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1" r:id="rId6"/>
  </p:sldMasterIdLst>
  <p:notesMasterIdLst>
    <p:notesMasterId r:id="rId24"/>
  </p:notesMasterIdLst>
  <p:sldIdLst>
    <p:sldId id="2146848784" r:id="rId7"/>
    <p:sldId id="2146848775" r:id="rId8"/>
    <p:sldId id="2147483642" r:id="rId9"/>
    <p:sldId id="2146846567" r:id="rId10"/>
    <p:sldId id="278" r:id="rId11"/>
    <p:sldId id="2146846569" r:id="rId12"/>
    <p:sldId id="2147481828" r:id="rId13"/>
    <p:sldId id="2147483643" r:id="rId14"/>
    <p:sldId id="2147481800" r:id="rId15"/>
    <p:sldId id="2147481784" r:id="rId16"/>
    <p:sldId id="2147481824" r:id="rId17"/>
    <p:sldId id="2147481799" r:id="rId18"/>
    <p:sldId id="2147481807" r:id="rId19"/>
    <p:sldId id="2147481808" r:id="rId20"/>
    <p:sldId id="290" r:id="rId21"/>
    <p:sldId id="2146848776" r:id="rId22"/>
    <p:sldId id="21468487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 and Best Practices" id="{70C95600-B504-3947-96DE-872E1C9CAE24}">
          <p14:sldIdLst/>
        </p14:section>
        <p14:section name="Example Slides" id="{90B6315B-0965-2D45-BC84-490126D918C6}">
          <p14:sldIdLst>
            <p14:sldId id="2146848784"/>
            <p14:sldId id="2146848775"/>
            <p14:sldId id="2147483642"/>
            <p14:sldId id="2146846567"/>
            <p14:sldId id="278"/>
            <p14:sldId id="2146846569"/>
            <p14:sldId id="2147481828"/>
            <p14:sldId id="2147483643"/>
            <p14:sldId id="2147481800"/>
            <p14:sldId id="2147481784"/>
            <p14:sldId id="2147481824"/>
            <p14:sldId id="2147481799"/>
            <p14:sldId id="2147481807"/>
            <p14:sldId id="2147481808"/>
            <p14:sldId id="290"/>
            <p14:sldId id="2146848776"/>
            <p14:sldId id="21468487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49"/>
    <a:srgbClr val="01B140"/>
    <a:srgbClr val="7F7F7F"/>
    <a:srgbClr val="00AEEF"/>
    <a:srgbClr val="128DDD"/>
    <a:srgbClr val="0E75C4"/>
    <a:srgbClr val="074699"/>
    <a:srgbClr val="00A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5817" autoAdjust="0"/>
  </p:normalViewPr>
  <p:slideViewPr>
    <p:cSldViewPr snapToGrid="0">
      <p:cViewPr varScale="1">
        <p:scale>
          <a:sx n="62" d="100"/>
          <a:sy n="62" d="100"/>
        </p:scale>
        <p:origin x="15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Rodrick" userId="bab10831-414f-4798-aab0-b3d30eb4ae01" providerId="ADAL" clId="{864E7098-F1D9-436B-9C0C-E2E8046D1DDF}"/>
    <pc:docChg chg="undo redo custSel modSld">
      <pc:chgData name="Christian Rodrick" userId="bab10831-414f-4798-aab0-b3d30eb4ae01" providerId="ADAL" clId="{864E7098-F1D9-436B-9C0C-E2E8046D1DDF}" dt="2026-06-16T17:22:37.821" v="3" actId="20577"/>
      <pc:docMkLst>
        <pc:docMk/>
      </pc:docMkLst>
      <pc:sldChg chg="modNotesTx">
        <pc:chgData name="Christian Rodrick" userId="bab10831-414f-4798-aab0-b3d30eb4ae01" providerId="ADAL" clId="{864E7098-F1D9-436B-9C0C-E2E8046D1DDF}" dt="2026-06-16T17:22:08.895" v="0" actId="20577"/>
        <pc:sldMkLst>
          <pc:docMk/>
          <pc:sldMk cId="2648583243" sldId="278"/>
        </pc:sldMkLst>
      </pc:sldChg>
      <pc:sldChg chg="modNotesTx">
        <pc:chgData name="Christian Rodrick" userId="bab10831-414f-4798-aab0-b3d30eb4ae01" providerId="ADAL" clId="{864E7098-F1D9-436B-9C0C-E2E8046D1DDF}" dt="2026-06-16T17:22:37.821" v="3" actId="20577"/>
        <pc:sldMkLst>
          <pc:docMk/>
          <pc:sldMk cId="1785752588" sldId="290"/>
        </pc:sldMkLst>
      </pc:sldChg>
    </pc:docChg>
  </pc:docChgLst>
  <pc:docChgLst>
    <pc:chgData name="Hinkle William H" userId="99a202fe-f224-46b0-bca8-f540115c7097" providerId="ADAL" clId="{B7A8B8CA-3F31-4F78-9554-B54B0629CB26}"/>
    <pc:docChg chg="undo custSel addSld delSld modSld modSection">
      <pc:chgData name="Hinkle William H" userId="99a202fe-f224-46b0-bca8-f540115c7097" providerId="ADAL" clId="{B7A8B8CA-3F31-4F78-9554-B54B0629CB26}" dt="2026-06-03T14:49:43.516" v="163" actId="20577"/>
      <pc:docMkLst>
        <pc:docMk/>
      </pc:docMkLst>
      <pc:sldChg chg="modSp add mod">
        <pc:chgData name="Hinkle William H" userId="99a202fe-f224-46b0-bca8-f540115c7097" providerId="ADAL" clId="{B7A8B8CA-3F31-4F78-9554-B54B0629CB26}" dt="2026-06-02T17:40:15.512" v="123" actId="20577"/>
        <pc:sldMkLst>
          <pc:docMk/>
          <pc:sldMk cId="2648583243" sldId="278"/>
        </pc:sldMkLst>
        <pc:spChg chg="mod">
          <ac:chgData name="Hinkle William H" userId="99a202fe-f224-46b0-bca8-f540115c7097" providerId="ADAL" clId="{B7A8B8CA-3F31-4F78-9554-B54B0629CB26}" dt="2026-06-02T17:40:15.512" v="123" actId="20577"/>
          <ac:spMkLst>
            <pc:docMk/>
            <pc:sldMk cId="2648583243" sldId="278"/>
            <ac:spMk id="13" creationId="{DEB190CF-BA29-35E8-06FB-3B8C799E3116}"/>
          </ac:spMkLst>
        </pc:spChg>
      </pc:sldChg>
      <pc:sldChg chg="add">
        <pc:chgData name="Hinkle William H" userId="99a202fe-f224-46b0-bca8-f540115c7097" providerId="ADAL" clId="{B7A8B8CA-3F31-4F78-9554-B54B0629CB26}" dt="2026-06-02T17:38:48.228" v="10"/>
        <pc:sldMkLst>
          <pc:docMk/>
          <pc:sldMk cId="1785752588" sldId="290"/>
        </pc:sldMkLst>
      </pc:sldChg>
      <pc:sldChg chg="modSp add mod modTransition">
        <pc:chgData name="Hinkle William H" userId="99a202fe-f224-46b0-bca8-f540115c7097" providerId="ADAL" clId="{B7A8B8CA-3F31-4F78-9554-B54B0629CB26}" dt="2026-06-02T17:40:09.397" v="119" actId="20577"/>
        <pc:sldMkLst>
          <pc:docMk/>
          <pc:sldMk cId="213613454" sldId="2146846567"/>
        </pc:sldMkLst>
        <pc:spChg chg="mod">
          <ac:chgData name="Hinkle William H" userId="99a202fe-f224-46b0-bca8-f540115c7097" providerId="ADAL" clId="{B7A8B8CA-3F31-4F78-9554-B54B0629CB26}" dt="2026-06-02T17:40:09.397" v="119" actId="20577"/>
          <ac:spMkLst>
            <pc:docMk/>
            <pc:sldMk cId="213613454" sldId="2146846567"/>
            <ac:spMk id="4" creationId="{52160A5D-079B-7AEF-DC93-D9F28B495941}"/>
          </ac:spMkLst>
        </pc:spChg>
      </pc:sldChg>
      <pc:sldChg chg="add modTransition">
        <pc:chgData name="Hinkle William H" userId="99a202fe-f224-46b0-bca8-f540115c7097" providerId="ADAL" clId="{B7A8B8CA-3F31-4F78-9554-B54B0629CB26}" dt="2026-06-02T17:37:38.968" v="7"/>
        <pc:sldMkLst>
          <pc:docMk/>
          <pc:sldMk cId="3083714405" sldId="2146846569"/>
        </pc:sldMkLst>
      </pc:sldChg>
      <pc:sldChg chg="modSp mod">
        <pc:chgData name="Hinkle William H" userId="99a202fe-f224-46b0-bca8-f540115c7097" providerId="ADAL" clId="{B7A8B8CA-3F31-4F78-9554-B54B0629CB26}" dt="2026-06-02T17:39:53.802" v="112" actId="20577"/>
        <pc:sldMkLst>
          <pc:docMk/>
          <pc:sldMk cId="2812342611" sldId="2146848775"/>
        </pc:sldMkLst>
        <pc:spChg chg="mod">
          <ac:chgData name="Hinkle William H" userId="99a202fe-f224-46b0-bca8-f540115c7097" providerId="ADAL" clId="{B7A8B8CA-3F31-4F78-9554-B54B0629CB26}" dt="2026-06-02T17:39:53.802" v="112" actId="20577"/>
          <ac:spMkLst>
            <pc:docMk/>
            <pc:sldMk cId="2812342611" sldId="2146848775"/>
            <ac:spMk id="2" creationId="{23D838C4-7606-5916-52B0-A8B2F3141229}"/>
          </ac:spMkLst>
        </pc:spChg>
      </pc:sldChg>
      <pc:sldChg chg="modSp mod">
        <pc:chgData name="Hinkle William H" userId="99a202fe-f224-46b0-bca8-f540115c7097" providerId="ADAL" clId="{B7A8B8CA-3F31-4F78-9554-B54B0629CB26}" dt="2026-06-03T14:49:43.516" v="163" actId="20577"/>
        <pc:sldMkLst>
          <pc:docMk/>
          <pc:sldMk cId="3298520490" sldId="2146848776"/>
        </pc:sldMkLst>
        <pc:spChg chg="mod">
          <ac:chgData name="Hinkle William H" userId="99a202fe-f224-46b0-bca8-f540115c7097" providerId="ADAL" clId="{B7A8B8CA-3F31-4F78-9554-B54B0629CB26}" dt="2026-06-03T14:49:43.516" v="163" actId="20577"/>
          <ac:spMkLst>
            <pc:docMk/>
            <pc:sldMk cId="3298520490" sldId="2146848776"/>
            <ac:spMk id="2" creationId="{67708EDF-B4CE-4BF5-B366-3107A0A6B26B}"/>
          </ac:spMkLst>
        </pc:spChg>
      </pc:sldChg>
      <pc:sldChg chg="modSp add mod">
        <pc:chgData name="Hinkle William H" userId="99a202fe-f224-46b0-bca8-f540115c7097" providerId="ADAL" clId="{B7A8B8CA-3F31-4F78-9554-B54B0629CB26}" dt="2026-06-02T17:40:28.284" v="145" actId="20577"/>
        <pc:sldMkLst>
          <pc:docMk/>
          <pc:sldMk cId="3785145795" sldId="2147481828"/>
        </pc:sldMkLst>
        <pc:spChg chg="mod">
          <ac:chgData name="Hinkle William H" userId="99a202fe-f224-46b0-bca8-f540115c7097" providerId="ADAL" clId="{B7A8B8CA-3F31-4F78-9554-B54B0629CB26}" dt="2026-06-02T17:40:28.284" v="145" actId="20577"/>
          <ac:spMkLst>
            <pc:docMk/>
            <pc:sldMk cId="3785145795" sldId="2147481828"/>
            <ac:spMk id="3" creationId="{42707090-9459-ED86-BC6B-AE53666AE74E}"/>
          </ac:spMkLst>
        </pc:spChg>
      </pc:sldChg>
      <pc:sldChg chg="addSp delSp mod">
        <pc:chgData name="Hinkle William H" userId="99a202fe-f224-46b0-bca8-f540115c7097" providerId="ADAL" clId="{B7A8B8CA-3F31-4F78-9554-B54B0629CB26}" dt="2026-06-02T17:34:22.733" v="1" actId="22"/>
        <pc:sldMkLst>
          <pc:docMk/>
          <pc:sldMk cId="1667805615" sldId="21474836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D71AC-E853-984D-8D9C-F745F4DEE976}" type="datetimeFigureOut">
              <a:rPr lang="en-US" smtClean="0"/>
              <a:t>6/16/2026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E30BF-1324-A84B-8E23-DBC597F21801}" type="slidenum">
              <a:rPr lang="en-US" smtClean="0"/>
              <a:t>‹#›</a:t>
            </a:fld>
            <a:endParaRPr lang="en-US"/>
          </a:p>
        </p:txBody>
      </p:sp>
    </p:spTree>
    <p:extLst>
      <p:ext uri="{BB962C8B-B14F-4D97-AF65-F5344CB8AC3E}">
        <p14:creationId xmlns:p14="http://schemas.microsoft.com/office/powerpoint/2010/main" val="83186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BE30BF-1324-A84B-8E23-DBC597F21801}" type="slidenum">
              <a:rPr lang="en-US" smtClean="0"/>
              <a:t>1</a:t>
            </a:fld>
            <a:endParaRPr lang="en-US"/>
          </a:p>
        </p:txBody>
      </p:sp>
    </p:spTree>
    <p:extLst>
      <p:ext uri="{BB962C8B-B14F-4D97-AF65-F5344CB8AC3E}">
        <p14:creationId xmlns:p14="http://schemas.microsoft.com/office/powerpoint/2010/main" val="130335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D56788-E664-474C-9A33-1A83A4C6E003}" type="slidenum">
              <a:rPr lang="en-US" smtClean="0"/>
              <a:t>3</a:t>
            </a:fld>
            <a:endParaRPr lang="en-US"/>
          </a:p>
        </p:txBody>
      </p:sp>
    </p:spTree>
    <p:extLst>
      <p:ext uri="{BB962C8B-B14F-4D97-AF65-F5344CB8AC3E}">
        <p14:creationId xmlns:p14="http://schemas.microsoft.com/office/powerpoint/2010/main" val="383615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5019" y="4400550"/>
            <a:ext cx="6542670" cy="4284664"/>
          </a:xfrm>
        </p:spPr>
        <p:txBody>
          <a:bodyPr/>
          <a:lstStyle/>
          <a:p>
            <a:pPr marL="171450" indent="-171450">
              <a:buFont typeface="Symbol"/>
              <a:buChar char="•"/>
            </a:pPr>
            <a:endParaRPr lang="en-US"/>
          </a:p>
          <a:p>
            <a:pPr marL="171450" indent="-171450">
              <a:buFont typeface="Symbo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EF85A33B-8842-49A2-945B-7AF8D831D34E}" type="slidenum">
              <a:rPr lang="en-US" smtClean="0"/>
              <a:t>4</a:t>
            </a:fld>
            <a:endParaRPr lang="en-US"/>
          </a:p>
        </p:txBody>
      </p:sp>
    </p:spTree>
    <p:extLst>
      <p:ext uri="{BB962C8B-B14F-4D97-AF65-F5344CB8AC3E}">
        <p14:creationId xmlns:p14="http://schemas.microsoft.com/office/powerpoint/2010/main" val="191635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650" y="458788"/>
            <a:ext cx="5486400" cy="3086100"/>
          </a:xfrm>
        </p:spPr>
      </p:sp>
      <p:sp>
        <p:nvSpPr>
          <p:cNvPr id="3" name="Notes Placeholder 2"/>
          <p:cNvSpPr>
            <a:spLocks noGrp="1"/>
          </p:cNvSpPr>
          <p:nvPr>
            <p:ph type="body" idx="1"/>
          </p:nvPr>
        </p:nvSpPr>
        <p:spPr>
          <a:xfrm>
            <a:off x="161925" y="3544888"/>
            <a:ext cx="6343650" cy="5360987"/>
          </a:xfrm>
        </p:spPr>
        <p:txBody>
          <a:bodyPr/>
          <a:lstStyle/>
          <a:p>
            <a:endParaRPr lang="en-US" b="0" dirty="0"/>
          </a:p>
        </p:txBody>
      </p:sp>
      <p:sp>
        <p:nvSpPr>
          <p:cNvPr id="4" name="Slide Number Placeholder 3"/>
          <p:cNvSpPr>
            <a:spLocks noGrp="1"/>
          </p:cNvSpPr>
          <p:nvPr>
            <p:ph type="sldNum" sz="quarter" idx="5"/>
          </p:nvPr>
        </p:nvSpPr>
        <p:spPr/>
        <p:txBody>
          <a:bodyPr/>
          <a:lstStyle/>
          <a:p>
            <a:fld id="{EF85A33B-8842-49A2-945B-7AF8D831D34E}" type="slidenum">
              <a:rPr lang="en-US" smtClean="0"/>
              <a:t>5</a:t>
            </a:fld>
            <a:endParaRPr lang="en-US"/>
          </a:p>
        </p:txBody>
      </p:sp>
    </p:spTree>
    <p:extLst>
      <p:ext uri="{BB962C8B-B14F-4D97-AF65-F5344CB8AC3E}">
        <p14:creationId xmlns:p14="http://schemas.microsoft.com/office/powerpoint/2010/main" val="365788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00">
              <a:latin typeface="Open Sans"/>
              <a:ea typeface="Open Sans"/>
              <a:cs typeface="Open Sans"/>
            </a:endParaRPr>
          </a:p>
        </p:txBody>
      </p:sp>
      <p:sp>
        <p:nvSpPr>
          <p:cNvPr id="4" name="Slide Number Placeholder 3"/>
          <p:cNvSpPr>
            <a:spLocks noGrp="1"/>
          </p:cNvSpPr>
          <p:nvPr>
            <p:ph type="sldNum" sz="quarter" idx="5"/>
          </p:nvPr>
        </p:nvSpPr>
        <p:spPr/>
        <p:txBody>
          <a:bodyPr/>
          <a:lstStyle/>
          <a:p>
            <a:fld id="{EF85A33B-8842-49A2-945B-7AF8D831D34E}" type="slidenum">
              <a:rPr lang="en-US" smtClean="0"/>
              <a:t>6</a:t>
            </a:fld>
            <a:endParaRPr lang="en-US"/>
          </a:p>
        </p:txBody>
      </p:sp>
    </p:spTree>
    <p:extLst>
      <p:ext uri="{BB962C8B-B14F-4D97-AF65-F5344CB8AC3E}">
        <p14:creationId xmlns:p14="http://schemas.microsoft.com/office/powerpoint/2010/main" val="106344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76DBE-0AE5-37FD-16E4-C9F727A4C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1E2D9-3644-FCC6-C35F-062E697310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6BE44-1007-4F62-468F-307EEE9CBB05}"/>
              </a:ext>
            </a:extLst>
          </p:cNvPr>
          <p:cNvSpPr>
            <a:spLocks noGrp="1"/>
          </p:cNvSpPr>
          <p:nvPr>
            <p:ph type="body" idx="1"/>
          </p:nvPr>
        </p:nvSpPr>
        <p:spPr/>
        <p:txBody>
          <a:bodyPr/>
          <a:lstStyle/>
          <a:p>
            <a:pPr algn="l"/>
            <a:endParaRPr lang="en-US" sz="1000">
              <a:latin typeface="Open Sans"/>
              <a:ea typeface="Open Sans"/>
              <a:cs typeface="Open Sans"/>
            </a:endParaRPr>
          </a:p>
        </p:txBody>
      </p:sp>
      <p:sp>
        <p:nvSpPr>
          <p:cNvPr id="4" name="Slide Number Placeholder 3">
            <a:extLst>
              <a:ext uri="{FF2B5EF4-FFF2-40B4-BE49-F238E27FC236}">
                <a16:creationId xmlns:a16="http://schemas.microsoft.com/office/drawing/2014/main" id="{69423F6C-12BD-AE68-9C8F-3238CFF966A3}"/>
              </a:ext>
            </a:extLst>
          </p:cNvPr>
          <p:cNvSpPr>
            <a:spLocks noGrp="1"/>
          </p:cNvSpPr>
          <p:nvPr>
            <p:ph type="sldNum" sz="quarter" idx="5"/>
          </p:nvPr>
        </p:nvSpPr>
        <p:spPr/>
        <p:txBody>
          <a:bodyPr/>
          <a:lstStyle/>
          <a:p>
            <a:fld id="{EF85A33B-8842-49A2-945B-7AF8D831D34E}" type="slidenum">
              <a:rPr lang="en-US" smtClean="0"/>
              <a:t>7</a:t>
            </a:fld>
            <a:endParaRPr lang="en-US"/>
          </a:p>
        </p:txBody>
      </p:sp>
    </p:spTree>
    <p:extLst>
      <p:ext uri="{BB962C8B-B14F-4D97-AF65-F5344CB8AC3E}">
        <p14:creationId xmlns:p14="http://schemas.microsoft.com/office/powerpoint/2010/main" val="156711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76250"/>
            <a:ext cx="5486400" cy="3086100"/>
          </a:xfrm>
        </p:spPr>
      </p:sp>
      <p:sp>
        <p:nvSpPr>
          <p:cNvPr id="3" name="Notes Placeholder 2"/>
          <p:cNvSpPr>
            <a:spLocks noGrp="1"/>
          </p:cNvSpPr>
          <p:nvPr>
            <p:ph type="body" idx="1"/>
          </p:nvPr>
        </p:nvSpPr>
        <p:spPr>
          <a:xfrm>
            <a:off x="89488" y="3686175"/>
            <a:ext cx="6679023" cy="8001000"/>
          </a:xfrm>
        </p:spPr>
        <p:txBody>
          <a:bodyPr/>
          <a:lstStyle/>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4034750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7EFC49B-FE90-3B8C-81D9-BD42FD42B6C7}"/>
              </a:ext>
            </a:extLst>
          </p:cNvPr>
          <p:cNvGrpSpPr/>
          <p:nvPr userDrawn="1"/>
        </p:nvGrpSpPr>
        <p:grpSpPr>
          <a:xfrm>
            <a:off x="8465449" y="0"/>
            <a:ext cx="3726551" cy="6858000"/>
            <a:chOff x="8465449" y="0"/>
            <a:chExt cx="3726551" cy="6442657"/>
          </a:xfrm>
        </p:grpSpPr>
        <p:sp>
          <p:nvSpPr>
            <p:cNvPr id="3" name="Rectangle 2">
              <a:extLst>
                <a:ext uri="{FF2B5EF4-FFF2-40B4-BE49-F238E27FC236}">
                  <a16:creationId xmlns:a16="http://schemas.microsoft.com/office/drawing/2014/main" id="{D77F7439-D721-B45B-2DB7-3B0897AD0565}"/>
                </a:ext>
              </a:extLst>
            </p:cNvPr>
            <p:cNvSpPr/>
            <p:nvPr userDrawn="1"/>
          </p:nvSpPr>
          <p:spPr bwMode="auto">
            <a:xfrm>
              <a:off x="8465449" y="0"/>
              <a:ext cx="3726551" cy="2057400"/>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4" name="Rectangle 3">
              <a:extLst>
                <a:ext uri="{FF2B5EF4-FFF2-40B4-BE49-F238E27FC236}">
                  <a16:creationId xmlns:a16="http://schemas.microsoft.com/office/drawing/2014/main" id="{488E3D22-89DC-E39F-E14E-996020339E69}"/>
                </a:ext>
              </a:extLst>
            </p:cNvPr>
            <p:cNvSpPr/>
            <p:nvPr userDrawn="1"/>
          </p:nvSpPr>
          <p:spPr bwMode="auto">
            <a:xfrm>
              <a:off x="8465449" y="2192629"/>
              <a:ext cx="3726551" cy="2057400"/>
            </a:xfrm>
            <a:prstGeom prst="rect">
              <a:avLst/>
            </a:prstGeom>
            <a:solidFill>
              <a:schemeClr val="accent2"/>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5" name="Rectangle 4">
              <a:extLst>
                <a:ext uri="{FF2B5EF4-FFF2-40B4-BE49-F238E27FC236}">
                  <a16:creationId xmlns:a16="http://schemas.microsoft.com/office/drawing/2014/main" id="{984AA559-DEEF-1827-CF08-188E8F385F7F}"/>
                </a:ext>
              </a:extLst>
            </p:cNvPr>
            <p:cNvSpPr/>
            <p:nvPr userDrawn="1"/>
          </p:nvSpPr>
          <p:spPr bwMode="auto">
            <a:xfrm>
              <a:off x="8465449" y="4385257"/>
              <a:ext cx="3726551" cy="2057400"/>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13" name="Freeform: Shape 12">
            <a:extLst>
              <a:ext uri="{FF2B5EF4-FFF2-40B4-BE49-F238E27FC236}">
                <a16:creationId xmlns:a16="http://schemas.microsoft.com/office/drawing/2014/main" id="{F3AD5CD2-73F8-EFD5-01C4-D5620D76C244}"/>
              </a:ext>
            </a:extLst>
          </p:cNvPr>
          <p:cNvSpPr/>
          <p:nvPr userDrawn="1"/>
        </p:nvSpPr>
        <p:spPr bwMode="auto">
          <a:xfrm>
            <a:off x="0" y="14719"/>
            <a:ext cx="10496332" cy="6857998"/>
          </a:xfrm>
          <a:custGeom>
            <a:avLst/>
            <a:gdLst>
              <a:gd name="connsiteX0" fmla="*/ 0 w 10496332"/>
              <a:gd name="connsiteY0" fmla="*/ 0 h 6857998"/>
              <a:gd name="connsiteX1" fmla="*/ 702733 w 10496332"/>
              <a:gd name="connsiteY1" fmla="*/ 0 h 6857998"/>
              <a:gd name="connsiteX2" fmla="*/ 8935480 w 10496332"/>
              <a:gd name="connsiteY2" fmla="*/ 0 h 6857998"/>
              <a:gd name="connsiteX3" fmla="*/ 9638213 w 10496332"/>
              <a:gd name="connsiteY3" fmla="*/ 0 h 6857998"/>
              <a:gd name="connsiteX4" fmla="*/ 9638393 w 10496332"/>
              <a:gd name="connsiteY4" fmla="*/ 312 h 6857998"/>
              <a:gd name="connsiteX5" fmla="*/ 10496332 w 10496332"/>
              <a:gd name="connsiteY5" fmla="*/ 3388575 h 6857998"/>
              <a:gd name="connsiteX6" fmla="*/ 9638393 w 10496332"/>
              <a:gd name="connsiteY6" fmla="*/ 6776838 h 6857998"/>
              <a:gd name="connsiteX7" fmla="*/ 9591726 w 10496332"/>
              <a:gd name="connsiteY7" fmla="*/ 6857998 h 6857998"/>
              <a:gd name="connsiteX8" fmla="*/ 8888993 w 10496332"/>
              <a:gd name="connsiteY8" fmla="*/ 6857998 h 6857998"/>
              <a:gd name="connsiteX9" fmla="*/ 702733 w 10496332"/>
              <a:gd name="connsiteY9" fmla="*/ 6857998 h 6857998"/>
              <a:gd name="connsiteX10" fmla="*/ 0 w 10496332"/>
              <a:gd name="connsiteY1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6332" h="6857998">
                <a:moveTo>
                  <a:pt x="0" y="0"/>
                </a:moveTo>
                <a:lnTo>
                  <a:pt x="702733" y="0"/>
                </a:lnTo>
                <a:lnTo>
                  <a:pt x="8935480" y="0"/>
                </a:lnTo>
                <a:lnTo>
                  <a:pt x="9638213" y="0"/>
                </a:lnTo>
                <a:lnTo>
                  <a:pt x="9638393" y="312"/>
                </a:lnTo>
                <a:cubicBezTo>
                  <a:pt x="10185539" y="1007518"/>
                  <a:pt x="10496332" y="2161752"/>
                  <a:pt x="10496332" y="3388575"/>
                </a:cubicBezTo>
                <a:cubicBezTo>
                  <a:pt x="10496332" y="4615398"/>
                  <a:pt x="10185539" y="5769632"/>
                  <a:pt x="9638393" y="6776838"/>
                </a:cubicBezTo>
                <a:lnTo>
                  <a:pt x="9591726" y="6857998"/>
                </a:lnTo>
                <a:lnTo>
                  <a:pt x="8888993" y="6857998"/>
                </a:lnTo>
                <a:lnTo>
                  <a:pt x="702733" y="6857998"/>
                </a:lnTo>
                <a:lnTo>
                  <a:pt x="0" y="6857998"/>
                </a:lnTo>
                <a:close/>
              </a:path>
            </a:pathLst>
          </a:custGeom>
          <a:solidFill>
            <a:schemeClr val="bg1"/>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0" name="Freeform: Shape 9">
            <a:extLst>
              <a:ext uri="{FF2B5EF4-FFF2-40B4-BE49-F238E27FC236}">
                <a16:creationId xmlns:a16="http://schemas.microsoft.com/office/drawing/2014/main" id="{4B46013D-C697-D073-4577-EAC960F86CCB}"/>
              </a:ext>
            </a:extLst>
          </p:cNvPr>
          <p:cNvSpPr/>
          <p:nvPr userDrawn="1"/>
        </p:nvSpPr>
        <p:spPr bwMode="auto">
          <a:xfrm>
            <a:off x="9538042" y="-4"/>
            <a:ext cx="1430749" cy="6858000"/>
          </a:xfrm>
          <a:custGeom>
            <a:avLst/>
            <a:gdLst>
              <a:gd name="connsiteX0" fmla="*/ 47041 w 1430749"/>
              <a:gd name="connsiteY0" fmla="*/ 0 h 6939817"/>
              <a:gd name="connsiteX1" fmla="*/ 626025 w 1430749"/>
              <a:gd name="connsiteY1" fmla="*/ 0 h 6939817"/>
              <a:gd name="connsiteX2" fmla="*/ 670607 w 1430749"/>
              <a:gd name="connsiteY2" fmla="*/ 87046 h 6939817"/>
              <a:gd name="connsiteX3" fmla="*/ 1430749 w 1430749"/>
              <a:gd name="connsiteY3" fmla="*/ 3429003 h 6939817"/>
              <a:gd name="connsiteX4" fmla="*/ 670607 w 1430749"/>
              <a:gd name="connsiteY4" fmla="*/ 6770960 h 6939817"/>
              <a:gd name="connsiteX5" fmla="*/ 584123 w 1430749"/>
              <a:gd name="connsiteY5" fmla="*/ 6939817 h 6939817"/>
              <a:gd name="connsiteX6" fmla="*/ 0 w 1430749"/>
              <a:gd name="connsiteY6" fmla="*/ 6939817 h 6939817"/>
              <a:gd name="connsiteX7" fmla="*/ 47223 w 1430749"/>
              <a:gd name="connsiteY7" fmla="*/ 6857688 h 6939817"/>
              <a:gd name="connsiteX8" fmla="*/ 915398 w 1430749"/>
              <a:gd name="connsiteY8" fmla="*/ 3429002 h 6939817"/>
              <a:gd name="connsiteX9" fmla="*/ 47223 w 1430749"/>
              <a:gd name="connsiteY9" fmla="*/ 316 h 6939817"/>
              <a:gd name="connsiteX10" fmla="*/ 47041 w 1430749"/>
              <a:gd name="connsiteY10" fmla="*/ 0 h 693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0749" h="6939817">
                <a:moveTo>
                  <a:pt x="47041" y="0"/>
                </a:moveTo>
                <a:lnTo>
                  <a:pt x="626025" y="0"/>
                </a:lnTo>
                <a:lnTo>
                  <a:pt x="670607" y="87046"/>
                </a:lnTo>
                <a:cubicBezTo>
                  <a:pt x="1157752" y="1098039"/>
                  <a:pt x="1430749" y="2231640"/>
                  <a:pt x="1430749" y="3429003"/>
                </a:cubicBezTo>
                <a:cubicBezTo>
                  <a:pt x="1430749" y="4626366"/>
                  <a:pt x="1157752" y="5759968"/>
                  <a:pt x="670607" y="6770960"/>
                </a:cubicBezTo>
                <a:lnTo>
                  <a:pt x="584123" y="6939817"/>
                </a:lnTo>
                <a:lnTo>
                  <a:pt x="0" y="6939817"/>
                </a:lnTo>
                <a:lnTo>
                  <a:pt x="47223" y="6857688"/>
                </a:lnTo>
                <a:cubicBezTo>
                  <a:pt x="600897" y="5838466"/>
                  <a:pt x="915398" y="4670462"/>
                  <a:pt x="915398" y="3429002"/>
                </a:cubicBezTo>
                <a:cubicBezTo>
                  <a:pt x="915398" y="2187542"/>
                  <a:pt x="600897" y="1019538"/>
                  <a:pt x="47223" y="316"/>
                </a:cubicBezTo>
                <a:lnTo>
                  <a:pt x="47041" y="0"/>
                </a:lnTo>
                <a:close/>
              </a:path>
            </a:pathLst>
          </a:custGeom>
          <a:solidFill>
            <a:schemeClr val="bg1">
              <a:alpha val="46000"/>
            </a:schemeClr>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5" name="Rectangle 4">
            <a:extLst>
              <a:ext uri="{FF2B5EF4-FFF2-40B4-BE49-F238E27FC236}">
                <a16:creationId xmlns:a16="http://schemas.microsoft.com/office/drawing/2014/main" id="{58021131-85DC-D7CD-0C5B-50F2DF0B9AB3}"/>
              </a:ext>
            </a:extLst>
          </p:cNvPr>
          <p:cNvSpPr>
            <a:spLocks noGrp="1"/>
          </p:cNvSpPr>
          <p:nvPr>
            <p:ph type="ctrTitle" hasCustomPrompt="1"/>
          </p:nvPr>
        </p:nvSpPr>
        <p:spPr>
          <a:xfrm>
            <a:off x="798667" y="2840964"/>
            <a:ext cx="6863882" cy="1205508"/>
          </a:xfrm>
        </p:spPr>
        <p:txBody>
          <a:bodyPr anchor="t" anchorCtr="0"/>
          <a:lstStyle>
            <a:lvl1pPr algn="l">
              <a:lnSpc>
                <a:spcPct val="100000"/>
              </a:lnSpc>
              <a:defRPr sz="4800">
                <a:solidFill>
                  <a:srgbClr val="007749"/>
                </a:solidFill>
              </a:defRPr>
            </a:lvl1pPr>
          </a:lstStyle>
          <a:p>
            <a:pPr lvl="0"/>
            <a:r>
              <a:rPr lang="en-US" noProof="0"/>
              <a:t>Click to edit master title style</a:t>
            </a:r>
          </a:p>
        </p:txBody>
      </p:sp>
      <p:sp>
        <p:nvSpPr>
          <p:cNvPr id="17" name="Text Placeholder 33">
            <a:extLst>
              <a:ext uri="{FF2B5EF4-FFF2-40B4-BE49-F238E27FC236}">
                <a16:creationId xmlns:a16="http://schemas.microsoft.com/office/drawing/2014/main" id="{4695188D-5B62-058C-9E28-ED4B450EDEF0}"/>
              </a:ext>
            </a:extLst>
          </p:cNvPr>
          <p:cNvSpPr>
            <a:spLocks noGrp="1"/>
          </p:cNvSpPr>
          <p:nvPr>
            <p:ph type="body" sz="quarter" idx="15"/>
          </p:nvPr>
        </p:nvSpPr>
        <p:spPr>
          <a:xfrm>
            <a:off x="802900" y="2441642"/>
            <a:ext cx="6863882" cy="369887"/>
          </a:xfrm>
        </p:spPr>
        <p:txBody>
          <a:bodyPr anchor="b" anchorCtr="0"/>
          <a:lstStyle>
            <a:lvl1pPr marL="0" indent="0">
              <a:buNone/>
              <a:defRPr sz="2400" b="1" cap="all" spc="200" baseline="0">
                <a:solidFill>
                  <a:srgbClr val="00AEEF"/>
                </a:solidFill>
                <a:latin typeface="+mn-lt"/>
                <a:ea typeface="Cambria" panose="02040503050406030204" pitchFamily="18" charset="0"/>
              </a:defRPr>
            </a:lvl1pPr>
            <a:lvl2pPr marL="231775" indent="0">
              <a:buNone/>
              <a:defRPr b="1" cap="all" baseline="0">
                <a:solidFill>
                  <a:srgbClr val="00AEEF"/>
                </a:solidFill>
              </a:defRPr>
            </a:lvl2pPr>
            <a:lvl3pPr marL="914400" indent="0">
              <a:buNone/>
              <a:defRPr b="1" cap="all" baseline="0">
                <a:solidFill>
                  <a:srgbClr val="00AEEF"/>
                </a:solidFill>
              </a:defRPr>
            </a:lvl3pPr>
            <a:lvl4pPr marL="1371600" indent="0">
              <a:buNone/>
              <a:defRPr b="1" cap="all" baseline="0">
                <a:solidFill>
                  <a:srgbClr val="00AEEF"/>
                </a:solidFill>
              </a:defRPr>
            </a:lvl4pPr>
            <a:lvl5pPr marL="1828800" indent="0">
              <a:buNone/>
              <a:defRPr b="1" cap="all" baseline="0">
                <a:solidFill>
                  <a:srgbClr val="00AEEF"/>
                </a:solidFill>
              </a:defRPr>
            </a:lvl5pPr>
          </a:lstStyle>
          <a:p>
            <a:pPr lvl="0"/>
            <a:r>
              <a:rPr lang="en-US"/>
              <a:t>Click to edit Master text styles</a:t>
            </a:r>
          </a:p>
        </p:txBody>
      </p:sp>
      <p:pic>
        <p:nvPicPr>
          <p:cNvPr id="21" name="Picture 20">
            <a:extLst>
              <a:ext uri="{FF2B5EF4-FFF2-40B4-BE49-F238E27FC236}">
                <a16:creationId xmlns:a16="http://schemas.microsoft.com/office/drawing/2014/main" id="{03AA4902-1833-9A1A-A073-F7C2559FF310}"/>
              </a:ext>
            </a:extLst>
          </p:cNvPr>
          <p:cNvPicPr>
            <a:picLocks noChangeAspect="1"/>
          </p:cNvPicPr>
          <p:nvPr userDrawn="1"/>
        </p:nvPicPr>
        <p:blipFill>
          <a:blip r:embed="rId3"/>
          <a:srcRect/>
          <a:stretch/>
        </p:blipFill>
        <p:spPr>
          <a:xfrm>
            <a:off x="814835" y="1223963"/>
            <a:ext cx="2838532" cy="345777"/>
          </a:xfrm>
          <a:prstGeom prst="rect">
            <a:avLst/>
          </a:prstGeom>
        </p:spPr>
      </p:pic>
      <p:sp>
        <p:nvSpPr>
          <p:cNvPr id="24" name="Subtitle 3">
            <a:extLst>
              <a:ext uri="{FF2B5EF4-FFF2-40B4-BE49-F238E27FC236}">
                <a16:creationId xmlns:a16="http://schemas.microsoft.com/office/drawing/2014/main" id="{3D115988-5462-791E-035B-98A786EF9954}"/>
              </a:ext>
            </a:extLst>
          </p:cNvPr>
          <p:cNvSpPr>
            <a:spLocks noGrp="1"/>
          </p:cNvSpPr>
          <p:nvPr>
            <p:ph type="subTitle" idx="1" hasCustomPrompt="1"/>
          </p:nvPr>
        </p:nvSpPr>
        <p:spPr>
          <a:xfrm>
            <a:off x="798667" y="4636501"/>
            <a:ext cx="6949440" cy="411243"/>
          </a:xfrm>
        </p:spPr>
        <p:txBody>
          <a:bodyPr/>
          <a:lstStyle>
            <a:lvl1pPr marL="0" indent="0">
              <a:buNone/>
              <a:defRPr b="1">
                <a:solidFill>
                  <a:srgbClr val="7F7F7F"/>
                </a:solidFill>
              </a:defRPr>
            </a:lvl1pPr>
          </a:lstStyle>
          <a:p>
            <a:r>
              <a:rPr lang="en-US"/>
              <a:t>Click to edit date</a:t>
            </a:r>
          </a:p>
        </p:txBody>
      </p:sp>
    </p:spTree>
    <p:custDataLst>
      <p:tags r:id="rId1"/>
    </p:custDataLst>
    <p:extLst>
      <p:ext uri="{BB962C8B-B14F-4D97-AF65-F5344CB8AC3E}">
        <p14:creationId xmlns:p14="http://schemas.microsoft.com/office/powerpoint/2010/main" val="2868279740"/>
      </p:ext>
    </p:extLst>
  </p:cSld>
  <p:clrMapOvr>
    <a:masterClrMapping/>
  </p:clrMapOvr>
  <p:transition>
    <p:zoom/>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New_Topic_Slide">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7EFC49B-FE90-3B8C-81D9-BD42FD42B6C7}"/>
              </a:ext>
            </a:extLst>
          </p:cNvPr>
          <p:cNvGrpSpPr/>
          <p:nvPr/>
        </p:nvGrpSpPr>
        <p:grpSpPr>
          <a:xfrm>
            <a:off x="8465449" y="0"/>
            <a:ext cx="3726551" cy="6858000"/>
            <a:chOff x="8465449" y="0"/>
            <a:chExt cx="3726551" cy="6442657"/>
          </a:xfrm>
        </p:grpSpPr>
        <p:sp>
          <p:nvSpPr>
            <p:cNvPr id="3" name="Rectangle 2">
              <a:extLst>
                <a:ext uri="{FF2B5EF4-FFF2-40B4-BE49-F238E27FC236}">
                  <a16:creationId xmlns:a16="http://schemas.microsoft.com/office/drawing/2014/main" id="{D77F7439-D721-B45B-2DB7-3B0897AD0565}"/>
                </a:ext>
              </a:extLst>
            </p:cNvPr>
            <p:cNvSpPr/>
            <p:nvPr/>
          </p:nvSpPr>
          <p:spPr bwMode="auto">
            <a:xfrm>
              <a:off x="8465449" y="0"/>
              <a:ext cx="3726551" cy="2057400"/>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4" name="Rectangle 3">
              <a:extLst>
                <a:ext uri="{FF2B5EF4-FFF2-40B4-BE49-F238E27FC236}">
                  <a16:creationId xmlns:a16="http://schemas.microsoft.com/office/drawing/2014/main" id="{488E3D22-89DC-E39F-E14E-996020339E69}"/>
                </a:ext>
              </a:extLst>
            </p:cNvPr>
            <p:cNvSpPr/>
            <p:nvPr/>
          </p:nvSpPr>
          <p:spPr bwMode="auto">
            <a:xfrm>
              <a:off x="8465449" y="2192629"/>
              <a:ext cx="3726551" cy="2057400"/>
            </a:xfrm>
            <a:prstGeom prst="rect">
              <a:avLst/>
            </a:prstGeom>
            <a:solidFill>
              <a:schemeClr val="accent2"/>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5" name="Rectangle 4">
              <a:extLst>
                <a:ext uri="{FF2B5EF4-FFF2-40B4-BE49-F238E27FC236}">
                  <a16:creationId xmlns:a16="http://schemas.microsoft.com/office/drawing/2014/main" id="{984AA559-DEEF-1827-CF08-188E8F385F7F}"/>
                </a:ext>
              </a:extLst>
            </p:cNvPr>
            <p:cNvSpPr/>
            <p:nvPr/>
          </p:nvSpPr>
          <p:spPr bwMode="auto">
            <a:xfrm>
              <a:off x="8465449" y="4385257"/>
              <a:ext cx="3726551" cy="2057400"/>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13" name="Freeform: Shape 12">
            <a:extLst>
              <a:ext uri="{FF2B5EF4-FFF2-40B4-BE49-F238E27FC236}">
                <a16:creationId xmlns:a16="http://schemas.microsoft.com/office/drawing/2014/main" id="{F3AD5CD2-73F8-EFD5-01C4-D5620D76C244}"/>
              </a:ext>
            </a:extLst>
          </p:cNvPr>
          <p:cNvSpPr/>
          <p:nvPr/>
        </p:nvSpPr>
        <p:spPr bwMode="auto">
          <a:xfrm>
            <a:off x="0" y="2"/>
            <a:ext cx="10496332" cy="6857998"/>
          </a:xfrm>
          <a:custGeom>
            <a:avLst/>
            <a:gdLst>
              <a:gd name="connsiteX0" fmla="*/ 0 w 10496332"/>
              <a:gd name="connsiteY0" fmla="*/ 0 h 6857998"/>
              <a:gd name="connsiteX1" fmla="*/ 702733 w 10496332"/>
              <a:gd name="connsiteY1" fmla="*/ 0 h 6857998"/>
              <a:gd name="connsiteX2" fmla="*/ 8935480 w 10496332"/>
              <a:gd name="connsiteY2" fmla="*/ 0 h 6857998"/>
              <a:gd name="connsiteX3" fmla="*/ 9638213 w 10496332"/>
              <a:gd name="connsiteY3" fmla="*/ 0 h 6857998"/>
              <a:gd name="connsiteX4" fmla="*/ 9638393 w 10496332"/>
              <a:gd name="connsiteY4" fmla="*/ 312 h 6857998"/>
              <a:gd name="connsiteX5" fmla="*/ 10496332 w 10496332"/>
              <a:gd name="connsiteY5" fmla="*/ 3388575 h 6857998"/>
              <a:gd name="connsiteX6" fmla="*/ 9638393 w 10496332"/>
              <a:gd name="connsiteY6" fmla="*/ 6776838 h 6857998"/>
              <a:gd name="connsiteX7" fmla="*/ 9591726 w 10496332"/>
              <a:gd name="connsiteY7" fmla="*/ 6857998 h 6857998"/>
              <a:gd name="connsiteX8" fmla="*/ 8888993 w 10496332"/>
              <a:gd name="connsiteY8" fmla="*/ 6857998 h 6857998"/>
              <a:gd name="connsiteX9" fmla="*/ 702733 w 10496332"/>
              <a:gd name="connsiteY9" fmla="*/ 6857998 h 6857998"/>
              <a:gd name="connsiteX10" fmla="*/ 0 w 10496332"/>
              <a:gd name="connsiteY1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6332" h="6857998">
                <a:moveTo>
                  <a:pt x="0" y="0"/>
                </a:moveTo>
                <a:lnTo>
                  <a:pt x="702733" y="0"/>
                </a:lnTo>
                <a:lnTo>
                  <a:pt x="8935480" y="0"/>
                </a:lnTo>
                <a:lnTo>
                  <a:pt x="9638213" y="0"/>
                </a:lnTo>
                <a:lnTo>
                  <a:pt x="9638393" y="312"/>
                </a:lnTo>
                <a:cubicBezTo>
                  <a:pt x="10185539" y="1007518"/>
                  <a:pt x="10496332" y="2161752"/>
                  <a:pt x="10496332" y="3388575"/>
                </a:cubicBezTo>
                <a:cubicBezTo>
                  <a:pt x="10496332" y="4615398"/>
                  <a:pt x="10185539" y="5769632"/>
                  <a:pt x="9638393" y="6776838"/>
                </a:cubicBezTo>
                <a:lnTo>
                  <a:pt x="9591726" y="6857998"/>
                </a:lnTo>
                <a:lnTo>
                  <a:pt x="8888993" y="6857998"/>
                </a:lnTo>
                <a:lnTo>
                  <a:pt x="702733" y="6857998"/>
                </a:lnTo>
                <a:lnTo>
                  <a:pt x="0" y="6857998"/>
                </a:lnTo>
                <a:close/>
              </a:path>
            </a:pathLst>
          </a:custGeom>
          <a:solidFill>
            <a:schemeClr val="bg1"/>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0" name="Freeform: Shape 9">
            <a:extLst>
              <a:ext uri="{FF2B5EF4-FFF2-40B4-BE49-F238E27FC236}">
                <a16:creationId xmlns:a16="http://schemas.microsoft.com/office/drawing/2014/main" id="{4B46013D-C697-D073-4577-EAC960F86CCB}"/>
              </a:ext>
            </a:extLst>
          </p:cNvPr>
          <p:cNvSpPr/>
          <p:nvPr/>
        </p:nvSpPr>
        <p:spPr bwMode="auto">
          <a:xfrm>
            <a:off x="9538042" y="-4"/>
            <a:ext cx="1430749" cy="6858000"/>
          </a:xfrm>
          <a:custGeom>
            <a:avLst/>
            <a:gdLst>
              <a:gd name="connsiteX0" fmla="*/ 47041 w 1430749"/>
              <a:gd name="connsiteY0" fmla="*/ 0 h 6939817"/>
              <a:gd name="connsiteX1" fmla="*/ 626025 w 1430749"/>
              <a:gd name="connsiteY1" fmla="*/ 0 h 6939817"/>
              <a:gd name="connsiteX2" fmla="*/ 670607 w 1430749"/>
              <a:gd name="connsiteY2" fmla="*/ 87046 h 6939817"/>
              <a:gd name="connsiteX3" fmla="*/ 1430749 w 1430749"/>
              <a:gd name="connsiteY3" fmla="*/ 3429003 h 6939817"/>
              <a:gd name="connsiteX4" fmla="*/ 670607 w 1430749"/>
              <a:gd name="connsiteY4" fmla="*/ 6770960 h 6939817"/>
              <a:gd name="connsiteX5" fmla="*/ 584123 w 1430749"/>
              <a:gd name="connsiteY5" fmla="*/ 6939817 h 6939817"/>
              <a:gd name="connsiteX6" fmla="*/ 0 w 1430749"/>
              <a:gd name="connsiteY6" fmla="*/ 6939817 h 6939817"/>
              <a:gd name="connsiteX7" fmla="*/ 47223 w 1430749"/>
              <a:gd name="connsiteY7" fmla="*/ 6857688 h 6939817"/>
              <a:gd name="connsiteX8" fmla="*/ 915398 w 1430749"/>
              <a:gd name="connsiteY8" fmla="*/ 3429002 h 6939817"/>
              <a:gd name="connsiteX9" fmla="*/ 47223 w 1430749"/>
              <a:gd name="connsiteY9" fmla="*/ 316 h 6939817"/>
              <a:gd name="connsiteX10" fmla="*/ 47041 w 1430749"/>
              <a:gd name="connsiteY10" fmla="*/ 0 h 693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0749" h="6939817">
                <a:moveTo>
                  <a:pt x="47041" y="0"/>
                </a:moveTo>
                <a:lnTo>
                  <a:pt x="626025" y="0"/>
                </a:lnTo>
                <a:lnTo>
                  <a:pt x="670607" y="87046"/>
                </a:lnTo>
                <a:cubicBezTo>
                  <a:pt x="1157752" y="1098039"/>
                  <a:pt x="1430749" y="2231640"/>
                  <a:pt x="1430749" y="3429003"/>
                </a:cubicBezTo>
                <a:cubicBezTo>
                  <a:pt x="1430749" y="4626366"/>
                  <a:pt x="1157752" y="5759968"/>
                  <a:pt x="670607" y="6770960"/>
                </a:cubicBezTo>
                <a:lnTo>
                  <a:pt x="584123" y="6939817"/>
                </a:lnTo>
                <a:lnTo>
                  <a:pt x="0" y="6939817"/>
                </a:lnTo>
                <a:lnTo>
                  <a:pt x="47223" y="6857688"/>
                </a:lnTo>
                <a:cubicBezTo>
                  <a:pt x="600897" y="5838466"/>
                  <a:pt x="915398" y="4670462"/>
                  <a:pt x="915398" y="3429002"/>
                </a:cubicBezTo>
                <a:cubicBezTo>
                  <a:pt x="915398" y="2187542"/>
                  <a:pt x="600897" y="1019538"/>
                  <a:pt x="47223" y="316"/>
                </a:cubicBezTo>
                <a:lnTo>
                  <a:pt x="47041" y="0"/>
                </a:lnTo>
                <a:close/>
              </a:path>
            </a:pathLst>
          </a:custGeom>
          <a:solidFill>
            <a:schemeClr val="bg1">
              <a:alpha val="46000"/>
            </a:schemeClr>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5" name="Rectangle 4">
            <a:extLst>
              <a:ext uri="{FF2B5EF4-FFF2-40B4-BE49-F238E27FC236}">
                <a16:creationId xmlns:a16="http://schemas.microsoft.com/office/drawing/2014/main" id="{58021131-85DC-D7CD-0C5B-50F2DF0B9AB3}"/>
              </a:ext>
            </a:extLst>
          </p:cNvPr>
          <p:cNvSpPr>
            <a:spLocks noGrp="1"/>
          </p:cNvSpPr>
          <p:nvPr>
            <p:ph type="ctrTitle" hasCustomPrompt="1"/>
          </p:nvPr>
        </p:nvSpPr>
        <p:spPr>
          <a:xfrm>
            <a:off x="758005" y="2409570"/>
            <a:ext cx="6863882" cy="1205508"/>
          </a:xfrm>
        </p:spPr>
        <p:txBody>
          <a:bodyPr anchor="t" anchorCtr="0"/>
          <a:lstStyle>
            <a:lvl1pPr algn="l">
              <a:lnSpc>
                <a:spcPct val="100000"/>
              </a:lnSpc>
              <a:defRPr sz="4800">
                <a:solidFill>
                  <a:srgbClr val="007749"/>
                </a:solidFill>
              </a:defRPr>
            </a:lvl1pPr>
          </a:lstStyle>
          <a:p>
            <a:pPr lvl="0"/>
            <a:r>
              <a:rPr lang="en-US" noProof="0"/>
              <a:t>New Topic Slide</a:t>
            </a:r>
          </a:p>
        </p:txBody>
      </p:sp>
      <p:sp>
        <p:nvSpPr>
          <p:cNvPr id="24" name="Subtitle 3">
            <a:extLst>
              <a:ext uri="{FF2B5EF4-FFF2-40B4-BE49-F238E27FC236}">
                <a16:creationId xmlns:a16="http://schemas.microsoft.com/office/drawing/2014/main" id="{3D115988-5462-791E-035B-98A786EF9954}"/>
              </a:ext>
            </a:extLst>
          </p:cNvPr>
          <p:cNvSpPr>
            <a:spLocks noGrp="1"/>
          </p:cNvSpPr>
          <p:nvPr>
            <p:ph type="subTitle" idx="1" hasCustomPrompt="1"/>
          </p:nvPr>
        </p:nvSpPr>
        <p:spPr>
          <a:xfrm>
            <a:off x="758005" y="4030948"/>
            <a:ext cx="6949440" cy="411243"/>
          </a:xfrm>
        </p:spPr>
        <p:txBody>
          <a:bodyPr/>
          <a:lstStyle>
            <a:lvl1pPr marL="0" indent="0">
              <a:buNone/>
              <a:defRPr b="0">
                <a:solidFill>
                  <a:schemeClr val="tx1"/>
                </a:solidFill>
              </a:defRPr>
            </a:lvl1pPr>
          </a:lstStyle>
          <a:p>
            <a:r>
              <a:rPr lang="en-US"/>
              <a:t>Presenter name</a:t>
            </a:r>
          </a:p>
          <a:p>
            <a:r>
              <a:rPr lang="en-US"/>
              <a:t>Presenter job title</a:t>
            </a:r>
          </a:p>
        </p:txBody>
      </p:sp>
      <p:grpSp>
        <p:nvGrpSpPr>
          <p:cNvPr id="2" name="Group 1">
            <a:extLst>
              <a:ext uri="{FF2B5EF4-FFF2-40B4-BE49-F238E27FC236}">
                <a16:creationId xmlns:a16="http://schemas.microsoft.com/office/drawing/2014/main" id="{9D34A3ED-3DE3-DEAF-9176-3C91DC05D3E9}"/>
              </a:ext>
            </a:extLst>
          </p:cNvPr>
          <p:cNvGrpSpPr/>
          <p:nvPr userDrawn="1"/>
        </p:nvGrpSpPr>
        <p:grpSpPr>
          <a:xfrm>
            <a:off x="8465449" y="0"/>
            <a:ext cx="3726551" cy="6858000"/>
            <a:chOff x="8465449" y="0"/>
            <a:chExt cx="3726551" cy="6442657"/>
          </a:xfrm>
        </p:grpSpPr>
        <p:sp>
          <p:nvSpPr>
            <p:cNvPr id="6" name="Rectangle 5">
              <a:extLst>
                <a:ext uri="{FF2B5EF4-FFF2-40B4-BE49-F238E27FC236}">
                  <a16:creationId xmlns:a16="http://schemas.microsoft.com/office/drawing/2014/main" id="{F3A24315-D2AF-922E-9FB7-CF1B46321E96}"/>
                </a:ext>
              </a:extLst>
            </p:cNvPr>
            <p:cNvSpPr/>
            <p:nvPr userDrawn="1"/>
          </p:nvSpPr>
          <p:spPr bwMode="auto">
            <a:xfrm>
              <a:off x="8465449" y="0"/>
              <a:ext cx="3726551" cy="2057400"/>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7" name="Rectangle 6">
              <a:extLst>
                <a:ext uri="{FF2B5EF4-FFF2-40B4-BE49-F238E27FC236}">
                  <a16:creationId xmlns:a16="http://schemas.microsoft.com/office/drawing/2014/main" id="{4D07A33B-EE64-4FF1-B7E7-5341D045F7A1}"/>
                </a:ext>
              </a:extLst>
            </p:cNvPr>
            <p:cNvSpPr/>
            <p:nvPr userDrawn="1"/>
          </p:nvSpPr>
          <p:spPr bwMode="auto">
            <a:xfrm>
              <a:off x="8465449" y="2192629"/>
              <a:ext cx="3726551" cy="2057400"/>
            </a:xfrm>
            <a:prstGeom prst="rect">
              <a:avLst/>
            </a:prstGeom>
            <a:solidFill>
              <a:schemeClr val="accent2"/>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8" name="Rectangle 7">
              <a:extLst>
                <a:ext uri="{FF2B5EF4-FFF2-40B4-BE49-F238E27FC236}">
                  <a16:creationId xmlns:a16="http://schemas.microsoft.com/office/drawing/2014/main" id="{984CDD98-E397-FAC1-6A89-151AC09221D5}"/>
                </a:ext>
              </a:extLst>
            </p:cNvPr>
            <p:cNvSpPr/>
            <p:nvPr userDrawn="1"/>
          </p:nvSpPr>
          <p:spPr bwMode="auto">
            <a:xfrm>
              <a:off x="8465449" y="4385257"/>
              <a:ext cx="3726551" cy="2057400"/>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9" name="Freeform: Shape 8">
            <a:extLst>
              <a:ext uri="{FF2B5EF4-FFF2-40B4-BE49-F238E27FC236}">
                <a16:creationId xmlns:a16="http://schemas.microsoft.com/office/drawing/2014/main" id="{0067ADB4-A56C-31B8-CEDC-ABA3ABAA6051}"/>
              </a:ext>
            </a:extLst>
          </p:cNvPr>
          <p:cNvSpPr/>
          <p:nvPr userDrawn="1"/>
        </p:nvSpPr>
        <p:spPr bwMode="auto">
          <a:xfrm>
            <a:off x="0" y="2"/>
            <a:ext cx="10496332" cy="6857998"/>
          </a:xfrm>
          <a:custGeom>
            <a:avLst/>
            <a:gdLst>
              <a:gd name="connsiteX0" fmla="*/ 0 w 10496332"/>
              <a:gd name="connsiteY0" fmla="*/ 0 h 6857998"/>
              <a:gd name="connsiteX1" fmla="*/ 702733 w 10496332"/>
              <a:gd name="connsiteY1" fmla="*/ 0 h 6857998"/>
              <a:gd name="connsiteX2" fmla="*/ 8935480 w 10496332"/>
              <a:gd name="connsiteY2" fmla="*/ 0 h 6857998"/>
              <a:gd name="connsiteX3" fmla="*/ 9638213 w 10496332"/>
              <a:gd name="connsiteY3" fmla="*/ 0 h 6857998"/>
              <a:gd name="connsiteX4" fmla="*/ 9638393 w 10496332"/>
              <a:gd name="connsiteY4" fmla="*/ 312 h 6857998"/>
              <a:gd name="connsiteX5" fmla="*/ 10496332 w 10496332"/>
              <a:gd name="connsiteY5" fmla="*/ 3388575 h 6857998"/>
              <a:gd name="connsiteX6" fmla="*/ 9638393 w 10496332"/>
              <a:gd name="connsiteY6" fmla="*/ 6776838 h 6857998"/>
              <a:gd name="connsiteX7" fmla="*/ 9591726 w 10496332"/>
              <a:gd name="connsiteY7" fmla="*/ 6857998 h 6857998"/>
              <a:gd name="connsiteX8" fmla="*/ 8888993 w 10496332"/>
              <a:gd name="connsiteY8" fmla="*/ 6857998 h 6857998"/>
              <a:gd name="connsiteX9" fmla="*/ 702733 w 10496332"/>
              <a:gd name="connsiteY9" fmla="*/ 6857998 h 6857998"/>
              <a:gd name="connsiteX10" fmla="*/ 0 w 10496332"/>
              <a:gd name="connsiteY1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6332" h="6857998">
                <a:moveTo>
                  <a:pt x="0" y="0"/>
                </a:moveTo>
                <a:lnTo>
                  <a:pt x="702733" y="0"/>
                </a:lnTo>
                <a:lnTo>
                  <a:pt x="8935480" y="0"/>
                </a:lnTo>
                <a:lnTo>
                  <a:pt x="9638213" y="0"/>
                </a:lnTo>
                <a:lnTo>
                  <a:pt x="9638393" y="312"/>
                </a:lnTo>
                <a:cubicBezTo>
                  <a:pt x="10185539" y="1007518"/>
                  <a:pt x="10496332" y="2161752"/>
                  <a:pt x="10496332" y="3388575"/>
                </a:cubicBezTo>
                <a:cubicBezTo>
                  <a:pt x="10496332" y="4615398"/>
                  <a:pt x="10185539" y="5769632"/>
                  <a:pt x="9638393" y="6776838"/>
                </a:cubicBezTo>
                <a:lnTo>
                  <a:pt x="9591726" y="6857998"/>
                </a:lnTo>
                <a:lnTo>
                  <a:pt x="8888993" y="6857998"/>
                </a:lnTo>
                <a:lnTo>
                  <a:pt x="702733" y="6857998"/>
                </a:lnTo>
                <a:lnTo>
                  <a:pt x="0" y="6857998"/>
                </a:lnTo>
                <a:close/>
              </a:path>
            </a:pathLst>
          </a:custGeom>
          <a:solidFill>
            <a:schemeClr val="bg1"/>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1" name="Freeform: Shape 10">
            <a:extLst>
              <a:ext uri="{FF2B5EF4-FFF2-40B4-BE49-F238E27FC236}">
                <a16:creationId xmlns:a16="http://schemas.microsoft.com/office/drawing/2014/main" id="{812A5A65-1E0B-2AB7-5295-FDD038038C12}"/>
              </a:ext>
            </a:extLst>
          </p:cNvPr>
          <p:cNvSpPr/>
          <p:nvPr userDrawn="1"/>
        </p:nvSpPr>
        <p:spPr bwMode="auto">
          <a:xfrm>
            <a:off x="9538042" y="-4"/>
            <a:ext cx="1430749" cy="6858000"/>
          </a:xfrm>
          <a:custGeom>
            <a:avLst/>
            <a:gdLst>
              <a:gd name="connsiteX0" fmla="*/ 47041 w 1430749"/>
              <a:gd name="connsiteY0" fmla="*/ 0 h 6939817"/>
              <a:gd name="connsiteX1" fmla="*/ 626025 w 1430749"/>
              <a:gd name="connsiteY1" fmla="*/ 0 h 6939817"/>
              <a:gd name="connsiteX2" fmla="*/ 670607 w 1430749"/>
              <a:gd name="connsiteY2" fmla="*/ 87046 h 6939817"/>
              <a:gd name="connsiteX3" fmla="*/ 1430749 w 1430749"/>
              <a:gd name="connsiteY3" fmla="*/ 3429003 h 6939817"/>
              <a:gd name="connsiteX4" fmla="*/ 670607 w 1430749"/>
              <a:gd name="connsiteY4" fmla="*/ 6770960 h 6939817"/>
              <a:gd name="connsiteX5" fmla="*/ 584123 w 1430749"/>
              <a:gd name="connsiteY5" fmla="*/ 6939817 h 6939817"/>
              <a:gd name="connsiteX6" fmla="*/ 0 w 1430749"/>
              <a:gd name="connsiteY6" fmla="*/ 6939817 h 6939817"/>
              <a:gd name="connsiteX7" fmla="*/ 47223 w 1430749"/>
              <a:gd name="connsiteY7" fmla="*/ 6857688 h 6939817"/>
              <a:gd name="connsiteX8" fmla="*/ 915398 w 1430749"/>
              <a:gd name="connsiteY8" fmla="*/ 3429002 h 6939817"/>
              <a:gd name="connsiteX9" fmla="*/ 47223 w 1430749"/>
              <a:gd name="connsiteY9" fmla="*/ 316 h 6939817"/>
              <a:gd name="connsiteX10" fmla="*/ 47041 w 1430749"/>
              <a:gd name="connsiteY10" fmla="*/ 0 h 693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0749" h="6939817">
                <a:moveTo>
                  <a:pt x="47041" y="0"/>
                </a:moveTo>
                <a:lnTo>
                  <a:pt x="626025" y="0"/>
                </a:lnTo>
                <a:lnTo>
                  <a:pt x="670607" y="87046"/>
                </a:lnTo>
                <a:cubicBezTo>
                  <a:pt x="1157752" y="1098039"/>
                  <a:pt x="1430749" y="2231640"/>
                  <a:pt x="1430749" y="3429003"/>
                </a:cubicBezTo>
                <a:cubicBezTo>
                  <a:pt x="1430749" y="4626366"/>
                  <a:pt x="1157752" y="5759968"/>
                  <a:pt x="670607" y="6770960"/>
                </a:cubicBezTo>
                <a:lnTo>
                  <a:pt x="584123" y="6939817"/>
                </a:lnTo>
                <a:lnTo>
                  <a:pt x="0" y="6939817"/>
                </a:lnTo>
                <a:lnTo>
                  <a:pt x="47223" y="6857688"/>
                </a:lnTo>
                <a:cubicBezTo>
                  <a:pt x="600897" y="5838466"/>
                  <a:pt x="915398" y="4670462"/>
                  <a:pt x="915398" y="3429002"/>
                </a:cubicBezTo>
                <a:cubicBezTo>
                  <a:pt x="915398" y="2187542"/>
                  <a:pt x="600897" y="1019538"/>
                  <a:pt x="47223" y="316"/>
                </a:cubicBezTo>
                <a:lnTo>
                  <a:pt x="47041" y="0"/>
                </a:lnTo>
                <a:close/>
              </a:path>
            </a:pathLst>
          </a:custGeom>
          <a:solidFill>
            <a:schemeClr val="bg1">
              <a:alpha val="46000"/>
            </a:schemeClr>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Tree>
    <p:custDataLst>
      <p:tags r:id="rId1"/>
    </p:custDataLst>
    <p:extLst>
      <p:ext uri="{BB962C8B-B14F-4D97-AF65-F5344CB8AC3E}">
        <p14:creationId xmlns:p14="http://schemas.microsoft.com/office/powerpoint/2010/main" val="2181120778"/>
      </p:ext>
    </p:extLst>
  </p:cSld>
  <p:clrMapOvr>
    <a:masterClrMapping/>
  </p:clrMapOvr>
  <p:transition>
    <p:zoom/>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_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B7EFB8B-1B8A-1063-EF75-7BB5DB8617CA}"/>
              </a:ext>
            </a:extLst>
          </p:cNvPr>
          <p:cNvSpPr>
            <a:spLocks noGrp="1"/>
          </p:cNvSpPr>
          <p:nvPr>
            <p:ph type="body" sz="quarter" idx="13"/>
          </p:nvPr>
        </p:nvSpPr>
        <p:spPr>
          <a:xfrm>
            <a:off x="431801" y="1223963"/>
            <a:ext cx="11309350" cy="5041900"/>
          </a:xfrm>
        </p:spPr>
        <p:txBody>
          <a:bodyPr/>
          <a:lstStyle>
            <a:lvl1pPr>
              <a:spcBef>
                <a:spcPts val="1400"/>
              </a:spcBef>
              <a:defRPr/>
            </a:lvl1pPr>
            <a:lvl2pPr>
              <a:spcBef>
                <a:spcPts val="500"/>
              </a:spcBef>
              <a:defRPr/>
            </a:lvl2pPr>
            <a:lvl3pPr>
              <a:spcBef>
                <a:spcPts val="500"/>
              </a:spcBef>
              <a:defRPr/>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B9B688DC-7CE3-19FF-1E65-AFF5F486A7A3}"/>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4AA31BD-F8D6-1710-96F3-00D2D561B1F2}"/>
              </a:ext>
            </a:extLst>
          </p:cNvPr>
          <p:cNvSpPr>
            <a:spLocks noGrp="1"/>
          </p:cNvSpPr>
          <p:nvPr>
            <p:ph type="dt" sz="half" idx="14"/>
          </p:nvPr>
        </p:nvSpPr>
        <p:spPr/>
        <p:txBody>
          <a:bodyPr/>
          <a:lstStyle/>
          <a:p>
            <a:pPr>
              <a:defRPr/>
            </a:pPr>
            <a:fld id="{B7DB18AB-4BD2-42AF-8448-AEE8F9884AFE}" type="datetime4">
              <a:rPr lang="en-US" smtClean="0"/>
              <a:t>June 16, 2026</a:t>
            </a:fld>
            <a:endParaRPr lang="en-US"/>
          </a:p>
        </p:txBody>
      </p:sp>
      <p:sp>
        <p:nvSpPr>
          <p:cNvPr id="11" name="Footer Placeholder 10">
            <a:extLst>
              <a:ext uri="{FF2B5EF4-FFF2-40B4-BE49-F238E27FC236}">
                <a16:creationId xmlns:a16="http://schemas.microsoft.com/office/drawing/2014/main" id="{2105538D-9B7B-BB30-3A23-6D1D99A8A791}"/>
              </a:ext>
            </a:extLst>
          </p:cNvPr>
          <p:cNvSpPr>
            <a:spLocks noGrp="1"/>
          </p:cNvSpPr>
          <p:nvPr>
            <p:ph type="ftr" sz="quarter" idx="15"/>
          </p:nvPr>
        </p:nvSpPr>
        <p:spPr/>
        <p:txBody>
          <a:bodyPr/>
          <a:lstStyle/>
          <a:p>
            <a:pPr>
              <a:defRPr/>
            </a:pPr>
            <a:endParaRPr lang="en-US"/>
          </a:p>
        </p:txBody>
      </p:sp>
      <p:sp>
        <p:nvSpPr>
          <p:cNvPr id="12" name="Slide Number Placeholder 11">
            <a:extLst>
              <a:ext uri="{FF2B5EF4-FFF2-40B4-BE49-F238E27FC236}">
                <a16:creationId xmlns:a16="http://schemas.microsoft.com/office/drawing/2014/main" id="{96AEEB30-B0D7-FA11-CAE8-C9B21ACDE067}"/>
              </a:ext>
            </a:extLst>
          </p:cNvPr>
          <p:cNvSpPr>
            <a:spLocks noGrp="1"/>
          </p:cNvSpPr>
          <p:nvPr>
            <p:ph type="sldNum" sz="quarter" idx="16"/>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2175816115"/>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_Only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A43D-B5BB-9B4D-CE69-36574CDD2AD0}"/>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38C744F7-6887-C3F5-D596-A82DF9690F75}"/>
              </a:ext>
            </a:extLst>
          </p:cNvPr>
          <p:cNvSpPr>
            <a:spLocks noGrp="1"/>
          </p:cNvSpPr>
          <p:nvPr>
            <p:ph type="dt" sz="half" idx="10"/>
          </p:nvPr>
        </p:nvSpPr>
        <p:spPr/>
        <p:txBody>
          <a:bodyPr/>
          <a:lstStyle/>
          <a:p>
            <a:pPr>
              <a:defRPr/>
            </a:pPr>
            <a:fld id="{E426B0AF-2181-42B7-AA01-DF096C384EA2}" type="datetime4">
              <a:rPr lang="en-US" smtClean="0"/>
              <a:t>June 16, 2026</a:t>
            </a:fld>
            <a:endParaRPr lang="en-US"/>
          </a:p>
        </p:txBody>
      </p:sp>
      <p:sp>
        <p:nvSpPr>
          <p:cNvPr id="11" name="Footer Placeholder 10">
            <a:extLst>
              <a:ext uri="{FF2B5EF4-FFF2-40B4-BE49-F238E27FC236}">
                <a16:creationId xmlns:a16="http://schemas.microsoft.com/office/drawing/2014/main" id="{D1197ECD-649E-7140-68CE-89C6B6B708FB}"/>
              </a:ext>
            </a:extLst>
          </p:cNvPr>
          <p:cNvSpPr>
            <a:spLocks noGrp="1"/>
          </p:cNvSpPr>
          <p:nvPr>
            <p:ph type="ftr" sz="quarter" idx="11"/>
          </p:nvPr>
        </p:nvSpPr>
        <p:spPr/>
        <p:txBody>
          <a:bodyPr/>
          <a:lstStyle/>
          <a:p>
            <a:pPr>
              <a:defRPr/>
            </a:pPr>
            <a:endParaRPr lang="en-US"/>
          </a:p>
        </p:txBody>
      </p:sp>
      <p:sp>
        <p:nvSpPr>
          <p:cNvPr id="12" name="Slide Number Placeholder 11">
            <a:extLst>
              <a:ext uri="{FF2B5EF4-FFF2-40B4-BE49-F238E27FC236}">
                <a16:creationId xmlns:a16="http://schemas.microsoft.com/office/drawing/2014/main" id="{2BE37D33-76E0-8EAD-A691-711653B3199E}"/>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711232808"/>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_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6881" y="1223963"/>
            <a:ext cx="5539255" cy="513619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223963"/>
            <a:ext cx="5541431" cy="513619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F9D0239-1EAE-F092-147D-19CE197878B1}"/>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7D033AA-507D-F997-34F8-E4C76DFB72D9}"/>
              </a:ext>
            </a:extLst>
          </p:cNvPr>
          <p:cNvSpPr>
            <a:spLocks noGrp="1"/>
          </p:cNvSpPr>
          <p:nvPr>
            <p:ph type="dt" sz="half" idx="10"/>
          </p:nvPr>
        </p:nvSpPr>
        <p:spPr/>
        <p:txBody>
          <a:bodyPr/>
          <a:lstStyle/>
          <a:p>
            <a:pPr>
              <a:defRPr/>
            </a:pPr>
            <a:fld id="{481E5061-AD68-4395-8238-790AAE9755B1}" type="datetime4">
              <a:rPr lang="en-US" smtClean="0"/>
              <a:t>June 16, 2026</a:t>
            </a:fld>
            <a:endParaRPr lang="en-US"/>
          </a:p>
        </p:txBody>
      </p:sp>
      <p:sp>
        <p:nvSpPr>
          <p:cNvPr id="12" name="Footer Placeholder 11">
            <a:extLst>
              <a:ext uri="{FF2B5EF4-FFF2-40B4-BE49-F238E27FC236}">
                <a16:creationId xmlns:a16="http://schemas.microsoft.com/office/drawing/2014/main" id="{8363166B-3397-D363-023F-9E52594581B9}"/>
              </a:ext>
            </a:extLst>
          </p:cNvPr>
          <p:cNvSpPr>
            <a:spLocks noGrp="1"/>
          </p:cNvSpPr>
          <p:nvPr>
            <p:ph type="ftr" sz="quarter" idx="11"/>
          </p:nvPr>
        </p:nvSpPr>
        <p:spPr/>
        <p:txBody>
          <a:bodyPr/>
          <a:lstStyle/>
          <a:p>
            <a:pPr>
              <a:defRPr/>
            </a:pPr>
            <a:endParaRPr lang="en-US"/>
          </a:p>
        </p:txBody>
      </p:sp>
      <p:sp>
        <p:nvSpPr>
          <p:cNvPr id="13" name="Slide Number Placeholder 12">
            <a:extLst>
              <a:ext uri="{FF2B5EF4-FFF2-40B4-BE49-F238E27FC236}">
                <a16:creationId xmlns:a16="http://schemas.microsoft.com/office/drawing/2014/main" id="{80D18538-EF69-54FC-4538-6B1C850D6983}"/>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21488983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_With_Title_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6881" y="1223963"/>
            <a:ext cx="5539255" cy="416877"/>
          </a:xfrm>
        </p:spPr>
        <p:txBody>
          <a:bodyPr anchor="b"/>
          <a:lstStyle>
            <a:lvl1pPr marL="0" indent="0">
              <a:buNone/>
              <a:defRPr sz="2400" b="1">
                <a:solidFill>
                  <a:srgbClr val="01B1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6881" y="1640840"/>
            <a:ext cx="5539255" cy="47193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23963"/>
            <a:ext cx="5541431" cy="416877"/>
          </a:xfrm>
        </p:spPr>
        <p:txBody>
          <a:bodyPr anchor="b"/>
          <a:lstStyle>
            <a:lvl1pPr marL="0" indent="0">
              <a:buNone/>
              <a:defRPr sz="2400" b="1">
                <a:solidFill>
                  <a:srgbClr val="01B1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40840"/>
            <a:ext cx="5541431" cy="47193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F9D0239-1EAE-F092-147D-19CE197878B1}"/>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7D033AA-507D-F997-34F8-E4C76DFB72D9}"/>
              </a:ext>
            </a:extLst>
          </p:cNvPr>
          <p:cNvSpPr>
            <a:spLocks noGrp="1"/>
          </p:cNvSpPr>
          <p:nvPr>
            <p:ph type="dt" sz="half" idx="10"/>
          </p:nvPr>
        </p:nvSpPr>
        <p:spPr/>
        <p:txBody>
          <a:bodyPr/>
          <a:lstStyle/>
          <a:p>
            <a:pPr>
              <a:defRPr/>
            </a:pPr>
            <a:fld id="{06ABD4F3-2C36-4E01-BAE0-59EEC53E490B}" type="datetime4">
              <a:rPr lang="en-US" smtClean="0"/>
              <a:t>June 16, 2026</a:t>
            </a:fld>
            <a:endParaRPr lang="en-US"/>
          </a:p>
        </p:txBody>
      </p:sp>
      <p:sp>
        <p:nvSpPr>
          <p:cNvPr id="12" name="Footer Placeholder 11">
            <a:extLst>
              <a:ext uri="{FF2B5EF4-FFF2-40B4-BE49-F238E27FC236}">
                <a16:creationId xmlns:a16="http://schemas.microsoft.com/office/drawing/2014/main" id="{8363166B-3397-D363-023F-9E52594581B9}"/>
              </a:ext>
            </a:extLst>
          </p:cNvPr>
          <p:cNvSpPr>
            <a:spLocks noGrp="1"/>
          </p:cNvSpPr>
          <p:nvPr>
            <p:ph type="ftr" sz="quarter" idx="11"/>
          </p:nvPr>
        </p:nvSpPr>
        <p:spPr/>
        <p:txBody>
          <a:bodyPr/>
          <a:lstStyle/>
          <a:p>
            <a:pPr>
              <a:defRPr/>
            </a:pPr>
            <a:endParaRPr lang="en-US"/>
          </a:p>
        </p:txBody>
      </p:sp>
      <p:sp>
        <p:nvSpPr>
          <p:cNvPr id="13" name="Slide Number Placeholder 12">
            <a:extLst>
              <a:ext uri="{FF2B5EF4-FFF2-40B4-BE49-F238E27FC236}">
                <a16:creationId xmlns:a16="http://schemas.microsoft.com/office/drawing/2014/main" id="{80D18538-EF69-54FC-4538-6B1C850D6983}"/>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25040634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D401F-05E3-7539-4FC2-D8BF14F97081}"/>
              </a:ext>
            </a:extLst>
          </p:cNvPr>
          <p:cNvSpPr>
            <a:spLocks noGrp="1"/>
          </p:cNvSpPr>
          <p:nvPr>
            <p:ph type="dt" sz="half" idx="10"/>
          </p:nvPr>
        </p:nvSpPr>
        <p:spPr/>
        <p:txBody>
          <a:bodyPr/>
          <a:lstStyle/>
          <a:p>
            <a:pPr>
              <a:defRPr/>
            </a:pPr>
            <a:fld id="{8DB7B90F-BF62-43E4-8D5A-7BE7AF8C44D1}" type="datetime4">
              <a:rPr lang="en-US" smtClean="0"/>
              <a:t>June 16, 2026</a:t>
            </a:fld>
            <a:endParaRPr lang="en-US"/>
          </a:p>
        </p:txBody>
      </p:sp>
      <p:sp>
        <p:nvSpPr>
          <p:cNvPr id="6" name="Footer Placeholder 5">
            <a:extLst>
              <a:ext uri="{FF2B5EF4-FFF2-40B4-BE49-F238E27FC236}">
                <a16:creationId xmlns:a16="http://schemas.microsoft.com/office/drawing/2014/main" id="{2F8C3AD8-049E-8C83-2E19-DCAD558998F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4D69705-31FC-367D-A9F5-EC23FB4659CF}"/>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1367211699"/>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6881" y="1223963"/>
            <a:ext cx="5539255" cy="513619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223963"/>
            <a:ext cx="5541431" cy="513619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F9D0239-1EAE-F092-147D-19CE197878B1}"/>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7D033AA-507D-F997-34F8-E4C76DFB72D9}"/>
              </a:ext>
            </a:extLst>
          </p:cNvPr>
          <p:cNvSpPr>
            <a:spLocks noGrp="1"/>
          </p:cNvSpPr>
          <p:nvPr>
            <p:ph type="dt" sz="half" idx="10"/>
          </p:nvPr>
        </p:nvSpPr>
        <p:spPr/>
        <p:txBody>
          <a:bodyPr/>
          <a:lstStyle/>
          <a:p>
            <a:pPr>
              <a:defRPr/>
            </a:pPr>
            <a:fld id="{481E5061-AD68-4395-8238-790AAE9755B1}" type="datetime4">
              <a:rPr lang="en-US" smtClean="0"/>
              <a:t>June 16, 2026</a:t>
            </a:fld>
            <a:endParaRPr lang="en-US"/>
          </a:p>
        </p:txBody>
      </p:sp>
      <p:sp>
        <p:nvSpPr>
          <p:cNvPr id="12" name="Footer Placeholder 11">
            <a:extLst>
              <a:ext uri="{FF2B5EF4-FFF2-40B4-BE49-F238E27FC236}">
                <a16:creationId xmlns:a16="http://schemas.microsoft.com/office/drawing/2014/main" id="{8363166B-3397-D363-023F-9E52594581B9}"/>
              </a:ext>
            </a:extLst>
          </p:cNvPr>
          <p:cNvSpPr>
            <a:spLocks noGrp="1"/>
          </p:cNvSpPr>
          <p:nvPr>
            <p:ph type="ftr" sz="quarter" idx="11"/>
          </p:nvPr>
        </p:nvSpPr>
        <p:spPr/>
        <p:txBody>
          <a:bodyPr/>
          <a:lstStyle/>
          <a:p>
            <a:pPr>
              <a:defRPr/>
            </a:pPr>
            <a:endParaRPr lang="en-US"/>
          </a:p>
        </p:txBody>
      </p:sp>
      <p:sp>
        <p:nvSpPr>
          <p:cNvPr id="13" name="Slide Number Placeholder 12">
            <a:extLst>
              <a:ext uri="{FF2B5EF4-FFF2-40B4-BE49-F238E27FC236}">
                <a16:creationId xmlns:a16="http://schemas.microsoft.com/office/drawing/2014/main" id="{80D18538-EF69-54FC-4538-6B1C850D6983}"/>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112632164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_Slide">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7EFC49B-FE90-3B8C-81D9-BD42FD42B6C7}"/>
              </a:ext>
            </a:extLst>
          </p:cNvPr>
          <p:cNvGrpSpPr/>
          <p:nvPr/>
        </p:nvGrpSpPr>
        <p:grpSpPr>
          <a:xfrm>
            <a:off x="8465449" y="0"/>
            <a:ext cx="3726551" cy="6858000"/>
            <a:chOff x="8465449" y="0"/>
            <a:chExt cx="3726551" cy="6442657"/>
          </a:xfrm>
        </p:grpSpPr>
        <p:sp>
          <p:nvSpPr>
            <p:cNvPr id="3" name="Rectangle 2">
              <a:extLst>
                <a:ext uri="{FF2B5EF4-FFF2-40B4-BE49-F238E27FC236}">
                  <a16:creationId xmlns:a16="http://schemas.microsoft.com/office/drawing/2014/main" id="{D77F7439-D721-B45B-2DB7-3B0897AD0565}"/>
                </a:ext>
              </a:extLst>
            </p:cNvPr>
            <p:cNvSpPr/>
            <p:nvPr/>
          </p:nvSpPr>
          <p:spPr bwMode="auto">
            <a:xfrm>
              <a:off x="8465449" y="0"/>
              <a:ext cx="3726551" cy="2057400"/>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4" name="Rectangle 3">
              <a:extLst>
                <a:ext uri="{FF2B5EF4-FFF2-40B4-BE49-F238E27FC236}">
                  <a16:creationId xmlns:a16="http://schemas.microsoft.com/office/drawing/2014/main" id="{488E3D22-89DC-E39F-E14E-996020339E69}"/>
                </a:ext>
              </a:extLst>
            </p:cNvPr>
            <p:cNvSpPr/>
            <p:nvPr/>
          </p:nvSpPr>
          <p:spPr bwMode="auto">
            <a:xfrm>
              <a:off x="8465449" y="2192629"/>
              <a:ext cx="3726551" cy="2057400"/>
            </a:xfrm>
            <a:prstGeom prst="rect">
              <a:avLst/>
            </a:prstGeom>
            <a:solidFill>
              <a:schemeClr val="accent2"/>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5" name="Rectangle 4">
              <a:extLst>
                <a:ext uri="{FF2B5EF4-FFF2-40B4-BE49-F238E27FC236}">
                  <a16:creationId xmlns:a16="http://schemas.microsoft.com/office/drawing/2014/main" id="{984AA559-DEEF-1827-CF08-188E8F385F7F}"/>
                </a:ext>
              </a:extLst>
            </p:cNvPr>
            <p:cNvSpPr/>
            <p:nvPr/>
          </p:nvSpPr>
          <p:spPr bwMode="auto">
            <a:xfrm>
              <a:off x="8465449" y="4385257"/>
              <a:ext cx="3726551" cy="2057400"/>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13" name="Freeform: Shape 12">
            <a:extLst>
              <a:ext uri="{FF2B5EF4-FFF2-40B4-BE49-F238E27FC236}">
                <a16:creationId xmlns:a16="http://schemas.microsoft.com/office/drawing/2014/main" id="{F3AD5CD2-73F8-EFD5-01C4-D5620D76C244}"/>
              </a:ext>
            </a:extLst>
          </p:cNvPr>
          <p:cNvSpPr/>
          <p:nvPr/>
        </p:nvSpPr>
        <p:spPr bwMode="auto">
          <a:xfrm>
            <a:off x="0" y="14719"/>
            <a:ext cx="10496332" cy="6857998"/>
          </a:xfrm>
          <a:custGeom>
            <a:avLst/>
            <a:gdLst>
              <a:gd name="connsiteX0" fmla="*/ 0 w 10496332"/>
              <a:gd name="connsiteY0" fmla="*/ 0 h 6857998"/>
              <a:gd name="connsiteX1" fmla="*/ 702733 w 10496332"/>
              <a:gd name="connsiteY1" fmla="*/ 0 h 6857998"/>
              <a:gd name="connsiteX2" fmla="*/ 8935480 w 10496332"/>
              <a:gd name="connsiteY2" fmla="*/ 0 h 6857998"/>
              <a:gd name="connsiteX3" fmla="*/ 9638213 w 10496332"/>
              <a:gd name="connsiteY3" fmla="*/ 0 h 6857998"/>
              <a:gd name="connsiteX4" fmla="*/ 9638393 w 10496332"/>
              <a:gd name="connsiteY4" fmla="*/ 312 h 6857998"/>
              <a:gd name="connsiteX5" fmla="*/ 10496332 w 10496332"/>
              <a:gd name="connsiteY5" fmla="*/ 3388575 h 6857998"/>
              <a:gd name="connsiteX6" fmla="*/ 9638393 w 10496332"/>
              <a:gd name="connsiteY6" fmla="*/ 6776838 h 6857998"/>
              <a:gd name="connsiteX7" fmla="*/ 9591726 w 10496332"/>
              <a:gd name="connsiteY7" fmla="*/ 6857998 h 6857998"/>
              <a:gd name="connsiteX8" fmla="*/ 8888993 w 10496332"/>
              <a:gd name="connsiteY8" fmla="*/ 6857998 h 6857998"/>
              <a:gd name="connsiteX9" fmla="*/ 702733 w 10496332"/>
              <a:gd name="connsiteY9" fmla="*/ 6857998 h 6857998"/>
              <a:gd name="connsiteX10" fmla="*/ 0 w 10496332"/>
              <a:gd name="connsiteY1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6332" h="6857998">
                <a:moveTo>
                  <a:pt x="0" y="0"/>
                </a:moveTo>
                <a:lnTo>
                  <a:pt x="702733" y="0"/>
                </a:lnTo>
                <a:lnTo>
                  <a:pt x="8935480" y="0"/>
                </a:lnTo>
                <a:lnTo>
                  <a:pt x="9638213" y="0"/>
                </a:lnTo>
                <a:lnTo>
                  <a:pt x="9638393" y="312"/>
                </a:lnTo>
                <a:cubicBezTo>
                  <a:pt x="10185539" y="1007518"/>
                  <a:pt x="10496332" y="2161752"/>
                  <a:pt x="10496332" y="3388575"/>
                </a:cubicBezTo>
                <a:cubicBezTo>
                  <a:pt x="10496332" y="4615398"/>
                  <a:pt x="10185539" y="5769632"/>
                  <a:pt x="9638393" y="6776838"/>
                </a:cubicBezTo>
                <a:lnTo>
                  <a:pt x="9591726" y="6857998"/>
                </a:lnTo>
                <a:lnTo>
                  <a:pt x="8888993" y="6857998"/>
                </a:lnTo>
                <a:lnTo>
                  <a:pt x="702733" y="6857998"/>
                </a:lnTo>
                <a:lnTo>
                  <a:pt x="0" y="6857998"/>
                </a:lnTo>
                <a:close/>
              </a:path>
            </a:pathLst>
          </a:custGeom>
          <a:solidFill>
            <a:schemeClr val="bg1"/>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0" name="Freeform: Shape 9">
            <a:extLst>
              <a:ext uri="{FF2B5EF4-FFF2-40B4-BE49-F238E27FC236}">
                <a16:creationId xmlns:a16="http://schemas.microsoft.com/office/drawing/2014/main" id="{4B46013D-C697-D073-4577-EAC960F86CCB}"/>
              </a:ext>
            </a:extLst>
          </p:cNvPr>
          <p:cNvSpPr/>
          <p:nvPr/>
        </p:nvSpPr>
        <p:spPr bwMode="auto">
          <a:xfrm>
            <a:off x="9538042" y="-4"/>
            <a:ext cx="1430749" cy="6858000"/>
          </a:xfrm>
          <a:custGeom>
            <a:avLst/>
            <a:gdLst>
              <a:gd name="connsiteX0" fmla="*/ 47041 w 1430749"/>
              <a:gd name="connsiteY0" fmla="*/ 0 h 6939817"/>
              <a:gd name="connsiteX1" fmla="*/ 626025 w 1430749"/>
              <a:gd name="connsiteY1" fmla="*/ 0 h 6939817"/>
              <a:gd name="connsiteX2" fmla="*/ 670607 w 1430749"/>
              <a:gd name="connsiteY2" fmla="*/ 87046 h 6939817"/>
              <a:gd name="connsiteX3" fmla="*/ 1430749 w 1430749"/>
              <a:gd name="connsiteY3" fmla="*/ 3429003 h 6939817"/>
              <a:gd name="connsiteX4" fmla="*/ 670607 w 1430749"/>
              <a:gd name="connsiteY4" fmla="*/ 6770960 h 6939817"/>
              <a:gd name="connsiteX5" fmla="*/ 584123 w 1430749"/>
              <a:gd name="connsiteY5" fmla="*/ 6939817 h 6939817"/>
              <a:gd name="connsiteX6" fmla="*/ 0 w 1430749"/>
              <a:gd name="connsiteY6" fmla="*/ 6939817 h 6939817"/>
              <a:gd name="connsiteX7" fmla="*/ 47223 w 1430749"/>
              <a:gd name="connsiteY7" fmla="*/ 6857688 h 6939817"/>
              <a:gd name="connsiteX8" fmla="*/ 915398 w 1430749"/>
              <a:gd name="connsiteY8" fmla="*/ 3429002 h 6939817"/>
              <a:gd name="connsiteX9" fmla="*/ 47223 w 1430749"/>
              <a:gd name="connsiteY9" fmla="*/ 316 h 6939817"/>
              <a:gd name="connsiteX10" fmla="*/ 47041 w 1430749"/>
              <a:gd name="connsiteY10" fmla="*/ 0 h 693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0749" h="6939817">
                <a:moveTo>
                  <a:pt x="47041" y="0"/>
                </a:moveTo>
                <a:lnTo>
                  <a:pt x="626025" y="0"/>
                </a:lnTo>
                <a:lnTo>
                  <a:pt x="670607" y="87046"/>
                </a:lnTo>
                <a:cubicBezTo>
                  <a:pt x="1157752" y="1098039"/>
                  <a:pt x="1430749" y="2231640"/>
                  <a:pt x="1430749" y="3429003"/>
                </a:cubicBezTo>
                <a:cubicBezTo>
                  <a:pt x="1430749" y="4626366"/>
                  <a:pt x="1157752" y="5759968"/>
                  <a:pt x="670607" y="6770960"/>
                </a:cubicBezTo>
                <a:lnTo>
                  <a:pt x="584123" y="6939817"/>
                </a:lnTo>
                <a:lnTo>
                  <a:pt x="0" y="6939817"/>
                </a:lnTo>
                <a:lnTo>
                  <a:pt x="47223" y="6857688"/>
                </a:lnTo>
                <a:cubicBezTo>
                  <a:pt x="600897" y="5838466"/>
                  <a:pt x="915398" y="4670462"/>
                  <a:pt x="915398" y="3429002"/>
                </a:cubicBezTo>
                <a:cubicBezTo>
                  <a:pt x="915398" y="2187542"/>
                  <a:pt x="600897" y="1019538"/>
                  <a:pt x="47223" y="316"/>
                </a:cubicBezTo>
                <a:lnTo>
                  <a:pt x="47041" y="0"/>
                </a:lnTo>
                <a:close/>
              </a:path>
            </a:pathLst>
          </a:custGeom>
          <a:solidFill>
            <a:schemeClr val="bg1">
              <a:alpha val="46000"/>
            </a:schemeClr>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5" name="Rectangle 4">
            <a:extLst>
              <a:ext uri="{FF2B5EF4-FFF2-40B4-BE49-F238E27FC236}">
                <a16:creationId xmlns:a16="http://schemas.microsoft.com/office/drawing/2014/main" id="{58021131-85DC-D7CD-0C5B-50F2DF0B9AB3}"/>
              </a:ext>
            </a:extLst>
          </p:cNvPr>
          <p:cNvSpPr>
            <a:spLocks noGrp="1"/>
          </p:cNvSpPr>
          <p:nvPr>
            <p:ph type="ctrTitle" hasCustomPrompt="1"/>
          </p:nvPr>
        </p:nvSpPr>
        <p:spPr>
          <a:xfrm>
            <a:off x="798667" y="2840964"/>
            <a:ext cx="6863882" cy="1205508"/>
          </a:xfrm>
        </p:spPr>
        <p:txBody>
          <a:bodyPr anchor="t" anchorCtr="0"/>
          <a:lstStyle>
            <a:lvl1pPr algn="l">
              <a:lnSpc>
                <a:spcPct val="100000"/>
              </a:lnSpc>
              <a:defRPr sz="4800">
                <a:solidFill>
                  <a:srgbClr val="007749"/>
                </a:solidFill>
              </a:defRPr>
            </a:lvl1pPr>
          </a:lstStyle>
          <a:p>
            <a:pPr lvl="0"/>
            <a:r>
              <a:rPr lang="en-US" noProof="0"/>
              <a:t>Click to edit master title style</a:t>
            </a:r>
          </a:p>
        </p:txBody>
      </p:sp>
      <p:sp>
        <p:nvSpPr>
          <p:cNvPr id="17" name="Text Placeholder 33">
            <a:extLst>
              <a:ext uri="{FF2B5EF4-FFF2-40B4-BE49-F238E27FC236}">
                <a16:creationId xmlns:a16="http://schemas.microsoft.com/office/drawing/2014/main" id="{4695188D-5B62-058C-9E28-ED4B450EDEF0}"/>
              </a:ext>
            </a:extLst>
          </p:cNvPr>
          <p:cNvSpPr>
            <a:spLocks noGrp="1"/>
          </p:cNvSpPr>
          <p:nvPr>
            <p:ph type="body" sz="quarter" idx="15"/>
          </p:nvPr>
        </p:nvSpPr>
        <p:spPr>
          <a:xfrm>
            <a:off x="802900" y="2441642"/>
            <a:ext cx="6863882" cy="369887"/>
          </a:xfrm>
        </p:spPr>
        <p:txBody>
          <a:bodyPr anchor="b" anchorCtr="0"/>
          <a:lstStyle>
            <a:lvl1pPr marL="0" indent="0">
              <a:buNone/>
              <a:defRPr sz="2400" b="1" cap="all" spc="200" baseline="0">
                <a:solidFill>
                  <a:srgbClr val="00AEEF"/>
                </a:solidFill>
                <a:latin typeface="+mn-lt"/>
                <a:ea typeface="Cambria" panose="02040503050406030204" pitchFamily="18" charset="0"/>
              </a:defRPr>
            </a:lvl1pPr>
            <a:lvl2pPr marL="231775" indent="0">
              <a:buNone/>
              <a:defRPr b="1" cap="all" baseline="0">
                <a:solidFill>
                  <a:srgbClr val="00AEEF"/>
                </a:solidFill>
              </a:defRPr>
            </a:lvl2pPr>
            <a:lvl3pPr marL="914400" indent="0">
              <a:buNone/>
              <a:defRPr b="1" cap="all" baseline="0">
                <a:solidFill>
                  <a:srgbClr val="00AEEF"/>
                </a:solidFill>
              </a:defRPr>
            </a:lvl3pPr>
            <a:lvl4pPr marL="1371600" indent="0">
              <a:buNone/>
              <a:defRPr b="1" cap="all" baseline="0">
                <a:solidFill>
                  <a:srgbClr val="00AEEF"/>
                </a:solidFill>
              </a:defRPr>
            </a:lvl4pPr>
            <a:lvl5pPr marL="1828800" indent="0">
              <a:buNone/>
              <a:defRPr b="1" cap="all" baseline="0">
                <a:solidFill>
                  <a:srgbClr val="00AEEF"/>
                </a:solidFill>
              </a:defRPr>
            </a:lvl5pPr>
          </a:lstStyle>
          <a:p>
            <a:pPr lvl="0"/>
            <a:r>
              <a:rPr lang="en-US"/>
              <a:t>Click to edit Master text styles</a:t>
            </a:r>
          </a:p>
        </p:txBody>
      </p:sp>
      <p:pic>
        <p:nvPicPr>
          <p:cNvPr id="21" name="Picture 20">
            <a:extLst>
              <a:ext uri="{FF2B5EF4-FFF2-40B4-BE49-F238E27FC236}">
                <a16:creationId xmlns:a16="http://schemas.microsoft.com/office/drawing/2014/main" id="{03AA4902-1833-9A1A-A073-F7C2559FF310}"/>
              </a:ext>
            </a:extLst>
          </p:cNvPr>
          <p:cNvPicPr>
            <a:picLocks noChangeAspect="1"/>
          </p:cNvPicPr>
          <p:nvPr/>
        </p:nvPicPr>
        <p:blipFill>
          <a:blip r:embed="rId3"/>
          <a:srcRect/>
          <a:stretch/>
        </p:blipFill>
        <p:spPr>
          <a:xfrm>
            <a:off x="814835" y="1223963"/>
            <a:ext cx="2838532" cy="345777"/>
          </a:xfrm>
          <a:prstGeom prst="rect">
            <a:avLst/>
          </a:prstGeom>
        </p:spPr>
      </p:pic>
      <p:sp>
        <p:nvSpPr>
          <p:cNvPr id="24" name="Subtitle 3">
            <a:extLst>
              <a:ext uri="{FF2B5EF4-FFF2-40B4-BE49-F238E27FC236}">
                <a16:creationId xmlns:a16="http://schemas.microsoft.com/office/drawing/2014/main" id="{3D115988-5462-791E-035B-98A786EF9954}"/>
              </a:ext>
            </a:extLst>
          </p:cNvPr>
          <p:cNvSpPr>
            <a:spLocks noGrp="1"/>
          </p:cNvSpPr>
          <p:nvPr>
            <p:ph type="subTitle" idx="1" hasCustomPrompt="1"/>
          </p:nvPr>
        </p:nvSpPr>
        <p:spPr>
          <a:xfrm>
            <a:off x="798667" y="4636501"/>
            <a:ext cx="6949440" cy="411243"/>
          </a:xfrm>
        </p:spPr>
        <p:txBody>
          <a:bodyPr/>
          <a:lstStyle>
            <a:lvl1pPr marL="0" indent="0">
              <a:buNone/>
              <a:defRPr b="1">
                <a:solidFill>
                  <a:srgbClr val="7F7F7F"/>
                </a:solidFill>
              </a:defRPr>
            </a:lvl1pPr>
          </a:lstStyle>
          <a:p>
            <a:r>
              <a:rPr lang="en-US"/>
              <a:t>Click to edit date</a:t>
            </a:r>
          </a:p>
        </p:txBody>
      </p:sp>
      <p:grpSp>
        <p:nvGrpSpPr>
          <p:cNvPr id="2" name="Group 1">
            <a:extLst>
              <a:ext uri="{FF2B5EF4-FFF2-40B4-BE49-F238E27FC236}">
                <a16:creationId xmlns:a16="http://schemas.microsoft.com/office/drawing/2014/main" id="{0E64284E-3BD3-C38E-C800-EB593EC96E16}"/>
              </a:ext>
            </a:extLst>
          </p:cNvPr>
          <p:cNvGrpSpPr/>
          <p:nvPr userDrawn="1"/>
        </p:nvGrpSpPr>
        <p:grpSpPr>
          <a:xfrm>
            <a:off x="8465449" y="0"/>
            <a:ext cx="3726551" cy="6858000"/>
            <a:chOff x="8465449" y="0"/>
            <a:chExt cx="3726551" cy="6442657"/>
          </a:xfrm>
        </p:grpSpPr>
        <p:sp>
          <p:nvSpPr>
            <p:cNvPr id="6" name="Rectangle 5">
              <a:extLst>
                <a:ext uri="{FF2B5EF4-FFF2-40B4-BE49-F238E27FC236}">
                  <a16:creationId xmlns:a16="http://schemas.microsoft.com/office/drawing/2014/main" id="{8A04E84D-89EE-4850-82B2-479CAF553B42}"/>
                </a:ext>
              </a:extLst>
            </p:cNvPr>
            <p:cNvSpPr/>
            <p:nvPr userDrawn="1"/>
          </p:nvSpPr>
          <p:spPr bwMode="auto">
            <a:xfrm>
              <a:off x="8465449" y="0"/>
              <a:ext cx="3726551" cy="2057400"/>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7" name="Rectangle 6">
              <a:extLst>
                <a:ext uri="{FF2B5EF4-FFF2-40B4-BE49-F238E27FC236}">
                  <a16:creationId xmlns:a16="http://schemas.microsoft.com/office/drawing/2014/main" id="{F49C3D49-0A5E-7C53-205C-1B39068ABED1}"/>
                </a:ext>
              </a:extLst>
            </p:cNvPr>
            <p:cNvSpPr/>
            <p:nvPr userDrawn="1"/>
          </p:nvSpPr>
          <p:spPr bwMode="auto">
            <a:xfrm>
              <a:off x="8465449" y="2192629"/>
              <a:ext cx="3726551" cy="2057400"/>
            </a:xfrm>
            <a:prstGeom prst="rect">
              <a:avLst/>
            </a:prstGeom>
            <a:solidFill>
              <a:schemeClr val="accent2"/>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8" name="Rectangle 7">
              <a:extLst>
                <a:ext uri="{FF2B5EF4-FFF2-40B4-BE49-F238E27FC236}">
                  <a16:creationId xmlns:a16="http://schemas.microsoft.com/office/drawing/2014/main" id="{A844B2AF-603D-7A0C-237D-027EBC6AADC9}"/>
                </a:ext>
              </a:extLst>
            </p:cNvPr>
            <p:cNvSpPr/>
            <p:nvPr userDrawn="1"/>
          </p:nvSpPr>
          <p:spPr bwMode="auto">
            <a:xfrm>
              <a:off x="8465449" y="4385257"/>
              <a:ext cx="3726551" cy="2057400"/>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9" name="Freeform: Shape 8">
            <a:extLst>
              <a:ext uri="{FF2B5EF4-FFF2-40B4-BE49-F238E27FC236}">
                <a16:creationId xmlns:a16="http://schemas.microsoft.com/office/drawing/2014/main" id="{E8D8BC48-43FC-A9C8-2C76-7B4D000A1892}"/>
              </a:ext>
            </a:extLst>
          </p:cNvPr>
          <p:cNvSpPr/>
          <p:nvPr userDrawn="1"/>
        </p:nvSpPr>
        <p:spPr bwMode="auto">
          <a:xfrm>
            <a:off x="0" y="14719"/>
            <a:ext cx="10496332" cy="6857998"/>
          </a:xfrm>
          <a:custGeom>
            <a:avLst/>
            <a:gdLst>
              <a:gd name="connsiteX0" fmla="*/ 0 w 10496332"/>
              <a:gd name="connsiteY0" fmla="*/ 0 h 6857998"/>
              <a:gd name="connsiteX1" fmla="*/ 702733 w 10496332"/>
              <a:gd name="connsiteY1" fmla="*/ 0 h 6857998"/>
              <a:gd name="connsiteX2" fmla="*/ 8935480 w 10496332"/>
              <a:gd name="connsiteY2" fmla="*/ 0 h 6857998"/>
              <a:gd name="connsiteX3" fmla="*/ 9638213 w 10496332"/>
              <a:gd name="connsiteY3" fmla="*/ 0 h 6857998"/>
              <a:gd name="connsiteX4" fmla="*/ 9638393 w 10496332"/>
              <a:gd name="connsiteY4" fmla="*/ 312 h 6857998"/>
              <a:gd name="connsiteX5" fmla="*/ 10496332 w 10496332"/>
              <a:gd name="connsiteY5" fmla="*/ 3388575 h 6857998"/>
              <a:gd name="connsiteX6" fmla="*/ 9638393 w 10496332"/>
              <a:gd name="connsiteY6" fmla="*/ 6776838 h 6857998"/>
              <a:gd name="connsiteX7" fmla="*/ 9591726 w 10496332"/>
              <a:gd name="connsiteY7" fmla="*/ 6857998 h 6857998"/>
              <a:gd name="connsiteX8" fmla="*/ 8888993 w 10496332"/>
              <a:gd name="connsiteY8" fmla="*/ 6857998 h 6857998"/>
              <a:gd name="connsiteX9" fmla="*/ 702733 w 10496332"/>
              <a:gd name="connsiteY9" fmla="*/ 6857998 h 6857998"/>
              <a:gd name="connsiteX10" fmla="*/ 0 w 10496332"/>
              <a:gd name="connsiteY1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6332" h="6857998">
                <a:moveTo>
                  <a:pt x="0" y="0"/>
                </a:moveTo>
                <a:lnTo>
                  <a:pt x="702733" y="0"/>
                </a:lnTo>
                <a:lnTo>
                  <a:pt x="8935480" y="0"/>
                </a:lnTo>
                <a:lnTo>
                  <a:pt x="9638213" y="0"/>
                </a:lnTo>
                <a:lnTo>
                  <a:pt x="9638393" y="312"/>
                </a:lnTo>
                <a:cubicBezTo>
                  <a:pt x="10185539" y="1007518"/>
                  <a:pt x="10496332" y="2161752"/>
                  <a:pt x="10496332" y="3388575"/>
                </a:cubicBezTo>
                <a:cubicBezTo>
                  <a:pt x="10496332" y="4615398"/>
                  <a:pt x="10185539" y="5769632"/>
                  <a:pt x="9638393" y="6776838"/>
                </a:cubicBezTo>
                <a:lnTo>
                  <a:pt x="9591726" y="6857998"/>
                </a:lnTo>
                <a:lnTo>
                  <a:pt x="8888993" y="6857998"/>
                </a:lnTo>
                <a:lnTo>
                  <a:pt x="702733" y="6857998"/>
                </a:lnTo>
                <a:lnTo>
                  <a:pt x="0" y="6857998"/>
                </a:lnTo>
                <a:close/>
              </a:path>
            </a:pathLst>
          </a:custGeom>
          <a:solidFill>
            <a:schemeClr val="bg1"/>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1" name="Freeform: Shape 10">
            <a:extLst>
              <a:ext uri="{FF2B5EF4-FFF2-40B4-BE49-F238E27FC236}">
                <a16:creationId xmlns:a16="http://schemas.microsoft.com/office/drawing/2014/main" id="{F067D009-96C3-8B89-BB66-C07B3CD29132}"/>
              </a:ext>
            </a:extLst>
          </p:cNvPr>
          <p:cNvSpPr/>
          <p:nvPr userDrawn="1"/>
        </p:nvSpPr>
        <p:spPr bwMode="auto">
          <a:xfrm>
            <a:off x="9538042" y="-4"/>
            <a:ext cx="1430749" cy="6858000"/>
          </a:xfrm>
          <a:custGeom>
            <a:avLst/>
            <a:gdLst>
              <a:gd name="connsiteX0" fmla="*/ 47041 w 1430749"/>
              <a:gd name="connsiteY0" fmla="*/ 0 h 6939817"/>
              <a:gd name="connsiteX1" fmla="*/ 626025 w 1430749"/>
              <a:gd name="connsiteY1" fmla="*/ 0 h 6939817"/>
              <a:gd name="connsiteX2" fmla="*/ 670607 w 1430749"/>
              <a:gd name="connsiteY2" fmla="*/ 87046 h 6939817"/>
              <a:gd name="connsiteX3" fmla="*/ 1430749 w 1430749"/>
              <a:gd name="connsiteY3" fmla="*/ 3429003 h 6939817"/>
              <a:gd name="connsiteX4" fmla="*/ 670607 w 1430749"/>
              <a:gd name="connsiteY4" fmla="*/ 6770960 h 6939817"/>
              <a:gd name="connsiteX5" fmla="*/ 584123 w 1430749"/>
              <a:gd name="connsiteY5" fmla="*/ 6939817 h 6939817"/>
              <a:gd name="connsiteX6" fmla="*/ 0 w 1430749"/>
              <a:gd name="connsiteY6" fmla="*/ 6939817 h 6939817"/>
              <a:gd name="connsiteX7" fmla="*/ 47223 w 1430749"/>
              <a:gd name="connsiteY7" fmla="*/ 6857688 h 6939817"/>
              <a:gd name="connsiteX8" fmla="*/ 915398 w 1430749"/>
              <a:gd name="connsiteY8" fmla="*/ 3429002 h 6939817"/>
              <a:gd name="connsiteX9" fmla="*/ 47223 w 1430749"/>
              <a:gd name="connsiteY9" fmla="*/ 316 h 6939817"/>
              <a:gd name="connsiteX10" fmla="*/ 47041 w 1430749"/>
              <a:gd name="connsiteY10" fmla="*/ 0 h 693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0749" h="6939817">
                <a:moveTo>
                  <a:pt x="47041" y="0"/>
                </a:moveTo>
                <a:lnTo>
                  <a:pt x="626025" y="0"/>
                </a:lnTo>
                <a:lnTo>
                  <a:pt x="670607" y="87046"/>
                </a:lnTo>
                <a:cubicBezTo>
                  <a:pt x="1157752" y="1098039"/>
                  <a:pt x="1430749" y="2231640"/>
                  <a:pt x="1430749" y="3429003"/>
                </a:cubicBezTo>
                <a:cubicBezTo>
                  <a:pt x="1430749" y="4626366"/>
                  <a:pt x="1157752" y="5759968"/>
                  <a:pt x="670607" y="6770960"/>
                </a:cubicBezTo>
                <a:lnTo>
                  <a:pt x="584123" y="6939817"/>
                </a:lnTo>
                <a:lnTo>
                  <a:pt x="0" y="6939817"/>
                </a:lnTo>
                <a:lnTo>
                  <a:pt x="47223" y="6857688"/>
                </a:lnTo>
                <a:cubicBezTo>
                  <a:pt x="600897" y="5838466"/>
                  <a:pt x="915398" y="4670462"/>
                  <a:pt x="915398" y="3429002"/>
                </a:cubicBezTo>
                <a:cubicBezTo>
                  <a:pt x="915398" y="2187542"/>
                  <a:pt x="600897" y="1019538"/>
                  <a:pt x="47223" y="316"/>
                </a:cubicBezTo>
                <a:lnTo>
                  <a:pt x="47041" y="0"/>
                </a:lnTo>
                <a:close/>
              </a:path>
            </a:pathLst>
          </a:custGeom>
          <a:solidFill>
            <a:schemeClr val="bg1">
              <a:alpha val="46000"/>
            </a:schemeClr>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pic>
        <p:nvPicPr>
          <p:cNvPr id="12" name="Picture 11">
            <a:extLst>
              <a:ext uri="{FF2B5EF4-FFF2-40B4-BE49-F238E27FC236}">
                <a16:creationId xmlns:a16="http://schemas.microsoft.com/office/drawing/2014/main" id="{EEC6EEF3-7798-7F08-CBC9-DB788C389BED}"/>
              </a:ext>
            </a:extLst>
          </p:cNvPr>
          <p:cNvPicPr>
            <a:picLocks noChangeAspect="1"/>
          </p:cNvPicPr>
          <p:nvPr userDrawn="1"/>
        </p:nvPicPr>
        <p:blipFill>
          <a:blip r:embed="rId3"/>
          <a:srcRect/>
          <a:stretch/>
        </p:blipFill>
        <p:spPr>
          <a:xfrm>
            <a:off x="814835" y="1223963"/>
            <a:ext cx="2838532" cy="345777"/>
          </a:xfrm>
          <a:prstGeom prst="rect">
            <a:avLst/>
          </a:prstGeom>
        </p:spPr>
      </p:pic>
    </p:spTree>
    <p:custDataLst>
      <p:tags r:id="rId1"/>
    </p:custDataLst>
    <p:extLst>
      <p:ext uri="{BB962C8B-B14F-4D97-AF65-F5344CB8AC3E}">
        <p14:creationId xmlns:p14="http://schemas.microsoft.com/office/powerpoint/2010/main" val="4208820960"/>
      </p:ext>
    </p:extLst>
  </p:cSld>
  <p:clrMapOvr>
    <a:masterClrMapping/>
  </p:clrMapOvr>
  <p:transition>
    <p:zoom/>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New_Topic_Slide">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7EFC49B-FE90-3B8C-81D9-BD42FD42B6C7}"/>
              </a:ext>
            </a:extLst>
          </p:cNvPr>
          <p:cNvGrpSpPr/>
          <p:nvPr/>
        </p:nvGrpSpPr>
        <p:grpSpPr>
          <a:xfrm>
            <a:off x="8465449" y="0"/>
            <a:ext cx="3726551" cy="6858000"/>
            <a:chOff x="8465449" y="0"/>
            <a:chExt cx="3726551" cy="6442657"/>
          </a:xfrm>
        </p:grpSpPr>
        <p:sp>
          <p:nvSpPr>
            <p:cNvPr id="3" name="Rectangle 2">
              <a:extLst>
                <a:ext uri="{FF2B5EF4-FFF2-40B4-BE49-F238E27FC236}">
                  <a16:creationId xmlns:a16="http://schemas.microsoft.com/office/drawing/2014/main" id="{D77F7439-D721-B45B-2DB7-3B0897AD0565}"/>
                </a:ext>
              </a:extLst>
            </p:cNvPr>
            <p:cNvSpPr/>
            <p:nvPr/>
          </p:nvSpPr>
          <p:spPr bwMode="auto">
            <a:xfrm>
              <a:off x="8465449" y="0"/>
              <a:ext cx="3726551" cy="2057400"/>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4" name="Rectangle 3">
              <a:extLst>
                <a:ext uri="{FF2B5EF4-FFF2-40B4-BE49-F238E27FC236}">
                  <a16:creationId xmlns:a16="http://schemas.microsoft.com/office/drawing/2014/main" id="{488E3D22-89DC-E39F-E14E-996020339E69}"/>
                </a:ext>
              </a:extLst>
            </p:cNvPr>
            <p:cNvSpPr/>
            <p:nvPr/>
          </p:nvSpPr>
          <p:spPr bwMode="auto">
            <a:xfrm>
              <a:off x="8465449" y="2192629"/>
              <a:ext cx="3726551" cy="2057400"/>
            </a:xfrm>
            <a:prstGeom prst="rect">
              <a:avLst/>
            </a:prstGeom>
            <a:solidFill>
              <a:schemeClr val="accent2"/>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5" name="Rectangle 4">
              <a:extLst>
                <a:ext uri="{FF2B5EF4-FFF2-40B4-BE49-F238E27FC236}">
                  <a16:creationId xmlns:a16="http://schemas.microsoft.com/office/drawing/2014/main" id="{984AA559-DEEF-1827-CF08-188E8F385F7F}"/>
                </a:ext>
              </a:extLst>
            </p:cNvPr>
            <p:cNvSpPr/>
            <p:nvPr/>
          </p:nvSpPr>
          <p:spPr bwMode="auto">
            <a:xfrm>
              <a:off x="8465449" y="4385257"/>
              <a:ext cx="3726551" cy="2057400"/>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13" name="Freeform: Shape 12">
            <a:extLst>
              <a:ext uri="{FF2B5EF4-FFF2-40B4-BE49-F238E27FC236}">
                <a16:creationId xmlns:a16="http://schemas.microsoft.com/office/drawing/2014/main" id="{F3AD5CD2-73F8-EFD5-01C4-D5620D76C244}"/>
              </a:ext>
            </a:extLst>
          </p:cNvPr>
          <p:cNvSpPr/>
          <p:nvPr/>
        </p:nvSpPr>
        <p:spPr bwMode="auto">
          <a:xfrm>
            <a:off x="0" y="2"/>
            <a:ext cx="10496332" cy="6857998"/>
          </a:xfrm>
          <a:custGeom>
            <a:avLst/>
            <a:gdLst>
              <a:gd name="connsiteX0" fmla="*/ 0 w 10496332"/>
              <a:gd name="connsiteY0" fmla="*/ 0 h 6857998"/>
              <a:gd name="connsiteX1" fmla="*/ 702733 w 10496332"/>
              <a:gd name="connsiteY1" fmla="*/ 0 h 6857998"/>
              <a:gd name="connsiteX2" fmla="*/ 8935480 w 10496332"/>
              <a:gd name="connsiteY2" fmla="*/ 0 h 6857998"/>
              <a:gd name="connsiteX3" fmla="*/ 9638213 w 10496332"/>
              <a:gd name="connsiteY3" fmla="*/ 0 h 6857998"/>
              <a:gd name="connsiteX4" fmla="*/ 9638393 w 10496332"/>
              <a:gd name="connsiteY4" fmla="*/ 312 h 6857998"/>
              <a:gd name="connsiteX5" fmla="*/ 10496332 w 10496332"/>
              <a:gd name="connsiteY5" fmla="*/ 3388575 h 6857998"/>
              <a:gd name="connsiteX6" fmla="*/ 9638393 w 10496332"/>
              <a:gd name="connsiteY6" fmla="*/ 6776838 h 6857998"/>
              <a:gd name="connsiteX7" fmla="*/ 9591726 w 10496332"/>
              <a:gd name="connsiteY7" fmla="*/ 6857998 h 6857998"/>
              <a:gd name="connsiteX8" fmla="*/ 8888993 w 10496332"/>
              <a:gd name="connsiteY8" fmla="*/ 6857998 h 6857998"/>
              <a:gd name="connsiteX9" fmla="*/ 702733 w 10496332"/>
              <a:gd name="connsiteY9" fmla="*/ 6857998 h 6857998"/>
              <a:gd name="connsiteX10" fmla="*/ 0 w 10496332"/>
              <a:gd name="connsiteY1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6332" h="6857998">
                <a:moveTo>
                  <a:pt x="0" y="0"/>
                </a:moveTo>
                <a:lnTo>
                  <a:pt x="702733" y="0"/>
                </a:lnTo>
                <a:lnTo>
                  <a:pt x="8935480" y="0"/>
                </a:lnTo>
                <a:lnTo>
                  <a:pt x="9638213" y="0"/>
                </a:lnTo>
                <a:lnTo>
                  <a:pt x="9638393" y="312"/>
                </a:lnTo>
                <a:cubicBezTo>
                  <a:pt x="10185539" y="1007518"/>
                  <a:pt x="10496332" y="2161752"/>
                  <a:pt x="10496332" y="3388575"/>
                </a:cubicBezTo>
                <a:cubicBezTo>
                  <a:pt x="10496332" y="4615398"/>
                  <a:pt x="10185539" y="5769632"/>
                  <a:pt x="9638393" y="6776838"/>
                </a:cubicBezTo>
                <a:lnTo>
                  <a:pt x="9591726" y="6857998"/>
                </a:lnTo>
                <a:lnTo>
                  <a:pt x="8888993" y="6857998"/>
                </a:lnTo>
                <a:lnTo>
                  <a:pt x="702733" y="6857998"/>
                </a:lnTo>
                <a:lnTo>
                  <a:pt x="0" y="6857998"/>
                </a:lnTo>
                <a:close/>
              </a:path>
            </a:pathLst>
          </a:custGeom>
          <a:solidFill>
            <a:schemeClr val="bg1"/>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0" name="Freeform: Shape 9">
            <a:extLst>
              <a:ext uri="{FF2B5EF4-FFF2-40B4-BE49-F238E27FC236}">
                <a16:creationId xmlns:a16="http://schemas.microsoft.com/office/drawing/2014/main" id="{4B46013D-C697-D073-4577-EAC960F86CCB}"/>
              </a:ext>
            </a:extLst>
          </p:cNvPr>
          <p:cNvSpPr/>
          <p:nvPr/>
        </p:nvSpPr>
        <p:spPr bwMode="auto">
          <a:xfrm>
            <a:off x="9538042" y="-4"/>
            <a:ext cx="1430749" cy="6858000"/>
          </a:xfrm>
          <a:custGeom>
            <a:avLst/>
            <a:gdLst>
              <a:gd name="connsiteX0" fmla="*/ 47041 w 1430749"/>
              <a:gd name="connsiteY0" fmla="*/ 0 h 6939817"/>
              <a:gd name="connsiteX1" fmla="*/ 626025 w 1430749"/>
              <a:gd name="connsiteY1" fmla="*/ 0 h 6939817"/>
              <a:gd name="connsiteX2" fmla="*/ 670607 w 1430749"/>
              <a:gd name="connsiteY2" fmla="*/ 87046 h 6939817"/>
              <a:gd name="connsiteX3" fmla="*/ 1430749 w 1430749"/>
              <a:gd name="connsiteY3" fmla="*/ 3429003 h 6939817"/>
              <a:gd name="connsiteX4" fmla="*/ 670607 w 1430749"/>
              <a:gd name="connsiteY4" fmla="*/ 6770960 h 6939817"/>
              <a:gd name="connsiteX5" fmla="*/ 584123 w 1430749"/>
              <a:gd name="connsiteY5" fmla="*/ 6939817 h 6939817"/>
              <a:gd name="connsiteX6" fmla="*/ 0 w 1430749"/>
              <a:gd name="connsiteY6" fmla="*/ 6939817 h 6939817"/>
              <a:gd name="connsiteX7" fmla="*/ 47223 w 1430749"/>
              <a:gd name="connsiteY7" fmla="*/ 6857688 h 6939817"/>
              <a:gd name="connsiteX8" fmla="*/ 915398 w 1430749"/>
              <a:gd name="connsiteY8" fmla="*/ 3429002 h 6939817"/>
              <a:gd name="connsiteX9" fmla="*/ 47223 w 1430749"/>
              <a:gd name="connsiteY9" fmla="*/ 316 h 6939817"/>
              <a:gd name="connsiteX10" fmla="*/ 47041 w 1430749"/>
              <a:gd name="connsiteY10" fmla="*/ 0 h 693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0749" h="6939817">
                <a:moveTo>
                  <a:pt x="47041" y="0"/>
                </a:moveTo>
                <a:lnTo>
                  <a:pt x="626025" y="0"/>
                </a:lnTo>
                <a:lnTo>
                  <a:pt x="670607" y="87046"/>
                </a:lnTo>
                <a:cubicBezTo>
                  <a:pt x="1157752" y="1098039"/>
                  <a:pt x="1430749" y="2231640"/>
                  <a:pt x="1430749" y="3429003"/>
                </a:cubicBezTo>
                <a:cubicBezTo>
                  <a:pt x="1430749" y="4626366"/>
                  <a:pt x="1157752" y="5759968"/>
                  <a:pt x="670607" y="6770960"/>
                </a:cubicBezTo>
                <a:lnTo>
                  <a:pt x="584123" y="6939817"/>
                </a:lnTo>
                <a:lnTo>
                  <a:pt x="0" y="6939817"/>
                </a:lnTo>
                <a:lnTo>
                  <a:pt x="47223" y="6857688"/>
                </a:lnTo>
                <a:cubicBezTo>
                  <a:pt x="600897" y="5838466"/>
                  <a:pt x="915398" y="4670462"/>
                  <a:pt x="915398" y="3429002"/>
                </a:cubicBezTo>
                <a:cubicBezTo>
                  <a:pt x="915398" y="2187542"/>
                  <a:pt x="600897" y="1019538"/>
                  <a:pt x="47223" y="316"/>
                </a:cubicBezTo>
                <a:lnTo>
                  <a:pt x="47041" y="0"/>
                </a:lnTo>
                <a:close/>
              </a:path>
            </a:pathLst>
          </a:custGeom>
          <a:solidFill>
            <a:schemeClr val="bg1">
              <a:alpha val="46000"/>
            </a:schemeClr>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5" name="Rectangle 4">
            <a:extLst>
              <a:ext uri="{FF2B5EF4-FFF2-40B4-BE49-F238E27FC236}">
                <a16:creationId xmlns:a16="http://schemas.microsoft.com/office/drawing/2014/main" id="{58021131-85DC-D7CD-0C5B-50F2DF0B9AB3}"/>
              </a:ext>
            </a:extLst>
          </p:cNvPr>
          <p:cNvSpPr>
            <a:spLocks noGrp="1"/>
          </p:cNvSpPr>
          <p:nvPr>
            <p:ph type="ctrTitle" hasCustomPrompt="1"/>
          </p:nvPr>
        </p:nvSpPr>
        <p:spPr>
          <a:xfrm>
            <a:off x="758005" y="2409570"/>
            <a:ext cx="6863882" cy="1205508"/>
          </a:xfrm>
        </p:spPr>
        <p:txBody>
          <a:bodyPr anchor="t" anchorCtr="0"/>
          <a:lstStyle>
            <a:lvl1pPr algn="l">
              <a:lnSpc>
                <a:spcPct val="100000"/>
              </a:lnSpc>
              <a:defRPr sz="4800">
                <a:solidFill>
                  <a:srgbClr val="007749"/>
                </a:solidFill>
              </a:defRPr>
            </a:lvl1pPr>
          </a:lstStyle>
          <a:p>
            <a:pPr lvl="0"/>
            <a:r>
              <a:rPr lang="en-US" noProof="0"/>
              <a:t>New Topic Slide</a:t>
            </a:r>
          </a:p>
        </p:txBody>
      </p:sp>
      <p:sp>
        <p:nvSpPr>
          <p:cNvPr id="24" name="Subtitle 3">
            <a:extLst>
              <a:ext uri="{FF2B5EF4-FFF2-40B4-BE49-F238E27FC236}">
                <a16:creationId xmlns:a16="http://schemas.microsoft.com/office/drawing/2014/main" id="{3D115988-5462-791E-035B-98A786EF9954}"/>
              </a:ext>
            </a:extLst>
          </p:cNvPr>
          <p:cNvSpPr>
            <a:spLocks noGrp="1"/>
          </p:cNvSpPr>
          <p:nvPr>
            <p:ph type="subTitle" idx="1" hasCustomPrompt="1"/>
          </p:nvPr>
        </p:nvSpPr>
        <p:spPr>
          <a:xfrm>
            <a:off x="758005" y="4030948"/>
            <a:ext cx="6949440" cy="411243"/>
          </a:xfrm>
        </p:spPr>
        <p:txBody>
          <a:bodyPr/>
          <a:lstStyle>
            <a:lvl1pPr marL="0" indent="0">
              <a:buNone/>
              <a:defRPr b="0">
                <a:solidFill>
                  <a:schemeClr val="tx1"/>
                </a:solidFill>
              </a:defRPr>
            </a:lvl1pPr>
          </a:lstStyle>
          <a:p>
            <a:r>
              <a:rPr lang="en-US"/>
              <a:t>Presenter name</a:t>
            </a:r>
          </a:p>
          <a:p>
            <a:r>
              <a:rPr lang="en-US"/>
              <a:t>Presenter job title</a:t>
            </a:r>
          </a:p>
        </p:txBody>
      </p:sp>
      <p:grpSp>
        <p:nvGrpSpPr>
          <p:cNvPr id="2" name="Group 1">
            <a:extLst>
              <a:ext uri="{FF2B5EF4-FFF2-40B4-BE49-F238E27FC236}">
                <a16:creationId xmlns:a16="http://schemas.microsoft.com/office/drawing/2014/main" id="{175CCC91-5B08-5F70-1C8B-DD5FB150107E}"/>
              </a:ext>
            </a:extLst>
          </p:cNvPr>
          <p:cNvGrpSpPr/>
          <p:nvPr userDrawn="1"/>
        </p:nvGrpSpPr>
        <p:grpSpPr>
          <a:xfrm>
            <a:off x="8465449" y="0"/>
            <a:ext cx="3726551" cy="6858000"/>
            <a:chOff x="8465449" y="0"/>
            <a:chExt cx="3726551" cy="6442657"/>
          </a:xfrm>
        </p:grpSpPr>
        <p:sp>
          <p:nvSpPr>
            <p:cNvPr id="6" name="Rectangle 5">
              <a:extLst>
                <a:ext uri="{FF2B5EF4-FFF2-40B4-BE49-F238E27FC236}">
                  <a16:creationId xmlns:a16="http://schemas.microsoft.com/office/drawing/2014/main" id="{BE377DED-90E0-49A6-B667-031111D1639B}"/>
                </a:ext>
              </a:extLst>
            </p:cNvPr>
            <p:cNvSpPr/>
            <p:nvPr userDrawn="1"/>
          </p:nvSpPr>
          <p:spPr bwMode="auto">
            <a:xfrm>
              <a:off x="8465449" y="0"/>
              <a:ext cx="3726551" cy="2057400"/>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7" name="Rectangle 6">
              <a:extLst>
                <a:ext uri="{FF2B5EF4-FFF2-40B4-BE49-F238E27FC236}">
                  <a16:creationId xmlns:a16="http://schemas.microsoft.com/office/drawing/2014/main" id="{0D596BE3-40C3-6ABA-1624-E983F6DF25B4}"/>
                </a:ext>
              </a:extLst>
            </p:cNvPr>
            <p:cNvSpPr/>
            <p:nvPr userDrawn="1"/>
          </p:nvSpPr>
          <p:spPr bwMode="auto">
            <a:xfrm>
              <a:off x="8465449" y="2192629"/>
              <a:ext cx="3726551" cy="2057400"/>
            </a:xfrm>
            <a:prstGeom prst="rect">
              <a:avLst/>
            </a:prstGeom>
            <a:solidFill>
              <a:schemeClr val="accent2"/>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8" name="Rectangle 7">
              <a:extLst>
                <a:ext uri="{FF2B5EF4-FFF2-40B4-BE49-F238E27FC236}">
                  <a16:creationId xmlns:a16="http://schemas.microsoft.com/office/drawing/2014/main" id="{001A1DAF-58E5-BC61-5922-B9F66D7EDD02}"/>
                </a:ext>
              </a:extLst>
            </p:cNvPr>
            <p:cNvSpPr/>
            <p:nvPr userDrawn="1"/>
          </p:nvSpPr>
          <p:spPr bwMode="auto">
            <a:xfrm>
              <a:off x="8465449" y="4385257"/>
              <a:ext cx="3726551" cy="2057400"/>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9" name="Freeform: Shape 8">
            <a:extLst>
              <a:ext uri="{FF2B5EF4-FFF2-40B4-BE49-F238E27FC236}">
                <a16:creationId xmlns:a16="http://schemas.microsoft.com/office/drawing/2014/main" id="{E018871B-B590-AD93-4C1B-B1B046EEEF40}"/>
              </a:ext>
            </a:extLst>
          </p:cNvPr>
          <p:cNvSpPr/>
          <p:nvPr userDrawn="1"/>
        </p:nvSpPr>
        <p:spPr bwMode="auto">
          <a:xfrm>
            <a:off x="0" y="2"/>
            <a:ext cx="10496332" cy="6857998"/>
          </a:xfrm>
          <a:custGeom>
            <a:avLst/>
            <a:gdLst>
              <a:gd name="connsiteX0" fmla="*/ 0 w 10496332"/>
              <a:gd name="connsiteY0" fmla="*/ 0 h 6857998"/>
              <a:gd name="connsiteX1" fmla="*/ 702733 w 10496332"/>
              <a:gd name="connsiteY1" fmla="*/ 0 h 6857998"/>
              <a:gd name="connsiteX2" fmla="*/ 8935480 w 10496332"/>
              <a:gd name="connsiteY2" fmla="*/ 0 h 6857998"/>
              <a:gd name="connsiteX3" fmla="*/ 9638213 w 10496332"/>
              <a:gd name="connsiteY3" fmla="*/ 0 h 6857998"/>
              <a:gd name="connsiteX4" fmla="*/ 9638393 w 10496332"/>
              <a:gd name="connsiteY4" fmla="*/ 312 h 6857998"/>
              <a:gd name="connsiteX5" fmla="*/ 10496332 w 10496332"/>
              <a:gd name="connsiteY5" fmla="*/ 3388575 h 6857998"/>
              <a:gd name="connsiteX6" fmla="*/ 9638393 w 10496332"/>
              <a:gd name="connsiteY6" fmla="*/ 6776838 h 6857998"/>
              <a:gd name="connsiteX7" fmla="*/ 9591726 w 10496332"/>
              <a:gd name="connsiteY7" fmla="*/ 6857998 h 6857998"/>
              <a:gd name="connsiteX8" fmla="*/ 8888993 w 10496332"/>
              <a:gd name="connsiteY8" fmla="*/ 6857998 h 6857998"/>
              <a:gd name="connsiteX9" fmla="*/ 702733 w 10496332"/>
              <a:gd name="connsiteY9" fmla="*/ 6857998 h 6857998"/>
              <a:gd name="connsiteX10" fmla="*/ 0 w 10496332"/>
              <a:gd name="connsiteY1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6332" h="6857998">
                <a:moveTo>
                  <a:pt x="0" y="0"/>
                </a:moveTo>
                <a:lnTo>
                  <a:pt x="702733" y="0"/>
                </a:lnTo>
                <a:lnTo>
                  <a:pt x="8935480" y="0"/>
                </a:lnTo>
                <a:lnTo>
                  <a:pt x="9638213" y="0"/>
                </a:lnTo>
                <a:lnTo>
                  <a:pt x="9638393" y="312"/>
                </a:lnTo>
                <a:cubicBezTo>
                  <a:pt x="10185539" y="1007518"/>
                  <a:pt x="10496332" y="2161752"/>
                  <a:pt x="10496332" y="3388575"/>
                </a:cubicBezTo>
                <a:cubicBezTo>
                  <a:pt x="10496332" y="4615398"/>
                  <a:pt x="10185539" y="5769632"/>
                  <a:pt x="9638393" y="6776838"/>
                </a:cubicBezTo>
                <a:lnTo>
                  <a:pt x="9591726" y="6857998"/>
                </a:lnTo>
                <a:lnTo>
                  <a:pt x="8888993" y="6857998"/>
                </a:lnTo>
                <a:lnTo>
                  <a:pt x="702733" y="6857998"/>
                </a:lnTo>
                <a:lnTo>
                  <a:pt x="0" y="6857998"/>
                </a:lnTo>
                <a:close/>
              </a:path>
            </a:pathLst>
          </a:custGeom>
          <a:solidFill>
            <a:schemeClr val="bg1"/>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1" name="Freeform: Shape 10">
            <a:extLst>
              <a:ext uri="{FF2B5EF4-FFF2-40B4-BE49-F238E27FC236}">
                <a16:creationId xmlns:a16="http://schemas.microsoft.com/office/drawing/2014/main" id="{486FAC13-840B-F2D7-1E4F-219CEDDE78E3}"/>
              </a:ext>
            </a:extLst>
          </p:cNvPr>
          <p:cNvSpPr/>
          <p:nvPr userDrawn="1"/>
        </p:nvSpPr>
        <p:spPr bwMode="auto">
          <a:xfrm>
            <a:off x="9538042" y="-4"/>
            <a:ext cx="1430749" cy="6858000"/>
          </a:xfrm>
          <a:custGeom>
            <a:avLst/>
            <a:gdLst>
              <a:gd name="connsiteX0" fmla="*/ 47041 w 1430749"/>
              <a:gd name="connsiteY0" fmla="*/ 0 h 6939817"/>
              <a:gd name="connsiteX1" fmla="*/ 626025 w 1430749"/>
              <a:gd name="connsiteY1" fmla="*/ 0 h 6939817"/>
              <a:gd name="connsiteX2" fmla="*/ 670607 w 1430749"/>
              <a:gd name="connsiteY2" fmla="*/ 87046 h 6939817"/>
              <a:gd name="connsiteX3" fmla="*/ 1430749 w 1430749"/>
              <a:gd name="connsiteY3" fmla="*/ 3429003 h 6939817"/>
              <a:gd name="connsiteX4" fmla="*/ 670607 w 1430749"/>
              <a:gd name="connsiteY4" fmla="*/ 6770960 h 6939817"/>
              <a:gd name="connsiteX5" fmla="*/ 584123 w 1430749"/>
              <a:gd name="connsiteY5" fmla="*/ 6939817 h 6939817"/>
              <a:gd name="connsiteX6" fmla="*/ 0 w 1430749"/>
              <a:gd name="connsiteY6" fmla="*/ 6939817 h 6939817"/>
              <a:gd name="connsiteX7" fmla="*/ 47223 w 1430749"/>
              <a:gd name="connsiteY7" fmla="*/ 6857688 h 6939817"/>
              <a:gd name="connsiteX8" fmla="*/ 915398 w 1430749"/>
              <a:gd name="connsiteY8" fmla="*/ 3429002 h 6939817"/>
              <a:gd name="connsiteX9" fmla="*/ 47223 w 1430749"/>
              <a:gd name="connsiteY9" fmla="*/ 316 h 6939817"/>
              <a:gd name="connsiteX10" fmla="*/ 47041 w 1430749"/>
              <a:gd name="connsiteY10" fmla="*/ 0 h 693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0749" h="6939817">
                <a:moveTo>
                  <a:pt x="47041" y="0"/>
                </a:moveTo>
                <a:lnTo>
                  <a:pt x="626025" y="0"/>
                </a:lnTo>
                <a:lnTo>
                  <a:pt x="670607" y="87046"/>
                </a:lnTo>
                <a:cubicBezTo>
                  <a:pt x="1157752" y="1098039"/>
                  <a:pt x="1430749" y="2231640"/>
                  <a:pt x="1430749" y="3429003"/>
                </a:cubicBezTo>
                <a:cubicBezTo>
                  <a:pt x="1430749" y="4626366"/>
                  <a:pt x="1157752" y="5759968"/>
                  <a:pt x="670607" y="6770960"/>
                </a:cubicBezTo>
                <a:lnTo>
                  <a:pt x="584123" y="6939817"/>
                </a:lnTo>
                <a:lnTo>
                  <a:pt x="0" y="6939817"/>
                </a:lnTo>
                <a:lnTo>
                  <a:pt x="47223" y="6857688"/>
                </a:lnTo>
                <a:cubicBezTo>
                  <a:pt x="600897" y="5838466"/>
                  <a:pt x="915398" y="4670462"/>
                  <a:pt x="915398" y="3429002"/>
                </a:cubicBezTo>
                <a:cubicBezTo>
                  <a:pt x="915398" y="2187542"/>
                  <a:pt x="600897" y="1019538"/>
                  <a:pt x="47223" y="316"/>
                </a:cubicBezTo>
                <a:lnTo>
                  <a:pt x="47041" y="0"/>
                </a:lnTo>
                <a:close/>
              </a:path>
            </a:pathLst>
          </a:custGeom>
          <a:solidFill>
            <a:schemeClr val="bg1">
              <a:alpha val="46000"/>
            </a:schemeClr>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Tree>
    <p:custDataLst>
      <p:tags r:id="rId1"/>
    </p:custDataLst>
    <p:extLst>
      <p:ext uri="{BB962C8B-B14F-4D97-AF65-F5344CB8AC3E}">
        <p14:creationId xmlns:p14="http://schemas.microsoft.com/office/powerpoint/2010/main" val="1241963528"/>
      </p:ext>
    </p:extLst>
  </p:cSld>
  <p:clrMapOvr>
    <a:masterClrMapping/>
  </p:clrMapOvr>
  <p:transition>
    <p:zoom/>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_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B7EFB8B-1B8A-1063-EF75-7BB5DB8617CA}"/>
              </a:ext>
            </a:extLst>
          </p:cNvPr>
          <p:cNvSpPr>
            <a:spLocks noGrp="1"/>
          </p:cNvSpPr>
          <p:nvPr>
            <p:ph type="body" sz="quarter" idx="13"/>
          </p:nvPr>
        </p:nvSpPr>
        <p:spPr>
          <a:xfrm>
            <a:off x="431801" y="1223963"/>
            <a:ext cx="11309350" cy="5041900"/>
          </a:xfrm>
        </p:spPr>
        <p:txBody>
          <a:bodyPr/>
          <a:lstStyle>
            <a:lvl1pPr>
              <a:spcBef>
                <a:spcPts val="1400"/>
              </a:spcBef>
              <a:defRPr/>
            </a:lvl1pPr>
            <a:lvl2pPr>
              <a:spcBef>
                <a:spcPts val="500"/>
              </a:spcBef>
              <a:defRPr/>
            </a:lvl2pPr>
            <a:lvl3pPr>
              <a:spcBef>
                <a:spcPts val="500"/>
              </a:spcBef>
              <a:defRPr/>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B9B688DC-7CE3-19FF-1E65-AFF5F486A7A3}"/>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4AA31BD-F8D6-1710-96F3-00D2D561B1F2}"/>
              </a:ext>
            </a:extLst>
          </p:cNvPr>
          <p:cNvSpPr>
            <a:spLocks noGrp="1"/>
          </p:cNvSpPr>
          <p:nvPr>
            <p:ph type="dt" sz="half" idx="14"/>
          </p:nvPr>
        </p:nvSpPr>
        <p:spPr/>
        <p:txBody>
          <a:bodyPr/>
          <a:lstStyle/>
          <a:p>
            <a:pPr>
              <a:defRPr/>
            </a:pPr>
            <a:fld id="{B7DB18AB-4BD2-42AF-8448-AEE8F9884AFE}" type="datetime4">
              <a:rPr lang="en-US" smtClean="0"/>
              <a:t>June 16, 2026</a:t>
            </a:fld>
            <a:endParaRPr lang="en-US"/>
          </a:p>
        </p:txBody>
      </p:sp>
      <p:sp>
        <p:nvSpPr>
          <p:cNvPr id="11" name="Footer Placeholder 10">
            <a:extLst>
              <a:ext uri="{FF2B5EF4-FFF2-40B4-BE49-F238E27FC236}">
                <a16:creationId xmlns:a16="http://schemas.microsoft.com/office/drawing/2014/main" id="{2105538D-9B7B-BB30-3A23-6D1D99A8A791}"/>
              </a:ext>
            </a:extLst>
          </p:cNvPr>
          <p:cNvSpPr>
            <a:spLocks noGrp="1"/>
          </p:cNvSpPr>
          <p:nvPr>
            <p:ph type="ftr" sz="quarter" idx="15"/>
          </p:nvPr>
        </p:nvSpPr>
        <p:spPr/>
        <p:txBody>
          <a:bodyPr/>
          <a:lstStyle/>
          <a:p>
            <a:pPr>
              <a:defRPr/>
            </a:pPr>
            <a:endParaRPr lang="en-US"/>
          </a:p>
        </p:txBody>
      </p:sp>
      <p:sp>
        <p:nvSpPr>
          <p:cNvPr id="12" name="Slide Number Placeholder 11">
            <a:extLst>
              <a:ext uri="{FF2B5EF4-FFF2-40B4-BE49-F238E27FC236}">
                <a16:creationId xmlns:a16="http://schemas.microsoft.com/office/drawing/2014/main" id="{96AEEB30-B0D7-FA11-CAE8-C9B21ACDE067}"/>
              </a:ext>
            </a:extLst>
          </p:cNvPr>
          <p:cNvSpPr>
            <a:spLocks noGrp="1"/>
          </p:cNvSpPr>
          <p:nvPr>
            <p:ph type="sldNum" sz="quarter" idx="16"/>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3998338679"/>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ew_Topic_Slide">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7EFC49B-FE90-3B8C-81D9-BD42FD42B6C7}"/>
              </a:ext>
            </a:extLst>
          </p:cNvPr>
          <p:cNvGrpSpPr/>
          <p:nvPr userDrawn="1"/>
        </p:nvGrpSpPr>
        <p:grpSpPr>
          <a:xfrm>
            <a:off x="8465449" y="0"/>
            <a:ext cx="3726551" cy="6858000"/>
            <a:chOff x="8465449" y="0"/>
            <a:chExt cx="3726551" cy="6442657"/>
          </a:xfrm>
        </p:grpSpPr>
        <p:sp>
          <p:nvSpPr>
            <p:cNvPr id="3" name="Rectangle 2">
              <a:extLst>
                <a:ext uri="{FF2B5EF4-FFF2-40B4-BE49-F238E27FC236}">
                  <a16:creationId xmlns:a16="http://schemas.microsoft.com/office/drawing/2014/main" id="{D77F7439-D721-B45B-2DB7-3B0897AD0565}"/>
                </a:ext>
              </a:extLst>
            </p:cNvPr>
            <p:cNvSpPr/>
            <p:nvPr userDrawn="1"/>
          </p:nvSpPr>
          <p:spPr bwMode="auto">
            <a:xfrm>
              <a:off x="8465449" y="0"/>
              <a:ext cx="3726551" cy="2057400"/>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4" name="Rectangle 3">
              <a:extLst>
                <a:ext uri="{FF2B5EF4-FFF2-40B4-BE49-F238E27FC236}">
                  <a16:creationId xmlns:a16="http://schemas.microsoft.com/office/drawing/2014/main" id="{488E3D22-89DC-E39F-E14E-996020339E69}"/>
                </a:ext>
              </a:extLst>
            </p:cNvPr>
            <p:cNvSpPr/>
            <p:nvPr userDrawn="1"/>
          </p:nvSpPr>
          <p:spPr bwMode="auto">
            <a:xfrm>
              <a:off x="8465449" y="2192629"/>
              <a:ext cx="3726551" cy="2057400"/>
            </a:xfrm>
            <a:prstGeom prst="rect">
              <a:avLst/>
            </a:prstGeom>
            <a:solidFill>
              <a:schemeClr val="accent2"/>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5" name="Rectangle 4">
              <a:extLst>
                <a:ext uri="{FF2B5EF4-FFF2-40B4-BE49-F238E27FC236}">
                  <a16:creationId xmlns:a16="http://schemas.microsoft.com/office/drawing/2014/main" id="{984AA559-DEEF-1827-CF08-188E8F385F7F}"/>
                </a:ext>
              </a:extLst>
            </p:cNvPr>
            <p:cNvSpPr/>
            <p:nvPr userDrawn="1"/>
          </p:nvSpPr>
          <p:spPr bwMode="auto">
            <a:xfrm>
              <a:off x="8465449" y="4385257"/>
              <a:ext cx="3726551" cy="2057400"/>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13" name="Freeform: Shape 12">
            <a:extLst>
              <a:ext uri="{FF2B5EF4-FFF2-40B4-BE49-F238E27FC236}">
                <a16:creationId xmlns:a16="http://schemas.microsoft.com/office/drawing/2014/main" id="{F3AD5CD2-73F8-EFD5-01C4-D5620D76C244}"/>
              </a:ext>
            </a:extLst>
          </p:cNvPr>
          <p:cNvSpPr/>
          <p:nvPr userDrawn="1"/>
        </p:nvSpPr>
        <p:spPr bwMode="auto">
          <a:xfrm>
            <a:off x="0" y="2"/>
            <a:ext cx="10496332" cy="6857998"/>
          </a:xfrm>
          <a:custGeom>
            <a:avLst/>
            <a:gdLst>
              <a:gd name="connsiteX0" fmla="*/ 0 w 10496332"/>
              <a:gd name="connsiteY0" fmla="*/ 0 h 6857998"/>
              <a:gd name="connsiteX1" fmla="*/ 702733 w 10496332"/>
              <a:gd name="connsiteY1" fmla="*/ 0 h 6857998"/>
              <a:gd name="connsiteX2" fmla="*/ 8935480 w 10496332"/>
              <a:gd name="connsiteY2" fmla="*/ 0 h 6857998"/>
              <a:gd name="connsiteX3" fmla="*/ 9638213 w 10496332"/>
              <a:gd name="connsiteY3" fmla="*/ 0 h 6857998"/>
              <a:gd name="connsiteX4" fmla="*/ 9638393 w 10496332"/>
              <a:gd name="connsiteY4" fmla="*/ 312 h 6857998"/>
              <a:gd name="connsiteX5" fmla="*/ 10496332 w 10496332"/>
              <a:gd name="connsiteY5" fmla="*/ 3388575 h 6857998"/>
              <a:gd name="connsiteX6" fmla="*/ 9638393 w 10496332"/>
              <a:gd name="connsiteY6" fmla="*/ 6776838 h 6857998"/>
              <a:gd name="connsiteX7" fmla="*/ 9591726 w 10496332"/>
              <a:gd name="connsiteY7" fmla="*/ 6857998 h 6857998"/>
              <a:gd name="connsiteX8" fmla="*/ 8888993 w 10496332"/>
              <a:gd name="connsiteY8" fmla="*/ 6857998 h 6857998"/>
              <a:gd name="connsiteX9" fmla="*/ 702733 w 10496332"/>
              <a:gd name="connsiteY9" fmla="*/ 6857998 h 6857998"/>
              <a:gd name="connsiteX10" fmla="*/ 0 w 10496332"/>
              <a:gd name="connsiteY1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6332" h="6857998">
                <a:moveTo>
                  <a:pt x="0" y="0"/>
                </a:moveTo>
                <a:lnTo>
                  <a:pt x="702733" y="0"/>
                </a:lnTo>
                <a:lnTo>
                  <a:pt x="8935480" y="0"/>
                </a:lnTo>
                <a:lnTo>
                  <a:pt x="9638213" y="0"/>
                </a:lnTo>
                <a:lnTo>
                  <a:pt x="9638393" y="312"/>
                </a:lnTo>
                <a:cubicBezTo>
                  <a:pt x="10185539" y="1007518"/>
                  <a:pt x="10496332" y="2161752"/>
                  <a:pt x="10496332" y="3388575"/>
                </a:cubicBezTo>
                <a:cubicBezTo>
                  <a:pt x="10496332" y="4615398"/>
                  <a:pt x="10185539" y="5769632"/>
                  <a:pt x="9638393" y="6776838"/>
                </a:cubicBezTo>
                <a:lnTo>
                  <a:pt x="9591726" y="6857998"/>
                </a:lnTo>
                <a:lnTo>
                  <a:pt x="8888993" y="6857998"/>
                </a:lnTo>
                <a:lnTo>
                  <a:pt x="702733" y="6857998"/>
                </a:lnTo>
                <a:lnTo>
                  <a:pt x="0" y="6857998"/>
                </a:lnTo>
                <a:close/>
              </a:path>
            </a:pathLst>
          </a:custGeom>
          <a:solidFill>
            <a:schemeClr val="bg1"/>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0" name="Freeform: Shape 9">
            <a:extLst>
              <a:ext uri="{FF2B5EF4-FFF2-40B4-BE49-F238E27FC236}">
                <a16:creationId xmlns:a16="http://schemas.microsoft.com/office/drawing/2014/main" id="{4B46013D-C697-D073-4577-EAC960F86CCB}"/>
              </a:ext>
            </a:extLst>
          </p:cNvPr>
          <p:cNvSpPr/>
          <p:nvPr userDrawn="1"/>
        </p:nvSpPr>
        <p:spPr bwMode="auto">
          <a:xfrm>
            <a:off x="9538042" y="-4"/>
            <a:ext cx="1430749" cy="6858000"/>
          </a:xfrm>
          <a:custGeom>
            <a:avLst/>
            <a:gdLst>
              <a:gd name="connsiteX0" fmla="*/ 47041 w 1430749"/>
              <a:gd name="connsiteY0" fmla="*/ 0 h 6939817"/>
              <a:gd name="connsiteX1" fmla="*/ 626025 w 1430749"/>
              <a:gd name="connsiteY1" fmla="*/ 0 h 6939817"/>
              <a:gd name="connsiteX2" fmla="*/ 670607 w 1430749"/>
              <a:gd name="connsiteY2" fmla="*/ 87046 h 6939817"/>
              <a:gd name="connsiteX3" fmla="*/ 1430749 w 1430749"/>
              <a:gd name="connsiteY3" fmla="*/ 3429003 h 6939817"/>
              <a:gd name="connsiteX4" fmla="*/ 670607 w 1430749"/>
              <a:gd name="connsiteY4" fmla="*/ 6770960 h 6939817"/>
              <a:gd name="connsiteX5" fmla="*/ 584123 w 1430749"/>
              <a:gd name="connsiteY5" fmla="*/ 6939817 h 6939817"/>
              <a:gd name="connsiteX6" fmla="*/ 0 w 1430749"/>
              <a:gd name="connsiteY6" fmla="*/ 6939817 h 6939817"/>
              <a:gd name="connsiteX7" fmla="*/ 47223 w 1430749"/>
              <a:gd name="connsiteY7" fmla="*/ 6857688 h 6939817"/>
              <a:gd name="connsiteX8" fmla="*/ 915398 w 1430749"/>
              <a:gd name="connsiteY8" fmla="*/ 3429002 h 6939817"/>
              <a:gd name="connsiteX9" fmla="*/ 47223 w 1430749"/>
              <a:gd name="connsiteY9" fmla="*/ 316 h 6939817"/>
              <a:gd name="connsiteX10" fmla="*/ 47041 w 1430749"/>
              <a:gd name="connsiteY10" fmla="*/ 0 h 693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0749" h="6939817">
                <a:moveTo>
                  <a:pt x="47041" y="0"/>
                </a:moveTo>
                <a:lnTo>
                  <a:pt x="626025" y="0"/>
                </a:lnTo>
                <a:lnTo>
                  <a:pt x="670607" y="87046"/>
                </a:lnTo>
                <a:cubicBezTo>
                  <a:pt x="1157752" y="1098039"/>
                  <a:pt x="1430749" y="2231640"/>
                  <a:pt x="1430749" y="3429003"/>
                </a:cubicBezTo>
                <a:cubicBezTo>
                  <a:pt x="1430749" y="4626366"/>
                  <a:pt x="1157752" y="5759968"/>
                  <a:pt x="670607" y="6770960"/>
                </a:cubicBezTo>
                <a:lnTo>
                  <a:pt x="584123" y="6939817"/>
                </a:lnTo>
                <a:lnTo>
                  <a:pt x="0" y="6939817"/>
                </a:lnTo>
                <a:lnTo>
                  <a:pt x="47223" y="6857688"/>
                </a:lnTo>
                <a:cubicBezTo>
                  <a:pt x="600897" y="5838466"/>
                  <a:pt x="915398" y="4670462"/>
                  <a:pt x="915398" y="3429002"/>
                </a:cubicBezTo>
                <a:cubicBezTo>
                  <a:pt x="915398" y="2187542"/>
                  <a:pt x="600897" y="1019538"/>
                  <a:pt x="47223" y="316"/>
                </a:cubicBezTo>
                <a:lnTo>
                  <a:pt x="47041" y="0"/>
                </a:lnTo>
                <a:close/>
              </a:path>
            </a:pathLst>
          </a:custGeom>
          <a:solidFill>
            <a:schemeClr val="bg1">
              <a:alpha val="46000"/>
            </a:schemeClr>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5" name="Rectangle 4">
            <a:extLst>
              <a:ext uri="{FF2B5EF4-FFF2-40B4-BE49-F238E27FC236}">
                <a16:creationId xmlns:a16="http://schemas.microsoft.com/office/drawing/2014/main" id="{58021131-85DC-D7CD-0C5B-50F2DF0B9AB3}"/>
              </a:ext>
            </a:extLst>
          </p:cNvPr>
          <p:cNvSpPr>
            <a:spLocks noGrp="1"/>
          </p:cNvSpPr>
          <p:nvPr>
            <p:ph type="ctrTitle" hasCustomPrompt="1"/>
          </p:nvPr>
        </p:nvSpPr>
        <p:spPr>
          <a:xfrm>
            <a:off x="758005" y="2409570"/>
            <a:ext cx="6863882" cy="1205508"/>
          </a:xfrm>
        </p:spPr>
        <p:txBody>
          <a:bodyPr anchor="t" anchorCtr="0"/>
          <a:lstStyle>
            <a:lvl1pPr algn="l">
              <a:lnSpc>
                <a:spcPct val="100000"/>
              </a:lnSpc>
              <a:defRPr sz="4800">
                <a:solidFill>
                  <a:srgbClr val="007749"/>
                </a:solidFill>
              </a:defRPr>
            </a:lvl1pPr>
          </a:lstStyle>
          <a:p>
            <a:pPr lvl="0"/>
            <a:r>
              <a:rPr lang="en-US" noProof="0"/>
              <a:t>New Topic Slide</a:t>
            </a:r>
          </a:p>
        </p:txBody>
      </p:sp>
      <p:sp>
        <p:nvSpPr>
          <p:cNvPr id="24" name="Subtitle 3">
            <a:extLst>
              <a:ext uri="{FF2B5EF4-FFF2-40B4-BE49-F238E27FC236}">
                <a16:creationId xmlns:a16="http://schemas.microsoft.com/office/drawing/2014/main" id="{3D115988-5462-791E-035B-98A786EF9954}"/>
              </a:ext>
            </a:extLst>
          </p:cNvPr>
          <p:cNvSpPr>
            <a:spLocks noGrp="1"/>
          </p:cNvSpPr>
          <p:nvPr>
            <p:ph type="subTitle" idx="1" hasCustomPrompt="1"/>
          </p:nvPr>
        </p:nvSpPr>
        <p:spPr>
          <a:xfrm>
            <a:off x="758005" y="4030948"/>
            <a:ext cx="6949440" cy="411243"/>
          </a:xfrm>
        </p:spPr>
        <p:txBody>
          <a:bodyPr/>
          <a:lstStyle>
            <a:lvl1pPr marL="0" indent="0">
              <a:buNone/>
              <a:defRPr b="0">
                <a:solidFill>
                  <a:schemeClr val="tx1"/>
                </a:solidFill>
              </a:defRPr>
            </a:lvl1pPr>
          </a:lstStyle>
          <a:p>
            <a:r>
              <a:rPr lang="en-US"/>
              <a:t>Presenter name</a:t>
            </a:r>
          </a:p>
          <a:p>
            <a:r>
              <a:rPr lang="en-US"/>
              <a:t>Presenter job title</a:t>
            </a:r>
          </a:p>
        </p:txBody>
      </p:sp>
    </p:spTree>
    <p:custDataLst>
      <p:tags r:id="rId1"/>
    </p:custDataLst>
    <p:extLst>
      <p:ext uri="{BB962C8B-B14F-4D97-AF65-F5344CB8AC3E}">
        <p14:creationId xmlns:p14="http://schemas.microsoft.com/office/powerpoint/2010/main" val="1062767747"/>
      </p:ext>
    </p:extLst>
  </p:cSld>
  <p:clrMapOvr>
    <a:masterClrMapping/>
  </p:clrMapOvr>
  <p:transition>
    <p:zoom/>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_Only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A43D-B5BB-9B4D-CE69-36574CDD2AD0}"/>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38C744F7-6887-C3F5-D596-A82DF9690F75}"/>
              </a:ext>
            </a:extLst>
          </p:cNvPr>
          <p:cNvSpPr>
            <a:spLocks noGrp="1"/>
          </p:cNvSpPr>
          <p:nvPr>
            <p:ph type="dt" sz="half" idx="10"/>
          </p:nvPr>
        </p:nvSpPr>
        <p:spPr/>
        <p:txBody>
          <a:bodyPr/>
          <a:lstStyle/>
          <a:p>
            <a:pPr>
              <a:defRPr/>
            </a:pPr>
            <a:fld id="{E426B0AF-2181-42B7-AA01-DF096C384EA2}" type="datetime4">
              <a:rPr lang="en-US" smtClean="0"/>
              <a:t>June 16, 2026</a:t>
            </a:fld>
            <a:endParaRPr lang="en-US"/>
          </a:p>
        </p:txBody>
      </p:sp>
      <p:sp>
        <p:nvSpPr>
          <p:cNvPr id="11" name="Footer Placeholder 10">
            <a:extLst>
              <a:ext uri="{FF2B5EF4-FFF2-40B4-BE49-F238E27FC236}">
                <a16:creationId xmlns:a16="http://schemas.microsoft.com/office/drawing/2014/main" id="{D1197ECD-649E-7140-68CE-89C6B6B708FB}"/>
              </a:ext>
            </a:extLst>
          </p:cNvPr>
          <p:cNvSpPr>
            <a:spLocks noGrp="1"/>
          </p:cNvSpPr>
          <p:nvPr>
            <p:ph type="ftr" sz="quarter" idx="11"/>
          </p:nvPr>
        </p:nvSpPr>
        <p:spPr/>
        <p:txBody>
          <a:bodyPr/>
          <a:lstStyle/>
          <a:p>
            <a:pPr>
              <a:defRPr/>
            </a:pPr>
            <a:endParaRPr lang="en-US"/>
          </a:p>
        </p:txBody>
      </p:sp>
      <p:sp>
        <p:nvSpPr>
          <p:cNvPr id="12" name="Slide Number Placeholder 11">
            <a:extLst>
              <a:ext uri="{FF2B5EF4-FFF2-40B4-BE49-F238E27FC236}">
                <a16:creationId xmlns:a16="http://schemas.microsoft.com/office/drawing/2014/main" id="{2BE37D33-76E0-8EAD-A691-711653B3199E}"/>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1271421522"/>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_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6881" y="1223963"/>
            <a:ext cx="5539255" cy="513619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223963"/>
            <a:ext cx="5541431" cy="513619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F9D0239-1EAE-F092-147D-19CE197878B1}"/>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7D033AA-507D-F997-34F8-E4C76DFB72D9}"/>
              </a:ext>
            </a:extLst>
          </p:cNvPr>
          <p:cNvSpPr>
            <a:spLocks noGrp="1"/>
          </p:cNvSpPr>
          <p:nvPr>
            <p:ph type="dt" sz="half" idx="10"/>
          </p:nvPr>
        </p:nvSpPr>
        <p:spPr/>
        <p:txBody>
          <a:bodyPr/>
          <a:lstStyle/>
          <a:p>
            <a:pPr>
              <a:defRPr/>
            </a:pPr>
            <a:fld id="{481E5061-AD68-4395-8238-790AAE9755B1}" type="datetime4">
              <a:rPr lang="en-US" smtClean="0"/>
              <a:t>June 16, 2026</a:t>
            </a:fld>
            <a:endParaRPr lang="en-US"/>
          </a:p>
        </p:txBody>
      </p:sp>
      <p:sp>
        <p:nvSpPr>
          <p:cNvPr id="12" name="Footer Placeholder 11">
            <a:extLst>
              <a:ext uri="{FF2B5EF4-FFF2-40B4-BE49-F238E27FC236}">
                <a16:creationId xmlns:a16="http://schemas.microsoft.com/office/drawing/2014/main" id="{8363166B-3397-D363-023F-9E52594581B9}"/>
              </a:ext>
            </a:extLst>
          </p:cNvPr>
          <p:cNvSpPr>
            <a:spLocks noGrp="1"/>
          </p:cNvSpPr>
          <p:nvPr>
            <p:ph type="ftr" sz="quarter" idx="11"/>
          </p:nvPr>
        </p:nvSpPr>
        <p:spPr/>
        <p:txBody>
          <a:bodyPr/>
          <a:lstStyle/>
          <a:p>
            <a:pPr>
              <a:defRPr/>
            </a:pPr>
            <a:endParaRPr lang="en-US"/>
          </a:p>
        </p:txBody>
      </p:sp>
      <p:sp>
        <p:nvSpPr>
          <p:cNvPr id="13" name="Slide Number Placeholder 12">
            <a:extLst>
              <a:ext uri="{FF2B5EF4-FFF2-40B4-BE49-F238E27FC236}">
                <a16:creationId xmlns:a16="http://schemas.microsoft.com/office/drawing/2014/main" id="{80D18538-EF69-54FC-4538-6B1C850D6983}"/>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23966459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_With_Title_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6881" y="1223963"/>
            <a:ext cx="5539255" cy="416877"/>
          </a:xfrm>
        </p:spPr>
        <p:txBody>
          <a:bodyPr anchor="b"/>
          <a:lstStyle>
            <a:lvl1pPr marL="0" indent="0">
              <a:buNone/>
              <a:defRPr sz="2400" b="1">
                <a:solidFill>
                  <a:srgbClr val="01B1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6881" y="1640840"/>
            <a:ext cx="5539255" cy="47193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23963"/>
            <a:ext cx="5541431" cy="416877"/>
          </a:xfrm>
        </p:spPr>
        <p:txBody>
          <a:bodyPr anchor="b"/>
          <a:lstStyle>
            <a:lvl1pPr marL="0" indent="0">
              <a:buNone/>
              <a:defRPr sz="2400" b="1">
                <a:solidFill>
                  <a:srgbClr val="01B1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40840"/>
            <a:ext cx="5541431" cy="47193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F9D0239-1EAE-F092-147D-19CE197878B1}"/>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7D033AA-507D-F997-34F8-E4C76DFB72D9}"/>
              </a:ext>
            </a:extLst>
          </p:cNvPr>
          <p:cNvSpPr>
            <a:spLocks noGrp="1"/>
          </p:cNvSpPr>
          <p:nvPr>
            <p:ph type="dt" sz="half" idx="10"/>
          </p:nvPr>
        </p:nvSpPr>
        <p:spPr/>
        <p:txBody>
          <a:bodyPr/>
          <a:lstStyle/>
          <a:p>
            <a:pPr>
              <a:defRPr/>
            </a:pPr>
            <a:fld id="{06ABD4F3-2C36-4E01-BAE0-59EEC53E490B}" type="datetime4">
              <a:rPr lang="en-US" smtClean="0"/>
              <a:t>June 16, 2026</a:t>
            </a:fld>
            <a:endParaRPr lang="en-US"/>
          </a:p>
        </p:txBody>
      </p:sp>
      <p:sp>
        <p:nvSpPr>
          <p:cNvPr id="12" name="Footer Placeholder 11">
            <a:extLst>
              <a:ext uri="{FF2B5EF4-FFF2-40B4-BE49-F238E27FC236}">
                <a16:creationId xmlns:a16="http://schemas.microsoft.com/office/drawing/2014/main" id="{8363166B-3397-D363-023F-9E52594581B9}"/>
              </a:ext>
            </a:extLst>
          </p:cNvPr>
          <p:cNvSpPr>
            <a:spLocks noGrp="1"/>
          </p:cNvSpPr>
          <p:nvPr>
            <p:ph type="ftr" sz="quarter" idx="11"/>
          </p:nvPr>
        </p:nvSpPr>
        <p:spPr/>
        <p:txBody>
          <a:bodyPr/>
          <a:lstStyle/>
          <a:p>
            <a:pPr>
              <a:defRPr/>
            </a:pPr>
            <a:endParaRPr lang="en-US"/>
          </a:p>
        </p:txBody>
      </p:sp>
      <p:sp>
        <p:nvSpPr>
          <p:cNvPr id="13" name="Slide Number Placeholder 12">
            <a:extLst>
              <a:ext uri="{FF2B5EF4-FFF2-40B4-BE49-F238E27FC236}">
                <a16:creationId xmlns:a16="http://schemas.microsoft.com/office/drawing/2014/main" id="{80D18538-EF69-54FC-4538-6B1C850D6983}"/>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363447722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D401F-05E3-7539-4FC2-D8BF14F97081}"/>
              </a:ext>
            </a:extLst>
          </p:cNvPr>
          <p:cNvSpPr>
            <a:spLocks noGrp="1"/>
          </p:cNvSpPr>
          <p:nvPr>
            <p:ph type="dt" sz="half" idx="10"/>
          </p:nvPr>
        </p:nvSpPr>
        <p:spPr/>
        <p:txBody>
          <a:bodyPr/>
          <a:lstStyle/>
          <a:p>
            <a:pPr>
              <a:defRPr/>
            </a:pPr>
            <a:fld id="{8DB7B90F-BF62-43E4-8D5A-7BE7AF8C44D1}" type="datetime4">
              <a:rPr lang="en-US" smtClean="0"/>
              <a:t>June 16, 2026</a:t>
            </a:fld>
            <a:endParaRPr lang="en-US"/>
          </a:p>
        </p:txBody>
      </p:sp>
      <p:sp>
        <p:nvSpPr>
          <p:cNvPr id="6" name="Footer Placeholder 5">
            <a:extLst>
              <a:ext uri="{FF2B5EF4-FFF2-40B4-BE49-F238E27FC236}">
                <a16:creationId xmlns:a16="http://schemas.microsoft.com/office/drawing/2014/main" id="{2F8C3AD8-049E-8C83-2E19-DCAD558998F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4D69705-31FC-367D-A9F5-EC23FB4659CF}"/>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897210254"/>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meline horizontal">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3C9AB55-DA2F-9B4B-9748-5C62F5698C1D}"/>
              </a:ext>
            </a:extLst>
          </p:cNvPr>
          <p:cNvSpPr>
            <a:spLocks noGrp="1"/>
          </p:cNvSpPr>
          <p:nvPr>
            <p:ph type="title" hasCustomPrompt="1"/>
          </p:nvPr>
        </p:nvSpPr>
        <p:spPr>
          <a:xfrm>
            <a:off x="1009533" y="232638"/>
            <a:ext cx="6858000" cy="511991"/>
          </a:xfrm>
        </p:spPr>
        <p:txBody>
          <a:bodyPr>
            <a:noAutofit/>
          </a:bodyPr>
          <a:lstStyle>
            <a:lvl1pPr algn="l">
              <a:defRPr sz="3200" b="1" spc="0" baseline="0">
                <a:solidFill>
                  <a:schemeClr val="tx1"/>
                </a:solidFill>
              </a:defRPr>
            </a:lvl1pPr>
          </a:lstStyle>
          <a:p>
            <a:r>
              <a:rPr lang="en-US"/>
              <a:t>Click To Edit Master Title Style</a:t>
            </a:r>
          </a:p>
        </p:txBody>
      </p:sp>
      <p:sp>
        <p:nvSpPr>
          <p:cNvPr id="9" name="Slide Number Placeholder 3">
            <a:extLst>
              <a:ext uri="{FF2B5EF4-FFF2-40B4-BE49-F238E27FC236}">
                <a16:creationId xmlns:a16="http://schemas.microsoft.com/office/drawing/2014/main" id="{653FFBC7-FF8D-49C3-BA00-49C15EFEE62E}"/>
              </a:ext>
            </a:extLst>
          </p:cNvPr>
          <p:cNvSpPr>
            <a:spLocks noGrp="1"/>
          </p:cNvSpPr>
          <p:nvPr>
            <p:ph type="sldNum" sz="quarter" idx="4"/>
          </p:nvPr>
        </p:nvSpPr>
        <p:spPr>
          <a:xfrm>
            <a:off x="11685864" y="0"/>
            <a:ext cx="5061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D7172-4A6F-4B62-A970-0BE0B9CB0B64}" type="slidenum">
              <a:rPr lang="en-US" smtClean="0"/>
              <a:t>‹#›</a:t>
            </a:fld>
            <a:endParaRPr lang="en-US"/>
          </a:p>
        </p:txBody>
      </p:sp>
      <p:sp>
        <p:nvSpPr>
          <p:cNvPr id="2" name="Rectangle 1">
            <a:extLst>
              <a:ext uri="{FF2B5EF4-FFF2-40B4-BE49-F238E27FC236}">
                <a16:creationId xmlns:a16="http://schemas.microsoft.com/office/drawing/2014/main" id="{E7C0297A-AC08-982D-BC61-32CC91CDACEB}"/>
              </a:ext>
            </a:extLst>
          </p:cNvPr>
          <p:cNvSpPr/>
          <p:nvPr userDrawn="1"/>
        </p:nvSpPr>
        <p:spPr>
          <a:xfrm>
            <a:off x="-13447" y="0"/>
            <a:ext cx="33617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04AB6F-7336-8237-F9A6-225338AA0F07}"/>
              </a:ext>
            </a:extLst>
          </p:cNvPr>
          <p:cNvSpPr/>
          <p:nvPr userDrawn="1"/>
        </p:nvSpPr>
        <p:spPr>
          <a:xfrm>
            <a:off x="322729" y="0"/>
            <a:ext cx="129540" cy="6858003"/>
          </a:xfrm>
          <a:prstGeom prst="rect">
            <a:avLst/>
          </a:prstGeom>
          <a:gradFill flip="none" rotWithShape="1">
            <a:gsLst>
              <a:gs pos="0">
                <a:schemeClr val="accent1"/>
              </a:gs>
              <a:gs pos="77000">
                <a:schemeClr val="accent2"/>
              </a:gs>
              <a:gs pos="100000">
                <a:schemeClr val="accent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335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764988" y="1335742"/>
            <a:ext cx="10936941" cy="4760259"/>
          </a:xfrm>
        </p:spPr>
        <p:txBody>
          <a:bodyPr/>
          <a:lstStyle>
            <a:lvl1pPr>
              <a:lnSpc>
                <a:spcPct val="100000"/>
              </a:lnSpc>
              <a:spcBef>
                <a:spcPts val="0"/>
              </a:spcBef>
              <a:spcAft>
                <a:spcPts val="450"/>
              </a:spcAft>
              <a:defRPr sz="1500"/>
            </a:lvl1pPr>
            <a:lvl2pPr>
              <a:lnSpc>
                <a:spcPct val="100000"/>
              </a:lnSpc>
              <a:spcBef>
                <a:spcPts val="0"/>
              </a:spcBef>
              <a:spcAft>
                <a:spcPts val="450"/>
              </a:spcAft>
              <a:buClr>
                <a:srgbClr val="006600"/>
              </a:buClr>
              <a:defRPr/>
            </a:lvl2pPr>
            <a:lvl3pPr>
              <a:lnSpc>
                <a:spcPct val="100000"/>
              </a:lnSpc>
              <a:spcBef>
                <a:spcPts val="0"/>
              </a:spcBef>
              <a:spcAft>
                <a:spcPts val="450"/>
              </a:spcAft>
              <a:buClr>
                <a:srgbClr val="006600"/>
              </a:buClr>
              <a:defRPr/>
            </a:lvl3pPr>
            <a:lvl4pPr>
              <a:lnSpc>
                <a:spcPct val="100000"/>
              </a:lnSpc>
              <a:spcBef>
                <a:spcPts val="0"/>
              </a:spcBef>
              <a:spcAft>
                <a:spcPts val="450"/>
              </a:spcAft>
              <a:buClr>
                <a:srgbClr val="006600"/>
              </a:buClr>
              <a:defRPr/>
            </a:lvl4pPr>
            <a:lvl5pPr>
              <a:lnSpc>
                <a:spcPct val="100000"/>
              </a:lnSpc>
              <a:spcBef>
                <a:spcPts val="450"/>
              </a:spcBef>
              <a:spcAft>
                <a:spcPts val="450"/>
              </a:spcAft>
              <a:buClr>
                <a:srgbClr val="0066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xfrm>
            <a:off x="613775" y="6444319"/>
            <a:ext cx="2540000" cy="257175"/>
          </a:xfrm>
          <a:ln/>
        </p:spPr>
        <p:txBody>
          <a:bodyPr/>
          <a:lstStyle>
            <a:lvl1pPr>
              <a:defRPr/>
            </a:lvl1pPr>
          </a:lstStyle>
          <a:p>
            <a:fld id="{007AEA06-FC9E-41F9-B866-BD28B508F550}" type="datetime1">
              <a:rPr lang="en-US" smtClean="0"/>
              <a:t>6/16/2026</a:t>
            </a:fld>
            <a:endParaRPr lang="en-US"/>
          </a:p>
        </p:txBody>
      </p:sp>
      <p:sp>
        <p:nvSpPr>
          <p:cNvPr id="6" name="Rectangle 9"/>
          <p:cNvSpPr>
            <a:spLocks noGrp="1" noChangeArrowheads="1"/>
          </p:cNvSpPr>
          <p:nvPr>
            <p:ph type="sldNum" sz="quarter" idx="12"/>
          </p:nvPr>
        </p:nvSpPr>
        <p:spPr>
          <a:xfrm>
            <a:off x="5459523" y="6588366"/>
            <a:ext cx="773936" cy="228600"/>
          </a:xfrm>
          <a:ln/>
        </p:spPr>
        <p:txBody>
          <a:bodyPr/>
          <a:lstStyle>
            <a:lvl1pPr>
              <a:defRPr sz="1050" b="1">
                <a:solidFill>
                  <a:schemeClr val="bg1"/>
                </a:solidFill>
              </a:defRPr>
            </a:lvl1pPr>
          </a:lstStyle>
          <a:p>
            <a:fld id="{E3E1C030-5E23-4CD6-974C-C11ECEA976E4}" type="slidenum">
              <a:rPr lang="en-US" smtClean="0"/>
              <a:t>‹#›</a:t>
            </a:fld>
            <a:endParaRPr lang="en-US"/>
          </a:p>
        </p:txBody>
      </p:sp>
    </p:spTree>
    <p:extLst>
      <p:ext uri="{BB962C8B-B14F-4D97-AF65-F5344CB8AC3E}">
        <p14:creationId xmlns:p14="http://schemas.microsoft.com/office/powerpoint/2010/main" val="53490008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B7EFB8B-1B8A-1063-EF75-7BB5DB8617CA}"/>
              </a:ext>
            </a:extLst>
          </p:cNvPr>
          <p:cNvSpPr>
            <a:spLocks noGrp="1"/>
          </p:cNvSpPr>
          <p:nvPr>
            <p:ph type="body" sz="quarter" idx="13"/>
          </p:nvPr>
        </p:nvSpPr>
        <p:spPr>
          <a:xfrm>
            <a:off x="431801" y="1223963"/>
            <a:ext cx="11309350" cy="5041900"/>
          </a:xfrm>
        </p:spPr>
        <p:txBody>
          <a:bodyPr/>
          <a:lstStyle>
            <a:lvl1pPr>
              <a:spcBef>
                <a:spcPts val="1400"/>
              </a:spcBef>
              <a:defRPr/>
            </a:lvl1pPr>
            <a:lvl2pPr>
              <a:spcBef>
                <a:spcPts val="500"/>
              </a:spcBef>
              <a:defRPr/>
            </a:lvl2pPr>
            <a:lvl3pPr>
              <a:spcBef>
                <a:spcPts val="500"/>
              </a:spcBef>
              <a:defRPr/>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B9B688DC-7CE3-19FF-1E65-AFF5F486A7A3}"/>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4AA31BD-F8D6-1710-96F3-00D2D561B1F2}"/>
              </a:ext>
            </a:extLst>
          </p:cNvPr>
          <p:cNvSpPr>
            <a:spLocks noGrp="1"/>
          </p:cNvSpPr>
          <p:nvPr>
            <p:ph type="dt" sz="half" idx="14"/>
          </p:nvPr>
        </p:nvSpPr>
        <p:spPr/>
        <p:txBody>
          <a:bodyPr/>
          <a:lstStyle/>
          <a:p>
            <a:pPr>
              <a:defRPr/>
            </a:pPr>
            <a:fld id="{B7DB18AB-4BD2-42AF-8448-AEE8F9884AFE}" type="datetime4">
              <a:rPr lang="en-US" smtClean="0"/>
              <a:t>June 16, 2026</a:t>
            </a:fld>
            <a:endParaRPr lang="en-US"/>
          </a:p>
        </p:txBody>
      </p:sp>
      <p:sp>
        <p:nvSpPr>
          <p:cNvPr id="11" name="Footer Placeholder 10">
            <a:extLst>
              <a:ext uri="{FF2B5EF4-FFF2-40B4-BE49-F238E27FC236}">
                <a16:creationId xmlns:a16="http://schemas.microsoft.com/office/drawing/2014/main" id="{2105538D-9B7B-BB30-3A23-6D1D99A8A791}"/>
              </a:ext>
            </a:extLst>
          </p:cNvPr>
          <p:cNvSpPr>
            <a:spLocks noGrp="1"/>
          </p:cNvSpPr>
          <p:nvPr>
            <p:ph type="ftr" sz="quarter" idx="15"/>
          </p:nvPr>
        </p:nvSpPr>
        <p:spPr/>
        <p:txBody>
          <a:bodyPr/>
          <a:lstStyle/>
          <a:p>
            <a:pPr>
              <a:defRPr/>
            </a:pPr>
            <a:endParaRPr lang="en-US"/>
          </a:p>
        </p:txBody>
      </p:sp>
      <p:sp>
        <p:nvSpPr>
          <p:cNvPr id="12" name="Slide Number Placeholder 11">
            <a:extLst>
              <a:ext uri="{FF2B5EF4-FFF2-40B4-BE49-F238E27FC236}">
                <a16:creationId xmlns:a16="http://schemas.microsoft.com/office/drawing/2014/main" id="{96AEEB30-B0D7-FA11-CAE8-C9B21ACDE067}"/>
              </a:ext>
            </a:extLst>
          </p:cNvPr>
          <p:cNvSpPr>
            <a:spLocks noGrp="1"/>
          </p:cNvSpPr>
          <p:nvPr>
            <p:ph type="sldNum" sz="quarter" idx="16"/>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2699767231"/>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A43D-B5BB-9B4D-CE69-36574CDD2AD0}"/>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38C744F7-6887-C3F5-D596-A82DF9690F75}"/>
              </a:ext>
            </a:extLst>
          </p:cNvPr>
          <p:cNvSpPr>
            <a:spLocks noGrp="1"/>
          </p:cNvSpPr>
          <p:nvPr>
            <p:ph type="dt" sz="half" idx="10"/>
          </p:nvPr>
        </p:nvSpPr>
        <p:spPr/>
        <p:txBody>
          <a:bodyPr/>
          <a:lstStyle/>
          <a:p>
            <a:pPr>
              <a:defRPr/>
            </a:pPr>
            <a:fld id="{E426B0AF-2181-42B7-AA01-DF096C384EA2}" type="datetime4">
              <a:rPr lang="en-US" smtClean="0"/>
              <a:t>June 16, 2026</a:t>
            </a:fld>
            <a:endParaRPr lang="en-US"/>
          </a:p>
        </p:txBody>
      </p:sp>
      <p:sp>
        <p:nvSpPr>
          <p:cNvPr id="11" name="Footer Placeholder 10">
            <a:extLst>
              <a:ext uri="{FF2B5EF4-FFF2-40B4-BE49-F238E27FC236}">
                <a16:creationId xmlns:a16="http://schemas.microsoft.com/office/drawing/2014/main" id="{D1197ECD-649E-7140-68CE-89C6B6B708FB}"/>
              </a:ext>
            </a:extLst>
          </p:cNvPr>
          <p:cNvSpPr>
            <a:spLocks noGrp="1"/>
          </p:cNvSpPr>
          <p:nvPr>
            <p:ph type="ftr" sz="quarter" idx="11"/>
          </p:nvPr>
        </p:nvSpPr>
        <p:spPr/>
        <p:txBody>
          <a:bodyPr/>
          <a:lstStyle/>
          <a:p>
            <a:pPr>
              <a:defRPr/>
            </a:pPr>
            <a:endParaRPr lang="en-US"/>
          </a:p>
        </p:txBody>
      </p:sp>
      <p:sp>
        <p:nvSpPr>
          <p:cNvPr id="12" name="Slide Number Placeholder 11">
            <a:extLst>
              <a:ext uri="{FF2B5EF4-FFF2-40B4-BE49-F238E27FC236}">
                <a16:creationId xmlns:a16="http://schemas.microsoft.com/office/drawing/2014/main" id="{2BE37D33-76E0-8EAD-A691-711653B3199E}"/>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679580326"/>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_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6881" y="1223963"/>
            <a:ext cx="5539255" cy="513619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223963"/>
            <a:ext cx="5541431" cy="513619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F9D0239-1EAE-F092-147D-19CE197878B1}"/>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7D033AA-507D-F997-34F8-E4C76DFB72D9}"/>
              </a:ext>
            </a:extLst>
          </p:cNvPr>
          <p:cNvSpPr>
            <a:spLocks noGrp="1"/>
          </p:cNvSpPr>
          <p:nvPr>
            <p:ph type="dt" sz="half" idx="10"/>
          </p:nvPr>
        </p:nvSpPr>
        <p:spPr/>
        <p:txBody>
          <a:bodyPr/>
          <a:lstStyle/>
          <a:p>
            <a:pPr>
              <a:defRPr/>
            </a:pPr>
            <a:fld id="{481E5061-AD68-4395-8238-790AAE9755B1}" type="datetime4">
              <a:rPr lang="en-US" smtClean="0"/>
              <a:t>June 16, 2026</a:t>
            </a:fld>
            <a:endParaRPr lang="en-US"/>
          </a:p>
        </p:txBody>
      </p:sp>
      <p:sp>
        <p:nvSpPr>
          <p:cNvPr id="12" name="Footer Placeholder 11">
            <a:extLst>
              <a:ext uri="{FF2B5EF4-FFF2-40B4-BE49-F238E27FC236}">
                <a16:creationId xmlns:a16="http://schemas.microsoft.com/office/drawing/2014/main" id="{8363166B-3397-D363-023F-9E52594581B9}"/>
              </a:ext>
            </a:extLst>
          </p:cNvPr>
          <p:cNvSpPr>
            <a:spLocks noGrp="1"/>
          </p:cNvSpPr>
          <p:nvPr>
            <p:ph type="ftr" sz="quarter" idx="11"/>
          </p:nvPr>
        </p:nvSpPr>
        <p:spPr/>
        <p:txBody>
          <a:bodyPr/>
          <a:lstStyle/>
          <a:p>
            <a:pPr>
              <a:defRPr/>
            </a:pPr>
            <a:endParaRPr lang="en-US"/>
          </a:p>
        </p:txBody>
      </p:sp>
      <p:sp>
        <p:nvSpPr>
          <p:cNvPr id="13" name="Slide Number Placeholder 12">
            <a:extLst>
              <a:ext uri="{FF2B5EF4-FFF2-40B4-BE49-F238E27FC236}">
                <a16:creationId xmlns:a16="http://schemas.microsoft.com/office/drawing/2014/main" id="{80D18538-EF69-54FC-4538-6B1C850D6983}"/>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7909894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_With_Title_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6881" y="1223963"/>
            <a:ext cx="5539255" cy="416877"/>
          </a:xfrm>
        </p:spPr>
        <p:txBody>
          <a:bodyPr anchor="b"/>
          <a:lstStyle>
            <a:lvl1pPr marL="0" indent="0">
              <a:buNone/>
              <a:defRPr sz="2400" b="1">
                <a:solidFill>
                  <a:srgbClr val="01B1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6881" y="1640840"/>
            <a:ext cx="5539255" cy="47193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23963"/>
            <a:ext cx="5541431" cy="416877"/>
          </a:xfrm>
        </p:spPr>
        <p:txBody>
          <a:bodyPr anchor="b"/>
          <a:lstStyle>
            <a:lvl1pPr marL="0" indent="0">
              <a:buNone/>
              <a:defRPr sz="2400" b="1">
                <a:solidFill>
                  <a:srgbClr val="01B1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40840"/>
            <a:ext cx="5541431" cy="47193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F9D0239-1EAE-F092-147D-19CE197878B1}"/>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7D033AA-507D-F997-34F8-E4C76DFB72D9}"/>
              </a:ext>
            </a:extLst>
          </p:cNvPr>
          <p:cNvSpPr>
            <a:spLocks noGrp="1"/>
          </p:cNvSpPr>
          <p:nvPr>
            <p:ph type="dt" sz="half" idx="10"/>
          </p:nvPr>
        </p:nvSpPr>
        <p:spPr/>
        <p:txBody>
          <a:bodyPr/>
          <a:lstStyle/>
          <a:p>
            <a:pPr>
              <a:defRPr/>
            </a:pPr>
            <a:fld id="{06ABD4F3-2C36-4E01-BAE0-59EEC53E490B}" type="datetime4">
              <a:rPr lang="en-US" smtClean="0"/>
              <a:t>June 16, 2026</a:t>
            </a:fld>
            <a:endParaRPr lang="en-US"/>
          </a:p>
        </p:txBody>
      </p:sp>
      <p:sp>
        <p:nvSpPr>
          <p:cNvPr id="12" name="Footer Placeholder 11">
            <a:extLst>
              <a:ext uri="{FF2B5EF4-FFF2-40B4-BE49-F238E27FC236}">
                <a16:creationId xmlns:a16="http://schemas.microsoft.com/office/drawing/2014/main" id="{8363166B-3397-D363-023F-9E52594581B9}"/>
              </a:ext>
            </a:extLst>
          </p:cNvPr>
          <p:cNvSpPr>
            <a:spLocks noGrp="1"/>
          </p:cNvSpPr>
          <p:nvPr>
            <p:ph type="ftr" sz="quarter" idx="11"/>
          </p:nvPr>
        </p:nvSpPr>
        <p:spPr/>
        <p:txBody>
          <a:bodyPr/>
          <a:lstStyle/>
          <a:p>
            <a:pPr>
              <a:defRPr/>
            </a:pPr>
            <a:endParaRPr lang="en-US"/>
          </a:p>
        </p:txBody>
      </p:sp>
      <p:sp>
        <p:nvSpPr>
          <p:cNvPr id="13" name="Slide Number Placeholder 12">
            <a:extLst>
              <a:ext uri="{FF2B5EF4-FFF2-40B4-BE49-F238E27FC236}">
                <a16:creationId xmlns:a16="http://schemas.microsoft.com/office/drawing/2014/main" id="{80D18538-EF69-54FC-4538-6B1C850D6983}"/>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5830587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D401F-05E3-7539-4FC2-D8BF14F97081}"/>
              </a:ext>
            </a:extLst>
          </p:cNvPr>
          <p:cNvSpPr>
            <a:spLocks noGrp="1"/>
          </p:cNvSpPr>
          <p:nvPr>
            <p:ph type="dt" sz="half" idx="10"/>
          </p:nvPr>
        </p:nvSpPr>
        <p:spPr/>
        <p:txBody>
          <a:bodyPr/>
          <a:lstStyle/>
          <a:p>
            <a:pPr>
              <a:defRPr/>
            </a:pPr>
            <a:fld id="{8DB7B90F-BF62-43E4-8D5A-7BE7AF8C44D1}" type="datetime4">
              <a:rPr lang="en-US" smtClean="0"/>
              <a:t>June 16, 2026</a:t>
            </a:fld>
            <a:endParaRPr lang="en-US"/>
          </a:p>
        </p:txBody>
      </p:sp>
      <p:sp>
        <p:nvSpPr>
          <p:cNvPr id="6" name="Footer Placeholder 5">
            <a:extLst>
              <a:ext uri="{FF2B5EF4-FFF2-40B4-BE49-F238E27FC236}">
                <a16:creationId xmlns:a16="http://schemas.microsoft.com/office/drawing/2014/main" id="{2F8C3AD8-049E-8C83-2E19-DCAD558998F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4D69705-31FC-367D-A9F5-EC23FB4659CF}"/>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1856852943"/>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6881" y="1223963"/>
            <a:ext cx="5539255" cy="513619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223963"/>
            <a:ext cx="5541431" cy="513619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F9D0239-1EAE-F092-147D-19CE197878B1}"/>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7D033AA-507D-F997-34F8-E4C76DFB72D9}"/>
              </a:ext>
            </a:extLst>
          </p:cNvPr>
          <p:cNvSpPr>
            <a:spLocks noGrp="1"/>
          </p:cNvSpPr>
          <p:nvPr>
            <p:ph type="dt" sz="half" idx="10"/>
          </p:nvPr>
        </p:nvSpPr>
        <p:spPr/>
        <p:txBody>
          <a:bodyPr/>
          <a:lstStyle/>
          <a:p>
            <a:pPr>
              <a:defRPr/>
            </a:pPr>
            <a:fld id="{481E5061-AD68-4395-8238-790AAE9755B1}" type="datetime4">
              <a:rPr lang="en-US" smtClean="0"/>
              <a:t>June 16, 2026</a:t>
            </a:fld>
            <a:endParaRPr lang="en-US"/>
          </a:p>
        </p:txBody>
      </p:sp>
      <p:sp>
        <p:nvSpPr>
          <p:cNvPr id="12" name="Footer Placeholder 11">
            <a:extLst>
              <a:ext uri="{FF2B5EF4-FFF2-40B4-BE49-F238E27FC236}">
                <a16:creationId xmlns:a16="http://schemas.microsoft.com/office/drawing/2014/main" id="{8363166B-3397-D363-023F-9E52594581B9}"/>
              </a:ext>
            </a:extLst>
          </p:cNvPr>
          <p:cNvSpPr>
            <a:spLocks noGrp="1"/>
          </p:cNvSpPr>
          <p:nvPr>
            <p:ph type="ftr" sz="quarter" idx="11"/>
          </p:nvPr>
        </p:nvSpPr>
        <p:spPr/>
        <p:txBody>
          <a:bodyPr/>
          <a:lstStyle/>
          <a:p>
            <a:pPr>
              <a:defRPr/>
            </a:pPr>
            <a:endParaRPr lang="en-US"/>
          </a:p>
        </p:txBody>
      </p:sp>
      <p:sp>
        <p:nvSpPr>
          <p:cNvPr id="13" name="Slide Number Placeholder 12">
            <a:extLst>
              <a:ext uri="{FF2B5EF4-FFF2-40B4-BE49-F238E27FC236}">
                <a16:creationId xmlns:a16="http://schemas.microsoft.com/office/drawing/2014/main" id="{80D18538-EF69-54FC-4538-6B1C850D6983}"/>
              </a:ext>
            </a:extLst>
          </p:cNvPr>
          <p:cNvSpPr>
            <a:spLocks noGrp="1"/>
          </p:cNvSpPr>
          <p:nvPr>
            <p:ph type="sldNum" sz="quarter" idx="12"/>
          </p:nvPr>
        </p:nvSpPr>
        <p:spPr/>
        <p:txBody>
          <a:bodyPr/>
          <a:lstStyle/>
          <a:p>
            <a:fld id="{EEC801C8-A0AB-4D3A-AE9D-0933C9525D3C}" type="slidenum">
              <a:rPr lang="en-US" smtClean="0"/>
              <a:pPr/>
              <a:t>‹#›</a:t>
            </a:fld>
            <a:endParaRPr lang="en-US"/>
          </a:p>
        </p:txBody>
      </p:sp>
    </p:spTree>
    <p:custDataLst>
      <p:tags r:id="rId1"/>
    </p:custDataLst>
    <p:extLst>
      <p:ext uri="{BB962C8B-B14F-4D97-AF65-F5344CB8AC3E}">
        <p14:creationId xmlns:p14="http://schemas.microsoft.com/office/powerpoint/2010/main" val="33701942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_Slide">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7EFC49B-FE90-3B8C-81D9-BD42FD42B6C7}"/>
              </a:ext>
            </a:extLst>
          </p:cNvPr>
          <p:cNvGrpSpPr/>
          <p:nvPr/>
        </p:nvGrpSpPr>
        <p:grpSpPr>
          <a:xfrm>
            <a:off x="8465449" y="0"/>
            <a:ext cx="3726551" cy="6858000"/>
            <a:chOff x="8465449" y="0"/>
            <a:chExt cx="3726551" cy="6442657"/>
          </a:xfrm>
        </p:grpSpPr>
        <p:sp>
          <p:nvSpPr>
            <p:cNvPr id="3" name="Rectangle 2">
              <a:extLst>
                <a:ext uri="{FF2B5EF4-FFF2-40B4-BE49-F238E27FC236}">
                  <a16:creationId xmlns:a16="http://schemas.microsoft.com/office/drawing/2014/main" id="{D77F7439-D721-B45B-2DB7-3B0897AD0565}"/>
                </a:ext>
              </a:extLst>
            </p:cNvPr>
            <p:cNvSpPr/>
            <p:nvPr/>
          </p:nvSpPr>
          <p:spPr bwMode="auto">
            <a:xfrm>
              <a:off x="8465449" y="0"/>
              <a:ext cx="3726551" cy="2057400"/>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4" name="Rectangle 3">
              <a:extLst>
                <a:ext uri="{FF2B5EF4-FFF2-40B4-BE49-F238E27FC236}">
                  <a16:creationId xmlns:a16="http://schemas.microsoft.com/office/drawing/2014/main" id="{488E3D22-89DC-E39F-E14E-996020339E69}"/>
                </a:ext>
              </a:extLst>
            </p:cNvPr>
            <p:cNvSpPr/>
            <p:nvPr/>
          </p:nvSpPr>
          <p:spPr bwMode="auto">
            <a:xfrm>
              <a:off x="8465449" y="2192629"/>
              <a:ext cx="3726551" cy="2057400"/>
            </a:xfrm>
            <a:prstGeom prst="rect">
              <a:avLst/>
            </a:prstGeom>
            <a:solidFill>
              <a:schemeClr val="accent2"/>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5" name="Rectangle 4">
              <a:extLst>
                <a:ext uri="{FF2B5EF4-FFF2-40B4-BE49-F238E27FC236}">
                  <a16:creationId xmlns:a16="http://schemas.microsoft.com/office/drawing/2014/main" id="{984AA559-DEEF-1827-CF08-188E8F385F7F}"/>
                </a:ext>
              </a:extLst>
            </p:cNvPr>
            <p:cNvSpPr/>
            <p:nvPr/>
          </p:nvSpPr>
          <p:spPr bwMode="auto">
            <a:xfrm>
              <a:off x="8465449" y="4385257"/>
              <a:ext cx="3726551" cy="2057400"/>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13" name="Freeform: Shape 12">
            <a:extLst>
              <a:ext uri="{FF2B5EF4-FFF2-40B4-BE49-F238E27FC236}">
                <a16:creationId xmlns:a16="http://schemas.microsoft.com/office/drawing/2014/main" id="{F3AD5CD2-73F8-EFD5-01C4-D5620D76C244}"/>
              </a:ext>
            </a:extLst>
          </p:cNvPr>
          <p:cNvSpPr/>
          <p:nvPr/>
        </p:nvSpPr>
        <p:spPr bwMode="auto">
          <a:xfrm>
            <a:off x="0" y="14719"/>
            <a:ext cx="10496332" cy="6857998"/>
          </a:xfrm>
          <a:custGeom>
            <a:avLst/>
            <a:gdLst>
              <a:gd name="connsiteX0" fmla="*/ 0 w 10496332"/>
              <a:gd name="connsiteY0" fmla="*/ 0 h 6857998"/>
              <a:gd name="connsiteX1" fmla="*/ 702733 w 10496332"/>
              <a:gd name="connsiteY1" fmla="*/ 0 h 6857998"/>
              <a:gd name="connsiteX2" fmla="*/ 8935480 w 10496332"/>
              <a:gd name="connsiteY2" fmla="*/ 0 h 6857998"/>
              <a:gd name="connsiteX3" fmla="*/ 9638213 w 10496332"/>
              <a:gd name="connsiteY3" fmla="*/ 0 h 6857998"/>
              <a:gd name="connsiteX4" fmla="*/ 9638393 w 10496332"/>
              <a:gd name="connsiteY4" fmla="*/ 312 h 6857998"/>
              <a:gd name="connsiteX5" fmla="*/ 10496332 w 10496332"/>
              <a:gd name="connsiteY5" fmla="*/ 3388575 h 6857998"/>
              <a:gd name="connsiteX6" fmla="*/ 9638393 w 10496332"/>
              <a:gd name="connsiteY6" fmla="*/ 6776838 h 6857998"/>
              <a:gd name="connsiteX7" fmla="*/ 9591726 w 10496332"/>
              <a:gd name="connsiteY7" fmla="*/ 6857998 h 6857998"/>
              <a:gd name="connsiteX8" fmla="*/ 8888993 w 10496332"/>
              <a:gd name="connsiteY8" fmla="*/ 6857998 h 6857998"/>
              <a:gd name="connsiteX9" fmla="*/ 702733 w 10496332"/>
              <a:gd name="connsiteY9" fmla="*/ 6857998 h 6857998"/>
              <a:gd name="connsiteX10" fmla="*/ 0 w 10496332"/>
              <a:gd name="connsiteY1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6332" h="6857998">
                <a:moveTo>
                  <a:pt x="0" y="0"/>
                </a:moveTo>
                <a:lnTo>
                  <a:pt x="702733" y="0"/>
                </a:lnTo>
                <a:lnTo>
                  <a:pt x="8935480" y="0"/>
                </a:lnTo>
                <a:lnTo>
                  <a:pt x="9638213" y="0"/>
                </a:lnTo>
                <a:lnTo>
                  <a:pt x="9638393" y="312"/>
                </a:lnTo>
                <a:cubicBezTo>
                  <a:pt x="10185539" y="1007518"/>
                  <a:pt x="10496332" y="2161752"/>
                  <a:pt x="10496332" y="3388575"/>
                </a:cubicBezTo>
                <a:cubicBezTo>
                  <a:pt x="10496332" y="4615398"/>
                  <a:pt x="10185539" y="5769632"/>
                  <a:pt x="9638393" y="6776838"/>
                </a:cubicBezTo>
                <a:lnTo>
                  <a:pt x="9591726" y="6857998"/>
                </a:lnTo>
                <a:lnTo>
                  <a:pt x="8888993" y="6857998"/>
                </a:lnTo>
                <a:lnTo>
                  <a:pt x="702733" y="6857998"/>
                </a:lnTo>
                <a:lnTo>
                  <a:pt x="0" y="6857998"/>
                </a:lnTo>
                <a:close/>
              </a:path>
            </a:pathLst>
          </a:custGeom>
          <a:solidFill>
            <a:schemeClr val="bg1"/>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0" name="Freeform: Shape 9">
            <a:extLst>
              <a:ext uri="{FF2B5EF4-FFF2-40B4-BE49-F238E27FC236}">
                <a16:creationId xmlns:a16="http://schemas.microsoft.com/office/drawing/2014/main" id="{4B46013D-C697-D073-4577-EAC960F86CCB}"/>
              </a:ext>
            </a:extLst>
          </p:cNvPr>
          <p:cNvSpPr/>
          <p:nvPr/>
        </p:nvSpPr>
        <p:spPr bwMode="auto">
          <a:xfrm>
            <a:off x="9538042" y="-4"/>
            <a:ext cx="1430749" cy="6858000"/>
          </a:xfrm>
          <a:custGeom>
            <a:avLst/>
            <a:gdLst>
              <a:gd name="connsiteX0" fmla="*/ 47041 w 1430749"/>
              <a:gd name="connsiteY0" fmla="*/ 0 h 6939817"/>
              <a:gd name="connsiteX1" fmla="*/ 626025 w 1430749"/>
              <a:gd name="connsiteY1" fmla="*/ 0 h 6939817"/>
              <a:gd name="connsiteX2" fmla="*/ 670607 w 1430749"/>
              <a:gd name="connsiteY2" fmla="*/ 87046 h 6939817"/>
              <a:gd name="connsiteX3" fmla="*/ 1430749 w 1430749"/>
              <a:gd name="connsiteY3" fmla="*/ 3429003 h 6939817"/>
              <a:gd name="connsiteX4" fmla="*/ 670607 w 1430749"/>
              <a:gd name="connsiteY4" fmla="*/ 6770960 h 6939817"/>
              <a:gd name="connsiteX5" fmla="*/ 584123 w 1430749"/>
              <a:gd name="connsiteY5" fmla="*/ 6939817 h 6939817"/>
              <a:gd name="connsiteX6" fmla="*/ 0 w 1430749"/>
              <a:gd name="connsiteY6" fmla="*/ 6939817 h 6939817"/>
              <a:gd name="connsiteX7" fmla="*/ 47223 w 1430749"/>
              <a:gd name="connsiteY7" fmla="*/ 6857688 h 6939817"/>
              <a:gd name="connsiteX8" fmla="*/ 915398 w 1430749"/>
              <a:gd name="connsiteY8" fmla="*/ 3429002 h 6939817"/>
              <a:gd name="connsiteX9" fmla="*/ 47223 w 1430749"/>
              <a:gd name="connsiteY9" fmla="*/ 316 h 6939817"/>
              <a:gd name="connsiteX10" fmla="*/ 47041 w 1430749"/>
              <a:gd name="connsiteY10" fmla="*/ 0 h 693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0749" h="6939817">
                <a:moveTo>
                  <a:pt x="47041" y="0"/>
                </a:moveTo>
                <a:lnTo>
                  <a:pt x="626025" y="0"/>
                </a:lnTo>
                <a:lnTo>
                  <a:pt x="670607" y="87046"/>
                </a:lnTo>
                <a:cubicBezTo>
                  <a:pt x="1157752" y="1098039"/>
                  <a:pt x="1430749" y="2231640"/>
                  <a:pt x="1430749" y="3429003"/>
                </a:cubicBezTo>
                <a:cubicBezTo>
                  <a:pt x="1430749" y="4626366"/>
                  <a:pt x="1157752" y="5759968"/>
                  <a:pt x="670607" y="6770960"/>
                </a:cubicBezTo>
                <a:lnTo>
                  <a:pt x="584123" y="6939817"/>
                </a:lnTo>
                <a:lnTo>
                  <a:pt x="0" y="6939817"/>
                </a:lnTo>
                <a:lnTo>
                  <a:pt x="47223" y="6857688"/>
                </a:lnTo>
                <a:cubicBezTo>
                  <a:pt x="600897" y="5838466"/>
                  <a:pt x="915398" y="4670462"/>
                  <a:pt x="915398" y="3429002"/>
                </a:cubicBezTo>
                <a:cubicBezTo>
                  <a:pt x="915398" y="2187542"/>
                  <a:pt x="600897" y="1019538"/>
                  <a:pt x="47223" y="316"/>
                </a:cubicBezTo>
                <a:lnTo>
                  <a:pt x="47041" y="0"/>
                </a:lnTo>
                <a:close/>
              </a:path>
            </a:pathLst>
          </a:custGeom>
          <a:solidFill>
            <a:schemeClr val="bg1">
              <a:alpha val="46000"/>
            </a:schemeClr>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5" name="Rectangle 4">
            <a:extLst>
              <a:ext uri="{FF2B5EF4-FFF2-40B4-BE49-F238E27FC236}">
                <a16:creationId xmlns:a16="http://schemas.microsoft.com/office/drawing/2014/main" id="{58021131-85DC-D7CD-0C5B-50F2DF0B9AB3}"/>
              </a:ext>
            </a:extLst>
          </p:cNvPr>
          <p:cNvSpPr>
            <a:spLocks noGrp="1"/>
          </p:cNvSpPr>
          <p:nvPr>
            <p:ph type="ctrTitle" hasCustomPrompt="1"/>
          </p:nvPr>
        </p:nvSpPr>
        <p:spPr>
          <a:xfrm>
            <a:off x="798667" y="2840964"/>
            <a:ext cx="6863882" cy="1205508"/>
          </a:xfrm>
        </p:spPr>
        <p:txBody>
          <a:bodyPr anchor="t" anchorCtr="0"/>
          <a:lstStyle>
            <a:lvl1pPr algn="l">
              <a:lnSpc>
                <a:spcPct val="100000"/>
              </a:lnSpc>
              <a:defRPr sz="4800">
                <a:solidFill>
                  <a:srgbClr val="007749"/>
                </a:solidFill>
              </a:defRPr>
            </a:lvl1pPr>
          </a:lstStyle>
          <a:p>
            <a:pPr lvl="0"/>
            <a:r>
              <a:rPr lang="en-US" noProof="0"/>
              <a:t>Click to edit master title style</a:t>
            </a:r>
          </a:p>
        </p:txBody>
      </p:sp>
      <p:sp>
        <p:nvSpPr>
          <p:cNvPr id="17" name="Text Placeholder 33">
            <a:extLst>
              <a:ext uri="{FF2B5EF4-FFF2-40B4-BE49-F238E27FC236}">
                <a16:creationId xmlns:a16="http://schemas.microsoft.com/office/drawing/2014/main" id="{4695188D-5B62-058C-9E28-ED4B450EDEF0}"/>
              </a:ext>
            </a:extLst>
          </p:cNvPr>
          <p:cNvSpPr>
            <a:spLocks noGrp="1"/>
          </p:cNvSpPr>
          <p:nvPr>
            <p:ph type="body" sz="quarter" idx="15"/>
          </p:nvPr>
        </p:nvSpPr>
        <p:spPr>
          <a:xfrm>
            <a:off x="802900" y="2441642"/>
            <a:ext cx="6863882" cy="369887"/>
          </a:xfrm>
        </p:spPr>
        <p:txBody>
          <a:bodyPr anchor="b" anchorCtr="0"/>
          <a:lstStyle>
            <a:lvl1pPr marL="0" indent="0">
              <a:buNone/>
              <a:defRPr sz="2400" b="1" cap="all" spc="200" baseline="0">
                <a:solidFill>
                  <a:srgbClr val="00AEEF"/>
                </a:solidFill>
                <a:latin typeface="+mn-lt"/>
                <a:ea typeface="Cambria" panose="02040503050406030204" pitchFamily="18" charset="0"/>
              </a:defRPr>
            </a:lvl1pPr>
            <a:lvl2pPr marL="231775" indent="0">
              <a:buNone/>
              <a:defRPr b="1" cap="all" baseline="0">
                <a:solidFill>
                  <a:srgbClr val="00AEEF"/>
                </a:solidFill>
              </a:defRPr>
            </a:lvl2pPr>
            <a:lvl3pPr marL="914400" indent="0">
              <a:buNone/>
              <a:defRPr b="1" cap="all" baseline="0">
                <a:solidFill>
                  <a:srgbClr val="00AEEF"/>
                </a:solidFill>
              </a:defRPr>
            </a:lvl3pPr>
            <a:lvl4pPr marL="1371600" indent="0">
              <a:buNone/>
              <a:defRPr b="1" cap="all" baseline="0">
                <a:solidFill>
                  <a:srgbClr val="00AEEF"/>
                </a:solidFill>
              </a:defRPr>
            </a:lvl4pPr>
            <a:lvl5pPr marL="1828800" indent="0">
              <a:buNone/>
              <a:defRPr b="1" cap="all" baseline="0">
                <a:solidFill>
                  <a:srgbClr val="00AEEF"/>
                </a:solidFill>
              </a:defRPr>
            </a:lvl5pPr>
          </a:lstStyle>
          <a:p>
            <a:pPr lvl="0"/>
            <a:r>
              <a:rPr lang="en-US"/>
              <a:t>Click to edit Master text styles</a:t>
            </a:r>
          </a:p>
        </p:txBody>
      </p:sp>
      <p:pic>
        <p:nvPicPr>
          <p:cNvPr id="21" name="Picture 20">
            <a:extLst>
              <a:ext uri="{FF2B5EF4-FFF2-40B4-BE49-F238E27FC236}">
                <a16:creationId xmlns:a16="http://schemas.microsoft.com/office/drawing/2014/main" id="{03AA4902-1833-9A1A-A073-F7C2559FF310}"/>
              </a:ext>
            </a:extLst>
          </p:cNvPr>
          <p:cNvPicPr>
            <a:picLocks noChangeAspect="1"/>
          </p:cNvPicPr>
          <p:nvPr/>
        </p:nvPicPr>
        <p:blipFill>
          <a:blip r:embed="rId3"/>
          <a:srcRect/>
          <a:stretch/>
        </p:blipFill>
        <p:spPr>
          <a:xfrm>
            <a:off x="814835" y="1223963"/>
            <a:ext cx="2838532" cy="345777"/>
          </a:xfrm>
          <a:prstGeom prst="rect">
            <a:avLst/>
          </a:prstGeom>
        </p:spPr>
      </p:pic>
      <p:sp>
        <p:nvSpPr>
          <p:cNvPr id="24" name="Subtitle 3">
            <a:extLst>
              <a:ext uri="{FF2B5EF4-FFF2-40B4-BE49-F238E27FC236}">
                <a16:creationId xmlns:a16="http://schemas.microsoft.com/office/drawing/2014/main" id="{3D115988-5462-791E-035B-98A786EF9954}"/>
              </a:ext>
            </a:extLst>
          </p:cNvPr>
          <p:cNvSpPr>
            <a:spLocks noGrp="1"/>
          </p:cNvSpPr>
          <p:nvPr>
            <p:ph type="subTitle" idx="1" hasCustomPrompt="1"/>
          </p:nvPr>
        </p:nvSpPr>
        <p:spPr>
          <a:xfrm>
            <a:off x="798667" y="4636501"/>
            <a:ext cx="6949440" cy="411243"/>
          </a:xfrm>
        </p:spPr>
        <p:txBody>
          <a:bodyPr/>
          <a:lstStyle>
            <a:lvl1pPr marL="0" indent="0">
              <a:buNone/>
              <a:defRPr b="1">
                <a:solidFill>
                  <a:srgbClr val="7F7F7F"/>
                </a:solidFill>
              </a:defRPr>
            </a:lvl1pPr>
          </a:lstStyle>
          <a:p>
            <a:r>
              <a:rPr lang="en-US"/>
              <a:t>Click to edit date</a:t>
            </a:r>
          </a:p>
        </p:txBody>
      </p:sp>
      <p:grpSp>
        <p:nvGrpSpPr>
          <p:cNvPr id="2" name="Group 1">
            <a:extLst>
              <a:ext uri="{FF2B5EF4-FFF2-40B4-BE49-F238E27FC236}">
                <a16:creationId xmlns:a16="http://schemas.microsoft.com/office/drawing/2014/main" id="{780B9A02-3360-D114-7593-B98CF565B786}"/>
              </a:ext>
            </a:extLst>
          </p:cNvPr>
          <p:cNvGrpSpPr/>
          <p:nvPr userDrawn="1"/>
        </p:nvGrpSpPr>
        <p:grpSpPr>
          <a:xfrm>
            <a:off x="8465449" y="0"/>
            <a:ext cx="3726551" cy="6858000"/>
            <a:chOff x="8465449" y="0"/>
            <a:chExt cx="3726551" cy="6442657"/>
          </a:xfrm>
        </p:grpSpPr>
        <p:sp>
          <p:nvSpPr>
            <p:cNvPr id="6" name="Rectangle 5">
              <a:extLst>
                <a:ext uri="{FF2B5EF4-FFF2-40B4-BE49-F238E27FC236}">
                  <a16:creationId xmlns:a16="http://schemas.microsoft.com/office/drawing/2014/main" id="{2409191A-9345-4186-7A6E-49D68C3DF98F}"/>
                </a:ext>
              </a:extLst>
            </p:cNvPr>
            <p:cNvSpPr/>
            <p:nvPr userDrawn="1"/>
          </p:nvSpPr>
          <p:spPr bwMode="auto">
            <a:xfrm>
              <a:off x="8465449" y="0"/>
              <a:ext cx="3726551" cy="2057400"/>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7" name="Rectangle 6">
              <a:extLst>
                <a:ext uri="{FF2B5EF4-FFF2-40B4-BE49-F238E27FC236}">
                  <a16:creationId xmlns:a16="http://schemas.microsoft.com/office/drawing/2014/main" id="{7AD670CD-D2B2-579F-997A-07D87FE840D8}"/>
                </a:ext>
              </a:extLst>
            </p:cNvPr>
            <p:cNvSpPr/>
            <p:nvPr userDrawn="1"/>
          </p:nvSpPr>
          <p:spPr bwMode="auto">
            <a:xfrm>
              <a:off x="8465449" y="2192629"/>
              <a:ext cx="3726551" cy="2057400"/>
            </a:xfrm>
            <a:prstGeom prst="rect">
              <a:avLst/>
            </a:prstGeom>
            <a:solidFill>
              <a:schemeClr val="accent2"/>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lvl="0" indent="0" algn="l" eaLnBrk="1" latinLnBrk="0" hangingPunct="1">
                <a:lnSpc>
                  <a:spcPct val="100000"/>
                </a:lnSpc>
                <a:buClrTx/>
                <a:buSzTx/>
                <a:buFontTx/>
                <a:buNone/>
                <a:tabLst/>
              </a:pPr>
              <a:endParaRPr kumimoji="0" lang="en-US" sz="1800" i="0" u="none" strike="noStrike" cap="none" normalizeH="0" baseline="0">
                <a:ln>
                  <a:noFill/>
                </a:ln>
                <a:effectLst/>
                <a:ea typeface="MS PGothic" pitchFamily="34" charset="-128"/>
              </a:endParaRPr>
            </a:p>
          </p:txBody>
        </p:sp>
        <p:sp>
          <p:nvSpPr>
            <p:cNvPr id="8" name="Rectangle 7">
              <a:extLst>
                <a:ext uri="{FF2B5EF4-FFF2-40B4-BE49-F238E27FC236}">
                  <a16:creationId xmlns:a16="http://schemas.microsoft.com/office/drawing/2014/main" id="{A63634E1-810B-0A8B-99A2-9132B519CA58}"/>
                </a:ext>
              </a:extLst>
            </p:cNvPr>
            <p:cNvSpPr/>
            <p:nvPr userDrawn="1"/>
          </p:nvSpPr>
          <p:spPr bwMode="auto">
            <a:xfrm>
              <a:off x="8465449" y="4385257"/>
              <a:ext cx="3726551" cy="2057400"/>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9" name="Freeform: Shape 8">
            <a:extLst>
              <a:ext uri="{FF2B5EF4-FFF2-40B4-BE49-F238E27FC236}">
                <a16:creationId xmlns:a16="http://schemas.microsoft.com/office/drawing/2014/main" id="{5B1B1123-EEA5-5D4F-EA69-78606DC5F8E8}"/>
              </a:ext>
            </a:extLst>
          </p:cNvPr>
          <p:cNvSpPr/>
          <p:nvPr userDrawn="1"/>
        </p:nvSpPr>
        <p:spPr bwMode="auto">
          <a:xfrm>
            <a:off x="0" y="14719"/>
            <a:ext cx="10496332" cy="6857998"/>
          </a:xfrm>
          <a:custGeom>
            <a:avLst/>
            <a:gdLst>
              <a:gd name="connsiteX0" fmla="*/ 0 w 10496332"/>
              <a:gd name="connsiteY0" fmla="*/ 0 h 6857998"/>
              <a:gd name="connsiteX1" fmla="*/ 702733 w 10496332"/>
              <a:gd name="connsiteY1" fmla="*/ 0 h 6857998"/>
              <a:gd name="connsiteX2" fmla="*/ 8935480 w 10496332"/>
              <a:gd name="connsiteY2" fmla="*/ 0 h 6857998"/>
              <a:gd name="connsiteX3" fmla="*/ 9638213 w 10496332"/>
              <a:gd name="connsiteY3" fmla="*/ 0 h 6857998"/>
              <a:gd name="connsiteX4" fmla="*/ 9638393 w 10496332"/>
              <a:gd name="connsiteY4" fmla="*/ 312 h 6857998"/>
              <a:gd name="connsiteX5" fmla="*/ 10496332 w 10496332"/>
              <a:gd name="connsiteY5" fmla="*/ 3388575 h 6857998"/>
              <a:gd name="connsiteX6" fmla="*/ 9638393 w 10496332"/>
              <a:gd name="connsiteY6" fmla="*/ 6776838 h 6857998"/>
              <a:gd name="connsiteX7" fmla="*/ 9591726 w 10496332"/>
              <a:gd name="connsiteY7" fmla="*/ 6857998 h 6857998"/>
              <a:gd name="connsiteX8" fmla="*/ 8888993 w 10496332"/>
              <a:gd name="connsiteY8" fmla="*/ 6857998 h 6857998"/>
              <a:gd name="connsiteX9" fmla="*/ 702733 w 10496332"/>
              <a:gd name="connsiteY9" fmla="*/ 6857998 h 6857998"/>
              <a:gd name="connsiteX10" fmla="*/ 0 w 10496332"/>
              <a:gd name="connsiteY10"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6332" h="6857998">
                <a:moveTo>
                  <a:pt x="0" y="0"/>
                </a:moveTo>
                <a:lnTo>
                  <a:pt x="702733" y="0"/>
                </a:lnTo>
                <a:lnTo>
                  <a:pt x="8935480" y="0"/>
                </a:lnTo>
                <a:lnTo>
                  <a:pt x="9638213" y="0"/>
                </a:lnTo>
                <a:lnTo>
                  <a:pt x="9638393" y="312"/>
                </a:lnTo>
                <a:cubicBezTo>
                  <a:pt x="10185539" y="1007518"/>
                  <a:pt x="10496332" y="2161752"/>
                  <a:pt x="10496332" y="3388575"/>
                </a:cubicBezTo>
                <a:cubicBezTo>
                  <a:pt x="10496332" y="4615398"/>
                  <a:pt x="10185539" y="5769632"/>
                  <a:pt x="9638393" y="6776838"/>
                </a:cubicBezTo>
                <a:lnTo>
                  <a:pt x="9591726" y="6857998"/>
                </a:lnTo>
                <a:lnTo>
                  <a:pt x="8888993" y="6857998"/>
                </a:lnTo>
                <a:lnTo>
                  <a:pt x="702733" y="6857998"/>
                </a:lnTo>
                <a:lnTo>
                  <a:pt x="0" y="6857998"/>
                </a:lnTo>
                <a:close/>
              </a:path>
            </a:pathLst>
          </a:custGeom>
          <a:solidFill>
            <a:schemeClr val="bg1"/>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1" name="Freeform: Shape 10">
            <a:extLst>
              <a:ext uri="{FF2B5EF4-FFF2-40B4-BE49-F238E27FC236}">
                <a16:creationId xmlns:a16="http://schemas.microsoft.com/office/drawing/2014/main" id="{DABD6012-F530-FB94-4D45-0782D7EAAA30}"/>
              </a:ext>
            </a:extLst>
          </p:cNvPr>
          <p:cNvSpPr/>
          <p:nvPr userDrawn="1"/>
        </p:nvSpPr>
        <p:spPr bwMode="auto">
          <a:xfrm>
            <a:off x="9538042" y="-4"/>
            <a:ext cx="1430749" cy="6858000"/>
          </a:xfrm>
          <a:custGeom>
            <a:avLst/>
            <a:gdLst>
              <a:gd name="connsiteX0" fmla="*/ 47041 w 1430749"/>
              <a:gd name="connsiteY0" fmla="*/ 0 h 6939817"/>
              <a:gd name="connsiteX1" fmla="*/ 626025 w 1430749"/>
              <a:gd name="connsiteY1" fmla="*/ 0 h 6939817"/>
              <a:gd name="connsiteX2" fmla="*/ 670607 w 1430749"/>
              <a:gd name="connsiteY2" fmla="*/ 87046 h 6939817"/>
              <a:gd name="connsiteX3" fmla="*/ 1430749 w 1430749"/>
              <a:gd name="connsiteY3" fmla="*/ 3429003 h 6939817"/>
              <a:gd name="connsiteX4" fmla="*/ 670607 w 1430749"/>
              <a:gd name="connsiteY4" fmla="*/ 6770960 h 6939817"/>
              <a:gd name="connsiteX5" fmla="*/ 584123 w 1430749"/>
              <a:gd name="connsiteY5" fmla="*/ 6939817 h 6939817"/>
              <a:gd name="connsiteX6" fmla="*/ 0 w 1430749"/>
              <a:gd name="connsiteY6" fmla="*/ 6939817 h 6939817"/>
              <a:gd name="connsiteX7" fmla="*/ 47223 w 1430749"/>
              <a:gd name="connsiteY7" fmla="*/ 6857688 h 6939817"/>
              <a:gd name="connsiteX8" fmla="*/ 915398 w 1430749"/>
              <a:gd name="connsiteY8" fmla="*/ 3429002 h 6939817"/>
              <a:gd name="connsiteX9" fmla="*/ 47223 w 1430749"/>
              <a:gd name="connsiteY9" fmla="*/ 316 h 6939817"/>
              <a:gd name="connsiteX10" fmla="*/ 47041 w 1430749"/>
              <a:gd name="connsiteY10" fmla="*/ 0 h 693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0749" h="6939817">
                <a:moveTo>
                  <a:pt x="47041" y="0"/>
                </a:moveTo>
                <a:lnTo>
                  <a:pt x="626025" y="0"/>
                </a:lnTo>
                <a:lnTo>
                  <a:pt x="670607" y="87046"/>
                </a:lnTo>
                <a:cubicBezTo>
                  <a:pt x="1157752" y="1098039"/>
                  <a:pt x="1430749" y="2231640"/>
                  <a:pt x="1430749" y="3429003"/>
                </a:cubicBezTo>
                <a:cubicBezTo>
                  <a:pt x="1430749" y="4626366"/>
                  <a:pt x="1157752" y="5759968"/>
                  <a:pt x="670607" y="6770960"/>
                </a:cubicBezTo>
                <a:lnTo>
                  <a:pt x="584123" y="6939817"/>
                </a:lnTo>
                <a:lnTo>
                  <a:pt x="0" y="6939817"/>
                </a:lnTo>
                <a:lnTo>
                  <a:pt x="47223" y="6857688"/>
                </a:lnTo>
                <a:cubicBezTo>
                  <a:pt x="600897" y="5838466"/>
                  <a:pt x="915398" y="4670462"/>
                  <a:pt x="915398" y="3429002"/>
                </a:cubicBezTo>
                <a:cubicBezTo>
                  <a:pt x="915398" y="2187542"/>
                  <a:pt x="600897" y="1019538"/>
                  <a:pt x="47223" y="316"/>
                </a:cubicBezTo>
                <a:lnTo>
                  <a:pt x="47041" y="0"/>
                </a:lnTo>
                <a:close/>
              </a:path>
            </a:pathLst>
          </a:custGeom>
          <a:solidFill>
            <a:schemeClr val="bg1">
              <a:alpha val="46000"/>
            </a:schemeClr>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pic>
        <p:nvPicPr>
          <p:cNvPr id="12" name="Picture 11">
            <a:extLst>
              <a:ext uri="{FF2B5EF4-FFF2-40B4-BE49-F238E27FC236}">
                <a16:creationId xmlns:a16="http://schemas.microsoft.com/office/drawing/2014/main" id="{1BDFFD25-DEAC-B3C3-C314-ED9874043F22}"/>
              </a:ext>
            </a:extLst>
          </p:cNvPr>
          <p:cNvPicPr>
            <a:picLocks noChangeAspect="1"/>
          </p:cNvPicPr>
          <p:nvPr userDrawn="1"/>
        </p:nvPicPr>
        <p:blipFill>
          <a:blip r:embed="rId3"/>
          <a:srcRect/>
          <a:stretch/>
        </p:blipFill>
        <p:spPr>
          <a:xfrm>
            <a:off x="814835" y="1223963"/>
            <a:ext cx="2838532" cy="345777"/>
          </a:xfrm>
          <a:prstGeom prst="rect">
            <a:avLst/>
          </a:prstGeom>
        </p:spPr>
      </p:pic>
    </p:spTree>
    <p:custDataLst>
      <p:tags r:id="rId1"/>
    </p:custDataLst>
    <p:extLst>
      <p:ext uri="{BB962C8B-B14F-4D97-AF65-F5344CB8AC3E}">
        <p14:creationId xmlns:p14="http://schemas.microsoft.com/office/powerpoint/2010/main" val="306516255"/>
      </p:ext>
    </p:extLst>
  </p:cSld>
  <p:clrMapOvr>
    <a:masterClrMapping/>
  </p:clrMapOvr>
  <p:transition>
    <p:zoom/>
  </p:transition>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ags" Target="../tags/tag10.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9.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796B27-CF43-C314-CF16-B13095A0B5E5}"/>
              </a:ext>
            </a:extLst>
          </p:cNvPr>
          <p:cNvPicPr>
            <a:picLocks noChangeAspect="1"/>
          </p:cNvPicPr>
          <p:nvPr userDrawn="1"/>
        </p:nvPicPr>
        <p:blipFill>
          <a:blip r:embed="rId11"/>
          <a:srcRect/>
          <a:stretch/>
        </p:blipFill>
        <p:spPr>
          <a:xfrm>
            <a:off x="9883732" y="378763"/>
            <a:ext cx="2002154" cy="243893"/>
          </a:xfrm>
          <a:prstGeom prst="rect">
            <a:avLst/>
          </a:prstGeom>
        </p:spPr>
      </p:pic>
      <p:sp>
        <p:nvSpPr>
          <p:cNvPr id="1030" name="Rectangle 5"/>
          <p:cNvSpPr>
            <a:spLocks noGrp="1" noChangeArrowheads="1"/>
          </p:cNvSpPr>
          <p:nvPr>
            <p:ph type="title"/>
          </p:nvPr>
        </p:nvSpPr>
        <p:spPr bwMode="auto">
          <a:xfrm>
            <a:off x="438152" y="258379"/>
            <a:ext cx="93074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p>
            <a:pPr lvl="0"/>
            <a:r>
              <a:rPr lang="en-US" altLang="en-US"/>
              <a:t>Click to edit Master title style</a:t>
            </a:r>
            <a:br>
              <a:rPr lang="en-US" altLang="en-US"/>
            </a:br>
            <a:endParaRPr lang="en-US" altLang="en-US"/>
          </a:p>
        </p:txBody>
      </p:sp>
      <p:sp>
        <p:nvSpPr>
          <p:cNvPr id="1031" name="Rectangle 6"/>
          <p:cNvSpPr>
            <a:spLocks noGrp="1" noChangeArrowheads="1"/>
          </p:cNvSpPr>
          <p:nvPr>
            <p:ph type="body" idx="1"/>
          </p:nvPr>
        </p:nvSpPr>
        <p:spPr bwMode="auto">
          <a:xfrm>
            <a:off x="438152" y="1225550"/>
            <a:ext cx="1129664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32455" name="Rectangle 7"/>
          <p:cNvSpPr>
            <a:spLocks noGrp="1" noChangeArrowheads="1"/>
          </p:cNvSpPr>
          <p:nvPr>
            <p:ph type="dt" sz="half" idx="2"/>
          </p:nvPr>
        </p:nvSpPr>
        <p:spPr bwMode="auto">
          <a:xfrm>
            <a:off x="431800" y="6442657"/>
            <a:ext cx="2108200" cy="257175"/>
          </a:xfrm>
          <a:prstGeom prst="rect">
            <a:avLst/>
          </a:prstGeom>
          <a:noFill/>
          <a:ln>
            <a:noFill/>
          </a:ln>
          <a:effectLst/>
        </p:spPr>
        <p:txBody>
          <a:bodyPr vert="horz" wrap="square" lIns="0" tIns="45720" rIns="91440" bIns="45720" numCol="1" anchor="t" anchorCtr="0" compatLnSpc="1">
            <a:prstTxWarp prst="textNoShape">
              <a:avLst/>
            </a:prstTxWarp>
          </a:bodyPr>
          <a:lstStyle>
            <a:lvl1pPr algn="l">
              <a:spcBef>
                <a:spcPct val="0"/>
              </a:spcBef>
              <a:defRPr sz="1000" b="0">
                <a:latin typeface="+mn-lt"/>
                <a:ea typeface="MS PGothic" pitchFamily="34" charset="-128"/>
                <a:cs typeface="+mn-cs"/>
              </a:defRPr>
            </a:lvl1pPr>
          </a:lstStyle>
          <a:p>
            <a:pPr>
              <a:defRPr/>
            </a:pPr>
            <a:fld id="{45101C62-536C-4FC4-8D01-51EE14BD40BC}" type="datetime4">
              <a:rPr lang="en-US" smtClean="0"/>
              <a:t>June 16, 2026</a:t>
            </a:fld>
            <a:endParaRPr lang="en-US"/>
          </a:p>
        </p:txBody>
      </p:sp>
      <p:sp>
        <p:nvSpPr>
          <p:cNvPr id="232456" name="Rectangle 8"/>
          <p:cNvSpPr>
            <a:spLocks noGrp="1" noChangeArrowheads="1"/>
          </p:cNvSpPr>
          <p:nvPr>
            <p:ph type="ftr" sz="quarter" idx="3"/>
          </p:nvPr>
        </p:nvSpPr>
        <p:spPr bwMode="auto">
          <a:xfrm>
            <a:off x="4165600" y="6442656"/>
            <a:ext cx="38608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spcBef>
                <a:spcPct val="0"/>
              </a:spcBef>
              <a:defRPr sz="1000" b="0">
                <a:latin typeface="+mn-lt"/>
                <a:ea typeface="MS PGothic" pitchFamily="34" charset="-128"/>
                <a:cs typeface="+mn-cs"/>
              </a:defRPr>
            </a:lvl1pPr>
          </a:lstStyle>
          <a:p>
            <a:pPr>
              <a:defRPr/>
            </a:pPr>
            <a:endParaRPr lang="en-US"/>
          </a:p>
        </p:txBody>
      </p:sp>
      <p:sp>
        <p:nvSpPr>
          <p:cNvPr id="2" name="Rectangle 1">
            <a:extLst>
              <a:ext uri="{FF2B5EF4-FFF2-40B4-BE49-F238E27FC236}">
                <a16:creationId xmlns:a16="http://schemas.microsoft.com/office/drawing/2014/main" id="{0DA8B38D-9971-34DF-3D21-7EBA6C1423D7}"/>
              </a:ext>
            </a:extLst>
          </p:cNvPr>
          <p:cNvSpPr>
            <a:spLocks noChangeArrowheads="1"/>
          </p:cNvSpPr>
          <p:nvPr userDrawn="1"/>
        </p:nvSpPr>
        <p:spPr bwMode="auto">
          <a:xfrm>
            <a:off x="0" y="-12700"/>
            <a:ext cx="12188952" cy="18415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grpSp>
        <p:nvGrpSpPr>
          <p:cNvPr id="14" name="Group 13">
            <a:extLst>
              <a:ext uri="{FF2B5EF4-FFF2-40B4-BE49-F238E27FC236}">
                <a16:creationId xmlns:a16="http://schemas.microsoft.com/office/drawing/2014/main" id="{BD3ECDC6-39EE-76A4-C995-4BDDCDA2ED10}"/>
              </a:ext>
            </a:extLst>
          </p:cNvPr>
          <p:cNvGrpSpPr/>
          <p:nvPr userDrawn="1"/>
        </p:nvGrpSpPr>
        <p:grpSpPr>
          <a:xfrm>
            <a:off x="-1" y="6741150"/>
            <a:ext cx="12188951" cy="118533"/>
            <a:chOff x="0" y="4753557"/>
            <a:chExt cx="9601200" cy="128342"/>
          </a:xfrm>
        </p:grpSpPr>
        <p:sp>
          <p:nvSpPr>
            <p:cNvPr id="9" name="Rectangle 8">
              <a:extLst>
                <a:ext uri="{FF2B5EF4-FFF2-40B4-BE49-F238E27FC236}">
                  <a16:creationId xmlns:a16="http://schemas.microsoft.com/office/drawing/2014/main" id="{FDA7026D-1D75-31E2-E93F-B7636BB2D571}"/>
                </a:ext>
              </a:extLst>
            </p:cNvPr>
            <p:cNvSpPr/>
            <p:nvPr userDrawn="1"/>
          </p:nvSpPr>
          <p:spPr bwMode="auto">
            <a:xfrm>
              <a:off x="0" y="4753557"/>
              <a:ext cx="3200400" cy="128342"/>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2" name="Rectangle 11">
              <a:extLst>
                <a:ext uri="{FF2B5EF4-FFF2-40B4-BE49-F238E27FC236}">
                  <a16:creationId xmlns:a16="http://schemas.microsoft.com/office/drawing/2014/main" id="{7D1609D1-8C27-2962-41DE-9B2688475918}"/>
                </a:ext>
              </a:extLst>
            </p:cNvPr>
            <p:cNvSpPr/>
            <p:nvPr userDrawn="1"/>
          </p:nvSpPr>
          <p:spPr bwMode="auto">
            <a:xfrm>
              <a:off x="3200400" y="4753557"/>
              <a:ext cx="3200400" cy="128342"/>
            </a:xfrm>
            <a:prstGeom prst="rect">
              <a:avLst/>
            </a:prstGeom>
            <a:solidFill>
              <a:srgbClr val="00B140"/>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3" name="Rectangle 12">
              <a:extLst>
                <a:ext uri="{FF2B5EF4-FFF2-40B4-BE49-F238E27FC236}">
                  <a16:creationId xmlns:a16="http://schemas.microsoft.com/office/drawing/2014/main" id="{9DA83B7C-9A0E-4609-ADA6-F32F85CBA0BB}"/>
                </a:ext>
              </a:extLst>
            </p:cNvPr>
            <p:cNvSpPr/>
            <p:nvPr userDrawn="1"/>
          </p:nvSpPr>
          <p:spPr bwMode="auto">
            <a:xfrm>
              <a:off x="6400800" y="4753557"/>
              <a:ext cx="3200400" cy="128342"/>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20" name="Slide Number Placeholder 19">
            <a:extLst>
              <a:ext uri="{FF2B5EF4-FFF2-40B4-BE49-F238E27FC236}">
                <a16:creationId xmlns:a16="http://schemas.microsoft.com/office/drawing/2014/main" id="{3963F8CD-0AD4-E33E-8D8C-4F003FCC699A}"/>
              </a:ext>
            </a:extLst>
          </p:cNvPr>
          <p:cNvSpPr>
            <a:spLocks noGrp="1"/>
          </p:cNvSpPr>
          <p:nvPr>
            <p:ph type="sldNum" sz="quarter" idx="4"/>
          </p:nvPr>
        </p:nvSpPr>
        <p:spPr>
          <a:xfrm>
            <a:off x="11298767" y="6442657"/>
            <a:ext cx="436032" cy="243893"/>
          </a:xfrm>
          <a:prstGeom prst="rect">
            <a:avLst/>
          </a:prstGeom>
        </p:spPr>
        <p:txBody>
          <a:bodyPr vert="horz" lIns="0" tIns="45720" rIns="0" bIns="45720" rtlCol="0" anchor="ctr"/>
          <a:lstStyle>
            <a:lvl1pPr algn="r">
              <a:defRPr sz="1050" b="1">
                <a:solidFill>
                  <a:schemeClr val="tx1"/>
                </a:solidFill>
              </a:defRPr>
            </a:lvl1pPr>
          </a:lstStyle>
          <a:p>
            <a:fld id="{EEC801C8-A0AB-4D3A-AE9D-0933C9525D3C}" type="slidenum">
              <a:rPr lang="en-US" smtClean="0"/>
              <a:pPr/>
              <a:t>‹#›</a:t>
            </a:fld>
            <a:endParaRPr lang="en-US"/>
          </a:p>
        </p:txBody>
      </p:sp>
    </p:spTree>
    <p:custDataLst>
      <p:tags r:id="rId10"/>
    </p:custDataLst>
    <p:extLst>
      <p:ext uri="{BB962C8B-B14F-4D97-AF65-F5344CB8AC3E}">
        <p14:creationId xmlns:p14="http://schemas.microsoft.com/office/powerpoint/2010/main" val="1031184084"/>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1" r:id="rId3"/>
    <p:sldLayoutId id="2147483664" r:id="rId4"/>
    <p:sldLayoutId id="2147483665" r:id="rId5"/>
    <p:sldLayoutId id="2147483668" r:id="rId6"/>
    <p:sldLayoutId id="2147483667" r:id="rId7"/>
    <p:sldLayoutId id="2147483670" r:id="rId8"/>
  </p:sldLayoutIdLst>
  <p:transition>
    <p:zoom/>
  </p:transition>
  <p:hf hdr="0"/>
  <p:txStyles>
    <p:titleStyle>
      <a:lvl1pPr algn="l" rtl="0" eaLnBrk="0" fontAlgn="base" hangingPunct="0">
        <a:spcBef>
          <a:spcPct val="0"/>
        </a:spcBef>
        <a:spcAft>
          <a:spcPct val="0"/>
        </a:spcAft>
        <a:defRPr sz="2800" b="1" cap="none" baseline="0">
          <a:solidFill>
            <a:srgbClr val="007749"/>
          </a:solidFill>
          <a:latin typeface="+mj-lt"/>
          <a:ea typeface="+mj-ea"/>
          <a:cs typeface="Arial" panose="020B0604020202020204" pitchFamily="34" charset="0"/>
        </a:defRPr>
      </a:lvl1pPr>
      <a:lvl2pPr algn="l" rtl="0" eaLnBrk="0" fontAlgn="base" hangingPunct="0">
        <a:spcBef>
          <a:spcPct val="0"/>
        </a:spcBef>
        <a:spcAft>
          <a:spcPct val="0"/>
        </a:spcAft>
        <a:defRPr sz="2400" b="1">
          <a:solidFill>
            <a:srgbClr val="007749"/>
          </a:solidFill>
          <a:latin typeface="Trebuchet MS" pitchFamily="34" charset="0"/>
        </a:defRPr>
      </a:lvl2pPr>
      <a:lvl3pPr algn="l" rtl="0" eaLnBrk="0" fontAlgn="base" hangingPunct="0">
        <a:spcBef>
          <a:spcPct val="0"/>
        </a:spcBef>
        <a:spcAft>
          <a:spcPct val="0"/>
        </a:spcAft>
        <a:defRPr sz="2400" b="1">
          <a:solidFill>
            <a:srgbClr val="007749"/>
          </a:solidFill>
          <a:latin typeface="Trebuchet MS" pitchFamily="34" charset="0"/>
        </a:defRPr>
      </a:lvl3pPr>
      <a:lvl4pPr algn="l" rtl="0" eaLnBrk="0" fontAlgn="base" hangingPunct="0">
        <a:spcBef>
          <a:spcPct val="0"/>
        </a:spcBef>
        <a:spcAft>
          <a:spcPct val="0"/>
        </a:spcAft>
        <a:defRPr sz="2400" b="1">
          <a:solidFill>
            <a:srgbClr val="007749"/>
          </a:solidFill>
          <a:latin typeface="Trebuchet MS" pitchFamily="34" charset="0"/>
        </a:defRPr>
      </a:lvl4pPr>
      <a:lvl5pPr algn="l" rtl="0" eaLnBrk="0" fontAlgn="base" hangingPunct="0">
        <a:spcBef>
          <a:spcPct val="0"/>
        </a:spcBef>
        <a:spcAft>
          <a:spcPct val="0"/>
        </a:spcAft>
        <a:defRPr sz="2400" b="1">
          <a:solidFill>
            <a:srgbClr val="007749"/>
          </a:solidFill>
          <a:latin typeface="Trebuchet MS" pitchFamily="34" charset="0"/>
        </a:defRPr>
      </a:lvl5pPr>
      <a:lvl6pPr marL="457200" algn="l" rtl="0" fontAlgn="base">
        <a:spcBef>
          <a:spcPct val="0"/>
        </a:spcBef>
        <a:spcAft>
          <a:spcPct val="0"/>
        </a:spcAft>
        <a:defRPr sz="2400">
          <a:solidFill>
            <a:schemeClr val="bg1"/>
          </a:solidFill>
          <a:latin typeface="Trebuchet MS" pitchFamily="34" charset="0"/>
        </a:defRPr>
      </a:lvl6pPr>
      <a:lvl7pPr marL="914400" algn="l" rtl="0" fontAlgn="base">
        <a:spcBef>
          <a:spcPct val="0"/>
        </a:spcBef>
        <a:spcAft>
          <a:spcPct val="0"/>
        </a:spcAft>
        <a:defRPr sz="2400">
          <a:solidFill>
            <a:schemeClr val="bg1"/>
          </a:solidFill>
          <a:latin typeface="Trebuchet MS" pitchFamily="34" charset="0"/>
        </a:defRPr>
      </a:lvl7pPr>
      <a:lvl8pPr marL="1371600" algn="l" rtl="0" fontAlgn="base">
        <a:spcBef>
          <a:spcPct val="0"/>
        </a:spcBef>
        <a:spcAft>
          <a:spcPct val="0"/>
        </a:spcAft>
        <a:defRPr sz="2400">
          <a:solidFill>
            <a:schemeClr val="bg1"/>
          </a:solidFill>
          <a:latin typeface="Trebuchet MS" pitchFamily="34" charset="0"/>
        </a:defRPr>
      </a:lvl8pPr>
      <a:lvl9pPr marL="1828800" algn="l" rtl="0" fontAlgn="base">
        <a:spcBef>
          <a:spcPct val="0"/>
        </a:spcBef>
        <a:spcAft>
          <a:spcPct val="0"/>
        </a:spcAft>
        <a:defRPr sz="2400">
          <a:solidFill>
            <a:schemeClr val="bg1"/>
          </a:solidFill>
          <a:latin typeface="Trebuchet MS" pitchFamily="34" charset="0"/>
        </a:defRPr>
      </a:lvl9pPr>
    </p:titleStyle>
    <p:bodyStyle>
      <a:lvl1pPr marL="231775" indent="-231775" algn="l" rtl="0" eaLnBrk="0" fontAlgn="base" hangingPunct="0">
        <a:lnSpc>
          <a:spcPct val="95000"/>
        </a:lnSpc>
        <a:spcBef>
          <a:spcPct val="15000"/>
        </a:spcBef>
        <a:spcAft>
          <a:spcPct val="10000"/>
        </a:spcAft>
        <a:buClr>
          <a:srgbClr val="008000"/>
        </a:buClr>
        <a:buSzPct val="100000"/>
        <a:buFont typeface="Arial" panose="020B0604020202020204" pitchFamily="34" charset="0"/>
        <a:buChar char="•"/>
        <a:defRPr sz="2000">
          <a:solidFill>
            <a:schemeClr val="tx1"/>
          </a:solidFill>
          <a:latin typeface="+mn-lt"/>
          <a:ea typeface="+mn-ea"/>
          <a:cs typeface="+mn-cs"/>
        </a:defRPr>
      </a:lvl1pPr>
      <a:lvl2pPr marL="568325" indent="-336550" algn="l" rtl="0" eaLnBrk="0" fontAlgn="base" hangingPunct="0">
        <a:lnSpc>
          <a:spcPct val="95000"/>
        </a:lnSpc>
        <a:spcBef>
          <a:spcPct val="15000"/>
        </a:spcBef>
        <a:spcAft>
          <a:spcPct val="10000"/>
        </a:spcAft>
        <a:buClr>
          <a:srgbClr val="008000"/>
        </a:buClr>
        <a:buSzPct val="135000"/>
        <a:buFont typeface="Arial" charset="0"/>
        <a:buChar char="–"/>
        <a:defRPr sz="1800">
          <a:solidFill>
            <a:schemeClr val="tx1"/>
          </a:solidFill>
          <a:latin typeface="+mn-lt"/>
        </a:defRPr>
      </a:lvl2pPr>
      <a:lvl3pPr marL="1143000" indent="-228600" algn="l" rtl="0" eaLnBrk="0" fontAlgn="base" hangingPunct="0">
        <a:lnSpc>
          <a:spcPct val="95000"/>
        </a:lnSpc>
        <a:spcBef>
          <a:spcPct val="15000"/>
        </a:spcBef>
        <a:spcAft>
          <a:spcPct val="10000"/>
        </a:spcAft>
        <a:buClr>
          <a:srgbClr val="008000"/>
        </a:buClr>
        <a:buSzPct val="135000"/>
        <a:buFont typeface="Arial" panose="020B0604020202020204" pitchFamily="34" charset="0"/>
        <a:buChar char="•"/>
        <a:defRPr sz="1600">
          <a:solidFill>
            <a:schemeClr val="tx1"/>
          </a:solidFill>
          <a:latin typeface="+mn-lt"/>
        </a:defRPr>
      </a:lvl3pPr>
      <a:lvl4pPr marL="1600200" indent="-228600" algn="l" rtl="0" eaLnBrk="0" fontAlgn="base" hangingPunct="0">
        <a:spcBef>
          <a:spcPct val="40000"/>
        </a:spcBef>
        <a:spcAft>
          <a:spcPct val="0"/>
        </a:spcAft>
        <a:buClr>
          <a:srgbClr val="0066FF"/>
        </a:buClr>
        <a:buSzPct val="135000"/>
        <a:buFont typeface="Wingdings" pitchFamily="2" charset="2"/>
        <a:buChar char="§"/>
        <a:defRPr>
          <a:solidFill>
            <a:schemeClr val="tx1"/>
          </a:solidFill>
          <a:latin typeface="+mn-lt"/>
        </a:defRPr>
      </a:lvl4pPr>
      <a:lvl5pPr marL="2057400" indent="-228600" algn="l" rtl="0" eaLnBrk="0" fontAlgn="base" hangingPunct="0">
        <a:spcBef>
          <a:spcPct val="40000"/>
        </a:spcBef>
        <a:spcAft>
          <a:spcPct val="0"/>
        </a:spcAft>
        <a:buClr>
          <a:srgbClr val="0066FF"/>
        </a:buClr>
        <a:buSzPct val="135000"/>
        <a:buFont typeface="Wingdings" pitchFamily="2" charset="2"/>
        <a:buChar char="§"/>
        <a:defRPr>
          <a:solidFill>
            <a:schemeClr val="tx1"/>
          </a:solidFill>
          <a:latin typeface="+mn-lt"/>
        </a:defRPr>
      </a:lvl5pPr>
      <a:lvl6pPr marL="2514600" indent="-228600" algn="l" rtl="0" fontAlgn="base">
        <a:spcBef>
          <a:spcPct val="40000"/>
        </a:spcBef>
        <a:spcAft>
          <a:spcPct val="0"/>
        </a:spcAft>
        <a:buClr>
          <a:srgbClr val="0066FF"/>
        </a:buClr>
        <a:buSzPct val="135000"/>
        <a:buFont typeface="Wingdings" pitchFamily="2" charset="2"/>
        <a:buChar char="§"/>
        <a:defRPr>
          <a:solidFill>
            <a:schemeClr val="tx1"/>
          </a:solidFill>
          <a:latin typeface="+mn-lt"/>
        </a:defRPr>
      </a:lvl6pPr>
      <a:lvl7pPr marL="2971800" indent="-228600" algn="l" rtl="0" fontAlgn="base">
        <a:spcBef>
          <a:spcPct val="40000"/>
        </a:spcBef>
        <a:spcAft>
          <a:spcPct val="0"/>
        </a:spcAft>
        <a:buClr>
          <a:srgbClr val="0066FF"/>
        </a:buClr>
        <a:buSzPct val="135000"/>
        <a:buFont typeface="Wingdings" pitchFamily="2" charset="2"/>
        <a:buChar char="§"/>
        <a:defRPr>
          <a:solidFill>
            <a:schemeClr val="tx1"/>
          </a:solidFill>
          <a:latin typeface="+mn-lt"/>
        </a:defRPr>
      </a:lvl7pPr>
      <a:lvl8pPr marL="3429000" indent="-228600" algn="l" rtl="0" fontAlgn="base">
        <a:spcBef>
          <a:spcPct val="40000"/>
        </a:spcBef>
        <a:spcAft>
          <a:spcPct val="0"/>
        </a:spcAft>
        <a:buClr>
          <a:srgbClr val="0066FF"/>
        </a:buClr>
        <a:buSzPct val="135000"/>
        <a:buFont typeface="Wingdings" pitchFamily="2" charset="2"/>
        <a:buChar char="§"/>
        <a:defRPr>
          <a:solidFill>
            <a:schemeClr val="tx1"/>
          </a:solidFill>
          <a:latin typeface="+mn-lt"/>
        </a:defRPr>
      </a:lvl8pPr>
      <a:lvl9pPr marL="3886200" indent="-228600" algn="l" rtl="0" fontAlgn="base">
        <a:spcBef>
          <a:spcPct val="40000"/>
        </a:spcBef>
        <a:spcAft>
          <a:spcPct val="0"/>
        </a:spcAft>
        <a:buClr>
          <a:srgbClr val="0066FF"/>
        </a:buClr>
        <a:buSzPct val="135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96">
          <p15:clr>
            <a:srgbClr val="F26B43"/>
          </p15:clr>
        </p15:guide>
        <p15:guide id="2" pos="3840">
          <p15:clr>
            <a:srgbClr val="F26B43"/>
          </p15:clr>
        </p15:guide>
        <p15:guide id="3" pos="272">
          <p15:clr>
            <a:srgbClr val="F26B43"/>
          </p15:clr>
        </p15:guide>
        <p15:guide id="4" orient="horz" pos="2160">
          <p15:clr>
            <a:srgbClr val="F26B43"/>
          </p15:clr>
        </p15:guide>
        <p15:guide id="5" orient="horz" pos="7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796B27-CF43-C314-CF16-B13095A0B5E5}"/>
              </a:ext>
            </a:extLst>
          </p:cNvPr>
          <p:cNvPicPr>
            <a:picLocks noChangeAspect="1"/>
          </p:cNvPicPr>
          <p:nvPr/>
        </p:nvPicPr>
        <p:blipFill>
          <a:blip r:embed="rId11"/>
          <a:srcRect/>
          <a:stretch/>
        </p:blipFill>
        <p:spPr>
          <a:xfrm>
            <a:off x="9883732" y="378763"/>
            <a:ext cx="2002154" cy="243893"/>
          </a:xfrm>
          <a:prstGeom prst="rect">
            <a:avLst/>
          </a:prstGeom>
        </p:spPr>
      </p:pic>
      <p:sp>
        <p:nvSpPr>
          <p:cNvPr id="1030" name="Rectangle 5"/>
          <p:cNvSpPr>
            <a:spLocks noGrp="1" noChangeArrowheads="1"/>
          </p:cNvSpPr>
          <p:nvPr>
            <p:ph type="title"/>
          </p:nvPr>
        </p:nvSpPr>
        <p:spPr bwMode="auto">
          <a:xfrm>
            <a:off x="438152" y="258379"/>
            <a:ext cx="93074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p>
            <a:pPr lvl="0"/>
            <a:r>
              <a:rPr lang="en-US" altLang="en-US"/>
              <a:t>Click to edit Master title style</a:t>
            </a:r>
          </a:p>
        </p:txBody>
      </p:sp>
      <p:sp>
        <p:nvSpPr>
          <p:cNvPr id="1031" name="Rectangle 6"/>
          <p:cNvSpPr>
            <a:spLocks noGrp="1" noChangeArrowheads="1"/>
          </p:cNvSpPr>
          <p:nvPr>
            <p:ph type="body" idx="1"/>
          </p:nvPr>
        </p:nvSpPr>
        <p:spPr bwMode="auto">
          <a:xfrm>
            <a:off x="438152" y="1225550"/>
            <a:ext cx="1129664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32455" name="Rectangle 7"/>
          <p:cNvSpPr>
            <a:spLocks noGrp="1" noChangeArrowheads="1"/>
          </p:cNvSpPr>
          <p:nvPr>
            <p:ph type="dt" sz="half" idx="2"/>
          </p:nvPr>
        </p:nvSpPr>
        <p:spPr bwMode="auto">
          <a:xfrm>
            <a:off x="431800" y="6442657"/>
            <a:ext cx="2108200" cy="257175"/>
          </a:xfrm>
          <a:prstGeom prst="rect">
            <a:avLst/>
          </a:prstGeom>
          <a:noFill/>
          <a:ln>
            <a:noFill/>
          </a:ln>
          <a:effectLst/>
        </p:spPr>
        <p:txBody>
          <a:bodyPr vert="horz" wrap="square" lIns="0" tIns="45720" rIns="91440" bIns="45720" numCol="1" anchor="t" anchorCtr="0" compatLnSpc="1">
            <a:prstTxWarp prst="textNoShape">
              <a:avLst/>
            </a:prstTxWarp>
          </a:bodyPr>
          <a:lstStyle>
            <a:lvl1pPr algn="l">
              <a:spcBef>
                <a:spcPct val="0"/>
              </a:spcBef>
              <a:defRPr sz="1000" b="0">
                <a:latin typeface="+mn-lt"/>
                <a:ea typeface="MS PGothic" pitchFamily="34" charset="-128"/>
                <a:cs typeface="+mn-cs"/>
              </a:defRPr>
            </a:lvl1pPr>
          </a:lstStyle>
          <a:p>
            <a:pPr>
              <a:defRPr/>
            </a:pPr>
            <a:fld id="{45101C62-536C-4FC4-8D01-51EE14BD40BC}" type="datetime4">
              <a:rPr lang="en-US" smtClean="0"/>
              <a:t>June 16, 2026</a:t>
            </a:fld>
            <a:endParaRPr lang="en-US"/>
          </a:p>
        </p:txBody>
      </p:sp>
      <p:sp>
        <p:nvSpPr>
          <p:cNvPr id="232456" name="Rectangle 8"/>
          <p:cNvSpPr>
            <a:spLocks noGrp="1" noChangeArrowheads="1"/>
          </p:cNvSpPr>
          <p:nvPr>
            <p:ph type="ftr" sz="quarter" idx="3"/>
          </p:nvPr>
        </p:nvSpPr>
        <p:spPr bwMode="auto">
          <a:xfrm>
            <a:off x="4165600" y="6442656"/>
            <a:ext cx="38608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spcBef>
                <a:spcPct val="0"/>
              </a:spcBef>
              <a:defRPr sz="1000" b="0">
                <a:latin typeface="+mn-lt"/>
                <a:ea typeface="MS PGothic" pitchFamily="34" charset="-128"/>
                <a:cs typeface="+mn-cs"/>
              </a:defRPr>
            </a:lvl1pPr>
          </a:lstStyle>
          <a:p>
            <a:pPr>
              <a:defRPr/>
            </a:pPr>
            <a:endParaRPr lang="en-US"/>
          </a:p>
        </p:txBody>
      </p:sp>
      <p:sp>
        <p:nvSpPr>
          <p:cNvPr id="2" name="Rectangle 1">
            <a:extLst>
              <a:ext uri="{FF2B5EF4-FFF2-40B4-BE49-F238E27FC236}">
                <a16:creationId xmlns:a16="http://schemas.microsoft.com/office/drawing/2014/main" id="{0DA8B38D-9971-34DF-3D21-7EBA6C1423D7}"/>
              </a:ext>
            </a:extLst>
          </p:cNvPr>
          <p:cNvSpPr>
            <a:spLocks noChangeArrowheads="1"/>
          </p:cNvSpPr>
          <p:nvPr/>
        </p:nvSpPr>
        <p:spPr bwMode="auto">
          <a:xfrm>
            <a:off x="0" y="-12700"/>
            <a:ext cx="12188952" cy="18415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grpSp>
        <p:nvGrpSpPr>
          <p:cNvPr id="14" name="Group 13">
            <a:extLst>
              <a:ext uri="{FF2B5EF4-FFF2-40B4-BE49-F238E27FC236}">
                <a16:creationId xmlns:a16="http://schemas.microsoft.com/office/drawing/2014/main" id="{BD3ECDC6-39EE-76A4-C995-4BDDCDA2ED10}"/>
              </a:ext>
            </a:extLst>
          </p:cNvPr>
          <p:cNvGrpSpPr/>
          <p:nvPr/>
        </p:nvGrpSpPr>
        <p:grpSpPr>
          <a:xfrm>
            <a:off x="-1" y="6741150"/>
            <a:ext cx="12188951" cy="118533"/>
            <a:chOff x="0" y="4753557"/>
            <a:chExt cx="9601200" cy="128342"/>
          </a:xfrm>
        </p:grpSpPr>
        <p:sp>
          <p:nvSpPr>
            <p:cNvPr id="9" name="Rectangle 8">
              <a:extLst>
                <a:ext uri="{FF2B5EF4-FFF2-40B4-BE49-F238E27FC236}">
                  <a16:creationId xmlns:a16="http://schemas.microsoft.com/office/drawing/2014/main" id="{FDA7026D-1D75-31E2-E93F-B7636BB2D571}"/>
                </a:ext>
              </a:extLst>
            </p:cNvPr>
            <p:cNvSpPr/>
            <p:nvPr/>
          </p:nvSpPr>
          <p:spPr bwMode="auto">
            <a:xfrm>
              <a:off x="0" y="4753557"/>
              <a:ext cx="3200400" cy="128342"/>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2" name="Rectangle 11">
              <a:extLst>
                <a:ext uri="{FF2B5EF4-FFF2-40B4-BE49-F238E27FC236}">
                  <a16:creationId xmlns:a16="http://schemas.microsoft.com/office/drawing/2014/main" id="{7D1609D1-8C27-2962-41DE-9B2688475918}"/>
                </a:ext>
              </a:extLst>
            </p:cNvPr>
            <p:cNvSpPr/>
            <p:nvPr/>
          </p:nvSpPr>
          <p:spPr bwMode="auto">
            <a:xfrm>
              <a:off x="3200400" y="4753557"/>
              <a:ext cx="3200400" cy="128342"/>
            </a:xfrm>
            <a:prstGeom prst="rect">
              <a:avLst/>
            </a:prstGeom>
            <a:solidFill>
              <a:srgbClr val="00B140"/>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3" name="Rectangle 12">
              <a:extLst>
                <a:ext uri="{FF2B5EF4-FFF2-40B4-BE49-F238E27FC236}">
                  <a16:creationId xmlns:a16="http://schemas.microsoft.com/office/drawing/2014/main" id="{9DA83B7C-9A0E-4609-ADA6-F32F85CBA0BB}"/>
                </a:ext>
              </a:extLst>
            </p:cNvPr>
            <p:cNvSpPr/>
            <p:nvPr/>
          </p:nvSpPr>
          <p:spPr bwMode="auto">
            <a:xfrm>
              <a:off x="6400800" y="4753557"/>
              <a:ext cx="3200400" cy="128342"/>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20" name="Slide Number Placeholder 19">
            <a:extLst>
              <a:ext uri="{FF2B5EF4-FFF2-40B4-BE49-F238E27FC236}">
                <a16:creationId xmlns:a16="http://schemas.microsoft.com/office/drawing/2014/main" id="{3963F8CD-0AD4-E33E-8D8C-4F003FCC699A}"/>
              </a:ext>
            </a:extLst>
          </p:cNvPr>
          <p:cNvSpPr>
            <a:spLocks noGrp="1"/>
          </p:cNvSpPr>
          <p:nvPr>
            <p:ph type="sldNum" sz="quarter" idx="4"/>
          </p:nvPr>
        </p:nvSpPr>
        <p:spPr>
          <a:xfrm>
            <a:off x="11298767" y="6442657"/>
            <a:ext cx="436032" cy="243893"/>
          </a:xfrm>
          <a:prstGeom prst="rect">
            <a:avLst/>
          </a:prstGeom>
        </p:spPr>
        <p:txBody>
          <a:bodyPr vert="horz" lIns="0" tIns="45720" rIns="0" bIns="45720" rtlCol="0" anchor="ctr"/>
          <a:lstStyle>
            <a:lvl1pPr algn="r">
              <a:defRPr sz="1050" b="1">
                <a:solidFill>
                  <a:schemeClr val="tx1"/>
                </a:solidFill>
              </a:defRPr>
            </a:lvl1pPr>
          </a:lstStyle>
          <a:p>
            <a:fld id="{EEC801C8-A0AB-4D3A-AE9D-0933C9525D3C}" type="slidenum">
              <a:rPr lang="en-US" smtClean="0"/>
              <a:pPr/>
              <a:t>‹#›</a:t>
            </a:fld>
            <a:endParaRPr lang="en-US"/>
          </a:p>
        </p:txBody>
      </p:sp>
      <p:pic>
        <p:nvPicPr>
          <p:cNvPr id="3" name="Picture 2">
            <a:extLst>
              <a:ext uri="{FF2B5EF4-FFF2-40B4-BE49-F238E27FC236}">
                <a16:creationId xmlns:a16="http://schemas.microsoft.com/office/drawing/2014/main" id="{290FE886-7DC6-CFE4-1EC0-6D7EA06D81C3}"/>
              </a:ext>
            </a:extLst>
          </p:cNvPr>
          <p:cNvPicPr>
            <a:picLocks noChangeAspect="1"/>
          </p:cNvPicPr>
          <p:nvPr userDrawn="1"/>
        </p:nvPicPr>
        <p:blipFill>
          <a:blip r:embed="rId11"/>
          <a:srcRect/>
          <a:stretch/>
        </p:blipFill>
        <p:spPr>
          <a:xfrm>
            <a:off x="9883732" y="378763"/>
            <a:ext cx="2002154" cy="243893"/>
          </a:xfrm>
          <a:prstGeom prst="rect">
            <a:avLst/>
          </a:prstGeom>
        </p:spPr>
      </p:pic>
      <p:sp>
        <p:nvSpPr>
          <p:cNvPr id="4" name="Rectangle 3">
            <a:extLst>
              <a:ext uri="{FF2B5EF4-FFF2-40B4-BE49-F238E27FC236}">
                <a16:creationId xmlns:a16="http://schemas.microsoft.com/office/drawing/2014/main" id="{F152D489-AA40-7A20-9E75-FEE09054EF9F}"/>
              </a:ext>
            </a:extLst>
          </p:cNvPr>
          <p:cNvSpPr>
            <a:spLocks noChangeArrowheads="1"/>
          </p:cNvSpPr>
          <p:nvPr userDrawn="1"/>
        </p:nvSpPr>
        <p:spPr bwMode="auto">
          <a:xfrm>
            <a:off x="0" y="-12700"/>
            <a:ext cx="12188952" cy="18415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grpSp>
        <p:nvGrpSpPr>
          <p:cNvPr id="5" name="Group 4">
            <a:extLst>
              <a:ext uri="{FF2B5EF4-FFF2-40B4-BE49-F238E27FC236}">
                <a16:creationId xmlns:a16="http://schemas.microsoft.com/office/drawing/2014/main" id="{B9C5AA65-AD0A-45AC-CC7C-DF16A44CD6E9}"/>
              </a:ext>
            </a:extLst>
          </p:cNvPr>
          <p:cNvGrpSpPr/>
          <p:nvPr userDrawn="1"/>
        </p:nvGrpSpPr>
        <p:grpSpPr>
          <a:xfrm>
            <a:off x="-1" y="6741150"/>
            <a:ext cx="12188951" cy="118533"/>
            <a:chOff x="0" y="4753557"/>
            <a:chExt cx="9601200" cy="128342"/>
          </a:xfrm>
        </p:grpSpPr>
        <p:sp>
          <p:nvSpPr>
            <p:cNvPr id="6" name="Rectangle 5">
              <a:extLst>
                <a:ext uri="{FF2B5EF4-FFF2-40B4-BE49-F238E27FC236}">
                  <a16:creationId xmlns:a16="http://schemas.microsoft.com/office/drawing/2014/main" id="{1ABC955B-9161-CDA2-2C1C-26148E1E6220}"/>
                </a:ext>
              </a:extLst>
            </p:cNvPr>
            <p:cNvSpPr/>
            <p:nvPr userDrawn="1"/>
          </p:nvSpPr>
          <p:spPr bwMode="auto">
            <a:xfrm>
              <a:off x="0" y="4753557"/>
              <a:ext cx="3200400" cy="128342"/>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7" name="Rectangle 6">
              <a:extLst>
                <a:ext uri="{FF2B5EF4-FFF2-40B4-BE49-F238E27FC236}">
                  <a16:creationId xmlns:a16="http://schemas.microsoft.com/office/drawing/2014/main" id="{DF2B3B6E-7B06-BC3D-4501-7B1B283FAAC0}"/>
                </a:ext>
              </a:extLst>
            </p:cNvPr>
            <p:cNvSpPr/>
            <p:nvPr userDrawn="1"/>
          </p:nvSpPr>
          <p:spPr bwMode="auto">
            <a:xfrm>
              <a:off x="3200400" y="4753557"/>
              <a:ext cx="3200400" cy="128342"/>
            </a:xfrm>
            <a:prstGeom prst="rect">
              <a:avLst/>
            </a:prstGeom>
            <a:solidFill>
              <a:srgbClr val="00B140"/>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0" name="Rectangle 9">
              <a:extLst>
                <a:ext uri="{FF2B5EF4-FFF2-40B4-BE49-F238E27FC236}">
                  <a16:creationId xmlns:a16="http://schemas.microsoft.com/office/drawing/2014/main" id="{CE490AFA-64F3-F1F2-8E05-2DE714C6EA65}"/>
                </a:ext>
              </a:extLst>
            </p:cNvPr>
            <p:cNvSpPr/>
            <p:nvPr userDrawn="1"/>
          </p:nvSpPr>
          <p:spPr bwMode="auto">
            <a:xfrm>
              <a:off x="6400800" y="4753557"/>
              <a:ext cx="3200400" cy="128342"/>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Tree>
    <p:custDataLst>
      <p:tags r:id="rId10"/>
    </p:custDataLst>
    <p:extLst>
      <p:ext uri="{BB962C8B-B14F-4D97-AF65-F5344CB8AC3E}">
        <p14:creationId xmlns:p14="http://schemas.microsoft.com/office/powerpoint/2010/main" val="3497587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ransition>
    <p:zoom/>
  </p:transition>
  <p:hf hdr="0"/>
  <p:txStyles>
    <p:titleStyle>
      <a:lvl1pPr algn="l" rtl="0" eaLnBrk="1" fontAlgn="base" hangingPunct="1">
        <a:spcBef>
          <a:spcPct val="0"/>
        </a:spcBef>
        <a:spcAft>
          <a:spcPct val="0"/>
        </a:spcAft>
        <a:defRPr sz="2800" b="1" cap="none" baseline="0">
          <a:solidFill>
            <a:srgbClr val="007749"/>
          </a:solidFill>
          <a:latin typeface="+mj-lt"/>
          <a:ea typeface="+mj-ea"/>
          <a:cs typeface="Arial" panose="020B0604020202020204" pitchFamily="34" charset="0"/>
        </a:defRPr>
      </a:lvl1pPr>
      <a:lvl2pPr algn="l" rtl="0" eaLnBrk="1" fontAlgn="base" hangingPunct="1">
        <a:spcBef>
          <a:spcPct val="0"/>
        </a:spcBef>
        <a:spcAft>
          <a:spcPct val="0"/>
        </a:spcAft>
        <a:defRPr sz="2400" b="1">
          <a:solidFill>
            <a:srgbClr val="007749"/>
          </a:solidFill>
          <a:latin typeface="Trebuchet MS" pitchFamily="34" charset="0"/>
        </a:defRPr>
      </a:lvl2pPr>
      <a:lvl3pPr algn="l" rtl="0" eaLnBrk="1" fontAlgn="base" hangingPunct="1">
        <a:spcBef>
          <a:spcPct val="0"/>
        </a:spcBef>
        <a:spcAft>
          <a:spcPct val="0"/>
        </a:spcAft>
        <a:defRPr sz="2400" b="1">
          <a:solidFill>
            <a:srgbClr val="007749"/>
          </a:solidFill>
          <a:latin typeface="Trebuchet MS" pitchFamily="34" charset="0"/>
        </a:defRPr>
      </a:lvl3pPr>
      <a:lvl4pPr algn="l" rtl="0" eaLnBrk="1" fontAlgn="base" hangingPunct="1">
        <a:spcBef>
          <a:spcPct val="0"/>
        </a:spcBef>
        <a:spcAft>
          <a:spcPct val="0"/>
        </a:spcAft>
        <a:defRPr sz="2400" b="1">
          <a:solidFill>
            <a:srgbClr val="007749"/>
          </a:solidFill>
          <a:latin typeface="Trebuchet MS" pitchFamily="34" charset="0"/>
        </a:defRPr>
      </a:lvl4pPr>
      <a:lvl5pPr algn="l" rtl="0" eaLnBrk="1" fontAlgn="base" hangingPunct="1">
        <a:spcBef>
          <a:spcPct val="0"/>
        </a:spcBef>
        <a:spcAft>
          <a:spcPct val="0"/>
        </a:spcAft>
        <a:defRPr sz="2400" b="1">
          <a:solidFill>
            <a:srgbClr val="007749"/>
          </a:solidFill>
          <a:latin typeface="Trebuchet MS" pitchFamily="34" charset="0"/>
        </a:defRPr>
      </a:lvl5pPr>
      <a:lvl6pPr marL="457200" algn="l" rtl="0" eaLnBrk="1" fontAlgn="base" hangingPunct="1">
        <a:spcBef>
          <a:spcPct val="0"/>
        </a:spcBef>
        <a:spcAft>
          <a:spcPct val="0"/>
        </a:spcAft>
        <a:defRPr sz="2400">
          <a:solidFill>
            <a:schemeClr val="bg1"/>
          </a:solidFill>
          <a:latin typeface="Trebuchet MS" pitchFamily="34" charset="0"/>
        </a:defRPr>
      </a:lvl6pPr>
      <a:lvl7pPr marL="914400" algn="l" rtl="0" eaLnBrk="1" fontAlgn="base" hangingPunct="1">
        <a:spcBef>
          <a:spcPct val="0"/>
        </a:spcBef>
        <a:spcAft>
          <a:spcPct val="0"/>
        </a:spcAft>
        <a:defRPr sz="2400">
          <a:solidFill>
            <a:schemeClr val="bg1"/>
          </a:solidFill>
          <a:latin typeface="Trebuchet MS" pitchFamily="34" charset="0"/>
        </a:defRPr>
      </a:lvl7pPr>
      <a:lvl8pPr marL="1371600" algn="l" rtl="0" eaLnBrk="1" fontAlgn="base" hangingPunct="1">
        <a:spcBef>
          <a:spcPct val="0"/>
        </a:spcBef>
        <a:spcAft>
          <a:spcPct val="0"/>
        </a:spcAft>
        <a:defRPr sz="2400">
          <a:solidFill>
            <a:schemeClr val="bg1"/>
          </a:solidFill>
          <a:latin typeface="Trebuchet MS" pitchFamily="34" charset="0"/>
        </a:defRPr>
      </a:lvl8pPr>
      <a:lvl9pPr marL="1828800" algn="l" rtl="0" eaLnBrk="1" fontAlgn="base" hangingPunct="1">
        <a:spcBef>
          <a:spcPct val="0"/>
        </a:spcBef>
        <a:spcAft>
          <a:spcPct val="0"/>
        </a:spcAft>
        <a:defRPr sz="2400">
          <a:solidFill>
            <a:schemeClr val="bg1"/>
          </a:solidFill>
          <a:latin typeface="Trebuchet MS" pitchFamily="34" charset="0"/>
        </a:defRPr>
      </a:lvl9pPr>
    </p:titleStyle>
    <p:bodyStyle>
      <a:lvl1pPr marL="231775" indent="-231775" algn="l" rtl="0" eaLnBrk="1" fontAlgn="base" hangingPunct="1">
        <a:lnSpc>
          <a:spcPct val="95000"/>
        </a:lnSpc>
        <a:spcBef>
          <a:spcPct val="15000"/>
        </a:spcBef>
        <a:spcAft>
          <a:spcPct val="10000"/>
        </a:spcAft>
        <a:buClr>
          <a:srgbClr val="008000"/>
        </a:buClr>
        <a:buSzPct val="100000"/>
        <a:buFont typeface="Arial" panose="020B0604020202020204" pitchFamily="34" charset="0"/>
        <a:buChar char="•"/>
        <a:defRPr sz="2000">
          <a:solidFill>
            <a:schemeClr val="tx1"/>
          </a:solidFill>
          <a:latin typeface="+mn-lt"/>
          <a:ea typeface="+mn-ea"/>
          <a:cs typeface="+mn-cs"/>
        </a:defRPr>
      </a:lvl1pPr>
      <a:lvl2pPr marL="568325" indent="-336550" algn="l" rtl="0" eaLnBrk="1" fontAlgn="base" hangingPunct="1">
        <a:lnSpc>
          <a:spcPct val="95000"/>
        </a:lnSpc>
        <a:spcBef>
          <a:spcPct val="15000"/>
        </a:spcBef>
        <a:spcAft>
          <a:spcPct val="10000"/>
        </a:spcAft>
        <a:buClr>
          <a:srgbClr val="008000"/>
        </a:buClr>
        <a:buSzPct val="135000"/>
        <a:buFont typeface="Arial" charset="0"/>
        <a:buChar char="–"/>
        <a:defRPr sz="1800">
          <a:solidFill>
            <a:schemeClr val="tx1"/>
          </a:solidFill>
          <a:latin typeface="+mn-lt"/>
        </a:defRPr>
      </a:lvl2pPr>
      <a:lvl3pPr marL="1143000" indent="-228600" algn="l" rtl="0" eaLnBrk="1" fontAlgn="base" hangingPunct="1">
        <a:lnSpc>
          <a:spcPct val="95000"/>
        </a:lnSpc>
        <a:spcBef>
          <a:spcPct val="15000"/>
        </a:spcBef>
        <a:spcAft>
          <a:spcPct val="10000"/>
        </a:spcAft>
        <a:buClr>
          <a:srgbClr val="008000"/>
        </a:buClr>
        <a:buSzPct val="135000"/>
        <a:buFont typeface="Arial" panose="020B0604020202020204" pitchFamily="34" charset="0"/>
        <a:buChar char="•"/>
        <a:defRPr sz="1600">
          <a:solidFill>
            <a:schemeClr val="tx1"/>
          </a:solidFill>
          <a:latin typeface="+mn-lt"/>
        </a:defRPr>
      </a:lvl3pPr>
      <a:lvl4pPr marL="16002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4pPr>
      <a:lvl5pPr marL="20574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5pPr>
      <a:lvl6pPr marL="25146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6pPr>
      <a:lvl7pPr marL="29718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7pPr>
      <a:lvl8pPr marL="34290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8pPr>
      <a:lvl9pPr marL="38862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96">
          <p15:clr>
            <a:srgbClr val="F26B43"/>
          </p15:clr>
        </p15:guide>
        <p15:guide id="2" pos="3840">
          <p15:clr>
            <a:srgbClr val="F26B43"/>
          </p15:clr>
        </p15:guide>
        <p15:guide id="3" pos="272">
          <p15:clr>
            <a:srgbClr val="F26B43"/>
          </p15:clr>
        </p15:guide>
        <p15:guide id="4" orient="horz" pos="2160">
          <p15:clr>
            <a:srgbClr val="F26B43"/>
          </p15:clr>
        </p15:guide>
        <p15:guide id="5" orient="horz" pos="77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796B27-CF43-C314-CF16-B13095A0B5E5}"/>
              </a:ext>
            </a:extLst>
          </p:cNvPr>
          <p:cNvPicPr>
            <a:picLocks noChangeAspect="1"/>
          </p:cNvPicPr>
          <p:nvPr/>
        </p:nvPicPr>
        <p:blipFill>
          <a:blip r:embed="rId12"/>
          <a:srcRect/>
          <a:stretch/>
        </p:blipFill>
        <p:spPr>
          <a:xfrm>
            <a:off x="9883732" y="378763"/>
            <a:ext cx="2002154" cy="243893"/>
          </a:xfrm>
          <a:prstGeom prst="rect">
            <a:avLst/>
          </a:prstGeom>
        </p:spPr>
      </p:pic>
      <p:sp>
        <p:nvSpPr>
          <p:cNvPr id="1030" name="Rectangle 5"/>
          <p:cNvSpPr>
            <a:spLocks noGrp="1" noChangeArrowheads="1"/>
          </p:cNvSpPr>
          <p:nvPr>
            <p:ph type="title"/>
          </p:nvPr>
        </p:nvSpPr>
        <p:spPr bwMode="auto">
          <a:xfrm>
            <a:off x="438152" y="258379"/>
            <a:ext cx="93074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p>
            <a:pPr lvl="0"/>
            <a:r>
              <a:rPr lang="en-US" altLang="en-US"/>
              <a:t>Click to edit Master title style</a:t>
            </a:r>
          </a:p>
        </p:txBody>
      </p:sp>
      <p:sp>
        <p:nvSpPr>
          <p:cNvPr id="1031" name="Rectangle 6"/>
          <p:cNvSpPr>
            <a:spLocks noGrp="1" noChangeArrowheads="1"/>
          </p:cNvSpPr>
          <p:nvPr>
            <p:ph type="body" idx="1"/>
          </p:nvPr>
        </p:nvSpPr>
        <p:spPr bwMode="auto">
          <a:xfrm>
            <a:off x="438152" y="1225550"/>
            <a:ext cx="1129664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32455" name="Rectangle 7"/>
          <p:cNvSpPr>
            <a:spLocks noGrp="1" noChangeArrowheads="1"/>
          </p:cNvSpPr>
          <p:nvPr>
            <p:ph type="dt" sz="half" idx="2"/>
          </p:nvPr>
        </p:nvSpPr>
        <p:spPr bwMode="auto">
          <a:xfrm>
            <a:off x="431800" y="6442657"/>
            <a:ext cx="2108200" cy="257175"/>
          </a:xfrm>
          <a:prstGeom prst="rect">
            <a:avLst/>
          </a:prstGeom>
          <a:noFill/>
          <a:ln>
            <a:noFill/>
          </a:ln>
          <a:effectLst/>
        </p:spPr>
        <p:txBody>
          <a:bodyPr vert="horz" wrap="square" lIns="0" tIns="45720" rIns="91440" bIns="45720" numCol="1" anchor="t" anchorCtr="0" compatLnSpc="1">
            <a:prstTxWarp prst="textNoShape">
              <a:avLst/>
            </a:prstTxWarp>
          </a:bodyPr>
          <a:lstStyle>
            <a:lvl1pPr algn="l">
              <a:spcBef>
                <a:spcPct val="0"/>
              </a:spcBef>
              <a:defRPr sz="1000" b="0">
                <a:latin typeface="+mn-lt"/>
                <a:ea typeface="MS PGothic" pitchFamily="34" charset="-128"/>
                <a:cs typeface="+mn-cs"/>
              </a:defRPr>
            </a:lvl1pPr>
          </a:lstStyle>
          <a:p>
            <a:pPr>
              <a:defRPr/>
            </a:pPr>
            <a:fld id="{45101C62-536C-4FC4-8D01-51EE14BD40BC}" type="datetime4">
              <a:rPr lang="en-US" smtClean="0"/>
              <a:t>June 16, 2026</a:t>
            </a:fld>
            <a:endParaRPr lang="en-US"/>
          </a:p>
        </p:txBody>
      </p:sp>
      <p:sp>
        <p:nvSpPr>
          <p:cNvPr id="232456" name="Rectangle 8"/>
          <p:cNvSpPr>
            <a:spLocks noGrp="1" noChangeArrowheads="1"/>
          </p:cNvSpPr>
          <p:nvPr>
            <p:ph type="ftr" sz="quarter" idx="3"/>
          </p:nvPr>
        </p:nvSpPr>
        <p:spPr bwMode="auto">
          <a:xfrm>
            <a:off x="4165600" y="6442656"/>
            <a:ext cx="38608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spcBef>
                <a:spcPct val="0"/>
              </a:spcBef>
              <a:defRPr sz="1000" b="0">
                <a:latin typeface="+mn-lt"/>
                <a:ea typeface="MS PGothic" pitchFamily="34" charset="-128"/>
                <a:cs typeface="+mn-cs"/>
              </a:defRPr>
            </a:lvl1pPr>
          </a:lstStyle>
          <a:p>
            <a:pPr>
              <a:defRPr/>
            </a:pPr>
            <a:endParaRPr lang="en-US"/>
          </a:p>
        </p:txBody>
      </p:sp>
      <p:sp>
        <p:nvSpPr>
          <p:cNvPr id="2" name="Rectangle 1">
            <a:extLst>
              <a:ext uri="{FF2B5EF4-FFF2-40B4-BE49-F238E27FC236}">
                <a16:creationId xmlns:a16="http://schemas.microsoft.com/office/drawing/2014/main" id="{0DA8B38D-9971-34DF-3D21-7EBA6C1423D7}"/>
              </a:ext>
            </a:extLst>
          </p:cNvPr>
          <p:cNvSpPr>
            <a:spLocks noChangeArrowheads="1"/>
          </p:cNvSpPr>
          <p:nvPr/>
        </p:nvSpPr>
        <p:spPr bwMode="auto">
          <a:xfrm>
            <a:off x="0" y="-12700"/>
            <a:ext cx="12188952" cy="18415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grpSp>
        <p:nvGrpSpPr>
          <p:cNvPr id="14" name="Group 13">
            <a:extLst>
              <a:ext uri="{FF2B5EF4-FFF2-40B4-BE49-F238E27FC236}">
                <a16:creationId xmlns:a16="http://schemas.microsoft.com/office/drawing/2014/main" id="{BD3ECDC6-39EE-76A4-C995-4BDDCDA2ED10}"/>
              </a:ext>
            </a:extLst>
          </p:cNvPr>
          <p:cNvGrpSpPr/>
          <p:nvPr/>
        </p:nvGrpSpPr>
        <p:grpSpPr>
          <a:xfrm>
            <a:off x="-1" y="6741150"/>
            <a:ext cx="12188951" cy="118533"/>
            <a:chOff x="0" y="4753557"/>
            <a:chExt cx="9601200" cy="128342"/>
          </a:xfrm>
        </p:grpSpPr>
        <p:sp>
          <p:nvSpPr>
            <p:cNvPr id="9" name="Rectangle 8">
              <a:extLst>
                <a:ext uri="{FF2B5EF4-FFF2-40B4-BE49-F238E27FC236}">
                  <a16:creationId xmlns:a16="http://schemas.microsoft.com/office/drawing/2014/main" id="{FDA7026D-1D75-31E2-E93F-B7636BB2D571}"/>
                </a:ext>
              </a:extLst>
            </p:cNvPr>
            <p:cNvSpPr/>
            <p:nvPr/>
          </p:nvSpPr>
          <p:spPr bwMode="auto">
            <a:xfrm>
              <a:off x="0" y="4753557"/>
              <a:ext cx="3200400" cy="128342"/>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2" name="Rectangle 11">
              <a:extLst>
                <a:ext uri="{FF2B5EF4-FFF2-40B4-BE49-F238E27FC236}">
                  <a16:creationId xmlns:a16="http://schemas.microsoft.com/office/drawing/2014/main" id="{7D1609D1-8C27-2962-41DE-9B2688475918}"/>
                </a:ext>
              </a:extLst>
            </p:cNvPr>
            <p:cNvSpPr/>
            <p:nvPr/>
          </p:nvSpPr>
          <p:spPr bwMode="auto">
            <a:xfrm>
              <a:off x="3200400" y="4753557"/>
              <a:ext cx="3200400" cy="128342"/>
            </a:xfrm>
            <a:prstGeom prst="rect">
              <a:avLst/>
            </a:prstGeom>
            <a:solidFill>
              <a:srgbClr val="00B140"/>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3" name="Rectangle 12">
              <a:extLst>
                <a:ext uri="{FF2B5EF4-FFF2-40B4-BE49-F238E27FC236}">
                  <a16:creationId xmlns:a16="http://schemas.microsoft.com/office/drawing/2014/main" id="{9DA83B7C-9A0E-4609-ADA6-F32F85CBA0BB}"/>
                </a:ext>
              </a:extLst>
            </p:cNvPr>
            <p:cNvSpPr/>
            <p:nvPr/>
          </p:nvSpPr>
          <p:spPr bwMode="auto">
            <a:xfrm>
              <a:off x="6400800" y="4753557"/>
              <a:ext cx="3200400" cy="128342"/>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
        <p:nvSpPr>
          <p:cNvPr id="20" name="Slide Number Placeholder 19">
            <a:extLst>
              <a:ext uri="{FF2B5EF4-FFF2-40B4-BE49-F238E27FC236}">
                <a16:creationId xmlns:a16="http://schemas.microsoft.com/office/drawing/2014/main" id="{3963F8CD-0AD4-E33E-8D8C-4F003FCC699A}"/>
              </a:ext>
            </a:extLst>
          </p:cNvPr>
          <p:cNvSpPr>
            <a:spLocks noGrp="1"/>
          </p:cNvSpPr>
          <p:nvPr>
            <p:ph type="sldNum" sz="quarter" idx="4"/>
          </p:nvPr>
        </p:nvSpPr>
        <p:spPr>
          <a:xfrm>
            <a:off x="11298767" y="6442657"/>
            <a:ext cx="436032" cy="243893"/>
          </a:xfrm>
          <a:prstGeom prst="rect">
            <a:avLst/>
          </a:prstGeom>
        </p:spPr>
        <p:txBody>
          <a:bodyPr vert="horz" lIns="0" tIns="45720" rIns="0" bIns="45720" rtlCol="0" anchor="ctr"/>
          <a:lstStyle>
            <a:lvl1pPr algn="r">
              <a:defRPr sz="1050" b="1">
                <a:solidFill>
                  <a:schemeClr val="tx1"/>
                </a:solidFill>
              </a:defRPr>
            </a:lvl1pPr>
          </a:lstStyle>
          <a:p>
            <a:fld id="{EEC801C8-A0AB-4D3A-AE9D-0933C9525D3C}" type="slidenum">
              <a:rPr lang="en-US" smtClean="0"/>
              <a:pPr/>
              <a:t>‹#›</a:t>
            </a:fld>
            <a:endParaRPr lang="en-US"/>
          </a:p>
        </p:txBody>
      </p:sp>
      <p:pic>
        <p:nvPicPr>
          <p:cNvPr id="3" name="Picture 2">
            <a:extLst>
              <a:ext uri="{FF2B5EF4-FFF2-40B4-BE49-F238E27FC236}">
                <a16:creationId xmlns:a16="http://schemas.microsoft.com/office/drawing/2014/main" id="{CA2D7E49-F921-F9F3-8220-814712054466}"/>
              </a:ext>
            </a:extLst>
          </p:cNvPr>
          <p:cNvPicPr>
            <a:picLocks noChangeAspect="1"/>
          </p:cNvPicPr>
          <p:nvPr userDrawn="1"/>
        </p:nvPicPr>
        <p:blipFill>
          <a:blip r:embed="rId12"/>
          <a:srcRect/>
          <a:stretch/>
        </p:blipFill>
        <p:spPr>
          <a:xfrm>
            <a:off x="9883732" y="378763"/>
            <a:ext cx="2002154" cy="243893"/>
          </a:xfrm>
          <a:prstGeom prst="rect">
            <a:avLst/>
          </a:prstGeom>
        </p:spPr>
      </p:pic>
      <p:sp>
        <p:nvSpPr>
          <p:cNvPr id="4" name="Rectangle 3">
            <a:extLst>
              <a:ext uri="{FF2B5EF4-FFF2-40B4-BE49-F238E27FC236}">
                <a16:creationId xmlns:a16="http://schemas.microsoft.com/office/drawing/2014/main" id="{DA6DB821-AAEA-77C7-F42B-55CC048C5595}"/>
              </a:ext>
            </a:extLst>
          </p:cNvPr>
          <p:cNvSpPr>
            <a:spLocks noChangeArrowheads="1"/>
          </p:cNvSpPr>
          <p:nvPr userDrawn="1"/>
        </p:nvSpPr>
        <p:spPr bwMode="auto">
          <a:xfrm>
            <a:off x="0" y="-12700"/>
            <a:ext cx="12188952" cy="18415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grpSp>
        <p:nvGrpSpPr>
          <p:cNvPr id="5" name="Group 4">
            <a:extLst>
              <a:ext uri="{FF2B5EF4-FFF2-40B4-BE49-F238E27FC236}">
                <a16:creationId xmlns:a16="http://schemas.microsoft.com/office/drawing/2014/main" id="{44D56489-F746-370C-8DC0-9FD3E6D7ED7E}"/>
              </a:ext>
            </a:extLst>
          </p:cNvPr>
          <p:cNvGrpSpPr/>
          <p:nvPr userDrawn="1"/>
        </p:nvGrpSpPr>
        <p:grpSpPr>
          <a:xfrm>
            <a:off x="-1" y="6741150"/>
            <a:ext cx="12188951" cy="118533"/>
            <a:chOff x="0" y="4753557"/>
            <a:chExt cx="9601200" cy="128342"/>
          </a:xfrm>
        </p:grpSpPr>
        <p:sp>
          <p:nvSpPr>
            <p:cNvPr id="6" name="Rectangle 5">
              <a:extLst>
                <a:ext uri="{FF2B5EF4-FFF2-40B4-BE49-F238E27FC236}">
                  <a16:creationId xmlns:a16="http://schemas.microsoft.com/office/drawing/2014/main" id="{92F52CCE-D877-B787-587F-6AC589624D28}"/>
                </a:ext>
              </a:extLst>
            </p:cNvPr>
            <p:cNvSpPr/>
            <p:nvPr userDrawn="1"/>
          </p:nvSpPr>
          <p:spPr bwMode="auto">
            <a:xfrm>
              <a:off x="0" y="4753557"/>
              <a:ext cx="3200400" cy="128342"/>
            </a:xfrm>
            <a:prstGeom prst="rect">
              <a:avLst/>
            </a:prstGeom>
            <a:solidFill>
              <a:srgbClr val="00AADE"/>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7" name="Rectangle 6">
              <a:extLst>
                <a:ext uri="{FF2B5EF4-FFF2-40B4-BE49-F238E27FC236}">
                  <a16:creationId xmlns:a16="http://schemas.microsoft.com/office/drawing/2014/main" id="{AF96D97C-A38B-1106-C6DA-142AFA719A78}"/>
                </a:ext>
              </a:extLst>
            </p:cNvPr>
            <p:cNvSpPr/>
            <p:nvPr userDrawn="1"/>
          </p:nvSpPr>
          <p:spPr bwMode="auto">
            <a:xfrm>
              <a:off x="3200400" y="4753557"/>
              <a:ext cx="3200400" cy="128342"/>
            </a:xfrm>
            <a:prstGeom prst="rect">
              <a:avLst/>
            </a:prstGeom>
            <a:solidFill>
              <a:srgbClr val="00B140"/>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0" name="Rectangle 9">
              <a:extLst>
                <a:ext uri="{FF2B5EF4-FFF2-40B4-BE49-F238E27FC236}">
                  <a16:creationId xmlns:a16="http://schemas.microsoft.com/office/drawing/2014/main" id="{CB47FC92-8FBD-A826-C478-FF4FD3316899}"/>
                </a:ext>
              </a:extLst>
            </p:cNvPr>
            <p:cNvSpPr/>
            <p:nvPr userDrawn="1"/>
          </p:nvSpPr>
          <p:spPr bwMode="auto">
            <a:xfrm>
              <a:off x="6400800" y="4753557"/>
              <a:ext cx="3200400" cy="128342"/>
            </a:xfrm>
            <a:prstGeom prst="rect">
              <a:avLst/>
            </a:prstGeom>
            <a:solidFill>
              <a:srgbClr val="007749"/>
            </a:solidFill>
            <a:ln w="9525" cap="flat" cmpd="sng" algn="ctr">
              <a:no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grpSp>
    </p:spTree>
    <p:custDataLst>
      <p:tags r:id="rId11"/>
    </p:custDataLst>
    <p:extLst>
      <p:ext uri="{BB962C8B-B14F-4D97-AF65-F5344CB8AC3E}">
        <p14:creationId xmlns:p14="http://schemas.microsoft.com/office/powerpoint/2010/main" val="352090869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90" r:id="rId8"/>
    <p:sldLayoutId id="2147483691" r:id="rId9"/>
  </p:sldLayoutIdLst>
  <p:transition>
    <p:zoom/>
  </p:transition>
  <p:hf hdr="0"/>
  <p:txStyles>
    <p:titleStyle>
      <a:lvl1pPr algn="l" rtl="0" eaLnBrk="1" fontAlgn="base" hangingPunct="1">
        <a:spcBef>
          <a:spcPct val="0"/>
        </a:spcBef>
        <a:spcAft>
          <a:spcPct val="0"/>
        </a:spcAft>
        <a:defRPr sz="2800" b="1" cap="none" baseline="0">
          <a:solidFill>
            <a:srgbClr val="007749"/>
          </a:solidFill>
          <a:latin typeface="+mj-lt"/>
          <a:ea typeface="+mj-ea"/>
          <a:cs typeface="Arial" panose="020B0604020202020204" pitchFamily="34" charset="0"/>
        </a:defRPr>
      </a:lvl1pPr>
      <a:lvl2pPr algn="l" rtl="0" eaLnBrk="1" fontAlgn="base" hangingPunct="1">
        <a:spcBef>
          <a:spcPct val="0"/>
        </a:spcBef>
        <a:spcAft>
          <a:spcPct val="0"/>
        </a:spcAft>
        <a:defRPr sz="2400" b="1">
          <a:solidFill>
            <a:srgbClr val="007749"/>
          </a:solidFill>
          <a:latin typeface="Trebuchet MS" pitchFamily="34" charset="0"/>
        </a:defRPr>
      </a:lvl2pPr>
      <a:lvl3pPr algn="l" rtl="0" eaLnBrk="1" fontAlgn="base" hangingPunct="1">
        <a:spcBef>
          <a:spcPct val="0"/>
        </a:spcBef>
        <a:spcAft>
          <a:spcPct val="0"/>
        </a:spcAft>
        <a:defRPr sz="2400" b="1">
          <a:solidFill>
            <a:srgbClr val="007749"/>
          </a:solidFill>
          <a:latin typeface="Trebuchet MS" pitchFamily="34" charset="0"/>
        </a:defRPr>
      </a:lvl3pPr>
      <a:lvl4pPr algn="l" rtl="0" eaLnBrk="1" fontAlgn="base" hangingPunct="1">
        <a:spcBef>
          <a:spcPct val="0"/>
        </a:spcBef>
        <a:spcAft>
          <a:spcPct val="0"/>
        </a:spcAft>
        <a:defRPr sz="2400" b="1">
          <a:solidFill>
            <a:srgbClr val="007749"/>
          </a:solidFill>
          <a:latin typeface="Trebuchet MS" pitchFamily="34" charset="0"/>
        </a:defRPr>
      </a:lvl4pPr>
      <a:lvl5pPr algn="l" rtl="0" eaLnBrk="1" fontAlgn="base" hangingPunct="1">
        <a:spcBef>
          <a:spcPct val="0"/>
        </a:spcBef>
        <a:spcAft>
          <a:spcPct val="0"/>
        </a:spcAft>
        <a:defRPr sz="2400" b="1">
          <a:solidFill>
            <a:srgbClr val="007749"/>
          </a:solidFill>
          <a:latin typeface="Trebuchet MS" pitchFamily="34" charset="0"/>
        </a:defRPr>
      </a:lvl5pPr>
      <a:lvl6pPr marL="457200" algn="l" rtl="0" eaLnBrk="1" fontAlgn="base" hangingPunct="1">
        <a:spcBef>
          <a:spcPct val="0"/>
        </a:spcBef>
        <a:spcAft>
          <a:spcPct val="0"/>
        </a:spcAft>
        <a:defRPr sz="2400">
          <a:solidFill>
            <a:schemeClr val="bg1"/>
          </a:solidFill>
          <a:latin typeface="Trebuchet MS" pitchFamily="34" charset="0"/>
        </a:defRPr>
      </a:lvl6pPr>
      <a:lvl7pPr marL="914400" algn="l" rtl="0" eaLnBrk="1" fontAlgn="base" hangingPunct="1">
        <a:spcBef>
          <a:spcPct val="0"/>
        </a:spcBef>
        <a:spcAft>
          <a:spcPct val="0"/>
        </a:spcAft>
        <a:defRPr sz="2400">
          <a:solidFill>
            <a:schemeClr val="bg1"/>
          </a:solidFill>
          <a:latin typeface="Trebuchet MS" pitchFamily="34" charset="0"/>
        </a:defRPr>
      </a:lvl7pPr>
      <a:lvl8pPr marL="1371600" algn="l" rtl="0" eaLnBrk="1" fontAlgn="base" hangingPunct="1">
        <a:spcBef>
          <a:spcPct val="0"/>
        </a:spcBef>
        <a:spcAft>
          <a:spcPct val="0"/>
        </a:spcAft>
        <a:defRPr sz="2400">
          <a:solidFill>
            <a:schemeClr val="bg1"/>
          </a:solidFill>
          <a:latin typeface="Trebuchet MS" pitchFamily="34" charset="0"/>
        </a:defRPr>
      </a:lvl8pPr>
      <a:lvl9pPr marL="1828800" algn="l" rtl="0" eaLnBrk="1" fontAlgn="base" hangingPunct="1">
        <a:spcBef>
          <a:spcPct val="0"/>
        </a:spcBef>
        <a:spcAft>
          <a:spcPct val="0"/>
        </a:spcAft>
        <a:defRPr sz="2400">
          <a:solidFill>
            <a:schemeClr val="bg1"/>
          </a:solidFill>
          <a:latin typeface="Trebuchet MS" pitchFamily="34" charset="0"/>
        </a:defRPr>
      </a:lvl9pPr>
    </p:titleStyle>
    <p:bodyStyle>
      <a:lvl1pPr marL="231775" indent="-231775" algn="l" rtl="0" eaLnBrk="1" fontAlgn="base" hangingPunct="1">
        <a:lnSpc>
          <a:spcPct val="95000"/>
        </a:lnSpc>
        <a:spcBef>
          <a:spcPct val="15000"/>
        </a:spcBef>
        <a:spcAft>
          <a:spcPct val="10000"/>
        </a:spcAft>
        <a:buClr>
          <a:srgbClr val="008000"/>
        </a:buClr>
        <a:buSzPct val="100000"/>
        <a:buFont typeface="Arial" panose="020B0604020202020204" pitchFamily="34" charset="0"/>
        <a:buChar char="•"/>
        <a:defRPr sz="2000">
          <a:solidFill>
            <a:schemeClr val="tx1"/>
          </a:solidFill>
          <a:latin typeface="+mn-lt"/>
          <a:ea typeface="+mn-ea"/>
          <a:cs typeface="+mn-cs"/>
        </a:defRPr>
      </a:lvl1pPr>
      <a:lvl2pPr marL="568325" indent="-336550" algn="l" rtl="0" eaLnBrk="1" fontAlgn="base" hangingPunct="1">
        <a:lnSpc>
          <a:spcPct val="95000"/>
        </a:lnSpc>
        <a:spcBef>
          <a:spcPct val="15000"/>
        </a:spcBef>
        <a:spcAft>
          <a:spcPct val="10000"/>
        </a:spcAft>
        <a:buClr>
          <a:srgbClr val="008000"/>
        </a:buClr>
        <a:buSzPct val="135000"/>
        <a:buFont typeface="Arial" charset="0"/>
        <a:buChar char="–"/>
        <a:defRPr sz="1800">
          <a:solidFill>
            <a:schemeClr val="tx1"/>
          </a:solidFill>
          <a:latin typeface="+mn-lt"/>
        </a:defRPr>
      </a:lvl2pPr>
      <a:lvl3pPr marL="1143000" indent="-228600" algn="l" rtl="0" eaLnBrk="1" fontAlgn="base" hangingPunct="1">
        <a:lnSpc>
          <a:spcPct val="95000"/>
        </a:lnSpc>
        <a:spcBef>
          <a:spcPct val="15000"/>
        </a:spcBef>
        <a:spcAft>
          <a:spcPct val="10000"/>
        </a:spcAft>
        <a:buClr>
          <a:srgbClr val="008000"/>
        </a:buClr>
        <a:buSzPct val="135000"/>
        <a:buFont typeface="Arial" panose="020B0604020202020204" pitchFamily="34" charset="0"/>
        <a:buChar char="•"/>
        <a:defRPr sz="1600">
          <a:solidFill>
            <a:schemeClr val="tx1"/>
          </a:solidFill>
          <a:latin typeface="+mn-lt"/>
        </a:defRPr>
      </a:lvl3pPr>
      <a:lvl4pPr marL="16002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4pPr>
      <a:lvl5pPr marL="20574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5pPr>
      <a:lvl6pPr marL="25146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6pPr>
      <a:lvl7pPr marL="29718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7pPr>
      <a:lvl8pPr marL="34290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8pPr>
      <a:lvl9pPr marL="38862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96">
          <p15:clr>
            <a:srgbClr val="F26B43"/>
          </p15:clr>
        </p15:guide>
        <p15:guide id="2" pos="3840">
          <p15:clr>
            <a:srgbClr val="F26B43"/>
          </p15:clr>
        </p15:guide>
        <p15:guide id="3" pos="272">
          <p15:clr>
            <a:srgbClr val="F26B43"/>
          </p15:clr>
        </p15:guide>
        <p15:guide id="4" orient="horz" pos="2160">
          <p15:clr>
            <a:srgbClr val="F26B43"/>
          </p15:clr>
        </p15:guide>
        <p15:guide id="5" orient="horz" pos="7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B608-AA05-1E04-A3D7-E08308E89F60}"/>
              </a:ext>
            </a:extLst>
          </p:cNvPr>
          <p:cNvSpPr>
            <a:spLocks noGrp="1"/>
          </p:cNvSpPr>
          <p:nvPr>
            <p:ph type="ctrTitle"/>
          </p:nvPr>
        </p:nvSpPr>
        <p:spPr/>
        <p:txBody>
          <a:bodyPr/>
          <a:lstStyle/>
          <a:p>
            <a:r>
              <a:rPr lang="en-US" dirty="0"/>
              <a:t>Understanding the Utility Bill and Energy Affordability</a:t>
            </a:r>
            <a:br>
              <a:rPr lang="en-US" dirty="0"/>
            </a:br>
            <a:endParaRPr lang="en-US" dirty="0"/>
          </a:p>
        </p:txBody>
      </p:sp>
      <p:sp>
        <p:nvSpPr>
          <p:cNvPr id="3" name="Text Placeholder 2">
            <a:extLst>
              <a:ext uri="{FF2B5EF4-FFF2-40B4-BE49-F238E27FC236}">
                <a16:creationId xmlns:a16="http://schemas.microsoft.com/office/drawing/2014/main" id="{4ADA9AB2-BE81-E6B8-C6E3-2A5B8656D70E}"/>
              </a:ext>
            </a:extLst>
          </p:cNvPr>
          <p:cNvSpPr>
            <a:spLocks noGrp="1"/>
          </p:cNvSpPr>
          <p:nvPr>
            <p:ph type="body" sz="quarter" idx="15"/>
          </p:nvPr>
        </p:nvSpPr>
        <p:spPr/>
        <p:txBody>
          <a:bodyPr/>
          <a:lstStyle/>
          <a:p>
            <a:r>
              <a:rPr lang="en-US" dirty="0"/>
              <a:t>2026 NGA Gas Operations School</a:t>
            </a:r>
          </a:p>
        </p:txBody>
      </p:sp>
      <p:sp>
        <p:nvSpPr>
          <p:cNvPr id="4" name="Subtitle 3">
            <a:extLst>
              <a:ext uri="{FF2B5EF4-FFF2-40B4-BE49-F238E27FC236}">
                <a16:creationId xmlns:a16="http://schemas.microsoft.com/office/drawing/2014/main" id="{C9C4CE1E-7961-23A1-678B-58462C172FC0}"/>
              </a:ext>
            </a:extLst>
          </p:cNvPr>
          <p:cNvSpPr>
            <a:spLocks noGrp="1"/>
          </p:cNvSpPr>
          <p:nvPr>
            <p:ph type="subTitle" idx="1"/>
          </p:nvPr>
        </p:nvSpPr>
        <p:spPr>
          <a:xfrm>
            <a:off x="798667" y="5185141"/>
            <a:ext cx="6949440" cy="411243"/>
          </a:xfrm>
        </p:spPr>
        <p:txBody>
          <a:bodyPr/>
          <a:lstStyle/>
          <a:p>
            <a:r>
              <a:rPr lang="en-US" dirty="0"/>
              <a:t>June 5, 2026</a:t>
            </a:r>
          </a:p>
          <a:p>
            <a:r>
              <a:rPr lang="en-US" dirty="0"/>
              <a:t>William Hinkle</a:t>
            </a:r>
          </a:p>
        </p:txBody>
      </p:sp>
      <p:pic>
        <p:nvPicPr>
          <p:cNvPr id="6" name="Picture 5">
            <a:extLst>
              <a:ext uri="{FF2B5EF4-FFF2-40B4-BE49-F238E27FC236}">
                <a16:creationId xmlns:a16="http://schemas.microsoft.com/office/drawing/2014/main" id="{D1E5FF7F-519B-DA25-BED8-4DFA13C9D6A1}"/>
              </a:ext>
            </a:extLst>
          </p:cNvPr>
          <p:cNvPicPr>
            <a:picLocks noChangeAspect="1"/>
          </p:cNvPicPr>
          <p:nvPr/>
        </p:nvPicPr>
        <p:blipFill>
          <a:blip r:embed="rId3"/>
          <a:stretch>
            <a:fillRect/>
          </a:stretch>
        </p:blipFill>
        <p:spPr>
          <a:xfrm>
            <a:off x="4230608" y="1013999"/>
            <a:ext cx="1621677" cy="609653"/>
          </a:xfrm>
          <a:prstGeom prst="rect">
            <a:avLst/>
          </a:prstGeom>
        </p:spPr>
      </p:pic>
    </p:spTree>
    <p:extLst>
      <p:ext uri="{BB962C8B-B14F-4D97-AF65-F5344CB8AC3E}">
        <p14:creationId xmlns:p14="http://schemas.microsoft.com/office/powerpoint/2010/main" val="2161278811"/>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2B1BF2-06A6-9526-CFF9-C7CDBBC1AA7D}"/>
              </a:ext>
            </a:extLst>
          </p:cNvPr>
          <p:cNvSpPr>
            <a:spLocks noGrp="1"/>
          </p:cNvSpPr>
          <p:nvPr>
            <p:ph type="sldNum" sz="quarter" idx="12"/>
          </p:nvPr>
        </p:nvSpPr>
        <p:spPr/>
        <p:txBody>
          <a:bodyPr/>
          <a:lstStyle/>
          <a:p>
            <a:fld id="{E3E1C030-5E23-4CD6-974C-C11ECEA976E4}" type="slidenum">
              <a:rPr lang="en-US" smtClean="0"/>
              <a:t>10</a:t>
            </a:fld>
            <a:endParaRPr lang="en-US"/>
          </a:p>
        </p:txBody>
      </p:sp>
      <p:sp>
        <p:nvSpPr>
          <p:cNvPr id="5" name="Content Placeholder 2">
            <a:extLst>
              <a:ext uri="{FF2B5EF4-FFF2-40B4-BE49-F238E27FC236}">
                <a16:creationId xmlns:a16="http://schemas.microsoft.com/office/drawing/2014/main" id="{B979E91E-BE1E-9352-2FC2-F894DB8BA050}"/>
              </a:ext>
            </a:extLst>
          </p:cNvPr>
          <p:cNvSpPr>
            <a:spLocks noGrp="1"/>
          </p:cNvSpPr>
          <p:nvPr>
            <p:ph idx="1"/>
          </p:nvPr>
        </p:nvSpPr>
        <p:spPr>
          <a:xfrm>
            <a:off x="177809" y="1708497"/>
            <a:ext cx="5918191" cy="4760259"/>
          </a:xfrm>
        </p:spPr>
        <p:txBody>
          <a:bodyPr/>
          <a:lstStyle/>
          <a:p>
            <a:pPr>
              <a:spcAft>
                <a:spcPts val="2400"/>
              </a:spcAft>
              <a:buClr>
                <a:srgbClr val="0070C0"/>
              </a:buClr>
              <a:buSzPct val="100000"/>
              <a:buFont typeface="Wingdings" panose="05000000000000000000" pitchFamily="2" charset="2"/>
              <a:buChar char="v"/>
            </a:pPr>
            <a:r>
              <a:rPr lang="en-US" sz="1800" b="0" dirty="0">
                <a:latin typeface="Aptos"/>
                <a:cs typeface="Arial"/>
              </a:rPr>
              <a:t>In February 2025, Eversource MA recorded the largest decline in Customer Satisfaction primarily tied to a significant spike in both usage and their total costs coupled with difficulty understanding their bills.</a:t>
            </a:r>
            <a:endParaRPr lang="en-US" sz="1800" dirty="0">
              <a:latin typeface="Aptos"/>
              <a:cs typeface="Arial"/>
            </a:endParaRPr>
          </a:p>
          <a:p>
            <a:pPr>
              <a:spcAft>
                <a:spcPts val="2400"/>
              </a:spcAft>
              <a:buClr>
                <a:srgbClr val="0070C0"/>
              </a:buClr>
              <a:buSzPct val="100000"/>
              <a:buFont typeface="Wingdings" panose="05000000000000000000" pitchFamily="2" charset="2"/>
              <a:buChar char="v"/>
            </a:pPr>
            <a:r>
              <a:rPr lang="en-US" sz="1800" dirty="0">
                <a:latin typeface="Aptos"/>
                <a:cs typeface="Arial"/>
              </a:rPr>
              <a:t>Customers find it challenging to understand why their overall bill and associated charges may increase and how their usage can further compound their charges.  </a:t>
            </a:r>
          </a:p>
          <a:p>
            <a:pPr>
              <a:spcAft>
                <a:spcPts val="2400"/>
              </a:spcAft>
              <a:buClr>
                <a:srgbClr val="0070C0"/>
              </a:buClr>
              <a:buSzPct val="100000"/>
              <a:buFont typeface="Wingdings" panose="05000000000000000000" pitchFamily="2" charset="2"/>
              <a:buChar char="v"/>
            </a:pPr>
            <a:r>
              <a:rPr lang="en-US" sz="1800" dirty="0">
                <a:latin typeface="Aptos"/>
                <a:cs typeface="Arial"/>
              </a:rPr>
              <a:t>Customers do not have a clear understanding of how the rates are set and what different charges represent. </a:t>
            </a:r>
          </a:p>
          <a:p>
            <a:pPr>
              <a:spcAft>
                <a:spcPts val="2400"/>
              </a:spcAft>
              <a:buClr>
                <a:srgbClr val="0070C0"/>
              </a:buClr>
              <a:buSzPct val="100000"/>
              <a:buFont typeface="Wingdings" panose="05000000000000000000" pitchFamily="2" charset="2"/>
              <a:buChar char="v"/>
            </a:pPr>
            <a:r>
              <a:rPr lang="en-US" sz="1800" dirty="0">
                <a:latin typeface="Aptos"/>
                <a:cs typeface="Arial"/>
              </a:rPr>
              <a:t>The Department of Public Utilities also recognized the need for greater transparency and ordered the Gas Distribution Companies to add an “Energy Efficiency” line item to the gas bill by Winter 2025. </a:t>
            </a:r>
          </a:p>
        </p:txBody>
      </p:sp>
      <p:sp>
        <p:nvSpPr>
          <p:cNvPr id="6" name="Title 1">
            <a:extLst>
              <a:ext uri="{FF2B5EF4-FFF2-40B4-BE49-F238E27FC236}">
                <a16:creationId xmlns:a16="http://schemas.microsoft.com/office/drawing/2014/main" id="{519DB74F-ADF9-FBFF-0EF4-D8481442A4B5}"/>
              </a:ext>
            </a:extLst>
          </p:cNvPr>
          <p:cNvSpPr>
            <a:spLocks noGrp="1"/>
          </p:cNvSpPr>
          <p:nvPr>
            <p:ph type="title"/>
          </p:nvPr>
        </p:nvSpPr>
        <p:spPr>
          <a:xfrm>
            <a:off x="127316" y="389244"/>
            <a:ext cx="9674037" cy="744811"/>
          </a:xfrm>
        </p:spPr>
        <p:txBody>
          <a:bodyPr/>
          <a:lstStyle/>
          <a:p>
            <a:r>
              <a:rPr lang="en-US" sz="3600" dirty="0">
                <a:latin typeface="Aptos" panose="020B0004020202020204" pitchFamily="34" charset="0"/>
              </a:rPr>
              <a:t>Improving Transparency – MA Gas Bill Redesign Background</a:t>
            </a:r>
          </a:p>
        </p:txBody>
      </p:sp>
      <p:pic>
        <p:nvPicPr>
          <p:cNvPr id="7" name="Picture 2">
            <a:extLst>
              <a:ext uri="{FF2B5EF4-FFF2-40B4-BE49-F238E27FC236}">
                <a16:creationId xmlns:a16="http://schemas.microsoft.com/office/drawing/2014/main" id="{F3DAE89F-3C60-A07B-1570-6759E6473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985" y="1043324"/>
            <a:ext cx="4543425" cy="39243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8" name="TextBox 6">
            <a:extLst>
              <a:ext uri="{FF2B5EF4-FFF2-40B4-BE49-F238E27FC236}">
                <a16:creationId xmlns:a16="http://schemas.microsoft.com/office/drawing/2014/main" id="{06814AE2-8ABF-AB50-8F54-80E52FAFBADA}"/>
              </a:ext>
            </a:extLst>
          </p:cNvPr>
          <p:cNvSpPr txBox="1"/>
          <p:nvPr/>
        </p:nvSpPr>
        <p:spPr>
          <a:xfrm>
            <a:off x="7282306" y="5329316"/>
            <a:ext cx="3972782" cy="584775"/>
          </a:xfrm>
          <a:prstGeom prst="rect">
            <a:avLst/>
          </a:prstGeom>
          <a:noFill/>
        </p:spPr>
        <p:txBody>
          <a:bodyPr wrap="square" rtlCol="0">
            <a:spAutoFit/>
          </a:bodyPr>
          <a:lstStyle>
            <a:defPPr>
              <a:defRPr lang="en-US"/>
            </a:defPPr>
            <a:lvl1pPr algn="ctr" defTabSz="457200" rtl="0" fontAlgn="base">
              <a:spcBef>
                <a:spcPct val="50000"/>
              </a:spcBef>
              <a:spcAft>
                <a:spcPct val="0"/>
              </a:spcAft>
              <a:defRPr b="1" kern="1200">
                <a:solidFill>
                  <a:schemeClr val="tx1"/>
                </a:solidFill>
                <a:latin typeface="Arial" charset="0"/>
                <a:ea typeface="ＭＳ Ｐゴシック" pitchFamily="34" charset="-128"/>
                <a:cs typeface="+mn-cs"/>
              </a:defRPr>
            </a:lvl1pPr>
            <a:lvl2pPr marL="457200" algn="ctr" defTabSz="457200" rtl="0" fontAlgn="base">
              <a:spcBef>
                <a:spcPct val="50000"/>
              </a:spcBef>
              <a:spcAft>
                <a:spcPct val="0"/>
              </a:spcAft>
              <a:defRPr b="1" kern="1200">
                <a:solidFill>
                  <a:schemeClr val="tx1"/>
                </a:solidFill>
                <a:latin typeface="Arial" charset="0"/>
                <a:ea typeface="ＭＳ Ｐゴシック" pitchFamily="34" charset="-128"/>
                <a:cs typeface="+mn-cs"/>
              </a:defRPr>
            </a:lvl2pPr>
            <a:lvl3pPr marL="914400" algn="ctr" defTabSz="457200" rtl="0" fontAlgn="base">
              <a:spcBef>
                <a:spcPct val="50000"/>
              </a:spcBef>
              <a:spcAft>
                <a:spcPct val="0"/>
              </a:spcAft>
              <a:defRPr b="1" kern="1200">
                <a:solidFill>
                  <a:schemeClr val="tx1"/>
                </a:solidFill>
                <a:latin typeface="Arial" charset="0"/>
                <a:ea typeface="ＭＳ Ｐゴシック" pitchFamily="34" charset="-128"/>
                <a:cs typeface="+mn-cs"/>
              </a:defRPr>
            </a:lvl3pPr>
            <a:lvl4pPr marL="1371600" algn="ctr" defTabSz="457200" rtl="0" fontAlgn="base">
              <a:spcBef>
                <a:spcPct val="50000"/>
              </a:spcBef>
              <a:spcAft>
                <a:spcPct val="0"/>
              </a:spcAft>
              <a:defRPr b="1" kern="1200">
                <a:solidFill>
                  <a:schemeClr val="tx1"/>
                </a:solidFill>
                <a:latin typeface="Arial" charset="0"/>
                <a:ea typeface="ＭＳ Ｐゴシック" pitchFamily="34" charset="-128"/>
                <a:cs typeface="+mn-cs"/>
              </a:defRPr>
            </a:lvl4pPr>
            <a:lvl5pPr marL="1828800" algn="ctr" defTabSz="457200" rtl="0" fontAlgn="base">
              <a:spcBef>
                <a:spcPct val="5000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a:lstStyle>
          <a:p>
            <a:r>
              <a:rPr lang="en-US" sz="1600" i="1">
                <a:solidFill>
                  <a:srgbClr val="008000"/>
                </a:solidFill>
                <a:latin typeface="Aptos" panose="020B0004020202020204" pitchFamily="34" charset="0"/>
              </a:rPr>
              <a:t>Delivery-related sentiments more than tripled over the course of 3 months. </a:t>
            </a:r>
          </a:p>
        </p:txBody>
      </p:sp>
    </p:spTree>
    <p:extLst>
      <p:ext uri="{BB962C8B-B14F-4D97-AF65-F5344CB8AC3E}">
        <p14:creationId xmlns:p14="http://schemas.microsoft.com/office/powerpoint/2010/main" val="2160894523"/>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73908-CE1B-D17B-7165-FAB73D514D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3FC54A-69A5-6486-B7CF-FEAF87243C9D}"/>
              </a:ext>
            </a:extLst>
          </p:cNvPr>
          <p:cNvSpPr>
            <a:spLocks noGrp="1"/>
          </p:cNvSpPr>
          <p:nvPr>
            <p:ph type="title"/>
          </p:nvPr>
        </p:nvSpPr>
        <p:spPr>
          <a:xfrm>
            <a:off x="207432" y="258379"/>
            <a:ext cx="9485208" cy="830997"/>
          </a:xfrm>
        </p:spPr>
        <p:txBody>
          <a:bodyPr/>
          <a:lstStyle/>
          <a:p>
            <a:r>
              <a:rPr lang="en-US" sz="2400"/>
              <a:t>Transparency of Costs Changes the Conversation</a:t>
            </a:r>
            <a:endParaRPr lang="en-US"/>
          </a:p>
        </p:txBody>
      </p:sp>
      <p:sp>
        <p:nvSpPr>
          <p:cNvPr id="6" name="Slide Number Placeholder 5">
            <a:extLst>
              <a:ext uri="{FF2B5EF4-FFF2-40B4-BE49-F238E27FC236}">
                <a16:creationId xmlns:a16="http://schemas.microsoft.com/office/drawing/2014/main" id="{2B405226-3409-B6E2-E6FC-2E00E3116981}"/>
              </a:ext>
            </a:extLst>
          </p:cNvPr>
          <p:cNvSpPr>
            <a:spLocks noGrp="1"/>
          </p:cNvSpPr>
          <p:nvPr>
            <p:ph type="sldNum" sz="quarter" idx="16"/>
          </p:nvPr>
        </p:nvSpPr>
        <p:spPr/>
        <p:txBody>
          <a:bodyPr/>
          <a:lstStyle/>
          <a:p>
            <a:fld id="{EEC801C8-A0AB-4D3A-AE9D-0933C9525D3C}" type="slidenum">
              <a:rPr lang="en-US" smtClean="0"/>
              <a:pPr/>
              <a:t>11</a:t>
            </a:fld>
            <a:endParaRPr lang="en-US"/>
          </a:p>
        </p:txBody>
      </p:sp>
      <p:pic>
        <p:nvPicPr>
          <p:cNvPr id="2052" name="Picture 4">
            <a:extLst>
              <a:ext uri="{FF2B5EF4-FFF2-40B4-BE49-F238E27FC236}">
                <a16:creationId xmlns:a16="http://schemas.microsoft.com/office/drawing/2014/main" id="{42744090-AF97-3A4C-6E0E-3125D33599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000"/>
          <a:stretch>
            <a:fillRect/>
          </a:stretch>
        </p:blipFill>
        <p:spPr bwMode="auto">
          <a:xfrm>
            <a:off x="6183657" y="985520"/>
            <a:ext cx="5717820" cy="50319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070CBF-48BB-EA19-AE47-E0E2737C2C12}"/>
              </a:ext>
            </a:extLst>
          </p:cNvPr>
          <p:cNvSpPr txBox="1"/>
          <p:nvPr/>
        </p:nvSpPr>
        <p:spPr>
          <a:xfrm>
            <a:off x="1513840" y="6136640"/>
            <a:ext cx="3708400" cy="369332"/>
          </a:xfrm>
          <a:prstGeom prst="rect">
            <a:avLst/>
          </a:prstGeom>
          <a:noFill/>
        </p:spPr>
        <p:txBody>
          <a:bodyPr wrap="square" rtlCol="0">
            <a:spAutoFit/>
          </a:bodyPr>
          <a:lstStyle/>
          <a:p>
            <a:pPr algn="ctr"/>
            <a:r>
              <a:rPr lang="en-US" dirty="0"/>
              <a:t>Previous MA Gas Bill</a:t>
            </a:r>
          </a:p>
        </p:txBody>
      </p:sp>
      <p:sp>
        <p:nvSpPr>
          <p:cNvPr id="10" name="TextBox 9">
            <a:extLst>
              <a:ext uri="{FF2B5EF4-FFF2-40B4-BE49-F238E27FC236}">
                <a16:creationId xmlns:a16="http://schemas.microsoft.com/office/drawing/2014/main" id="{CEBC8788-AB8F-61C8-72D3-A951FE2D23FF}"/>
              </a:ext>
            </a:extLst>
          </p:cNvPr>
          <p:cNvSpPr txBox="1"/>
          <p:nvPr/>
        </p:nvSpPr>
        <p:spPr>
          <a:xfrm>
            <a:off x="7188367" y="6073325"/>
            <a:ext cx="3708400" cy="369332"/>
          </a:xfrm>
          <a:prstGeom prst="rect">
            <a:avLst/>
          </a:prstGeom>
          <a:noFill/>
        </p:spPr>
        <p:txBody>
          <a:bodyPr wrap="square" rtlCol="0">
            <a:spAutoFit/>
          </a:bodyPr>
          <a:lstStyle/>
          <a:p>
            <a:pPr algn="ctr"/>
            <a:r>
              <a:rPr lang="en-US" dirty="0"/>
              <a:t>Redesigned MA Gas Bill</a:t>
            </a:r>
          </a:p>
        </p:txBody>
      </p:sp>
      <p:pic>
        <p:nvPicPr>
          <p:cNvPr id="2" name="Picture 1">
            <a:extLst>
              <a:ext uri="{FF2B5EF4-FFF2-40B4-BE49-F238E27FC236}">
                <a16:creationId xmlns:a16="http://schemas.microsoft.com/office/drawing/2014/main" id="{40F3CB4B-C383-1009-2A69-9F832D3C79E4}"/>
              </a:ext>
            </a:extLst>
          </p:cNvPr>
          <p:cNvPicPr>
            <a:picLocks noChangeAspect="1"/>
          </p:cNvPicPr>
          <p:nvPr/>
        </p:nvPicPr>
        <p:blipFill>
          <a:blip r:embed="rId3"/>
          <a:stretch>
            <a:fillRect/>
          </a:stretch>
        </p:blipFill>
        <p:spPr>
          <a:xfrm>
            <a:off x="1513840" y="964154"/>
            <a:ext cx="3996921" cy="5172486"/>
          </a:xfrm>
          <a:prstGeom prst="rect">
            <a:avLst/>
          </a:prstGeom>
          <a:ln>
            <a:solidFill>
              <a:schemeClr val="tx1"/>
            </a:solidFill>
          </a:ln>
        </p:spPr>
      </p:pic>
    </p:spTree>
    <p:extLst>
      <p:ext uri="{BB962C8B-B14F-4D97-AF65-F5344CB8AC3E}">
        <p14:creationId xmlns:p14="http://schemas.microsoft.com/office/powerpoint/2010/main" val="3371536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EE41E-1B2C-8E7A-C080-0CBF3A979D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E6154E-BCFF-744B-118C-38B6F7D25504}"/>
              </a:ext>
            </a:extLst>
          </p:cNvPr>
          <p:cNvSpPr>
            <a:spLocks noGrp="1"/>
          </p:cNvSpPr>
          <p:nvPr>
            <p:ph type="title"/>
          </p:nvPr>
        </p:nvSpPr>
        <p:spPr>
          <a:xfrm>
            <a:off x="143521" y="183230"/>
            <a:ext cx="9307428" cy="830997"/>
          </a:xfrm>
        </p:spPr>
        <p:txBody>
          <a:bodyPr/>
          <a:lstStyle/>
          <a:p>
            <a:r>
              <a:rPr lang="en-US" dirty="0"/>
              <a:t>How We Communicate </a:t>
            </a:r>
          </a:p>
        </p:txBody>
      </p:sp>
      <p:pic>
        <p:nvPicPr>
          <p:cNvPr id="6" name="Picture 5">
            <a:extLst>
              <a:ext uri="{FF2B5EF4-FFF2-40B4-BE49-F238E27FC236}">
                <a16:creationId xmlns:a16="http://schemas.microsoft.com/office/drawing/2014/main" id="{32A863D0-36EE-4B15-FDEC-324AFDCC6E25}"/>
              </a:ext>
            </a:extLst>
          </p:cNvPr>
          <p:cNvPicPr>
            <a:picLocks noChangeAspect="1"/>
          </p:cNvPicPr>
          <p:nvPr/>
        </p:nvPicPr>
        <p:blipFill>
          <a:blip r:embed="rId2"/>
          <a:stretch>
            <a:fillRect/>
          </a:stretch>
        </p:blipFill>
        <p:spPr>
          <a:xfrm>
            <a:off x="5942872" y="1171801"/>
            <a:ext cx="2255715" cy="1798476"/>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3DF0C15-0D27-4A45-FF3D-4808A25DE49D}"/>
              </a:ext>
            </a:extLst>
          </p:cNvPr>
          <p:cNvPicPr>
            <a:picLocks noChangeAspect="1"/>
          </p:cNvPicPr>
          <p:nvPr/>
        </p:nvPicPr>
        <p:blipFill>
          <a:blip r:embed="rId3"/>
          <a:srcRect t="16196" b="46081"/>
          <a:stretch>
            <a:fillRect/>
          </a:stretch>
        </p:blipFill>
        <p:spPr>
          <a:xfrm>
            <a:off x="8067245" y="1139669"/>
            <a:ext cx="3651461" cy="1437322"/>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EB7BAB2-AF51-D130-A567-AE06D8B7C917}"/>
              </a:ext>
            </a:extLst>
          </p:cNvPr>
          <p:cNvPicPr>
            <a:picLocks noChangeAspect="1"/>
          </p:cNvPicPr>
          <p:nvPr/>
        </p:nvPicPr>
        <p:blipFill>
          <a:blip r:embed="rId4"/>
          <a:srcRect t="22290" r="5921" b="63752"/>
          <a:stretch>
            <a:fillRect/>
          </a:stretch>
        </p:blipFill>
        <p:spPr>
          <a:xfrm>
            <a:off x="8067245" y="2528309"/>
            <a:ext cx="3757202" cy="732130"/>
          </a:xfrm>
          <a:prstGeom prst="rect">
            <a:avLst/>
          </a:prstGeom>
          <a:ln>
            <a:solidFill>
              <a:schemeClr val="tx1"/>
            </a:solidFill>
          </a:ln>
          <a:effectLst>
            <a:outerShdw blurRad="50800" dist="38100" dir="2700000" algn="tl" rotWithShape="0">
              <a:prstClr val="black">
                <a:alpha val="40000"/>
              </a:prstClr>
            </a:outerShdw>
          </a:effectLst>
        </p:spPr>
      </p:pic>
      <p:sp>
        <p:nvSpPr>
          <p:cNvPr id="10" name="Content Placeholder 2">
            <a:extLst>
              <a:ext uri="{FF2B5EF4-FFF2-40B4-BE49-F238E27FC236}">
                <a16:creationId xmlns:a16="http://schemas.microsoft.com/office/drawing/2014/main" id="{1B97B641-E3D7-D74F-487B-448ABFF2726F}"/>
              </a:ext>
            </a:extLst>
          </p:cNvPr>
          <p:cNvSpPr txBox="1">
            <a:spLocks/>
          </p:cNvSpPr>
          <p:nvPr/>
        </p:nvSpPr>
        <p:spPr>
          <a:xfrm>
            <a:off x="209420" y="1182921"/>
            <a:ext cx="10051056" cy="3435369"/>
          </a:xfrm>
          <a:prstGeom prst="rect">
            <a:avLst/>
          </a:prstGeom>
        </p:spPr>
        <p:txBody>
          <a:bodyPr/>
          <a:lstStyle>
            <a:lvl1pPr marL="231775" indent="-231775" algn="l" rtl="0" eaLnBrk="1" fontAlgn="base" hangingPunct="1">
              <a:lnSpc>
                <a:spcPct val="95000"/>
              </a:lnSpc>
              <a:spcBef>
                <a:spcPct val="15000"/>
              </a:spcBef>
              <a:spcAft>
                <a:spcPct val="10000"/>
              </a:spcAft>
              <a:buClr>
                <a:srgbClr val="008000"/>
              </a:buClr>
              <a:buSzPct val="100000"/>
              <a:buFont typeface="Arial" panose="020B0604020202020204" pitchFamily="34" charset="0"/>
              <a:buChar char="•"/>
              <a:defRPr sz="2000">
                <a:solidFill>
                  <a:schemeClr val="tx1"/>
                </a:solidFill>
                <a:latin typeface="+mn-lt"/>
                <a:ea typeface="+mn-ea"/>
                <a:cs typeface="+mn-cs"/>
              </a:defRPr>
            </a:lvl1pPr>
            <a:lvl2pPr marL="568325" indent="-336550" algn="l" rtl="0" eaLnBrk="1" fontAlgn="base" hangingPunct="1">
              <a:lnSpc>
                <a:spcPct val="95000"/>
              </a:lnSpc>
              <a:spcBef>
                <a:spcPct val="15000"/>
              </a:spcBef>
              <a:spcAft>
                <a:spcPct val="10000"/>
              </a:spcAft>
              <a:buClr>
                <a:srgbClr val="008000"/>
              </a:buClr>
              <a:buSzPct val="135000"/>
              <a:buFont typeface="Arial" charset="0"/>
              <a:buChar char="–"/>
              <a:defRPr sz="1800">
                <a:solidFill>
                  <a:schemeClr val="tx1"/>
                </a:solidFill>
                <a:latin typeface="+mn-lt"/>
              </a:defRPr>
            </a:lvl2pPr>
            <a:lvl3pPr marL="1143000" indent="-228600" algn="l" rtl="0" eaLnBrk="1" fontAlgn="base" hangingPunct="1">
              <a:lnSpc>
                <a:spcPct val="95000"/>
              </a:lnSpc>
              <a:spcBef>
                <a:spcPct val="15000"/>
              </a:spcBef>
              <a:spcAft>
                <a:spcPct val="10000"/>
              </a:spcAft>
              <a:buClr>
                <a:srgbClr val="008000"/>
              </a:buClr>
              <a:buSzPct val="135000"/>
              <a:buFont typeface="Arial" panose="020B0604020202020204" pitchFamily="34" charset="0"/>
              <a:buChar char="•"/>
              <a:defRPr sz="1600">
                <a:solidFill>
                  <a:schemeClr val="tx1"/>
                </a:solidFill>
                <a:latin typeface="+mn-lt"/>
              </a:defRPr>
            </a:lvl3pPr>
            <a:lvl4pPr marL="16002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4pPr>
            <a:lvl5pPr marL="20574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5pPr>
            <a:lvl6pPr marL="25146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6pPr>
            <a:lvl7pPr marL="29718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7pPr>
            <a:lvl8pPr marL="34290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8pPr>
            <a:lvl9pPr marL="38862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9pPr>
          </a:lstStyle>
          <a:p>
            <a:pPr>
              <a:lnSpc>
                <a:spcPct val="100000"/>
              </a:lnSpc>
              <a:spcAft>
                <a:spcPts val="600"/>
              </a:spcAft>
              <a:buClr>
                <a:srgbClr val="007749"/>
              </a:buClr>
            </a:pPr>
            <a:r>
              <a:rPr lang="en-US" sz="1800" kern="0" dirty="0">
                <a:latin typeface="Arial" panose="020B0604020202020204" pitchFamily="34" charset="0"/>
                <a:cs typeface="Arial" panose="020B0604020202020204" pitchFamily="34" charset="0"/>
              </a:rPr>
              <a:t>Eversource.com</a:t>
            </a:r>
          </a:p>
          <a:p>
            <a:pPr lvl="1">
              <a:lnSpc>
                <a:spcPct val="100000"/>
              </a:lnSpc>
              <a:spcAft>
                <a:spcPts val="600"/>
              </a:spcAft>
              <a:buClr>
                <a:srgbClr val="007749"/>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Eversource.com/gas-programs</a:t>
            </a:r>
          </a:p>
          <a:p>
            <a:pPr lvl="1">
              <a:lnSpc>
                <a:spcPct val="100000"/>
              </a:lnSpc>
              <a:spcAft>
                <a:spcPts val="600"/>
              </a:spcAft>
              <a:buClr>
                <a:srgbClr val="007749"/>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Eversource.com/high-bill </a:t>
            </a:r>
          </a:p>
          <a:p>
            <a:pPr lvl="1">
              <a:lnSpc>
                <a:spcPct val="100000"/>
              </a:lnSpc>
              <a:spcAft>
                <a:spcPts val="600"/>
              </a:spcAft>
              <a:buClr>
                <a:srgbClr val="007749"/>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Eversource.com/</a:t>
            </a:r>
            <a:r>
              <a:rPr lang="en-US" sz="1600" kern="0" dirty="0" err="1">
                <a:latin typeface="Arial" panose="020B0604020202020204" pitchFamily="34" charset="0"/>
                <a:cs typeface="Arial" panose="020B0604020202020204" pitchFamily="34" charset="0"/>
              </a:rPr>
              <a:t>gasbill</a:t>
            </a:r>
            <a:endParaRPr lang="en-US" sz="1600" kern="0" dirty="0">
              <a:latin typeface="Arial" panose="020B0604020202020204" pitchFamily="34" charset="0"/>
              <a:cs typeface="Arial" panose="020B0604020202020204" pitchFamily="34" charset="0"/>
            </a:endParaRPr>
          </a:p>
          <a:p>
            <a:pPr>
              <a:lnSpc>
                <a:spcPct val="100000"/>
              </a:lnSpc>
              <a:spcAft>
                <a:spcPts val="600"/>
              </a:spcAft>
              <a:buClr>
                <a:srgbClr val="007749"/>
              </a:buClr>
            </a:pPr>
            <a:r>
              <a:rPr lang="en-US" sz="1800" kern="0" dirty="0">
                <a:latin typeface="Arial" panose="020B0604020202020204" pitchFamily="34" charset="0"/>
                <a:cs typeface="Arial" panose="020B0604020202020204" pitchFamily="34" charset="0"/>
              </a:rPr>
              <a:t>Email and email newsletters</a:t>
            </a:r>
          </a:p>
          <a:p>
            <a:pPr>
              <a:lnSpc>
                <a:spcPct val="100000"/>
              </a:lnSpc>
              <a:spcAft>
                <a:spcPts val="600"/>
              </a:spcAft>
              <a:buClr>
                <a:srgbClr val="007749"/>
              </a:buClr>
            </a:pPr>
            <a:r>
              <a:rPr lang="en-US" sz="1800" kern="0" dirty="0">
                <a:latin typeface="Arial" panose="020B0604020202020204" pitchFamily="34" charset="0"/>
                <a:cs typeface="Arial" panose="020B0604020202020204" pitchFamily="34" charset="0"/>
              </a:rPr>
              <a:t>Bill inserts and bill messages</a:t>
            </a:r>
          </a:p>
          <a:p>
            <a:pPr>
              <a:lnSpc>
                <a:spcPct val="100000"/>
              </a:lnSpc>
              <a:spcAft>
                <a:spcPts val="600"/>
              </a:spcAft>
              <a:buClr>
                <a:srgbClr val="007749"/>
              </a:buClr>
            </a:pPr>
            <a:r>
              <a:rPr lang="en-US" sz="1800" kern="0" dirty="0">
                <a:latin typeface="Arial" panose="020B0604020202020204" pitchFamily="34" charset="0"/>
                <a:cs typeface="Arial" panose="020B0604020202020204" pitchFamily="34" charset="0"/>
              </a:rPr>
              <a:t>Paid advertising</a:t>
            </a:r>
          </a:p>
          <a:p>
            <a:pPr>
              <a:lnSpc>
                <a:spcPct val="100000"/>
              </a:lnSpc>
              <a:spcAft>
                <a:spcPts val="600"/>
              </a:spcAft>
              <a:buClr>
                <a:srgbClr val="007749"/>
              </a:buClr>
            </a:pPr>
            <a:r>
              <a:rPr lang="en-US" sz="1800" kern="0" dirty="0">
                <a:latin typeface="Arial" panose="020B0604020202020204" pitchFamily="34" charset="0"/>
                <a:cs typeface="Arial" panose="020B0604020202020204" pitchFamily="34" charset="0"/>
              </a:rPr>
              <a:t>Traditional media</a:t>
            </a:r>
          </a:p>
          <a:p>
            <a:pPr>
              <a:lnSpc>
                <a:spcPct val="100000"/>
              </a:lnSpc>
              <a:spcAft>
                <a:spcPts val="600"/>
              </a:spcAft>
              <a:buClr>
                <a:srgbClr val="007749"/>
              </a:buClr>
            </a:pPr>
            <a:r>
              <a:rPr lang="en-US" sz="1800" kern="0" dirty="0">
                <a:latin typeface="Arial" panose="020B0604020202020204" pitchFamily="34" charset="0"/>
                <a:cs typeface="Arial" panose="020B0604020202020204" pitchFamily="34" charset="0"/>
              </a:rPr>
              <a:t>Social media</a:t>
            </a:r>
          </a:p>
          <a:p>
            <a:pPr>
              <a:lnSpc>
                <a:spcPct val="100000"/>
              </a:lnSpc>
              <a:spcAft>
                <a:spcPts val="600"/>
              </a:spcAft>
              <a:buClr>
                <a:srgbClr val="007749"/>
              </a:buClr>
            </a:pPr>
            <a:r>
              <a:rPr lang="en-US" sz="1800" kern="0" dirty="0">
                <a:latin typeface="Arial" panose="020B0604020202020204" pitchFamily="34" charset="0"/>
                <a:cs typeface="Arial" panose="020B0604020202020204" pitchFamily="34" charset="0"/>
              </a:rPr>
              <a:t>Talking points</a:t>
            </a:r>
          </a:p>
          <a:p>
            <a:pPr>
              <a:lnSpc>
                <a:spcPct val="100000"/>
              </a:lnSpc>
              <a:spcAft>
                <a:spcPts val="600"/>
              </a:spcAft>
              <a:buClr>
                <a:srgbClr val="007749"/>
              </a:buClr>
            </a:pPr>
            <a:r>
              <a:rPr lang="en-US" sz="1800" kern="0" dirty="0">
                <a:latin typeface="Arial" panose="020B0604020202020204" pitchFamily="34" charset="0"/>
                <a:cs typeface="Arial" panose="020B0604020202020204" pitchFamily="34" charset="0"/>
              </a:rPr>
              <a:t>Fact sheets</a:t>
            </a:r>
          </a:p>
          <a:p>
            <a:pPr>
              <a:lnSpc>
                <a:spcPct val="100000"/>
              </a:lnSpc>
              <a:spcAft>
                <a:spcPts val="600"/>
              </a:spcAft>
              <a:buClr>
                <a:srgbClr val="007749"/>
              </a:buClr>
            </a:pPr>
            <a:r>
              <a:rPr lang="en-US" sz="1800" kern="0" dirty="0">
                <a:latin typeface="Arial" panose="020B0604020202020204" pitchFamily="34" charset="0"/>
                <a:cs typeface="Arial" panose="020B0604020202020204" pitchFamily="34" charset="0"/>
              </a:rPr>
              <a:t>Webinars</a:t>
            </a:r>
          </a:p>
          <a:p>
            <a:pPr>
              <a:lnSpc>
                <a:spcPct val="100000"/>
              </a:lnSpc>
              <a:spcAft>
                <a:spcPts val="600"/>
              </a:spcAft>
              <a:buClr>
                <a:srgbClr val="007749"/>
              </a:buClr>
            </a:pPr>
            <a:r>
              <a:rPr lang="en-US" sz="1800" kern="0" dirty="0">
                <a:latin typeface="Arial" panose="020B0604020202020204" pitchFamily="34" charset="0"/>
                <a:cs typeface="Arial" panose="020B0604020202020204" pitchFamily="34" charset="0"/>
              </a:rPr>
              <a:t>Events</a:t>
            </a:r>
          </a:p>
          <a:p>
            <a:pPr>
              <a:lnSpc>
                <a:spcPct val="100000"/>
              </a:lnSpc>
              <a:spcAft>
                <a:spcPts val="600"/>
              </a:spcAft>
              <a:buClr>
                <a:srgbClr val="007749"/>
              </a:buClr>
            </a:pPr>
            <a:r>
              <a:rPr lang="en-US" sz="1800" kern="0" dirty="0">
                <a:latin typeface="Arial" panose="020B0604020202020204" pitchFamily="34" charset="0"/>
                <a:cs typeface="Arial" panose="020B0604020202020204" pitchFamily="34" charset="0"/>
              </a:rPr>
              <a:t>Outreach to communities, legislators and other key stakeholders</a:t>
            </a:r>
          </a:p>
          <a:p>
            <a:pPr marL="0" indent="0">
              <a:spcAft>
                <a:spcPts val="2400"/>
              </a:spcAft>
              <a:buClr>
                <a:srgbClr val="0070C0"/>
              </a:buClr>
              <a:buNone/>
            </a:pPr>
            <a:endParaRPr lang="en-US" sz="1800" kern="0" dirty="0">
              <a:latin typeface="Aptos"/>
              <a:cs typeface="Arial"/>
            </a:endParaRPr>
          </a:p>
          <a:p>
            <a:pPr>
              <a:spcAft>
                <a:spcPts val="2400"/>
              </a:spcAft>
              <a:buClr>
                <a:srgbClr val="0070C0"/>
              </a:buClr>
              <a:buFont typeface="Wingdings" panose="05000000000000000000" pitchFamily="2" charset="2"/>
              <a:buChar char="v"/>
            </a:pPr>
            <a:endParaRPr lang="en-US" sz="1800" kern="0" dirty="0">
              <a:latin typeface="Aptos"/>
              <a:cs typeface="Arial"/>
            </a:endParaRPr>
          </a:p>
        </p:txBody>
      </p:sp>
      <p:pic>
        <p:nvPicPr>
          <p:cNvPr id="11" name="Picture 10">
            <a:extLst>
              <a:ext uri="{FF2B5EF4-FFF2-40B4-BE49-F238E27FC236}">
                <a16:creationId xmlns:a16="http://schemas.microsoft.com/office/drawing/2014/main" id="{34065324-F4FB-0CBE-B031-D58CCEBA37BE}"/>
              </a:ext>
            </a:extLst>
          </p:cNvPr>
          <p:cNvPicPr>
            <a:picLocks noChangeAspect="1"/>
          </p:cNvPicPr>
          <p:nvPr/>
        </p:nvPicPr>
        <p:blipFill>
          <a:blip r:embed="rId5"/>
          <a:stretch>
            <a:fillRect/>
          </a:stretch>
        </p:blipFill>
        <p:spPr>
          <a:xfrm>
            <a:off x="5626596" y="2889496"/>
            <a:ext cx="2707469" cy="2938842"/>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9E720810-ADE0-18F7-99EE-3E2ABA39AF09}"/>
              </a:ext>
            </a:extLst>
          </p:cNvPr>
          <p:cNvPicPr>
            <a:picLocks noChangeAspect="1"/>
          </p:cNvPicPr>
          <p:nvPr/>
        </p:nvPicPr>
        <p:blipFill>
          <a:blip r:embed="rId6"/>
          <a:stretch>
            <a:fillRect/>
          </a:stretch>
        </p:blipFill>
        <p:spPr>
          <a:xfrm>
            <a:off x="8629340" y="3332161"/>
            <a:ext cx="2793969" cy="3263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AA94DB4A-2FAD-3313-732A-7BDA26030B93}"/>
              </a:ext>
            </a:extLst>
          </p:cNvPr>
          <p:cNvSpPr txBox="1"/>
          <p:nvPr/>
        </p:nvSpPr>
        <p:spPr>
          <a:xfrm>
            <a:off x="0" y="626243"/>
            <a:ext cx="9796892" cy="369332"/>
          </a:xfrm>
          <a:prstGeom prst="rect">
            <a:avLst/>
          </a:prstGeom>
          <a:noFill/>
        </p:spPr>
        <p:txBody>
          <a:bodyPr wrap="square" rtlCol="0">
            <a:spAutoFit/>
          </a:bodyPr>
          <a:lstStyle/>
          <a:p>
            <a:r>
              <a:rPr lang="en-US" i="1"/>
              <a:t>A 360-degree approach to reach gas customers across channels  </a:t>
            </a:r>
          </a:p>
        </p:txBody>
      </p:sp>
    </p:spTree>
    <p:extLst>
      <p:ext uri="{BB962C8B-B14F-4D97-AF65-F5344CB8AC3E}">
        <p14:creationId xmlns:p14="http://schemas.microsoft.com/office/powerpoint/2010/main" val="3144466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2E5EF-8C32-C624-A9D3-3AFBAA3E4042}"/>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0C249ECA-4662-1E4F-EC50-662F36E76C8E}"/>
              </a:ext>
            </a:extLst>
          </p:cNvPr>
          <p:cNvSpPr/>
          <p:nvPr/>
        </p:nvSpPr>
        <p:spPr bwMode="auto">
          <a:xfrm>
            <a:off x="8019848" y="5655633"/>
            <a:ext cx="4185684" cy="120236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3" name="Slide Number Placeholder 2">
            <a:extLst>
              <a:ext uri="{FF2B5EF4-FFF2-40B4-BE49-F238E27FC236}">
                <a16:creationId xmlns:a16="http://schemas.microsoft.com/office/drawing/2014/main" id="{5B2A2B9E-BEB7-9915-0218-8EBD1714951F}"/>
              </a:ext>
            </a:extLst>
          </p:cNvPr>
          <p:cNvSpPr>
            <a:spLocks noGrp="1"/>
          </p:cNvSpPr>
          <p:nvPr>
            <p:ph type="sldNum" sz="quarter" idx="12"/>
          </p:nvPr>
        </p:nvSpPr>
        <p:spPr/>
        <p:txBody>
          <a:bodyPr/>
          <a:lstStyle/>
          <a:p>
            <a:fld id="{EEC801C8-A0AB-4D3A-AE9D-0933C9525D3C}" type="slidenum">
              <a:rPr lang="en-US" smtClean="0"/>
              <a:pPr/>
              <a:t>13</a:t>
            </a:fld>
            <a:endParaRPr lang="en-US"/>
          </a:p>
        </p:txBody>
      </p:sp>
      <p:pic>
        <p:nvPicPr>
          <p:cNvPr id="16" name="Picture 15">
            <a:extLst>
              <a:ext uri="{FF2B5EF4-FFF2-40B4-BE49-F238E27FC236}">
                <a16:creationId xmlns:a16="http://schemas.microsoft.com/office/drawing/2014/main" id="{10A8693B-4E0B-F5A1-072F-931A332D862F}"/>
              </a:ext>
            </a:extLst>
          </p:cNvPr>
          <p:cNvPicPr>
            <a:picLocks noChangeAspect="1"/>
          </p:cNvPicPr>
          <p:nvPr/>
        </p:nvPicPr>
        <p:blipFill>
          <a:blip r:embed="rId2"/>
          <a:stretch>
            <a:fillRect/>
          </a:stretch>
        </p:blipFill>
        <p:spPr>
          <a:xfrm>
            <a:off x="6096000" y="5400995"/>
            <a:ext cx="5859348" cy="1041662"/>
          </a:xfrm>
          <a:prstGeom prst="rect">
            <a:avLst/>
          </a:prstGeom>
          <a:ln>
            <a:solidFill>
              <a:schemeClr val="tx1"/>
            </a:solidFill>
          </a:ln>
        </p:spPr>
      </p:pic>
      <p:pic>
        <p:nvPicPr>
          <p:cNvPr id="13" name="Picture 12">
            <a:extLst>
              <a:ext uri="{FF2B5EF4-FFF2-40B4-BE49-F238E27FC236}">
                <a16:creationId xmlns:a16="http://schemas.microsoft.com/office/drawing/2014/main" id="{F6B07B39-D667-5D7A-E705-87EC62C7FADF}"/>
              </a:ext>
            </a:extLst>
          </p:cNvPr>
          <p:cNvPicPr>
            <a:picLocks noChangeAspect="1"/>
          </p:cNvPicPr>
          <p:nvPr/>
        </p:nvPicPr>
        <p:blipFill>
          <a:blip r:embed="rId3"/>
          <a:stretch>
            <a:fillRect/>
          </a:stretch>
        </p:blipFill>
        <p:spPr>
          <a:xfrm>
            <a:off x="7640320" y="734285"/>
            <a:ext cx="4410872" cy="4787812"/>
          </a:xfrm>
          <a:prstGeom prst="rect">
            <a:avLst/>
          </a:prstGeom>
          <a:ln>
            <a:solidFill>
              <a:schemeClr val="tx1"/>
            </a:solidFill>
          </a:ln>
        </p:spPr>
      </p:pic>
      <p:pic>
        <p:nvPicPr>
          <p:cNvPr id="23" name="Picture 22">
            <a:extLst>
              <a:ext uri="{FF2B5EF4-FFF2-40B4-BE49-F238E27FC236}">
                <a16:creationId xmlns:a16="http://schemas.microsoft.com/office/drawing/2014/main" id="{B0E57A76-179D-021C-DE87-AFD5B6B52425}"/>
              </a:ext>
            </a:extLst>
          </p:cNvPr>
          <p:cNvPicPr>
            <a:picLocks noChangeAspect="1"/>
          </p:cNvPicPr>
          <p:nvPr/>
        </p:nvPicPr>
        <p:blipFill>
          <a:blip r:embed="rId4"/>
          <a:srcRect t="21609"/>
          <a:stretch>
            <a:fillRect/>
          </a:stretch>
        </p:blipFill>
        <p:spPr>
          <a:xfrm>
            <a:off x="4337059" y="293397"/>
            <a:ext cx="3422038" cy="4840525"/>
          </a:xfrm>
          <a:prstGeom prst="rect">
            <a:avLst/>
          </a:prstGeom>
          <a:ln>
            <a:solidFill>
              <a:schemeClr val="tx1"/>
            </a:solidFill>
          </a:ln>
        </p:spPr>
      </p:pic>
      <p:pic>
        <p:nvPicPr>
          <p:cNvPr id="22" name="Picture 21">
            <a:extLst>
              <a:ext uri="{FF2B5EF4-FFF2-40B4-BE49-F238E27FC236}">
                <a16:creationId xmlns:a16="http://schemas.microsoft.com/office/drawing/2014/main" id="{6A872D78-FA76-9290-D109-A061E7EE219C}"/>
              </a:ext>
            </a:extLst>
          </p:cNvPr>
          <p:cNvPicPr>
            <a:picLocks noChangeAspect="1"/>
          </p:cNvPicPr>
          <p:nvPr/>
        </p:nvPicPr>
        <p:blipFill>
          <a:blip r:embed="rId5"/>
          <a:stretch>
            <a:fillRect/>
          </a:stretch>
        </p:blipFill>
        <p:spPr>
          <a:xfrm>
            <a:off x="140808" y="4649397"/>
            <a:ext cx="5859347" cy="1915206"/>
          </a:xfrm>
          <a:prstGeom prst="rect">
            <a:avLst/>
          </a:prstGeom>
          <a:ln>
            <a:solidFill>
              <a:schemeClr val="tx1"/>
            </a:solidFill>
          </a:ln>
        </p:spPr>
      </p:pic>
      <p:sp>
        <p:nvSpPr>
          <p:cNvPr id="28" name="TextBox 27">
            <a:extLst>
              <a:ext uri="{FF2B5EF4-FFF2-40B4-BE49-F238E27FC236}">
                <a16:creationId xmlns:a16="http://schemas.microsoft.com/office/drawing/2014/main" id="{65C3CBB2-83D9-A7E7-4B94-EB4BEBBD93EC}"/>
              </a:ext>
            </a:extLst>
          </p:cNvPr>
          <p:cNvSpPr txBox="1"/>
          <p:nvPr/>
        </p:nvSpPr>
        <p:spPr>
          <a:xfrm>
            <a:off x="19760" y="293397"/>
            <a:ext cx="6101442" cy="523220"/>
          </a:xfrm>
          <a:prstGeom prst="rect">
            <a:avLst/>
          </a:prstGeom>
          <a:noFill/>
        </p:spPr>
        <p:txBody>
          <a:bodyPr wrap="square">
            <a:spAutoFit/>
          </a:bodyPr>
          <a:lstStyle/>
          <a:p>
            <a:r>
              <a:rPr lang="en-US" sz="2800" b="1" dirty="0">
                <a:solidFill>
                  <a:srgbClr val="007749"/>
                </a:solidFill>
              </a:rPr>
              <a:t>Message Examples</a:t>
            </a:r>
          </a:p>
        </p:txBody>
      </p:sp>
      <p:pic>
        <p:nvPicPr>
          <p:cNvPr id="29" name="Picture 28">
            <a:extLst>
              <a:ext uri="{FF2B5EF4-FFF2-40B4-BE49-F238E27FC236}">
                <a16:creationId xmlns:a16="http://schemas.microsoft.com/office/drawing/2014/main" id="{697D204F-BC12-118D-23EF-CDB7C00AE606}"/>
              </a:ext>
            </a:extLst>
          </p:cNvPr>
          <p:cNvPicPr>
            <a:picLocks noChangeAspect="1"/>
          </p:cNvPicPr>
          <p:nvPr/>
        </p:nvPicPr>
        <p:blipFill>
          <a:blip r:embed="rId6"/>
          <a:srcRect l="20353" t="7450" r="7413"/>
          <a:stretch>
            <a:fillRect/>
          </a:stretch>
        </p:blipFill>
        <p:spPr>
          <a:xfrm>
            <a:off x="164906" y="2037169"/>
            <a:ext cx="4172153" cy="2182043"/>
          </a:xfrm>
          <a:prstGeom prst="rect">
            <a:avLst/>
          </a:prstGeom>
          <a:ln>
            <a:solidFill>
              <a:schemeClr val="tx1"/>
            </a:solidFill>
          </a:ln>
        </p:spPr>
      </p:pic>
    </p:spTree>
    <p:extLst>
      <p:ext uri="{BB962C8B-B14F-4D97-AF65-F5344CB8AC3E}">
        <p14:creationId xmlns:p14="http://schemas.microsoft.com/office/powerpoint/2010/main" val="3844939232"/>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ED5DF-7EF4-E74B-B50C-F7ABE7AA1FC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76F2E5E8-10F7-5BBE-A302-C80CD237BBC1}"/>
              </a:ext>
            </a:extLst>
          </p:cNvPr>
          <p:cNvSpPr/>
          <p:nvPr/>
        </p:nvSpPr>
        <p:spPr bwMode="auto">
          <a:xfrm>
            <a:off x="8019848" y="5655633"/>
            <a:ext cx="4185684" cy="120236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3" name="Slide Number Placeholder 2">
            <a:extLst>
              <a:ext uri="{FF2B5EF4-FFF2-40B4-BE49-F238E27FC236}">
                <a16:creationId xmlns:a16="http://schemas.microsoft.com/office/drawing/2014/main" id="{83016891-CDA0-DEF5-4E8B-2A5A473B41E8}"/>
              </a:ext>
            </a:extLst>
          </p:cNvPr>
          <p:cNvSpPr>
            <a:spLocks noGrp="1"/>
          </p:cNvSpPr>
          <p:nvPr>
            <p:ph type="sldNum" sz="quarter" idx="12"/>
          </p:nvPr>
        </p:nvSpPr>
        <p:spPr/>
        <p:txBody>
          <a:bodyPr/>
          <a:lstStyle/>
          <a:p>
            <a:fld id="{EEC801C8-A0AB-4D3A-AE9D-0933C9525D3C}" type="slidenum">
              <a:rPr lang="en-US" smtClean="0"/>
              <a:pPr/>
              <a:t>14</a:t>
            </a:fld>
            <a:endParaRPr lang="en-US"/>
          </a:p>
        </p:txBody>
      </p:sp>
      <p:pic>
        <p:nvPicPr>
          <p:cNvPr id="6" name="Picture 5">
            <a:extLst>
              <a:ext uri="{FF2B5EF4-FFF2-40B4-BE49-F238E27FC236}">
                <a16:creationId xmlns:a16="http://schemas.microsoft.com/office/drawing/2014/main" id="{AB0EBA27-9009-8239-2F90-BF43AAF615DA}"/>
              </a:ext>
            </a:extLst>
          </p:cNvPr>
          <p:cNvPicPr>
            <a:picLocks noChangeAspect="1"/>
          </p:cNvPicPr>
          <p:nvPr/>
        </p:nvPicPr>
        <p:blipFill>
          <a:blip r:embed="rId2"/>
          <a:stretch>
            <a:fillRect/>
          </a:stretch>
        </p:blipFill>
        <p:spPr>
          <a:xfrm>
            <a:off x="224616" y="1572324"/>
            <a:ext cx="4669902" cy="4872941"/>
          </a:xfrm>
          <a:prstGeom prst="rect">
            <a:avLst/>
          </a:prstGeom>
          <a:ln>
            <a:solidFill>
              <a:schemeClr val="tx1"/>
            </a:solidFill>
          </a:ln>
        </p:spPr>
      </p:pic>
      <p:pic>
        <p:nvPicPr>
          <p:cNvPr id="17" name="Picture 16">
            <a:extLst>
              <a:ext uri="{FF2B5EF4-FFF2-40B4-BE49-F238E27FC236}">
                <a16:creationId xmlns:a16="http://schemas.microsoft.com/office/drawing/2014/main" id="{29CDDD28-B7EB-D78B-0AF0-CCE1198EDE0D}"/>
              </a:ext>
            </a:extLst>
          </p:cNvPr>
          <p:cNvPicPr>
            <a:picLocks noChangeAspect="1"/>
          </p:cNvPicPr>
          <p:nvPr/>
        </p:nvPicPr>
        <p:blipFill>
          <a:blip r:embed="rId3"/>
          <a:srcRect b="43586"/>
          <a:stretch>
            <a:fillRect/>
          </a:stretch>
        </p:blipFill>
        <p:spPr>
          <a:xfrm>
            <a:off x="7709927" y="3354617"/>
            <a:ext cx="3806856" cy="2902199"/>
          </a:xfrm>
          <a:prstGeom prst="rect">
            <a:avLst/>
          </a:prstGeom>
          <a:ln>
            <a:solidFill>
              <a:schemeClr val="tx1"/>
            </a:solidFill>
          </a:ln>
        </p:spPr>
      </p:pic>
      <p:pic>
        <p:nvPicPr>
          <p:cNvPr id="18" name="Picture 17">
            <a:extLst>
              <a:ext uri="{FF2B5EF4-FFF2-40B4-BE49-F238E27FC236}">
                <a16:creationId xmlns:a16="http://schemas.microsoft.com/office/drawing/2014/main" id="{EE8F7D25-FCF5-9EA6-9A47-9EEEC7F1D930}"/>
              </a:ext>
            </a:extLst>
          </p:cNvPr>
          <p:cNvPicPr>
            <a:picLocks noChangeAspect="1"/>
          </p:cNvPicPr>
          <p:nvPr/>
        </p:nvPicPr>
        <p:blipFill>
          <a:blip r:embed="rId4"/>
          <a:stretch>
            <a:fillRect/>
          </a:stretch>
        </p:blipFill>
        <p:spPr>
          <a:xfrm>
            <a:off x="7344630" y="826430"/>
            <a:ext cx="4172153" cy="2419701"/>
          </a:xfrm>
          <a:prstGeom prst="rect">
            <a:avLst/>
          </a:prstGeom>
          <a:ln>
            <a:solidFill>
              <a:schemeClr val="tx1"/>
            </a:solidFill>
          </a:ln>
        </p:spPr>
      </p:pic>
      <p:pic>
        <p:nvPicPr>
          <p:cNvPr id="2" name="Picture 1">
            <a:extLst>
              <a:ext uri="{FF2B5EF4-FFF2-40B4-BE49-F238E27FC236}">
                <a16:creationId xmlns:a16="http://schemas.microsoft.com/office/drawing/2014/main" id="{FF9187E7-9B4D-1132-AB87-8213ABCF4210}"/>
              </a:ext>
            </a:extLst>
          </p:cNvPr>
          <p:cNvPicPr>
            <a:picLocks noChangeAspect="1"/>
          </p:cNvPicPr>
          <p:nvPr/>
        </p:nvPicPr>
        <p:blipFill>
          <a:blip r:embed="rId5"/>
          <a:srcRect b="24101"/>
          <a:stretch>
            <a:fillRect/>
          </a:stretch>
        </p:blipFill>
        <p:spPr>
          <a:xfrm>
            <a:off x="4847371" y="826430"/>
            <a:ext cx="2727581" cy="5205139"/>
          </a:xfrm>
          <a:prstGeom prst="rect">
            <a:avLst/>
          </a:prstGeom>
          <a:ln>
            <a:solidFill>
              <a:schemeClr val="tx1"/>
            </a:solidFill>
          </a:ln>
        </p:spPr>
      </p:pic>
      <p:sp>
        <p:nvSpPr>
          <p:cNvPr id="4" name="TextBox 3">
            <a:extLst>
              <a:ext uri="{FF2B5EF4-FFF2-40B4-BE49-F238E27FC236}">
                <a16:creationId xmlns:a16="http://schemas.microsoft.com/office/drawing/2014/main" id="{055C01E7-9E9D-D050-23D4-F7F84A563BD0}"/>
              </a:ext>
            </a:extLst>
          </p:cNvPr>
          <p:cNvSpPr txBox="1"/>
          <p:nvPr/>
        </p:nvSpPr>
        <p:spPr>
          <a:xfrm>
            <a:off x="19760" y="293397"/>
            <a:ext cx="6101442" cy="523220"/>
          </a:xfrm>
          <a:prstGeom prst="rect">
            <a:avLst/>
          </a:prstGeom>
          <a:noFill/>
        </p:spPr>
        <p:txBody>
          <a:bodyPr wrap="square">
            <a:spAutoFit/>
          </a:bodyPr>
          <a:lstStyle/>
          <a:p>
            <a:r>
              <a:rPr lang="en-US" sz="2800" b="1" dirty="0">
                <a:solidFill>
                  <a:srgbClr val="007749"/>
                </a:solidFill>
              </a:rPr>
              <a:t>Message Examples</a:t>
            </a:r>
          </a:p>
        </p:txBody>
      </p:sp>
    </p:spTree>
    <p:extLst>
      <p:ext uri="{BB962C8B-B14F-4D97-AF65-F5344CB8AC3E}">
        <p14:creationId xmlns:p14="http://schemas.microsoft.com/office/powerpoint/2010/main" val="579634902"/>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F7329-8FBB-6D36-F7C1-219921002E24}"/>
              </a:ext>
            </a:extLst>
          </p:cNvPr>
          <p:cNvSpPr>
            <a:spLocks noGrp="1"/>
          </p:cNvSpPr>
          <p:nvPr>
            <p:ph type="title"/>
          </p:nvPr>
        </p:nvSpPr>
        <p:spPr>
          <a:xfrm>
            <a:off x="444860" y="328573"/>
            <a:ext cx="9307428" cy="830997"/>
          </a:xfrm>
        </p:spPr>
        <p:txBody>
          <a:bodyPr/>
          <a:lstStyle/>
          <a:p>
            <a:r>
              <a:rPr lang="en-US">
                <a:cs typeface="Arial"/>
              </a:rPr>
              <a:t>Programs to Help </a:t>
            </a:r>
            <a:endParaRPr lang="en-US" b="0">
              <a:solidFill>
                <a:srgbClr val="000000"/>
              </a:solidFill>
              <a:cs typeface="Arial"/>
            </a:endParaRPr>
          </a:p>
          <a:p>
            <a:endParaRPr lang="en-US"/>
          </a:p>
        </p:txBody>
      </p:sp>
      <p:sp>
        <p:nvSpPr>
          <p:cNvPr id="5" name="Content Placeholder 2">
            <a:extLst>
              <a:ext uri="{FF2B5EF4-FFF2-40B4-BE49-F238E27FC236}">
                <a16:creationId xmlns:a16="http://schemas.microsoft.com/office/drawing/2014/main" id="{08344ED7-66BB-AEE3-5FFF-4E231834CF5D}"/>
              </a:ext>
            </a:extLst>
          </p:cNvPr>
          <p:cNvSpPr txBox="1">
            <a:spLocks/>
          </p:cNvSpPr>
          <p:nvPr/>
        </p:nvSpPr>
        <p:spPr bwMode="auto">
          <a:xfrm>
            <a:off x="806759" y="6075128"/>
            <a:ext cx="10578481" cy="416627"/>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45720" rIns="91440" bIns="45720" numCol="1" anchor="t" anchorCtr="0" compatLnSpc="1">
            <a:prstTxWarp prst="textNoShape">
              <a:avLst/>
            </a:prstTxWarp>
          </a:bodyPr>
          <a:lstStyle>
            <a:lvl1pPr marL="231775" indent="-231775" algn="l" rtl="0" eaLnBrk="1" fontAlgn="base" hangingPunct="1">
              <a:lnSpc>
                <a:spcPct val="95000"/>
              </a:lnSpc>
              <a:spcBef>
                <a:spcPct val="15000"/>
              </a:spcBef>
              <a:spcAft>
                <a:spcPct val="10000"/>
              </a:spcAft>
              <a:buClr>
                <a:srgbClr val="008000"/>
              </a:buClr>
              <a:buSzPct val="100000"/>
              <a:buFont typeface="Arial" panose="020B0604020202020204" pitchFamily="34" charset="0"/>
              <a:buChar char="•"/>
              <a:defRPr sz="2000">
                <a:solidFill>
                  <a:schemeClr val="tx1"/>
                </a:solidFill>
                <a:latin typeface="+mn-lt"/>
                <a:ea typeface="+mn-ea"/>
                <a:cs typeface="+mn-cs"/>
              </a:defRPr>
            </a:lvl1pPr>
            <a:lvl2pPr marL="568325" indent="-336550" algn="l" rtl="0" eaLnBrk="1" fontAlgn="base" hangingPunct="1">
              <a:lnSpc>
                <a:spcPct val="95000"/>
              </a:lnSpc>
              <a:spcBef>
                <a:spcPct val="15000"/>
              </a:spcBef>
              <a:spcAft>
                <a:spcPct val="10000"/>
              </a:spcAft>
              <a:buClr>
                <a:srgbClr val="008000"/>
              </a:buClr>
              <a:buSzPct val="135000"/>
              <a:buFont typeface="Arial" charset="0"/>
              <a:buChar char="–"/>
              <a:defRPr sz="1800">
                <a:solidFill>
                  <a:schemeClr val="tx1"/>
                </a:solidFill>
                <a:latin typeface="+mn-lt"/>
              </a:defRPr>
            </a:lvl2pPr>
            <a:lvl3pPr marL="1143000" indent="-228600" algn="l" rtl="0" eaLnBrk="1" fontAlgn="base" hangingPunct="1">
              <a:lnSpc>
                <a:spcPct val="95000"/>
              </a:lnSpc>
              <a:spcBef>
                <a:spcPct val="15000"/>
              </a:spcBef>
              <a:spcAft>
                <a:spcPct val="10000"/>
              </a:spcAft>
              <a:buClr>
                <a:srgbClr val="008000"/>
              </a:buClr>
              <a:buSzPct val="135000"/>
              <a:buFont typeface="Arial" panose="020B0604020202020204" pitchFamily="34" charset="0"/>
              <a:buChar char="•"/>
              <a:defRPr sz="1600">
                <a:solidFill>
                  <a:schemeClr val="tx1"/>
                </a:solidFill>
                <a:latin typeface="+mn-lt"/>
              </a:defRPr>
            </a:lvl3pPr>
            <a:lvl4pPr marL="16002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4pPr>
            <a:lvl5pPr marL="20574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5pPr>
            <a:lvl6pPr marL="25146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6pPr>
            <a:lvl7pPr marL="29718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7pPr>
            <a:lvl8pPr marL="34290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8pPr>
            <a:lvl9pPr marL="3886200" indent="-22860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9pPr>
          </a:lstStyle>
          <a:p>
            <a:pPr marL="0" indent="0" algn="ctr">
              <a:lnSpc>
                <a:spcPct val="100000"/>
              </a:lnSpc>
              <a:spcBef>
                <a:spcPts val="0"/>
              </a:spcBef>
              <a:spcAft>
                <a:spcPts val="0"/>
              </a:spcAft>
              <a:buFont typeface="Arial" panose="020B0604020202020204" pitchFamily="34" charset="0"/>
              <a:buNone/>
            </a:pPr>
            <a:r>
              <a:rPr lang="en-US" sz="1600" kern="0">
                <a:latin typeface="+mj-lt"/>
                <a:ea typeface="Calibri"/>
                <a:cs typeface="Calibri"/>
              </a:rPr>
              <a:t>Visit </a:t>
            </a:r>
            <a:r>
              <a:rPr lang="en-US" sz="1600" b="1" kern="0">
                <a:solidFill>
                  <a:srgbClr val="00B0F0"/>
                </a:solidFill>
                <a:latin typeface="+mj-lt"/>
                <a:ea typeface="Calibri"/>
                <a:cs typeface="Calibri"/>
              </a:rPr>
              <a:t>eversource.com/gas-programs</a:t>
            </a:r>
            <a:r>
              <a:rPr lang="en-US" sz="1600" kern="0">
                <a:solidFill>
                  <a:srgbClr val="00B0F0"/>
                </a:solidFill>
                <a:latin typeface="+mj-lt"/>
                <a:ea typeface="Calibri"/>
                <a:cs typeface="Calibri"/>
              </a:rPr>
              <a:t> </a:t>
            </a:r>
            <a:r>
              <a:rPr lang="en-US" sz="1600" kern="0">
                <a:latin typeface="+mj-lt"/>
                <a:ea typeface="Calibri"/>
                <a:cs typeface="Calibri"/>
              </a:rPr>
              <a:t>to learn more about our programs and payment plans or call </a:t>
            </a:r>
            <a:r>
              <a:rPr lang="en-US" sz="1600" b="1">
                <a:solidFill>
                  <a:srgbClr val="00AADE"/>
                </a:solidFill>
                <a:latin typeface="+mj-lt"/>
                <a:ea typeface="MS PGothic"/>
                <a:cs typeface="Calibri"/>
              </a:rPr>
              <a:t>866-861-6225</a:t>
            </a:r>
            <a:endParaRPr lang="en-US" sz="1600" b="1" kern="0">
              <a:solidFill>
                <a:srgbClr val="00AADE"/>
              </a:solidFill>
              <a:latin typeface="+mj-lt"/>
              <a:cs typeface="Arial"/>
            </a:endParaRPr>
          </a:p>
        </p:txBody>
      </p:sp>
      <p:pic>
        <p:nvPicPr>
          <p:cNvPr id="6" name="Picture 5">
            <a:extLst>
              <a:ext uri="{FF2B5EF4-FFF2-40B4-BE49-F238E27FC236}">
                <a16:creationId xmlns:a16="http://schemas.microsoft.com/office/drawing/2014/main" id="{9CE14BEB-12BB-4A3F-0B23-1A5268A800F3}"/>
              </a:ext>
            </a:extLst>
          </p:cNvPr>
          <p:cNvPicPr>
            <a:picLocks noChangeAspect="1"/>
          </p:cNvPicPr>
          <p:nvPr/>
        </p:nvPicPr>
        <p:blipFill>
          <a:blip r:embed="rId3"/>
          <a:stretch>
            <a:fillRect/>
          </a:stretch>
        </p:blipFill>
        <p:spPr>
          <a:xfrm>
            <a:off x="807332" y="1060614"/>
            <a:ext cx="4391023" cy="4736771"/>
          </a:xfrm>
          <a:prstGeom prst="rect">
            <a:avLst/>
          </a:prstGeom>
        </p:spPr>
      </p:pic>
      <p:pic>
        <p:nvPicPr>
          <p:cNvPr id="7" name="Picture 6">
            <a:extLst>
              <a:ext uri="{FF2B5EF4-FFF2-40B4-BE49-F238E27FC236}">
                <a16:creationId xmlns:a16="http://schemas.microsoft.com/office/drawing/2014/main" id="{8C3A7DB1-726D-4BA8-6F4E-9EDB8579D0D9}"/>
              </a:ext>
            </a:extLst>
          </p:cNvPr>
          <p:cNvPicPr>
            <a:picLocks noChangeAspect="1"/>
          </p:cNvPicPr>
          <p:nvPr/>
        </p:nvPicPr>
        <p:blipFill>
          <a:blip r:embed="rId4"/>
          <a:stretch>
            <a:fillRect/>
          </a:stretch>
        </p:blipFill>
        <p:spPr>
          <a:xfrm>
            <a:off x="6096000" y="1060614"/>
            <a:ext cx="4674878" cy="4699100"/>
          </a:xfrm>
          <a:prstGeom prst="rect">
            <a:avLst/>
          </a:prstGeom>
        </p:spPr>
      </p:pic>
    </p:spTree>
    <p:extLst>
      <p:ext uri="{BB962C8B-B14F-4D97-AF65-F5344CB8AC3E}">
        <p14:creationId xmlns:p14="http://schemas.microsoft.com/office/powerpoint/2010/main" val="178575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708EDF-B4CE-4BF5-B366-3107A0A6B26B}"/>
              </a:ext>
            </a:extLst>
          </p:cNvPr>
          <p:cNvSpPr>
            <a:spLocks noGrp="1"/>
          </p:cNvSpPr>
          <p:nvPr>
            <p:ph type="body" sz="quarter" idx="13"/>
          </p:nvPr>
        </p:nvSpPr>
        <p:spPr/>
        <p:txBody>
          <a:bodyPr/>
          <a:lstStyle/>
          <a:p>
            <a:r>
              <a:rPr lang="en-US" dirty="0"/>
              <a:t>In addition to working in the industry, we are all also utility customers – and none of us enjoy paying our bills</a:t>
            </a:r>
          </a:p>
          <a:p>
            <a:pPr lvl="1"/>
            <a:r>
              <a:rPr lang="en-US" dirty="0"/>
              <a:t>Do you understand </a:t>
            </a:r>
            <a:r>
              <a:rPr lang="en-US"/>
              <a:t>your utility bill(s)? </a:t>
            </a:r>
            <a:r>
              <a:rPr lang="en-US" dirty="0"/>
              <a:t>If not, what would help you better understand it?</a:t>
            </a:r>
          </a:p>
          <a:p>
            <a:pPr lvl="1"/>
            <a:r>
              <a:rPr lang="en-US" dirty="0"/>
              <a:t>When your bills increase:</a:t>
            </a:r>
          </a:p>
          <a:p>
            <a:pPr lvl="2"/>
            <a:r>
              <a:rPr lang="en-US" dirty="0"/>
              <a:t>What would you like to hear from your utility?</a:t>
            </a:r>
          </a:p>
          <a:p>
            <a:pPr lvl="2"/>
            <a:r>
              <a:rPr lang="en-US" dirty="0"/>
              <a:t>How can your utility better explain rate changes?</a:t>
            </a:r>
          </a:p>
          <a:p>
            <a:pPr lvl="1"/>
            <a:r>
              <a:rPr lang="en-US" dirty="0"/>
              <a:t>If your parents or neighbors ask you about your company’s rates:</a:t>
            </a:r>
          </a:p>
          <a:p>
            <a:pPr lvl="2"/>
            <a:r>
              <a:rPr lang="en-US" dirty="0"/>
              <a:t>How do you explain it?</a:t>
            </a:r>
          </a:p>
          <a:p>
            <a:pPr lvl="2"/>
            <a:r>
              <a:rPr lang="en-US" dirty="0"/>
              <a:t>What can your company do to better prepare you for these conversations?</a:t>
            </a:r>
          </a:p>
          <a:p>
            <a:pPr lvl="2"/>
            <a:endParaRPr lang="en-US" dirty="0"/>
          </a:p>
        </p:txBody>
      </p:sp>
      <p:sp>
        <p:nvSpPr>
          <p:cNvPr id="3" name="Title 2">
            <a:extLst>
              <a:ext uri="{FF2B5EF4-FFF2-40B4-BE49-F238E27FC236}">
                <a16:creationId xmlns:a16="http://schemas.microsoft.com/office/drawing/2014/main" id="{6CEC660A-8609-67CC-043F-23DE60441162}"/>
              </a:ext>
            </a:extLst>
          </p:cNvPr>
          <p:cNvSpPr>
            <a:spLocks noGrp="1"/>
          </p:cNvSpPr>
          <p:nvPr>
            <p:ph type="title"/>
          </p:nvPr>
        </p:nvSpPr>
        <p:spPr/>
        <p:txBody>
          <a:bodyPr/>
          <a:lstStyle/>
          <a:p>
            <a:r>
              <a:rPr lang="en-US" dirty="0"/>
              <a:t>Exercise </a:t>
            </a:r>
          </a:p>
        </p:txBody>
      </p:sp>
      <p:sp>
        <p:nvSpPr>
          <p:cNvPr id="4" name="Date Placeholder 3">
            <a:extLst>
              <a:ext uri="{FF2B5EF4-FFF2-40B4-BE49-F238E27FC236}">
                <a16:creationId xmlns:a16="http://schemas.microsoft.com/office/drawing/2014/main" id="{D4CE98CB-C653-5516-D01E-D6555BF6A89D}"/>
              </a:ext>
            </a:extLst>
          </p:cNvPr>
          <p:cNvSpPr>
            <a:spLocks noGrp="1"/>
          </p:cNvSpPr>
          <p:nvPr>
            <p:ph type="dt" sz="half" idx="14"/>
          </p:nvPr>
        </p:nvSpPr>
        <p:spPr/>
        <p:txBody>
          <a:bodyPr/>
          <a:lstStyle/>
          <a:p>
            <a:pPr>
              <a:defRPr/>
            </a:pPr>
            <a:fld id="{B7DB18AB-4BD2-42AF-8448-AEE8F9884AFE}" type="datetime4">
              <a:rPr lang="en-US" smtClean="0"/>
              <a:t>June 16, 2026</a:t>
            </a:fld>
            <a:endParaRPr lang="en-US"/>
          </a:p>
        </p:txBody>
      </p:sp>
      <p:sp>
        <p:nvSpPr>
          <p:cNvPr id="5" name="Footer Placeholder 4">
            <a:extLst>
              <a:ext uri="{FF2B5EF4-FFF2-40B4-BE49-F238E27FC236}">
                <a16:creationId xmlns:a16="http://schemas.microsoft.com/office/drawing/2014/main" id="{63A9386C-7938-841E-58DA-28F53FDA0101}"/>
              </a:ext>
            </a:extLst>
          </p:cNvPr>
          <p:cNvSpPr>
            <a:spLocks noGrp="1"/>
          </p:cNvSpPr>
          <p:nvPr>
            <p:ph type="ftr" sz="quarter" idx="15"/>
          </p:nvPr>
        </p:nvSpPr>
        <p:spPr/>
        <p:txBody>
          <a:bodyPr/>
          <a:lstStyle/>
          <a:p>
            <a:pPr>
              <a:defRPr/>
            </a:pPr>
            <a:endParaRPr lang="en-US"/>
          </a:p>
        </p:txBody>
      </p:sp>
      <p:sp>
        <p:nvSpPr>
          <p:cNvPr id="6" name="Slide Number Placeholder 5">
            <a:extLst>
              <a:ext uri="{FF2B5EF4-FFF2-40B4-BE49-F238E27FC236}">
                <a16:creationId xmlns:a16="http://schemas.microsoft.com/office/drawing/2014/main" id="{285E4F98-798D-3EBF-DEEB-3E449B5EC16E}"/>
              </a:ext>
            </a:extLst>
          </p:cNvPr>
          <p:cNvSpPr>
            <a:spLocks noGrp="1"/>
          </p:cNvSpPr>
          <p:nvPr>
            <p:ph type="sldNum" sz="quarter" idx="16"/>
          </p:nvPr>
        </p:nvSpPr>
        <p:spPr/>
        <p:txBody>
          <a:bodyPr/>
          <a:lstStyle/>
          <a:p>
            <a:fld id="{EEC801C8-A0AB-4D3A-AE9D-0933C9525D3C}" type="slidenum">
              <a:rPr lang="en-US" smtClean="0"/>
              <a:pPr/>
              <a:t>16</a:t>
            </a:fld>
            <a:endParaRPr lang="en-US"/>
          </a:p>
        </p:txBody>
      </p:sp>
    </p:spTree>
    <p:extLst>
      <p:ext uri="{BB962C8B-B14F-4D97-AF65-F5344CB8AC3E}">
        <p14:creationId xmlns:p14="http://schemas.microsoft.com/office/powerpoint/2010/main" val="3298520490"/>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C660A-8609-67CC-043F-23DE60441162}"/>
              </a:ext>
            </a:extLst>
          </p:cNvPr>
          <p:cNvSpPr>
            <a:spLocks noGrp="1"/>
          </p:cNvSpPr>
          <p:nvPr>
            <p:ph type="title"/>
          </p:nvPr>
        </p:nvSpPr>
        <p:spPr>
          <a:xfrm>
            <a:off x="1670185" y="2913916"/>
            <a:ext cx="9307428" cy="830997"/>
          </a:xfrm>
        </p:spPr>
        <p:txBody>
          <a:bodyPr/>
          <a:lstStyle/>
          <a:p>
            <a:pPr algn="ctr"/>
            <a:r>
              <a:rPr lang="en-US" sz="4400" dirty="0"/>
              <a:t>Questions</a:t>
            </a:r>
            <a:r>
              <a:rPr lang="en-US" dirty="0"/>
              <a:t> </a:t>
            </a:r>
          </a:p>
        </p:txBody>
      </p:sp>
      <p:sp>
        <p:nvSpPr>
          <p:cNvPr id="4" name="Date Placeholder 3">
            <a:extLst>
              <a:ext uri="{FF2B5EF4-FFF2-40B4-BE49-F238E27FC236}">
                <a16:creationId xmlns:a16="http://schemas.microsoft.com/office/drawing/2014/main" id="{D4CE98CB-C653-5516-D01E-D6555BF6A89D}"/>
              </a:ext>
            </a:extLst>
          </p:cNvPr>
          <p:cNvSpPr>
            <a:spLocks noGrp="1"/>
          </p:cNvSpPr>
          <p:nvPr>
            <p:ph type="dt" sz="half" idx="14"/>
          </p:nvPr>
        </p:nvSpPr>
        <p:spPr/>
        <p:txBody>
          <a:bodyPr/>
          <a:lstStyle/>
          <a:p>
            <a:pPr>
              <a:defRPr/>
            </a:pPr>
            <a:fld id="{B7DB18AB-4BD2-42AF-8448-AEE8F9884AFE}" type="datetime4">
              <a:rPr lang="en-US" smtClean="0"/>
              <a:t>June 16, 2026</a:t>
            </a:fld>
            <a:endParaRPr lang="en-US"/>
          </a:p>
        </p:txBody>
      </p:sp>
      <p:sp>
        <p:nvSpPr>
          <p:cNvPr id="5" name="Footer Placeholder 4">
            <a:extLst>
              <a:ext uri="{FF2B5EF4-FFF2-40B4-BE49-F238E27FC236}">
                <a16:creationId xmlns:a16="http://schemas.microsoft.com/office/drawing/2014/main" id="{63A9386C-7938-841E-58DA-28F53FDA0101}"/>
              </a:ext>
            </a:extLst>
          </p:cNvPr>
          <p:cNvSpPr>
            <a:spLocks noGrp="1"/>
          </p:cNvSpPr>
          <p:nvPr>
            <p:ph type="ftr" sz="quarter" idx="15"/>
          </p:nvPr>
        </p:nvSpPr>
        <p:spPr/>
        <p:txBody>
          <a:bodyPr/>
          <a:lstStyle/>
          <a:p>
            <a:pPr>
              <a:defRPr/>
            </a:pPr>
            <a:endParaRPr lang="en-US"/>
          </a:p>
        </p:txBody>
      </p:sp>
      <p:sp>
        <p:nvSpPr>
          <p:cNvPr id="6" name="Slide Number Placeholder 5">
            <a:extLst>
              <a:ext uri="{FF2B5EF4-FFF2-40B4-BE49-F238E27FC236}">
                <a16:creationId xmlns:a16="http://schemas.microsoft.com/office/drawing/2014/main" id="{285E4F98-798D-3EBF-DEEB-3E449B5EC16E}"/>
              </a:ext>
            </a:extLst>
          </p:cNvPr>
          <p:cNvSpPr>
            <a:spLocks noGrp="1"/>
          </p:cNvSpPr>
          <p:nvPr>
            <p:ph type="sldNum" sz="quarter" idx="16"/>
          </p:nvPr>
        </p:nvSpPr>
        <p:spPr/>
        <p:txBody>
          <a:bodyPr/>
          <a:lstStyle/>
          <a:p>
            <a:fld id="{EEC801C8-A0AB-4D3A-AE9D-0933C9525D3C}" type="slidenum">
              <a:rPr lang="en-US" smtClean="0"/>
              <a:pPr/>
              <a:t>17</a:t>
            </a:fld>
            <a:endParaRPr lang="en-US"/>
          </a:p>
        </p:txBody>
      </p:sp>
    </p:spTree>
    <p:extLst>
      <p:ext uri="{BB962C8B-B14F-4D97-AF65-F5344CB8AC3E}">
        <p14:creationId xmlns:p14="http://schemas.microsoft.com/office/powerpoint/2010/main" val="2548559395"/>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838C4-7606-5916-52B0-A8B2F3141229}"/>
              </a:ext>
            </a:extLst>
          </p:cNvPr>
          <p:cNvSpPr>
            <a:spLocks noGrp="1"/>
          </p:cNvSpPr>
          <p:nvPr>
            <p:ph type="body" sz="quarter" idx="13"/>
          </p:nvPr>
        </p:nvSpPr>
        <p:spPr>
          <a:xfrm>
            <a:off x="431801" y="1223963"/>
            <a:ext cx="3655567" cy="4335589"/>
          </a:xfrm>
        </p:spPr>
        <p:txBody>
          <a:bodyPr/>
          <a:lstStyle/>
          <a:p>
            <a:r>
              <a:rPr lang="en-US" dirty="0"/>
              <a:t>Setting the Stage – Energy Affordability in the Public Discourse</a:t>
            </a:r>
          </a:p>
          <a:p>
            <a:r>
              <a:rPr lang="en-US" dirty="0"/>
              <a:t>Understanding the Bill</a:t>
            </a:r>
          </a:p>
          <a:p>
            <a:r>
              <a:rPr lang="en-US" dirty="0"/>
              <a:t>Rates and Affordability Communications </a:t>
            </a:r>
          </a:p>
          <a:p>
            <a:r>
              <a:rPr lang="en-US" dirty="0"/>
              <a:t>Improving Transparency and Coordinated Communications</a:t>
            </a:r>
          </a:p>
          <a:p>
            <a:r>
              <a:rPr lang="en-US" dirty="0"/>
              <a:t>Programs to Help </a:t>
            </a:r>
          </a:p>
          <a:p>
            <a:r>
              <a:rPr lang="en-US" dirty="0"/>
              <a:t>Exercise and Questions</a:t>
            </a:r>
          </a:p>
          <a:p>
            <a:endParaRPr lang="en-US" dirty="0"/>
          </a:p>
          <a:p>
            <a:endParaRPr lang="en-US" dirty="0"/>
          </a:p>
          <a:p>
            <a:endParaRPr lang="en-US" dirty="0"/>
          </a:p>
        </p:txBody>
      </p:sp>
      <p:sp>
        <p:nvSpPr>
          <p:cNvPr id="3" name="Title 2">
            <a:extLst>
              <a:ext uri="{FF2B5EF4-FFF2-40B4-BE49-F238E27FC236}">
                <a16:creationId xmlns:a16="http://schemas.microsoft.com/office/drawing/2014/main" id="{2FB13816-9962-032C-FBD1-6494B6836DC7}"/>
              </a:ext>
            </a:extLst>
          </p:cNvPr>
          <p:cNvSpPr>
            <a:spLocks noGrp="1"/>
          </p:cNvSpPr>
          <p:nvPr>
            <p:ph type="title"/>
          </p:nvPr>
        </p:nvSpPr>
        <p:spPr/>
        <p:txBody>
          <a:bodyPr/>
          <a:lstStyle/>
          <a:p>
            <a:r>
              <a:rPr lang="en-US"/>
              <a:t>Agenda</a:t>
            </a:r>
          </a:p>
        </p:txBody>
      </p:sp>
      <p:sp>
        <p:nvSpPr>
          <p:cNvPr id="4" name="Date Placeholder 3">
            <a:extLst>
              <a:ext uri="{FF2B5EF4-FFF2-40B4-BE49-F238E27FC236}">
                <a16:creationId xmlns:a16="http://schemas.microsoft.com/office/drawing/2014/main" id="{C3AD8702-AA1A-3EA9-8AD3-341731AA3A16}"/>
              </a:ext>
            </a:extLst>
          </p:cNvPr>
          <p:cNvSpPr>
            <a:spLocks noGrp="1"/>
          </p:cNvSpPr>
          <p:nvPr>
            <p:ph type="dt" sz="half" idx="14"/>
          </p:nvPr>
        </p:nvSpPr>
        <p:spPr/>
        <p:txBody>
          <a:bodyPr/>
          <a:lstStyle/>
          <a:p>
            <a:pPr>
              <a:defRPr/>
            </a:pPr>
            <a:fld id="{B7DB18AB-4BD2-42AF-8448-AEE8F9884AFE}" type="datetime4">
              <a:rPr lang="en-US" smtClean="0"/>
              <a:t>June 16, 2026</a:t>
            </a:fld>
            <a:endParaRPr lang="en-US"/>
          </a:p>
        </p:txBody>
      </p:sp>
      <p:sp>
        <p:nvSpPr>
          <p:cNvPr id="5" name="Footer Placeholder 4">
            <a:extLst>
              <a:ext uri="{FF2B5EF4-FFF2-40B4-BE49-F238E27FC236}">
                <a16:creationId xmlns:a16="http://schemas.microsoft.com/office/drawing/2014/main" id="{E8ADFB37-5EEE-E1D1-03E1-8E9EA8AD6741}"/>
              </a:ext>
            </a:extLst>
          </p:cNvPr>
          <p:cNvSpPr>
            <a:spLocks noGrp="1"/>
          </p:cNvSpPr>
          <p:nvPr>
            <p:ph type="ftr" sz="quarter" idx="15"/>
          </p:nvPr>
        </p:nvSpPr>
        <p:spPr/>
        <p:txBody>
          <a:bodyPr/>
          <a:lstStyle/>
          <a:p>
            <a:pPr>
              <a:defRPr/>
            </a:pPr>
            <a:endParaRPr lang="en-US"/>
          </a:p>
        </p:txBody>
      </p:sp>
      <p:sp>
        <p:nvSpPr>
          <p:cNvPr id="6" name="Slide Number Placeholder 5">
            <a:extLst>
              <a:ext uri="{FF2B5EF4-FFF2-40B4-BE49-F238E27FC236}">
                <a16:creationId xmlns:a16="http://schemas.microsoft.com/office/drawing/2014/main" id="{49AEF318-B093-A571-067A-BC09454BCEA0}"/>
              </a:ext>
            </a:extLst>
          </p:cNvPr>
          <p:cNvSpPr>
            <a:spLocks noGrp="1"/>
          </p:cNvSpPr>
          <p:nvPr>
            <p:ph type="sldNum" sz="quarter" idx="16"/>
          </p:nvPr>
        </p:nvSpPr>
        <p:spPr/>
        <p:txBody>
          <a:bodyPr/>
          <a:lstStyle/>
          <a:p>
            <a:fld id="{EEC801C8-A0AB-4D3A-AE9D-0933C9525D3C}" type="slidenum">
              <a:rPr lang="en-US" smtClean="0"/>
              <a:pPr/>
              <a:t>2</a:t>
            </a:fld>
            <a:endParaRPr lang="en-US"/>
          </a:p>
        </p:txBody>
      </p:sp>
      <p:pic>
        <p:nvPicPr>
          <p:cNvPr id="8" name="Picture 7">
            <a:extLst>
              <a:ext uri="{FF2B5EF4-FFF2-40B4-BE49-F238E27FC236}">
                <a16:creationId xmlns:a16="http://schemas.microsoft.com/office/drawing/2014/main" id="{52839572-B02E-141E-F1F5-EE2C60B255A5}"/>
              </a:ext>
            </a:extLst>
          </p:cNvPr>
          <p:cNvPicPr>
            <a:picLocks noChangeAspect="1"/>
          </p:cNvPicPr>
          <p:nvPr/>
        </p:nvPicPr>
        <p:blipFill>
          <a:blip r:embed="rId2"/>
          <a:srcRect l="19537" t="59600" r="20364" b="3768"/>
          <a:stretch>
            <a:fillRect/>
          </a:stretch>
        </p:blipFill>
        <p:spPr>
          <a:xfrm>
            <a:off x="4044055" y="2042109"/>
            <a:ext cx="7838296" cy="2934151"/>
          </a:xfrm>
          <a:prstGeom prst="rect">
            <a:avLst/>
          </a:prstGeom>
        </p:spPr>
      </p:pic>
    </p:spTree>
    <p:extLst>
      <p:ext uri="{BB962C8B-B14F-4D97-AF65-F5344CB8AC3E}">
        <p14:creationId xmlns:p14="http://schemas.microsoft.com/office/powerpoint/2010/main" val="2812342611"/>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AFFB-0932-74E1-5BFA-FCEA1C471415}"/>
              </a:ext>
            </a:extLst>
          </p:cNvPr>
          <p:cNvSpPr>
            <a:spLocks noGrp="1"/>
          </p:cNvSpPr>
          <p:nvPr>
            <p:ph type="title"/>
          </p:nvPr>
        </p:nvSpPr>
        <p:spPr/>
        <p:txBody>
          <a:bodyPr/>
          <a:lstStyle/>
          <a:p>
            <a:r>
              <a:rPr lang="en-US">
                <a:solidFill>
                  <a:srgbClr val="007749"/>
                </a:solidFill>
                <a:latin typeface="Arial" panose="020B0604020202020204" pitchFamily="34" charset="0"/>
              </a:rPr>
              <a:t>Affordability is Top of Mind</a:t>
            </a:r>
          </a:p>
        </p:txBody>
      </p:sp>
      <p:grpSp>
        <p:nvGrpSpPr>
          <p:cNvPr id="14" name="Group 13">
            <a:extLst>
              <a:ext uri="{FF2B5EF4-FFF2-40B4-BE49-F238E27FC236}">
                <a16:creationId xmlns:a16="http://schemas.microsoft.com/office/drawing/2014/main" id="{54599FEA-5313-6EEB-C3FB-8ED1BB3D2984}"/>
              </a:ext>
            </a:extLst>
          </p:cNvPr>
          <p:cNvGrpSpPr/>
          <p:nvPr/>
        </p:nvGrpSpPr>
        <p:grpSpPr>
          <a:xfrm>
            <a:off x="457200" y="914400"/>
            <a:ext cx="11744493" cy="5890147"/>
            <a:chOff x="457200" y="914400"/>
            <a:chExt cx="11744493" cy="7332873"/>
          </a:xfrm>
        </p:grpSpPr>
        <p:grpSp>
          <p:nvGrpSpPr>
            <p:cNvPr id="6" name="Group 5">
              <a:extLst>
                <a:ext uri="{FF2B5EF4-FFF2-40B4-BE49-F238E27FC236}">
                  <a16:creationId xmlns:a16="http://schemas.microsoft.com/office/drawing/2014/main" id="{9776A7C9-6207-B595-0C48-D1B5994DFB93}"/>
                </a:ext>
              </a:extLst>
            </p:cNvPr>
            <p:cNvGrpSpPr/>
            <p:nvPr/>
          </p:nvGrpSpPr>
          <p:grpSpPr>
            <a:xfrm>
              <a:off x="457200" y="914400"/>
              <a:ext cx="11734800" cy="2466474"/>
              <a:chOff x="457200" y="1347536"/>
              <a:chExt cx="6100011" cy="2033338"/>
            </a:xfrm>
          </p:grpSpPr>
          <p:sp>
            <p:nvSpPr>
              <p:cNvPr id="3" name="Rectangle 2">
                <a:extLst>
                  <a:ext uri="{FF2B5EF4-FFF2-40B4-BE49-F238E27FC236}">
                    <a16:creationId xmlns:a16="http://schemas.microsoft.com/office/drawing/2014/main" id="{63A99181-5427-558F-9F92-18CD93541265}"/>
                  </a:ext>
                </a:extLst>
              </p:cNvPr>
              <p:cNvSpPr/>
              <p:nvPr/>
            </p:nvSpPr>
            <p:spPr>
              <a:xfrm>
                <a:off x="457200" y="1347537"/>
                <a:ext cx="2033337" cy="2033337"/>
              </a:xfrm>
              <a:prstGeom prst="rect">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E52CB6-5CC1-DD55-986F-A138E35DB5E9}"/>
                  </a:ext>
                </a:extLst>
              </p:cNvPr>
              <p:cNvSpPr/>
              <p:nvPr/>
            </p:nvSpPr>
            <p:spPr>
              <a:xfrm>
                <a:off x="2490537" y="1347537"/>
                <a:ext cx="2033337" cy="2033337"/>
              </a:xfrm>
              <a:prstGeom prst="rect">
                <a:avLst/>
              </a:prstGeom>
              <a:solidFill>
                <a:schemeClr val="accent3"/>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20DB60-7874-5343-3D5F-255C5CB22BD8}"/>
                  </a:ext>
                </a:extLst>
              </p:cNvPr>
              <p:cNvSpPr/>
              <p:nvPr/>
            </p:nvSpPr>
            <p:spPr>
              <a:xfrm>
                <a:off x="4523874" y="1347536"/>
                <a:ext cx="2033337" cy="2033337"/>
              </a:xfrm>
              <a:prstGeom prst="rect">
                <a:avLst/>
              </a:prstGeom>
              <a:solidFill>
                <a:schemeClr val="accent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E0A556A-93F2-2A9C-AB6C-B28459C0FC8C}"/>
                </a:ext>
              </a:extLst>
            </p:cNvPr>
            <p:cNvGrpSpPr/>
            <p:nvPr/>
          </p:nvGrpSpPr>
          <p:grpSpPr>
            <a:xfrm>
              <a:off x="457200" y="3380873"/>
              <a:ext cx="11734800" cy="2466473"/>
              <a:chOff x="457200" y="1347537"/>
              <a:chExt cx="4066674" cy="2033337"/>
            </a:xfrm>
          </p:grpSpPr>
          <p:sp>
            <p:nvSpPr>
              <p:cNvPr id="8" name="Rectangle 7">
                <a:extLst>
                  <a:ext uri="{FF2B5EF4-FFF2-40B4-BE49-F238E27FC236}">
                    <a16:creationId xmlns:a16="http://schemas.microsoft.com/office/drawing/2014/main" id="{8C5D2AD5-D080-6DC3-0E6A-D5921D13F0AA}"/>
                  </a:ext>
                </a:extLst>
              </p:cNvPr>
              <p:cNvSpPr/>
              <p:nvPr/>
            </p:nvSpPr>
            <p:spPr>
              <a:xfrm>
                <a:off x="457200" y="1347537"/>
                <a:ext cx="2033337" cy="2033337"/>
              </a:xfrm>
              <a:prstGeom prst="rect">
                <a:avLst/>
              </a:prstGeom>
              <a:solidFill>
                <a:schemeClr val="accent3">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FC2546-CC7C-727C-199F-829DB712927D}"/>
                  </a:ext>
                </a:extLst>
              </p:cNvPr>
              <p:cNvSpPr/>
              <p:nvPr/>
            </p:nvSpPr>
            <p:spPr>
              <a:xfrm>
                <a:off x="2490537" y="1347537"/>
                <a:ext cx="2033337" cy="2033337"/>
              </a:xfrm>
              <a:prstGeom prst="rect">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7934F1B5-1D34-493C-89DE-FEFD2FD39534}"/>
                </a:ext>
              </a:extLst>
            </p:cNvPr>
            <p:cNvSpPr/>
            <p:nvPr/>
          </p:nvSpPr>
          <p:spPr>
            <a:xfrm>
              <a:off x="466893" y="5780800"/>
              <a:ext cx="11734800" cy="2466473"/>
            </a:xfrm>
            <a:prstGeom prst="rect">
              <a:avLst/>
            </a:prstGeom>
            <a:solidFill>
              <a:schemeClr val="accent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F17A8BD-1B35-7F0E-DF01-0B08B27CAAE8}"/>
              </a:ext>
            </a:extLst>
          </p:cNvPr>
          <p:cNvSpPr txBox="1"/>
          <p:nvPr/>
        </p:nvSpPr>
        <p:spPr>
          <a:xfrm>
            <a:off x="1322150" y="925829"/>
            <a:ext cx="2822408" cy="1969770"/>
          </a:xfrm>
          <a:prstGeom prst="rect">
            <a:avLst/>
          </a:prstGeom>
          <a:noFill/>
        </p:spPr>
        <p:txBody>
          <a:bodyPr wrap="square" rtlCol="0">
            <a:spAutoFit/>
          </a:bodyPr>
          <a:lstStyle/>
          <a:p>
            <a:pPr>
              <a:spcBef>
                <a:spcPts val="1200"/>
              </a:spcBef>
            </a:pPr>
            <a:r>
              <a:rPr lang="en-US" sz="2000" b="1">
                <a:solidFill>
                  <a:schemeClr val="bg1"/>
                </a:solidFill>
                <a:latin typeface="Arial" panose="020B0604020202020204" pitchFamily="34" charset="0"/>
                <a:ea typeface="Times New Roman" panose="02020603050405020304" pitchFamily="18" charset="0"/>
                <a:cs typeface="Arial" panose="020B0604020202020204" pitchFamily="34" charset="0"/>
              </a:rPr>
              <a:t>Lower billing and review any alleged </a:t>
            </a: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programs </a:t>
            </a:r>
            <a:r>
              <a:rPr lang="en-US">
                <a:solidFill>
                  <a:schemeClr val="bg1"/>
                </a:solidFill>
                <a:latin typeface="Arial" panose="020B0604020202020204" pitchFamily="34" charset="0"/>
                <a:ea typeface="Times New Roman" panose="02020603050405020304" pitchFamily="18" charset="0"/>
                <a:cs typeface="Arial" panose="020B0604020202020204" pitchFamily="34" charset="0"/>
              </a:rPr>
              <a:t>that is affecting cost delivery to consumers. </a:t>
            </a:r>
          </a:p>
          <a:p>
            <a:pPr>
              <a:spcBef>
                <a:spcPts val="1200"/>
              </a:spcBef>
            </a:pPr>
            <a:r>
              <a:rPr lang="en-US">
                <a:solidFill>
                  <a:schemeClr val="bg1"/>
                </a:solidFill>
                <a:ea typeface="Times New Roman" panose="02020603050405020304" pitchFamily="18" charset="0"/>
              </a:rPr>
              <a:t>- Customer</a:t>
            </a:r>
          </a:p>
        </p:txBody>
      </p:sp>
      <p:pic>
        <p:nvPicPr>
          <p:cNvPr id="23" name="Graphic 22" descr="Open quotation mark outline">
            <a:extLst>
              <a:ext uri="{FF2B5EF4-FFF2-40B4-BE49-F238E27FC236}">
                <a16:creationId xmlns:a16="http://schemas.microsoft.com/office/drawing/2014/main" id="{C01371C8-5AB5-19C9-BB17-65BC248C9CF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7200" y="734604"/>
            <a:ext cx="914400" cy="914400"/>
          </a:xfrm>
          <a:prstGeom prst="rect">
            <a:avLst/>
          </a:prstGeom>
        </p:spPr>
      </p:pic>
      <p:sp>
        <p:nvSpPr>
          <p:cNvPr id="24" name="TextBox 23">
            <a:extLst>
              <a:ext uri="{FF2B5EF4-FFF2-40B4-BE49-F238E27FC236}">
                <a16:creationId xmlns:a16="http://schemas.microsoft.com/office/drawing/2014/main" id="{460FA054-38E0-35B9-214D-5E82FAD386D1}"/>
              </a:ext>
            </a:extLst>
          </p:cNvPr>
          <p:cNvSpPr txBox="1"/>
          <p:nvPr/>
        </p:nvSpPr>
        <p:spPr>
          <a:xfrm>
            <a:off x="4786923" y="1167164"/>
            <a:ext cx="3075354" cy="1600438"/>
          </a:xfrm>
          <a:prstGeom prst="rect">
            <a:avLst/>
          </a:prstGeom>
          <a:noFill/>
        </p:spPr>
        <p:txBody>
          <a:bodyPr wrap="square" rtlCol="0">
            <a:spAutoFit/>
          </a:bodyPr>
          <a:lstStyle/>
          <a:p>
            <a:pPr algn="ctr">
              <a:spcBef>
                <a:spcPts val="1200"/>
              </a:spcBef>
            </a:pPr>
            <a:r>
              <a:rPr lang="en-US" sz="2400" b="1">
                <a:solidFill>
                  <a:schemeClr val="bg1"/>
                </a:solidFill>
                <a:ea typeface="ＭＳ Ｐゴシック"/>
              </a:rPr>
              <a:t>Amazon delivers for free</a:t>
            </a:r>
            <a:r>
              <a:rPr lang="en-US" sz="2000">
                <a:solidFill>
                  <a:schemeClr val="bg1"/>
                </a:solidFill>
                <a:ea typeface="ＭＳ Ｐゴシック"/>
              </a:rPr>
              <a:t>, why can’t Eversource?</a:t>
            </a:r>
          </a:p>
          <a:p>
            <a:pPr algn="ctr">
              <a:spcBef>
                <a:spcPts val="1200"/>
              </a:spcBef>
            </a:pPr>
            <a:r>
              <a:rPr lang="en-US" sz="2000">
                <a:solidFill>
                  <a:schemeClr val="bg1"/>
                </a:solidFill>
                <a:ea typeface="ＭＳ Ｐゴシック"/>
              </a:rPr>
              <a:t>- Customer</a:t>
            </a:r>
            <a:endParaRPr lang="en-US" sz="2000"/>
          </a:p>
        </p:txBody>
      </p:sp>
      <p:pic>
        <p:nvPicPr>
          <p:cNvPr id="25" name="Graphic 24" descr="Open quotation mark outline">
            <a:extLst>
              <a:ext uri="{FF2B5EF4-FFF2-40B4-BE49-F238E27FC236}">
                <a16:creationId xmlns:a16="http://schemas.microsoft.com/office/drawing/2014/main" id="{7F8BEAF3-C79B-3962-88CC-CFAD120656D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258059" y="734604"/>
            <a:ext cx="914400" cy="914400"/>
          </a:xfrm>
          <a:prstGeom prst="rect">
            <a:avLst/>
          </a:prstGeom>
        </p:spPr>
      </p:pic>
      <p:sp>
        <p:nvSpPr>
          <p:cNvPr id="26" name="TextBox 25">
            <a:extLst>
              <a:ext uri="{FF2B5EF4-FFF2-40B4-BE49-F238E27FC236}">
                <a16:creationId xmlns:a16="http://schemas.microsoft.com/office/drawing/2014/main" id="{03B03E89-D762-BC0F-009E-597112D9159D}"/>
              </a:ext>
            </a:extLst>
          </p:cNvPr>
          <p:cNvSpPr txBox="1"/>
          <p:nvPr/>
        </p:nvSpPr>
        <p:spPr>
          <a:xfrm>
            <a:off x="8811064" y="1044053"/>
            <a:ext cx="3262617" cy="1723549"/>
          </a:xfrm>
          <a:prstGeom prst="rect">
            <a:avLst/>
          </a:prstGeom>
          <a:noFill/>
        </p:spPr>
        <p:txBody>
          <a:bodyPr wrap="square" rtlCol="0">
            <a:spAutoFit/>
          </a:bodyPr>
          <a:lstStyle/>
          <a:p>
            <a:pPr algn="r">
              <a:spcBef>
                <a:spcPts val="1200"/>
              </a:spcBef>
            </a:pPr>
            <a:r>
              <a:rPr lang="en-US">
                <a:solidFill>
                  <a:schemeClr val="bg1"/>
                </a:solidFill>
                <a:ea typeface="ＭＳ Ｐゴシック"/>
              </a:rPr>
              <a:t>…not to mention the delivery charges, no one has </a:t>
            </a:r>
            <a:r>
              <a:rPr lang="en-US" sz="2000" b="1">
                <a:solidFill>
                  <a:schemeClr val="bg1"/>
                </a:solidFill>
                <a:ea typeface="ＭＳ Ｐゴシック"/>
              </a:rPr>
              <a:t>ever come out here to deliver anything</a:t>
            </a:r>
            <a:r>
              <a:rPr lang="en-US">
                <a:solidFill>
                  <a:schemeClr val="bg1"/>
                </a:solidFill>
                <a:ea typeface="ＭＳ Ｐゴシック"/>
              </a:rPr>
              <a:t>!</a:t>
            </a:r>
          </a:p>
          <a:p>
            <a:pPr algn="r">
              <a:spcBef>
                <a:spcPts val="1200"/>
              </a:spcBef>
            </a:pPr>
            <a:r>
              <a:rPr lang="en-US">
                <a:solidFill>
                  <a:schemeClr val="bg1"/>
                </a:solidFill>
                <a:ea typeface="ＭＳ Ｐゴシック"/>
              </a:rPr>
              <a:t>- Customer</a:t>
            </a:r>
            <a:endParaRPr lang="en-US"/>
          </a:p>
        </p:txBody>
      </p:sp>
      <p:pic>
        <p:nvPicPr>
          <p:cNvPr id="28" name="Graphic 27" descr="Open quotation mark outline">
            <a:extLst>
              <a:ext uri="{FF2B5EF4-FFF2-40B4-BE49-F238E27FC236}">
                <a16:creationId xmlns:a16="http://schemas.microsoft.com/office/drawing/2014/main" id="{5C0912C0-3B41-BB88-D984-56115458ABB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69659" y="734604"/>
            <a:ext cx="914400" cy="914400"/>
          </a:xfrm>
          <a:prstGeom prst="rect">
            <a:avLst/>
          </a:prstGeom>
        </p:spPr>
      </p:pic>
      <p:sp>
        <p:nvSpPr>
          <p:cNvPr id="29" name="TextBox 28">
            <a:extLst>
              <a:ext uri="{FF2B5EF4-FFF2-40B4-BE49-F238E27FC236}">
                <a16:creationId xmlns:a16="http://schemas.microsoft.com/office/drawing/2014/main" id="{E7CCC681-A0D7-0A93-EEA4-D2D17AB66047}"/>
              </a:ext>
            </a:extLst>
          </p:cNvPr>
          <p:cNvSpPr txBox="1"/>
          <p:nvPr/>
        </p:nvSpPr>
        <p:spPr>
          <a:xfrm>
            <a:off x="572263" y="3020365"/>
            <a:ext cx="4934610" cy="1723549"/>
          </a:xfrm>
          <a:prstGeom prst="rect">
            <a:avLst/>
          </a:prstGeom>
          <a:noFill/>
        </p:spPr>
        <p:txBody>
          <a:bodyPr wrap="square" rtlCol="0">
            <a:spAutoFit/>
          </a:bodyPr>
          <a:lstStyle/>
          <a:p>
            <a:pPr>
              <a:spcBef>
                <a:spcPts val="1200"/>
              </a:spcBef>
            </a:pPr>
            <a:r>
              <a:rPr lang="en-US">
                <a:solidFill>
                  <a:schemeClr val="bg1"/>
                </a:solidFill>
                <a:latin typeface="Arial" panose="020B0604020202020204" pitchFamily="34" charset="0"/>
                <a:ea typeface="Times New Roman" panose="02020603050405020304" pitchFamily="18" charset="0"/>
                <a:cs typeface="Arial" panose="020B0604020202020204" pitchFamily="34" charset="0"/>
              </a:rPr>
              <a:t>So, shame on all of you. It now takes my entire pension over $1000 a month to keep our home in a freeze and I always pay in advance but to no avail. </a:t>
            </a:r>
            <a:r>
              <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rPr>
              <a:t>Something has to give.</a:t>
            </a:r>
          </a:p>
          <a:p>
            <a:pPr>
              <a:spcBef>
                <a:spcPts val="1200"/>
              </a:spcBef>
            </a:pPr>
            <a:r>
              <a:rPr lang="en-US">
                <a:solidFill>
                  <a:schemeClr val="bg1"/>
                </a:solidFill>
                <a:ea typeface="Times New Roman" panose="02020603050405020304" pitchFamily="18" charset="0"/>
              </a:rPr>
              <a:t>- Customer</a:t>
            </a:r>
          </a:p>
        </p:txBody>
      </p:sp>
      <p:pic>
        <p:nvPicPr>
          <p:cNvPr id="30" name="Graphic 29" descr="Open quotation mark outline">
            <a:extLst>
              <a:ext uri="{FF2B5EF4-FFF2-40B4-BE49-F238E27FC236}">
                <a16:creationId xmlns:a16="http://schemas.microsoft.com/office/drawing/2014/main" id="{D7697219-1521-BE7E-FF07-DC032510435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5361864" y="3920102"/>
            <a:ext cx="914400" cy="914400"/>
          </a:xfrm>
          <a:prstGeom prst="rect">
            <a:avLst/>
          </a:prstGeom>
        </p:spPr>
      </p:pic>
      <p:sp>
        <p:nvSpPr>
          <p:cNvPr id="31" name="TextBox 30">
            <a:extLst>
              <a:ext uri="{FF2B5EF4-FFF2-40B4-BE49-F238E27FC236}">
                <a16:creationId xmlns:a16="http://schemas.microsoft.com/office/drawing/2014/main" id="{A5402951-BD98-51E9-3044-B5D6B6B41487}"/>
              </a:ext>
            </a:extLst>
          </p:cNvPr>
          <p:cNvSpPr txBox="1"/>
          <p:nvPr/>
        </p:nvSpPr>
        <p:spPr>
          <a:xfrm>
            <a:off x="6294653" y="2928031"/>
            <a:ext cx="4934610" cy="1908215"/>
          </a:xfrm>
          <a:prstGeom prst="rect">
            <a:avLst/>
          </a:prstGeom>
          <a:noFill/>
        </p:spPr>
        <p:txBody>
          <a:bodyPr wrap="square" rtlCol="0">
            <a:spAutoFit/>
          </a:bodyPr>
          <a:lstStyle/>
          <a:p>
            <a:pPr algn="r">
              <a:spcBef>
                <a:spcPts val="1200"/>
              </a:spcBef>
            </a:pPr>
            <a:r>
              <a:rPr lang="en-US">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rPr>
              <a:t>My electric bill tripled, then quadrupled, and has continued to rise</a:t>
            </a:r>
            <a:r>
              <a:rPr lang="en-US">
                <a:solidFill>
                  <a:schemeClr val="bg1"/>
                </a:solidFill>
                <a:latin typeface="Arial" panose="020B0604020202020204" pitchFamily="34" charset="0"/>
                <a:ea typeface="Times New Roman" panose="02020603050405020304" pitchFamily="18" charset="0"/>
                <a:cs typeface="Arial" panose="020B0604020202020204" pitchFamily="34" charset="0"/>
              </a:rPr>
              <a:t>. The extra charges you charge your consumers is outrageous and exorbitant. </a:t>
            </a:r>
          </a:p>
          <a:p>
            <a:pPr algn="r">
              <a:spcBef>
                <a:spcPts val="1200"/>
              </a:spcBef>
            </a:pPr>
            <a:r>
              <a:rPr lang="en-US">
                <a:solidFill>
                  <a:schemeClr val="bg1"/>
                </a:solidFill>
                <a:ea typeface="Times New Roman" panose="02020603050405020304" pitchFamily="18" charset="0"/>
              </a:rPr>
              <a:t>- Customer</a:t>
            </a:r>
          </a:p>
        </p:txBody>
      </p:sp>
      <p:pic>
        <p:nvPicPr>
          <p:cNvPr id="32" name="Graphic 31" descr="Open quotation mark outline">
            <a:extLst>
              <a:ext uri="{FF2B5EF4-FFF2-40B4-BE49-F238E27FC236}">
                <a16:creationId xmlns:a16="http://schemas.microsoft.com/office/drawing/2014/main" id="{83B65480-A1D8-20EA-E678-4388B0ACBCB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11287293" y="3897600"/>
            <a:ext cx="914400" cy="914400"/>
          </a:xfrm>
          <a:prstGeom prst="rect">
            <a:avLst/>
          </a:prstGeom>
        </p:spPr>
      </p:pic>
      <p:sp>
        <p:nvSpPr>
          <p:cNvPr id="33" name="TextBox 32">
            <a:extLst>
              <a:ext uri="{FF2B5EF4-FFF2-40B4-BE49-F238E27FC236}">
                <a16:creationId xmlns:a16="http://schemas.microsoft.com/office/drawing/2014/main" id="{7EF6009B-9EC8-4BA4-CBC2-262BD439B982}"/>
              </a:ext>
            </a:extLst>
          </p:cNvPr>
          <p:cNvSpPr txBox="1"/>
          <p:nvPr/>
        </p:nvSpPr>
        <p:spPr>
          <a:xfrm>
            <a:off x="509885" y="5370896"/>
            <a:ext cx="11629430" cy="1354217"/>
          </a:xfrm>
          <a:prstGeom prst="rect">
            <a:avLst/>
          </a:prstGeom>
          <a:noFill/>
        </p:spPr>
        <p:txBody>
          <a:bodyPr wrap="square" rtlCol="0">
            <a:spAutoFit/>
          </a:bodyPr>
          <a:lstStyle/>
          <a:p>
            <a:pPr algn="ctr">
              <a:spcBef>
                <a:spcPts val="1200"/>
              </a:spcBef>
            </a:pPr>
            <a:r>
              <a:rPr lang="en-US" sz="2800" b="1">
                <a:solidFill>
                  <a:schemeClr val="bg1"/>
                </a:solidFill>
                <a:ea typeface="ＭＳ Ｐゴシック"/>
              </a:rPr>
              <a:t>Customers are waking up, showing up, and they are angry! </a:t>
            </a:r>
          </a:p>
          <a:p>
            <a:pPr algn="ctr">
              <a:spcBef>
                <a:spcPts val="1200"/>
              </a:spcBef>
            </a:pPr>
            <a:r>
              <a:rPr lang="en-US" sz="2000">
                <a:solidFill>
                  <a:schemeClr val="bg1"/>
                </a:solidFill>
                <a:ea typeface="ＭＳ Ｐゴシック"/>
              </a:rPr>
              <a:t>Matt Nelson, </a:t>
            </a:r>
          </a:p>
          <a:p>
            <a:pPr algn="ctr"/>
            <a:r>
              <a:rPr lang="en-US" sz="2000">
                <a:solidFill>
                  <a:schemeClr val="bg1"/>
                </a:solidFill>
                <a:ea typeface="ＭＳ Ｐゴシック"/>
              </a:rPr>
              <a:t>former Massachusetts Department of Public Utilities Commission Chair</a:t>
            </a:r>
            <a:r>
              <a:rPr lang="en-US" sz="2400" b="1">
                <a:solidFill>
                  <a:schemeClr val="bg1"/>
                </a:solidFill>
                <a:ea typeface="ＭＳ Ｐゴシック"/>
              </a:rPr>
              <a:t>, </a:t>
            </a:r>
          </a:p>
        </p:txBody>
      </p:sp>
      <p:pic>
        <p:nvPicPr>
          <p:cNvPr id="35" name="Graphic 34" descr="Quotes outline">
            <a:extLst>
              <a:ext uri="{FF2B5EF4-FFF2-40B4-BE49-F238E27FC236}">
                <a16:creationId xmlns:a16="http://schemas.microsoft.com/office/drawing/2014/main" id="{5EF63808-E688-B1FC-6A11-FDD53C3C186A}"/>
              </a:ext>
            </a:extLst>
          </p:cNvPr>
          <p:cNvPicPr>
            <a:picLocks noChangeAspect="1"/>
          </p:cNvPicPr>
          <p:nvPr/>
        </p:nvPicPr>
        <p:blipFill>
          <a:blip>
            <a:extLst>
              <a:ext uri="{96DAC541-7B7A-43D3-8B79-37D633B846F1}">
                <asvg:svgBlip xmlns:asvg="http://schemas.microsoft.com/office/drawing/2016/SVG/main" r:embed="rId4"/>
              </a:ext>
            </a:extLst>
          </a:blip>
          <a:srcRect t="46635" r="40201"/>
          <a:stretch>
            <a:fillRect/>
          </a:stretch>
        </p:blipFill>
        <p:spPr>
          <a:xfrm>
            <a:off x="767374" y="5075909"/>
            <a:ext cx="554776" cy="510541"/>
          </a:xfrm>
          <a:prstGeom prst="rect">
            <a:avLst/>
          </a:prstGeom>
        </p:spPr>
      </p:pic>
    </p:spTree>
    <p:extLst>
      <p:ext uri="{BB962C8B-B14F-4D97-AF65-F5344CB8AC3E}">
        <p14:creationId xmlns:p14="http://schemas.microsoft.com/office/powerpoint/2010/main" val="166780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B16AA94-1481-0680-4116-D8E681FE9CAD}"/>
              </a:ext>
            </a:extLst>
          </p:cNvPr>
          <p:cNvSpPr txBox="1">
            <a:spLocks/>
          </p:cNvSpPr>
          <p:nvPr/>
        </p:nvSpPr>
        <p:spPr>
          <a:xfrm>
            <a:off x="353002" y="1056688"/>
            <a:ext cx="5343605" cy="53137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Clr>
                <a:srgbClr val="00AADE"/>
              </a:buClr>
              <a:buNone/>
            </a:pPr>
            <a:r>
              <a:rPr lang="en-US" sz="1800" b="1" dirty="0"/>
              <a:t>The charges on your natural gas bill are driven by the amount of gas you use each month</a:t>
            </a:r>
            <a:r>
              <a:rPr lang="en-US" sz="1800" dirty="0">
                <a:solidFill>
                  <a:schemeClr val="tx1">
                    <a:lumMod val="65000"/>
                    <a:lumOff val="35000"/>
                  </a:schemeClr>
                </a:solidFill>
              </a:rPr>
              <a:t>. </a:t>
            </a:r>
          </a:p>
          <a:p>
            <a:pPr marL="0" indent="0">
              <a:lnSpc>
                <a:spcPct val="100000"/>
              </a:lnSpc>
              <a:spcBef>
                <a:spcPts val="1200"/>
              </a:spcBef>
              <a:buClr>
                <a:srgbClr val="00AADE"/>
              </a:buClr>
              <a:buNone/>
            </a:pPr>
            <a:r>
              <a:rPr lang="en-US" sz="1800" dirty="0"/>
              <a:t>Your charges are broken into three categories:</a:t>
            </a:r>
          </a:p>
          <a:p>
            <a:pPr>
              <a:lnSpc>
                <a:spcPct val="100000"/>
              </a:lnSpc>
              <a:spcBef>
                <a:spcPts val="1200"/>
              </a:spcBef>
              <a:spcAft>
                <a:spcPts val="1800"/>
              </a:spcAft>
              <a:buClr>
                <a:srgbClr val="00AADE"/>
              </a:buClr>
            </a:pPr>
            <a:r>
              <a:rPr lang="en-US" sz="1800" b="1" dirty="0">
                <a:solidFill>
                  <a:srgbClr val="0070C0"/>
                </a:solidFill>
                <a:cs typeface="Arial"/>
              </a:rPr>
              <a:t>Supply</a:t>
            </a:r>
            <a:r>
              <a:rPr lang="en-US" sz="1800" dirty="0">
                <a:solidFill>
                  <a:schemeClr val="tx1">
                    <a:lumMod val="65000"/>
                    <a:lumOff val="35000"/>
                  </a:schemeClr>
                </a:solidFill>
                <a:cs typeface="Arial"/>
              </a:rPr>
              <a:t> - </a:t>
            </a:r>
            <a:r>
              <a:rPr lang="en-US" sz="1800" dirty="0">
                <a:cs typeface="Arial"/>
              </a:rPr>
              <a:t>Cost of gas from Eversource or your third-party supplier. </a:t>
            </a:r>
          </a:p>
          <a:p>
            <a:pPr>
              <a:lnSpc>
                <a:spcPct val="100000"/>
              </a:lnSpc>
            </a:pPr>
            <a:r>
              <a:rPr lang="en-US" sz="1800" b="1" dirty="0">
                <a:solidFill>
                  <a:srgbClr val="00AADE"/>
                </a:solidFill>
              </a:rPr>
              <a:t>Maintenance and Infrastructure Investment</a:t>
            </a:r>
            <a:r>
              <a:rPr lang="en-US" sz="1800" dirty="0">
                <a:solidFill>
                  <a:srgbClr val="00AADE"/>
                </a:solidFill>
              </a:rPr>
              <a:t> </a:t>
            </a:r>
            <a:r>
              <a:rPr lang="en-US" sz="1800" dirty="0">
                <a:solidFill>
                  <a:schemeClr val="tx1">
                    <a:lumMod val="65000"/>
                    <a:lumOff val="35000"/>
                  </a:schemeClr>
                </a:solidFill>
              </a:rPr>
              <a:t>– </a:t>
            </a:r>
            <a:r>
              <a:rPr lang="en-US" sz="1800" dirty="0"/>
              <a:t>Cost to safely and reliably get natural gas to your home; skilled employees who operate and maintain the local gas distribution system and provide customer service; improvements to make the system more resilient and reliable.</a:t>
            </a:r>
          </a:p>
          <a:p>
            <a:pPr>
              <a:lnSpc>
                <a:spcPct val="100000"/>
              </a:lnSpc>
              <a:spcBef>
                <a:spcPts val="1200"/>
              </a:spcBef>
              <a:spcAft>
                <a:spcPts val="1800"/>
              </a:spcAft>
              <a:buClr>
                <a:srgbClr val="00AADE"/>
              </a:buClr>
            </a:pPr>
            <a:r>
              <a:rPr lang="en-US" sz="1800" b="1" dirty="0">
                <a:solidFill>
                  <a:srgbClr val="FF9900"/>
                </a:solidFill>
              </a:rPr>
              <a:t>Public Benefits </a:t>
            </a:r>
            <a:r>
              <a:rPr lang="en-US" dirty="0">
                <a:solidFill>
                  <a:schemeClr val="tx1">
                    <a:lumMod val="65000"/>
                    <a:lumOff val="35000"/>
                  </a:schemeClr>
                </a:solidFill>
              </a:rPr>
              <a:t>– </a:t>
            </a:r>
            <a:r>
              <a:rPr lang="en-US" sz="1800" dirty="0"/>
              <a:t>The costs of programs, including energy efficiency and payment assistance, that provide value by helping reduce energy usage and enabling you to better manage your monthly bills.</a:t>
            </a:r>
            <a:endParaRPr lang="en-US" sz="1800" b="1" dirty="0"/>
          </a:p>
        </p:txBody>
      </p:sp>
      <p:sp>
        <p:nvSpPr>
          <p:cNvPr id="4" name="Title 1">
            <a:extLst>
              <a:ext uri="{FF2B5EF4-FFF2-40B4-BE49-F238E27FC236}">
                <a16:creationId xmlns:a16="http://schemas.microsoft.com/office/drawing/2014/main" id="{52160A5D-079B-7AEF-DC93-D9F28B495941}"/>
              </a:ext>
            </a:extLst>
          </p:cNvPr>
          <p:cNvSpPr txBox="1">
            <a:spLocks/>
          </p:cNvSpPr>
          <p:nvPr/>
        </p:nvSpPr>
        <p:spPr bwMode="auto">
          <a:xfrm>
            <a:off x="353002" y="254866"/>
            <a:ext cx="65757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2800" b="1" cap="none" baseline="0">
                <a:solidFill>
                  <a:srgbClr val="007749"/>
                </a:solidFill>
                <a:latin typeface="+mj-lt"/>
                <a:ea typeface="+mj-ea"/>
                <a:cs typeface="Arial" panose="020B0604020202020204" pitchFamily="34" charset="0"/>
              </a:defRPr>
            </a:lvl1pPr>
            <a:lvl2pPr algn="l" rtl="0" eaLnBrk="1" fontAlgn="base" hangingPunct="1">
              <a:spcBef>
                <a:spcPct val="0"/>
              </a:spcBef>
              <a:spcAft>
                <a:spcPct val="0"/>
              </a:spcAft>
              <a:defRPr sz="2400" b="1">
                <a:solidFill>
                  <a:srgbClr val="007749"/>
                </a:solidFill>
                <a:latin typeface="Trebuchet MS" pitchFamily="34" charset="0"/>
              </a:defRPr>
            </a:lvl2pPr>
            <a:lvl3pPr algn="l" rtl="0" eaLnBrk="1" fontAlgn="base" hangingPunct="1">
              <a:spcBef>
                <a:spcPct val="0"/>
              </a:spcBef>
              <a:spcAft>
                <a:spcPct val="0"/>
              </a:spcAft>
              <a:defRPr sz="2400" b="1">
                <a:solidFill>
                  <a:srgbClr val="007749"/>
                </a:solidFill>
                <a:latin typeface="Trebuchet MS" pitchFamily="34" charset="0"/>
              </a:defRPr>
            </a:lvl3pPr>
            <a:lvl4pPr algn="l" rtl="0" eaLnBrk="1" fontAlgn="base" hangingPunct="1">
              <a:spcBef>
                <a:spcPct val="0"/>
              </a:spcBef>
              <a:spcAft>
                <a:spcPct val="0"/>
              </a:spcAft>
              <a:defRPr sz="2400" b="1">
                <a:solidFill>
                  <a:srgbClr val="007749"/>
                </a:solidFill>
                <a:latin typeface="Trebuchet MS" pitchFamily="34" charset="0"/>
              </a:defRPr>
            </a:lvl4pPr>
            <a:lvl5pPr algn="l" rtl="0" eaLnBrk="1" fontAlgn="base" hangingPunct="1">
              <a:spcBef>
                <a:spcPct val="0"/>
              </a:spcBef>
              <a:spcAft>
                <a:spcPct val="0"/>
              </a:spcAft>
              <a:defRPr sz="2400" b="1">
                <a:solidFill>
                  <a:srgbClr val="007749"/>
                </a:solidFill>
                <a:latin typeface="Trebuchet MS" pitchFamily="34" charset="0"/>
              </a:defRPr>
            </a:lvl5pPr>
            <a:lvl6pPr marL="457200" algn="l" rtl="0" eaLnBrk="1" fontAlgn="base" hangingPunct="1">
              <a:spcBef>
                <a:spcPct val="0"/>
              </a:spcBef>
              <a:spcAft>
                <a:spcPct val="0"/>
              </a:spcAft>
              <a:defRPr sz="2400">
                <a:solidFill>
                  <a:schemeClr val="bg1"/>
                </a:solidFill>
                <a:latin typeface="Trebuchet MS" pitchFamily="34" charset="0"/>
              </a:defRPr>
            </a:lvl6pPr>
            <a:lvl7pPr marL="914400" algn="l" rtl="0" eaLnBrk="1" fontAlgn="base" hangingPunct="1">
              <a:spcBef>
                <a:spcPct val="0"/>
              </a:spcBef>
              <a:spcAft>
                <a:spcPct val="0"/>
              </a:spcAft>
              <a:defRPr sz="2400">
                <a:solidFill>
                  <a:schemeClr val="bg1"/>
                </a:solidFill>
                <a:latin typeface="Trebuchet MS" pitchFamily="34" charset="0"/>
              </a:defRPr>
            </a:lvl7pPr>
            <a:lvl8pPr marL="1371600" algn="l" rtl="0" eaLnBrk="1" fontAlgn="base" hangingPunct="1">
              <a:spcBef>
                <a:spcPct val="0"/>
              </a:spcBef>
              <a:spcAft>
                <a:spcPct val="0"/>
              </a:spcAft>
              <a:defRPr sz="2400">
                <a:solidFill>
                  <a:schemeClr val="bg1"/>
                </a:solidFill>
                <a:latin typeface="Trebuchet MS" pitchFamily="34" charset="0"/>
              </a:defRPr>
            </a:lvl8pPr>
            <a:lvl9pPr marL="1828800" algn="l" rtl="0" eaLnBrk="1" fontAlgn="base" hangingPunct="1">
              <a:spcBef>
                <a:spcPct val="0"/>
              </a:spcBef>
              <a:spcAft>
                <a:spcPct val="0"/>
              </a:spcAft>
              <a:defRPr sz="2400">
                <a:solidFill>
                  <a:schemeClr val="bg1"/>
                </a:solidFill>
                <a:latin typeface="Trebuchet MS" pitchFamily="34" charset="0"/>
              </a:defRPr>
            </a:lvl9pPr>
          </a:lstStyle>
          <a:p>
            <a:r>
              <a:rPr lang="en-US" kern="0" dirty="0">
                <a:latin typeface="Arial"/>
                <a:cs typeface="Arial"/>
              </a:rPr>
              <a:t>Components of a Gas Bill</a:t>
            </a:r>
            <a:endParaRPr lang="en-US" kern="0" dirty="0">
              <a:cs typeface="Arial"/>
            </a:endParaRPr>
          </a:p>
        </p:txBody>
      </p:sp>
      <p:pic>
        <p:nvPicPr>
          <p:cNvPr id="5" name="Picture 4" descr="A close-up of a document&#10;&#10;AI-generated content may be incorrect.">
            <a:extLst>
              <a:ext uri="{FF2B5EF4-FFF2-40B4-BE49-F238E27FC236}">
                <a16:creationId xmlns:a16="http://schemas.microsoft.com/office/drawing/2014/main" id="{007FB174-9C37-7BEB-76FA-F14EFD4FD556}"/>
              </a:ext>
            </a:extLst>
          </p:cNvPr>
          <p:cNvPicPr>
            <a:picLocks noChangeAspect="1"/>
          </p:cNvPicPr>
          <p:nvPr/>
        </p:nvPicPr>
        <p:blipFill>
          <a:blip r:embed="rId3"/>
          <a:srcRect b="5520"/>
          <a:stretch>
            <a:fillRect/>
          </a:stretch>
        </p:blipFill>
        <p:spPr>
          <a:xfrm>
            <a:off x="6928732" y="885627"/>
            <a:ext cx="4767580" cy="5829267"/>
          </a:xfrm>
          <a:prstGeom prst="rect">
            <a:avLst/>
          </a:prstGeom>
          <a:ln>
            <a:noFill/>
          </a:ln>
          <a:effectLst>
            <a:outerShdw blurRad="292100" dist="139700" dir="2700000" algn="tl" rotWithShape="0">
              <a:srgbClr val="333333">
                <a:alpha val="65000"/>
              </a:srgbClr>
            </a:outerShdw>
          </a:effectLst>
        </p:spPr>
      </p:pic>
      <p:sp>
        <p:nvSpPr>
          <p:cNvPr id="3" name="Rectangle: Rounded Corners 2">
            <a:extLst>
              <a:ext uri="{FF2B5EF4-FFF2-40B4-BE49-F238E27FC236}">
                <a16:creationId xmlns:a16="http://schemas.microsoft.com/office/drawing/2014/main" id="{A888156E-09F0-90D9-C8F6-EB9647B56053}"/>
              </a:ext>
            </a:extLst>
          </p:cNvPr>
          <p:cNvSpPr/>
          <p:nvPr/>
        </p:nvSpPr>
        <p:spPr bwMode="auto">
          <a:xfrm>
            <a:off x="9312522" y="1991360"/>
            <a:ext cx="2259718" cy="1320799"/>
          </a:xfrm>
          <a:prstGeom prst="roundRect">
            <a:avLst/>
          </a:prstGeom>
          <a:noFill/>
          <a:ln w="57150" cap="flat" cmpd="sng" algn="ctr">
            <a:solidFill>
              <a:srgbClr val="FFC000"/>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213613454"/>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EB190CF-BA29-35E8-06FB-3B8C799E3116}"/>
              </a:ext>
            </a:extLst>
          </p:cNvPr>
          <p:cNvSpPr txBox="1">
            <a:spLocks/>
          </p:cNvSpPr>
          <p:nvPr/>
        </p:nvSpPr>
        <p:spPr bwMode="auto">
          <a:xfrm>
            <a:off x="438152" y="331490"/>
            <a:ext cx="93074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rmAutofit/>
          </a:bodyPr>
          <a:lstStyle>
            <a:lvl1pPr algn="l" rtl="0" eaLnBrk="1" fontAlgn="base" hangingPunct="1">
              <a:spcBef>
                <a:spcPct val="0"/>
              </a:spcBef>
              <a:spcAft>
                <a:spcPct val="0"/>
              </a:spcAft>
              <a:defRPr sz="2800" b="1" cap="none" baseline="0">
                <a:solidFill>
                  <a:srgbClr val="007749"/>
                </a:solidFill>
                <a:latin typeface="+mj-lt"/>
                <a:ea typeface="+mj-ea"/>
                <a:cs typeface="Arial" panose="020B0604020202020204" pitchFamily="34" charset="0"/>
              </a:defRPr>
            </a:lvl1pPr>
            <a:lvl2pPr algn="l" rtl="0" eaLnBrk="1" fontAlgn="base" hangingPunct="1">
              <a:spcBef>
                <a:spcPct val="0"/>
              </a:spcBef>
              <a:spcAft>
                <a:spcPct val="0"/>
              </a:spcAft>
              <a:defRPr sz="2400" b="1">
                <a:solidFill>
                  <a:srgbClr val="007749"/>
                </a:solidFill>
                <a:latin typeface="Trebuchet MS" pitchFamily="34" charset="0"/>
              </a:defRPr>
            </a:lvl2pPr>
            <a:lvl3pPr algn="l" rtl="0" eaLnBrk="1" fontAlgn="base" hangingPunct="1">
              <a:spcBef>
                <a:spcPct val="0"/>
              </a:spcBef>
              <a:spcAft>
                <a:spcPct val="0"/>
              </a:spcAft>
              <a:defRPr sz="2400" b="1">
                <a:solidFill>
                  <a:srgbClr val="007749"/>
                </a:solidFill>
                <a:latin typeface="Trebuchet MS" pitchFamily="34" charset="0"/>
              </a:defRPr>
            </a:lvl3pPr>
            <a:lvl4pPr algn="l" rtl="0" eaLnBrk="1" fontAlgn="base" hangingPunct="1">
              <a:spcBef>
                <a:spcPct val="0"/>
              </a:spcBef>
              <a:spcAft>
                <a:spcPct val="0"/>
              </a:spcAft>
              <a:defRPr sz="2400" b="1">
                <a:solidFill>
                  <a:srgbClr val="007749"/>
                </a:solidFill>
                <a:latin typeface="Trebuchet MS" pitchFamily="34" charset="0"/>
              </a:defRPr>
            </a:lvl4pPr>
            <a:lvl5pPr algn="l" rtl="0" eaLnBrk="1" fontAlgn="base" hangingPunct="1">
              <a:spcBef>
                <a:spcPct val="0"/>
              </a:spcBef>
              <a:spcAft>
                <a:spcPct val="0"/>
              </a:spcAft>
              <a:defRPr sz="2400" b="1">
                <a:solidFill>
                  <a:srgbClr val="007749"/>
                </a:solidFill>
                <a:latin typeface="Trebuchet MS" pitchFamily="34" charset="0"/>
              </a:defRPr>
            </a:lvl5pPr>
            <a:lvl6pPr marL="457200" algn="l" rtl="0" eaLnBrk="1" fontAlgn="base" hangingPunct="1">
              <a:spcBef>
                <a:spcPct val="0"/>
              </a:spcBef>
              <a:spcAft>
                <a:spcPct val="0"/>
              </a:spcAft>
              <a:defRPr sz="2400">
                <a:solidFill>
                  <a:schemeClr val="bg1"/>
                </a:solidFill>
                <a:latin typeface="Trebuchet MS" pitchFamily="34" charset="0"/>
              </a:defRPr>
            </a:lvl6pPr>
            <a:lvl7pPr marL="914400" algn="l" rtl="0" eaLnBrk="1" fontAlgn="base" hangingPunct="1">
              <a:spcBef>
                <a:spcPct val="0"/>
              </a:spcBef>
              <a:spcAft>
                <a:spcPct val="0"/>
              </a:spcAft>
              <a:defRPr sz="2400">
                <a:solidFill>
                  <a:schemeClr val="bg1"/>
                </a:solidFill>
                <a:latin typeface="Trebuchet MS" pitchFamily="34" charset="0"/>
              </a:defRPr>
            </a:lvl7pPr>
            <a:lvl8pPr marL="1371600" algn="l" rtl="0" eaLnBrk="1" fontAlgn="base" hangingPunct="1">
              <a:spcBef>
                <a:spcPct val="0"/>
              </a:spcBef>
              <a:spcAft>
                <a:spcPct val="0"/>
              </a:spcAft>
              <a:defRPr sz="2400">
                <a:solidFill>
                  <a:schemeClr val="bg1"/>
                </a:solidFill>
                <a:latin typeface="Trebuchet MS" pitchFamily="34" charset="0"/>
              </a:defRPr>
            </a:lvl8pPr>
            <a:lvl9pPr marL="1828800" algn="l" rtl="0" eaLnBrk="1" fontAlgn="base" hangingPunct="1">
              <a:spcBef>
                <a:spcPct val="0"/>
              </a:spcBef>
              <a:spcAft>
                <a:spcPct val="0"/>
              </a:spcAft>
              <a:defRPr sz="2400">
                <a:solidFill>
                  <a:schemeClr val="bg1"/>
                </a:solidFill>
                <a:latin typeface="Trebuchet MS" pitchFamily="34" charset="0"/>
              </a:defRPr>
            </a:lvl9pPr>
          </a:lstStyle>
          <a:p>
            <a:pPr>
              <a:spcAft>
                <a:spcPts val="600"/>
              </a:spcAft>
            </a:pPr>
            <a:r>
              <a:rPr lang="en-US" kern="0" dirty="0">
                <a:ea typeface="+mj-lt"/>
                <a:cs typeface="+mj-lt"/>
              </a:rPr>
              <a:t>What is Supply?</a:t>
            </a:r>
            <a:r>
              <a:rPr lang="en-US" kern="0" cap="none" baseline="0" dirty="0">
                <a:ea typeface="+mj-lt"/>
                <a:cs typeface="+mj-lt"/>
              </a:rPr>
              <a:t> </a:t>
            </a:r>
            <a:endParaRPr lang="en-US" dirty="0">
              <a:ea typeface="+mj-lt"/>
              <a:cs typeface="+mj-lt"/>
            </a:endParaRPr>
          </a:p>
        </p:txBody>
      </p:sp>
      <p:sp>
        <p:nvSpPr>
          <p:cNvPr id="15" name="Footer Placeholder 4">
            <a:extLst>
              <a:ext uri="{FF2B5EF4-FFF2-40B4-BE49-F238E27FC236}">
                <a16:creationId xmlns:a16="http://schemas.microsoft.com/office/drawing/2014/main" id="{EE0B6E27-F41D-570A-AD38-65F2A955BB67}"/>
              </a:ext>
            </a:extLst>
          </p:cNvPr>
          <p:cNvSpPr>
            <a:spLocks noGrp="1"/>
          </p:cNvSpPr>
          <p:nvPr>
            <p:ph type="ftr" sz="quarter" idx="11"/>
          </p:nvPr>
        </p:nvSpPr>
        <p:spPr>
          <a:xfrm>
            <a:off x="4165600" y="6442656"/>
            <a:ext cx="3860800" cy="228600"/>
          </a:xfrm>
        </p:spPr>
        <p:txBody>
          <a:bodyPr vert="horz" wrap="square" lIns="91440" tIns="45720" rIns="91440" bIns="45720" numCol="1" anchor="t" anchorCtr="0" compatLnSpc="1">
            <a:prstTxWarp prst="textNoShape">
              <a:avLst/>
            </a:prstTxWarp>
            <a:normAutofit/>
          </a:bodyPr>
          <a:lstStyle/>
          <a:p>
            <a:pPr>
              <a:lnSpc>
                <a:spcPct val="90000"/>
              </a:lnSpc>
              <a:spcAft>
                <a:spcPts val="600"/>
              </a:spcAft>
            </a:pPr>
            <a:r>
              <a:rPr lang="en-US" b="0" kern="1200" spc="0">
                <a:latin typeface="+mn-lt"/>
                <a:ea typeface="MS PGothic" pitchFamily="34" charset="-128"/>
                <a:cs typeface="+mn-cs"/>
              </a:rPr>
              <a:t>MASSACHUSETTS</a:t>
            </a:r>
            <a:endParaRPr lang="en-US" b="0" kern="1200">
              <a:latin typeface="+mn-lt"/>
              <a:ea typeface="MS PGothic" pitchFamily="34" charset="-128"/>
              <a:cs typeface="+mn-cs"/>
            </a:endParaRPr>
          </a:p>
        </p:txBody>
      </p:sp>
      <p:sp>
        <p:nvSpPr>
          <p:cNvPr id="2" name="Slide Number Placeholder 1">
            <a:extLst>
              <a:ext uri="{FF2B5EF4-FFF2-40B4-BE49-F238E27FC236}">
                <a16:creationId xmlns:a16="http://schemas.microsoft.com/office/drawing/2014/main" id="{EBCEC8AA-7F68-A090-D3CF-34BA49A7B904}"/>
              </a:ext>
            </a:extLst>
          </p:cNvPr>
          <p:cNvSpPr>
            <a:spLocks noGrp="1"/>
          </p:cNvSpPr>
          <p:nvPr>
            <p:ph type="sldNum" sz="quarter" idx="12"/>
          </p:nvPr>
        </p:nvSpPr>
        <p:spPr>
          <a:xfrm>
            <a:off x="11298767" y="6442657"/>
            <a:ext cx="436032" cy="243893"/>
          </a:xfrm>
        </p:spPr>
        <p:txBody>
          <a:bodyPr vert="horz" lIns="0" tIns="45720" rIns="0" bIns="45720" rtlCol="0" anchor="ctr">
            <a:normAutofit/>
          </a:bodyPr>
          <a:lstStyle/>
          <a:p>
            <a:pPr>
              <a:lnSpc>
                <a:spcPct val="90000"/>
              </a:lnSpc>
              <a:spcAft>
                <a:spcPts val="600"/>
              </a:spcAft>
            </a:pPr>
            <a:fld id="{188A3052-C5E0-4E30-B8A5-44AB6B81EA79}" type="slidenum">
              <a:rPr lang="en-US" smtClean="0"/>
              <a:pPr>
                <a:lnSpc>
                  <a:spcPct val="90000"/>
                </a:lnSpc>
                <a:spcAft>
                  <a:spcPts val="600"/>
                </a:spcAft>
              </a:pPr>
              <a:t>5</a:t>
            </a:fld>
            <a:endParaRPr lang="en-US"/>
          </a:p>
        </p:txBody>
      </p:sp>
      <p:sp>
        <p:nvSpPr>
          <p:cNvPr id="6" name="TextBox 4">
            <a:extLst>
              <a:ext uri="{FF2B5EF4-FFF2-40B4-BE49-F238E27FC236}">
                <a16:creationId xmlns:a16="http://schemas.microsoft.com/office/drawing/2014/main" id="{1072250E-8C99-D4D1-65C1-B5E09DAE7C24}"/>
              </a:ext>
            </a:extLst>
          </p:cNvPr>
          <p:cNvSpPr txBox="1"/>
          <p:nvPr/>
        </p:nvSpPr>
        <p:spPr>
          <a:xfrm>
            <a:off x="6446982" y="5968445"/>
            <a:ext cx="5447374" cy="33137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buClr>
                <a:srgbClr val="00AADE"/>
              </a:buClr>
            </a:pPr>
            <a:r>
              <a:rPr lang="en-US" sz="1600" b="1" i="0" dirty="0">
                <a:solidFill>
                  <a:schemeClr val="tx1">
                    <a:lumMod val="65000"/>
                    <a:lumOff val="35000"/>
                  </a:schemeClr>
                </a:solidFill>
                <a:effectLst/>
                <a:cs typeface="Arial"/>
              </a:rPr>
              <a:t>Supply rate </a:t>
            </a:r>
            <a:r>
              <a:rPr lang="en-US" sz="1600" b="0" i="0" dirty="0">
                <a:solidFill>
                  <a:schemeClr val="tx1">
                    <a:lumMod val="65000"/>
                    <a:lumOff val="35000"/>
                  </a:schemeClr>
                </a:solidFill>
                <a:effectLst/>
                <a:cs typeface="Arial"/>
              </a:rPr>
              <a:t>x </a:t>
            </a:r>
            <a:r>
              <a:rPr lang="en-US" sz="1600" b="1" dirty="0" err="1">
                <a:solidFill>
                  <a:schemeClr val="tx1">
                    <a:lumMod val="65000"/>
                    <a:lumOff val="35000"/>
                  </a:schemeClr>
                </a:solidFill>
                <a:cs typeface="Arial"/>
              </a:rPr>
              <a:t>therms</a:t>
            </a:r>
            <a:r>
              <a:rPr lang="en-US" sz="1600" b="1" dirty="0">
                <a:solidFill>
                  <a:schemeClr val="tx1">
                    <a:lumMod val="65000"/>
                    <a:lumOff val="35000"/>
                  </a:schemeClr>
                </a:solidFill>
                <a:cs typeface="Arial"/>
              </a:rPr>
              <a:t> (usage)</a:t>
            </a:r>
            <a:r>
              <a:rPr lang="en-US" sz="1600" b="0" i="0" dirty="0">
                <a:solidFill>
                  <a:schemeClr val="tx1">
                    <a:lumMod val="65000"/>
                    <a:lumOff val="35000"/>
                  </a:schemeClr>
                </a:solidFill>
                <a:effectLst/>
                <a:cs typeface="Arial"/>
              </a:rPr>
              <a:t> = </a:t>
            </a:r>
            <a:r>
              <a:rPr lang="en-US" sz="1600" b="1" dirty="0">
                <a:solidFill>
                  <a:srgbClr val="0070C0"/>
                </a:solidFill>
                <a:cs typeface="Arial"/>
              </a:rPr>
              <a:t>S</a:t>
            </a:r>
            <a:r>
              <a:rPr lang="en-US" sz="1600" b="1" i="0" dirty="0">
                <a:solidFill>
                  <a:srgbClr val="0070C0"/>
                </a:solidFill>
                <a:effectLst/>
                <a:cs typeface="Arial"/>
              </a:rPr>
              <a:t>upply charge</a:t>
            </a:r>
            <a:endParaRPr lang="en-US" sz="1600" b="1" i="0" dirty="0">
              <a:solidFill>
                <a:srgbClr val="00B050"/>
              </a:solidFill>
              <a:effectLst/>
              <a:cs typeface="Arial"/>
            </a:endParaRPr>
          </a:p>
        </p:txBody>
      </p:sp>
      <p:sp>
        <p:nvSpPr>
          <p:cNvPr id="7" name="TextBox 5">
            <a:extLst>
              <a:ext uri="{FF2B5EF4-FFF2-40B4-BE49-F238E27FC236}">
                <a16:creationId xmlns:a16="http://schemas.microsoft.com/office/drawing/2014/main" id="{3B6908E9-A9EC-D45B-4550-ED339441B839}"/>
              </a:ext>
            </a:extLst>
          </p:cNvPr>
          <p:cNvSpPr txBox="1"/>
          <p:nvPr/>
        </p:nvSpPr>
        <p:spPr>
          <a:xfrm>
            <a:off x="297644" y="4487647"/>
            <a:ext cx="6371011" cy="1670394"/>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00"/>
              </a:lnSpc>
              <a:spcAft>
                <a:spcPts val="600"/>
              </a:spcAft>
            </a:pPr>
            <a:r>
              <a:rPr lang="en-US" sz="2000" dirty="0">
                <a:cs typeface="Arial"/>
              </a:rPr>
              <a:t> </a:t>
            </a:r>
            <a:r>
              <a:rPr lang="en-US" sz="2000" b="1" i="0" dirty="0">
                <a:solidFill>
                  <a:schemeClr val="accent1"/>
                </a:solidFill>
                <a:effectLst/>
                <a:cs typeface="Arial"/>
              </a:rPr>
              <a:t>How You Are </a:t>
            </a:r>
            <a:r>
              <a:rPr lang="en-US" sz="2000" b="1" dirty="0">
                <a:solidFill>
                  <a:schemeClr val="accent1"/>
                </a:solidFill>
                <a:cs typeface="Arial"/>
              </a:rPr>
              <a:t>C</a:t>
            </a:r>
            <a:r>
              <a:rPr lang="en-US" sz="2000" b="1" i="0" dirty="0">
                <a:solidFill>
                  <a:schemeClr val="accent1"/>
                </a:solidFill>
                <a:effectLst/>
                <a:cs typeface="Arial"/>
              </a:rPr>
              <a:t>harged:</a:t>
            </a:r>
          </a:p>
          <a:p>
            <a:pPr marL="342900" indent="-342900">
              <a:lnSpc>
                <a:spcPts val="3000"/>
              </a:lnSpc>
              <a:buClr>
                <a:srgbClr val="00AADE"/>
              </a:buClr>
              <a:buFont typeface="Arial" panose="020B0604020202020204" pitchFamily="34" charset="0"/>
              <a:buChar char="•"/>
            </a:pPr>
            <a:r>
              <a:rPr lang="en-US" sz="2000" dirty="0">
                <a:solidFill>
                  <a:schemeClr val="tx1">
                    <a:lumMod val="65000"/>
                    <a:lumOff val="35000"/>
                  </a:schemeClr>
                </a:solidFill>
                <a:cs typeface="Arial"/>
              </a:rPr>
              <a:t>Your </a:t>
            </a:r>
            <a:r>
              <a:rPr lang="en-US" sz="2000" b="1" dirty="0">
                <a:solidFill>
                  <a:schemeClr val="tx1">
                    <a:lumMod val="65000"/>
                    <a:lumOff val="35000"/>
                  </a:schemeClr>
                </a:solidFill>
                <a:cs typeface="Arial"/>
              </a:rPr>
              <a:t>usage</a:t>
            </a:r>
            <a:r>
              <a:rPr lang="en-US" sz="2000" dirty="0">
                <a:solidFill>
                  <a:schemeClr val="tx1">
                    <a:lumMod val="65000"/>
                    <a:lumOff val="35000"/>
                  </a:schemeClr>
                </a:solidFill>
                <a:cs typeface="Arial"/>
              </a:rPr>
              <a:t> is measured </a:t>
            </a:r>
            <a:r>
              <a:rPr lang="en-US" sz="2000" b="0" i="0" dirty="0">
                <a:solidFill>
                  <a:schemeClr val="tx1">
                    <a:lumMod val="65000"/>
                    <a:lumOff val="35000"/>
                  </a:schemeClr>
                </a:solidFill>
                <a:effectLst/>
                <a:cs typeface="Arial"/>
              </a:rPr>
              <a:t>in </a:t>
            </a:r>
            <a:r>
              <a:rPr lang="en-US" sz="2000" dirty="0" err="1">
                <a:solidFill>
                  <a:schemeClr val="tx1">
                    <a:lumMod val="65000"/>
                    <a:lumOff val="35000"/>
                  </a:schemeClr>
                </a:solidFill>
                <a:cs typeface="Arial"/>
              </a:rPr>
              <a:t>therms</a:t>
            </a:r>
            <a:r>
              <a:rPr lang="en-US" sz="2000" dirty="0">
                <a:solidFill>
                  <a:schemeClr val="tx1">
                    <a:lumMod val="65000"/>
                    <a:lumOff val="35000"/>
                  </a:schemeClr>
                </a:solidFill>
                <a:cs typeface="Arial"/>
              </a:rPr>
              <a:t>. </a:t>
            </a:r>
            <a:r>
              <a:rPr lang="en-US" sz="2000" b="0" i="0" dirty="0">
                <a:solidFill>
                  <a:schemeClr val="tx1">
                    <a:lumMod val="65000"/>
                    <a:lumOff val="35000"/>
                  </a:schemeClr>
                </a:solidFill>
                <a:effectLst/>
                <a:cs typeface="Arial"/>
              </a:rPr>
              <a:t> </a:t>
            </a:r>
          </a:p>
          <a:p>
            <a:pPr marL="342900" indent="-342900">
              <a:lnSpc>
                <a:spcPts val="3000"/>
              </a:lnSpc>
              <a:buClr>
                <a:srgbClr val="00AADE"/>
              </a:buClr>
              <a:buFont typeface="Arial" panose="020B0604020202020204" pitchFamily="34" charset="0"/>
              <a:buChar char="•"/>
            </a:pPr>
            <a:r>
              <a:rPr lang="en-US" sz="2000" b="0" i="0" dirty="0">
                <a:solidFill>
                  <a:schemeClr val="tx1">
                    <a:lumMod val="65000"/>
                    <a:lumOff val="35000"/>
                  </a:schemeClr>
                </a:solidFill>
                <a:effectLst/>
                <a:cs typeface="Arial"/>
              </a:rPr>
              <a:t>The </a:t>
            </a:r>
            <a:r>
              <a:rPr lang="en-US" sz="2000" b="1" i="0" err="1">
                <a:solidFill>
                  <a:schemeClr val="tx1">
                    <a:lumMod val="65000"/>
                    <a:lumOff val="35000"/>
                  </a:schemeClr>
                </a:solidFill>
                <a:effectLst/>
                <a:cs typeface="Arial"/>
              </a:rPr>
              <a:t>therms</a:t>
            </a:r>
            <a:r>
              <a:rPr lang="en-US" sz="2000" b="1" i="0" dirty="0">
                <a:solidFill>
                  <a:schemeClr val="tx1">
                    <a:lumMod val="65000"/>
                    <a:lumOff val="35000"/>
                  </a:schemeClr>
                </a:solidFill>
                <a:effectLst/>
                <a:cs typeface="Arial"/>
              </a:rPr>
              <a:t> you use </a:t>
            </a:r>
            <a:r>
              <a:rPr lang="en-US" sz="2000" b="0" i="0" dirty="0">
                <a:solidFill>
                  <a:schemeClr val="tx1">
                    <a:lumMod val="65000"/>
                    <a:lumOff val="35000"/>
                  </a:schemeClr>
                </a:solidFill>
                <a:effectLst/>
                <a:cs typeface="Arial"/>
              </a:rPr>
              <a:t>during your billing cycle </a:t>
            </a:r>
            <a:r>
              <a:rPr lang="en-US" sz="2000" dirty="0">
                <a:solidFill>
                  <a:schemeClr val="tx1">
                    <a:lumMod val="65000"/>
                    <a:lumOff val="35000"/>
                  </a:schemeClr>
                </a:solidFill>
              </a:rPr>
              <a:t>are multiplied by the </a:t>
            </a:r>
            <a:r>
              <a:rPr lang="en-US" sz="2000" b="1" dirty="0">
                <a:solidFill>
                  <a:srgbClr val="3F77B2"/>
                </a:solidFill>
              </a:rPr>
              <a:t>supply rate</a:t>
            </a:r>
            <a:r>
              <a:rPr lang="en-US" sz="2000" b="0" i="0" dirty="0">
                <a:solidFill>
                  <a:schemeClr val="tx1">
                    <a:lumMod val="65000"/>
                    <a:lumOff val="35000"/>
                  </a:schemeClr>
                </a:solidFill>
                <a:effectLst/>
              </a:rPr>
              <a:t>.</a:t>
            </a:r>
            <a:endParaRPr lang="en-US" sz="2000" b="1" i="0" dirty="0">
              <a:solidFill>
                <a:schemeClr val="tx1">
                  <a:lumMod val="65000"/>
                  <a:lumOff val="35000"/>
                </a:schemeClr>
              </a:solidFill>
              <a:effectLst/>
              <a:cs typeface="Arial"/>
            </a:endParaRPr>
          </a:p>
        </p:txBody>
      </p:sp>
      <p:pic>
        <p:nvPicPr>
          <p:cNvPr id="5" name="Picture 4" descr="A blue and white calendar with numbers and a blue rectangle&#10;&#10;AI-generated content may be incorrect.">
            <a:extLst>
              <a:ext uri="{FF2B5EF4-FFF2-40B4-BE49-F238E27FC236}">
                <a16:creationId xmlns:a16="http://schemas.microsoft.com/office/drawing/2014/main" id="{DA6BC406-E084-5B6C-B311-9BB063DDB518}"/>
              </a:ext>
            </a:extLst>
          </p:cNvPr>
          <p:cNvPicPr>
            <a:picLocks noChangeAspect="1"/>
          </p:cNvPicPr>
          <p:nvPr/>
        </p:nvPicPr>
        <p:blipFill>
          <a:blip r:embed="rId3"/>
          <a:stretch>
            <a:fillRect/>
          </a:stretch>
        </p:blipFill>
        <p:spPr>
          <a:xfrm>
            <a:off x="6848998" y="4420808"/>
            <a:ext cx="4633362" cy="1409822"/>
          </a:xfrm>
          <a:prstGeom prst="rect">
            <a:avLst/>
          </a:prstGeom>
        </p:spPr>
      </p:pic>
      <p:pic>
        <p:nvPicPr>
          <p:cNvPr id="9" name="Picture 8" descr="A close-up of a document&#10;&#10;AI-generated content may be incorrect.">
            <a:extLst>
              <a:ext uri="{FF2B5EF4-FFF2-40B4-BE49-F238E27FC236}">
                <a16:creationId xmlns:a16="http://schemas.microsoft.com/office/drawing/2014/main" id="{3E9CB5F0-1A87-8C18-AA37-362B0CAFA749}"/>
              </a:ext>
            </a:extLst>
          </p:cNvPr>
          <p:cNvPicPr>
            <a:picLocks noChangeAspect="1"/>
          </p:cNvPicPr>
          <p:nvPr/>
        </p:nvPicPr>
        <p:blipFill>
          <a:blip r:embed="rId4"/>
          <a:srcRect l="48809" t="19071" r="1750" b="58079"/>
          <a:stretch>
            <a:fillRect/>
          </a:stretch>
        </p:blipFill>
        <p:spPr>
          <a:xfrm>
            <a:off x="7288143" y="1225142"/>
            <a:ext cx="3771416" cy="2255731"/>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9FDEAD2F-E2D7-9FA6-04C9-AC089133F0C6}"/>
              </a:ext>
            </a:extLst>
          </p:cNvPr>
          <p:cNvSpPr txBox="1"/>
          <p:nvPr/>
        </p:nvSpPr>
        <p:spPr>
          <a:xfrm>
            <a:off x="375319" y="1327362"/>
            <a:ext cx="6516608" cy="2824556"/>
          </a:xfrm>
          <a:prstGeom prst="rect">
            <a:avLst/>
          </a:prstGeom>
          <a:noFill/>
        </p:spPr>
        <p:txBody>
          <a:bodyPr wrap="square" lIns="91440" tIns="45720" rIns="91440" bIns="45720" rtlCol="0" anchor="t">
            <a:spAutoFit/>
          </a:bodyPr>
          <a:lstStyle/>
          <a:p>
            <a:pPr marL="342900" indent="-342900">
              <a:lnSpc>
                <a:spcPts val="3000"/>
              </a:lnSpc>
              <a:spcAft>
                <a:spcPts val="1800"/>
              </a:spcAft>
              <a:buClr>
                <a:srgbClr val="00AADE"/>
              </a:buClr>
              <a:buFont typeface="Arial" panose="020B0604020202020204" pitchFamily="34" charset="0"/>
              <a:buChar char="•"/>
            </a:pPr>
            <a:r>
              <a:rPr lang="en-US" sz="2000" dirty="0"/>
              <a:t>Eversource purchases natural gas for customers twice a year.</a:t>
            </a:r>
          </a:p>
          <a:p>
            <a:pPr marL="342900" indent="-342900">
              <a:lnSpc>
                <a:spcPts val="3000"/>
              </a:lnSpc>
              <a:spcAft>
                <a:spcPts val="1800"/>
              </a:spcAft>
              <a:buClr>
                <a:srgbClr val="00AADE"/>
              </a:buClr>
              <a:buFont typeface="Arial" panose="020B0604020202020204" pitchFamily="34" charset="0"/>
              <a:buChar char="•"/>
            </a:pPr>
            <a:r>
              <a:rPr lang="en-US" sz="2000" dirty="0"/>
              <a:t>The </a:t>
            </a:r>
            <a:r>
              <a:rPr lang="en-US" sz="2000" b="1" dirty="0"/>
              <a:t>supply charge </a:t>
            </a:r>
            <a:r>
              <a:rPr lang="en-US" sz="2000" dirty="0"/>
              <a:t>reflects the cost of purchasing natural gas for our customers with </a:t>
            </a:r>
            <a:r>
              <a:rPr lang="en-US" sz="2000" u="sng" dirty="0"/>
              <a:t>no profit</a:t>
            </a:r>
            <a:r>
              <a:rPr lang="en-US" sz="2000" dirty="0"/>
              <a:t> and is based on the current market price of natural gas. </a:t>
            </a:r>
            <a:endParaRPr lang="en-US" sz="2000" dirty="0">
              <a:cs typeface="Arial"/>
            </a:endParaRPr>
          </a:p>
          <a:p>
            <a:pPr marL="342900" indent="-342900">
              <a:lnSpc>
                <a:spcPts val="3000"/>
              </a:lnSpc>
              <a:spcAft>
                <a:spcPts val="600"/>
              </a:spcAft>
              <a:buClr>
                <a:srgbClr val="00AADE"/>
              </a:buClr>
              <a:buFont typeface="Arial" panose="020B0604020202020204" pitchFamily="34" charset="0"/>
              <a:buChar char="•"/>
            </a:pPr>
            <a:endParaRPr lang="en-US" sz="2000" dirty="0">
              <a:cs typeface="Arial"/>
            </a:endParaRPr>
          </a:p>
        </p:txBody>
      </p:sp>
      <p:sp>
        <p:nvSpPr>
          <p:cNvPr id="14" name="Rectangle: Rounded Corners 13">
            <a:extLst>
              <a:ext uri="{FF2B5EF4-FFF2-40B4-BE49-F238E27FC236}">
                <a16:creationId xmlns:a16="http://schemas.microsoft.com/office/drawing/2014/main" id="{AB27556B-C2BE-A1CA-D226-ECB6DF47DD9F}"/>
              </a:ext>
            </a:extLst>
          </p:cNvPr>
          <p:cNvSpPr/>
          <p:nvPr/>
        </p:nvSpPr>
        <p:spPr bwMode="auto">
          <a:xfrm>
            <a:off x="10160041" y="5233453"/>
            <a:ext cx="672661" cy="591162"/>
          </a:xfrm>
          <a:prstGeom prst="roundRect">
            <a:avLst/>
          </a:prstGeom>
          <a:noFill/>
          <a:ln w="57150" cap="flat" cmpd="sng" algn="ctr">
            <a:solidFill>
              <a:srgbClr val="FF9900"/>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
        <p:nvSpPr>
          <p:cNvPr id="18" name="Rectangle: Rounded Corners 17">
            <a:extLst>
              <a:ext uri="{FF2B5EF4-FFF2-40B4-BE49-F238E27FC236}">
                <a16:creationId xmlns:a16="http://schemas.microsoft.com/office/drawing/2014/main" id="{89E57F7F-A52C-7587-AE08-C234606D5086}"/>
              </a:ext>
            </a:extLst>
          </p:cNvPr>
          <p:cNvSpPr/>
          <p:nvPr/>
        </p:nvSpPr>
        <p:spPr bwMode="auto">
          <a:xfrm>
            <a:off x="7292305" y="1500361"/>
            <a:ext cx="1131194" cy="849573"/>
          </a:xfrm>
          <a:prstGeom prst="roundRect">
            <a:avLst/>
          </a:prstGeom>
          <a:noFill/>
          <a:ln w="76200" cap="flat" cmpd="sng" algn="ctr">
            <a:solidFill>
              <a:srgbClr val="FFC000"/>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26485832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B0DD21-8323-E85B-8197-2B9503F0EFBE}"/>
              </a:ext>
            </a:extLst>
          </p:cNvPr>
          <p:cNvSpPr txBox="1"/>
          <p:nvPr/>
        </p:nvSpPr>
        <p:spPr>
          <a:xfrm>
            <a:off x="184638" y="1246077"/>
            <a:ext cx="6501002" cy="3785652"/>
          </a:xfrm>
          <a:prstGeom prst="rect">
            <a:avLst/>
          </a:prstGeom>
          <a:noFill/>
        </p:spPr>
        <p:txBody>
          <a:bodyPr wrap="square" lIns="91440" tIns="45720" rIns="91440" bIns="45720" rtlCol="0" anchor="t">
            <a:spAutoFit/>
          </a:bodyPr>
          <a:lstStyle/>
          <a:p>
            <a:pPr marL="342900" indent="-342900" algn="l">
              <a:spcAft>
                <a:spcPts val="600"/>
              </a:spcAft>
              <a:buClr>
                <a:srgbClr val="00AADE"/>
              </a:buClr>
              <a:buFont typeface="Arial" panose="020B0604020202020204" pitchFamily="34" charset="0"/>
              <a:buChar char="•"/>
            </a:pPr>
            <a:r>
              <a:rPr lang="en-US" sz="2000"/>
              <a:t>The</a:t>
            </a:r>
            <a:r>
              <a:rPr lang="en-US" sz="2000">
                <a:solidFill>
                  <a:schemeClr val="tx1">
                    <a:lumMod val="65000"/>
                    <a:lumOff val="35000"/>
                  </a:schemeClr>
                </a:solidFill>
              </a:rPr>
              <a:t> </a:t>
            </a:r>
            <a:r>
              <a:rPr lang="en-US" sz="2000" b="1"/>
              <a:t>Maintenance and Infrastructure Investment </a:t>
            </a:r>
            <a:r>
              <a:rPr lang="en-US" sz="2000"/>
              <a:t>category</a:t>
            </a:r>
            <a:r>
              <a:rPr lang="en-US" sz="2000" b="1"/>
              <a:t> is the cost to deliver gas to you and </a:t>
            </a:r>
            <a:r>
              <a:rPr lang="en-US" sz="2000"/>
              <a:t>includes operating, maintaining and upgrading the natural gas system safely and reliably.</a:t>
            </a:r>
          </a:p>
          <a:p>
            <a:pPr algn="l">
              <a:spcAft>
                <a:spcPts val="600"/>
              </a:spcAft>
              <a:buClr>
                <a:srgbClr val="00AADE"/>
              </a:buClr>
            </a:pPr>
            <a:endParaRPr lang="en-US" sz="2000"/>
          </a:p>
          <a:p>
            <a:pPr marL="342900" indent="-342900" algn="l">
              <a:spcAft>
                <a:spcPts val="600"/>
              </a:spcAft>
              <a:buClr>
                <a:srgbClr val="00AADE"/>
              </a:buClr>
              <a:buFont typeface="Arial" panose="020B0604020202020204" pitchFamily="34" charset="0"/>
              <a:buChar char="•"/>
            </a:pPr>
            <a:r>
              <a:rPr lang="en-US" sz="2000"/>
              <a:t>It includes the cost of skilled labor, trucks and equipment, and other expenses. </a:t>
            </a:r>
          </a:p>
          <a:p>
            <a:pPr algn="l">
              <a:spcAft>
                <a:spcPts val="600"/>
              </a:spcAft>
              <a:buClr>
                <a:srgbClr val="00AADE"/>
              </a:buClr>
            </a:pPr>
            <a:endParaRPr lang="en-US" sz="2000"/>
          </a:p>
          <a:p>
            <a:pPr marL="342900" indent="-342900" algn="l">
              <a:spcAft>
                <a:spcPts val="600"/>
              </a:spcAft>
              <a:buClr>
                <a:srgbClr val="00AADE"/>
              </a:buClr>
              <a:buFont typeface="Arial" panose="020B0604020202020204" pitchFamily="34" charset="0"/>
              <a:buChar char="•"/>
            </a:pPr>
            <a:r>
              <a:rPr lang="en-US" sz="2000" b="0" i="0">
                <a:effectLst/>
              </a:rPr>
              <a:t>Like the supply portion of your bill, the </a:t>
            </a:r>
            <a:r>
              <a:rPr lang="en-US" sz="2000" i="0">
                <a:effectLst/>
              </a:rPr>
              <a:t>delivery charge</a:t>
            </a:r>
            <a:r>
              <a:rPr lang="en-US" sz="2000" b="1" i="0">
                <a:effectLst/>
              </a:rPr>
              <a:t> </a:t>
            </a:r>
            <a:r>
              <a:rPr lang="en-US" sz="2000" b="0" i="0">
                <a:effectLst/>
              </a:rPr>
              <a:t>is </a:t>
            </a:r>
            <a:r>
              <a:rPr lang="en-US" sz="2000" b="1" i="0">
                <a:effectLst/>
              </a:rPr>
              <a:t>driven by how much natural gas you use </a:t>
            </a:r>
            <a:r>
              <a:rPr lang="en-US" sz="2000" b="0" i="0">
                <a:effectLst/>
              </a:rPr>
              <a:t>– it is not a flat rate.</a:t>
            </a:r>
            <a:endParaRPr lang="en-US" sz="2000">
              <a:cs typeface="Arial" panose="020B0604020202020204"/>
            </a:endParaRPr>
          </a:p>
        </p:txBody>
      </p:sp>
      <p:sp>
        <p:nvSpPr>
          <p:cNvPr id="3" name="Title 1">
            <a:extLst>
              <a:ext uri="{FF2B5EF4-FFF2-40B4-BE49-F238E27FC236}">
                <a16:creationId xmlns:a16="http://schemas.microsoft.com/office/drawing/2014/main" id="{569AEA19-9964-F708-76AF-DEDB71D13983}"/>
              </a:ext>
            </a:extLst>
          </p:cNvPr>
          <p:cNvSpPr>
            <a:spLocks noGrp="1"/>
          </p:cNvSpPr>
          <p:nvPr>
            <p:ph type="title"/>
          </p:nvPr>
        </p:nvSpPr>
        <p:spPr>
          <a:xfrm>
            <a:off x="222659" y="207250"/>
            <a:ext cx="9307428" cy="830997"/>
          </a:xfrm>
        </p:spPr>
        <p:txBody>
          <a:bodyPr/>
          <a:lstStyle/>
          <a:p>
            <a:r>
              <a:rPr lang="en-US">
                <a:latin typeface="Arial"/>
                <a:cs typeface="Arial"/>
              </a:rPr>
              <a:t>What is Maintenance and Infrastructure Investment?</a:t>
            </a:r>
            <a:endParaRPr lang="en-US">
              <a:cs typeface="Arial"/>
            </a:endParaRPr>
          </a:p>
        </p:txBody>
      </p:sp>
      <p:pic>
        <p:nvPicPr>
          <p:cNvPr id="5" name="Picture 4" descr="A close-up of a document&#10;&#10;AI-generated content may be incorrect.">
            <a:extLst>
              <a:ext uri="{FF2B5EF4-FFF2-40B4-BE49-F238E27FC236}">
                <a16:creationId xmlns:a16="http://schemas.microsoft.com/office/drawing/2014/main" id="{A8F55C94-5235-3B0E-554D-8BC02F022185}"/>
              </a:ext>
            </a:extLst>
          </p:cNvPr>
          <p:cNvPicPr>
            <a:picLocks noChangeAspect="1"/>
          </p:cNvPicPr>
          <p:nvPr/>
        </p:nvPicPr>
        <p:blipFill>
          <a:blip r:embed="rId3"/>
          <a:srcRect l="48809" t="19071" r="1750" b="58079"/>
          <a:stretch>
            <a:fillRect/>
          </a:stretch>
        </p:blipFill>
        <p:spPr>
          <a:xfrm>
            <a:off x="6407797" y="1848909"/>
            <a:ext cx="4964718" cy="2969460"/>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08C55B03-9A53-7712-853C-C65A6502962C}"/>
              </a:ext>
            </a:extLst>
          </p:cNvPr>
          <p:cNvSpPr/>
          <p:nvPr/>
        </p:nvSpPr>
        <p:spPr bwMode="auto">
          <a:xfrm>
            <a:off x="7914640" y="2153920"/>
            <a:ext cx="1930400" cy="1275080"/>
          </a:xfrm>
          <a:prstGeom prst="roundRect">
            <a:avLst/>
          </a:prstGeom>
          <a:noFill/>
          <a:ln w="76200" cap="flat" cmpd="sng" algn="ctr">
            <a:solidFill>
              <a:srgbClr val="FFC000"/>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3083714405"/>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FBDED-291C-487F-4050-3913A1A5FB0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2707090-9459-ED86-BC6B-AE53666AE74E}"/>
              </a:ext>
            </a:extLst>
          </p:cNvPr>
          <p:cNvSpPr>
            <a:spLocks noGrp="1"/>
          </p:cNvSpPr>
          <p:nvPr>
            <p:ph type="title"/>
          </p:nvPr>
        </p:nvSpPr>
        <p:spPr>
          <a:xfrm>
            <a:off x="345554" y="258379"/>
            <a:ext cx="9307428" cy="830997"/>
          </a:xfrm>
        </p:spPr>
        <p:txBody>
          <a:bodyPr vert="horz" wrap="square" lIns="0" tIns="45720" rIns="91440" bIns="45720" numCol="1" anchor="t" anchorCtr="0" compatLnSpc="1">
            <a:prstTxWarp prst="textNoShape">
              <a:avLst/>
            </a:prstTxWarp>
            <a:normAutofit/>
          </a:bodyPr>
          <a:lstStyle/>
          <a:p>
            <a:r>
              <a:rPr lang="en-US" dirty="0"/>
              <a:t>What are</a:t>
            </a:r>
            <a:r>
              <a:rPr lang="en-US" b="1" cap="none" baseline="0" dirty="0">
                <a:latin typeface="+mj-lt"/>
                <a:ea typeface="+mj-ea"/>
                <a:cs typeface="Arial" panose="020B0604020202020204" pitchFamily="34" charset="0"/>
              </a:rPr>
              <a:t> Public Benefits?</a:t>
            </a:r>
          </a:p>
        </p:txBody>
      </p:sp>
      <p:pic>
        <p:nvPicPr>
          <p:cNvPr id="2" name="Picture 1" descr="A screenshot of a computer">
            <a:extLst>
              <a:ext uri="{FF2B5EF4-FFF2-40B4-BE49-F238E27FC236}">
                <a16:creationId xmlns:a16="http://schemas.microsoft.com/office/drawing/2014/main" id="{7B0D6737-9DA7-79B6-7FE3-E992561B0C18}"/>
              </a:ext>
            </a:extLst>
          </p:cNvPr>
          <p:cNvPicPr>
            <a:picLocks noChangeAspect="1"/>
          </p:cNvPicPr>
          <p:nvPr/>
        </p:nvPicPr>
        <p:blipFill>
          <a:blip r:embed="rId3"/>
          <a:srcRect b="58063"/>
          <a:stretch>
            <a:fillRect/>
          </a:stretch>
        </p:blipFill>
        <p:spPr>
          <a:xfrm>
            <a:off x="6282957" y="1259972"/>
            <a:ext cx="5574221" cy="302611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373BD0B-4E5E-750A-7280-0F7653797F9D}"/>
              </a:ext>
            </a:extLst>
          </p:cNvPr>
          <p:cNvSpPr txBox="1"/>
          <p:nvPr/>
        </p:nvSpPr>
        <p:spPr>
          <a:xfrm>
            <a:off x="436881" y="1404506"/>
            <a:ext cx="5574221" cy="4385816"/>
          </a:xfrm>
          <a:prstGeom prst="rect">
            <a:avLst/>
          </a:prstGeom>
          <a:noFill/>
        </p:spPr>
        <p:txBody>
          <a:bodyPr wrap="square">
            <a:spAutoFit/>
          </a:bodyPr>
          <a:lstStyle/>
          <a:p>
            <a:pPr algn="l">
              <a:spcAft>
                <a:spcPts val="2400"/>
              </a:spcAft>
              <a:buNone/>
            </a:pPr>
            <a:r>
              <a:rPr lang="en-US" b="0" i="0">
                <a:effectLst/>
                <a:latin typeface="+mj-lt"/>
              </a:rPr>
              <a:t>The line items you will see in this category are:</a:t>
            </a:r>
          </a:p>
          <a:p>
            <a:pPr algn="l">
              <a:spcAft>
                <a:spcPts val="600"/>
              </a:spcAft>
            </a:pPr>
            <a:r>
              <a:rPr lang="en-US" b="1" i="0">
                <a:effectLst/>
                <a:latin typeface="+mj-lt"/>
              </a:rPr>
              <a:t>Energy Efficiency Charge </a:t>
            </a:r>
            <a:r>
              <a:rPr lang="en-US" b="0" i="0">
                <a:effectLst/>
                <a:latin typeface="+mj-lt"/>
              </a:rPr>
              <a:t>- Recovers the cost of </a:t>
            </a:r>
            <a:r>
              <a:rPr lang="en-US" i="0" u="none" strike="noStrike">
                <a:effectLst/>
                <a:latin typeface="+mj-lt"/>
              </a:rPr>
              <a:t>energy efficiency program</a:t>
            </a:r>
            <a:r>
              <a:rPr lang="en-US" i="0">
                <a:effectLst/>
                <a:latin typeface="+mj-lt"/>
              </a:rPr>
              <a:t> </a:t>
            </a:r>
            <a:r>
              <a:rPr lang="en-US" b="0" i="0">
                <a:effectLst/>
                <a:latin typeface="+mj-lt"/>
              </a:rPr>
              <a:t>costs such as the Mass Save® programs we offer.</a:t>
            </a:r>
          </a:p>
          <a:p>
            <a:pPr algn="l">
              <a:spcAft>
                <a:spcPts val="600"/>
              </a:spcAft>
              <a:buFont typeface="Arial" panose="020B0604020202020204" pitchFamily="34" charset="0"/>
              <a:buChar char="•"/>
            </a:pPr>
            <a:endParaRPr lang="en-US" b="0" i="0">
              <a:effectLst/>
              <a:latin typeface="+mj-lt"/>
            </a:endParaRPr>
          </a:p>
          <a:p>
            <a:pPr algn="l">
              <a:spcAft>
                <a:spcPts val="600"/>
              </a:spcAft>
            </a:pPr>
            <a:r>
              <a:rPr lang="en-US" b="1" i="0">
                <a:effectLst/>
                <a:latin typeface="+mj-lt"/>
              </a:rPr>
              <a:t>Residential Assistance Charge </a:t>
            </a:r>
            <a:r>
              <a:rPr lang="en-US" b="0" i="0">
                <a:effectLst/>
                <a:latin typeface="+mj-lt"/>
              </a:rPr>
              <a:t>– Recovers the cost of </a:t>
            </a:r>
            <a:r>
              <a:rPr lang="en-US" i="0" u="none" strike="noStrike">
                <a:effectLst/>
                <a:latin typeface="+mj-lt"/>
              </a:rPr>
              <a:t>bill discounts</a:t>
            </a:r>
            <a:r>
              <a:rPr lang="en-US" i="0">
                <a:effectLst/>
                <a:latin typeface="+mj-lt"/>
              </a:rPr>
              <a:t> </a:t>
            </a:r>
            <a:r>
              <a:rPr lang="en-US" b="0" i="0">
                <a:effectLst/>
                <a:latin typeface="+mj-lt"/>
              </a:rPr>
              <a:t>to eligible customers, plus costs associated with the arrearage management program</a:t>
            </a:r>
            <a:r>
              <a:rPr lang="en-US" b="0" i="0">
                <a:solidFill>
                  <a:srgbClr val="415C6C"/>
                </a:solidFill>
                <a:effectLst/>
                <a:latin typeface="Open Sans" panose="020B0606030504020204" pitchFamily="34" charset="0"/>
              </a:rPr>
              <a:t>.</a:t>
            </a:r>
          </a:p>
          <a:p>
            <a:pPr algn="l">
              <a:spcAft>
                <a:spcPts val="600"/>
              </a:spcAft>
            </a:pPr>
            <a:endParaRPr lang="en-US">
              <a:solidFill>
                <a:srgbClr val="415C6C"/>
              </a:solidFill>
              <a:latin typeface="Open Sans" panose="020B0606030504020204" pitchFamily="34" charset="0"/>
            </a:endParaRPr>
          </a:p>
          <a:p>
            <a:pPr>
              <a:spcAft>
                <a:spcPts val="600"/>
              </a:spcAft>
            </a:pPr>
            <a:r>
              <a:rPr lang="en-US"/>
              <a:t>Through these charges you're paying to fund these programs, so we encourage you to take advantage of what's available to you.</a:t>
            </a:r>
          </a:p>
          <a:p>
            <a:pPr algn="l">
              <a:spcAft>
                <a:spcPts val="600"/>
              </a:spcAft>
            </a:pPr>
            <a:endParaRPr lang="en-US" b="0" i="0">
              <a:solidFill>
                <a:srgbClr val="415C6C"/>
              </a:solidFill>
              <a:effectLst/>
              <a:latin typeface="Open Sans" panose="020B0606030504020204" pitchFamily="34" charset="0"/>
            </a:endParaRPr>
          </a:p>
        </p:txBody>
      </p:sp>
      <p:pic>
        <p:nvPicPr>
          <p:cNvPr id="10" name="Picture 9" descr="A close-up of a document&#10;&#10;AI-generated content may be incorrect.">
            <a:extLst>
              <a:ext uri="{FF2B5EF4-FFF2-40B4-BE49-F238E27FC236}">
                <a16:creationId xmlns:a16="http://schemas.microsoft.com/office/drawing/2014/main" id="{8A0C3C3E-1D14-7C12-EAFC-374F499618B5}"/>
              </a:ext>
            </a:extLst>
          </p:cNvPr>
          <p:cNvPicPr>
            <a:picLocks noChangeAspect="1"/>
          </p:cNvPicPr>
          <p:nvPr/>
        </p:nvPicPr>
        <p:blipFill>
          <a:blip r:embed="rId4"/>
          <a:srcRect l="45349" t="48629" r="2759" b="42523"/>
          <a:stretch>
            <a:fillRect/>
          </a:stretch>
        </p:blipFill>
        <p:spPr>
          <a:xfrm>
            <a:off x="6122818" y="4595126"/>
            <a:ext cx="5690750" cy="1256873"/>
          </a:xfrm>
          <a:prstGeom prst="rect">
            <a:avLst/>
          </a:prstGeom>
          <a:ln>
            <a:no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100C478B-25E1-3E3F-080F-7E1EE39D5937}"/>
              </a:ext>
            </a:extLst>
          </p:cNvPr>
          <p:cNvSpPr/>
          <p:nvPr/>
        </p:nvSpPr>
        <p:spPr bwMode="auto">
          <a:xfrm>
            <a:off x="10898245" y="2776399"/>
            <a:ext cx="835696" cy="824319"/>
          </a:xfrm>
          <a:prstGeom prst="roundRect">
            <a:avLst/>
          </a:prstGeom>
          <a:noFill/>
          <a:ln w="76200" cap="flat" cmpd="sng" algn="ctr">
            <a:solidFill>
              <a:srgbClr val="FFC000"/>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MS PGothic" pitchFamily="34" charset="-128"/>
            </a:endParaRPr>
          </a:p>
        </p:txBody>
      </p:sp>
    </p:spTree>
    <p:extLst>
      <p:ext uri="{BB962C8B-B14F-4D97-AF65-F5344CB8AC3E}">
        <p14:creationId xmlns:p14="http://schemas.microsoft.com/office/powerpoint/2010/main" val="378514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19FC-BB36-EF5A-E0D0-A4DDA9EC1E0A}"/>
              </a:ext>
            </a:extLst>
          </p:cNvPr>
          <p:cNvSpPr>
            <a:spLocks noGrp="1"/>
          </p:cNvSpPr>
          <p:nvPr>
            <p:ph type="title"/>
          </p:nvPr>
        </p:nvSpPr>
        <p:spPr>
          <a:xfrm>
            <a:off x="1009533" y="249304"/>
            <a:ext cx="6858000" cy="511991"/>
          </a:xfrm>
        </p:spPr>
        <p:txBody>
          <a:bodyPr/>
          <a:lstStyle/>
          <a:p>
            <a:r>
              <a:rPr lang="en-US" sz="4400" dirty="0">
                <a:solidFill>
                  <a:srgbClr val="007749"/>
                </a:solidFill>
              </a:rPr>
              <a:t>Key Principles – Don’t Shy Away from the Facts</a:t>
            </a:r>
            <a:br>
              <a:rPr lang="en-US" dirty="0">
                <a:solidFill>
                  <a:srgbClr val="007749"/>
                </a:solidFill>
              </a:rPr>
            </a:br>
            <a:br>
              <a:rPr lang="en-US" dirty="0">
                <a:solidFill>
                  <a:srgbClr val="007749"/>
                </a:solidFill>
              </a:rPr>
            </a:br>
            <a:endParaRPr lang="en-US" dirty="0">
              <a:solidFill>
                <a:srgbClr val="007749"/>
              </a:solidFill>
            </a:endParaRPr>
          </a:p>
        </p:txBody>
      </p:sp>
      <p:sp>
        <p:nvSpPr>
          <p:cNvPr id="3" name="Slide Number Placeholder 2">
            <a:extLst>
              <a:ext uri="{FF2B5EF4-FFF2-40B4-BE49-F238E27FC236}">
                <a16:creationId xmlns:a16="http://schemas.microsoft.com/office/drawing/2014/main" id="{5AE2CB43-0369-A208-DA7E-99CC11BD2676}"/>
              </a:ext>
            </a:extLst>
          </p:cNvPr>
          <p:cNvSpPr>
            <a:spLocks noGrp="1"/>
          </p:cNvSpPr>
          <p:nvPr>
            <p:ph type="sldNum" sz="quarter" idx="4"/>
          </p:nvPr>
        </p:nvSpPr>
        <p:spPr/>
        <p:txBody>
          <a:bodyPr/>
          <a:lstStyle/>
          <a:p>
            <a:fld id="{C04D7172-4A6F-4B62-A970-0BE0B9CB0B64}" type="slidenum">
              <a:rPr lang="en-US" smtClean="0"/>
              <a:t>8</a:t>
            </a:fld>
            <a:endParaRPr lang="en-US"/>
          </a:p>
        </p:txBody>
      </p:sp>
      <p:sp>
        <p:nvSpPr>
          <p:cNvPr id="4" name="TextBox 3">
            <a:extLst>
              <a:ext uri="{FF2B5EF4-FFF2-40B4-BE49-F238E27FC236}">
                <a16:creationId xmlns:a16="http://schemas.microsoft.com/office/drawing/2014/main" id="{DDB7AD68-EE4E-B2AF-B9C9-FD0A6BD7713B}"/>
              </a:ext>
            </a:extLst>
          </p:cNvPr>
          <p:cNvSpPr txBox="1"/>
          <p:nvPr/>
        </p:nvSpPr>
        <p:spPr>
          <a:xfrm>
            <a:off x="1183907" y="1944303"/>
            <a:ext cx="1050195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7749"/>
                </a:solidFill>
              </a:rPr>
              <a:t>Education, Outreach and Empowerment</a:t>
            </a:r>
          </a:p>
          <a:p>
            <a:endParaRPr lang="en-US" sz="2400" dirty="0">
              <a:solidFill>
                <a:srgbClr val="007749"/>
              </a:solidFill>
            </a:endParaRPr>
          </a:p>
          <a:p>
            <a:pPr marL="285750" indent="-285750">
              <a:buFont typeface="Arial" panose="020B0604020202020204" pitchFamily="34" charset="0"/>
              <a:buChar char="•"/>
            </a:pPr>
            <a:r>
              <a:rPr lang="en-US" sz="2400" dirty="0">
                <a:solidFill>
                  <a:srgbClr val="007749"/>
                </a:solidFill>
              </a:rPr>
              <a:t>Transparency</a:t>
            </a:r>
          </a:p>
          <a:p>
            <a:endParaRPr lang="en-US" sz="2400" dirty="0">
              <a:solidFill>
                <a:srgbClr val="007749"/>
              </a:solidFill>
            </a:endParaRPr>
          </a:p>
          <a:p>
            <a:pPr marL="285750" indent="-285750">
              <a:buFont typeface="Arial" panose="020B0604020202020204" pitchFamily="34" charset="0"/>
              <a:buChar char="•"/>
            </a:pPr>
            <a:r>
              <a:rPr lang="en-US" sz="2400" dirty="0">
                <a:solidFill>
                  <a:srgbClr val="007749"/>
                </a:solidFill>
              </a:rPr>
              <a:t>Regular Proactive Communications – Early and Often</a:t>
            </a:r>
          </a:p>
          <a:p>
            <a:endParaRPr lang="en-US" sz="2400" dirty="0">
              <a:solidFill>
                <a:srgbClr val="007749"/>
              </a:solidFill>
            </a:endParaRPr>
          </a:p>
          <a:p>
            <a:pPr marL="285750" indent="-285750">
              <a:buFont typeface="Arial" panose="020B0604020202020204" pitchFamily="34" charset="0"/>
              <a:buChar char="•"/>
            </a:pPr>
            <a:r>
              <a:rPr lang="en-US" sz="2400" dirty="0">
                <a:solidFill>
                  <a:srgbClr val="007749"/>
                </a:solidFill>
              </a:rPr>
              <a:t>Coordinated Approach Across All Available Channels</a:t>
            </a:r>
          </a:p>
          <a:p>
            <a:endParaRPr lang="en-US" sz="2400" dirty="0">
              <a:solidFill>
                <a:srgbClr val="007749"/>
              </a:solidFill>
            </a:endParaRPr>
          </a:p>
          <a:p>
            <a:pPr marL="285750" indent="-285750">
              <a:buFont typeface="Arial" panose="020B0604020202020204" pitchFamily="34" charset="0"/>
              <a:buChar char="•"/>
            </a:pPr>
            <a:r>
              <a:rPr lang="en-US" sz="2400" dirty="0">
                <a:solidFill>
                  <a:srgbClr val="007749"/>
                </a:solidFill>
              </a:rPr>
              <a:t>How to Help and Support Customers</a:t>
            </a:r>
          </a:p>
          <a:p>
            <a:endParaRPr lang="en-US" sz="2400" dirty="0">
              <a:solidFill>
                <a:srgbClr val="007749"/>
              </a:solidFill>
            </a:endParaRPr>
          </a:p>
          <a:p>
            <a:pPr marL="285750" indent="-285750">
              <a:buFont typeface="Arial" panose="020B0604020202020204" pitchFamily="34" charset="0"/>
              <a:buChar char="•"/>
            </a:pPr>
            <a:r>
              <a:rPr lang="en-US" sz="2400" dirty="0">
                <a:solidFill>
                  <a:srgbClr val="007749"/>
                </a:solidFill>
              </a:rPr>
              <a:t>Constantly Evolving Messages Based on Customer Feedback</a:t>
            </a:r>
          </a:p>
        </p:txBody>
      </p:sp>
    </p:spTree>
    <p:extLst>
      <p:ext uri="{BB962C8B-B14F-4D97-AF65-F5344CB8AC3E}">
        <p14:creationId xmlns:p14="http://schemas.microsoft.com/office/powerpoint/2010/main" val="350594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3733A-2E18-1018-78C0-39498E2CDD99}"/>
              </a:ext>
            </a:extLst>
          </p:cNvPr>
          <p:cNvSpPr>
            <a:spLocks noGrp="1"/>
          </p:cNvSpPr>
          <p:nvPr>
            <p:ph type="body" sz="quarter" idx="13"/>
          </p:nvPr>
        </p:nvSpPr>
        <p:spPr>
          <a:xfrm>
            <a:off x="207432" y="951344"/>
            <a:ext cx="5772619" cy="6420134"/>
          </a:xfrm>
        </p:spPr>
        <p:txBody>
          <a:bodyPr/>
          <a:lstStyle/>
          <a:p>
            <a:pPr marL="0" indent="0">
              <a:lnSpc>
                <a:spcPct val="100000"/>
              </a:lnSpc>
              <a:spcBef>
                <a:spcPts val="0"/>
              </a:spcBef>
              <a:spcAft>
                <a:spcPts val="0"/>
              </a:spcAft>
              <a:buNone/>
            </a:pPr>
            <a:r>
              <a:rPr lang="en-US" dirty="0"/>
              <a:t>We continue to </a:t>
            </a:r>
            <a:r>
              <a:rPr lang="en-US" b="1" dirty="0"/>
              <a:t>learn </a:t>
            </a:r>
            <a:r>
              <a:rPr lang="en-US" dirty="0"/>
              <a:t>and</a:t>
            </a:r>
            <a:r>
              <a:rPr lang="en-US" b="1" dirty="0"/>
              <a:t> adapt </a:t>
            </a:r>
            <a:r>
              <a:rPr lang="en-US" dirty="0"/>
              <a:t>our communications to:</a:t>
            </a:r>
          </a:p>
          <a:p>
            <a:pPr marL="0" indent="0">
              <a:spcBef>
                <a:spcPts val="0"/>
              </a:spcBef>
              <a:spcAft>
                <a:spcPts val="600"/>
              </a:spcAft>
              <a:buNone/>
            </a:pPr>
            <a:r>
              <a:rPr lang="en-US" dirty="0"/>
              <a:t> </a:t>
            </a:r>
            <a:endParaRPr lang="en-US" sz="1000" dirty="0"/>
          </a:p>
          <a:p>
            <a:pPr>
              <a:spcBef>
                <a:spcPts val="0"/>
              </a:spcBef>
              <a:spcAft>
                <a:spcPts val="600"/>
              </a:spcAft>
            </a:pPr>
            <a:r>
              <a:rPr lang="en-US" dirty="0"/>
              <a:t>Strike the right </a:t>
            </a:r>
            <a:r>
              <a:rPr lang="en-US" b="1" dirty="0"/>
              <a:t>balance</a:t>
            </a:r>
          </a:p>
          <a:p>
            <a:pPr marL="0" indent="0">
              <a:spcBef>
                <a:spcPts val="0"/>
              </a:spcBef>
              <a:spcAft>
                <a:spcPts val="600"/>
              </a:spcAft>
              <a:buNone/>
            </a:pPr>
            <a:endParaRPr lang="en-US" b="1" dirty="0"/>
          </a:p>
          <a:p>
            <a:pPr>
              <a:spcBef>
                <a:spcPts val="0"/>
              </a:spcBef>
              <a:spcAft>
                <a:spcPts val="600"/>
              </a:spcAft>
            </a:pPr>
            <a:r>
              <a:rPr lang="en-US" dirty="0"/>
              <a:t>Prepare customers </a:t>
            </a:r>
            <a:r>
              <a:rPr lang="en-US" b="1" dirty="0"/>
              <a:t>early</a:t>
            </a:r>
            <a:r>
              <a:rPr lang="en-US" dirty="0"/>
              <a:t> and </a:t>
            </a:r>
            <a:r>
              <a:rPr lang="en-US" b="1" dirty="0"/>
              <a:t>often</a:t>
            </a:r>
            <a:r>
              <a:rPr lang="en-US" dirty="0"/>
              <a:t> </a:t>
            </a:r>
          </a:p>
          <a:p>
            <a:pPr lvl="1">
              <a:spcBef>
                <a:spcPts val="0"/>
              </a:spcBef>
              <a:spcAft>
                <a:spcPts val="600"/>
              </a:spcAft>
            </a:pPr>
            <a:r>
              <a:rPr lang="en-US" dirty="0"/>
              <a:t>Proactive, not reactive</a:t>
            </a:r>
          </a:p>
          <a:p>
            <a:pPr marL="231775" lvl="1" indent="0">
              <a:spcBef>
                <a:spcPts val="0"/>
              </a:spcBef>
              <a:spcAft>
                <a:spcPts val="600"/>
              </a:spcAft>
              <a:buNone/>
            </a:pPr>
            <a:endParaRPr lang="en-US" dirty="0"/>
          </a:p>
          <a:p>
            <a:pPr>
              <a:spcBef>
                <a:spcPts val="0"/>
              </a:spcBef>
              <a:spcAft>
                <a:spcPts val="600"/>
              </a:spcAft>
            </a:pPr>
            <a:r>
              <a:rPr lang="en-US" dirty="0"/>
              <a:t>Offer </a:t>
            </a:r>
            <a:r>
              <a:rPr lang="en-US" b="1" dirty="0"/>
              <a:t>meaningful help </a:t>
            </a:r>
          </a:p>
          <a:p>
            <a:pPr lvl="1">
              <a:spcBef>
                <a:spcPts val="0"/>
              </a:spcBef>
              <a:spcAft>
                <a:spcPts val="600"/>
              </a:spcAft>
            </a:pPr>
            <a:r>
              <a:rPr lang="en-US" dirty="0"/>
              <a:t>Income-based assistance</a:t>
            </a:r>
          </a:p>
          <a:p>
            <a:pPr lvl="1">
              <a:spcBef>
                <a:spcPts val="0"/>
              </a:spcBef>
              <a:spcAft>
                <a:spcPts val="600"/>
              </a:spcAft>
            </a:pPr>
            <a:r>
              <a:rPr lang="en-US" dirty="0"/>
              <a:t>Energy efficiency</a:t>
            </a:r>
          </a:p>
          <a:p>
            <a:pPr lvl="1">
              <a:spcBef>
                <a:spcPts val="0"/>
              </a:spcBef>
              <a:spcAft>
                <a:spcPts val="600"/>
              </a:spcAft>
            </a:pPr>
            <a:endParaRPr lang="en-US" dirty="0"/>
          </a:p>
          <a:p>
            <a:pPr>
              <a:spcBef>
                <a:spcPts val="0"/>
              </a:spcBef>
              <a:spcAft>
                <a:spcPts val="600"/>
              </a:spcAft>
            </a:pPr>
            <a:r>
              <a:rPr lang="en-US" dirty="0"/>
              <a:t>Make the connection to </a:t>
            </a:r>
            <a:r>
              <a:rPr lang="en-US" b="1" dirty="0"/>
              <a:t>usage</a:t>
            </a:r>
          </a:p>
          <a:p>
            <a:pPr marL="0" indent="0">
              <a:spcBef>
                <a:spcPts val="0"/>
              </a:spcBef>
              <a:spcAft>
                <a:spcPts val="600"/>
              </a:spcAft>
              <a:buNone/>
            </a:pPr>
            <a:endParaRPr lang="en-US" b="1" dirty="0"/>
          </a:p>
          <a:p>
            <a:pPr marL="228600" lvl="1" indent="-228600">
              <a:spcBef>
                <a:spcPts val="0"/>
              </a:spcBef>
              <a:spcAft>
                <a:spcPts val="600"/>
              </a:spcAft>
              <a:buSzPct val="100000"/>
              <a:buFont typeface="Arial" panose="020B0604020202020204" pitchFamily="34" charset="0"/>
              <a:buChar char="•"/>
            </a:pPr>
            <a:r>
              <a:rPr lang="en-US" sz="2000" dirty="0"/>
              <a:t>Partner with our communities, legislators and other key stakeholders </a:t>
            </a:r>
          </a:p>
          <a:p>
            <a:pPr lvl="1"/>
            <a:endParaRPr lang="en-US" dirty="0"/>
          </a:p>
        </p:txBody>
      </p:sp>
      <p:sp>
        <p:nvSpPr>
          <p:cNvPr id="3" name="Title 2">
            <a:extLst>
              <a:ext uri="{FF2B5EF4-FFF2-40B4-BE49-F238E27FC236}">
                <a16:creationId xmlns:a16="http://schemas.microsoft.com/office/drawing/2014/main" id="{F1FF3A57-82F8-8849-9D45-FD48A5447E63}"/>
              </a:ext>
            </a:extLst>
          </p:cNvPr>
          <p:cNvSpPr>
            <a:spLocks noGrp="1"/>
          </p:cNvSpPr>
          <p:nvPr>
            <p:ph type="title"/>
          </p:nvPr>
        </p:nvSpPr>
        <p:spPr>
          <a:xfrm>
            <a:off x="207432" y="258379"/>
            <a:ext cx="9307428" cy="830997"/>
          </a:xfrm>
        </p:spPr>
        <p:txBody>
          <a:bodyPr/>
          <a:lstStyle/>
          <a:p>
            <a:r>
              <a:rPr lang="en-US" dirty="0"/>
              <a:t>Messaging Framework </a:t>
            </a:r>
          </a:p>
        </p:txBody>
      </p:sp>
      <p:sp>
        <p:nvSpPr>
          <p:cNvPr id="6" name="Slide Number Placeholder 5">
            <a:extLst>
              <a:ext uri="{FF2B5EF4-FFF2-40B4-BE49-F238E27FC236}">
                <a16:creationId xmlns:a16="http://schemas.microsoft.com/office/drawing/2014/main" id="{6D5C015B-554B-D520-B08A-E008556A8466}"/>
              </a:ext>
            </a:extLst>
          </p:cNvPr>
          <p:cNvSpPr>
            <a:spLocks noGrp="1"/>
          </p:cNvSpPr>
          <p:nvPr>
            <p:ph type="sldNum" sz="quarter" idx="16"/>
          </p:nvPr>
        </p:nvSpPr>
        <p:spPr/>
        <p:txBody>
          <a:bodyPr/>
          <a:lstStyle/>
          <a:p>
            <a:fld id="{EEC801C8-A0AB-4D3A-AE9D-0933C9525D3C}" type="slidenum">
              <a:rPr lang="en-US" smtClean="0"/>
              <a:pPr/>
              <a:t>9</a:t>
            </a:fld>
            <a:endParaRPr lang="en-US"/>
          </a:p>
        </p:txBody>
      </p:sp>
      <p:pic>
        <p:nvPicPr>
          <p:cNvPr id="7" name="Picture 2">
            <a:extLst>
              <a:ext uri="{FF2B5EF4-FFF2-40B4-BE49-F238E27FC236}">
                <a16:creationId xmlns:a16="http://schemas.microsoft.com/office/drawing/2014/main" id="{A0122C64-4F49-1A88-4FB8-694FB3B55C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506"/>
          <a:stretch>
            <a:fillRect/>
          </a:stretch>
        </p:blipFill>
        <p:spPr bwMode="auto">
          <a:xfrm>
            <a:off x="5424995" y="1474819"/>
            <a:ext cx="3341370" cy="30527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A936AAC-7AC4-3844-BF10-A2E8F2D06685}"/>
              </a:ext>
            </a:extLst>
          </p:cNvPr>
          <p:cNvPicPr>
            <a:picLocks noChangeAspect="1"/>
          </p:cNvPicPr>
          <p:nvPr/>
        </p:nvPicPr>
        <p:blipFill>
          <a:blip r:embed="rId3"/>
          <a:srcRect l="20353" t="7450" r="7413"/>
          <a:stretch>
            <a:fillRect/>
          </a:stretch>
        </p:blipFill>
        <p:spPr>
          <a:xfrm>
            <a:off x="7749970" y="780326"/>
            <a:ext cx="3984829" cy="2084072"/>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239C07A-B2EB-A257-1A98-4C701DAC66C6}"/>
              </a:ext>
            </a:extLst>
          </p:cNvPr>
          <p:cNvPicPr>
            <a:picLocks noChangeAspect="1"/>
          </p:cNvPicPr>
          <p:nvPr/>
        </p:nvPicPr>
        <p:blipFill>
          <a:blip r:embed="rId4"/>
          <a:stretch>
            <a:fillRect/>
          </a:stretch>
        </p:blipFill>
        <p:spPr>
          <a:xfrm>
            <a:off x="6487962" y="4253976"/>
            <a:ext cx="3866862" cy="2204110"/>
          </a:xfrm>
          <a:prstGeom prst="rect">
            <a:avLst/>
          </a:prstGeom>
          <a:noFill/>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9C2F30FE-4558-FD5D-C9C0-3B7E042D135C}"/>
              </a:ext>
            </a:extLst>
          </p:cNvPr>
          <p:cNvPicPr>
            <a:picLocks noChangeAspect="1"/>
          </p:cNvPicPr>
          <p:nvPr/>
        </p:nvPicPr>
        <p:blipFill>
          <a:blip r:embed="rId5"/>
          <a:srcRect l="1739" t="2839" r="1151"/>
          <a:stretch>
            <a:fillRect/>
          </a:stretch>
        </p:blipFill>
        <p:spPr>
          <a:xfrm>
            <a:off x="7867937" y="2719765"/>
            <a:ext cx="3866862" cy="17112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823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versource_Blue_Green_DarkGreen">
  <a:themeElements>
    <a:clrScheme name="Custom 1">
      <a:dk1>
        <a:srgbClr val="000000"/>
      </a:dk1>
      <a:lt1>
        <a:srgbClr val="FFFFFF"/>
      </a:lt1>
      <a:dk2>
        <a:srgbClr val="289B99"/>
      </a:dk2>
      <a:lt2>
        <a:srgbClr val="FFFFFF"/>
      </a:lt2>
      <a:accent1>
        <a:srgbClr val="007749"/>
      </a:accent1>
      <a:accent2>
        <a:srgbClr val="00B140"/>
      </a:accent2>
      <a:accent3>
        <a:srgbClr val="00AEEF"/>
      </a:accent3>
      <a:accent4>
        <a:srgbClr val="04415C"/>
      </a:accent4>
      <a:accent5>
        <a:srgbClr val="7DC718"/>
      </a:accent5>
      <a:accent6>
        <a:srgbClr val="CDDC31"/>
      </a:accent6>
      <a:hlink>
        <a:srgbClr val="0092CC"/>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oval" w="med" len="med"/>
        </a:ln>
        <a:effectLst/>
      </a:spPr>
      <a:bodyPr vert="horz" wrap="square" lIns="91440" tIns="45720" rIns="91440" bIns="45720" numCol="1" rtlCol="0" anchor="t" anchorCtr="0" compatLnSpc="1">
        <a:prstTxWarp prst="textNoShape">
          <a:avLst/>
        </a:prstTxWarp>
        <a:no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800" b="1" i="0" u="none" strike="noStrike" cap="none" normalizeH="0" baseline="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4_NSTAR_Top_Blue-R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STAR_Top_Blue-R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STAR_Top_Blue-R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STAR_Top_Blu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STAR_Top_Blu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STAR_Top_Blu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versource PP 2023">
  <a:themeElements>
    <a:clrScheme name="Custom 1">
      <a:dk1>
        <a:srgbClr val="000000"/>
      </a:dk1>
      <a:lt1>
        <a:srgbClr val="FFFFFF"/>
      </a:lt1>
      <a:dk2>
        <a:srgbClr val="289B99"/>
      </a:dk2>
      <a:lt2>
        <a:srgbClr val="FFFFFF"/>
      </a:lt2>
      <a:accent1>
        <a:srgbClr val="007749"/>
      </a:accent1>
      <a:accent2>
        <a:srgbClr val="00B140"/>
      </a:accent2>
      <a:accent3>
        <a:srgbClr val="00AEEF"/>
      </a:accent3>
      <a:accent4>
        <a:srgbClr val="04415C"/>
      </a:accent4>
      <a:accent5>
        <a:srgbClr val="7DC718"/>
      </a:accent5>
      <a:accent6>
        <a:srgbClr val="CDDC31"/>
      </a:accent6>
      <a:hlink>
        <a:srgbClr val="0092CC"/>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oval" w="med" len="med"/>
        </a:ln>
        <a:effectLst/>
      </a:spPr>
      <a:bodyPr vert="horz" wrap="square" lIns="91440" tIns="45720" rIns="91440" bIns="45720" numCol="1" rtlCol="0" anchor="t" anchorCtr="0" compatLnSpc="1">
        <a:prstTxWarp prst="textNoShape">
          <a:avLst/>
        </a:prstTxWarp>
        <a:no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800" b="1" i="0" u="none" strike="noStrike" cap="none" normalizeH="0" baseline="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4_NSTAR_Top_Blue-R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STAR_Top_Blue-R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STAR_Top_Blue-R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STAR_Top_Blu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STAR_Top_Blu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STAR_Top_Blu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versource PP 2023" id="{980F3BAF-4478-49BF-A120-94D602A9C917}" vid="{F4F71ECF-BA00-4623-9B85-E9EEB21FBC23}"/>
    </a:ext>
  </a:extLst>
</a:theme>
</file>

<file path=ppt/theme/theme3.xml><?xml version="1.0" encoding="utf-8"?>
<a:theme xmlns:a="http://schemas.openxmlformats.org/drawingml/2006/main" name="PowerPoint Eversource 2023">
  <a:themeElements>
    <a:clrScheme name="Custom 1">
      <a:dk1>
        <a:srgbClr val="000000"/>
      </a:dk1>
      <a:lt1>
        <a:srgbClr val="FFFFFF"/>
      </a:lt1>
      <a:dk2>
        <a:srgbClr val="289B99"/>
      </a:dk2>
      <a:lt2>
        <a:srgbClr val="FFFFFF"/>
      </a:lt2>
      <a:accent1>
        <a:srgbClr val="007749"/>
      </a:accent1>
      <a:accent2>
        <a:srgbClr val="00B140"/>
      </a:accent2>
      <a:accent3>
        <a:srgbClr val="00AEEF"/>
      </a:accent3>
      <a:accent4>
        <a:srgbClr val="04415C"/>
      </a:accent4>
      <a:accent5>
        <a:srgbClr val="7DC718"/>
      </a:accent5>
      <a:accent6>
        <a:srgbClr val="CDDC31"/>
      </a:accent6>
      <a:hlink>
        <a:srgbClr val="0092CC"/>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oval" w="med" len="med"/>
        </a:ln>
        <a:effectLst/>
      </a:spPr>
      <a:bodyPr vert="horz" wrap="square" lIns="91440" tIns="45720" rIns="91440" bIns="45720" numCol="1" rtlCol="0" anchor="t" anchorCtr="0" compatLnSpc="1">
        <a:prstTxWarp prst="textNoShape">
          <a:avLst/>
        </a:prstTxWarp>
        <a:no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800" b="1" i="0" u="none" strike="noStrike" cap="none" normalizeH="0" baseline="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4_NSTAR_Top_Blue-R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STAR_Top_Blue-R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STAR_Top_Blue-R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STAR_Top_Blu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STAR_Top_Blu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STAR_Top_Blu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Eversource 2023" id="{D386E6D1-846B-4123-8E36-C693DE5FA550}" vid="{66361314-4DC3-4960-940E-997984766B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95BBE0C9137449154AB6A3AF20B1C" ma:contentTypeVersion="15" ma:contentTypeDescription="Create a new document." ma:contentTypeScope="" ma:versionID="db4e7e69c0abc28465de90e16dbb5ca6">
  <xsd:schema xmlns:xsd="http://www.w3.org/2001/XMLSchema" xmlns:xs="http://www.w3.org/2001/XMLSchema" xmlns:p="http://schemas.microsoft.com/office/2006/metadata/properties" xmlns:ns2="7aab780c-5cb9-4d56-b1b7-a6df58ec173f" xmlns:ns3="935a9cfe-bd09-4cab-b5df-1bd7a966eb38" targetNamespace="http://schemas.microsoft.com/office/2006/metadata/properties" ma:root="true" ma:fieldsID="ab6e56a21611c459228eeda58628ff62" ns2:_="" ns3:_="">
    <xsd:import namespace="7aab780c-5cb9-4d56-b1b7-a6df58ec173f"/>
    <xsd:import namespace="935a9cfe-bd09-4cab-b5df-1bd7a966eb3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UploadedtoMartusandTied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b780c-5cb9-4d56-b1b7-a6df58ec173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50f5c23-03d1-4936-b781-e5ae2369907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UploadedtoMartusandTiedout" ma:index="22" nillable="true" ma:displayName="Uploaded to Martus and Tied out" ma:default="0" ma:format="Dropdown" ma:internalName="UploadedtoMartusandTiedou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35a9cfe-bd09-4cab-b5df-1bd7a966eb3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5131e2e-a705-4f43-b75e-da042424f6e1}" ma:internalName="TaxCatchAll" ma:showField="CatchAllData" ma:web="935a9cfe-bd09-4cab-b5df-1bd7a966eb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ab780c-5cb9-4d56-b1b7-a6df58ec173f">
      <Terms xmlns="http://schemas.microsoft.com/office/infopath/2007/PartnerControls"/>
    </lcf76f155ced4ddcb4097134ff3c332f>
    <TaxCatchAll xmlns="935a9cfe-bd09-4cab-b5df-1bd7a966eb38" xsi:nil="true"/>
    <UploadedtoMartusandTiedout xmlns="7aab780c-5cb9-4d56-b1b7-a6df58ec173f">false</UploadedtoMartusandTiedou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8FD5A-FB17-4411-AF70-B5CBAD3431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b780c-5cb9-4d56-b1b7-a6df58ec173f"/>
    <ds:schemaRef ds:uri="935a9cfe-bd09-4cab-b5df-1bd7a966eb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040865-2FAC-445D-B230-676FC8AE15C6}">
  <ds:schemaRefs>
    <ds:schemaRef ds:uri="http://schemas.microsoft.com/office/2006/metadata/properties"/>
    <ds:schemaRef ds:uri="b3ad3f12-f7f5-47cb-b572-5677d5e2a000"/>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dcmitype/"/>
    <ds:schemaRef ds:uri="http://purl.org/dc/elements/1.1/"/>
    <ds:schemaRef ds:uri="09a02a08-2ee0-43cc-853b-44325100c4ef"/>
    <ds:schemaRef ds:uri="http://purl.org/dc/terms/"/>
    <ds:schemaRef ds:uri="7aab780c-5cb9-4d56-b1b7-a6df58ec173f"/>
    <ds:schemaRef ds:uri="935a9cfe-bd09-4cab-b5df-1bd7a966eb38"/>
  </ds:schemaRefs>
</ds:datastoreItem>
</file>

<file path=customXml/itemProps3.xml><?xml version="1.0" encoding="utf-8"?>
<ds:datastoreItem xmlns:ds="http://schemas.openxmlformats.org/officeDocument/2006/customXml" ds:itemID="{4675100A-68C3-4D8B-BF41-605C71C013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TotalTime>
  <Words>1006</Words>
  <Application>Microsoft Office PowerPoint</Application>
  <PresentationFormat>Widescreen</PresentationFormat>
  <Paragraphs>138</Paragraphs>
  <Slides>17</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ＭＳ Ｐゴシック</vt:lpstr>
      <vt:lpstr>ＭＳ Ｐゴシック</vt:lpstr>
      <vt:lpstr>Aptos</vt:lpstr>
      <vt:lpstr>Arial</vt:lpstr>
      <vt:lpstr>Calibri</vt:lpstr>
      <vt:lpstr>Open Sans</vt:lpstr>
      <vt:lpstr>Symbol</vt:lpstr>
      <vt:lpstr>Times New Roman</vt:lpstr>
      <vt:lpstr>Trebuchet MS</vt:lpstr>
      <vt:lpstr>Wingdings</vt:lpstr>
      <vt:lpstr>Eversource_Blue_Green_DarkGreen</vt:lpstr>
      <vt:lpstr>Eversource PP 2023</vt:lpstr>
      <vt:lpstr>PowerPoint Eversource 2023</vt:lpstr>
      <vt:lpstr>Understanding the Utility Bill and Energy Affordability </vt:lpstr>
      <vt:lpstr>Agenda</vt:lpstr>
      <vt:lpstr>Affordability is Top of Mind</vt:lpstr>
      <vt:lpstr>PowerPoint Presentation</vt:lpstr>
      <vt:lpstr>PowerPoint Presentation</vt:lpstr>
      <vt:lpstr>What is Maintenance and Infrastructure Investment?</vt:lpstr>
      <vt:lpstr>What are Public Benefits?</vt:lpstr>
      <vt:lpstr>Key Principles – Don’t Shy Away from the Facts  </vt:lpstr>
      <vt:lpstr>Messaging Framework </vt:lpstr>
      <vt:lpstr>Improving Transparency – MA Gas Bill Redesign Background</vt:lpstr>
      <vt:lpstr>Transparency of Costs Changes the Conversation</vt:lpstr>
      <vt:lpstr>How We Communicate </vt:lpstr>
      <vt:lpstr>PowerPoint Presentation</vt:lpstr>
      <vt:lpstr>PowerPoint Presentation</vt:lpstr>
      <vt:lpstr>Programs to Help  </vt:lpstr>
      <vt:lpstr>Exercise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DePalma, Michael J</dc:creator>
  <cp:lastModifiedBy>Christian Rodrick</cp:lastModifiedBy>
  <cp:revision>5</cp:revision>
  <dcterms:created xsi:type="dcterms:W3CDTF">2023-06-20T02:08:11Z</dcterms:created>
  <dcterms:modified xsi:type="dcterms:W3CDTF">2026-06-16T17:22:39Z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0x01010023E95BBE0C9137449154AB6A3AF20B1C</vt:lpwstr>
  </property>
</Properties>
</file>