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theme/themeOverride2.xml" ContentType="application/vnd.openxmlformats-officedocument.themeOverride+xml"/>
  <Override PartName="/ppt/notesSlides/notesSlide2.xml" ContentType="application/vnd.openxmlformats-officedocument.presentationml.notesSlide+xml"/>
  <Override PartName="/ppt/theme/themeOverride3.xml" ContentType="application/vnd.openxmlformats-officedocument.themeOverride+xml"/>
  <Override PartName="/ppt/notesSlides/notesSlide3.xml" ContentType="application/vnd.openxmlformats-officedocument.presentationml.notesSlide+xml"/>
  <Override PartName="/ppt/theme/themeOverride4.xml" ContentType="application/vnd.openxmlformats-officedocument.themeOverride+xml"/>
  <Override PartName="/ppt/notesSlides/notesSlide4.xml" ContentType="application/vnd.openxmlformats-officedocument.presentationml.notesSlide+xml"/>
  <Override PartName="/ppt/theme/themeOverride5.xml" ContentType="application/vnd.openxmlformats-officedocument.themeOverr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26"/>
  </p:notesMasterIdLst>
  <p:handoutMasterIdLst>
    <p:handoutMasterId r:id="rId27"/>
  </p:handoutMasterIdLst>
  <p:sldIdLst>
    <p:sldId id="323" r:id="rId2"/>
    <p:sldId id="268" r:id="rId3"/>
    <p:sldId id="269" r:id="rId4"/>
    <p:sldId id="270" r:id="rId5"/>
    <p:sldId id="271" r:id="rId6"/>
    <p:sldId id="374" r:id="rId7"/>
    <p:sldId id="375" r:id="rId8"/>
    <p:sldId id="376" r:id="rId9"/>
    <p:sldId id="377" r:id="rId10"/>
    <p:sldId id="378" r:id="rId11"/>
    <p:sldId id="379" r:id="rId12"/>
    <p:sldId id="380" r:id="rId13"/>
    <p:sldId id="381" r:id="rId14"/>
    <p:sldId id="382" r:id="rId15"/>
    <p:sldId id="383" r:id="rId16"/>
    <p:sldId id="384" r:id="rId17"/>
    <p:sldId id="385" r:id="rId18"/>
    <p:sldId id="386" r:id="rId19"/>
    <p:sldId id="387" r:id="rId20"/>
    <p:sldId id="388" r:id="rId21"/>
    <p:sldId id="389" r:id="rId22"/>
    <p:sldId id="390" r:id="rId23"/>
    <p:sldId id="391" r:id="rId24"/>
    <p:sldId id="392" r:id="rId25"/>
  </p:sldIdLst>
  <p:sldSz cx="10287000" cy="6858000" type="35mm"/>
  <p:notesSz cx="7010400" cy="9283700"/>
  <p:defaultTextStyle>
    <a:defPPr>
      <a:defRPr lang="en-US"/>
    </a:defPPr>
    <a:lvl1pPr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240">
          <p15:clr>
            <a:srgbClr val="A4A3A4"/>
          </p15:clr>
        </p15:guide>
      </p15:sldGuideLst>
    </p:ext>
    <p:ext uri="{2D200454-40CA-4A62-9FC3-DE9A4176ACB9}">
      <p15:notesGuideLst xmlns:p15="http://schemas.microsoft.com/office/powerpoint/2012/main">
        <p15:guide id="1" orient="horz" pos="2924">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86822" autoAdjust="0"/>
  </p:normalViewPr>
  <p:slideViewPr>
    <p:cSldViewPr snapToGrid="0">
      <p:cViewPr varScale="1">
        <p:scale>
          <a:sx n="96" d="100"/>
          <a:sy n="96" d="100"/>
        </p:scale>
        <p:origin x="1692" y="84"/>
      </p:cViewPr>
      <p:guideLst>
        <p:guide orient="horz" pos="2160"/>
        <p:guide pos="32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p:scale>
          <a:sx n="75" d="100"/>
          <a:sy n="75" d="100"/>
        </p:scale>
        <p:origin x="-1188" y="-72"/>
      </p:cViewPr>
      <p:guideLst>
        <p:guide orient="horz" pos="2924"/>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Line 2">
            <a:extLst>
              <a:ext uri="{FF2B5EF4-FFF2-40B4-BE49-F238E27FC236}">
                <a16:creationId xmlns:a16="http://schemas.microsoft.com/office/drawing/2014/main" id="{230B319F-DA59-7D71-0A9D-659E23B4FBA7}"/>
              </a:ext>
            </a:extLst>
          </p:cNvPr>
          <p:cNvSpPr>
            <a:spLocks noChangeShapeType="1"/>
          </p:cNvSpPr>
          <p:nvPr/>
        </p:nvSpPr>
        <p:spPr bwMode="auto">
          <a:xfrm flipV="1">
            <a:off x="155575" y="338138"/>
            <a:ext cx="6640513" cy="14287"/>
          </a:xfrm>
          <a:prstGeom prst="line">
            <a:avLst/>
          </a:prstGeom>
          <a:noFill/>
          <a:ln w="254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75" name="Rectangle 3">
            <a:extLst>
              <a:ext uri="{FF2B5EF4-FFF2-40B4-BE49-F238E27FC236}">
                <a16:creationId xmlns:a16="http://schemas.microsoft.com/office/drawing/2014/main" id="{393401A5-FF6B-E172-4E88-25315684A120}"/>
              </a:ext>
            </a:extLst>
          </p:cNvPr>
          <p:cNvSpPr>
            <a:spLocks noChangeArrowheads="1"/>
          </p:cNvSpPr>
          <p:nvPr/>
        </p:nvSpPr>
        <p:spPr bwMode="auto">
          <a:xfrm>
            <a:off x="155575" y="79375"/>
            <a:ext cx="6681788" cy="9047163"/>
          </a:xfrm>
          <a:prstGeom prst="rect">
            <a:avLst/>
          </a:prstGeom>
          <a:noFill/>
          <a:ln w="47625" cmpd="thickThin">
            <a:solidFill>
              <a:schemeClr val="tx1"/>
            </a:solidFill>
            <a:miter lim="800000"/>
            <a:headEnd/>
            <a:tailEnd/>
          </a:ln>
          <a:effec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defRPr/>
            </a:pPr>
            <a:endParaRPr lang="en-US" altLang="en-US"/>
          </a:p>
        </p:txBody>
      </p:sp>
      <p:sp>
        <p:nvSpPr>
          <p:cNvPr id="3076" name="Rectangle 4">
            <a:extLst>
              <a:ext uri="{FF2B5EF4-FFF2-40B4-BE49-F238E27FC236}">
                <a16:creationId xmlns:a16="http://schemas.microsoft.com/office/drawing/2014/main" id="{3907BB82-71F2-16F4-0E4E-C6C80E18751A}"/>
              </a:ext>
            </a:extLst>
          </p:cNvPr>
          <p:cNvSpPr>
            <a:spLocks noChangeArrowheads="1"/>
          </p:cNvSpPr>
          <p:nvPr/>
        </p:nvSpPr>
        <p:spPr bwMode="auto">
          <a:xfrm>
            <a:off x="884238" y="103188"/>
            <a:ext cx="5354637" cy="276225"/>
          </a:xfrm>
          <a:prstGeom prst="rect">
            <a:avLst/>
          </a:prstGeom>
          <a:noFill/>
          <a:ln>
            <a:noFill/>
          </a:ln>
          <a:effectLst/>
        </p:spPr>
        <p:txBody>
          <a:bodyPr wrap="none" lIns="94559" tIns="47280" rIns="94559" bIns="47280">
            <a:spAutoFit/>
          </a:bodyPr>
          <a:lstStyle>
            <a:lvl1pPr defTabSz="927100">
              <a:defRPr sz="2400">
                <a:solidFill>
                  <a:schemeClr val="tx1"/>
                </a:solidFill>
                <a:latin typeface="Times New Roman" panose="02020603050405020304" pitchFamily="18" charset="0"/>
              </a:defRPr>
            </a:lvl1pPr>
            <a:lvl2pPr marL="463550" defTabSz="927100">
              <a:defRPr sz="2400">
                <a:solidFill>
                  <a:schemeClr val="tx1"/>
                </a:solidFill>
                <a:latin typeface="Times New Roman" panose="02020603050405020304" pitchFamily="18" charset="0"/>
              </a:defRPr>
            </a:lvl2pPr>
            <a:lvl3pPr marL="927100" defTabSz="927100">
              <a:defRPr sz="2400">
                <a:solidFill>
                  <a:schemeClr val="tx1"/>
                </a:solidFill>
                <a:latin typeface="Times New Roman" panose="02020603050405020304" pitchFamily="18" charset="0"/>
              </a:defRPr>
            </a:lvl3pPr>
            <a:lvl4pPr marL="1390650" defTabSz="927100">
              <a:defRPr sz="2400">
                <a:solidFill>
                  <a:schemeClr val="tx1"/>
                </a:solidFill>
                <a:latin typeface="Times New Roman" panose="02020603050405020304" pitchFamily="18" charset="0"/>
              </a:defRPr>
            </a:lvl4pPr>
            <a:lvl5pPr marL="1854200" defTabSz="927100">
              <a:defRPr sz="2400">
                <a:solidFill>
                  <a:schemeClr val="tx1"/>
                </a:solidFill>
                <a:latin typeface="Times New Roman" panose="02020603050405020304" pitchFamily="18" charset="0"/>
              </a:defRPr>
            </a:lvl5pPr>
            <a:lvl6pPr marL="2311400" defTabSz="927100" eaLnBrk="0" fontAlgn="base" hangingPunct="0">
              <a:spcBef>
                <a:spcPct val="0"/>
              </a:spcBef>
              <a:spcAft>
                <a:spcPct val="0"/>
              </a:spcAft>
              <a:defRPr sz="2400">
                <a:solidFill>
                  <a:schemeClr val="tx1"/>
                </a:solidFill>
                <a:latin typeface="Times New Roman" panose="02020603050405020304" pitchFamily="18" charset="0"/>
              </a:defRPr>
            </a:lvl6pPr>
            <a:lvl7pPr marL="2768600" defTabSz="927100" eaLnBrk="0" fontAlgn="base" hangingPunct="0">
              <a:spcBef>
                <a:spcPct val="0"/>
              </a:spcBef>
              <a:spcAft>
                <a:spcPct val="0"/>
              </a:spcAft>
              <a:defRPr sz="2400">
                <a:solidFill>
                  <a:schemeClr val="tx1"/>
                </a:solidFill>
                <a:latin typeface="Times New Roman" panose="02020603050405020304" pitchFamily="18" charset="0"/>
              </a:defRPr>
            </a:lvl7pPr>
            <a:lvl8pPr marL="3225800" defTabSz="927100" eaLnBrk="0" fontAlgn="base" hangingPunct="0">
              <a:spcBef>
                <a:spcPct val="0"/>
              </a:spcBef>
              <a:spcAft>
                <a:spcPct val="0"/>
              </a:spcAft>
              <a:defRPr sz="2400">
                <a:solidFill>
                  <a:schemeClr val="tx1"/>
                </a:solidFill>
                <a:latin typeface="Times New Roman" panose="02020603050405020304" pitchFamily="18" charset="0"/>
              </a:defRPr>
            </a:lvl8pPr>
            <a:lvl9pPr marL="3683000" defTabSz="927100" eaLnBrk="0" fontAlgn="base" hangingPunct="0">
              <a:spcBef>
                <a:spcPct val="0"/>
              </a:spcBef>
              <a:spcAft>
                <a:spcPct val="0"/>
              </a:spcAft>
              <a:defRPr sz="2400">
                <a:solidFill>
                  <a:schemeClr val="tx1"/>
                </a:solidFill>
                <a:latin typeface="Times New Roman" panose="02020603050405020304" pitchFamily="18" charset="0"/>
              </a:defRPr>
            </a:lvl9pPr>
          </a:lstStyle>
          <a:p>
            <a:pPr algn="ctr">
              <a:defRPr/>
            </a:pPr>
            <a:r>
              <a:rPr lang="en-US" altLang="en-US" sz="1200" b="1">
                <a:latin typeface="Arial" panose="020B0604020202020204" pitchFamily="34" charset="0"/>
              </a:rPr>
              <a:t>Safety Evaluation of Gas Pipeline Systems Course  -   Student Manual</a:t>
            </a:r>
            <a:endParaRPr lang="en-US" altLang="en-US" sz="3700" b="1"/>
          </a:p>
        </p:txBody>
      </p:sp>
      <p:sp>
        <p:nvSpPr>
          <p:cNvPr id="3077" name="Rectangle 5">
            <a:extLst>
              <a:ext uri="{FF2B5EF4-FFF2-40B4-BE49-F238E27FC236}">
                <a16:creationId xmlns:a16="http://schemas.microsoft.com/office/drawing/2014/main" id="{61F264C1-22EC-EE86-8997-1C6CD0575BB1}"/>
              </a:ext>
            </a:extLst>
          </p:cNvPr>
          <p:cNvSpPr>
            <a:spLocks noChangeArrowheads="1"/>
          </p:cNvSpPr>
          <p:nvPr/>
        </p:nvSpPr>
        <p:spPr bwMode="auto">
          <a:xfrm>
            <a:off x="309563" y="4267200"/>
            <a:ext cx="6311900" cy="1139825"/>
          </a:xfrm>
          <a:prstGeom prst="rect">
            <a:avLst/>
          </a:prstGeom>
          <a:noFill/>
          <a:ln>
            <a:noFill/>
          </a:ln>
          <a:effectLst/>
        </p:spPr>
        <p:txBody>
          <a:bodyPr lIns="94559" tIns="47280" rIns="94559" bIns="47280">
            <a:spAutoFit/>
          </a:bodyPr>
          <a:lstStyle>
            <a:lvl1pPr defTabSz="927100">
              <a:defRPr sz="2400">
                <a:solidFill>
                  <a:schemeClr val="tx1"/>
                </a:solidFill>
                <a:latin typeface="Times New Roman" panose="02020603050405020304" pitchFamily="18" charset="0"/>
              </a:defRPr>
            </a:lvl1pPr>
            <a:lvl2pPr marL="463550" defTabSz="927100">
              <a:defRPr sz="2400">
                <a:solidFill>
                  <a:schemeClr val="tx1"/>
                </a:solidFill>
                <a:latin typeface="Times New Roman" panose="02020603050405020304" pitchFamily="18" charset="0"/>
              </a:defRPr>
            </a:lvl2pPr>
            <a:lvl3pPr marL="927100" defTabSz="927100">
              <a:defRPr sz="2400">
                <a:solidFill>
                  <a:schemeClr val="tx1"/>
                </a:solidFill>
                <a:latin typeface="Times New Roman" panose="02020603050405020304" pitchFamily="18" charset="0"/>
              </a:defRPr>
            </a:lvl3pPr>
            <a:lvl4pPr marL="1390650" defTabSz="927100">
              <a:defRPr sz="2400">
                <a:solidFill>
                  <a:schemeClr val="tx1"/>
                </a:solidFill>
                <a:latin typeface="Times New Roman" panose="02020603050405020304" pitchFamily="18" charset="0"/>
              </a:defRPr>
            </a:lvl4pPr>
            <a:lvl5pPr marL="1854200" defTabSz="927100">
              <a:defRPr sz="2400">
                <a:solidFill>
                  <a:schemeClr val="tx1"/>
                </a:solidFill>
                <a:latin typeface="Times New Roman" panose="02020603050405020304" pitchFamily="18" charset="0"/>
              </a:defRPr>
            </a:lvl5pPr>
            <a:lvl6pPr marL="2311400" defTabSz="927100" eaLnBrk="0" fontAlgn="base" hangingPunct="0">
              <a:spcBef>
                <a:spcPct val="0"/>
              </a:spcBef>
              <a:spcAft>
                <a:spcPct val="0"/>
              </a:spcAft>
              <a:defRPr sz="2400">
                <a:solidFill>
                  <a:schemeClr val="tx1"/>
                </a:solidFill>
                <a:latin typeface="Times New Roman" panose="02020603050405020304" pitchFamily="18" charset="0"/>
              </a:defRPr>
            </a:lvl6pPr>
            <a:lvl7pPr marL="2768600" defTabSz="927100" eaLnBrk="0" fontAlgn="base" hangingPunct="0">
              <a:spcBef>
                <a:spcPct val="0"/>
              </a:spcBef>
              <a:spcAft>
                <a:spcPct val="0"/>
              </a:spcAft>
              <a:defRPr sz="2400">
                <a:solidFill>
                  <a:schemeClr val="tx1"/>
                </a:solidFill>
                <a:latin typeface="Times New Roman" panose="02020603050405020304" pitchFamily="18" charset="0"/>
              </a:defRPr>
            </a:lvl7pPr>
            <a:lvl8pPr marL="3225800" defTabSz="927100" eaLnBrk="0" fontAlgn="base" hangingPunct="0">
              <a:spcBef>
                <a:spcPct val="0"/>
              </a:spcBef>
              <a:spcAft>
                <a:spcPct val="0"/>
              </a:spcAft>
              <a:defRPr sz="2400">
                <a:solidFill>
                  <a:schemeClr val="tx1"/>
                </a:solidFill>
                <a:latin typeface="Times New Roman" panose="02020603050405020304" pitchFamily="18" charset="0"/>
              </a:defRPr>
            </a:lvl8pPr>
            <a:lvl9pPr marL="3683000" defTabSz="927100" eaLnBrk="0" fontAlgn="base" hangingPunct="0">
              <a:spcBef>
                <a:spcPct val="0"/>
              </a:spcBef>
              <a:spcAft>
                <a:spcPct val="0"/>
              </a:spcAft>
              <a:defRPr sz="2400">
                <a:solidFill>
                  <a:schemeClr val="tx1"/>
                </a:solidFill>
                <a:latin typeface="Times New Roman" panose="02020603050405020304" pitchFamily="18" charset="0"/>
              </a:defRPr>
            </a:lvl9pPr>
          </a:lstStyle>
          <a:p>
            <a:pPr algn="ctr">
              <a:defRPr/>
            </a:pPr>
            <a:r>
              <a:rPr lang="en-US" altLang="en-US" sz="1200" b="1" u="sng">
                <a:latin typeface="Arial" panose="020B0604020202020204" pitchFamily="34" charset="0"/>
              </a:rPr>
              <a:t>NOTES</a:t>
            </a:r>
            <a:r>
              <a:rPr lang="en-US" altLang="en-US" sz="1200" b="1">
                <a:latin typeface="Arial" panose="020B0604020202020204" pitchFamily="34" charset="0"/>
              </a:rPr>
              <a:t>:</a:t>
            </a:r>
            <a:r>
              <a:rPr lang="en-US" altLang="en-US" sz="1600" b="1">
                <a:latin typeface="Arial" panose="020B0604020202020204" pitchFamily="34" charset="0"/>
              </a:rPr>
              <a:t>  </a:t>
            </a:r>
            <a:r>
              <a:rPr lang="en-US" altLang="en-US" sz="1600">
                <a:latin typeface="Arial" panose="020B0604020202020204" pitchFamily="34" charset="0"/>
              </a:rPr>
              <a:t>________________________________________</a:t>
            </a:r>
          </a:p>
          <a:p>
            <a:pPr algn="ctr">
              <a:defRPr/>
            </a:pPr>
            <a:r>
              <a:rPr lang="en-US" altLang="en-US" sz="1600">
                <a:latin typeface="Arial" panose="020B0604020202020204" pitchFamily="34" charset="0"/>
              </a:rPr>
              <a:t>______________________________________________</a:t>
            </a:r>
          </a:p>
          <a:p>
            <a:pPr algn="ctr">
              <a:defRPr/>
            </a:pPr>
            <a:endParaRPr lang="en-US" altLang="en-US" sz="3700" b="1"/>
          </a:p>
        </p:txBody>
      </p:sp>
      <p:pic>
        <p:nvPicPr>
          <p:cNvPr id="14342" name="Picture 6" descr="8 Star TSI Logo">
            <a:extLst>
              <a:ext uri="{FF2B5EF4-FFF2-40B4-BE49-F238E27FC236}">
                <a16:creationId xmlns:a16="http://schemas.microsoft.com/office/drawing/2014/main" id="{8FFB3892-2C0B-25F8-C100-FC97252366D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75275" y="449263"/>
            <a:ext cx="1154113"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pic>
      <p:sp>
        <p:nvSpPr>
          <p:cNvPr id="3079" name="Rectangle 7">
            <a:extLst>
              <a:ext uri="{FF2B5EF4-FFF2-40B4-BE49-F238E27FC236}">
                <a16:creationId xmlns:a16="http://schemas.microsoft.com/office/drawing/2014/main" id="{90F4839A-C791-B5AB-B927-FDBFD70E405A}"/>
              </a:ext>
            </a:extLst>
          </p:cNvPr>
          <p:cNvSpPr>
            <a:spLocks noChangeArrowheads="1"/>
          </p:cNvSpPr>
          <p:nvPr/>
        </p:nvSpPr>
        <p:spPr bwMode="auto">
          <a:xfrm>
            <a:off x="309563" y="8301038"/>
            <a:ext cx="6311900" cy="1385887"/>
          </a:xfrm>
          <a:prstGeom prst="rect">
            <a:avLst/>
          </a:prstGeom>
          <a:noFill/>
          <a:ln>
            <a:noFill/>
          </a:ln>
          <a:effectLst/>
        </p:spPr>
        <p:txBody>
          <a:bodyPr lIns="94559" tIns="47280" rIns="94559" bIns="47280">
            <a:spAutoFit/>
          </a:bodyPr>
          <a:lstStyle>
            <a:lvl1pPr defTabSz="927100">
              <a:defRPr sz="2400">
                <a:solidFill>
                  <a:schemeClr val="tx1"/>
                </a:solidFill>
                <a:latin typeface="Times New Roman" panose="02020603050405020304" pitchFamily="18" charset="0"/>
              </a:defRPr>
            </a:lvl1pPr>
            <a:lvl2pPr marL="463550" defTabSz="927100">
              <a:defRPr sz="2400">
                <a:solidFill>
                  <a:schemeClr val="tx1"/>
                </a:solidFill>
                <a:latin typeface="Times New Roman" panose="02020603050405020304" pitchFamily="18" charset="0"/>
              </a:defRPr>
            </a:lvl2pPr>
            <a:lvl3pPr marL="927100" defTabSz="927100">
              <a:defRPr sz="2400">
                <a:solidFill>
                  <a:schemeClr val="tx1"/>
                </a:solidFill>
                <a:latin typeface="Times New Roman" panose="02020603050405020304" pitchFamily="18" charset="0"/>
              </a:defRPr>
            </a:lvl3pPr>
            <a:lvl4pPr marL="1390650" defTabSz="927100">
              <a:defRPr sz="2400">
                <a:solidFill>
                  <a:schemeClr val="tx1"/>
                </a:solidFill>
                <a:latin typeface="Times New Roman" panose="02020603050405020304" pitchFamily="18" charset="0"/>
              </a:defRPr>
            </a:lvl4pPr>
            <a:lvl5pPr marL="1854200" defTabSz="927100">
              <a:defRPr sz="2400">
                <a:solidFill>
                  <a:schemeClr val="tx1"/>
                </a:solidFill>
                <a:latin typeface="Times New Roman" panose="02020603050405020304" pitchFamily="18" charset="0"/>
              </a:defRPr>
            </a:lvl5pPr>
            <a:lvl6pPr marL="2311400" defTabSz="927100" eaLnBrk="0" fontAlgn="base" hangingPunct="0">
              <a:spcBef>
                <a:spcPct val="0"/>
              </a:spcBef>
              <a:spcAft>
                <a:spcPct val="0"/>
              </a:spcAft>
              <a:defRPr sz="2400">
                <a:solidFill>
                  <a:schemeClr val="tx1"/>
                </a:solidFill>
                <a:latin typeface="Times New Roman" panose="02020603050405020304" pitchFamily="18" charset="0"/>
              </a:defRPr>
            </a:lvl6pPr>
            <a:lvl7pPr marL="2768600" defTabSz="927100" eaLnBrk="0" fontAlgn="base" hangingPunct="0">
              <a:spcBef>
                <a:spcPct val="0"/>
              </a:spcBef>
              <a:spcAft>
                <a:spcPct val="0"/>
              </a:spcAft>
              <a:defRPr sz="2400">
                <a:solidFill>
                  <a:schemeClr val="tx1"/>
                </a:solidFill>
                <a:latin typeface="Times New Roman" panose="02020603050405020304" pitchFamily="18" charset="0"/>
              </a:defRPr>
            </a:lvl7pPr>
            <a:lvl8pPr marL="3225800" defTabSz="927100" eaLnBrk="0" fontAlgn="base" hangingPunct="0">
              <a:spcBef>
                <a:spcPct val="0"/>
              </a:spcBef>
              <a:spcAft>
                <a:spcPct val="0"/>
              </a:spcAft>
              <a:defRPr sz="2400">
                <a:solidFill>
                  <a:schemeClr val="tx1"/>
                </a:solidFill>
                <a:latin typeface="Times New Roman" panose="02020603050405020304" pitchFamily="18" charset="0"/>
              </a:defRPr>
            </a:lvl8pPr>
            <a:lvl9pPr marL="3683000" defTabSz="927100" eaLnBrk="0" fontAlgn="base" hangingPunct="0">
              <a:spcBef>
                <a:spcPct val="0"/>
              </a:spcBef>
              <a:spcAft>
                <a:spcPct val="0"/>
              </a:spcAft>
              <a:defRPr sz="2400">
                <a:solidFill>
                  <a:schemeClr val="tx1"/>
                </a:solidFill>
                <a:latin typeface="Times New Roman" panose="02020603050405020304" pitchFamily="18" charset="0"/>
              </a:defRPr>
            </a:lvl9pPr>
          </a:lstStyle>
          <a:p>
            <a:pPr algn="ctr">
              <a:defRPr/>
            </a:pPr>
            <a:r>
              <a:rPr lang="en-US" altLang="en-US" sz="1200" b="1" u="sng">
                <a:latin typeface="Arial" panose="020B0604020202020204" pitchFamily="34" charset="0"/>
              </a:rPr>
              <a:t>NOTES</a:t>
            </a:r>
            <a:r>
              <a:rPr lang="en-US" altLang="en-US" sz="1200" b="1">
                <a:latin typeface="Arial" panose="020B0604020202020204" pitchFamily="34" charset="0"/>
              </a:rPr>
              <a:t>:</a:t>
            </a:r>
            <a:r>
              <a:rPr lang="en-US" altLang="en-US" sz="1600" b="1">
                <a:latin typeface="Arial" panose="020B0604020202020204" pitchFamily="34" charset="0"/>
              </a:rPr>
              <a:t>  </a:t>
            </a:r>
            <a:r>
              <a:rPr lang="en-US" altLang="en-US" sz="1600">
                <a:latin typeface="Arial" panose="020B0604020202020204" pitchFamily="34" charset="0"/>
              </a:rPr>
              <a:t>________________________________________</a:t>
            </a:r>
          </a:p>
          <a:p>
            <a:pPr algn="ctr">
              <a:defRPr/>
            </a:pPr>
            <a:r>
              <a:rPr lang="en-US" altLang="en-US" sz="1600">
                <a:latin typeface="Arial" panose="020B0604020202020204" pitchFamily="34" charset="0"/>
              </a:rPr>
              <a:t>______________________________________________</a:t>
            </a:r>
          </a:p>
          <a:p>
            <a:pPr algn="ctr">
              <a:defRPr/>
            </a:pPr>
            <a:r>
              <a:rPr lang="en-US" altLang="en-US" sz="1600">
                <a:latin typeface="Arial" panose="020B0604020202020204" pitchFamily="34" charset="0"/>
              </a:rPr>
              <a:t>______________________________________________</a:t>
            </a:r>
          </a:p>
          <a:p>
            <a:pPr algn="ctr">
              <a:defRPr/>
            </a:pPr>
            <a:endParaRPr lang="en-US" altLang="en-US" sz="3700" b="1"/>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D1A58A8E-9C90-D340-FB73-F9C2E7D2FDD6}"/>
              </a:ext>
            </a:extLst>
          </p:cNvPr>
          <p:cNvSpPr>
            <a:spLocks noGrp="1" noChangeArrowheads="1"/>
          </p:cNvSpPr>
          <p:nvPr>
            <p:ph type="hdr" sz="quarter"/>
          </p:nvPr>
        </p:nvSpPr>
        <p:spPr bwMode="auto">
          <a:xfrm>
            <a:off x="-1588" y="31750"/>
            <a:ext cx="3040063" cy="461963"/>
          </a:xfrm>
          <a:prstGeom prst="rect">
            <a:avLst/>
          </a:prstGeom>
          <a:noFill/>
          <a:ln>
            <a:noFill/>
          </a:ln>
          <a:effectLst/>
        </p:spPr>
        <p:txBody>
          <a:bodyPr vert="horz" wrap="square" lIns="20657" tIns="0" rIns="20657" bIns="0" numCol="1" anchor="t" anchorCtr="0" compatLnSpc="1">
            <a:prstTxWarp prst="textNoShape">
              <a:avLst/>
            </a:prstTxWarp>
          </a:bodyPr>
          <a:lstStyle>
            <a:lvl1pPr defTabSz="1009650">
              <a:defRPr sz="1100" i="1"/>
            </a:lvl1pPr>
          </a:lstStyle>
          <a:p>
            <a:pPr>
              <a:defRPr/>
            </a:pPr>
            <a:endParaRPr lang="en-US" altLang="en-US"/>
          </a:p>
        </p:txBody>
      </p:sp>
      <p:sp>
        <p:nvSpPr>
          <p:cNvPr id="2051" name="Rectangle 3">
            <a:extLst>
              <a:ext uri="{FF2B5EF4-FFF2-40B4-BE49-F238E27FC236}">
                <a16:creationId xmlns:a16="http://schemas.microsoft.com/office/drawing/2014/main" id="{06975987-6D16-51AC-4AE6-C996F20E8C78}"/>
              </a:ext>
            </a:extLst>
          </p:cNvPr>
          <p:cNvSpPr>
            <a:spLocks noGrp="1" noChangeArrowheads="1"/>
          </p:cNvSpPr>
          <p:nvPr>
            <p:ph type="dt" idx="1"/>
          </p:nvPr>
        </p:nvSpPr>
        <p:spPr bwMode="auto">
          <a:xfrm>
            <a:off x="3970338" y="31750"/>
            <a:ext cx="3040062" cy="461963"/>
          </a:xfrm>
          <a:prstGeom prst="rect">
            <a:avLst/>
          </a:prstGeom>
          <a:noFill/>
          <a:ln>
            <a:noFill/>
          </a:ln>
          <a:effectLst/>
        </p:spPr>
        <p:txBody>
          <a:bodyPr vert="horz" wrap="square" lIns="20657" tIns="0" rIns="20657" bIns="0" numCol="1" anchor="t" anchorCtr="0" compatLnSpc="1">
            <a:prstTxWarp prst="textNoShape">
              <a:avLst/>
            </a:prstTxWarp>
          </a:bodyPr>
          <a:lstStyle>
            <a:lvl1pPr algn="r" defTabSz="1009650">
              <a:defRPr sz="1100" i="1"/>
            </a:lvl1pPr>
          </a:lstStyle>
          <a:p>
            <a:pPr>
              <a:defRPr/>
            </a:pPr>
            <a:endParaRPr lang="en-US" altLang="en-US"/>
          </a:p>
        </p:txBody>
      </p:sp>
      <p:sp>
        <p:nvSpPr>
          <p:cNvPr id="13316" name="Rectangle 4">
            <a:extLst>
              <a:ext uri="{FF2B5EF4-FFF2-40B4-BE49-F238E27FC236}">
                <a16:creationId xmlns:a16="http://schemas.microsoft.com/office/drawing/2014/main" id="{62024924-B64D-CA08-367F-D525A25E50AD}"/>
              </a:ext>
            </a:extLst>
          </p:cNvPr>
          <p:cNvSpPr>
            <a:spLocks noGrp="1" noRot="1" noChangeAspect="1" noChangeArrowheads="1" noTextEdit="1"/>
          </p:cNvSpPr>
          <p:nvPr>
            <p:ph type="sldImg" idx="2"/>
          </p:nvPr>
        </p:nvSpPr>
        <p:spPr bwMode="auto">
          <a:xfrm>
            <a:off x="922338" y="733425"/>
            <a:ext cx="5162550" cy="3441700"/>
          </a:xfrm>
          <a:prstGeom prst="rect">
            <a:avLst/>
          </a:prstGeom>
          <a:noFill/>
          <a:ln w="12700">
            <a:solidFill>
              <a:schemeClr val="tx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053" name="Rectangle 5">
            <a:extLst>
              <a:ext uri="{FF2B5EF4-FFF2-40B4-BE49-F238E27FC236}">
                <a16:creationId xmlns:a16="http://schemas.microsoft.com/office/drawing/2014/main" id="{00A5908A-55ED-84B2-9F71-EC5F648289DB}"/>
              </a:ext>
            </a:extLst>
          </p:cNvPr>
          <p:cNvSpPr>
            <a:spLocks noGrp="1" noChangeArrowheads="1"/>
          </p:cNvSpPr>
          <p:nvPr>
            <p:ph type="body" sz="quarter" idx="3"/>
          </p:nvPr>
        </p:nvSpPr>
        <p:spPr bwMode="auto">
          <a:xfrm>
            <a:off x="933450" y="4413250"/>
            <a:ext cx="5141913" cy="4146550"/>
          </a:xfrm>
          <a:prstGeom prst="rect">
            <a:avLst/>
          </a:prstGeom>
          <a:noFill/>
          <a:ln>
            <a:noFill/>
          </a:ln>
          <a:effectLst/>
        </p:spPr>
        <p:txBody>
          <a:bodyPr vert="horz" wrap="square" lIns="96926" tIns="47668" rIns="96926" bIns="47668" numCol="1" anchor="t" anchorCtr="0" compatLnSpc="1">
            <a:prstTxWarp prst="textNoShape">
              <a:avLst/>
            </a:prstTxWarp>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2054" name="Rectangle 6">
            <a:extLst>
              <a:ext uri="{FF2B5EF4-FFF2-40B4-BE49-F238E27FC236}">
                <a16:creationId xmlns:a16="http://schemas.microsoft.com/office/drawing/2014/main" id="{11EC7E12-38DC-12A1-2E34-7DA2A0646271}"/>
              </a:ext>
            </a:extLst>
          </p:cNvPr>
          <p:cNvSpPr>
            <a:spLocks noGrp="1" noChangeArrowheads="1"/>
          </p:cNvSpPr>
          <p:nvPr>
            <p:ph type="ftr" sz="quarter" idx="4"/>
          </p:nvPr>
        </p:nvSpPr>
        <p:spPr bwMode="auto">
          <a:xfrm>
            <a:off x="-1588" y="8789988"/>
            <a:ext cx="3040063" cy="461962"/>
          </a:xfrm>
          <a:prstGeom prst="rect">
            <a:avLst/>
          </a:prstGeom>
          <a:noFill/>
          <a:ln>
            <a:noFill/>
          </a:ln>
          <a:effectLst/>
        </p:spPr>
        <p:txBody>
          <a:bodyPr vert="horz" wrap="square" lIns="20657" tIns="0" rIns="20657" bIns="0" numCol="1" anchor="b" anchorCtr="0" compatLnSpc="1">
            <a:prstTxWarp prst="textNoShape">
              <a:avLst/>
            </a:prstTxWarp>
          </a:bodyPr>
          <a:lstStyle>
            <a:lvl1pPr defTabSz="1009650">
              <a:defRPr sz="1100" i="1"/>
            </a:lvl1pPr>
          </a:lstStyle>
          <a:p>
            <a:pPr>
              <a:defRPr/>
            </a:pPr>
            <a:endParaRPr lang="en-US" altLang="en-US"/>
          </a:p>
        </p:txBody>
      </p:sp>
      <p:sp>
        <p:nvSpPr>
          <p:cNvPr id="2055" name="Rectangle 7">
            <a:extLst>
              <a:ext uri="{FF2B5EF4-FFF2-40B4-BE49-F238E27FC236}">
                <a16:creationId xmlns:a16="http://schemas.microsoft.com/office/drawing/2014/main" id="{06ADC36B-0F8F-199F-7380-18E55AB339E8}"/>
              </a:ext>
            </a:extLst>
          </p:cNvPr>
          <p:cNvSpPr>
            <a:spLocks noGrp="1" noChangeArrowheads="1"/>
          </p:cNvSpPr>
          <p:nvPr>
            <p:ph type="sldNum" sz="quarter" idx="5"/>
          </p:nvPr>
        </p:nvSpPr>
        <p:spPr bwMode="auto">
          <a:xfrm>
            <a:off x="3970338" y="8789988"/>
            <a:ext cx="3040062" cy="461962"/>
          </a:xfrm>
          <a:prstGeom prst="rect">
            <a:avLst/>
          </a:prstGeom>
          <a:noFill/>
          <a:ln>
            <a:noFill/>
          </a:ln>
          <a:effectLst/>
        </p:spPr>
        <p:txBody>
          <a:bodyPr vert="horz" wrap="square" lIns="20657" tIns="0" rIns="20657" bIns="0" numCol="1" anchor="b" anchorCtr="0" compatLnSpc="1">
            <a:prstTxWarp prst="textNoShape">
              <a:avLst/>
            </a:prstTxWarp>
          </a:bodyPr>
          <a:lstStyle>
            <a:lvl1pPr algn="r" defTabSz="1009650">
              <a:defRPr sz="1100" i="1" smtClean="0"/>
            </a:lvl1pPr>
          </a:lstStyle>
          <a:p>
            <a:pPr>
              <a:defRPr/>
            </a:pPr>
            <a:fld id="{37C7CC4F-40B6-A54E-A18B-DA1A13469CE6}"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defTabSz="1008063" rtl="0" eaLnBrk="0" fontAlgn="base" hangingPunct="0">
      <a:spcBef>
        <a:spcPct val="30000"/>
      </a:spcBef>
      <a:spcAft>
        <a:spcPct val="0"/>
      </a:spcAft>
      <a:defRPr sz="1400" kern="1200">
        <a:solidFill>
          <a:schemeClr val="tx1"/>
        </a:solidFill>
        <a:latin typeface="Times New Roman" panose="02020603050405020304" pitchFamily="18" charset="0"/>
        <a:ea typeface="+mn-ea"/>
        <a:cs typeface="+mn-cs"/>
      </a:defRPr>
    </a:lvl1pPr>
    <a:lvl2pPr marL="479425" algn="l" defTabSz="1008063" rtl="0" eaLnBrk="0" fontAlgn="base" hangingPunct="0">
      <a:spcBef>
        <a:spcPct val="30000"/>
      </a:spcBef>
      <a:spcAft>
        <a:spcPct val="0"/>
      </a:spcAft>
      <a:defRPr sz="1400" kern="1200">
        <a:solidFill>
          <a:schemeClr val="tx1"/>
        </a:solidFill>
        <a:latin typeface="Times New Roman" panose="02020603050405020304" pitchFamily="18" charset="0"/>
        <a:ea typeface="+mn-ea"/>
        <a:cs typeface="+mn-cs"/>
      </a:defRPr>
    </a:lvl2pPr>
    <a:lvl3pPr marL="960438" algn="l" defTabSz="1008063" rtl="0" eaLnBrk="0" fontAlgn="base" hangingPunct="0">
      <a:spcBef>
        <a:spcPct val="30000"/>
      </a:spcBef>
      <a:spcAft>
        <a:spcPct val="0"/>
      </a:spcAft>
      <a:defRPr sz="1400" kern="1200">
        <a:solidFill>
          <a:schemeClr val="tx1"/>
        </a:solidFill>
        <a:latin typeface="Times New Roman" panose="02020603050405020304" pitchFamily="18" charset="0"/>
        <a:ea typeface="+mn-ea"/>
        <a:cs typeface="+mn-cs"/>
      </a:defRPr>
    </a:lvl3pPr>
    <a:lvl4pPr marL="1439863" algn="l" defTabSz="1008063" rtl="0" eaLnBrk="0" fontAlgn="base" hangingPunct="0">
      <a:spcBef>
        <a:spcPct val="30000"/>
      </a:spcBef>
      <a:spcAft>
        <a:spcPct val="0"/>
      </a:spcAft>
      <a:defRPr sz="1400" kern="1200">
        <a:solidFill>
          <a:schemeClr val="tx1"/>
        </a:solidFill>
        <a:latin typeface="Times New Roman" panose="02020603050405020304" pitchFamily="18" charset="0"/>
        <a:ea typeface="+mn-ea"/>
        <a:cs typeface="+mn-cs"/>
      </a:defRPr>
    </a:lvl4pPr>
    <a:lvl5pPr marL="1919288" algn="l" defTabSz="1008063" rtl="0" eaLnBrk="0" fontAlgn="base" hangingPunct="0">
      <a:spcBef>
        <a:spcPct val="30000"/>
      </a:spcBef>
      <a:spcAft>
        <a:spcPct val="0"/>
      </a:spcAft>
      <a:defRPr sz="1400" kern="1200">
        <a:solidFill>
          <a:schemeClr val="tx1"/>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7">
            <a:extLst>
              <a:ext uri="{FF2B5EF4-FFF2-40B4-BE49-F238E27FC236}">
                <a16:creationId xmlns:a16="http://schemas.microsoft.com/office/drawing/2014/main" id="{5C84CB5A-5D96-8B73-7AA0-43CAACF62BD1}"/>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1009650">
              <a:defRPr sz="2400">
                <a:solidFill>
                  <a:schemeClr val="tx1"/>
                </a:solidFill>
                <a:latin typeface="Times New Roman" panose="02020603050405020304" pitchFamily="18" charset="0"/>
              </a:defRPr>
            </a:lvl1pPr>
            <a:lvl2pPr marL="742950" indent="-285750" defTabSz="1009650">
              <a:defRPr sz="2400">
                <a:solidFill>
                  <a:schemeClr val="tx1"/>
                </a:solidFill>
                <a:latin typeface="Times New Roman" panose="02020603050405020304" pitchFamily="18" charset="0"/>
              </a:defRPr>
            </a:lvl2pPr>
            <a:lvl3pPr marL="1143000" indent="-228600" defTabSz="1009650">
              <a:defRPr sz="2400">
                <a:solidFill>
                  <a:schemeClr val="tx1"/>
                </a:solidFill>
                <a:latin typeface="Times New Roman" panose="02020603050405020304" pitchFamily="18" charset="0"/>
              </a:defRPr>
            </a:lvl3pPr>
            <a:lvl4pPr marL="1600200" indent="-228600" defTabSz="1009650">
              <a:defRPr sz="2400">
                <a:solidFill>
                  <a:schemeClr val="tx1"/>
                </a:solidFill>
                <a:latin typeface="Times New Roman" panose="02020603050405020304" pitchFamily="18" charset="0"/>
              </a:defRPr>
            </a:lvl4pPr>
            <a:lvl5pPr marL="2057400" indent="-228600" defTabSz="1009650">
              <a:defRPr sz="2400">
                <a:solidFill>
                  <a:schemeClr val="tx1"/>
                </a:solidFill>
                <a:latin typeface="Times New Roman" panose="02020603050405020304" pitchFamily="18" charset="0"/>
              </a:defRPr>
            </a:lvl5pPr>
            <a:lvl6pPr marL="2514600" indent="-228600" defTabSz="100965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100965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100965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1009650" eaLnBrk="0" fontAlgn="base" hangingPunct="0">
              <a:spcBef>
                <a:spcPct val="0"/>
              </a:spcBef>
              <a:spcAft>
                <a:spcPct val="0"/>
              </a:spcAft>
              <a:defRPr sz="2400">
                <a:solidFill>
                  <a:schemeClr val="tx1"/>
                </a:solidFill>
                <a:latin typeface="Times New Roman" panose="02020603050405020304" pitchFamily="18" charset="0"/>
              </a:defRPr>
            </a:lvl9pPr>
          </a:lstStyle>
          <a:p>
            <a:fld id="{C7259951-2E31-214D-AE5E-4043F233F0B9}" type="slidenum">
              <a:rPr lang="en-US" altLang="en-US" sz="1100"/>
              <a:pPr/>
              <a:t>1</a:t>
            </a:fld>
            <a:endParaRPr lang="en-US" altLang="en-US" sz="1100"/>
          </a:p>
        </p:txBody>
      </p:sp>
      <p:sp>
        <p:nvSpPr>
          <p:cNvPr id="16386" name="Rectangle 2">
            <a:extLst>
              <a:ext uri="{FF2B5EF4-FFF2-40B4-BE49-F238E27FC236}">
                <a16:creationId xmlns:a16="http://schemas.microsoft.com/office/drawing/2014/main" id="{03E28F57-B6E4-F129-11F2-D97B01D0B15C}"/>
              </a:ext>
            </a:extLst>
          </p:cNvPr>
          <p:cNvSpPr>
            <a:spLocks noGrp="1" noRot="1" noChangeAspect="1" noChangeArrowheads="1" noTextEdit="1"/>
          </p:cNvSpPr>
          <p:nvPr>
            <p:ph type="sldImg"/>
          </p:nvPr>
        </p:nvSpPr>
        <p:spPr>
          <a:xfrm>
            <a:off x="923925" y="733425"/>
            <a:ext cx="5162550" cy="3441700"/>
          </a:xfrm>
          <a:ln/>
        </p:spPr>
      </p:sp>
      <p:sp>
        <p:nvSpPr>
          <p:cNvPr id="16387" name="Rectangle 3">
            <a:extLst>
              <a:ext uri="{FF2B5EF4-FFF2-40B4-BE49-F238E27FC236}">
                <a16:creationId xmlns:a16="http://schemas.microsoft.com/office/drawing/2014/main" id="{EF763060-A30D-F2C0-245B-137206FA3B41}"/>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a:t>It is required that all pipelines have a Maximum Allowable Operating Pressure (MAOP) determined.  Once this value is established, the only way that the MAOP can be exceeded is in the case of equipment failure or in the case of the startup and shutdown of a pipeline which is addressed in §192.605. The latter, is normally associated with a pipeline at a compressor station.</a:t>
            </a:r>
          </a:p>
          <a:p>
            <a:endParaRPr lang="en-US" altLang="en-US"/>
          </a:p>
          <a:p>
            <a:r>
              <a:rPr lang="en-US" altLang="en-US"/>
              <a:t>The critical part of establishing MAOP is maintaining the records for every segment of pipe, fitting or component put in a system.  Provided that the records are in place, segment MAOP’s are established as are also system MAOP’s.</a:t>
            </a:r>
          </a:p>
          <a:p>
            <a:endParaRPr lang="en-US" altLang="en-US"/>
          </a:p>
          <a:p>
            <a:r>
              <a:rPr lang="en-US" altLang="en-US"/>
              <a:t>MAOP determination is one of the most difficult sections of Part 192 to understand.  This is because we are directed to so many sections of Part 192.  Since this is the case, we will be looking at a steel pipeline and then a plastic pipeline.</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7">
            <a:extLst>
              <a:ext uri="{FF2B5EF4-FFF2-40B4-BE49-F238E27FC236}">
                <a16:creationId xmlns:a16="http://schemas.microsoft.com/office/drawing/2014/main" id="{43DB374A-EA71-80AD-68A5-E43ABFC7939B}"/>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1009650">
              <a:defRPr sz="2400">
                <a:solidFill>
                  <a:schemeClr val="tx1"/>
                </a:solidFill>
                <a:latin typeface="Times New Roman" panose="02020603050405020304" pitchFamily="18" charset="0"/>
              </a:defRPr>
            </a:lvl1pPr>
            <a:lvl2pPr marL="742950" indent="-285750" defTabSz="1009650">
              <a:defRPr sz="2400">
                <a:solidFill>
                  <a:schemeClr val="tx1"/>
                </a:solidFill>
                <a:latin typeface="Times New Roman" panose="02020603050405020304" pitchFamily="18" charset="0"/>
              </a:defRPr>
            </a:lvl2pPr>
            <a:lvl3pPr marL="1143000" indent="-228600" defTabSz="1009650">
              <a:defRPr sz="2400">
                <a:solidFill>
                  <a:schemeClr val="tx1"/>
                </a:solidFill>
                <a:latin typeface="Times New Roman" panose="02020603050405020304" pitchFamily="18" charset="0"/>
              </a:defRPr>
            </a:lvl3pPr>
            <a:lvl4pPr marL="1600200" indent="-228600" defTabSz="1009650">
              <a:defRPr sz="2400">
                <a:solidFill>
                  <a:schemeClr val="tx1"/>
                </a:solidFill>
                <a:latin typeface="Times New Roman" panose="02020603050405020304" pitchFamily="18" charset="0"/>
              </a:defRPr>
            </a:lvl4pPr>
            <a:lvl5pPr marL="2057400" indent="-228600" defTabSz="1009650">
              <a:defRPr sz="2400">
                <a:solidFill>
                  <a:schemeClr val="tx1"/>
                </a:solidFill>
                <a:latin typeface="Times New Roman" panose="02020603050405020304" pitchFamily="18" charset="0"/>
              </a:defRPr>
            </a:lvl5pPr>
            <a:lvl6pPr marL="2514600" indent="-228600" defTabSz="100965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100965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100965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1009650" eaLnBrk="0" fontAlgn="base" hangingPunct="0">
              <a:spcBef>
                <a:spcPct val="0"/>
              </a:spcBef>
              <a:spcAft>
                <a:spcPct val="0"/>
              </a:spcAft>
              <a:defRPr sz="2400">
                <a:solidFill>
                  <a:schemeClr val="tx1"/>
                </a:solidFill>
                <a:latin typeface="Times New Roman" panose="02020603050405020304" pitchFamily="18" charset="0"/>
              </a:defRPr>
            </a:lvl9pPr>
          </a:lstStyle>
          <a:p>
            <a:fld id="{DBD6D212-FEEA-5A4C-AC86-9AA907EDD6DF}" type="slidenum">
              <a:rPr lang="en-US" altLang="en-US" sz="1100"/>
              <a:pPr/>
              <a:t>10</a:t>
            </a:fld>
            <a:endParaRPr lang="en-US" altLang="en-US" sz="1100"/>
          </a:p>
        </p:txBody>
      </p:sp>
      <p:sp>
        <p:nvSpPr>
          <p:cNvPr id="34818" name="Rectangle 2">
            <a:extLst>
              <a:ext uri="{FF2B5EF4-FFF2-40B4-BE49-F238E27FC236}">
                <a16:creationId xmlns:a16="http://schemas.microsoft.com/office/drawing/2014/main" id="{C0FDDFF4-F032-815F-545B-83BD87724902}"/>
              </a:ext>
            </a:extLst>
          </p:cNvPr>
          <p:cNvSpPr>
            <a:spLocks noGrp="1" noRot="1" noChangeAspect="1" noChangeArrowheads="1" noTextEdit="1"/>
          </p:cNvSpPr>
          <p:nvPr>
            <p:ph type="sldImg"/>
          </p:nvPr>
        </p:nvSpPr>
        <p:spPr>
          <a:ln/>
        </p:spPr>
      </p:sp>
      <p:sp>
        <p:nvSpPr>
          <p:cNvPr id="34819" name="Rectangle 3">
            <a:extLst>
              <a:ext uri="{FF2B5EF4-FFF2-40B4-BE49-F238E27FC236}">
                <a16:creationId xmlns:a16="http://schemas.microsoft.com/office/drawing/2014/main" id="{4EC10CAF-3EC4-D210-649A-080D1AC3F9F2}"/>
              </a:ext>
            </a:extLst>
          </p:cNvPr>
          <p:cNvSpPr>
            <a:spLocks noGrp="1" noChangeArrowheads="1"/>
          </p:cNvSpPr>
          <p:nvPr>
            <p:ph type="body" idx="1"/>
          </p:nvPr>
        </p:nvSpPr>
        <p:spPr>
          <a:xfrm>
            <a:off x="933450" y="4411663"/>
            <a:ext cx="5140325" cy="4148137"/>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a:t>Moving on down the pipeline to the next home, houses drop out of the corridor on the upstream side and the house count drops below 46 making a Class 2 area.  Because a higher class location has already been determined, the Class 2 does not reduce the length of the Class 3 area.</a:t>
            </a:r>
          </a:p>
          <a:p>
            <a:endParaRPr lang="en-US" altLang="en-US"/>
          </a:p>
          <a:p>
            <a:endParaRPr lang="en-US" altLang="en-US"/>
          </a:p>
          <a:p>
            <a:r>
              <a:rPr lang="en-US" altLang="en-US"/>
              <a:t>The overall class location is noted on the top and the individual movement of the corridor on the bottom.</a:t>
            </a:r>
          </a:p>
          <a:p>
            <a:endParaRPr lang="en-US"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7">
            <a:extLst>
              <a:ext uri="{FF2B5EF4-FFF2-40B4-BE49-F238E27FC236}">
                <a16:creationId xmlns:a16="http://schemas.microsoft.com/office/drawing/2014/main" id="{955003ED-C192-EF97-ECD8-6C2FE6B39A32}"/>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1009650">
              <a:defRPr sz="2400">
                <a:solidFill>
                  <a:schemeClr val="tx1"/>
                </a:solidFill>
                <a:latin typeface="Times New Roman" panose="02020603050405020304" pitchFamily="18" charset="0"/>
              </a:defRPr>
            </a:lvl1pPr>
            <a:lvl2pPr marL="742950" indent="-285750" defTabSz="1009650">
              <a:defRPr sz="2400">
                <a:solidFill>
                  <a:schemeClr val="tx1"/>
                </a:solidFill>
                <a:latin typeface="Times New Roman" panose="02020603050405020304" pitchFamily="18" charset="0"/>
              </a:defRPr>
            </a:lvl2pPr>
            <a:lvl3pPr marL="1143000" indent="-228600" defTabSz="1009650">
              <a:defRPr sz="2400">
                <a:solidFill>
                  <a:schemeClr val="tx1"/>
                </a:solidFill>
                <a:latin typeface="Times New Roman" panose="02020603050405020304" pitchFamily="18" charset="0"/>
              </a:defRPr>
            </a:lvl3pPr>
            <a:lvl4pPr marL="1600200" indent="-228600" defTabSz="1009650">
              <a:defRPr sz="2400">
                <a:solidFill>
                  <a:schemeClr val="tx1"/>
                </a:solidFill>
                <a:latin typeface="Times New Roman" panose="02020603050405020304" pitchFamily="18" charset="0"/>
              </a:defRPr>
            </a:lvl4pPr>
            <a:lvl5pPr marL="2057400" indent="-228600" defTabSz="1009650">
              <a:defRPr sz="2400">
                <a:solidFill>
                  <a:schemeClr val="tx1"/>
                </a:solidFill>
                <a:latin typeface="Times New Roman" panose="02020603050405020304" pitchFamily="18" charset="0"/>
              </a:defRPr>
            </a:lvl5pPr>
            <a:lvl6pPr marL="2514600" indent="-228600" defTabSz="100965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100965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100965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1009650" eaLnBrk="0" fontAlgn="base" hangingPunct="0">
              <a:spcBef>
                <a:spcPct val="0"/>
              </a:spcBef>
              <a:spcAft>
                <a:spcPct val="0"/>
              </a:spcAft>
              <a:defRPr sz="2400">
                <a:solidFill>
                  <a:schemeClr val="tx1"/>
                </a:solidFill>
                <a:latin typeface="Times New Roman" panose="02020603050405020304" pitchFamily="18" charset="0"/>
              </a:defRPr>
            </a:lvl9pPr>
          </a:lstStyle>
          <a:p>
            <a:fld id="{D15B25AB-057D-FE4B-9A12-9ECD886C55B4}" type="slidenum">
              <a:rPr lang="en-US" altLang="en-US" sz="1100"/>
              <a:pPr/>
              <a:t>11</a:t>
            </a:fld>
            <a:endParaRPr lang="en-US" altLang="en-US" sz="1100"/>
          </a:p>
        </p:txBody>
      </p:sp>
      <p:sp>
        <p:nvSpPr>
          <p:cNvPr id="36866" name="Rectangle 2">
            <a:extLst>
              <a:ext uri="{FF2B5EF4-FFF2-40B4-BE49-F238E27FC236}">
                <a16:creationId xmlns:a16="http://schemas.microsoft.com/office/drawing/2014/main" id="{A13E5DE2-2E5B-72DD-1900-175AE0B9FF6E}"/>
              </a:ext>
            </a:extLst>
          </p:cNvPr>
          <p:cNvSpPr>
            <a:spLocks noGrp="1" noRot="1" noChangeAspect="1" noChangeArrowheads="1" noTextEdit="1"/>
          </p:cNvSpPr>
          <p:nvPr>
            <p:ph type="sldImg"/>
          </p:nvPr>
        </p:nvSpPr>
        <p:spPr>
          <a:ln/>
        </p:spPr>
      </p:sp>
      <p:sp>
        <p:nvSpPr>
          <p:cNvPr id="36867" name="Rectangle 3">
            <a:extLst>
              <a:ext uri="{FF2B5EF4-FFF2-40B4-BE49-F238E27FC236}">
                <a16:creationId xmlns:a16="http://schemas.microsoft.com/office/drawing/2014/main" id="{FCAA21DE-0F25-B7DE-4774-62506FDECBC2}"/>
              </a:ext>
            </a:extLst>
          </p:cNvPr>
          <p:cNvSpPr>
            <a:spLocks noGrp="1" noChangeArrowheads="1"/>
          </p:cNvSpPr>
          <p:nvPr>
            <p:ph type="body" idx="1"/>
          </p:nvPr>
        </p:nvSpPr>
        <p:spPr>
          <a:xfrm>
            <a:off x="933450" y="4411663"/>
            <a:ext cx="5140325" cy="4148137"/>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a:t>As the class location unit is slid down the pipeline, houses drop off the upstream side of the unit increasing the length of the Class 2.   </a:t>
            </a:r>
          </a:p>
          <a:p>
            <a:endParaRPr lang="en-US" altLang="en-US"/>
          </a:p>
          <a:p>
            <a:endParaRPr lang="en-US" altLang="en-US"/>
          </a:p>
          <a:p>
            <a:r>
              <a:rPr lang="en-US" altLang="en-US"/>
              <a:t>The overall class location is noted on the top and the individual movement of the corridor on the bottom.</a:t>
            </a:r>
          </a:p>
          <a:p>
            <a:endParaRPr lang="en-US"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a:extLst>
              <a:ext uri="{FF2B5EF4-FFF2-40B4-BE49-F238E27FC236}">
                <a16:creationId xmlns:a16="http://schemas.microsoft.com/office/drawing/2014/main" id="{CE3FEB2C-EC2C-2D57-D0E6-38DD3F9589CC}"/>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1009650">
              <a:defRPr sz="2400">
                <a:solidFill>
                  <a:schemeClr val="tx1"/>
                </a:solidFill>
                <a:latin typeface="Times New Roman" panose="02020603050405020304" pitchFamily="18" charset="0"/>
              </a:defRPr>
            </a:lvl1pPr>
            <a:lvl2pPr marL="742950" indent="-285750" defTabSz="1009650">
              <a:defRPr sz="2400">
                <a:solidFill>
                  <a:schemeClr val="tx1"/>
                </a:solidFill>
                <a:latin typeface="Times New Roman" panose="02020603050405020304" pitchFamily="18" charset="0"/>
              </a:defRPr>
            </a:lvl2pPr>
            <a:lvl3pPr marL="1143000" indent="-228600" defTabSz="1009650">
              <a:defRPr sz="2400">
                <a:solidFill>
                  <a:schemeClr val="tx1"/>
                </a:solidFill>
                <a:latin typeface="Times New Roman" panose="02020603050405020304" pitchFamily="18" charset="0"/>
              </a:defRPr>
            </a:lvl3pPr>
            <a:lvl4pPr marL="1600200" indent="-228600" defTabSz="1009650">
              <a:defRPr sz="2400">
                <a:solidFill>
                  <a:schemeClr val="tx1"/>
                </a:solidFill>
                <a:latin typeface="Times New Roman" panose="02020603050405020304" pitchFamily="18" charset="0"/>
              </a:defRPr>
            </a:lvl4pPr>
            <a:lvl5pPr marL="2057400" indent="-228600" defTabSz="1009650">
              <a:defRPr sz="2400">
                <a:solidFill>
                  <a:schemeClr val="tx1"/>
                </a:solidFill>
                <a:latin typeface="Times New Roman" panose="02020603050405020304" pitchFamily="18" charset="0"/>
              </a:defRPr>
            </a:lvl5pPr>
            <a:lvl6pPr marL="2514600" indent="-228600" defTabSz="100965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100965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100965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1009650" eaLnBrk="0" fontAlgn="base" hangingPunct="0">
              <a:spcBef>
                <a:spcPct val="0"/>
              </a:spcBef>
              <a:spcAft>
                <a:spcPct val="0"/>
              </a:spcAft>
              <a:defRPr sz="2400">
                <a:solidFill>
                  <a:schemeClr val="tx1"/>
                </a:solidFill>
                <a:latin typeface="Times New Roman" panose="02020603050405020304" pitchFamily="18" charset="0"/>
              </a:defRPr>
            </a:lvl9pPr>
          </a:lstStyle>
          <a:p>
            <a:fld id="{13B20277-AC49-FF4D-BFC3-962BEBDD4A2B}" type="slidenum">
              <a:rPr lang="en-US" altLang="en-US" sz="1100"/>
              <a:pPr/>
              <a:t>12</a:t>
            </a:fld>
            <a:endParaRPr lang="en-US" altLang="en-US" sz="1100"/>
          </a:p>
        </p:txBody>
      </p:sp>
      <p:sp>
        <p:nvSpPr>
          <p:cNvPr id="38914" name="Rectangle 2">
            <a:extLst>
              <a:ext uri="{FF2B5EF4-FFF2-40B4-BE49-F238E27FC236}">
                <a16:creationId xmlns:a16="http://schemas.microsoft.com/office/drawing/2014/main" id="{9F79A90B-070E-9F92-0C11-32CF63CB1150}"/>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7973928C-9DDD-5CA3-5F0A-4589B66035EE}"/>
              </a:ext>
            </a:extLst>
          </p:cNvPr>
          <p:cNvSpPr>
            <a:spLocks noGrp="1" noChangeArrowheads="1"/>
          </p:cNvSpPr>
          <p:nvPr>
            <p:ph type="body" idx="1"/>
          </p:nvPr>
        </p:nvSpPr>
        <p:spPr>
          <a:xfrm>
            <a:off x="933450" y="4411663"/>
            <a:ext cx="5140325" cy="4148137"/>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a:t>As the class location unit is slid down the pipeline, houses drop off the upstream side of the unit but the count is still high enough for a Class 2 location.     </a:t>
            </a:r>
          </a:p>
          <a:p>
            <a:endParaRPr lang="en-US" altLang="en-US"/>
          </a:p>
          <a:p>
            <a:endParaRPr lang="en-US" altLang="en-US"/>
          </a:p>
          <a:p>
            <a:r>
              <a:rPr lang="en-US" altLang="en-US"/>
              <a:t>The overall class location is noted on the top and the individual movement of the corridor on the bottom.</a:t>
            </a:r>
          </a:p>
          <a:p>
            <a:endParaRPr lang="en-US"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7">
            <a:extLst>
              <a:ext uri="{FF2B5EF4-FFF2-40B4-BE49-F238E27FC236}">
                <a16:creationId xmlns:a16="http://schemas.microsoft.com/office/drawing/2014/main" id="{E89017F8-BF39-5120-B239-D7A5E24F032D}"/>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1009650">
              <a:defRPr sz="2400">
                <a:solidFill>
                  <a:schemeClr val="tx1"/>
                </a:solidFill>
                <a:latin typeface="Times New Roman" panose="02020603050405020304" pitchFamily="18" charset="0"/>
              </a:defRPr>
            </a:lvl1pPr>
            <a:lvl2pPr marL="742950" indent="-285750" defTabSz="1009650">
              <a:defRPr sz="2400">
                <a:solidFill>
                  <a:schemeClr val="tx1"/>
                </a:solidFill>
                <a:latin typeface="Times New Roman" panose="02020603050405020304" pitchFamily="18" charset="0"/>
              </a:defRPr>
            </a:lvl2pPr>
            <a:lvl3pPr marL="1143000" indent="-228600" defTabSz="1009650">
              <a:defRPr sz="2400">
                <a:solidFill>
                  <a:schemeClr val="tx1"/>
                </a:solidFill>
                <a:latin typeface="Times New Roman" panose="02020603050405020304" pitchFamily="18" charset="0"/>
              </a:defRPr>
            </a:lvl3pPr>
            <a:lvl4pPr marL="1600200" indent="-228600" defTabSz="1009650">
              <a:defRPr sz="2400">
                <a:solidFill>
                  <a:schemeClr val="tx1"/>
                </a:solidFill>
                <a:latin typeface="Times New Roman" panose="02020603050405020304" pitchFamily="18" charset="0"/>
              </a:defRPr>
            </a:lvl4pPr>
            <a:lvl5pPr marL="2057400" indent="-228600" defTabSz="1009650">
              <a:defRPr sz="2400">
                <a:solidFill>
                  <a:schemeClr val="tx1"/>
                </a:solidFill>
                <a:latin typeface="Times New Roman" panose="02020603050405020304" pitchFamily="18" charset="0"/>
              </a:defRPr>
            </a:lvl5pPr>
            <a:lvl6pPr marL="2514600" indent="-228600" defTabSz="100965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100965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100965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1009650" eaLnBrk="0" fontAlgn="base" hangingPunct="0">
              <a:spcBef>
                <a:spcPct val="0"/>
              </a:spcBef>
              <a:spcAft>
                <a:spcPct val="0"/>
              </a:spcAft>
              <a:defRPr sz="2400">
                <a:solidFill>
                  <a:schemeClr val="tx1"/>
                </a:solidFill>
                <a:latin typeface="Times New Roman" panose="02020603050405020304" pitchFamily="18" charset="0"/>
              </a:defRPr>
            </a:lvl9pPr>
          </a:lstStyle>
          <a:p>
            <a:fld id="{2AECFC06-64CB-A442-A700-D964A1DB0F5E}" type="slidenum">
              <a:rPr lang="en-US" altLang="en-US" sz="1100"/>
              <a:pPr/>
              <a:t>13</a:t>
            </a:fld>
            <a:endParaRPr lang="en-US" altLang="en-US" sz="1100"/>
          </a:p>
        </p:txBody>
      </p:sp>
      <p:sp>
        <p:nvSpPr>
          <p:cNvPr id="40962" name="Rectangle 2">
            <a:extLst>
              <a:ext uri="{FF2B5EF4-FFF2-40B4-BE49-F238E27FC236}">
                <a16:creationId xmlns:a16="http://schemas.microsoft.com/office/drawing/2014/main" id="{4E3F62FF-DB0A-39AE-884F-F194F1ECDC6A}"/>
              </a:ext>
            </a:extLst>
          </p:cNvPr>
          <p:cNvSpPr>
            <a:spLocks noGrp="1" noRot="1" noChangeAspect="1" noChangeArrowheads="1" noTextEdit="1"/>
          </p:cNvSpPr>
          <p:nvPr>
            <p:ph type="sldImg"/>
          </p:nvPr>
        </p:nvSpPr>
        <p:spPr>
          <a:ln/>
        </p:spPr>
      </p:sp>
      <p:sp>
        <p:nvSpPr>
          <p:cNvPr id="40963" name="Rectangle 3">
            <a:extLst>
              <a:ext uri="{FF2B5EF4-FFF2-40B4-BE49-F238E27FC236}">
                <a16:creationId xmlns:a16="http://schemas.microsoft.com/office/drawing/2014/main" id="{15EF7B13-3C04-E1D5-88BA-6D58543FA531}"/>
              </a:ext>
            </a:extLst>
          </p:cNvPr>
          <p:cNvSpPr>
            <a:spLocks noGrp="1" noChangeArrowheads="1"/>
          </p:cNvSpPr>
          <p:nvPr>
            <p:ph type="body" idx="1"/>
          </p:nvPr>
        </p:nvSpPr>
        <p:spPr>
          <a:xfrm>
            <a:off x="933450" y="4411663"/>
            <a:ext cx="5140325" cy="4148137"/>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a:t>As the class location unit is slid down to the end of the pipeline, the house count in the class location unit equals 7.  This establishes a Class 1 area.  Because higher class locations have been established on the upstream side of this last movement of the class location unit, only the very end is considered Class 1.  As illustrated above, the higher class location sets the precedence, thus making the higher class location longer than a mile and the Class 2 and Class 1 shorter than a mile.</a:t>
            </a:r>
          </a:p>
          <a:p>
            <a:endParaRPr lang="en-US" altLang="en-US"/>
          </a:p>
          <a:p>
            <a:r>
              <a:rPr lang="en-US" altLang="en-US"/>
              <a:t>The overall class location is noted on the top and the individual movement of the corridor on the bottom.</a:t>
            </a:r>
          </a:p>
          <a:p>
            <a:endParaRPr lang="en-US" altLang="en-US"/>
          </a:p>
          <a:p>
            <a:endParaRPr lang="en-US" altLang="en-US" sz="2400" b="1" i="1" u="sng"/>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7">
            <a:extLst>
              <a:ext uri="{FF2B5EF4-FFF2-40B4-BE49-F238E27FC236}">
                <a16:creationId xmlns:a16="http://schemas.microsoft.com/office/drawing/2014/main" id="{21312E6B-11CB-CA3E-88BB-D14B4B9D7664}"/>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1009650">
              <a:defRPr sz="2400">
                <a:solidFill>
                  <a:schemeClr val="tx1"/>
                </a:solidFill>
                <a:latin typeface="Times New Roman" panose="02020603050405020304" pitchFamily="18" charset="0"/>
              </a:defRPr>
            </a:lvl1pPr>
            <a:lvl2pPr marL="742950" indent="-285750" defTabSz="1009650">
              <a:defRPr sz="2400">
                <a:solidFill>
                  <a:schemeClr val="tx1"/>
                </a:solidFill>
                <a:latin typeface="Times New Roman" panose="02020603050405020304" pitchFamily="18" charset="0"/>
              </a:defRPr>
            </a:lvl2pPr>
            <a:lvl3pPr marL="1143000" indent="-228600" defTabSz="1009650">
              <a:defRPr sz="2400">
                <a:solidFill>
                  <a:schemeClr val="tx1"/>
                </a:solidFill>
                <a:latin typeface="Times New Roman" panose="02020603050405020304" pitchFamily="18" charset="0"/>
              </a:defRPr>
            </a:lvl3pPr>
            <a:lvl4pPr marL="1600200" indent="-228600" defTabSz="1009650">
              <a:defRPr sz="2400">
                <a:solidFill>
                  <a:schemeClr val="tx1"/>
                </a:solidFill>
                <a:latin typeface="Times New Roman" panose="02020603050405020304" pitchFamily="18" charset="0"/>
              </a:defRPr>
            </a:lvl4pPr>
            <a:lvl5pPr marL="2057400" indent="-228600" defTabSz="1009650">
              <a:defRPr sz="2400">
                <a:solidFill>
                  <a:schemeClr val="tx1"/>
                </a:solidFill>
                <a:latin typeface="Times New Roman" panose="02020603050405020304" pitchFamily="18" charset="0"/>
              </a:defRPr>
            </a:lvl5pPr>
            <a:lvl6pPr marL="2514600" indent="-228600" defTabSz="100965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100965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100965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1009650" eaLnBrk="0" fontAlgn="base" hangingPunct="0">
              <a:spcBef>
                <a:spcPct val="0"/>
              </a:spcBef>
              <a:spcAft>
                <a:spcPct val="0"/>
              </a:spcAft>
              <a:defRPr sz="2400">
                <a:solidFill>
                  <a:schemeClr val="tx1"/>
                </a:solidFill>
                <a:latin typeface="Times New Roman" panose="02020603050405020304" pitchFamily="18" charset="0"/>
              </a:defRPr>
            </a:lvl9pPr>
          </a:lstStyle>
          <a:p>
            <a:fld id="{4222D3F8-CF11-E54A-9B4A-4A065C20F1F1}" type="slidenum">
              <a:rPr lang="en-US" altLang="en-US" sz="1100"/>
              <a:pPr/>
              <a:t>14</a:t>
            </a:fld>
            <a:endParaRPr lang="en-US" altLang="en-US" sz="1100"/>
          </a:p>
        </p:txBody>
      </p:sp>
      <p:sp>
        <p:nvSpPr>
          <p:cNvPr id="43010" name="Rectangle 2">
            <a:extLst>
              <a:ext uri="{FF2B5EF4-FFF2-40B4-BE49-F238E27FC236}">
                <a16:creationId xmlns:a16="http://schemas.microsoft.com/office/drawing/2014/main" id="{BAA49AB3-77CF-ECBB-54FA-BD4A8DE1255A}"/>
              </a:ext>
            </a:extLst>
          </p:cNvPr>
          <p:cNvSpPr>
            <a:spLocks noGrp="1" noRot="1" noChangeAspect="1" noChangeArrowheads="1" noTextEdit="1"/>
          </p:cNvSpPr>
          <p:nvPr>
            <p:ph type="sldImg"/>
          </p:nvPr>
        </p:nvSpPr>
        <p:spPr>
          <a:ln/>
        </p:spPr>
      </p:sp>
      <p:sp>
        <p:nvSpPr>
          <p:cNvPr id="43011" name="Rectangle 3">
            <a:extLst>
              <a:ext uri="{FF2B5EF4-FFF2-40B4-BE49-F238E27FC236}">
                <a16:creationId xmlns:a16="http://schemas.microsoft.com/office/drawing/2014/main" id="{C6587A35-7FD7-A262-B755-88FF504E8B4C}"/>
              </a:ext>
            </a:extLst>
          </p:cNvPr>
          <p:cNvSpPr>
            <a:spLocks noGrp="1" noChangeArrowheads="1"/>
          </p:cNvSpPr>
          <p:nvPr>
            <p:ph type="body" idx="1"/>
          </p:nvPr>
        </p:nvSpPr>
        <p:spPr>
          <a:xfrm>
            <a:off x="933450" y="4411663"/>
            <a:ext cx="5140325" cy="4148137"/>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a:t>Some operators have made the </a:t>
            </a:r>
            <a:r>
              <a:rPr lang="en-US" altLang="en-US" b="1" u="sng"/>
              <a:t>mistake</a:t>
            </a:r>
            <a:r>
              <a:rPr lang="en-US" altLang="en-US"/>
              <a:t> of laying the corridor out mile by mile.  Applying the regulation this way can cause the line to be under classified.</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7">
            <a:extLst>
              <a:ext uri="{FF2B5EF4-FFF2-40B4-BE49-F238E27FC236}">
                <a16:creationId xmlns:a16="http://schemas.microsoft.com/office/drawing/2014/main" id="{C8EE452D-03D9-B0EB-17EE-0E26EE7546D6}"/>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1009650">
              <a:defRPr sz="2400">
                <a:solidFill>
                  <a:schemeClr val="tx1"/>
                </a:solidFill>
                <a:latin typeface="Times New Roman" panose="02020603050405020304" pitchFamily="18" charset="0"/>
              </a:defRPr>
            </a:lvl1pPr>
            <a:lvl2pPr marL="742950" indent="-285750" defTabSz="1009650">
              <a:defRPr sz="2400">
                <a:solidFill>
                  <a:schemeClr val="tx1"/>
                </a:solidFill>
                <a:latin typeface="Times New Roman" panose="02020603050405020304" pitchFamily="18" charset="0"/>
              </a:defRPr>
            </a:lvl2pPr>
            <a:lvl3pPr marL="1143000" indent="-228600" defTabSz="1009650">
              <a:defRPr sz="2400">
                <a:solidFill>
                  <a:schemeClr val="tx1"/>
                </a:solidFill>
                <a:latin typeface="Times New Roman" panose="02020603050405020304" pitchFamily="18" charset="0"/>
              </a:defRPr>
            </a:lvl3pPr>
            <a:lvl4pPr marL="1600200" indent="-228600" defTabSz="1009650">
              <a:defRPr sz="2400">
                <a:solidFill>
                  <a:schemeClr val="tx1"/>
                </a:solidFill>
                <a:latin typeface="Times New Roman" panose="02020603050405020304" pitchFamily="18" charset="0"/>
              </a:defRPr>
            </a:lvl4pPr>
            <a:lvl5pPr marL="2057400" indent="-228600" defTabSz="1009650">
              <a:defRPr sz="2400">
                <a:solidFill>
                  <a:schemeClr val="tx1"/>
                </a:solidFill>
                <a:latin typeface="Times New Roman" panose="02020603050405020304" pitchFamily="18" charset="0"/>
              </a:defRPr>
            </a:lvl5pPr>
            <a:lvl6pPr marL="2514600" indent="-228600" defTabSz="100965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100965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100965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1009650" eaLnBrk="0" fontAlgn="base" hangingPunct="0">
              <a:spcBef>
                <a:spcPct val="0"/>
              </a:spcBef>
              <a:spcAft>
                <a:spcPct val="0"/>
              </a:spcAft>
              <a:defRPr sz="2400">
                <a:solidFill>
                  <a:schemeClr val="tx1"/>
                </a:solidFill>
                <a:latin typeface="Times New Roman" panose="02020603050405020304" pitchFamily="18" charset="0"/>
              </a:defRPr>
            </a:lvl9pPr>
          </a:lstStyle>
          <a:p>
            <a:fld id="{DAC76A12-4C7E-2F41-8480-A6A184A7229B}" type="slidenum">
              <a:rPr lang="en-US" altLang="en-US" sz="1100"/>
              <a:pPr/>
              <a:t>15</a:t>
            </a:fld>
            <a:endParaRPr lang="en-US" altLang="en-US" sz="1100"/>
          </a:p>
        </p:txBody>
      </p:sp>
      <p:sp>
        <p:nvSpPr>
          <p:cNvPr id="45058" name="Rectangle 2">
            <a:extLst>
              <a:ext uri="{FF2B5EF4-FFF2-40B4-BE49-F238E27FC236}">
                <a16:creationId xmlns:a16="http://schemas.microsoft.com/office/drawing/2014/main" id="{332C6EC8-0010-05BE-4972-992B32972124}"/>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D0C85DC3-A5A7-57F4-A44D-9BD49575934A}"/>
              </a:ext>
            </a:extLst>
          </p:cNvPr>
          <p:cNvSpPr>
            <a:spLocks noGrp="1" noChangeArrowheads="1"/>
          </p:cNvSpPr>
          <p:nvPr>
            <p:ph type="body" idx="1"/>
          </p:nvPr>
        </p:nvSpPr>
        <p:spPr>
          <a:xfrm>
            <a:off x="933450" y="4411663"/>
            <a:ext cx="5140325" cy="4148137"/>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a:t>Moving down the pipeline in 1 mile increments or laying the class location unit end-to-end is the </a:t>
            </a:r>
            <a:r>
              <a:rPr lang="en-US" altLang="en-US" b="1" u="sng"/>
              <a:t>incorrect</a:t>
            </a:r>
            <a:r>
              <a:rPr lang="en-US" altLang="en-US"/>
              <a:t> way to determine class locations.</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7">
            <a:extLst>
              <a:ext uri="{FF2B5EF4-FFF2-40B4-BE49-F238E27FC236}">
                <a16:creationId xmlns:a16="http://schemas.microsoft.com/office/drawing/2014/main" id="{DC32E770-E6C6-9A7C-C210-3FF94822F521}"/>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1009650">
              <a:defRPr sz="2400">
                <a:solidFill>
                  <a:schemeClr val="tx1"/>
                </a:solidFill>
                <a:latin typeface="Times New Roman" panose="02020603050405020304" pitchFamily="18" charset="0"/>
              </a:defRPr>
            </a:lvl1pPr>
            <a:lvl2pPr marL="742950" indent="-285750" defTabSz="1009650">
              <a:defRPr sz="2400">
                <a:solidFill>
                  <a:schemeClr val="tx1"/>
                </a:solidFill>
                <a:latin typeface="Times New Roman" panose="02020603050405020304" pitchFamily="18" charset="0"/>
              </a:defRPr>
            </a:lvl2pPr>
            <a:lvl3pPr marL="1143000" indent="-228600" defTabSz="1009650">
              <a:defRPr sz="2400">
                <a:solidFill>
                  <a:schemeClr val="tx1"/>
                </a:solidFill>
                <a:latin typeface="Times New Roman" panose="02020603050405020304" pitchFamily="18" charset="0"/>
              </a:defRPr>
            </a:lvl3pPr>
            <a:lvl4pPr marL="1600200" indent="-228600" defTabSz="1009650">
              <a:defRPr sz="2400">
                <a:solidFill>
                  <a:schemeClr val="tx1"/>
                </a:solidFill>
                <a:latin typeface="Times New Roman" panose="02020603050405020304" pitchFamily="18" charset="0"/>
              </a:defRPr>
            </a:lvl4pPr>
            <a:lvl5pPr marL="2057400" indent="-228600" defTabSz="1009650">
              <a:defRPr sz="2400">
                <a:solidFill>
                  <a:schemeClr val="tx1"/>
                </a:solidFill>
                <a:latin typeface="Times New Roman" panose="02020603050405020304" pitchFamily="18" charset="0"/>
              </a:defRPr>
            </a:lvl5pPr>
            <a:lvl6pPr marL="2514600" indent="-228600" defTabSz="100965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100965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100965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1009650" eaLnBrk="0" fontAlgn="base" hangingPunct="0">
              <a:spcBef>
                <a:spcPct val="0"/>
              </a:spcBef>
              <a:spcAft>
                <a:spcPct val="0"/>
              </a:spcAft>
              <a:defRPr sz="2400">
                <a:solidFill>
                  <a:schemeClr val="tx1"/>
                </a:solidFill>
                <a:latin typeface="Times New Roman" panose="02020603050405020304" pitchFamily="18" charset="0"/>
              </a:defRPr>
            </a:lvl9pPr>
          </a:lstStyle>
          <a:p>
            <a:fld id="{8CC33C18-F6F3-0749-B047-D486C1F98BDD}" type="slidenum">
              <a:rPr lang="en-US" altLang="en-US" sz="1100"/>
              <a:pPr/>
              <a:t>16</a:t>
            </a:fld>
            <a:endParaRPr lang="en-US" altLang="en-US" sz="1100"/>
          </a:p>
        </p:txBody>
      </p:sp>
      <p:sp>
        <p:nvSpPr>
          <p:cNvPr id="47106" name="Rectangle 2">
            <a:extLst>
              <a:ext uri="{FF2B5EF4-FFF2-40B4-BE49-F238E27FC236}">
                <a16:creationId xmlns:a16="http://schemas.microsoft.com/office/drawing/2014/main" id="{C2AC10C7-C940-3A6E-6275-2A26AA66D310}"/>
              </a:ext>
            </a:extLst>
          </p:cNvPr>
          <p:cNvSpPr>
            <a:spLocks noGrp="1" noRot="1" noChangeAspect="1" noChangeArrowheads="1" noTextEdit="1"/>
          </p:cNvSpPr>
          <p:nvPr>
            <p:ph type="sldImg"/>
          </p:nvPr>
        </p:nvSpPr>
        <p:spPr>
          <a:ln/>
        </p:spPr>
      </p:sp>
      <p:sp>
        <p:nvSpPr>
          <p:cNvPr id="47107" name="Rectangle 3">
            <a:extLst>
              <a:ext uri="{FF2B5EF4-FFF2-40B4-BE49-F238E27FC236}">
                <a16:creationId xmlns:a16="http://schemas.microsoft.com/office/drawing/2014/main" id="{C0138358-A954-B32C-1ED3-6E19EF932E57}"/>
              </a:ext>
            </a:extLst>
          </p:cNvPr>
          <p:cNvSpPr>
            <a:spLocks noGrp="1" noChangeArrowheads="1"/>
          </p:cNvSpPr>
          <p:nvPr>
            <p:ph type="body" idx="1"/>
          </p:nvPr>
        </p:nvSpPr>
        <p:spPr>
          <a:xfrm>
            <a:off x="933450" y="4411663"/>
            <a:ext cx="5140325" cy="4148137"/>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sz="1500"/>
              <a:t>As illustrated above, by using the corridor laid end-to-end, the class location units are just one mile in length.  In this application one vital qualifier is left out.  That is, “continuous.”  To properly apply this regulation, the continuous mile is a sliding mile (</a:t>
            </a:r>
            <a:r>
              <a:rPr lang="en-US" altLang="en-US"/>
              <a:t>§</a:t>
            </a:r>
            <a:r>
              <a:rPr lang="en-US" altLang="en-US" sz="1500"/>
              <a:t>192.5(a)(1)) looking for the highest concentrations of people.</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7">
            <a:extLst>
              <a:ext uri="{FF2B5EF4-FFF2-40B4-BE49-F238E27FC236}">
                <a16:creationId xmlns:a16="http://schemas.microsoft.com/office/drawing/2014/main" id="{539949CE-F268-5481-E66D-1908811D5D62}"/>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1009650">
              <a:defRPr sz="2400">
                <a:solidFill>
                  <a:schemeClr val="tx1"/>
                </a:solidFill>
                <a:latin typeface="Times New Roman" panose="02020603050405020304" pitchFamily="18" charset="0"/>
              </a:defRPr>
            </a:lvl1pPr>
            <a:lvl2pPr marL="742950" indent="-285750" defTabSz="1009650">
              <a:defRPr sz="2400">
                <a:solidFill>
                  <a:schemeClr val="tx1"/>
                </a:solidFill>
                <a:latin typeface="Times New Roman" panose="02020603050405020304" pitchFamily="18" charset="0"/>
              </a:defRPr>
            </a:lvl2pPr>
            <a:lvl3pPr marL="1143000" indent="-228600" defTabSz="1009650">
              <a:defRPr sz="2400">
                <a:solidFill>
                  <a:schemeClr val="tx1"/>
                </a:solidFill>
                <a:latin typeface="Times New Roman" panose="02020603050405020304" pitchFamily="18" charset="0"/>
              </a:defRPr>
            </a:lvl3pPr>
            <a:lvl4pPr marL="1600200" indent="-228600" defTabSz="1009650">
              <a:defRPr sz="2400">
                <a:solidFill>
                  <a:schemeClr val="tx1"/>
                </a:solidFill>
                <a:latin typeface="Times New Roman" panose="02020603050405020304" pitchFamily="18" charset="0"/>
              </a:defRPr>
            </a:lvl4pPr>
            <a:lvl5pPr marL="2057400" indent="-228600" defTabSz="1009650">
              <a:defRPr sz="2400">
                <a:solidFill>
                  <a:schemeClr val="tx1"/>
                </a:solidFill>
                <a:latin typeface="Times New Roman" panose="02020603050405020304" pitchFamily="18" charset="0"/>
              </a:defRPr>
            </a:lvl5pPr>
            <a:lvl6pPr marL="2514600" indent="-228600" defTabSz="100965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100965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100965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1009650" eaLnBrk="0" fontAlgn="base" hangingPunct="0">
              <a:spcBef>
                <a:spcPct val="0"/>
              </a:spcBef>
              <a:spcAft>
                <a:spcPct val="0"/>
              </a:spcAft>
              <a:defRPr sz="2400">
                <a:solidFill>
                  <a:schemeClr val="tx1"/>
                </a:solidFill>
                <a:latin typeface="Times New Roman" panose="02020603050405020304" pitchFamily="18" charset="0"/>
              </a:defRPr>
            </a:lvl9pPr>
          </a:lstStyle>
          <a:p>
            <a:fld id="{31655D36-FDFE-0544-A4D4-A1C3253A1E22}" type="slidenum">
              <a:rPr lang="en-US" altLang="en-US" sz="1100"/>
              <a:pPr/>
              <a:t>17</a:t>
            </a:fld>
            <a:endParaRPr lang="en-US" altLang="en-US" sz="1100"/>
          </a:p>
        </p:txBody>
      </p:sp>
      <p:sp>
        <p:nvSpPr>
          <p:cNvPr id="49154" name="Rectangle 2">
            <a:extLst>
              <a:ext uri="{FF2B5EF4-FFF2-40B4-BE49-F238E27FC236}">
                <a16:creationId xmlns:a16="http://schemas.microsoft.com/office/drawing/2014/main" id="{7EE237CB-6419-BF52-F44D-CD880A90D515}"/>
              </a:ext>
            </a:extLst>
          </p:cNvPr>
          <p:cNvSpPr>
            <a:spLocks noGrp="1" noRot="1" noChangeAspect="1" noChangeArrowheads="1" noTextEdit="1"/>
          </p:cNvSpPr>
          <p:nvPr>
            <p:ph type="sldImg"/>
          </p:nvPr>
        </p:nvSpPr>
        <p:spPr>
          <a:ln/>
        </p:spPr>
      </p:sp>
      <p:sp>
        <p:nvSpPr>
          <p:cNvPr id="49155" name="Rectangle 3">
            <a:extLst>
              <a:ext uri="{FF2B5EF4-FFF2-40B4-BE49-F238E27FC236}">
                <a16:creationId xmlns:a16="http://schemas.microsoft.com/office/drawing/2014/main" id="{BE4277ED-F5EA-E452-BDE8-AD4F6AB1A5AA}"/>
              </a:ext>
            </a:extLst>
          </p:cNvPr>
          <p:cNvSpPr>
            <a:spLocks noGrp="1" noChangeArrowheads="1"/>
          </p:cNvSpPr>
          <p:nvPr>
            <p:ph type="body" idx="1"/>
          </p:nvPr>
        </p:nvSpPr>
        <p:spPr>
          <a:xfrm>
            <a:off x="933450" y="4411663"/>
            <a:ext cx="5140325" cy="4148137"/>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a:t>If you compare the application of the sliding mile versus the end-to-end for the same pipeline, you can see how a pipeline can be under classified by placing a mile end-to-end.</a:t>
            </a:r>
          </a:p>
          <a:p>
            <a:endParaRPr lang="en-US"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7">
            <a:extLst>
              <a:ext uri="{FF2B5EF4-FFF2-40B4-BE49-F238E27FC236}">
                <a16:creationId xmlns:a16="http://schemas.microsoft.com/office/drawing/2014/main" id="{74F9E455-B1AC-0F77-0014-C2DD04467EFB}"/>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1009650">
              <a:defRPr sz="2400">
                <a:solidFill>
                  <a:schemeClr val="tx1"/>
                </a:solidFill>
                <a:latin typeface="Times New Roman" panose="02020603050405020304" pitchFamily="18" charset="0"/>
              </a:defRPr>
            </a:lvl1pPr>
            <a:lvl2pPr marL="742950" indent="-285750" defTabSz="1009650">
              <a:defRPr sz="2400">
                <a:solidFill>
                  <a:schemeClr val="tx1"/>
                </a:solidFill>
                <a:latin typeface="Times New Roman" panose="02020603050405020304" pitchFamily="18" charset="0"/>
              </a:defRPr>
            </a:lvl2pPr>
            <a:lvl3pPr marL="1143000" indent="-228600" defTabSz="1009650">
              <a:defRPr sz="2400">
                <a:solidFill>
                  <a:schemeClr val="tx1"/>
                </a:solidFill>
                <a:latin typeface="Times New Roman" panose="02020603050405020304" pitchFamily="18" charset="0"/>
              </a:defRPr>
            </a:lvl3pPr>
            <a:lvl4pPr marL="1600200" indent="-228600" defTabSz="1009650">
              <a:defRPr sz="2400">
                <a:solidFill>
                  <a:schemeClr val="tx1"/>
                </a:solidFill>
                <a:latin typeface="Times New Roman" panose="02020603050405020304" pitchFamily="18" charset="0"/>
              </a:defRPr>
            </a:lvl4pPr>
            <a:lvl5pPr marL="2057400" indent="-228600" defTabSz="1009650">
              <a:defRPr sz="2400">
                <a:solidFill>
                  <a:schemeClr val="tx1"/>
                </a:solidFill>
                <a:latin typeface="Times New Roman" panose="02020603050405020304" pitchFamily="18" charset="0"/>
              </a:defRPr>
            </a:lvl5pPr>
            <a:lvl6pPr marL="2514600" indent="-228600" defTabSz="100965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100965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100965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1009650" eaLnBrk="0" fontAlgn="base" hangingPunct="0">
              <a:spcBef>
                <a:spcPct val="0"/>
              </a:spcBef>
              <a:spcAft>
                <a:spcPct val="0"/>
              </a:spcAft>
              <a:defRPr sz="2400">
                <a:solidFill>
                  <a:schemeClr val="tx1"/>
                </a:solidFill>
                <a:latin typeface="Times New Roman" panose="02020603050405020304" pitchFamily="18" charset="0"/>
              </a:defRPr>
            </a:lvl9pPr>
          </a:lstStyle>
          <a:p>
            <a:fld id="{C1617E33-C01B-4B4B-BA6B-C95A05F2E2AD}" type="slidenum">
              <a:rPr lang="en-US" altLang="en-US" sz="1100"/>
              <a:pPr/>
              <a:t>18</a:t>
            </a:fld>
            <a:endParaRPr lang="en-US" altLang="en-US" sz="1100"/>
          </a:p>
        </p:txBody>
      </p:sp>
      <p:sp>
        <p:nvSpPr>
          <p:cNvPr id="51202" name="Rectangle 2">
            <a:extLst>
              <a:ext uri="{FF2B5EF4-FFF2-40B4-BE49-F238E27FC236}">
                <a16:creationId xmlns:a16="http://schemas.microsoft.com/office/drawing/2014/main" id="{C9F68C0B-B501-8892-6BE1-F6C614FD034E}"/>
              </a:ext>
            </a:extLst>
          </p:cNvPr>
          <p:cNvSpPr>
            <a:spLocks noGrp="1" noRot="1" noChangeAspect="1" noChangeArrowheads="1" noTextEdit="1"/>
          </p:cNvSpPr>
          <p:nvPr>
            <p:ph type="sldImg"/>
          </p:nvPr>
        </p:nvSpPr>
        <p:spPr>
          <a:ln/>
        </p:spPr>
      </p:sp>
      <p:sp>
        <p:nvSpPr>
          <p:cNvPr id="51203" name="Rectangle 3">
            <a:extLst>
              <a:ext uri="{FF2B5EF4-FFF2-40B4-BE49-F238E27FC236}">
                <a16:creationId xmlns:a16="http://schemas.microsoft.com/office/drawing/2014/main" id="{8C789915-BB58-0E03-D196-1AC6B8B9CA65}"/>
              </a:ext>
            </a:extLst>
          </p:cNvPr>
          <p:cNvSpPr>
            <a:spLocks noGrp="1" noChangeArrowheads="1"/>
          </p:cNvSpPr>
          <p:nvPr>
            <p:ph type="body" idx="1"/>
          </p:nvPr>
        </p:nvSpPr>
        <p:spPr>
          <a:xfrm>
            <a:off x="933450" y="4411663"/>
            <a:ext cx="5140325" cy="4148137"/>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sz="1200" dirty="0"/>
              <a:t>In §192.5 under paragraph (c), an operator is given the ability to “cluster” or reduce the amount of pipe that is effected by a higher class location.</a:t>
            </a:r>
          </a:p>
          <a:p>
            <a:endParaRPr lang="en-US" altLang="en-US" sz="1200" dirty="0"/>
          </a:p>
          <a:p>
            <a:r>
              <a:rPr lang="en-US" altLang="en-US" sz="1200" dirty="0"/>
              <a:t>A different class location of a segment of pipe is effected by several different areas of the regulations.  These include design, operations and maintenance. </a:t>
            </a:r>
          </a:p>
          <a:p>
            <a:endParaRPr lang="en-US" altLang="en-US" sz="1200" dirty="0"/>
          </a:p>
          <a:p>
            <a:r>
              <a:rPr lang="en-US" altLang="en-US" sz="1200" dirty="0"/>
              <a:t>The regulation states:</a:t>
            </a:r>
          </a:p>
          <a:p>
            <a:endParaRPr lang="en-US" altLang="en-US" sz="1200" dirty="0"/>
          </a:p>
          <a:p>
            <a:pPr>
              <a:buFontTx/>
              <a:buAutoNum type="alphaLcParenBoth" startAt="3"/>
            </a:pPr>
            <a:r>
              <a:rPr lang="en-US" altLang="en-US" sz="1200" dirty="0"/>
              <a:t>The length of Class locations 2, 3, and 4 may be adjusted as follows: </a:t>
            </a:r>
          </a:p>
          <a:p>
            <a:endParaRPr lang="en-US" altLang="en-US" sz="1200" dirty="0"/>
          </a:p>
          <a:p>
            <a:r>
              <a:rPr lang="en-US" altLang="en-US" sz="1200" dirty="0"/>
              <a:t>(1)  A Class 4 location ends 220 yards (200 meters) from the nearest building with four or more stories above ground. </a:t>
            </a:r>
            <a:br>
              <a:rPr lang="en-US" altLang="en-US" sz="1200" dirty="0"/>
            </a:br>
            <a:endParaRPr lang="en-US" altLang="en-US" sz="1200" dirty="0"/>
          </a:p>
          <a:p>
            <a:r>
              <a:rPr lang="en-US" altLang="en-US" sz="1200" dirty="0"/>
              <a:t>(2) When a cluster of buildings intended for human occupancy requires a Class 2 or 3 location, the class location ends 220 yards (200 meters) from the nearest building in the cluster.</a:t>
            </a:r>
          </a:p>
          <a:p>
            <a:pPr>
              <a:buFontTx/>
              <a:buAutoNum type="arabicParenBoth" startAt="2"/>
            </a:pPr>
            <a:endParaRPr lang="en-US" altLang="en-US" sz="1200" dirty="0"/>
          </a:p>
          <a:p>
            <a:pPr>
              <a:buFontTx/>
              <a:buAutoNum type="arabicParenBoth" startAt="2"/>
            </a:pPr>
            <a:endParaRPr lang="en-US" altLang="en-US" sz="1200"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Rectangle 7">
            <a:extLst>
              <a:ext uri="{FF2B5EF4-FFF2-40B4-BE49-F238E27FC236}">
                <a16:creationId xmlns:a16="http://schemas.microsoft.com/office/drawing/2014/main" id="{33DA8903-AA86-067A-A197-D927E5B5A61A}"/>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1009650">
              <a:defRPr sz="2400">
                <a:solidFill>
                  <a:schemeClr val="tx1"/>
                </a:solidFill>
                <a:latin typeface="Times New Roman" panose="02020603050405020304" pitchFamily="18" charset="0"/>
              </a:defRPr>
            </a:lvl1pPr>
            <a:lvl2pPr marL="742950" indent="-285750" defTabSz="1009650">
              <a:defRPr sz="2400">
                <a:solidFill>
                  <a:schemeClr val="tx1"/>
                </a:solidFill>
                <a:latin typeface="Times New Roman" panose="02020603050405020304" pitchFamily="18" charset="0"/>
              </a:defRPr>
            </a:lvl2pPr>
            <a:lvl3pPr marL="1143000" indent="-228600" defTabSz="1009650">
              <a:defRPr sz="2400">
                <a:solidFill>
                  <a:schemeClr val="tx1"/>
                </a:solidFill>
                <a:latin typeface="Times New Roman" panose="02020603050405020304" pitchFamily="18" charset="0"/>
              </a:defRPr>
            </a:lvl3pPr>
            <a:lvl4pPr marL="1600200" indent="-228600" defTabSz="1009650">
              <a:defRPr sz="2400">
                <a:solidFill>
                  <a:schemeClr val="tx1"/>
                </a:solidFill>
                <a:latin typeface="Times New Roman" panose="02020603050405020304" pitchFamily="18" charset="0"/>
              </a:defRPr>
            </a:lvl4pPr>
            <a:lvl5pPr marL="2057400" indent="-228600" defTabSz="1009650">
              <a:defRPr sz="2400">
                <a:solidFill>
                  <a:schemeClr val="tx1"/>
                </a:solidFill>
                <a:latin typeface="Times New Roman" panose="02020603050405020304" pitchFamily="18" charset="0"/>
              </a:defRPr>
            </a:lvl5pPr>
            <a:lvl6pPr marL="2514600" indent="-228600" defTabSz="100965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100965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100965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1009650" eaLnBrk="0" fontAlgn="base" hangingPunct="0">
              <a:spcBef>
                <a:spcPct val="0"/>
              </a:spcBef>
              <a:spcAft>
                <a:spcPct val="0"/>
              </a:spcAft>
              <a:defRPr sz="2400">
                <a:solidFill>
                  <a:schemeClr val="tx1"/>
                </a:solidFill>
                <a:latin typeface="Times New Roman" panose="02020603050405020304" pitchFamily="18" charset="0"/>
              </a:defRPr>
            </a:lvl9pPr>
          </a:lstStyle>
          <a:p>
            <a:fld id="{80F790D1-A98B-4E4C-9E5D-044C9822362A}" type="slidenum">
              <a:rPr lang="en-US" altLang="en-US" sz="1100"/>
              <a:pPr/>
              <a:t>19</a:t>
            </a:fld>
            <a:endParaRPr lang="en-US" altLang="en-US" sz="1100"/>
          </a:p>
        </p:txBody>
      </p:sp>
      <p:sp>
        <p:nvSpPr>
          <p:cNvPr id="53250" name="Rectangle 2">
            <a:extLst>
              <a:ext uri="{FF2B5EF4-FFF2-40B4-BE49-F238E27FC236}">
                <a16:creationId xmlns:a16="http://schemas.microsoft.com/office/drawing/2014/main" id="{E5D6AFC6-C3D3-333F-7BC3-96BCD277BA2B}"/>
              </a:ext>
            </a:extLst>
          </p:cNvPr>
          <p:cNvSpPr>
            <a:spLocks noGrp="1" noRot="1" noChangeAspect="1" noChangeArrowheads="1" noTextEdit="1"/>
          </p:cNvSpPr>
          <p:nvPr>
            <p:ph type="sldImg"/>
          </p:nvPr>
        </p:nvSpPr>
        <p:spPr>
          <a:ln/>
        </p:spPr>
      </p:sp>
      <p:sp>
        <p:nvSpPr>
          <p:cNvPr id="53251" name="Rectangle 3">
            <a:extLst>
              <a:ext uri="{FF2B5EF4-FFF2-40B4-BE49-F238E27FC236}">
                <a16:creationId xmlns:a16="http://schemas.microsoft.com/office/drawing/2014/main" id="{B2EADA5F-CA0F-C765-BDBE-7A3E4DDBD57C}"/>
              </a:ext>
            </a:extLst>
          </p:cNvPr>
          <p:cNvSpPr>
            <a:spLocks noGrp="1" noChangeArrowheads="1"/>
          </p:cNvSpPr>
          <p:nvPr>
            <p:ph type="body" idx="1"/>
          </p:nvPr>
        </p:nvSpPr>
        <p:spPr>
          <a:xfrm>
            <a:off x="933450" y="4375150"/>
            <a:ext cx="5140325" cy="4616450"/>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a:t>In the example above, 55 homes are at one end of the unit with 3 homes at the other end of the unit. The class location unit is a class 3 established by the sliding mile. </a:t>
            </a:r>
          </a:p>
          <a:p>
            <a:endParaRPr lang="en-US" altLang="en-US"/>
          </a:p>
          <a:p>
            <a:r>
              <a:rPr lang="en-US" altLang="en-US"/>
              <a:t>The limits of the class location can be reduced to a length of 220 yards upstream and downstream from a group of buildings.</a:t>
            </a:r>
          </a:p>
          <a:p>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C2ED37CB-E253-F40F-8EC1-87ED170FB87F}"/>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1009650">
              <a:defRPr sz="2400">
                <a:solidFill>
                  <a:schemeClr val="tx1"/>
                </a:solidFill>
                <a:latin typeface="Times New Roman" panose="02020603050405020304" pitchFamily="18" charset="0"/>
              </a:defRPr>
            </a:lvl1pPr>
            <a:lvl2pPr marL="742950" indent="-285750" defTabSz="1009650">
              <a:defRPr sz="2400">
                <a:solidFill>
                  <a:schemeClr val="tx1"/>
                </a:solidFill>
                <a:latin typeface="Times New Roman" panose="02020603050405020304" pitchFamily="18" charset="0"/>
              </a:defRPr>
            </a:lvl2pPr>
            <a:lvl3pPr marL="1143000" indent="-228600" defTabSz="1009650">
              <a:defRPr sz="2400">
                <a:solidFill>
                  <a:schemeClr val="tx1"/>
                </a:solidFill>
                <a:latin typeface="Times New Roman" panose="02020603050405020304" pitchFamily="18" charset="0"/>
              </a:defRPr>
            </a:lvl3pPr>
            <a:lvl4pPr marL="1600200" indent="-228600" defTabSz="1009650">
              <a:defRPr sz="2400">
                <a:solidFill>
                  <a:schemeClr val="tx1"/>
                </a:solidFill>
                <a:latin typeface="Times New Roman" panose="02020603050405020304" pitchFamily="18" charset="0"/>
              </a:defRPr>
            </a:lvl4pPr>
            <a:lvl5pPr marL="2057400" indent="-228600" defTabSz="1009650">
              <a:defRPr sz="2400">
                <a:solidFill>
                  <a:schemeClr val="tx1"/>
                </a:solidFill>
                <a:latin typeface="Times New Roman" panose="02020603050405020304" pitchFamily="18" charset="0"/>
              </a:defRPr>
            </a:lvl5pPr>
            <a:lvl6pPr marL="2514600" indent="-228600" defTabSz="100965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100965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100965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1009650" eaLnBrk="0" fontAlgn="base" hangingPunct="0">
              <a:spcBef>
                <a:spcPct val="0"/>
              </a:spcBef>
              <a:spcAft>
                <a:spcPct val="0"/>
              </a:spcAft>
              <a:defRPr sz="2400">
                <a:solidFill>
                  <a:schemeClr val="tx1"/>
                </a:solidFill>
                <a:latin typeface="Times New Roman" panose="02020603050405020304" pitchFamily="18" charset="0"/>
              </a:defRPr>
            </a:lvl9pPr>
          </a:lstStyle>
          <a:p>
            <a:fld id="{330BCB25-2313-E541-A738-F782CD6F07CC}" type="slidenum">
              <a:rPr lang="en-US" altLang="en-US" sz="1100"/>
              <a:pPr/>
              <a:t>2</a:t>
            </a:fld>
            <a:endParaRPr lang="en-US" altLang="en-US" sz="1100"/>
          </a:p>
        </p:txBody>
      </p:sp>
      <p:sp>
        <p:nvSpPr>
          <p:cNvPr id="18434" name="Rectangle 2">
            <a:extLst>
              <a:ext uri="{FF2B5EF4-FFF2-40B4-BE49-F238E27FC236}">
                <a16:creationId xmlns:a16="http://schemas.microsoft.com/office/drawing/2014/main" id="{A7E26A05-60B9-9A99-6C5B-6081DAAD17F5}"/>
              </a:ext>
            </a:extLst>
          </p:cNvPr>
          <p:cNvSpPr>
            <a:spLocks noGrp="1" noRot="1" noChangeAspect="1" noChangeArrowheads="1" noTextEdit="1"/>
          </p:cNvSpPr>
          <p:nvPr>
            <p:ph type="sldImg"/>
          </p:nvPr>
        </p:nvSpPr>
        <p:spPr>
          <a:xfrm>
            <a:off x="923925" y="733425"/>
            <a:ext cx="5162550" cy="3441700"/>
          </a:xfrm>
          <a:ln/>
        </p:spPr>
      </p:sp>
      <p:sp>
        <p:nvSpPr>
          <p:cNvPr id="18435" name="Rectangle 3">
            <a:extLst>
              <a:ext uri="{FF2B5EF4-FFF2-40B4-BE49-F238E27FC236}">
                <a16:creationId xmlns:a16="http://schemas.microsoft.com/office/drawing/2014/main" id="{E22BEA87-C929-985F-A308-58E268FFDE2D}"/>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a:t>One other additional subject that we need to discuss while we are in Subpart A is the “Class Location” definition.  This is addressed in </a:t>
            </a:r>
            <a:r>
              <a:rPr lang="en-US" altLang="en-US">
                <a:solidFill>
                  <a:srgbClr val="C20000"/>
                </a:solidFill>
              </a:rPr>
              <a:t>§192.5.</a:t>
            </a:r>
            <a:r>
              <a:rPr lang="en-US" altLang="en-US"/>
              <a:t> </a:t>
            </a:r>
          </a:p>
          <a:p>
            <a:r>
              <a:rPr lang="en-US" altLang="en-US"/>
              <a:t>The “class location unit” is a corridor or rectangle 440 yards wide and 1 mile long with the pipeline in the center.  The determination is by counting the houses or buildings intended for human occupancy.</a:t>
            </a:r>
          </a:p>
          <a:p>
            <a:endParaRPr lang="en-US" altLang="en-US"/>
          </a:p>
          <a:p>
            <a:r>
              <a:rPr lang="en-US" altLang="en-US"/>
              <a:t>For an apartment complex or condominium structure, each individual apartment is counted as a separate building.  For example, if you have an apartment complex with 150 apartments you would have 150 buildings.</a:t>
            </a:r>
          </a:p>
          <a:p>
            <a:endParaRPr lang="en-US" altLang="en-US"/>
          </a:p>
          <a:p>
            <a:endParaRPr lang="en-US"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Rectangle 7">
            <a:extLst>
              <a:ext uri="{FF2B5EF4-FFF2-40B4-BE49-F238E27FC236}">
                <a16:creationId xmlns:a16="http://schemas.microsoft.com/office/drawing/2014/main" id="{08137E5E-A37D-8BEB-9239-A73D2E6585D5}"/>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1009650">
              <a:defRPr sz="2400">
                <a:solidFill>
                  <a:schemeClr val="tx1"/>
                </a:solidFill>
                <a:latin typeface="Times New Roman" panose="02020603050405020304" pitchFamily="18" charset="0"/>
              </a:defRPr>
            </a:lvl1pPr>
            <a:lvl2pPr marL="742950" indent="-285750" defTabSz="1009650">
              <a:defRPr sz="2400">
                <a:solidFill>
                  <a:schemeClr val="tx1"/>
                </a:solidFill>
                <a:latin typeface="Times New Roman" panose="02020603050405020304" pitchFamily="18" charset="0"/>
              </a:defRPr>
            </a:lvl2pPr>
            <a:lvl3pPr marL="1143000" indent="-228600" defTabSz="1009650">
              <a:defRPr sz="2400">
                <a:solidFill>
                  <a:schemeClr val="tx1"/>
                </a:solidFill>
                <a:latin typeface="Times New Roman" panose="02020603050405020304" pitchFamily="18" charset="0"/>
              </a:defRPr>
            </a:lvl3pPr>
            <a:lvl4pPr marL="1600200" indent="-228600" defTabSz="1009650">
              <a:defRPr sz="2400">
                <a:solidFill>
                  <a:schemeClr val="tx1"/>
                </a:solidFill>
                <a:latin typeface="Times New Roman" panose="02020603050405020304" pitchFamily="18" charset="0"/>
              </a:defRPr>
            </a:lvl4pPr>
            <a:lvl5pPr marL="2057400" indent="-228600" defTabSz="1009650">
              <a:defRPr sz="2400">
                <a:solidFill>
                  <a:schemeClr val="tx1"/>
                </a:solidFill>
                <a:latin typeface="Times New Roman" panose="02020603050405020304" pitchFamily="18" charset="0"/>
              </a:defRPr>
            </a:lvl5pPr>
            <a:lvl6pPr marL="2514600" indent="-228600" defTabSz="100965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100965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100965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1009650" eaLnBrk="0" fontAlgn="base" hangingPunct="0">
              <a:spcBef>
                <a:spcPct val="0"/>
              </a:spcBef>
              <a:spcAft>
                <a:spcPct val="0"/>
              </a:spcAft>
              <a:defRPr sz="2400">
                <a:solidFill>
                  <a:schemeClr val="tx1"/>
                </a:solidFill>
                <a:latin typeface="Times New Roman" panose="02020603050405020304" pitchFamily="18" charset="0"/>
              </a:defRPr>
            </a:lvl9pPr>
          </a:lstStyle>
          <a:p>
            <a:fld id="{5D4D5C94-5A63-0549-B07E-E47A6FF232A2}" type="slidenum">
              <a:rPr lang="en-US" altLang="en-US" sz="1100"/>
              <a:pPr/>
              <a:t>20</a:t>
            </a:fld>
            <a:endParaRPr lang="en-US" altLang="en-US" sz="1100"/>
          </a:p>
        </p:txBody>
      </p:sp>
      <p:sp>
        <p:nvSpPr>
          <p:cNvPr id="55298" name="Rectangle 2">
            <a:extLst>
              <a:ext uri="{FF2B5EF4-FFF2-40B4-BE49-F238E27FC236}">
                <a16:creationId xmlns:a16="http://schemas.microsoft.com/office/drawing/2014/main" id="{84174033-F684-59A2-0CB1-36B8EB4C5C45}"/>
              </a:ext>
            </a:extLst>
          </p:cNvPr>
          <p:cNvSpPr>
            <a:spLocks noGrp="1" noRot="1" noChangeAspect="1" noChangeArrowheads="1" noTextEdit="1"/>
          </p:cNvSpPr>
          <p:nvPr>
            <p:ph type="sldImg"/>
          </p:nvPr>
        </p:nvSpPr>
        <p:spPr>
          <a:ln/>
        </p:spPr>
      </p:sp>
      <p:sp>
        <p:nvSpPr>
          <p:cNvPr id="55299" name="Rectangle 3">
            <a:extLst>
              <a:ext uri="{FF2B5EF4-FFF2-40B4-BE49-F238E27FC236}">
                <a16:creationId xmlns:a16="http://schemas.microsoft.com/office/drawing/2014/main" id="{EC6B4AFA-28D8-D235-92C2-9F41E93DCE8E}"/>
              </a:ext>
            </a:extLst>
          </p:cNvPr>
          <p:cNvSpPr>
            <a:spLocks noGrp="1" noChangeArrowheads="1"/>
          </p:cNvSpPr>
          <p:nvPr>
            <p:ph type="body" idx="1"/>
          </p:nvPr>
        </p:nvSpPr>
        <p:spPr>
          <a:xfrm>
            <a:off x="933450" y="4475163"/>
            <a:ext cx="5140325" cy="4516437"/>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a:t>By clustering, the amount of effected pipe that is subject to Class 3 requirements is reduced. </a:t>
            </a:r>
          </a:p>
          <a:p>
            <a:endParaRPr lang="en-US"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Rectangle 7">
            <a:extLst>
              <a:ext uri="{FF2B5EF4-FFF2-40B4-BE49-F238E27FC236}">
                <a16:creationId xmlns:a16="http://schemas.microsoft.com/office/drawing/2014/main" id="{B5016955-9592-AEF1-1AD1-78BBAB863505}"/>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1009650">
              <a:defRPr sz="2400">
                <a:solidFill>
                  <a:schemeClr val="tx1"/>
                </a:solidFill>
                <a:latin typeface="Times New Roman" panose="02020603050405020304" pitchFamily="18" charset="0"/>
              </a:defRPr>
            </a:lvl1pPr>
            <a:lvl2pPr marL="742950" indent="-285750" defTabSz="1009650">
              <a:defRPr sz="2400">
                <a:solidFill>
                  <a:schemeClr val="tx1"/>
                </a:solidFill>
                <a:latin typeface="Times New Roman" panose="02020603050405020304" pitchFamily="18" charset="0"/>
              </a:defRPr>
            </a:lvl2pPr>
            <a:lvl3pPr marL="1143000" indent="-228600" defTabSz="1009650">
              <a:defRPr sz="2400">
                <a:solidFill>
                  <a:schemeClr val="tx1"/>
                </a:solidFill>
                <a:latin typeface="Times New Roman" panose="02020603050405020304" pitchFamily="18" charset="0"/>
              </a:defRPr>
            </a:lvl3pPr>
            <a:lvl4pPr marL="1600200" indent="-228600" defTabSz="1009650">
              <a:defRPr sz="2400">
                <a:solidFill>
                  <a:schemeClr val="tx1"/>
                </a:solidFill>
                <a:latin typeface="Times New Roman" panose="02020603050405020304" pitchFamily="18" charset="0"/>
              </a:defRPr>
            </a:lvl4pPr>
            <a:lvl5pPr marL="2057400" indent="-228600" defTabSz="1009650">
              <a:defRPr sz="2400">
                <a:solidFill>
                  <a:schemeClr val="tx1"/>
                </a:solidFill>
                <a:latin typeface="Times New Roman" panose="02020603050405020304" pitchFamily="18" charset="0"/>
              </a:defRPr>
            </a:lvl5pPr>
            <a:lvl6pPr marL="2514600" indent="-228600" defTabSz="100965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100965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100965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1009650" eaLnBrk="0" fontAlgn="base" hangingPunct="0">
              <a:spcBef>
                <a:spcPct val="0"/>
              </a:spcBef>
              <a:spcAft>
                <a:spcPct val="0"/>
              </a:spcAft>
              <a:defRPr sz="2400">
                <a:solidFill>
                  <a:schemeClr val="tx1"/>
                </a:solidFill>
                <a:latin typeface="Times New Roman" panose="02020603050405020304" pitchFamily="18" charset="0"/>
              </a:defRPr>
            </a:lvl9pPr>
          </a:lstStyle>
          <a:p>
            <a:fld id="{307CE05D-730E-C043-81E7-4441FDEEFC72}" type="slidenum">
              <a:rPr lang="en-US" altLang="en-US" sz="1100"/>
              <a:pPr/>
              <a:t>21</a:t>
            </a:fld>
            <a:endParaRPr lang="en-US" altLang="en-US" sz="1100"/>
          </a:p>
        </p:txBody>
      </p:sp>
      <p:sp>
        <p:nvSpPr>
          <p:cNvPr id="57346" name="Rectangle 2">
            <a:extLst>
              <a:ext uri="{FF2B5EF4-FFF2-40B4-BE49-F238E27FC236}">
                <a16:creationId xmlns:a16="http://schemas.microsoft.com/office/drawing/2014/main" id="{AD3AFD44-FD72-F9E3-3E71-DBB3D46BF15E}"/>
              </a:ext>
            </a:extLst>
          </p:cNvPr>
          <p:cNvSpPr>
            <a:spLocks noGrp="1" noRot="1" noChangeAspect="1" noChangeArrowheads="1" noTextEdit="1"/>
          </p:cNvSpPr>
          <p:nvPr>
            <p:ph type="sldImg"/>
          </p:nvPr>
        </p:nvSpPr>
        <p:spPr>
          <a:xfrm>
            <a:off x="1627188" y="947738"/>
            <a:ext cx="3603625" cy="2401887"/>
          </a:xfrm>
          <a:ln/>
        </p:spPr>
      </p:sp>
      <p:sp>
        <p:nvSpPr>
          <p:cNvPr id="57347" name="Rectangle 3">
            <a:extLst>
              <a:ext uri="{FF2B5EF4-FFF2-40B4-BE49-F238E27FC236}">
                <a16:creationId xmlns:a16="http://schemas.microsoft.com/office/drawing/2014/main" id="{5E6C83AC-0AB5-4E61-D041-3D41D70CAFA7}"/>
              </a:ext>
            </a:extLst>
          </p:cNvPr>
          <p:cNvSpPr>
            <a:spLocks noGrp="1" noChangeArrowheads="1"/>
          </p:cNvSpPr>
          <p:nvPr>
            <p:ph type="body" idx="1"/>
          </p:nvPr>
        </p:nvSpPr>
        <p:spPr>
          <a:xfrm>
            <a:off x="933450" y="3562350"/>
            <a:ext cx="5140325" cy="4997450"/>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tabLst>
                <a:tab pos="228600" algn="l"/>
              </a:tabLst>
            </a:pPr>
            <a:r>
              <a:rPr lang="en-US" altLang="en-US" sz="1200"/>
              <a:t>It is important to understand the correct application of “clustering.”  It has been discovered that some operators are “downgrading” a class location or dropping to a lower class locations after the application of clustering. This is an </a:t>
            </a:r>
            <a:r>
              <a:rPr lang="en-US" altLang="en-US" sz="1200" b="1" i="1" u="sng"/>
              <a:t>incorrect</a:t>
            </a:r>
            <a:r>
              <a:rPr lang="en-US" altLang="en-US" sz="1200"/>
              <a:t> way to apply clustering.</a:t>
            </a:r>
          </a:p>
          <a:p>
            <a:pPr>
              <a:tabLst>
                <a:tab pos="228600" algn="l"/>
              </a:tabLst>
            </a:pPr>
            <a:endParaRPr lang="en-US" altLang="en-US" sz="1200"/>
          </a:p>
          <a:p>
            <a:pPr>
              <a:tabLst>
                <a:tab pos="228600" algn="l"/>
              </a:tabLst>
            </a:pPr>
            <a:r>
              <a:rPr lang="en-US" altLang="en-US" sz="1200"/>
              <a:t>In the example above, this segment of pipe is in a Class 3 location based upon the sliding mile.  After the operator clustered the groups of buildings, they recounted the buildings in the cluster to establish the class location.</a:t>
            </a:r>
          </a:p>
          <a:p>
            <a:pPr>
              <a:tabLst>
                <a:tab pos="228600" algn="l"/>
              </a:tabLst>
            </a:pPr>
            <a:endParaRPr lang="en-US" altLang="en-US" sz="1200"/>
          </a:p>
          <a:p>
            <a:pPr>
              <a:tabLst>
                <a:tab pos="228600" algn="l"/>
              </a:tabLst>
            </a:pPr>
            <a:r>
              <a:rPr lang="en-US" altLang="en-US" sz="1200"/>
              <a:t>Paragraph (c) of 192.5 states:</a:t>
            </a:r>
          </a:p>
          <a:p>
            <a:pPr>
              <a:tabLst>
                <a:tab pos="228600" algn="l"/>
              </a:tabLst>
            </a:pPr>
            <a:endParaRPr lang="en-US" altLang="en-US" sz="1200"/>
          </a:p>
          <a:p>
            <a:pPr>
              <a:tabLst>
                <a:tab pos="228600" algn="l"/>
              </a:tabLst>
            </a:pPr>
            <a:r>
              <a:rPr lang="en-US" altLang="en-US" sz="1200"/>
              <a:t>(c) The length of Class locations 2, 3, and 4 may be adjusted as follows:</a:t>
            </a:r>
          </a:p>
          <a:p>
            <a:pPr>
              <a:tabLst>
                <a:tab pos="228600" algn="l"/>
              </a:tabLst>
            </a:pPr>
            <a:r>
              <a:rPr lang="en-US" altLang="en-US" sz="1200"/>
              <a:t>	(1) A Class 4 location ends 220 yards (200 meters) from the nearest building with four or more stories above ground.</a:t>
            </a:r>
          </a:p>
          <a:p>
            <a:pPr>
              <a:tabLst>
                <a:tab pos="228600" algn="l"/>
              </a:tabLst>
            </a:pPr>
            <a:r>
              <a:rPr lang="en-US" altLang="en-US" sz="1200"/>
              <a:t>	(2) When a cluster of buildings intended for human occupancy requires a Class 2 or 3 location, the class location ends 220 yards (200 meters) from the nearest building in the cluster.</a:t>
            </a:r>
          </a:p>
          <a:p>
            <a:pPr>
              <a:tabLst>
                <a:tab pos="228600" algn="l"/>
              </a:tabLst>
            </a:pPr>
            <a:endParaRPr lang="en-US" altLang="en-US" sz="1200"/>
          </a:p>
          <a:p>
            <a:pPr>
              <a:tabLst>
                <a:tab pos="228600" algn="l"/>
              </a:tabLst>
            </a:pPr>
            <a:r>
              <a:rPr lang="en-US" altLang="en-US" sz="1200"/>
              <a:t>It states the </a:t>
            </a:r>
            <a:r>
              <a:rPr lang="en-US" altLang="en-US" sz="1200" b="1" i="1" u="sng"/>
              <a:t>length</a:t>
            </a:r>
            <a:r>
              <a:rPr lang="en-US" altLang="en-US" sz="1200"/>
              <a:t> can be adjusted, not the actual class.  The regulation does not allow the operator to downgrade a class location after it has been established by the sliding mile.</a:t>
            </a:r>
            <a:endParaRPr lang="en-US" altLang="en-US" sz="1200" b="1" i="1"/>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Rectangle 7">
            <a:extLst>
              <a:ext uri="{FF2B5EF4-FFF2-40B4-BE49-F238E27FC236}">
                <a16:creationId xmlns:a16="http://schemas.microsoft.com/office/drawing/2014/main" id="{E6A0246F-D408-E41D-6459-0D8FA6981C34}"/>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1009650">
              <a:defRPr sz="2400">
                <a:solidFill>
                  <a:schemeClr val="tx1"/>
                </a:solidFill>
                <a:latin typeface="Times New Roman" panose="02020603050405020304" pitchFamily="18" charset="0"/>
              </a:defRPr>
            </a:lvl1pPr>
            <a:lvl2pPr marL="742950" indent="-285750" defTabSz="1009650">
              <a:defRPr sz="2400">
                <a:solidFill>
                  <a:schemeClr val="tx1"/>
                </a:solidFill>
                <a:latin typeface="Times New Roman" panose="02020603050405020304" pitchFamily="18" charset="0"/>
              </a:defRPr>
            </a:lvl2pPr>
            <a:lvl3pPr marL="1143000" indent="-228600" defTabSz="1009650">
              <a:defRPr sz="2400">
                <a:solidFill>
                  <a:schemeClr val="tx1"/>
                </a:solidFill>
                <a:latin typeface="Times New Roman" panose="02020603050405020304" pitchFamily="18" charset="0"/>
              </a:defRPr>
            </a:lvl3pPr>
            <a:lvl4pPr marL="1600200" indent="-228600" defTabSz="1009650">
              <a:defRPr sz="2400">
                <a:solidFill>
                  <a:schemeClr val="tx1"/>
                </a:solidFill>
                <a:latin typeface="Times New Roman" panose="02020603050405020304" pitchFamily="18" charset="0"/>
              </a:defRPr>
            </a:lvl4pPr>
            <a:lvl5pPr marL="2057400" indent="-228600" defTabSz="1009650">
              <a:defRPr sz="2400">
                <a:solidFill>
                  <a:schemeClr val="tx1"/>
                </a:solidFill>
                <a:latin typeface="Times New Roman" panose="02020603050405020304" pitchFamily="18" charset="0"/>
              </a:defRPr>
            </a:lvl5pPr>
            <a:lvl6pPr marL="2514600" indent="-228600" defTabSz="100965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100965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100965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1009650" eaLnBrk="0" fontAlgn="base" hangingPunct="0">
              <a:spcBef>
                <a:spcPct val="0"/>
              </a:spcBef>
              <a:spcAft>
                <a:spcPct val="0"/>
              </a:spcAft>
              <a:defRPr sz="2400">
                <a:solidFill>
                  <a:schemeClr val="tx1"/>
                </a:solidFill>
                <a:latin typeface="Times New Roman" panose="02020603050405020304" pitchFamily="18" charset="0"/>
              </a:defRPr>
            </a:lvl9pPr>
          </a:lstStyle>
          <a:p>
            <a:fld id="{7FA8D515-0A21-6846-AB71-1C074ACFB1D9}" type="slidenum">
              <a:rPr lang="en-US" altLang="en-US" sz="1100"/>
              <a:pPr/>
              <a:t>22</a:t>
            </a:fld>
            <a:endParaRPr lang="en-US" altLang="en-US" sz="1100"/>
          </a:p>
        </p:txBody>
      </p:sp>
      <p:sp>
        <p:nvSpPr>
          <p:cNvPr id="59394" name="Rectangle 2">
            <a:extLst>
              <a:ext uri="{FF2B5EF4-FFF2-40B4-BE49-F238E27FC236}">
                <a16:creationId xmlns:a16="http://schemas.microsoft.com/office/drawing/2014/main" id="{3F72BC67-B8C7-EC34-0752-10AB5A39B25F}"/>
              </a:ext>
            </a:extLst>
          </p:cNvPr>
          <p:cNvSpPr>
            <a:spLocks noGrp="1" noRot="1" noChangeAspect="1" noChangeArrowheads="1" noTextEdit="1"/>
          </p:cNvSpPr>
          <p:nvPr>
            <p:ph type="sldImg"/>
          </p:nvPr>
        </p:nvSpPr>
        <p:spPr>
          <a:xfrm>
            <a:off x="1627188" y="947738"/>
            <a:ext cx="3603625" cy="2401887"/>
          </a:xfrm>
          <a:ln/>
        </p:spPr>
      </p:sp>
      <p:sp>
        <p:nvSpPr>
          <p:cNvPr id="59395" name="Rectangle 3">
            <a:extLst>
              <a:ext uri="{FF2B5EF4-FFF2-40B4-BE49-F238E27FC236}">
                <a16:creationId xmlns:a16="http://schemas.microsoft.com/office/drawing/2014/main" id="{113F5FB8-26CB-28CB-9316-C88DFEC84C65}"/>
              </a:ext>
            </a:extLst>
          </p:cNvPr>
          <p:cNvSpPr>
            <a:spLocks noGrp="1" noChangeArrowheads="1"/>
          </p:cNvSpPr>
          <p:nvPr>
            <p:ph type="body" idx="1"/>
          </p:nvPr>
        </p:nvSpPr>
        <p:spPr>
          <a:xfrm>
            <a:off x="933450" y="3562350"/>
            <a:ext cx="5140325" cy="4997450"/>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a:t>To determine the actual length of a class location based on clustering, OPS has allowed 2 different methods.  The inspector will encounter both of them in the field.  Even though the distance is will be different, both ways are allowed to be used by an operator as long as they use the same method for the entire length of pipeline.</a:t>
            </a:r>
          </a:p>
          <a:p>
            <a:endParaRPr lang="en-US" altLang="en-US"/>
          </a:p>
          <a:p>
            <a:r>
              <a:rPr lang="en-US" altLang="en-US"/>
              <a:t>The perpendicular method is the most commonly used.  Illustrated above is a group of homes to be clustered.  </a:t>
            </a:r>
          </a:p>
          <a:p>
            <a:endParaRPr lang="en-US" altLang="en-US"/>
          </a:p>
          <a:p>
            <a:r>
              <a:rPr lang="en-US" altLang="en-US"/>
              <a:t>For the perpendicular method, the operator would first determine the homes on the furthest point upstream and downstream of the cluster. A perpendicular line is now drawn from the extremity of these homes to the pipeline. Going 220 yards upstream and 220 yards downstream these lines establish the reduced class location length.</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Rectangle 7">
            <a:extLst>
              <a:ext uri="{FF2B5EF4-FFF2-40B4-BE49-F238E27FC236}">
                <a16:creationId xmlns:a16="http://schemas.microsoft.com/office/drawing/2014/main" id="{D5D91412-1704-1E0E-17E5-B33726D8C6D9}"/>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1009650">
              <a:defRPr sz="2400">
                <a:solidFill>
                  <a:schemeClr val="tx1"/>
                </a:solidFill>
                <a:latin typeface="Times New Roman" panose="02020603050405020304" pitchFamily="18" charset="0"/>
              </a:defRPr>
            </a:lvl1pPr>
            <a:lvl2pPr marL="742950" indent="-285750" defTabSz="1009650">
              <a:defRPr sz="2400">
                <a:solidFill>
                  <a:schemeClr val="tx1"/>
                </a:solidFill>
                <a:latin typeface="Times New Roman" panose="02020603050405020304" pitchFamily="18" charset="0"/>
              </a:defRPr>
            </a:lvl2pPr>
            <a:lvl3pPr marL="1143000" indent="-228600" defTabSz="1009650">
              <a:defRPr sz="2400">
                <a:solidFill>
                  <a:schemeClr val="tx1"/>
                </a:solidFill>
                <a:latin typeface="Times New Roman" panose="02020603050405020304" pitchFamily="18" charset="0"/>
              </a:defRPr>
            </a:lvl3pPr>
            <a:lvl4pPr marL="1600200" indent="-228600" defTabSz="1009650">
              <a:defRPr sz="2400">
                <a:solidFill>
                  <a:schemeClr val="tx1"/>
                </a:solidFill>
                <a:latin typeface="Times New Roman" panose="02020603050405020304" pitchFamily="18" charset="0"/>
              </a:defRPr>
            </a:lvl4pPr>
            <a:lvl5pPr marL="2057400" indent="-228600" defTabSz="1009650">
              <a:defRPr sz="2400">
                <a:solidFill>
                  <a:schemeClr val="tx1"/>
                </a:solidFill>
                <a:latin typeface="Times New Roman" panose="02020603050405020304" pitchFamily="18" charset="0"/>
              </a:defRPr>
            </a:lvl5pPr>
            <a:lvl6pPr marL="2514600" indent="-228600" defTabSz="100965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100965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100965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1009650" eaLnBrk="0" fontAlgn="base" hangingPunct="0">
              <a:spcBef>
                <a:spcPct val="0"/>
              </a:spcBef>
              <a:spcAft>
                <a:spcPct val="0"/>
              </a:spcAft>
              <a:defRPr sz="2400">
                <a:solidFill>
                  <a:schemeClr val="tx1"/>
                </a:solidFill>
                <a:latin typeface="Times New Roman" panose="02020603050405020304" pitchFamily="18" charset="0"/>
              </a:defRPr>
            </a:lvl9pPr>
          </a:lstStyle>
          <a:p>
            <a:fld id="{E3288959-88A4-064D-B79F-EE9526F7FB1B}" type="slidenum">
              <a:rPr lang="en-US" altLang="en-US" sz="1100"/>
              <a:pPr/>
              <a:t>23</a:t>
            </a:fld>
            <a:endParaRPr lang="en-US" altLang="en-US" sz="1100"/>
          </a:p>
        </p:txBody>
      </p:sp>
      <p:sp>
        <p:nvSpPr>
          <p:cNvPr id="61442" name="Rectangle 2">
            <a:extLst>
              <a:ext uri="{FF2B5EF4-FFF2-40B4-BE49-F238E27FC236}">
                <a16:creationId xmlns:a16="http://schemas.microsoft.com/office/drawing/2014/main" id="{CA5125B8-E16A-0B4B-A447-CAF6BFC6947C}"/>
              </a:ext>
            </a:extLst>
          </p:cNvPr>
          <p:cNvSpPr>
            <a:spLocks noGrp="1" noRot="1" noChangeAspect="1" noChangeArrowheads="1" noTextEdit="1"/>
          </p:cNvSpPr>
          <p:nvPr>
            <p:ph type="sldImg"/>
          </p:nvPr>
        </p:nvSpPr>
        <p:spPr>
          <a:xfrm>
            <a:off x="1627188" y="947738"/>
            <a:ext cx="3603625" cy="2401887"/>
          </a:xfrm>
          <a:ln/>
        </p:spPr>
      </p:sp>
      <p:sp>
        <p:nvSpPr>
          <p:cNvPr id="61443" name="Rectangle 3">
            <a:extLst>
              <a:ext uri="{FF2B5EF4-FFF2-40B4-BE49-F238E27FC236}">
                <a16:creationId xmlns:a16="http://schemas.microsoft.com/office/drawing/2014/main" id="{1441A6F9-A7BD-F89F-57D9-39E74A566477}"/>
              </a:ext>
            </a:extLst>
          </p:cNvPr>
          <p:cNvSpPr>
            <a:spLocks noGrp="1" noChangeArrowheads="1"/>
          </p:cNvSpPr>
          <p:nvPr>
            <p:ph type="body" idx="1"/>
          </p:nvPr>
        </p:nvSpPr>
        <p:spPr>
          <a:xfrm>
            <a:off x="933450" y="3562350"/>
            <a:ext cx="5140325" cy="4997450"/>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a:t>The arc method is the other type of method.  Just as illustrated in the previous slide, above is a group of homes to be clustered.  For the arc method, the operator would first determine the homes on the furthest point upstream and downstream of the cluster. From the extremity of these homes a line that is 220 yards long is drawn in an arc to the pipeline.  At the points where the arc crosses the pipeline is where the beginning and ends points of the class location are established.</a:t>
            </a: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Rectangle 7">
            <a:extLst>
              <a:ext uri="{FF2B5EF4-FFF2-40B4-BE49-F238E27FC236}">
                <a16:creationId xmlns:a16="http://schemas.microsoft.com/office/drawing/2014/main" id="{FAA96286-A98A-DF44-DC78-68381750A1D4}"/>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1009650">
              <a:defRPr sz="2400">
                <a:solidFill>
                  <a:schemeClr val="tx1"/>
                </a:solidFill>
                <a:latin typeface="Times New Roman" panose="02020603050405020304" pitchFamily="18" charset="0"/>
              </a:defRPr>
            </a:lvl1pPr>
            <a:lvl2pPr marL="742950" indent="-285750" defTabSz="1009650">
              <a:defRPr sz="2400">
                <a:solidFill>
                  <a:schemeClr val="tx1"/>
                </a:solidFill>
                <a:latin typeface="Times New Roman" panose="02020603050405020304" pitchFamily="18" charset="0"/>
              </a:defRPr>
            </a:lvl2pPr>
            <a:lvl3pPr marL="1143000" indent="-228600" defTabSz="1009650">
              <a:defRPr sz="2400">
                <a:solidFill>
                  <a:schemeClr val="tx1"/>
                </a:solidFill>
                <a:latin typeface="Times New Roman" panose="02020603050405020304" pitchFamily="18" charset="0"/>
              </a:defRPr>
            </a:lvl3pPr>
            <a:lvl4pPr marL="1600200" indent="-228600" defTabSz="1009650">
              <a:defRPr sz="2400">
                <a:solidFill>
                  <a:schemeClr val="tx1"/>
                </a:solidFill>
                <a:latin typeface="Times New Roman" panose="02020603050405020304" pitchFamily="18" charset="0"/>
              </a:defRPr>
            </a:lvl4pPr>
            <a:lvl5pPr marL="2057400" indent="-228600" defTabSz="1009650">
              <a:defRPr sz="2400">
                <a:solidFill>
                  <a:schemeClr val="tx1"/>
                </a:solidFill>
                <a:latin typeface="Times New Roman" panose="02020603050405020304" pitchFamily="18" charset="0"/>
              </a:defRPr>
            </a:lvl5pPr>
            <a:lvl6pPr marL="2514600" indent="-228600" defTabSz="100965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100965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100965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1009650" eaLnBrk="0" fontAlgn="base" hangingPunct="0">
              <a:spcBef>
                <a:spcPct val="0"/>
              </a:spcBef>
              <a:spcAft>
                <a:spcPct val="0"/>
              </a:spcAft>
              <a:defRPr sz="2400">
                <a:solidFill>
                  <a:schemeClr val="tx1"/>
                </a:solidFill>
                <a:latin typeface="Times New Roman" panose="02020603050405020304" pitchFamily="18" charset="0"/>
              </a:defRPr>
            </a:lvl9pPr>
          </a:lstStyle>
          <a:p>
            <a:fld id="{D8E1F0C6-03C4-3F44-AFB3-F6900FFCB54E}" type="slidenum">
              <a:rPr lang="en-US" altLang="en-US" sz="1100"/>
              <a:pPr/>
              <a:t>24</a:t>
            </a:fld>
            <a:endParaRPr lang="en-US" altLang="en-US" sz="1100"/>
          </a:p>
        </p:txBody>
      </p:sp>
      <p:sp>
        <p:nvSpPr>
          <p:cNvPr id="63490" name="Rectangle 2">
            <a:extLst>
              <a:ext uri="{FF2B5EF4-FFF2-40B4-BE49-F238E27FC236}">
                <a16:creationId xmlns:a16="http://schemas.microsoft.com/office/drawing/2014/main" id="{B3DD525F-F7C4-FF38-5FD8-F8FE8D65C946}"/>
              </a:ext>
            </a:extLst>
          </p:cNvPr>
          <p:cNvSpPr>
            <a:spLocks noGrp="1" noRot="1" noChangeAspect="1" noChangeArrowheads="1" noTextEdit="1"/>
          </p:cNvSpPr>
          <p:nvPr>
            <p:ph type="sldImg"/>
          </p:nvPr>
        </p:nvSpPr>
        <p:spPr>
          <a:xfrm>
            <a:off x="1627188" y="947738"/>
            <a:ext cx="3603625" cy="2401887"/>
          </a:xfrm>
          <a:ln/>
        </p:spPr>
      </p:sp>
      <p:sp>
        <p:nvSpPr>
          <p:cNvPr id="63491" name="Rectangle 3">
            <a:extLst>
              <a:ext uri="{FF2B5EF4-FFF2-40B4-BE49-F238E27FC236}">
                <a16:creationId xmlns:a16="http://schemas.microsoft.com/office/drawing/2014/main" id="{5A87E468-5517-1125-B6A3-738F264A616E}"/>
              </a:ext>
            </a:extLst>
          </p:cNvPr>
          <p:cNvSpPr>
            <a:spLocks noGrp="1" noChangeArrowheads="1"/>
          </p:cNvSpPr>
          <p:nvPr>
            <p:ph type="body" idx="1"/>
          </p:nvPr>
        </p:nvSpPr>
        <p:spPr>
          <a:xfrm>
            <a:off x="933450" y="3562350"/>
            <a:ext cx="5140325" cy="4997450"/>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a:t>The last item that needs to be discussed concerns a small well defined area discovered within 100 yards of a pipeline.  If it is occupied by 20 or more person at least 5 days a week, then it is considered a Class 3 location. The questions is, how long is the Class 3 location? </a:t>
            </a:r>
          </a:p>
          <a:p>
            <a:endParaRPr lang="en-US" altLang="en-US"/>
          </a:p>
          <a:p>
            <a:r>
              <a:rPr lang="en-US" altLang="en-US"/>
              <a:t>Discussed in the preamble to the final rule that added this paragraph in the code, the limits of the Class 3 is determined by striking a 100 yard arc from the extremities of the building or area. It is important to take in consideration of surrounding areas and not just a building when establishing the length of the Class 3 area.  If there is a playground associated with a school, the playground also needs to be included.</a:t>
            </a:r>
          </a:p>
          <a:p>
            <a:endParaRPr lang="en-US" altLang="en-US"/>
          </a:p>
          <a:p>
            <a:r>
              <a:rPr lang="en-US" altLang="en-US"/>
              <a:t>In the illustration above, the limits of the Class 3 location are determined by striking a 100 yard arc from the extremities or the further most downstream side and from the further most upstream side.  Where the arc strikes the pipeline, these point establish the boundaries of the Class 3 location.</a:t>
            </a:r>
          </a:p>
          <a:p>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7">
            <a:extLst>
              <a:ext uri="{FF2B5EF4-FFF2-40B4-BE49-F238E27FC236}">
                <a16:creationId xmlns:a16="http://schemas.microsoft.com/office/drawing/2014/main" id="{A9C29777-5271-DB83-E9D1-9F06BA9B2712}"/>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1009650">
              <a:defRPr sz="2400">
                <a:solidFill>
                  <a:schemeClr val="tx1"/>
                </a:solidFill>
                <a:latin typeface="Times New Roman" panose="02020603050405020304" pitchFamily="18" charset="0"/>
              </a:defRPr>
            </a:lvl1pPr>
            <a:lvl2pPr marL="742950" indent="-285750" defTabSz="1009650">
              <a:defRPr sz="2400">
                <a:solidFill>
                  <a:schemeClr val="tx1"/>
                </a:solidFill>
                <a:latin typeface="Times New Roman" panose="02020603050405020304" pitchFamily="18" charset="0"/>
              </a:defRPr>
            </a:lvl2pPr>
            <a:lvl3pPr marL="1143000" indent="-228600" defTabSz="1009650">
              <a:defRPr sz="2400">
                <a:solidFill>
                  <a:schemeClr val="tx1"/>
                </a:solidFill>
                <a:latin typeface="Times New Roman" panose="02020603050405020304" pitchFamily="18" charset="0"/>
              </a:defRPr>
            </a:lvl3pPr>
            <a:lvl4pPr marL="1600200" indent="-228600" defTabSz="1009650">
              <a:defRPr sz="2400">
                <a:solidFill>
                  <a:schemeClr val="tx1"/>
                </a:solidFill>
                <a:latin typeface="Times New Roman" panose="02020603050405020304" pitchFamily="18" charset="0"/>
              </a:defRPr>
            </a:lvl4pPr>
            <a:lvl5pPr marL="2057400" indent="-228600" defTabSz="1009650">
              <a:defRPr sz="2400">
                <a:solidFill>
                  <a:schemeClr val="tx1"/>
                </a:solidFill>
                <a:latin typeface="Times New Roman" panose="02020603050405020304" pitchFamily="18" charset="0"/>
              </a:defRPr>
            </a:lvl5pPr>
            <a:lvl6pPr marL="2514600" indent="-228600" defTabSz="100965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100965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100965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1009650" eaLnBrk="0" fontAlgn="base" hangingPunct="0">
              <a:spcBef>
                <a:spcPct val="0"/>
              </a:spcBef>
              <a:spcAft>
                <a:spcPct val="0"/>
              </a:spcAft>
              <a:defRPr sz="2400">
                <a:solidFill>
                  <a:schemeClr val="tx1"/>
                </a:solidFill>
                <a:latin typeface="Times New Roman" panose="02020603050405020304" pitchFamily="18" charset="0"/>
              </a:defRPr>
            </a:lvl9pPr>
          </a:lstStyle>
          <a:p>
            <a:fld id="{A7F69739-5157-0142-93AC-52BF65EB0D52}" type="slidenum">
              <a:rPr lang="en-US" altLang="en-US" sz="1100"/>
              <a:pPr/>
              <a:t>3</a:t>
            </a:fld>
            <a:endParaRPr lang="en-US" altLang="en-US" sz="1100"/>
          </a:p>
        </p:txBody>
      </p:sp>
      <p:sp>
        <p:nvSpPr>
          <p:cNvPr id="20482" name="Rectangle 2">
            <a:extLst>
              <a:ext uri="{FF2B5EF4-FFF2-40B4-BE49-F238E27FC236}">
                <a16:creationId xmlns:a16="http://schemas.microsoft.com/office/drawing/2014/main" id="{7D3E0811-A89F-8A9C-CED1-DC30604F984C}"/>
              </a:ext>
            </a:extLst>
          </p:cNvPr>
          <p:cNvSpPr>
            <a:spLocks noGrp="1" noRot="1" noChangeAspect="1" noChangeArrowheads="1" noTextEdit="1"/>
          </p:cNvSpPr>
          <p:nvPr>
            <p:ph type="sldImg"/>
          </p:nvPr>
        </p:nvSpPr>
        <p:spPr>
          <a:xfrm>
            <a:off x="923925" y="733425"/>
            <a:ext cx="5162550" cy="3441700"/>
          </a:xfrm>
          <a:ln/>
        </p:spPr>
      </p:sp>
      <p:sp>
        <p:nvSpPr>
          <p:cNvPr id="20483" name="Rectangle 3">
            <a:extLst>
              <a:ext uri="{FF2B5EF4-FFF2-40B4-BE49-F238E27FC236}">
                <a16:creationId xmlns:a16="http://schemas.microsoft.com/office/drawing/2014/main" id="{3A2909AB-051E-130D-7E01-4DF1DF7494C3}"/>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a:t>Illustrated above is the house count in the class location unit.  As the house count goes up, so does the class location.  As the class location increases the design pressure for pipeline is de-rated or decreases.</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7">
            <a:extLst>
              <a:ext uri="{FF2B5EF4-FFF2-40B4-BE49-F238E27FC236}">
                <a16:creationId xmlns:a16="http://schemas.microsoft.com/office/drawing/2014/main" id="{B5167740-B32C-558E-E782-A5BCC9BEC8B7}"/>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1009650">
              <a:defRPr sz="2400">
                <a:solidFill>
                  <a:schemeClr val="tx1"/>
                </a:solidFill>
                <a:latin typeface="Times New Roman" panose="02020603050405020304" pitchFamily="18" charset="0"/>
              </a:defRPr>
            </a:lvl1pPr>
            <a:lvl2pPr marL="742950" indent="-285750" defTabSz="1009650">
              <a:defRPr sz="2400">
                <a:solidFill>
                  <a:schemeClr val="tx1"/>
                </a:solidFill>
                <a:latin typeface="Times New Roman" panose="02020603050405020304" pitchFamily="18" charset="0"/>
              </a:defRPr>
            </a:lvl2pPr>
            <a:lvl3pPr marL="1143000" indent="-228600" defTabSz="1009650">
              <a:defRPr sz="2400">
                <a:solidFill>
                  <a:schemeClr val="tx1"/>
                </a:solidFill>
                <a:latin typeface="Times New Roman" panose="02020603050405020304" pitchFamily="18" charset="0"/>
              </a:defRPr>
            </a:lvl3pPr>
            <a:lvl4pPr marL="1600200" indent="-228600" defTabSz="1009650">
              <a:defRPr sz="2400">
                <a:solidFill>
                  <a:schemeClr val="tx1"/>
                </a:solidFill>
                <a:latin typeface="Times New Roman" panose="02020603050405020304" pitchFamily="18" charset="0"/>
              </a:defRPr>
            </a:lvl4pPr>
            <a:lvl5pPr marL="2057400" indent="-228600" defTabSz="1009650">
              <a:defRPr sz="2400">
                <a:solidFill>
                  <a:schemeClr val="tx1"/>
                </a:solidFill>
                <a:latin typeface="Times New Roman" panose="02020603050405020304" pitchFamily="18" charset="0"/>
              </a:defRPr>
            </a:lvl5pPr>
            <a:lvl6pPr marL="2514600" indent="-228600" defTabSz="100965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100965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100965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1009650" eaLnBrk="0" fontAlgn="base" hangingPunct="0">
              <a:spcBef>
                <a:spcPct val="0"/>
              </a:spcBef>
              <a:spcAft>
                <a:spcPct val="0"/>
              </a:spcAft>
              <a:defRPr sz="2400">
                <a:solidFill>
                  <a:schemeClr val="tx1"/>
                </a:solidFill>
                <a:latin typeface="Times New Roman" panose="02020603050405020304" pitchFamily="18" charset="0"/>
              </a:defRPr>
            </a:lvl9pPr>
          </a:lstStyle>
          <a:p>
            <a:fld id="{565AB5C2-D09F-7A46-9D6C-1E32E743EF23}" type="slidenum">
              <a:rPr lang="en-US" altLang="en-US" sz="1100"/>
              <a:pPr/>
              <a:t>4</a:t>
            </a:fld>
            <a:endParaRPr lang="en-US" altLang="en-US" sz="1100"/>
          </a:p>
        </p:txBody>
      </p:sp>
      <p:sp>
        <p:nvSpPr>
          <p:cNvPr id="22530" name="Rectangle 2">
            <a:extLst>
              <a:ext uri="{FF2B5EF4-FFF2-40B4-BE49-F238E27FC236}">
                <a16:creationId xmlns:a16="http://schemas.microsoft.com/office/drawing/2014/main" id="{1125B51B-C10A-9FFD-B804-3B0EA80B3AD4}"/>
              </a:ext>
            </a:extLst>
          </p:cNvPr>
          <p:cNvSpPr>
            <a:spLocks noGrp="1" noRot="1" noChangeAspect="1" noChangeArrowheads="1" noTextEdit="1"/>
          </p:cNvSpPr>
          <p:nvPr>
            <p:ph type="sldImg"/>
          </p:nvPr>
        </p:nvSpPr>
        <p:spPr>
          <a:xfrm>
            <a:off x="923925" y="733425"/>
            <a:ext cx="5162550" cy="3441700"/>
          </a:xfrm>
          <a:ln/>
        </p:spPr>
      </p:sp>
      <p:sp>
        <p:nvSpPr>
          <p:cNvPr id="22531" name="Rectangle 3">
            <a:extLst>
              <a:ext uri="{FF2B5EF4-FFF2-40B4-BE49-F238E27FC236}">
                <a16:creationId xmlns:a16="http://schemas.microsoft.com/office/drawing/2014/main" id="{C0B6918F-A1F0-BE30-9001-E1F8D9D6403D}"/>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a:t>This second “Class 3” location regulation was developed based upon some concerns that came out of Texas.  The concern was for those areas out in rural communities where there were groups of people gathered close to the pipeline.  This amendment or change to the regulation is commonly called the “rural church amendment.”  In rural farming communities the churches are built at a crossroads of a highway and then a pipeline is discovered close to the church.  For example in the bar ditch across the road.</a:t>
            </a:r>
          </a:p>
          <a:p>
            <a:endParaRPr lang="en-US" altLang="en-US"/>
          </a:p>
          <a:p>
            <a:r>
              <a:rPr lang="en-US" altLang="en-US"/>
              <a:t>As an operator, when these areas or structures are discovered along the right-of-way, the use of these areas or structures must be determined.</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7">
            <a:extLst>
              <a:ext uri="{FF2B5EF4-FFF2-40B4-BE49-F238E27FC236}">
                <a16:creationId xmlns:a16="http://schemas.microsoft.com/office/drawing/2014/main" id="{DE28DD76-D577-EB22-7AD8-82E39061B470}"/>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1009650">
              <a:defRPr sz="2400">
                <a:solidFill>
                  <a:schemeClr val="tx1"/>
                </a:solidFill>
                <a:latin typeface="Times New Roman" panose="02020603050405020304" pitchFamily="18" charset="0"/>
              </a:defRPr>
            </a:lvl1pPr>
            <a:lvl2pPr marL="742950" indent="-285750" defTabSz="1009650">
              <a:defRPr sz="2400">
                <a:solidFill>
                  <a:schemeClr val="tx1"/>
                </a:solidFill>
                <a:latin typeface="Times New Roman" panose="02020603050405020304" pitchFamily="18" charset="0"/>
              </a:defRPr>
            </a:lvl2pPr>
            <a:lvl3pPr marL="1143000" indent="-228600" defTabSz="1009650">
              <a:defRPr sz="2400">
                <a:solidFill>
                  <a:schemeClr val="tx1"/>
                </a:solidFill>
                <a:latin typeface="Times New Roman" panose="02020603050405020304" pitchFamily="18" charset="0"/>
              </a:defRPr>
            </a:lvl3pPr>
            <a:lvl4pPr marL="1600200" indent="-228600" defTabSz="1009650">
              <a:defRPr sz="2400">
                <a:solidFill>
                  <a:schemeClr val="tx1"/>
                </a:solidFill>
                <a:latin typeface="Times New Roman" panose="02020603050405020304" pitchFamily="18" charset="0"/>
              </a:defRPr>
            </a:lvl4pPr>
            <a:lvl5pPr marL="2057400" indent="-228600" defTabSz="1009650">
              <a:defRPr sz="2400">
                <a:solidFill>
                  <a:schemeClr val="tx1"/>
                </a:solidFill>
                <a:latin typeface="Times New Roman" panose="02020603050405020304" pitchFamily="18" charset="0"/>
              </a:defRPr>
            </a:lvl5pPr>
            <a:lvl6pPr marL="2514600" indent="-228600" defTabSz="100965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100965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100965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1009650" eaLnBrk="0" fontAlgn="base" hangingPunct="0">
              <a:spcBef>
                <a:spcPct val="0"/>
              </a:spcBef>
              <a:spcAft>
                <a:spcPct val="0"/>
              </a:spcAft>
              <a:defRPr sz="2400">
                <a:solidFill>
                  <a:schemeClr val="tx1"/>
                </a:solidFill>
                <a:latin typeface="Times New Roman" panose="02020603050405020304" pitchFamily="18" charset="0"/>
              </a:defRPr>
            </a:lvl9pPr>
          </a:lstStyle>
          <a:p>
            <a:fld id="{A68504CA-CEB3-B64F-83D8-56A15092C553}" type="slidenum">
              <a:rPr lang="en-US" altLang="en-US" sz="1100"/>
              <a:pPr/>
              <a:t>5</a:t>
            </a:fld>
            <a:endParaRPr lang="en-US" altLang="en-US" sz="1100"/>
          </a:p>
        </p:txBody>
      </p:sp>
      <p:sp>
        <p:nvSpPr>
          <p:cNvPr id="24578" name="Rectangle 2">
            <a:extLst>
              <a:ext uri="{FF2B5EF4-FFF2-40B4-BE49-F238E27FC236}">
                <a16:creationId xmlns:a16="http://schemas.microsoft.com/office/drawing/2014/main" id="{03098124-6C41-434C-F6B6-A4E26CAF98CC}"/>
              </a:ext>
            </a:extLst>
          </p:cNvPr>
          <p:cNvSpPr>
            <a:spLocks noGrp="1" noRot="1" noChangeAspect="1" noChangeArrowheads="1" noTextEdit="1"/>
          </p:cNvSpPr>
          <p:nvPr>
            <p:ph type="sldImg"/>
          </p:nvPr>
        </p:nvSpPr>
        <p:spPr>
          <a:xfrm>
            <a:off x="923925" y="733425"/>
            <a:ext cx="5162550" cy="3441700"/>
          </a:xfrm>
          <a:ln/>
        </p:spPr>
      </p:sp>
      <p:sp>
        <p:nvSpPr>
          <p:cNvPr id="24579" name="Rectangle 3">
            <a:extLst>
              <a:ext uri="{FF2B5EF4-FFF2-40B4-BE49-F238E27FC236}">
                <a16:creationId xmlns:a16="http://schemas.microsoft.com/office/drawing/2014/main" id="{3963B649-491A-E806-146A-83B47ECCF46B}"/>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a:t>The difficulty with “Class 4” determinations is the term “prevalent.”  In Webster’s Dictionary, “prevalent” is defined as the “majority of.”  The operator needs to make this determination in comparing houses or dwelling units to the number of buildings in the class location unit.</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7">
            <a:extLst>
              <a:ext uri="{FF2B5EF4-FFF2-40B4-BE49-F238E27FC236}">
                <a16:creationId xmlns:a16="http://schemas.microsoft.com/office/drawing/2014/main" id="{B93298A7-61BF-2882-DAF3-93D46A2C7DD3}"/>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1009650">
              <a:defRPr sz="2400">
                <a:solidFill>
                  <a:schemeClr val="tx1"/>
                </a:solidFill>
                <a:latin typeface="Times New Roman" panose="02020603050405020304" pitchFamily="18" charset="0"/>
              </a:defRPr>
            </a:lvl1pPr>
            <a:lvl2pPr marL="742950" indent="-285750" defTabSz="1009650">
              <a:defRPr sz="2400">
                <a:solidFill>
                  <a:schemeClr val="tx1"/>
                </a:solidFill>
                <a:latin typeface="Times New Roman" panose="02020603050405020304" pitchFamily="18" charset="0"/>
              </a:defRPr>
            </a:lvl2pPr>
            <a:lvl3pPr marL="1143000" indent="-228600" defTabSz="1009650">
              <a:defRPr sz="2400">
                <a:solidFill>
                  <a:schemeClr val="tx1"/>
                </a:solidFill>
                <a:latin typeface="Times New Roman" panose="02020603050405020304" pitchFamily="18" charset="0"/>
              </a:defRPr>
            </a:lvl3pPr>
            <a:lvl4pPr marL="1600200" indent="-228600" defTabSz="1009650">
              <a:defRPr sz="2400">
                <a:solidFill>
                  <a:schemeClr val="tx1"/>
                </a:solidFill>
                <a:latin typeface="Times New Roman" panose="02020603050405020304" pitchFamily="18" charset="0"/>
              </a:defRPr>
            </a:lvl4pPr>
            <a:lvl5pPr marL="2057400" indent="-228600" defTabSz="1009650">
              <a:defRPr sz="2400">
                <a:solidFill>
                  <a:schemeClr val="tx1"/>
                </a:solidFill>
                <a:latin typeface="Times New Roman" panose="02020603050405020304" pitchFamily="18" charset="0"/>
              </a:defRPr>
            </a:lvl5pPr>
            <a:lvl6pPr marL="2514600" indent="-228600" defTabSz="100965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100965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100965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1009650" eaLnBrk="0" fontAlgn="base" hangingPunct="0">
              <a:spcBef>
                <a:spcPct val="0"/>
              </a:spcBef>
              <a:spcAft>
                <a:spcPct val="0"/>
              </a:spcAft>
              <a:defRPr sz="2400">
                <a:solidFill>
                  <a:schemeClr val="tx1"/>
                </a:solidFill>
                <a:latin typeface="Times New Roman" panose="02020603050405020304" pitchFamily="18" charset="0"/>
              </a:defRPr>
            </a:lvl9pPr>
          </a:lstStyle>
          <a:p>
            <a:fld id="{1E258822-B89E-2847-A4C5-AE1302F7F8D9}" type="slidenum">
              <a:rPr lang="en-US" altLang="en-US" sz="1100"/>
              <a:pPr/>
              <a:t>6</a:t>
            </a:fld>
            <a:endParaRPr lang="en-US" altLang="en-US" sz="1100"/>
          </a:p>
        </p:txBody>
      </p:sp>
      <p:sp>
        <p:nvSpPr>
          <p:cNvPr id="26626" name="Rectangle 2">
            <a:extLst>
              <a:ext uri="{FF2B5EF4-FFF2-40B4-BE49-F238E27FC236}">
                <a16:creationId xmlns:a16="http://schemas.microsoft.com/office/drawing/2014/main" id="{3A046CD5-56FD-F827-4886-671F5308E30B}"/>
              </a:ext>
            </a:extLst>
          </p:cNvPr>
          <p:cNvSpPr>
            <a:spLocks noGrp="1" noRot="1" noChangeAspect="1" noChangeArrowheads="1" noTextEdit="1"/>
          </p:cNvSpPr>
          <p:nvPr>
            <p:ph type="sldImg"/>
          </p:nvPr>
        </p:nvSpPr>
        <p:spPr>
          <a:ln/>
        </p:spPr>
      </p:sp>
      <p:sp>
        <p:nvSpPr>
          <p:cNvPr id="26627" name="Rectangle 3">
            <a:extLst>
              <a:ext uri="{FF2B5EF4-FFF2-40B4-BE49-F238E27FC236}">
                <a16:creationId xmlns:a16="http://schemas.microsoft.com/office/drawing/2014/main" id="{05321124-B09E-E3C8-D91D-AFF6F5A220B5}"/>
              </a:ext>
            </a:extLst>
          </p:cNvPr>
          <p:cNvSpPr>
            <a:spLocks noGrp="1" noChangeArrowheads="1"/>
          </p:cNvSpPr>
          <p:nvPr>
            <p:ph type="body" idx="1"/>
          </p:nvPr>
        </p:nvSpPr>
        <p:spPr>
          <a:xfrm>
            <a:off x="933450" y="4411663"/>
            <a:ext cx="5140325" cy="4148137"/>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sz="1500"/>
              <a:t>The proper way to determine the class locations on a pipeline is by starting at the beginning of the pipeline segment and “sliding” the unit (a 1 mile by 440 yard corridor) down the pipeline looking for the highest concentration of dwellings. This corridor is centered on the pipeline so a person is looking at a distance of 220 yards on either side of the pipeline.  It doesn’t matter where the starting point is, the sliding mile determines the highest concentration of dwellings going in either direction.  The sliding mile will set the precedence for the class location unit.  </a:t>
            </a:r>
          </a:p>
          <a:p>
            <a:endParaRPr lang="en-US" altLang="en-US" sz="1500"/>
          </a:p>
          <a:p>
            <a:r>
              <a:rPr lang="en-US" altLang="en-US"/>
              <a:t>In the illustration above, the corridor is started at the beginning of the line.  The only buildings that are adjacent to this pipeline are individual homes.  The number of houses in the first mile or class location unit is 7.  This means this first class location unit is considered to be a Class 1 area.</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7">
            <a:extLst>
              <a:ext uri="{FF2B5EF4-FFF2-40B4-BE49-F238E27FC236}">
                <a16:creationId xmlns:a16="http://schemas.microsoft.com/office/drawing/2014/main" id="{D5969CFE-33B2-2549-FA3A-3C188DB60834}"/>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1009650">
              <a:defRPr sz="2400">
                <a:solidFill>
                  <a:schemeClr val="tx1"/>
                </a:solidFill>
                <a:latin typeface="Times New Roman" panose="02020603050405020304" pitchFamily="18" charset="0"/>
              </a:defRPr>
            </a:lvl1pPr>
            <a:lvl2pPr marL="742950" indent="-285750" defTabSz="1009650">
              <a:defRPr sz="2400">
                <a:solidFill>
                  <a:schemeClr val="tx1"/>
                </a:solidFill>
                <a:latin typeface="Times New Roman" panose="02020603050405020304" pitchFamily="18" charset="0"/>
              </a:defRPr>
            </a:lvl2pPr>
            <a:lvl3pPr marL="1143000" indent="-228600" defTabSz="1009650">
              <a:defRPr sz="2400">
                <a:solidFill>
                  <a:schemeClr val="tx1"/>
                </a:solidFill>
                <a:latin typeface="Times New Roman" panose="02020603050405020304" pitchFamily="18" charset="0"/>
              </a:defRPr>
            </a:lvl3pPr>
            <a:lvl4pPr marL="1600200" indent="-228600" defTabSz="1009650">
              <a:defRPr sz="2400">
                <a:solidFill>
                  <a:schemeClr val="tx1"/>
                </a:solidFill>
                <a:latin typeface="Times New Roman" panose="02020603050405020304" pitchFamily="18" charset="0"/>
              </a:defRPr>
            </a:lvl4pPr>
            <a:lvl5pPr marL="2057400" indent="-228600" defTabSz="1009650">
              <a:defRPr sz="2400">
                <a:solidFill>
                  <a:schemeClr val="tx1"/>
                </a:solidFill>
                <a:latin typeface="Times New Roman" panose="02020603050405020304" pitchFamily="18" charset="0"/>
              </a:defRPr>
            </a:lvl5pPr>
            <a:lvl6pPr marL="2514600" indent="-228600" defTabSz="100965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100965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100965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1009650" eaLnBrk="0" fontAlgn="base" hangingPunct="0">
              <a:spcBef>
                <a:spcPct val="0"/>
              </a:spcBef>
              <a:spcAft>
                <a:spcPct val="0"/>
              </a:spcAft>
              <a:defRPr sz="2400">
                <a:solidFill>
                  <a:schemeClr val="tx1"/>
                </a:solidFill>
                <a:latin typeface="Times New Roman" panose="02020603050405020304" pitchFamily="18" charset="0"/>
              </a:defRPr>
            </a:lvl9pPr>
          </a:lstStyle>
          <a:p>
            <a:fld id="{11DBFD6B-5362-8D49-A1F2-AC3E18468662}" type="slidenum">
              <a:rPr lang="en-US" altLang="en-US" sz="1100"/>
              <a:pPr/>
              <a:t>7</a:t>
            </a:fld>
            <a:endParaRPr lang="en-US" altLang="en-US" sz="1100"/>
          </a:p>
        </p:txBody>
      </p:sp>
      <p:sp>
        <p:nvSpPr>
          <p:cNvPr id="28674" name="Rectangle 2">
            <a:extLst>
              <a:ext uri="{FF2B5EF4-FFF2-40B4-BE49-F238E27FC236}">
                <a16:creationId xmlns:a16="http://schemas.microsoft.com/office/drawing/2014/main" id="{C12FDCB2-D460-94A4-F537-F1CAF8693A3D}"/>
              </a:ext>
            </a:extLst>
          </p:cNvPr>
          <p:cNvSpPr>
            <a:spLocks noGrp="1" noRot="1" noChangeAspect="1" noChangeArrowheads="1" noTextEdit="1"/>
          </p:cNvSpPr>
          <p:nvPr>
            <p:ph type="sldImg"/>
          </p:nvPr>
        </p:nvSpPr>
        <p:spPr>
          <a:ln/>
        </p:spPr>
      </p:sp>
      <p:sp>
        <p:nvSpPr>
          <p:cNvPr id="28675" name="Rectangle 3">
            <a:extLst>
              <a:ext uri="{FF2B5EF4-FFF2-40B4-BE49-F238E27FC236}">
                <a16:creationId xmlns:a16="http://schemas.microsoft.com/office/drawing/2014/main" id="{5C6BF277-3A9D-D284-9276-A99FF4694EE6}"/>
              </a:ext>
            </a:extLst>
          </p:cNvPr>
          <p:cNvSpPr>
            <a:spLocks noGrp="1" noChangeArrowheads="1"/>
          </p:cNvSpPr>
          <p:nvPr>
            <p:ph type="body" idx="1"/>
          </p:nvPr>
        </p:nvSpPr>
        <p:spPr>
          <a:xfrm>
            <a:off x="933450" y="4411663"/>
            <a:ext cx="5140325" cy="4148137"/>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a:t>As the corridor is slid down the pipeline to the next group of houses, the count increases to 14 and the class location unit becomes a Class 2 area. Once a higher class location has been determined, the length of lower class is overridden.  Thus a lower class location can be less than a mile long as illustrated above.</a:t>
            </a:r>
          </a:p>
          <a:p>
            <a:endParaRPr lang="en-US" altLang="en-US"/>
          </a:p>
          <a:p>
            <a:endParaRPr lang="en-US" altLang="en-US"/>
          </a:p>
          <a:p>
            <a:r>
              <a:rPr lang="en-US" altLang="en-US"/>
              <a:t>The overall class location is noted on the top and the individual movement of the corridor on the bottom.</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7">
            <a:extLst>
              <a:ext uri="{FF2B5EF4-FFF2-40B4-BE49-F238E27FC236}">
                <a16:creationId xmlns:a16="http://schemas.microsoft.com/office/drawing/2014/main" id="{B363D6FE-0A40-BE25-953D-A09822AB4CF5}"/>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1009650">
              <a:defRPr sz="2400">
                <a:solidFill>
                  <a:schemeClr val="tx1"/>
                </a:solidFill>
                <a:latin typeface="Times New Roman" panose="02020603050405020304" pitchFamily="18" charset="0"/>
              </a:defRPr>
            </a:lvl1pPr>
            <a:lvl2pPr marL="742950" indent="-285750" defTabSz="1009650">
              <a:defRPr sz="2400">
                <a:solidFill>
                  <a:schemeClr val="tx1"/>
                </a:solidFill>
                <a:latin typeface="Times New Roman" panose="02020603050405020304" pitchFamily="18" charset="0"/>
              </a:defRPr>
            </a:lvl2pPr>
            <a:lvl3pPr marL="1143000" indent="-228600" defTabSz="1009650">
              <a:defRPr sz="2400">
                <a:solidFill>
                  <a:schemeClr val="tx1"/>
                </a:solidFill>
                <a:latin typeface="Times New Roman" panose="02020603050405020304" pitchFamily="18" charset="0"/>
              </a:defRPr>
            </a:lvl3pPr>
            <a:lvl4pPr marL="1600200" indent="-228600" defTabSz="1009650">
              <a:defRPr sz="2400">
                <a:solidFill>
                  <a:schemeClr val="tx1"/>
                </a:solidFill>
                <a:latin typeface="Times New Roman" panose="02020603050405020304" pitchFamily="18" charset="0"/>
              </a:defRPr>
            </a:lvl4pPr>
            <a:lvl5pPr marL="2057400" indent="-228600" defTabSz="1009650">
              <a:defRPr sz="2400">
                <a:solidFill>
                  <a:schemeClr val="tx1"/>
                </a:solidFill>
                <a:latin typeface="Times New Roman" panose="02020603050405020304" pitchFamily="18" charset="0"/>
              </a:defRPr>
            </a:lvl5pPr>
            <a:lvl6pPr marL="2514600" indent="-228600" defTabSz="100965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100965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100965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1009650" eaLnBrk="0" fontAlgn="base" hangingPunct="0">
              <a:spcBef>
                <a:spcPct val="0"/>
              </a:spcBef>
              <a:spcAft>
                <a:spcPct val="0"/>
              </a:spcAft>
              <a:defRPr sz="2400">
                <a:solidFill>
                  <a:schemeClr val="tx1"/>
                </a:solidFill>
                <a:latin typeface="Times New Roman" panose="02020603050405020304" pitchFamily="18" charset="0"/>
              </a:defRPr>
            </a:lvl9pPr>
          </a:lstStyle>
          <a:p>
            <a:fld id="{8412B843-21FB-9247-9DCB-03414FF6E07E}" type="slidenum">
              <a:rPr lang="en-US" altLang="en-US" sz="1100"/>
              <a:pPr/>
              <a:t>8</a:t>
            </a:fld>
            <a:endParaRPr lang="en-US" altLang="en-US" sz="1100"/>
          </a:p>
        </p:txBody>
      </p:sp>
      <p:sp>
        <p:nvSpPr>
          <p:cNvPr id="30722" name="Rectangle 2">
            <a:extLst>
              <a:ext uri="{FF2B5EF4-FFF2-40B4-BE49-F238E27FC236}">
                <a16:creationId xmlns:a16="http://schemas.microsoft.com/office/drawing/2014/main" id="{C52AE6E8-2DE3-EBDF-FDB2-B94EF974AA29}"/>
              </a:ext>
            </a:extLst>
          </p:cNvPr>
          <p:cNvSpPr>
            <a:spLocks noGrp="1" noRot="1" noChangeAspect="1" noChangeArrowheads="1" noTextEdit="1"/>
          </p:cNvSpPr>
          <p:nvPr>
            <p:ph type="sldImg"/>
          </p:nvPr>
        </p:nvSpPr>
        <p:spPr>
          <a:ln/>
        </p:spPr>
      </p:sp>
      <p:sp>
        <p:nvSpPr>
          <p:cNvPr id="30723" name="Rectangle 3">
            <a:extLst>
              <a:ext uri="{FF2B5EF4-FFF2-40B4-BE49-F238E27FC236}">
                <a16:creationId xmlns:a16="http://schemas.microsoft.com/office/drawing/2014/main" id="{64B414E0-762B-82A7-4C6D-41C68783C831}"/>
              </a:ext>
            </a:extLst>
          </p:cNvPr>
          <p:cNvSpPr>
            <a:spLocks noGrp="1" noChangeArrowheads="1"/>
          </p:cNvSpPr>
          <p:nvPr>
            <p:ph type="body" idx="1"/>
          </p:nvPr>
        </p:nvSpPr>
        <p:spPr>
          <a:xfrm>
            <a:off x="933450" y="4411663"/>
            <a:ext cx="5140325" cy="4148137"/>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a:t>As you slide down the pipeline, the class locations are adjusted when a higher class location is determined.  This third slide of the corridor is to the downstream side of a large group of homes.  The house count is 55 in the class location unit, making this area a Class 3.  The higher class location starts at the beginning of the corridor and reduces the length of the upstream Class 2 to less than a mile in length.</a:t>
            </a:r>
          </a:p>
          <a:p>
            <a:endParaRPr lang="en-US" altLang="en-US"/>
          </a:p>
          <a:p>
            <a:r>
              <a:rPr lang="en-US" altLang="en-US"/>
              <a:t>The overall class location is noted on the top and the individual movement of the corridor on the bottom.</a:t>
            </a:r>
          </a:p>
          <a:p>
            <a:endParaRPr lang="en-US" altLang="en-US"/>
          </a:p>
          <a:p>
            <a:endParaRPr lang="en-US" altLang="en-US"/>
          </a:p>
          <a:p>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7">
            <a:extLst>
              <a:ext uri="{FF2B5EF4-FFF2-40B4-BE49-F238E27FC236}">
                <a16:creationId xmlns:a16="http://schemas.microsoft.com/office/drawing/2014/main" id="{0908AC18-33F0-6172-053F-BB2097D7B36A}"/>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1009650">
              <a:defRPr sz="2400">
                <a:solidFill>
                  <a:schemeClr val="tx1"/>
                </a:solidFill>
                <a:latin typeface="Times New Roman" panose="02020603050405020304" pitchFamily="18" charset="0"/>
              </a:defRPr>
            </a:lvl1pPr>
            <a:lvl2pPr marL="742950" indent="-285750" defTabSz="1009650">
              <a:defRPr sz="2400">
                <a:solidFill>
                  <a:schemeClr val="tx1"/>
                </a:solidFill>
                <a:latin typeface="Times New Roman" panose="02020603050405020304" pitchFamily="18" charset="0"/>
              </a:defRPr>
            </a:lvl2pPr>
            <a:lvl3pPr marL="1143000" indent="-228600" defTabSz="1009650">
              <a:defRPr sz="2400">
                <a:solidFill>
                  <a:schemeClr val="tx1"/>
                </a:solidFill>
                <a:latin typeface="Times New Roman" panose="02020603050405020304" pitchFamily="18" charset="0"/>
              </a:defRPr>
            </a:lvl3pPr>
            <a:lvl4pPr marL="1600200" indent="-228600" defTabSz="1009650">
              <a:defRPr sz="2400">
                <a:solidFill>
                  <a:schemeClr val="tx1"/>
                </a:solidFill>
                <a:latin typeface="Times New Roman" panose="02020603050405020304" pitchFamily="18" charset="0"/>
              </a:defRPr>
            </a:lvl4pPr>
            <a:lvl5pPr marL="2057400" indent="-228600" defTabSz="1009650">
              <a:defRPr sz="2400">
                <a:solidFill>
                  <a:schemeClr val="tx1"/>
                </a:solidFill>
                <a:latin typeface="Times New Roman" panose="02020603050405020304" pitchFamily="18" charset="0"/>
              </a:defRPr>
            </a:lvl5pPr>
            <a:lvl6pPr marL="2514600" indent="-228600" defTabSz="100965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100965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100965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1009650" eaLnBrk="0" fontAlgn="base" hangingPunct="0">
              <a:spcBef>
                <a:spcPct val="0"/>
              </a:spcBef>
              <a:spcAft>
                <a:spcPct val="0"/>
              </a:spcAft>
              <a:defRPr sz="2400">
                <a:solidFill>
                  <a:schemeClr val="tx1"/>
                </a:solidFill>
                <a:latin typeface="Times New Roman" panose="02020603050405020304" pitchFamily="18" charset="0"/>
              </a:defRPr>
            </a:lvl9pPr>
          </a:lstStyle>
          <a:p>
            <a:fld id="{D27655C4-729C-2B4F-A30A-BB3C83207F1E}" type="slidenum">
              <a:rPr lang="en-US" altLang="en-US" sz="1100"/>
              <a:pPr/>
              <a:t>9</a:t>
            </a:fld>
            <a:endParaRPr lang="en-US" altLang="en-US" sz="1100"/>
          </a:p>
        </p:txBody>
      </p:sp>
      <p:sp>
        <p:nvSpPr>
          <p:cNvPr id="32770" name="Rectangle 2">
            <a:extLst>
              <a:ext uri="{FF2B5EF4-FFF2-40B4-BE49-F238E27FC236}">
                <a16:creationId xmlns:a16="http://schemas.microsoft.com/office/drawing/2014/main" id="{9C417643-9C75-D3E4-8E28-B12FC16528A2}"/>
              </a:ext>
            </a:extLst>
          </p:cNvPr>
          <p:cNvSpPr>
            <a:spLocks noGrp="1" noRot="1" noChangeAspect="1" noChangeArrowheads="1" noTextEdit="1"/>
          </p:cNvSpPr>
          <p:nvPr>
            <p:ph type="sldImg"/>
          </p:nvPr>
        </p:nvSpPr>
        <p:spPr>
          <a:ln/>
        </p:spPr>
      </p:sp>
      <p:sp>
        <p:nvSpPr>
          <p:cNvPr id="32771" name="Rectangle 3">
            <a:extLst>
              <a:ext uri="{FF2B5EF4-FFF2-40B4-BE49-F238E27FC236}">
                <a16:creationId xmlns:a16="http://schemas.microsoft.com/office/drawing/2014/main" id="{69996F16-79D6-5093-68D8-0A3909659B9D}"/>
              </a:ext>
            </a:extLst>
          </p:cNvPr>
          <p:cNvSpPr>
            <a:spLocks noGrp="1" noChangeArrowheads="1"/>
          </p:cNvSpPr>
          <p:nvPr>
            <p:ph type="body" idx="1"/>
          </p:nvPr>
        </p:nvSpPr>
        <p:spPr>
          <a:xfrm>
            <a:off x="933450" y="4411663"/>
            <a:ext cx="5140325" cy="4148137"/>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a:t>As the corridor is slid to catch the next home, 9 homes drop out of the corridor. Because of the big group of homes and the 3 homes at the end of corridor makes the count 49 home, the length is Class 3.  As illustrated above, the higher class locations can have an area longer than a mile.</a:t>
            </a:r>
          </a:p>
          <a:p>
            <a:endParaRPr lang="en-US" altLang="en-US"/>
          </a:p>
          <a:p>
            <a:endParaRPr lang="en-US" altLang="en-US"/>
          </a:p>
          <a:p>
            <a:r>
              <a:rPr lang="en-US" altLang="en-US"/>
              <a:t>The overall class location is noted on the top and the individual movement of the corridor on the bottom.</a:t>
            </a:r>
          </a:p>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85875" y="1122363"/>
            <a:ext cx="771525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285875" y="3602038"/>
            <a:ext cx="771525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Rectangle 4">
            <a:extLst>
              <a:ext uri="{FF2B5EF4-FFF2-40B4-BE49-F238E27FC236}">
                <a16:creationId xmlns:a16="http://schemas.microsoft.com/office/drawing/2014/main" id="{2737D770-ACC7-04BB-84DB-DE7D5C8FFB1C}"/>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AA7BC7BB-7033-12BA-EC4A-BD5C82F46254}"/>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5406126C-9E73-1A53-B015-E9F5B8A1F4E3}"/>
              </a:ext>
            </a:extLst>
          </p:cNvPr>
          <p:cNvSpPr>
            <a:spLocks noGrp="1" noChangeArrowheads="1"/>
          </p:cNvSpPr>
          <p:nvPr>
            <p:ph type="sldNum" sz="quarter" idx="12"/>
          </p:nvPr>
        </p:nvSpPr>
        <p:spPr>
          <a:ln/>
        </p:spPr>
        <p:txBody>
          <a:bodyPr/>
          <a:lstStyle>
            <a:lvl1pPr>
              <a:defRPr/>
            </a:lvl1pPr>
          </a:lstStyle>
          <a:p>
            <a:pPr>
              <a:defRPr/>
            </a:pPr>
            <a:fld id="{81371AFD-891B-354B-9516-7B0C63E6C4AE}" type="slidenum">
              <a:rPr lang="en-US" altLang="en-US"/>
              <a:pPr>
                <a:defRPr/>
              </a:pPr>
              <a:t>‹#›</a:t>
            </a:fld>
            <a:endParaRPr lang="en-US" altLang="en-US"/>
          </a:p>
        </p:txBody>
      </p:sp>
    </p:spTree>
    <p:extLst>
      <p:ext uri="{BB962C8B-B14F-4D97-AF65-F5344CB8AC3E}">
        <p14:creationId xmlns:p14="http://schemas.microsoft.com/office/powerpoint/2010/main" val="23257457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A83EA33A-A55B-E429-CBBD-A48A0E4303FA}"/>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DC37148D-E009-8517-654A-9729035E41AA}"/>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476128EA-5C31-8CAF-B910-C26DF97D1028}"/>
              </a:ext>
            </a:extLst>
          </p:cNvPr>
          <p:cNvSpPr>
            <a:spLocks noGrp="1" noChangeArrowheads="1"/>
          </p:cNvSpPr>
          <p:nvPr>
            <p:ph type="sldNum" sz="quarter" idx="12"/>
          </p:nvPr>
        </p:nvSpPr>
        <p:spPr>
          <a:ln/>
        </p:spPr>
        <p:txBody>
          <a:bodyPr/>
          <a:lstStyle>
            <a:lvl1pPr>
              <a:defRPr/>
            </a:lvl1pPr>
          </a:lstStyle>
          <a:p>
            <a:pPr>
              <a:defRPr/>
            </a:pPr>
            <a:fld id="{3B00D0EB-FC2B-2C4F-A736-60EFD8551CA6}" type="slidenum">
              <a:rPr lang="en-US" altLang="en-US"/>
              <a:pPr>
                <a:defRPr/>
              </a:pPr>
              <a:t>‹#›</a:t>
            </a:fld>
            <a:endParaRPr lang="en-US" altLang="en-US"/>
          </a:p>
        </p:txBody>
      </p:sp>
    </p:spTree>
    <p:extLst>
      <p:ext uri="{BB962C8B-B14F-4D97-AF65-F5344CB8AC3E}">
        <p14:creationId xmlns:p14="http://schemas.microsoft.com/office/powerpoint/2010/main" val="40545045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29488" y="609600"/>
            <a:ext cx="2185987"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771525" y="609600"/>
            <a:ext cx="6405563"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1124CE23-4A59-E5E7-CEB6-79F6FE35E017}"/>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DB631787-249C-8722-3AE6-369267968435}"/>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954AE28C-29E4-EAB8-D604-39E69721EFF1}"/>
              </a:ext>
            </a:extLst>
          </p:cNvPr>
          <p:cNvSpPr>
            <a:spLocks noGrp="1" noChangeArrowheads="1"/>
          </p:cNvSpPr>
          <p:nvPr>
            <p:ph type="sldNum" sz="quarter" idx="12"/>
          </p:nvPr>
        </p:nvSpPr>
        <p:spPr>
          <a:ln/>
        </p:spPr>
        <p:txBody>
          <a:bodyPr/>
          <a:lstStyle>
            <a:lvl1pPr>
              <a:defRPr/>
            </a:lvl1pPr>
          </a:lstStyle>
          <a:p>
            <a:pPr>
              <a:defRPr/>
            </a:pPr>
            <a:fld id="{8BC484AC-812B-A74D-B3E0-DEEEDD614C09}" type="slidenum">
              <a:rPr lang="en-US" altLang="en-US"/>
              <a:pPr>
                <a:defRPr/>
              </a:pPr>
              <a:t>‹#›</a:t>
            </a:fld>
            <a:endParaRPr lang="en-US" altLang="en-US"/>
          </a:p>
        </p:txBody>
      </p:sp>
    </p:spTree>
    <p:extLst>
      <p:ext uri="{BB962C8B-B14F-4D97-AF65-F5344CB8AC3E}">
        <p14:creationId xmlns:p14="http://schemas.microsoft.com/office/powerpoint/2010/main" val="11863609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57434859-02EC-E3F7-D272-5503C39E57E7}"/>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F513EB85-90A5-5BCA-36D5-69448D317DC6}"/>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290E8B05-41EE-06FD-8042-515D2F3DC702}"/>
              </a:ext>
            </a:extLst>
          </p:cNvPr>
          <p:cNvSpPr>
            <a:spLocks noGrp="1" noChangeArrowheads="1"/>
          </p:cNvSpPr>
          <p:nvPr>
            <p:ph type="sldNum" sz="quarter" idx="12"/>
          </p:nvPr>
        </p:nvSpPr>
        <p:spPr>
          <a:ln/>
        </p:spPr>
        <p:txBody>
          <a:bodyPr/>
          <a:lstStyle>
            <a:lvl1pPr>
              <a:defRPr/>
            </a:lvl1pPr>
          </a:lstStyle>
          <a:p>
            <a:pPr>
              <a:defRPr/>
            </a:pPr>
            <a:fld id="{2795C9A3-C618-B846-8768-9D0E5A46B83A}" type="slidenum">
              <a:rPr lang="en-US" altLang="en-US"/>
              <a:pPr>
                <a:defRPr/>
              </a:pPr>
              <a:t>‹#›</a:t>
            </a:fld>
            <a:endParaRPr lang="en-US" altLang="en-US"/>
          </a:p>
        </p:txBody>
      </p:sp>
    </p:spTree>
    <p:extLst>
      <p:ext uri="{BB962C8B-B14F-4D97-AF65-F5344CB8AC3E}">
        <p14:creationId xmlns:p14="http://schemas.microsoft.com/office/powerpoint/2010/main" val="22987843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01675" y="1709738"/>
            <a:ext cx="8872538"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701675" y="4589463"/>
            <a:ext cx="8872538"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Rectangle 4">
            <a:extLst>
              <a:ext uri="{FF2B5EF4-FFF2-40B4-BE49-F238E27FC236}">
                <a16:creationId xmlns:a16="http://schemas.microsoft.com/office/drawing/2014/main" id="{55BE67B3-789B-39BC-482B-699B459D27C4}"/>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7BF22214-AF7C-779C-DFE5-77C9DC73CDF1}"/>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1644F9A1-B556-8EA7-7251-1157B9EDC97B}"/>
              </a:ext>
            </a:extLst>
          </p:cNvPr>
          <p:cNvSpPr>
            <a:spLocks noGrp="1" noChangeArrowheads="1"/>
          </p:cNvSpPr>
          <p:nvPr>
            <p:ph type="sldNum" sz="quarter" idx="12"/>
          </p:nvPr>
        </p:nvSpPr>
        <p:spPr>
          <a:ln/>
        </p:spPr>
        <p:txBody>
          <a:bodyPr/>
          <a:lstStyle>
            <a:lvl1pPr>
              <a:defRPr/>
            </a:lvl1pPr>
          </a:lstStyle>
          <a:p>
            <a:pPr>
              <a:defRPr/>
            </a:pPr>
            <a:fld id="{614D3FEB-A475-8B46-B81B-875301DFB34D}" type="slidenum">
              <a:rPr lang="en-US" altLang="en-US"/>
              <a:pPr>
                <a:defRPr/>
              </a:pPr>
              <a:t>‹#›</a:t>
            </a:fld>
            <a:endParaRPr lang="en-US" altLang="en-US"/>
          </a:p>
        </p:txBody>
      </p:sp>
    </p:spTree>
    <p:extLst>
      <p:ext uri="{BB962C8B-B14F-4D97-AF65-F5344CB8AC3E}">
        <p14:creationId xmlns:p14="http://schemas.microsoft.com/office/powerpoint/2010/main" val="16617600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771525" y="1981200"/>
            <a:ext cx="4295775"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219700" y="1981200"/>
            <a:ext cx="4295775"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E28B1C5D-F7C1-2F19-1936-5192D1C825B2}"/>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D14AE727-A376-14E8-A95D-2F83D4A77234}"/>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7E1FC031-22BE-4428-F101-58F0A27932F2}"/>
              </a:ext>
            </a:extLst>
          </p:cNvPr>
          <p:cNvSpPr>
            <a:spLocks noGrp="1" noChangeArrowheads="1"/>
          </p:cNvSpPr>
          <p:nvPr>
            <p:ph type="sldNum" sz="quarter" idx="12"/>
          </p:nvPr>
        </p:nvSpPr>
        <p:spPr>
          <a:ln/>
        </p:spPr>
        <p:txBody>
          <a:bodyPr/>
          <a:lstStyle>
            <a:lvl1pPr>
              <a:defRPr/>
            </a:lvl1pPr>
          </a:lstStyle>
          <a:p>
            <a:pPr>
              <a:defRPr/>
            </a:pPr>
            <a:fld id="{09C98BEF-6B91-8349-87D9-56D9A6FA1392}" type="slidenum">
              <a:rPr lang="en-US" altLang="en-US"/>
              <a:pPr>
                <a:defRPr/>
              </a:pPr>
              <a:t>‹#›</a:t>
            </a:fld>
            <a:endParaRPr lang="en-US" altLang="en-US"/>
          </a:p>
        </p:txBody>
      </p:sp>
    </p:spTree>
    <p:extLst>
      <p:ext uri="{BB962C8B-B14F-4D97-AF65-F5344CB8AC3E}">
        <p14:creationId xmlns:p14="http://schemas.microsoft.com/office/powerpoint/2010/main" val="11150093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08025" y="365125"/>
            <a:ext cx="8872538" cy="1325563"/>
          </a:xfrm>
        </p:spPr>
        <p:txBody>
          <a:bodyPr/>
          <a:lstStyle/>
          <a:p>
            <a:r>
              <a:rPr lang="en-US"/>
              <a:t>Click to edit Master title style</a:t>
            </a:r>
          </a:p>
        </p:txBody>
      </p:sp>
      <p:sp>
        <p:nvSpPr>
          <p:cNvPr id="3" name="Text Placeholder 2"/>
          <p:cNvSpPr>
            <a:spLocks noGrp="1"/>
          </p:cNvSpPr>
          <p:nvPr>
            <p:ph type="body" idx="1"/>
          </p:nvPr>
        </p:nvSpPr>
        <p:spPr>
          <a:xfrm>
            <a:off x="708025" y="1681163"/>
            <a:ext cx="4352925"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08025" y="2505075"/>
            <a:ext cx="4352925"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208588" y="1681163"/>
            <a:ext cx="4371975"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208588" y="2505075"/>
            <a:ext cx="4371975"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6FC953C6-628E-74BB-9EC4-2A5C818BBD2D}"/>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5">
            <a:extLst>
              <a:ext uri="{FF2B5EF4-FFF2-40B4-BE49-F238E27FC236}">
                <a16:creationId xmlns:a16="http://schemas.microsoft.com/office/drawing/2014/main" id="{2B102E2F-2C74-CC6F-2031-9D63CCE3572D}"/>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6">
            <a:extLst>
              <a:ext uri="{FF2B5EF4-FFF2-40B4-BE49-F238E27FC236}">
                <a16:creationId xmlns:a16="http://schemas.microsoft.com/office/drawing/2014/main" id="{2B52D445-C45D-1F9D-D5D1-B8E7DD8CBEBB}"/>
              </a:ext>
            </a:extLst>
          </p:cNvPr>
          <p:cNvSpPr>
            <a:spLocks noGrp="1" noChangeArrowheads="1"/>
          </p:cNvSpPr>
          <p:nvPr>
            <p:ph type="sldNum" sz="quarter" idx="12"/>
          </p:nvPr>
        </p:nvSpPr>
        <p:spPr>
          <a:ln/>
        </p:spPr>
        <p:txBody>
          <a:bodyPr/>
          <a:lstStyle>
            <a:lvl1pPr>
              <a:defRPr/>
            </a:lvl1pPr>
          </a:lstStyle>
          <a:p>
            <a:pPr>
              <a:defRPr/>
            </a:pPr>
            <a:fld id="{DBA0B9D3-6395-AD40-BDAE-FC1C3F741EEB}" type="slidenum">
              <a:rPr lang="en-US" altLang="en-US"/>
              <a:pPr>
                <a:defRPr/>
              </a:pPr>
              <a:t>‹#›</a:t>
            </a:fld>
            <a:endParaRPr lang="en-US" altLang="en-US"/>
          </a:p>
        </p:txBody>
      </p:sp>
    </p:spTree>
    <p:extLst>
      <p:ext uri="{BB962C8B-B14F-4D97-AF65-F5344CB8AC3E}">
        <p14:creationId xmlns:p14="http://schemas.microsoft.com/office/powerpoint/2010/main" val="35433665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0B667F9A-06AD-9B4A-931B-830A6618A021}"/>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a:extLst>
              <a:ext uri="{FF2B5EF4-FFF2-40B4-BE49-F238E27FC236}">
                <a16:creationId xmlns:a16="http://schemas.microsoft.com/office/drawing/2014/main" id="{ADDE7987-D272-1319-6ACE-E534FEF9C99E}"/>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a:extLst>
              <a:ext uri="{FF2B5EF4-FFF2-40B4-BE49-F238E27FC236}">
                <a16:creationId xmlns:a16="http://schemas.microsoft.com/office/drawing/2014/main" id="{AFE776F3-A269-85B3-B23D-0D6CAF6A64F7}"/>
              </a:ext>
            </a:extLst>
          </p:cNvPr>
          <p:cNvSpPr>
            <a:spLocks noGrp="1" noChangeArrowheads="1"/>
          </p:cNvSpPr>
          <p:nvPr>
            <p:ph type="sldNum" sz="quarter" idx="12"/>
          </p:nvPr>
        </p:nvSpPr>
        <p:spPr>
          <a:ln/>
        </p:spPr>
        <p:txBody>
          <a:bodyPr/>
          <a:lstStyle>
            <a:lvl1pPr>
              <a:defRPr/>
            </a:lvl1pPr>
          </a:lstStyle>
          <a:p>
            <a:pPr>
              <a:defRPr/>
            </a:pPr>
            <a:fld id="{F59E36E7-47BA-454F-878F-F8736F13DC94}" type="slidenum">
              <a:rPr lang="en-US" altLang="en-US"/>
              <a:pPr>
                <a:defRPr/>
              </a:pPr>
              <a:t>‹#›</a:t>
            </a:fld>
            <a:endParaRPr lang="en-US" altLang="en-US"/>
          </a:p>
        </p:txBody>
      </p:sp>
    </p:spTree>
    <p:extLst>
      <p:ext uri="{BB962C8B-B14F-4D97-AF65-F5344CB8AC3E}">
        <p14:creationId xmlns:p14="http://schemas.microsoft.com/office/powerpoint/2010/main" val="33167270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E6C4E191-0652-F84C-FC3C-04569951EF84}"/>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5">
            <a:extLst>
              <a:ext uri="{FF2B5EF4-FFF2-40B4-BE49-F238E27FC236}">
                <a16:creationId xmlns:a16="http://schemas.microsoft.com/office/drawing/2014/main" id="{8F410C5A-E26E-0E4F-F6A8-F16D282FD49A}"/>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6">
            <a:extLst>
              <a:ext uri="{FF2B5EF4-FFF2-40B4-BE49-F238E27FC236}">
                <a16:creationId xmlns:a16="http://schemas.microsoft.com/office/drawing/2014/main" id="{DE62CD55-C139-EB30-687C-BCD24FCEB33C}"/>
              </a:ext>
            </a:extLst>
          </p:cNvPr>
          <p:cNvSpPr>
            <a:spLocks noGrp="1" noChangeArrowheads="1"/>
          </p:cNvSpPr>
          <p:nvPr>
            <p:ph type="sldNum" sz="quarter" idx="12"/>
          </p:nvPr>
        </p:nvSpPr>
        <p:spPr>
          <a:ln/>
        </p:spPr>
        <p:txBody>
          <a:bodyPr/>
          <a:lstStyle>
            <a:lvl1pPr>
              <a:defRPr/>
            </a:lvl1pPr>
          </a:lstStyle>
          <a:p>
            <a:pPr>
              <a:defRPr/>
            </a:pPr>
            <a:fld id="{79C4451A-20BC-EE4B-8008-35FE5D70BA44}" type="slidenum">
              <a:rPr lang="en-US" altLang="en-US"/>
              <a:pPr>
                <a:defRPr/>
              </a:pPr>
              <a:t>‹#›</a:t>
            </a:fld>
            <a:endParaRPr lang="en-US" altLang="en-US"/>
          </a:p>
        </p:txBody>
      </p:sp>
    </p:spTree>
    <p:extLst>
      <p:ext uri="{BB962C8B-B14F-4D97-AF65-F5344CB8AC3E}">
        <p14:creationId xmlns:p14="http://schemas.microsoft.com/office/powerpoint/2010/main" val="7240396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025" y="457200"/>
            <a:ext cx="3317875"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4373563" y="987425"/>
            <a:ext cx="52070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708025" y="2057400"/>
            <a:ext cx="33178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a:extLst>
              <a:ext uri="{FF2B5EF4-FFF2-40B4-BE49-F238E27FC236}">
                <a16:creationId xmlns:a16="http://schemas.microsoft.com/office/drawing/2014/main" id="{B451523C-86DE-AE20-66F5-E84A0AF3F8C7}"/>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74CF3A83-B939-1890-7012-6D010200F582}"/>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4152289A-8373-EC4F-FAC6-622EF3B4FA2A}"/>
              </a:ext>
            </a:extLst>
          </p:cNvPr>
          <p:cNvSpPr>
            <a:spLocks noGrp="1" noChangeArrowheads="1"/>
          </p:cNvSpPr>
          <p:nvPr>
            <p:ph type="sldNum" sz="quarter" idx="12"/>
          </p:nvPr>
        </p:nvSpPr>
        <p:spPr>
          <a:ln/>
        </p:spPr>
        <p:txBody>
          <a:bodyPr/>
          <a:lstStyle>
            <a:lvl1pPr>
              <a:defRPr/>
            </a:lvl1pPr>
          </a:lstStyle>
          <a:p>
            <a:pPr>
              <a:defRPr/>
            </a:pPr>
            <a:fld id="{D8D3E576-3E5C-F546-8D2B-77C4730DB65B}" type="slidenum">
              <a:rPr lang="en-US" altLang="en-US"/>
              <a:pPr>
                <a:defRPr/>
              </a:pPr>
              <a:t>‹#›</a:t>
            </a:fld>
            <a:endParaRPr lang="en-US" altLang="en-US"/>
          </a:p>
        </p:txBody>
      </p:sp>
    </p:spTree>
    <p:extLst>
      <p:ext uri="{BB962C8B-B14F-4D97-AF65-F5344CB8AC3E}">
        <p14:creationId xmlns:p14="http://schemas.microsoft.com/office/powerpoint/2010/main" val="9412202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025" y="457200"/>
            <a:ext cx="3317875"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4373563" y="987425"/>
            <a:ext cx="52070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708025" y="2057400"/>
            <a:ext cx="33178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a:extLst>
              <a:ext uri="{FF2B5EF4-FFF2-40B4-BE49-F238E27FC236}">
                <a16:creationId xmlns:a16="http://schemas.microsoft.com/office/drawing/2014/main" id="{8D347A57-4C80-7587-3E8C-C05525BA3F0B}"/>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2E23F09D-DD85-4262-4602-5D8E1A037692}"/>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BE824386-042D-5FAF-83F5-0AC7E797B786}"/>
              </a:ext>
            </a:extLst>
          </p:cNvPr>
          <p:cNvSpPr>
            <a:spLocks noGrp="1" noChangeArrowheads="1"/>
          </p:cNvSpPr>
          <p:nvPr>
            <p:ph type="sldNum" sz="quarter" idx="12"/>
          </p:nvPr>
        </p:nvSpPr>
        <p:spPr>
          <a:ln/>
        </p:spPr>
        <p:txBody>
          <a:bodyPr/>
          <a:lstStyle>
            <a:lvl1pPr>
              <a:defRPr/>
            </a:lvl1pPr>
          </a:lstStyle>
          <a:p>
            <a:pPr>
              <a:defRPr/>
            </a:pPr>
            <a:fld id="{E8E80938-880A-0A43-BB04-0991E8632B93}" type="slidenum">
              <a:rPr lang="en-US" altLang="en-US"/>
              <a:pPr>
                <a:defRPr/>
              </a:pPr>
              <a:t>‹#›</a:t>
            </a:fld>
            <a:endParaRPr lang="en-US" altLang="en-US"/>
          </a:p>
        </p:txBody>
      </p:sp>
    </p:spTree>
    <p:extLst>
      <p:ext uri="{BB962C8B-B14F-4D97-AF65-F5344CB8AC3E}">
        <p14:creationId xmlns:p14="http://schemas.microsoft.com/office/powerpoint/2010/main" val="17164261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6627AD44-E48A-314E-8E4C-FCB52504982A}"/>
              </a:ext>
            </a:extLst>
          </p:cNvPr>
          <p:cNvSpPr>
            <a:spLocks noGrp="1" noChangeArrowheads="1"/>
          </p:cNvSpPr>
          <p:nvPr>
            <p:ph type="title"/>
          </p:nvPr>
        </p:nvSpPr>
        <p:spPr bwMode="auto">
          <a:xfrm>
            <a:off x="771525" y="609600"/>
            <a:ext cx="874395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719A4DBB-6129-F17C-ABD2-D1E4BBF6262F}"/>
              </a:ext>
            </a:extLst>
          </p:cNvPr>
          <p:cNvSpPr>
            <a:spLocks noGrp="1" noChangeArrowheads="1"/>
          </p:cNvSpPr>
          <p:nvPr>
            <p:ph type="body" idx="1"/>
          </p:nvPr>
        </p:nvSpPr>
        <p:spPr bwMode="auto">
          <a:xfrm>
            <a:off x="771525" y="1981200"/>
            <a:ext cx="874395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2BB1AAED-19C1-499D-8ECF-3DBC653D9DD8}"/>
              </a:ext>
            </a:extLst>
          </p:cNvPr>
          <p:cNvSpPr>
            <a:spLocks noGrp="1" noChangeArrowheads="1"/>
          </p:cNvSpPr>
          <p:nvPr>
            <p:ph type="dt" sz="half" idx="2"/>
          </p:nvPr>
        </p:nvSpPr>
        <p:spPr bwMode="auto">
          <a:xfrm>
            <a:off x="771525" y="6248400"/>
            <a:ext cx="2143125" cy="457200"/>
          </a:xfrm>
          <a:prstGeom prst="rect">
            <a:avLst/>
          </a:prstGeom>
          <a:noFill/>
          <a:ln>
            <a:noFill/>
          </a:ln>
          <a:effectLst/>
        </p:spPr>
        <p:txBody>
          <a:bodyPr vert="horz" wrap="none" lIns="92075" tIns="46038" rIns="92075" bIns="46038" numCol="1" anchor="ctr" anchorCtr="0" compatLnSpc="1">
            <a:prstTxWarp prst="textNoShape">
              <a:avLst/>
            </a:prstTxWarp>
          </a:bodyPr>
          <a:lstStyle>
            <a:lvl1pPr>
              <a:defRPr sz="1400"/>
            </a:lvl1pPr>
          </a:lstStyle>
          <a:p>
            <a:pPr>
              <a:defRPr/>
            </a:pPr>
            <a:endParaRPr lang="en-US" altLang="en-US"/>
          </a:p>
        </p:txBody>
      </p:sp>
      <p:sp>
        <p:nvSpPr>
          <p:cNvPr id="1029" name="Rectangle 5">
            <a:extLst>
              <a:ext uri="{FF2B5EF4-FFF2-40B4-BE49-F238E27FC236}">
                <a16:creationId xmlns:a16="http://schemas.microsoft.com/office/drawing/2014/main" id="{400BC3F9-C961-21D3-58E0-C0BA8C6141AF}"/>
              </a:ext>
            </a:extLst>
          </p:cNvPr>
          <p:cNvSpPr>
            <a:spLocks noGrp="1" noChangeArrowheads="1"/>
          </p:cNvSpPr>
          <p:nvPr>
            <p:ph type="ftr" sz="quarter" idx="3"/>
          </p:nvPr>
        </p:nvSpPr>
        <p:spPr bwMode="auto">
          <a:xfrm>
            <a:off x="3514725" y="6248400"/>
            <a:ext cx="3257550" cy="457200"/>
          </a:xfrm>
          <a:prstGeom prst="rect">
            <a:avLst/>
          </a:prstGeom>
          <a:noFill/>
          <a:ln>
            <a:noFill/>
          </a:ln>
          <a:effectLst/>
        </p:spPr>
        <p:txBody>
          <a:bodyPr vert="horz" wrap="none" lIns="92075" tIns="46038" rIns="92075" bIns="46038" numCol="1" anchor="ctr" anchorCtr="0" compatLnSpc="1">
            <a:prstTxWarp prst="textNoShape">
              <a:avLst/>
            </a:prstTxWarp>
          </a:bodyPr>
          <a:lstStyle>
            <a:lvl1pPr algn="ctr">
              <a:defRPr sz="1400"/>
            </a:lvl1pPr>
          </a:lstStyle>
          <a:p>
            <a:pPr>
              <a:defRPr/>
            </a:pPr>
            <a:endParaRPr lang="en-US" altLang="en-US"/>
          </a:p>
        </p:txBody>
      </p:sp>
      <p:sp>
        <p:nvSpPr>
          <p:cNvPr id="1030" name="Rectangle 6">
            <a:extLst>
              <a:ext uri="{FF2B5EF4-FFF2-40B4-BE49-F238E27FC236}">
                <a16:creationId xmlns:a16="http://schemas.microsoft.com/office/drawing/2014/main" id="{AC9FF3D6-78E2-B2E0-53BE-3F04B9E70968}"/>
              </a:ext>
            </a:extLst>
          </p:cNvPr>
          <p:cNvSpPr>
            <a:spLocks noGrp="1" noChangeArrowheads="1"/>
          </p:cNvSpPr>
          <p:nvPr>
            <p:ph type="sldNum" sz="quarter" idx="4"/>
          </p:nvPr>
        </p:nvSpPr>
        <p:spPr bwMode="auto">
          <a:xfrm>
            <a:off x="7372350" y="6248400"/>
            <a:ext cx="2143125" cy="457200"/>
          </a:xfrm>
          <a:prstGeom prst="rect">
            <a:avLst/>
          </a:prstGeom>
          <a:noFill/>
          <a:ln>
            <a:noFill/>
          </a:ln>
          <a:effectLst/>
        </p:spPr>
        <p:txBody>
          <a:bodyPr vert="horz" wrap="none" lIns="92075" tIns="46038" rIns="92075" bIns="46038" numCol="1" anchor="ctr" anchorCtr="0" compatLnSpc="1">
            <a:prstTxWarp prst="textNoShape">
              <a:avLst/>
            </a:prstTxWarp>
          </a:bodyPr>
          <a:lstStyle>
            <a:lvl1pPr algn="r">
              <a:defRPr sz="1400" smtClean="0"/>
            </a:lvl1pPr>
          </a:lstStyle>
          <a:p>
            <a:pPr>
              <a:defRPr/>
            </a:pPr>
            <a:fld id="{9D5A41C1-7ABC-8D49-ADA4-1EEF14C33E6E}"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anose="02020603050405020304" pitchFamily="18" charset="0"/>
        </a:defRPr>
      </a:lvl2pPr>
      <a:lvl3pPr algn="ctr" rtl="0" eaLnBrk="0" fontAlgn="base" hangingPunct="0">
        <a:spcBef>
          <a:spcPct val="0"/>
        </a:spcBef>
        <a:spcAft>
          <a:spcPct val="0"/>
        </a:spcAft>
        <a:defRPr sz="4400">
          <a:solidFill>
            <a:schemeClr val="tx2"/>
          </a:solidFill>
          <a:latin typeface="Times New Roman" panose="02020603050405020304" pitchFamily="18" charset="0"/>
        </a:defRPr>
      </a:lvl3pPr>
      <a:lvl4pPr algn="ctr" rtl="0" eaLnBrk="0" fontAlgn="base" hangingPunct="0">
        <a:spcBef>
          <a:spcPct val="0"/>
        </a:spcBef>
        <a:spcAft>
          <a:spcPct val="0"/>
        </a:spcAft>
        <a:defRPr sz="4400">
          <a:solidFill>
            <a:schemeClr val="tx2"/>
          </a:solidFill>
          <a:latin typeface="Times New Roman" panose="02020603050405020304" pitchFamily="18" charset="0"/>
        </a:defRPr>
      </a:lvl4pPr>
      <a:lvl5pPr algn="ctr" rtl="0" eaLnBrk="0" fontAlgn="base" hangingPunct="0">
        <a:spcBef>
          <a:spcPct val="0"/>
        </a:spcBef>
        <a:spcAft>
          <a:spcPct val="0"/>
        </a:spcAft>
        <a:defRPr sz="4400">
          <a:solidFill>
            <a:schemeClr val="tx2"/>
          </a:solidFill>
          <a:latin typeface="Times New Roman" panose="02020603050405020304" pitchFamily="18" charset="0"/>
        </a:defRPr>
      </a:lvl5pPr>
      <a:lvl6pPr marL="457200" algn="ctr" rtl="0" eaLnBrk="0" fontAlgn="base" hangingPunct="0">
        <a:spcBef>
          <a:spcPct val="0"/>
        </a:spcBef>
        <a:spcAft>
          <a:spcPct val="0"/>
        </a:spcAft>
        <a:defRPr sz="4400">
          <a:solidFill>
            <a:schemeClr val="tx2"/>
          </a:solidFill>
          <a:latin typeface="Times New Roman" panose="02020603050405020304" pitchFamily="18" charset="0"/>
        </a:defRPr>
      </a:lvl6pPr>
      <a:lvl7pPr marL="914400" algn="ctr" rtl="0" eaLnBrk="0" fontAlgn="base" hangingPunct="0">
        <a:spcBef>
          <a:spcPct val="0"/>
        </a:spcBef>
        <a:spcAft>
          <a:spcPct val="0"/>
        </a:spcAft>
        <a:defRPr sz="4400">
          <a:solidFill>
            <a:schemeClr val="tx2"/>
          </a:solidFill>
          <a:latin typeface="Times New Roman" panose="02020603050405020304" pitchFamily="18" charset="0"/>
        </a:defRPr>
      </a:lvl7pPr>
      <a:lvl8pPr marL="1371600" algn="ctr" rtl="0" eaLnBrk="0" fontAlgn="base" hangingPunct="0">
        <a:spcBef>
          <a:spcPct val="0"/>
        </a:spcBef>
        <a:spcAft>
          <a:spcPct val="0"/>
        </a:spcAft>
        <a:defRPr sz="4400">
          <a:solidFill>
            <a:schemeClr val="tx2"/>
          </a:solidFill>
          <a:latin typeface="Times New Roman" panose="02020603050405020304" pitchFamily="18" charset="0"/>
        </a:defRPr>
      </a:lvl8pPr>
      <a:lvl9pPr marL="1828800" algn="ctr" rtl="0" eaLnBrk="0" fontAlgn="base" hangingPunct="0">
        <a:spcBef>
          <a:spcPct val="0"/>
        </a:spcBef>
        <a:spcAft>
          <a:spcPct val="0"/>
        </a:spcAft>
        <a:defRPr sz="4400">
          <a:solidFill>
            <a:schemeClr val="tx2"/>
          </a:solidFill>
          <a:latin typeface="Times New Roman" panose="02020603050405020304" pitchFamily="18" charset="0"/>
        </a:defRPr>
      </a:lvl9pPr>
    </p:titleStyle>
    <p:bodyStyle>
      <a:lvl1pPr marL="342900" indent="-342900" algn="l" rtl="0" eaLnBrk="0" fontAlgn="base" hangingPunct="0">
        <a:spcBef>
          <a:spcPct val="20000"/>
        </a:spcBef>
        <a:spcAft>
          <a:spcPct val="0"/>
        </a:spcAft>
        <a:buClr>
          <a:srgbClr val="2B07BB"/>
        </a:buClr>
        <a:buSzPct val="65000"/>
        <a:buFont typeface="GeographicSymbols" pitchFamily="2" charset="2"/>
        <a:buChar char="¹"/>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hemeOverride" Target="../theme/themeOverride3.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hemeOverride" Target="../theme/themeOverride4.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hemeOverride" Target="../theme/themeOverride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bg1"/>
            </a:gs>
            <a:gs pos="100000">
              <a:srgbClr val="2181FF"/>
            </a:gs>
          </a:gsLst>
          <a:lin ang="0" scaled="1"/>
        </a:gradFill>
        <a:effectLst/>
      </p:bgPr>
    </p:bg>
    <p:spTree>
      <p:nvGrpSpPr>
        <p:cNvPr id="1" name=""/>
        <p:cNvGrpSpPr/>
        <p:nvPr/>
      </p:nvGrpSpPr>
      <p:grpSpPr>
        <a:xfrm>
          <a:off x="0" y="0"/>
          <a:ext cx="0" cy="0"/>
          <a:chOff x="0" y="0"/>
          <a:chExt cx="0" cy="0"/>
        </a:xfrm>
      </p:grpSpPr>
      <p:grpSp>
        <p:nvGrpSpPr>
          <p:cNvPr id="15362" name="Group 31">
            <a:extLst>
              <a:ext uri="{FF2B5EF4-FFF2-40B4-BE49-F238E27FC236}">
                <a16:creationId xmlns:a16="http://schemas.microsoft.com/office/drawing/2014/main" id="{30CDA954-A741-E6ED-F469-EDFBF34A7A41}"/>
              </a:ext>
            </a:extLst>
          </p:cNvPr>
          <p:cNvGrpSpPr>
            <a:grpSpLocks/>
          </p:cNvGrpSpPr>
          <p:nvPr/>
        </p:nvGrpSpPr>
        <p:grpSpPr bwMode="auto">
          <a:xfrm>
            <a:off x="1196975" y="993775"/>
            <a:ext cx="7678738" cy="5126038"/>
            <a:chOff x="754" y="626"/>
            <a:chExt cx="4837" cy="3229"/>
          </a:xfrm>
        </p:grpSpPr>
        <p:sp>
          <p:nvSpPr>
            <p:cNvPr id="15364" name="Freeform 2">
              <a:extLst>
                <a:ext uri="{FF2B5EF4-FFF2-40B4-BE49-F238E27FC236}">
                  <a16:creationId xmlns:a16="http://schemas.microsoft.com/office/drawing/2014/main" id="{9DE00151-8AD4-0E0E-0849-A181BC3B001E}"/>
                </a:ext>
              </a:extLst>
            </p:cNvPr>
            <p:cNvSpPr>
              <a:spLocks/>
            </p:cNvSpPr>
            <p:nvPr/>
          </p:nvSpPr>
          <p:spPr bwMode="auto">
            <a:xfrm>
              <a:off x="1029" y="3694"/>
              <a:ext cx="2668" cy="129"/>
            </a:xfrm>
            <a:custGeom>
              <a:avLst/>
              <a:gdLst>
                <a:gd name="T0" fmla="*/ 2667 w 2668"/>
                <a:gd name="T1" fmla="*/ 0 h 129"/>
                <a:gd name="T2" fmla="*/ 13 w 2668"/>
                <a:gd name="T3" fmla="*/ 128 h 129"/>
                <a:gd name="T4" fmla="*/ 0 w 2668"/>
                <a:gd name="T5" fmla="*/ 18 h 129"/>
                <a:gd name="T6" fmla="*/ 2667 w 2668"/>
                <a:gd name="T7" fmla="*/ 0 h 129"/>
                <a:gd name="T8" fmla="*/ 2667 w 2668"/>
                <a:gd name="T9" fmla="*/ 0 h 12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668" h="129">
                  <a:moveTo>
                    <a:pt x="2667" y="0"/>
                  </a:moveTo>
                  <a:lnTo>
                    <a:pt x="13" y="128"/>
                  </a:lnTo>
                  <a:lnTo>
                    <a:pt x="0" y="18"/>
                  </a:lnTo>
                  <a:lnTo>
                    <a:pt x="2667" y="0"/>
                  </a:lnTo>
                </a:path>
              </a:pathLst>
            </a:custGeom>
            <a:solidFill>
              <a:srgbClr val="A2A2A2"/>
            </a:solidFill>
            <a:ln w="12700" cap="rnd" cmpd="sng">
              <a:solidFill>
                <a:srgbClr val="A2A2A2"/>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365" name="Freeform 3">
              <a:extLst>
                <a:ext uri="{FF2B5EF4-FFF2-40B4-BE49-F238E27FC236}">
                  <a16:creationId xmlns:a16="http://schemas.microsoft.com/office/drawing/2014/main" id="{E35CD315-5D7C-43EC-5F06-263719178D26}"/>
                </a:ext>
              </a:extLst>
            </p:cNvPr>
            <p:cNvSpPr>
              <a:spLocks/>
            </p:cNvSpPr>
            <p:nvPr/>
          </p:nvSpPr>
          <p:spPr bwMode="auto">
            <a:xfrm>
              <a:off x="5301" y="986"/>
              <a:ext cx="290" cy="2680"/>
            </a:xfrm>
            <a:custGeom>
              <a:avLst/>
              <a:gdLst>
                <a:gd name="T0" fmla="*/ 264 w 290"/>
                <a:gd name="T1" fmla="*/ 3 h 2680"/>
                <a:gd name="T2" fmla="*/ 176 w 290"/>
                <a:gd name="T3" fmla="*/ 1007 h 2680"/>
                <a:gd name="T4" fmla="*/ 289 w 290"/>
                <a:gd name="T5" fmla="*/ 2659 h 2680"/>
                <a:gd name="T6" fmla="*/ 0 w 290"/>
                <a:gd name="T7" fmla="*/ 2679 h 2680"/>
                <a:gd name="T8" fmla="*/ 16 w 290"/>
                <a:gd name="T9" fmla="*/ 2644 h 2680"/>
                <a:gd name="T10" fmla="*/ 249 w 290"/>
                <a:gd name="T11" fmla="*/ 2638 h 2680"/>
                <a:gd name="T12" fmla="*/ 137 w 290"/>
                <a:gd name="T13" fmla="*/ 977 h 2680"/>
                <a:gd name="T14" fmla="*/ 232 w 290"/>
                <a:gd name="T15" fmla="*/ 0 h 2680"/>
                <a:gd name="T16" fmla="*/ 264 w 290"/>
                <a:gd name="T17" fmla="*/ 3 h 2680"/>
                <a:gd name="T18" fmla="*/ 264 w 290"/>
                <a:gd name="T19" fmla="*/ 3 h 268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90" h="2680">
                  <a:moveTo>
                    <a:pt x="264" y="3"/>
                  </a:moveTo>
                  <a:lnTo>
                    <a:pt x="176" y="1007"/>
                  </a:lnTo>
                  <a:lnTo>
                    <a:pt x="289" y="2659"/>
                  </a:lnTo>
                  <a:lnTo>
                    <a:pt x="0" y="2679"/>
                  </a:lnTo>
                  <a:lnTo>
                    <a:pt x="16" y="2644"/>
                  </a:lnTo>
                  <a:lnTo>
                    <a:pt x="249" y="2638"/>
                  </a:lnTo>
                  <a:lnTo>
                    <a:pt x="137" y="977"/>
                  </a:lnTo>
                  <a:lnTo>
                    <a:pt x="232" y="0"/>
                  </a:lnTo>
                  <a:lnTo>
                    <a:pt x="264" y="3"/>
                  </a:lnTo>
                </a:path>
              </a:pathLst>
            </a:custGeom>
            <a:solidFill>
              <a:srgbClr val="E1E1E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366" name="Freeform 4">
              <a:extLst>
                <a:ext uri="{FF2B5EF4-FFF2-40B4-BE49-F238E27FC236}">
                  <a16:creationId xmlns:a16="http://schemas.microsoft.com/office/drawing/2014/main" id="{97F56233-6EAF-FC37-F424-94F8A41265D5}"/>
                </a:ext>
              </a:extLst>
            </p:cNvPr>
            <p:cNvSpPr>
              <a:spLocks/>
            </p:cNvSpPr>
            <p:nvPr/>
          </p:nvSpPr>
          <p:spPr bwMode="auto">
            <a:xfrm>
              <a:off x="1158" y="3629"/>
              <a:ext cx="4165" cy="226"/>
            </a:xfrm>
            <a:custGeom>
              <a:avLst/>
              <a:gdLst>
                <a:gd name="T0" fmla="*/ 4114 w 4165"/>
                <a:gd name="T1" fmla="*/ 50 h 226"/>
                <a:gd name="T2" fmla="*/ 4134 w 4165"/>
                <a:gd name="T3" fmla="*/ 53 h 226"/>
                <a:gd name="T4" fmla="*/ 4133 w 4165"/>
                <a:gd name="T5" fmla="*/ 0 h 226"/>
                <a:gd name="T6" fmla="*/ 4164 w 4165"/>
                <a:gd name="T7" fmla="*/ 0 h 226"/>
                <a:gd name="T8" fmla="*/ 4133 w 4165"/>
                <a:gd name="T9" fmla="*/ 193 h 226"/>
                <a:gd name="T10" fmla="*/ 2609 w 4165"/>
                <a:gd name="T11" fmla="*/ 88 h 226"/>
                <a:gd name="T12" fmla="*/ 2 w 4165"/>
                <a:gd name="T13" fmla="*/ 225 h 226"/>
                <a:gd name="T14" fmla="*/ 0 w 4165"/>
                <a:gd name="T15" fmla="*/ 186 h 226"/>
                <a:gd name="T16" fmla="*/ 2419 w 4165"/>
                <a:gd name="T17" fmla="*/ 77 h 226"/>
                <a:gd name="T18" fmla="*/ 2611 w 4165"/>
                <a:gd name="T19" fmla="*/ 57 h 226"/>
                <a:gd name="T20" fmla="*/ 4103 w 4165"/>
                <a:gd name="T21" fmla="*/ 157 h 226"/>
                <a:gd name="T22" fmla="*/ 4114 w 4165"/>
                <a:gd name="T23" fmla="*/ 50 h 226"/>
                <a:gd name="T24" fmla="*/ 4114 w 4165"/>
                <a:gd name="T25" fmla="*/ 50 h 22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4165" h="226">
                  <a:moveTo>
                    <a:pt x="4114" y="50"/>
                  </a:moveTo>
                  <a:lnTo>
                    <a:pt x="4134" y="53"/>
                  </a:lnTo>
                  <a:lnTo>
                    <a:pt x="4133" y="0"/>
                  </a:lnTo>
                  <a:lnTo>
                    <a:pt x="4164" y="0"/>
                  </a:lnTo>
                  <a:lnTo>
                    <a:pt x="4133" y="193"/>
                  </a:lnTo>
                  <a:lnTo>
                    <a:pt x="2609" y="88"/>
                  </a:lnTo>
                  <a:lnTo>
                    <a:pt x="2" y="225"/>
                  </a:lnTo>
                  <a:lnTo>
                    <a:pt x="0" y="186"/>
                  </a:lnTo>
                  <a:lnTo>
                    <a:pt x="2419" y="77"/>
                  </a:lnTo>
                  <a:lnTo>
                    <a:pt x="2611" y="57"/>
                  </a:lnTo>
                  <a:lnTo>
                    <a:pt x="4103" y="157"/>
                  </a:lnTo>
                  <a:lnTo>
                    <a:pt x="4114" y="50"/>
                  </a:lnTo>
                </a:path>
              </a:pathLst>
            </a:custGeom>
            <a:solidFill>
              <a:srgbClr val="E1E1E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367" name="Freeform 5">
              <a:extLst>
                <a:ext uri="{FF2B5EF4-FFF2-40B4-BE49-F238E27FC236}">
                  <a16:creationId xmlns:a16="http://schemas.microsoft.com/office/drawing/2014/main" id="{AD5DC03B-CCCF-A7C8-048D-215648BD71F6}"/>
                </a:ext>
              </a:extLst>
            </p:cNvPr>
            <p:cNvSpPr>
              <a:spLocks/>
            </p:cNvSpPr>
            <p:nvPr/>
          </p:nvSpPr>
          <p:spPr bwMode="auto">
            <a:xfrm>
              <a:off x="5321" y="2007"/>
              <a:ext cx="213" cy="1615"/>
            </a:xfrm>
            <a:custGeom>
              <a:avLst/>
              <a:gdLst>
                <a:gd name="T0" fmla="*/ 0 w 213"/>
                <a:gd name="T1" fmla="*/ 1614 h 1615"/>
                <a:gd name="T2" fmla="*/ 212 w 213"/>
                <a:gd name="T3" fmla="*/ 1604 h 1615"/>
                <a:gd name="T4" fmla="*/ 122 w 213"/>
                <a:gd name="T5" fmla="*/ 0 h 1615"/>
                <a:gd name="T6" fmla="*/ 0 w 213"/>
                <a:gd name="T7" fmla="*/ 1614 h 1615"/>
                <a:gd name="T8" fmla="*/ 0 w 213"/>
                <a:gd name="T9" fmla="*/ 1614 h 161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13" h="1615">
                  <a:moveTo>
                    <a:pt x="0" y="1614"/>
                  </a:moveTo>
                  <a:lnTo>
                    <a:pt x="212" y="1604"/>
                  </a:lnTo>
                  <a:lnTo>
                    <a:pt x="122" y="0"/>
                  </a:lnTo>
                  <a:lnTo>
                    <a:pt x="0" y="1614"/>
                  </a:lnTo>
                </a:path>
              </a:pathLst>
            </a:custGeom>
            <a:solidFill>
              <a:srgbClr val="00FF00"/>
            </a:solidFill>
            <a:ln w="12700" cap="rnd" cmpd="sng">
              <a:solidFill>
                <a:srgbClr val="00FF00"/>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368" name="Freeform 6">
              <a:extLst>
                <a:ext uri="{FF2B5EF4-FFF2-40B4-BE49-F238E27FC236}">
                  <a16:creationId xmlns:a16="http://schemas.microsoft.com/office/drawing/2014/main" id="{0545E4A4-37BF-DFD7-464E-AE52434332BA}"/>
                </a:ext>
              </a:extLst>
            </p:cNvPr>
            <p:cNvSpPr>
              <a:spLocks/>
            </p:cNvSpPr>
            <p:nvPr/>
          </p:nvSpPr>
          <p:spPr bwMode="auto">
            <a:xfrm>
              <a:off x="5285" y="908"/>
              <a:ext cx="257" cy="2568"/>
            </a:xfrm>
            <a:custGeom>
              <a:avLst/>
              <a:gdLst>
                <a:gd name="T0" fmla="*/ 31 w 257"/>
                <a:gd name="T1" fmla="*/ 0 h 2568"/>
                <a:gd name="T2" fmla="*/ 256 w 257"/>
                <a:gd name="T3" fmla="*/ 22 h 2568"/>
                <a:gd name="T4" fmla="*/ 0 w 257"/>
                <a:gd name="T5" fmla="*/ 2567 h 2568"/>
                <a:gd name="T6" fmla="*/ 31 w 257"/>
                <a:gd name="T7" fmla="*/ 0 h 2568"/>
                <a:gd name="T8" fmla="*/ 31 w 257"/>
                <a:gd name="T9" fmla="*/ 0 h 25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57" h="2568">
                  <a:moveTo>
                    <a:pt x="31" y="0"/>
                  </a:moveTo>
                  <a:lnTo>
                    <a:pt x="256" y="22"/>
                  </a:lnTo>
                  <a:lnTo>
                    <a:pt x="0" y="2567"/>
                  </a:lnTo>
                  <a:lnTo>
                    <a:pt x="31" y="0"/>
                  </a:lnTo>
                </a:path>
              </a:pathLst>
            </a:custGeom>
            <a:solidFill>
              <a:srgbClr val="FFFF80"/>
            </a:solidFill>
            <a:ln w="12700" cap="rnd" cmpd="sng">
              <a:solidFill>
                <a:srgbClr val="E1E1E1"/>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369" name="Freeform 7">
              <a:extLst>
                <a:ext uri="{FF2B5EF4-FFF2-40B4-BE49-F238E27FC236}">
                  <a16:creationId xmlns:a16="http://schemas.microsoft.com/office/drawing/2014/main" id="{A0DEA0A2-B66A-2A7C-4365-6BA05AEDB995}"/>
                </a:ext>
              </a:extLst>
            </p:cNvPr>
            <p:cNvSpPr>
              <a:spLocks/>
            </p:cNvSpPr>
            <p:nvPr/>
          </p:nvSpPr>
          <p:spPr bwMode="auto">
            <a:xfrm>
              <a:off x="5390" y="778"/>
              <a:ext cx="38" cy="143"/>
            </a:xfrm>
            <a:custGeom>
              <a:avLst/>
              <a:gdLst>
                <a:gd name="T0" fmla="*/ 0 w 38"/>
                <a:gd name="T1" fmla="*/ 2 h 143"/>
                <a:gd name="T2" fmla="*/ 27 w 38"/>
                <a:gd name="T3" fmla="*/ 0 h 143"/>
                <a:gd name="T4" fmla="*/ 37 w 38"/>
                <a:gd name="T5" fmla="*/ 142 h 143"/>
                <a:gd name="T6" fmla="*/ 7 w 38"/>
                <a:gd name="T7" fmla="*/ 140 h 143"/>
                <a:gd name="T8" fmla="*/ 0 w 38"/>
                <a:gd name="T9" fmla="*/ 2 h 143"/>
                <a:gd name="T10" fmla="*/ 0 w 38"/>
                <a:gd name="T11" fmla="*/ 2 h 14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8" h="143">
                  <a:moveTo>
                    <a:pt x="0" y="2"/>
                  </a:moveTo>
                  <a:lnTo>
                    <a:pt x="27" y="0"/>
                  </a:lnTo>
                  <a:lnTo>
                    <a:pt x="37" y="142"/>
                  </a:lnTo>
                  <a:lnTo>
                    <a:pt x="7" y="140"/>
                  </a:lnTo>
                  <a:lnTo>
                    <a:pt x="0" y="2"/>
                  </a:lnTo>
                </a:path>
              </a:pathLst>
            </a:custGeom>
            <a:solidFill>
              <a:srgbClr val="E1E1E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370" name="Freeform 8">
              <a:extLst>
                <a:ext uri="{FF2B5EF4-FFF2-40B4-BE49-F238E27FC236}">
                  <a16:creationId xmlns:a16="http://schemas.microsoft.com/office/drawing/2014/main" id="{68E14678-5B23-BECD-AA75-11388C7B676E}"/>
                </a:ext>
              </a:extLst>
            </p:cNvPr>
            <p:cNvSpPr>
              <a:spLocks/>
            </p:cNvSpPr>
            <p:nvPr/>
          </p:nvSpPr>
          <p:spPr bwMode="auto">
            <a:xfrm>
              <a:off x="855" y="3682"/>
              <a:ext cx="185" cy="35"/>
            </a:xfrm>
            <a:custGeom>
              <a:avLst/>
              <a:gdLst>
                <a:gd name="T0" fmla="*/ 0 w 185"/>
                <a:gd name="T1" fmla="*/ 0 h 35"/>
                <a:gd name="T2" fmla="*/ 0 w 185"/>
                <a:gd name="T3" fmla="*/ 34 h 35"/>
                <a:gd name="T4" fmla="*/ 180 w 185"/>
                <a:gd name="T5" fmla="*/ 33 h 35"/>
                <a:gd name="T6" fmla="*/ 184 w 185"/>
                <a:gd name="T7" fmla="*/ 0 h 35"/>
                <a:gd name="T8" fmla="*/ 0 w 185"/>
                <a:gd name="T9" fmla="*/ 0 h 35"/>
                <a:gd name="T10" fmla="*/ 0 w 185"/>
                <a:gd name="T11" fmla="*/ 0 h 3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85" h="35">
                  <a:moveTo>
                    <a:pt x="0" y="0"/>
                  </a:moveTo>
                  <a:lnTo>
                    <a:pt x="0" y="34"/>
                  </a:lnTo>
                  <a:lnTo>
                    <a:pt x="180" y="33"/>
                  </a:lnTo>
                  <a:lnTo>
                    <a:pt x="184" y="0"/>
                  </a:lnTo>
                  <a:lnTo>
                    <a:pt x="0" y="0"/>
                  </a:lnTo>
                </a:path>
              </a:pathLst>
            </a:custGeom>
            <a:solidFill>
              <a:srgbClr val="808080"/>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371" name="Freeform 9">
              <a:extLst>
                <a:ext uri="{FF2B5EF4-FFF2-40B4-BE49-F238E27FC236}">
                  <a16:creationId xmlns:a16="http://schemas.microsoft.com/office/drawing/2014/main" id="{31E4258E-963D-502A-EC2E-9287BAB2A953}"/>
                </a:ext>
              </a:extLst>
            </p:cNvPr>
            <p:cNvSpPr>
              <a:spLocks/>
            </p:cNvSpPr>
            <p:nvPr/>
          </p:nvSpPr>
          <p:spPr bwMode="auto">
            <a:xfrm>
              <a:off x="1025" y="3682"/>
              <a:ext cx="2705" cy="32"/>
            </a:xfrm>
            <a:custGeom>
              <a:avLst/>
              <a:gdLst>
                <a:gd name="T0" fmla="*/ 0 w 2705"/>
                <a:gd name="T1" fmla="*/ 0 h 32"/>
                <a:gd name="T2" fmla="*/ 4 w 2705"/>
                <a:gd name="T3" fmla="*/ 31 h 32"/>
                <a:gd name="T4" fmla="*/ 2518 w 2705"/>
                <a:gd name="T5" fmla="*/ 22 h 32"/>
                <a:gd name="T6" fmla="*/ 2704 w 2705"/>
                <a:gd name="T7" fmla="*/ 8 h 32"/>
                <a:gd name="T8" fmla="*/ 2584 w 2705"/>
                <a:gd name="T9" fmla="*/ 2 h 32"/>
                <a:gd name="T10" fmla="*/ 0 w 2705"/>
                <a:gd name="T11" fmla="*/ 0 h 32"/>
                <a:gd name="T12" fmla="*/ 0 w 2705"/>
                <a:gd name="T13" fmla="*/ 0 h 3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705" h="32">
                  <a:moveTo>
                    <a:pt x="0" y="0"/>
                  </a:moveTo>
                  <a:lnTo>
                    <a:pt x="4" y="31"/>
                  </a:lnTo>
                  <a:lnTo>
                    <a:pt x="2518" y="22"/>
                  </a:lnTo>
                  <a:lnTo>
                    <a:pt x="2704" y="8"/>
                  </a:lnTo>
                  <a:lnTo>
                    <a:pt x="2584" y="2"/>
                  </a:lnTo>
                  <a:lnTo>
                    <a:pt x="0" y="0"/>
                  </a:lnTo>
                </a:path>
              </a:pathLst>
            </a:custGeom>
            <a:solidFill>
              <a:srgbClr val="C20000"/>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372" name="AutoShape 10">
              <a:extLst>
                <a:ext uri="{FF2B5EF4-FFF2-40B4-BE49-F238E27FC236}">
                  <a16:creationId xmlns:a16="http://schemas.microsoft.com/office/drawing/2014/main" id="{64B4EA55-CE33-6D22-3BB2-D259C4293BAA}"/>
                </a:ext>
              </a:extLst>
            </p:cNvPr>
            <p:cNvSpPr>
              <a:spLocks noChangeArrowheads="1"/>
            </p:cNvSpPr>
            <p:nvPr/>
          </p:nvSpPr>
          <p:spPr bwMode="auto">
            <a:xfrm>
              <a:off x="754" y="801"/>
              <a:ext cx="4536" cy="2880"/>
            </a:xfrm>
            <a:prstGeom prst="roundRect">
              <a:avLst>
                <a:gd name="adj" fmla="val 0"/>
              </a:avLst>
            </a:prstGeom>
            <a:solidFill>
              <a:srgbClr val="FFFFFF"/>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15373" name="Freeform 11">
              <a:extLst>
                <a:ext uri="{FF2B5EF4-FFF2-40B4-BE49-F238E27FC236}">
                  <a16:creationId xmlns:a16="http://schemas.microsoft.com/office/drawing/2014/main" id="{413A2652-BB6A-332E-6CB1-58B174FF4603}"/>
                </a:ext>
              </a:extLst>
            </p:cNvPr>
            <p:cNvSpPr>
              <a:spLocks/>
            </p:cNvSpPr>
            <p:nvPr/>
          </p:nvSpPr>
          <p:spPr bwMode="auto">
            <a:xfrm>
              <a:off x="993" y="626"/>
              <a:ext cx="2445" cy="171"/>
            </a:xfrm>
            <a:custGeom>
              <a:avLst/>
              <a:gdLst>
                <a:gd name="T0" fmla="*/ 13 w 2445"/>
                <a:gd name="T1" fmla="*/ 0 h 171"/>
                <a:gd name="T2" fmla="*/ 0 w 2445"/>
                <a:gd name="T3" fmla="*/ 170 h 171"/>
                <a:gd name="T4" fmla="*/ 2444 w 2445"/>
                <a:gd name="T5" fmla="*/ 170 h 171"/>
                <a:gd name="T6" fmla="*/ 13 w 2445"/>
                <a:gd name="T7" fmla="*/ 0 h 171"/>
                <a:gd name="T8" fmla="*/ 13 w 2445"/>
                <a:gd name="T9" fmla="*/ 0 h 17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445" h="171">
                  <a:moveTo>
                    <a:pt x="13" y="0"/>
                  </a:moveTo>
                  <a:lnTo>
                    <a:pt x="0" y="170"/>
                  </a:lnTo>
                  <a:lnTo>
                    <a:pt x="2444" y="170"/>
                  </a:lnTo>
                  <a:lnTo>
                    <a:pt x="13" y="0"/>
                  </a:lnTo>
                </a:path>
              </a:pathLst>
            </a:custGeom>
            <a:solidFill>
              <a:srgbClr val="FFFF80"/>
            </a:solidFill>
            <a:ln w="12700" cap="rnd" cmpd="sng">
              <a:solidFill>
                <a:srgbClr val="A2A2A2"/>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374" name="Freeform 12">
              <a:extLst>
                <a:ext uri="{FF2B5EF4-FFF2-40B4-BE49-F238E27FC236}">
                  <a16:creationId xmlns:a16="http://schemas.microsoft.com/office/drawing/2014/main" id="{5197821C-D018-34C3-6F6A-E67998F6B2D4}"/>
                </a:ext>
              </a:extLst>
            </p:cNvPr>
            <p:cNvSpPr>
              <a:spLocks/>
            </p:cNvSpPr>
            <p:nvPr/>
          </p:nvSpPr>
          <p:spPr bwMode="auto">
            <a:xfrm>
              <a:off x="4363" y="744"/>
              <a:ext cx="1026" cy="172"/>
            </a:xfrm>
            <a:custGeom>
              <a:avLst/>
              <a:gdLst>
                <a:gd name="T0" fmla="*/ 0 w 1026"/>
                <a:gd name="T1" fmla="*/ 53 h 172"/>
                <a:gd name="T2" fmla="*/ 1014 w 1026"/>
                <a:gd name="T3" fmla="*/ 0 h 172"/>
                <a:gd name="T4" fmla="*/ 1025 w 1026"/>
                <a:gd name="T5" fmla="*/ 171 h 172"/>
                <a:gd name="T6" fmla="*/ 956 w 1026"/>
                <a:gd name="T7" fmla="*/ 169 h 172"/>
                <a:gd name="T8" fmla="*/ 956 w 1026"/>
                <a:gd name="T9" fmla="*/ 73 h 172"/>
                <a:gd name="T10" fmla="*/ 929 w 1026"/>
                <a:gd name="T11" fmla="*/ 73 h 172"/>
                <a:gd name="T12" fmla="*/ 926 w 1026"/>
                <a:gd name="T13" fmla="*/ 52 h 172"/>
                <a:gd name="T14" fmla="*/ 0 w 1026"/>
                <a:gd name="T15" fmla="*/ 53 h 172"/>
                <a:gd name="T16" fmla="*/ 0 w 1026"/>
                <a:gd name="T17" fmla="*/ 53 h 17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26" h="172">
                  <a:moveTo>
                    <a:pt x="0" y="53"/>
                  </a:moveTo>
                  <a:lnTo>
                    <a:pt x="1014" y="0"/>
                  </a:lnTo>
                  <a:lnTo>
                    <a:pt x="1025" y="171"/>
                  </a:lnTo>
                  <a:lnTo>
                    <a:pt x="956" y="169"/>
                  </a:lnTo>
                  <a:lnTo>
                    <a:pt x="956" y="73"/>
                  </a:lnTo>
                  <a:lnTo>
                    <a:pt x="929" y="73"/>
                  </a:lnTo>
                  <a:lnTo>
                    <a:pt x="926" y="52"/>
                  </a:lnTo>
                  <a:lnTo>
                    <a:pt x="0" y="53"/>
                  </a:lnTo>
                </a:path>
              </a:pathLst>
            </a:custGeom>
            <a:solidFill>
              <a:srgbClr val="A2A2A2"/>
            </a:solidFill>
            <a:ln w="12700" cap="rnd" cmpd="sng">
              <a:solidFill>
                <a:srgbClr val="A2A2A2"/>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375" name="Freeform 13">
              <a:extLst>
                <a:ext uri="{FF2B5EF4-FFF2-40B4-BE49-F238E27FC236}">
                  <a16:creationId xmlns:a16="http://schemas.microsoft.com/office/drawing/2014/main" id="{54DCE0C4-3B0B-10EF-6584-B3CE449ACA1A}"/>
                </a:ext>
              </a:extLst>
            </p:cNvPr>
            <p:cNvSpPr>
              <a:spLocks/>
            </p:cNvSpPr>
            <p:nvPr/>
          </p:nvSpPr>
          <p:spPr bwMode="auto">
            <a:xfrm>
              <a:off x="4426" y="787"/>
              <a:ext cx="902" cy="128"/>
            </a:xfrm>
            <a:custGeom>
              <a:avLst/>
              <a:gdLst>
                <a:gd name="T0" fmla="*/ 864 w 902"/>
                <a:gd name="T1" fmla="*/ 127 h 128"/>
                <a:gd name="T2" fmla="*/ 895 w 902"/>
                <a:gd name="T3" fmla="*/ 127 h 128"/>
                <a:gd name="T4" fmla="*/ 901 w 902"/>
                <a:gd name="T5" fmla="*/ 0 h 128"/>
                <a:gd name="T6" fmla="*/ 160 w 902"/>
                <a:gd name="T7" fmla="*/ 0 h 128"/>
                <a:gd name="T8" fmla="*/ 0 w 902"/>
                <a:gd name="T9" fmla="*/ 7 h 128"/>
                <a:gd name="T10" fmla="*/ 862 w 902"/>
                <a:gd name="T11" fmla="*/ 12 h 128"/>
                <a:gd name="T12" fmla="*/ 864 w 902"/>
                <a:gd name="T13" fmla="*/ 127 h 128"/>
                <a:gd name="T14" fmla="*/ 864 w 902"/>
                <a:gd name="T15" fmla="*/ 127 h 128"/>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902" h="128">
                  <a:moveTo>
                    <a:pt x="864" y="127"/>
                  </a:moveTo>
                  <a:lnTo>
                    <a:pt x="895" y="127"/>
                  </a:lnTo>
                  <a:lnTo>
                    <a:pt x="901" y="0"/>
                  </a:lnTo>
                  <a:lnTo>
                    <a:pt x="160" y="0"/>
                  </a:lnTo>
                  <a:lnTo>
                    <a:pt x="0" y="7"/>
                  </a:lnTo>
                  <a:lnTo>
                    <a:pt x="862" y="12"/>
                  </a:lnTo>
                  <a:lnTo>
                    <a:pt x="864" y="127"/>
                  </a:lnTo>
                </a:path>
              </a:pathLst>
            </a:custGeom>
            <a:solidFill>
              <a:srgbClr val="00FF00"/>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376" name="Freeform 14">
              <a:extLst>
                <a:ext uri="{FF2B5EF4-FFF2-40B4-BE49-F238E27FC236}">
                  <a16:creationId xmlns:a16="http://schemas.microsoft.com/office/drawing/2014/main" id="{0BE3D7AB-0E23-2C10-FA06-3D65F6092B07}"/>
                </a:ext>
              </a:extLst>
            </p:cNvPr>
            <p:cNvSpPr>
              <a:spLocks/>
            </p:cNvSpPr>
            <p:nvPr/>
          </p:nvSpPr>
          <p:spPr bwMode="auto">
            <a:xfrm>
              <a:off x="3743" y="3697"/>
              <a:ext cx="1525" cy="86"/>
            </a:xfrm>
            <a:custGeom>
              <a:avLst/>
              <a:gdLst>
                <a:gd name="T0" fmla="*/ 1524 w 1525"/>
                <a:gd name="T1" fmla="*/ 7 h 86"/>
                <a:gd name="T2" fmla="*/ 1515 w 1525"/>
                <a:gd name="T3" fmla="*/ 85 h 86"/>
                <a:gd name="T4" fmla="*/ 0 w 1525"/>
                <a:gd name="T5" fmla="*/ 2 h 86"/>
                <a:gd name="T6" fmla="*/ 71 w 1525"/>
                <a:gd name="T7" fmla="*/ 0 h 86"/>
                <a:gd name="T8" fmla="*/ 1524 w 1525"/>
                <a:gd name="T9" fmla="*/ 7 h 86"/>
                <a:gd name="T10" fmla="*/ 1524 w 1525"/>
                <a:gd name="T11" fmla="*/ 7 h 8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525" h="86">
                  <a:moveTo>
                    <a:pt x="1524" y="7"/>
                  </a:moveTo>
                  <a:lnTo>
                    <a:pt x="1515" y="85"/>
                  </a:lnTo>
                  <a:lnTo>
                    <a:pt x="0" y="2"/>
                  </a:lnTo>
                  <a:lnTo>
                    <a:pt x="71" y="0"/>
                  </a:lnTo>
                  <a:lnTo>
                    <a:pt x="1524" y="7"/>
                  </a:lnTo>
                </a:path>
              </a:pathLst>
            </a:custGeom>
            <a:solidFill>
              <a:srgbClr val="FFFF80"/>
            </a:solidFill>
            <a:ln w="12700" cap="rnd" cmpd="sng">
              <a:solidFill>
                <a:srgbClr val="FFFF80"/>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377" name="Line 15">
              <a:extLst>
                <a:ext uri="{FF2B5EF4-FFF2-40B4-BE49-F238E27FC236}">
                  <a16:creationId xmlns:a16="http://schemas.microsoft.com/office/drawing/2014/main" id="{DC490CB8-8462-310D-862A-C7F904D45EC8}"/>
                </a:ext>
              </a:extLst>
            </p:cNvPr>
            <p:cNvSpPr>
              <a:spLocks noChangeShapeType="1"/>
            </p:cNvSpPr>
            <p:nvPr/>
          </p:nvSpPr>
          <p:spPr bwMode="auto">
            <a:xfrm flipV="1">
              <a:off x="4343" y="739"/>
              <a:ext cx="1035" cy="60"/>
            </a:xfrm>
            <a:prstGeom prst="line">
              <a:avLst/>
            </a:prstGeom>
            <a:noFill/>
            <a:ln w="25400">
              <a:solidFill>
                <a:srgbClr val="80808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5378" name="Line 16">
              <a:extLst>
                <a:ext uri="{FF2B5EF4-FFF2-40B4-BE49-F238E27FC236}">
                  <a16:creationId xmlns:a16="http://schemas.microsoft.com/office/drawing/2014/main" id="{CB3164C4-F7B1-8798-4DF6-0480D45CE9DF}"/>
                </a:ext>
              </a:extLst>
            </p:cNvPr>
            <p:cNvSpPr>
              <a:spLocks noChangeShapeType="1"/>
            </p:cNvSpPr>
            <p:nvPr/>
          </p:nvSpPr>
          <p:spPr bwMode="auto">
            <a:xfrm>
              <a:off x="1028" y="3686"/>
              <a:ext cx="11" cy="139"/>
            </a:xfrm>
            <a:prstGeom prst="line">
              <a:avLst/>
            </a:prstGeom>
            <a:noFill/>
            <a:ln w="25400">
              <a:solidFill>
                <a:srgbClr val="80808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5379" name="Line 17">
              <a:extLst>
                <a:ext uri="{FF2B5EF4-FFF2-40B4-BE49-F238E27FC236}">
                  <a16:creationId xmlns:a16="http://schemas.microsoft.com/office/drawing/2014/main" id="{44814F53-7531-E0C7-D59F-2D5FBF53D449}"/>
                </a:ext>
              </a:extLst>
            </p:cNvPr>
            <p:cNvSpPr>
              <a:spLocks noChangeShapeType="1"/>
            </p:cNvSpPr>
            <p:nvPr/>
          </p:nvSpPr>
          <p:spPr bwMode="auto">
            <a:xfrm>
              <a:off x="5383" y="744"/>
              <a:ext cx="10" cy="172"/>
            </a:xfrm>
            <a:prstGeom prst="line">
              <a:avLst/>
            </a:prstGeom>
            <a:noFill/>
            <a:ln w="254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5380" name="Freeform 18">
              <a:extLst>
                <a:ext uri="{FF2B5EF4-FFF2-40B4-BE49-F238E27FC236}">
                  <a16:creationId xmlns:a16="http://schemas.microsoft.com/office/drawing/2014/main" id="{4D2C4CDE-8A25-8F19-4DC5-F1E8280A9D4D}"/>
                </a:ext>
              </a:extLst>
            </p:cNvPr>
            <p:cNvSpPr>
              <a:spLocks/>
            </p:cNvSpPr>
            <p:nvPr/>
          </p:nvSpPr>
          <p:spPr bwMode="auto">
            <a:xfrm>
              <a:off x="5292" y="1951"/>
              <a:ext cx="249" cy="1679"/>
            </a:xfrm>
            <a:custGeom>
              <a:avLst/>
              <a:gdLst>
                <a:gd name="T0" fmla="*/ 152 w 249"/>
                <a:gd name="T1" fmla="*/ 0 h 1679"/>
                <a:gd name="T2" fmla="*/ 248 w 249"/>
                <a:gd name="T3" fmla="*/ 1664 h 1679"/>
                <a:gd name="T4" fmla="*/ 0 w 249"/>
                <a:gd name="T5" fmla="*/ 1678 h 1679"/>
                <a:gd name="T6" fmla="*/ 0 60000 65536"/>
                <a:gd name="T7" fmla="*/ 0 60000 65536"/>
                <a:gd name="T8" fmla="*/ 0 60000 65536"/>
              </a:gdLst>
              <a:ahLst/>
              <a:cxnLst>
                <a:cxn ang="T6">
                  <a:pos x="T0" y="T1"/>
                </a:cxn>
                <a:cxn ang="T7">
                  <a:pos x="T2" y="T3"/>
                </a:cxn>
                <a:cxn ang="T8">
                  <a:pos x="T4" y="T5"/>
                </a:cxn>
              </a:cxnLst>
              <a:rect l="0" t="0" r="r" b="b"/>
              <a:pathLst>
                <a:path w="249" h="1679">
                  <a:moveTo>
                    <a:pt x="152" y="0"/>
                  </a:moveTo>
                  <a:lnTo>
                    <a:pt x="248" y="1664"/>
                  </a:lnTo>
                  <a:lnTo>
                    <a:pt x="0" y="1678"/>
                  </a:lnTo>
                </a:path>
              </a:pathLst>
            </a:custGeom>
            <a:noFill/>
            <a:ln w="25400" cap="rnd" cmpd="sng">
              <a:solidFill>
                <a:srgbClr val="000000"/>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381" name="Freeform 19">
              <a:extLst>
                <a:ext uri="{FF2B5EF4-FFF2-40B4-BE49-F238E27FC236}">
                  <a16:creationId xmlns:a16="http://schemas.microsoft.com/office/drawing/2014/main" id="{FDC2854B-69B7-345D-B933-2482E98D9167}"/>
                </a:ext>
              </a:extLst>
            </p:cNvPr>
            <p:cNvSpPr>
              <a:spLocks/>
            </p:cNvSpPr>
            <p:nvPr/>
          </p:nvSpPr>
          <p:spPr bwMode="auto">
            <a:xfrm>
              <a:off x="5285" y="1966"/>
              <a:ext cx="167" cy="1663"/>
            </a:xfrm>
            <a:custGeom>
              <a:avLst/>
              <a:gdLst>
                <a:gd name="T0" fmla="*/ 0 w 167"/>
                <a:gd name="T1" fmla="*/ 1662 h 1663"/>
                <a:gd name="T2" fmla="*/ 38 w 167"/>
                <a:gd name="T3" fmla="*/ 1660 h 1663"/>
                <a:gd name="T4" fmla="*/ 166 w 167"/>
                <a:gd name="T5" fmla="*/ 115 h 1663"/>
                <a:gd name="T6" fmla="*/ 157 w 167"/>
                <a:gd name="T7" fmla="*/ 0 h 1663"/>
                <a:gd name="T8" fmla="*/ 0 w 167"/>
                <a:gd name="T9" fmla="*/ 1662 h 1663"/>
                <a:gd name="T10" fmla="*/ 0 w 167"/>
                <a:gd name="T11" fmla="*/ 1662 h 166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67" h="1663">
                  <a:moveTo>
                    <a:pt x="0" y="1662"/>
                  </a:moveTo>
                  <a:lnTo>
                    <a:pt x="38" y="1660"/>
                  </a:lnTo>
                  <a:lnTo>
                    <a:pt x="166" y="115"/>
                  </a:lnTo>
                  <a:lnTo>
                    <a:pt x="157" y="0"/>
                  </a:lnTo>
                  <a:lnTo>
                    <a:pt x="0" y="1662"/>
                  </a:lnTo>
                </a:path>
              </a:pathLst>
            </a:custGeom>
            <a:solidFill>
              <a:srgbClr val="C20000"/>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382" name="Freeform 20">
              <a:extLst>
                <a:ext uri="{FF2B5EF4-FFF2-40B4-BE49-F238E27FC236}">
                  <a16:creationId xmlns:a16="http://schemas.microsoft.com/office/drawing/2014/main" id="{953B3797-7607-4471-D7B3-FCE1648B6B65}"/>
                </a:ext>
              </a:extLst>
            </p:cNvPr>
            <p:cNvSpPr>
              <a:spLocks/>
            </p:cNvSpPr>
            <p:nvPr/>
          </p:nvSpPr>
          <p:spPr bwMode="auto">
            <a:xfrm>
              <a:off x="5293" y="918"/>
              <a:ext cx="35" cy="2634"/>
            </a:xfrm>
            <a:custGeom>
              <a:avLst/>
              <a:gdLst>
                <a:gd name="T0" fmla="*/ 34 w 35"/>
                <a:gd name="T1" fmla="*/ 3 h 2634"/>
                <a:gd name="T2" fmla="*/ 22 w 35"/>
                <a:gd name="T3" fmla="*/ 2301 h 2634"/>
                <a:gd name="T4" fmla="*/ 0 w 35"/>
                <a:gd name="T5" fmla="*/ 2633 h 2634"/>
                <a:gd name="T6" fmla="*/ 0 w 35"/>
                <a:gd name="T7" fmla="*/ 0 h 2634"/>
                <a:gd name="T8" fmla="*/ 34 w 35"/>
                <a:gd name="T9" fmla="*/ 3 h 2634"/>
                <a:gd name="T10" fmla="*/ 34 w 35"/>
                <a:gd name="T11" fmla="*/ 3 h 263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5" h="2634">
                  <a:moveTo>
                    <a:pt x="34" y="3"/>
                  </a:moveTo>
                  <a:lnTo>
                    <a:pt x="22" y="2301"/>
                  </a:lnTo>
                  <a:lnTo>
                    <a:pt x="0" y="2633"/>
                  </a:lnTo>
                  <a:lnTo>
                    <a:pt x="0" y="0"/>
                  </a:lnTo>
                  <a:lnTo>
                    <a:pt x="34" y="3"/>
                  </a:lnTo>
                </a:path>
              </a:pathLst>
            </a:custGeom>
            <a:solidFill>
              <a:srgbClr val="A2A2A2"/>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383" name="Line 21">
              <a:extLst>
                <a:ext uri="{FF2B5EF4-FFF2-40B4-BE49-F238E27FC236}">
                  <a16:creationId xmlns:a16="http://schemas.microsoft.com/office/drawing/2014/main" id="{8C155DEE-9010-8280-2DF9-ECD78C207D8D}"/>
                </a:ext>
              </a:extLst>
            </p:cNvPr>
            <p:cNvSpPr>
              <a:spLocks noChangeShapeType="1"/>
            </p:cNvSpPr>
            <p:nvPr/>
          </p:nvSpPr>
          <p:spPr bwMode="auto">
            <a:xfrm>
              <a:off x="5292" y="912"/>
              <a:ext cx="242" cy="19"/>
            </a:xfrm>
            <a:prstGeom prst="line">
              <a:avLst/>
            </a:prstGeom>
            <a:noFill/>
            <a:ln w="25400">
              <a:solidFill>
                <a:srgbClr val="A2A2A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5384" name="Line 22">
              <a:extLst>
                <a:ext uri="{FF2B5EF4-FFF2-40B4-BE49-F238E27FC236}">
                  <a16:creationId xmlns:a16="http://schemas.microsoft.com/office/drawing/2014/main" id="{9E17E1B7-EA9C-F710-7204-F38CCF34FD30}"/>
                </a:ext>
              </a:extLst>
            </p:cNvPr>
            <p:cNvSpPr>
              <a:spLocks noChangeShapeType="1"/>
            </p:cNvSpPr>
            <p:nvPr/>
          </p:nvSpPr>
          <p:spPr bwMode="auto">
            <a:xfrm flipV="1">
              <a:off x="1045" y="3690"/>
              <a:ext cx="2765" cy="134"/>
            </a:xfrm>
            <a:prstGeom prst="line">
              <a:avLst/>
            </a:prstGeom>
            <a:noFill/>
            <a:ln w="25400">
              <a:solidFill>
                <a:srgbClr val="C2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5385" name="Line 23">
              <a:extLst>
                <a:ext uri="{FF2B5EF4-FFF2-40B4-BE49-F238E27FC236}">
                  <a16:creationId xmlns:a16="http://schemas.microsoft.com/office/drawing/2014/main" id="{FF0209A9-DDC7-DC28-3546-18BBF674F1D6}"/>
                </a:ext>
              </a:extLst>
            </p:cNvPr>
            <p:cNvSpPr>
              <a:spLocks noChangeShapeType="1"/>
            </p:cNvSpPr>
            <p:nvPr/>
          </p:nvSpPr>
          <p:spPr bwMode="auto">
            <a:xfrm flipV="1">
              <a:off x="5290" y="931"/>
              <a:ext cx="244" cy="2636"/>
            </a:xfrm>
            <a:prstGeom prst="line">
              <a:avLst/>
            </a:prstGeom>
            <a:noFill/>
            <a:ln w="254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5386" name="Line 24">
              <a:extLst>
                <a:ext uri="{FF2B5EF4-FFF2-40B4-BE49-F238E27FC236}">
                  <a16:creationId xmlns:a16="http://schemas.microsoft.com/office/drawing/2014/main" id="{7E77ADE9-B8C6-EA8C-E457-9602EF2C60D3}"/>
                </a:ext>
              </a:extLst>
            </p:cNvPr>
            <p:cNvSpPr>
              <a:spLocks noChangeShapeType="1"/>
            </p:cNvSpPr>
            <p:nvPr/>
          </p:nvSpPr>
          <p:spPr bwMode="auto">
            <a:xfrm>
              <a:off x="906" y="3832"/>
              <a:ext cx="16" cy="0"/>
            </a:xfrm>
            <a:prstGeom prst="line">
              <a:avLst/>
            </a:prstGeom>
            <a:noFill/>
            <a:ln w="12700">
              <a:solidFill>
                <a:srgbClr val="A2A2A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5387" name="Freeform 25">
              <a:extLst>
                <a:ext uri="{FF2B5EF4-FFF2-40B4-BE49-F238E27FC236}">
                  <a16:creationId xmlns:a16="http://schemas.microsoft.com/office/drawing/2014/main" id="{C84A57F1-0827-FAA6-9F34-FF587E07235D}"/>
                </a:ext>
              </a:extLst>
            </p:cNvPr>
            <p:cNvSpPr>
              <a:spLocks/>
            </p:cNvSpPr>
            <p:nvPr/>
          </p:nvSpPr>
          <p:spPr bwMode="auto">
            <a:xfrm>
              <a:off x="3615" y="3679"/>
              <a:ext cx="1661" cy="35"/>
            </a:xfrm>
            <a:custGeom>
              <a:avLst/>
              <a:gdLst>
                <a:gd name="T0" fmla="*/ 1660 w 1661"/>
                <a:gd name="T1" fmla="*/ 4 h 35"/>
                <a:gd name="T2" fmla="*/ 1656 w 1661"/>
                <a:gd name="T3" fmla="*/ 34 h 35"/>
                <a:gd name="T4" fmla="*/ 420 w 1661"/>
                <a:gd name="T5" fmla="*/ 31 h 35"/>
                <a:gd name="T6" fmla="*/ 0 w 1661"/>
                <a:gd name="T7" fmla="*/ 0 h 35"/>
                <a:gd name="T8" fmla="*/ 1660 w 1661"/>
                <a:gd name="T9" fmla="*/ 4 h 35"/>
                <a:gd name="T10" fmla="*/ 1660 w 1661"/>
                <a:gd name="T11" fmla="*/ 4 h 3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661" h="35">
                  <a:moveTo>
                    <a:pt x="1660" y="4"/>
                  </a:moveTo>
                  <a:lnTo>
                    <a:pt x="1656" y="34"/>
                  </a:lnTo>
                  <a:lnTo>
                    <a:pt x="420" y="31"/>
                  </a:lnTo>
                  <a:lnTo>
                    <a:pt x="0" y="0"/>
                  </a:lnTo>
                  <a:lnTo>
                    <a:pt x="1660" y="4"/>
                  </a:lnTo>
                </a:path>
              </a:pathLst>
            </a:custGeom>
            <a:solidFill>
              <a:srgbClr val="A2A2A2"/>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388" name="Freeform 26">
              <a:extLst>
                <a:ext uri="{FF2B5EF4-FFF2-40B4-BE49-F238E27FC236}">
                  <a16:creationId xmlns:a16="http://schemas.microsoft.com/office/drawing/2014/main" id="{2537EBF2-D113-CCB9-712A-75B77C9965A5}"/>
                </a:ext>
              </a:extLst>
            </p:cNvPr>
            <p:cNvSpPr>
              <a:spLocks/>
            </p:cNvSpPr>
            <p:nvPr/>
          </p:nvSpPr>
          <p:spPr bwMode="auto">
            <a:xfrm>
              <a:off x="3625" y="3681"/>
              <a:ext cx="1649" cy="105"/>
            </a:xfrm>
            <a:custGeom>
              <a:avLst/>
              <a:gdLst>
                <a:gd name="T0" fmla="*/ 0 w 1649"/>
                <a:gd name="T1" fmla="*/ 0 h 105"/>
                <a:gd name="T2" fmla="*/ 1635 w 1649"/>
                <a:gd name="T3" fmla="*/ 104 h 105"/>
                <a:gd name="T4" fmla="*/ 1648 w 1649"/>
                <a:gd name="T5" fmla="*/ 6 h 105"/>
                <a:gd name="T6" fmla="*/ 0 60000 65536"/>
                <a:gd name="T7" fmla="*/ 0 60000 65536"/>
                <a:gd name="T8" fmla="*/ 0 60000 65536"/>
              </a:gdLst>
              <a:ahLst/>
              <a:cxnLst>
                <a:cxn ang="T6">
                  <a:pos x="T0" y="T1"/>
                </a:cxn>
                <a:cxn ang="T7">
                  <a:pos x="T2" y="T3"/>
                </a:cxn>
                <a:cxn ang="T8">
                  <a:pos x="T4" y="T5"/>
                </a:cxn>
              </a:cxnLst>
              <a:rect l="0" t="0" r="r" b="b"/>
              <a:pathLst>
                <a:path w="1649" h="105">
                  <a:moveTo>
                    <a:pt x="0" y="0"/>
                  </a:moveTo>
                  <a:lnTo>
                    <a:pt x="1635" y="104"/>
                  </a:lnTo>
                  <a:lnTo>
                    <a:pt x="1648" y="6"/>
                  </a:lnTo>
                </a:path>
              </a:pathLst>
            </a:custGeom>
            <a:noFill/>
            <a:ln w="25400" cap="rnd" cmpd="sng">
              <a:solidFill>
                <a:srgbClr val="000000"/>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389" name="Freeform 27">
              <a:extLst>
                <a:ext uri="{FF2B5EF4-FFF2-40B4-BE49-F238E27FC236}">
                  <a16:creationId xmlns:a16="http://schemas.microsoft.com/office/drawing/2014/main" id="{3B1B8B64-AB95-EE43-5D68-4452FAAD9AC3}"/>
                </a:ext>
              </a:extLst>
            </p:cNvPr>
            <p:cNvSpPr>
              <a:spLocks/>
            </p:cNvSpPr>
            <p:nvPr/>
          </p:nvSpPr>
          <p:spPr bwMode="auto">
            <a:xfrm>
              <a:off x="754" y="801"/>
              <a:ext cx="4537" cy="2884"/>
            </a:xfrm>
            <a:custGeom>
              <a:avLst/>
              <a:gdLst>
                <a:gd name="T0" fmla="*/ 4536 w 4537"/>
                <a:gd name="T1" fmla="*/ 0 h 2884"/>
                <a:gd name="T2" fmla="*/ 4533 w 4537"/>
                <a:gd name="T3" fmla="*/ 2883 h 2884"/>
                <a:gd name="T4" fmla="*/ 0 w 4537"/>
                <a:gd name="T5" fmla="*/ 2880 h 2884"/>
                <a:gd name="T6" fmla="*/ 0 60000 65536"/>
                <a:gd name="T7" fmla="*/ 0 60000 65536"/>
                <a:gd name="T8" fmla="*/ 0 60000 65536"/>
              </a:gdLst>
              <a:ahLst/>
              <a:cxnLst>
                <a:cxn ang="T6">
                  <a:pos x="T0" y="T1"/>
                </a:cxn>
                <a:cxn ang="T7">
                  <a:pos x="T2" y="T3"/>
                </a:cxn>
                <a:cxn ang="T8">
                  <a:pos x="T4" y="T5"/>
                </a:cxn>
              </a:cxnLst>
              <a:rect l="0" t="0" r="r" b="b"/>
              <a:pathLst>
                <a:path w="4537" h="2884">
                  <a:moveTo>
                    <a:pt x="4536" y="0"/>
                  </a:moveTo>
                  <a:lnTo>
                    <a:pt x="4533" y="2883"/>
                  </a:lnTo>
                  <a:lnTo>
                    <a:pt x="0" y="2880"/>
                  </a:lnTo>
                </a:path>
              </a:pathLst>
            </a:custGeom>
            <a:noFill/>
            <a:ln w="25400" cap="rnd" cmpd="sng">
              <a:solidFill>
                <a:srgbClr val="C20000"/>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390" name="Freeform 28">
              <a:extLst>
                <a:ext uri="{FF2B5EF4-FFF2-40B4-BE49-F238E27FC236}">
                  <a16:creationId xmlns:a16="http://schemas.microsoft.com/office/drawing/2014/main" id="{71D4158B-1D9F-749E-3723-9C40616A91A8}"/>
                </a:ext>
              </a:extLst>
            </p:cNvPr>
            <p:cNvSpPr>
              <a:spLocks/>
            </p:cNvSpPr>
            <p:nvPr/>
          </p:nvSpPr>
          <p:spPr bwMode="auto">
            <a:xfrm>
              <a:off x="985" y="784"/>
              <a:ext cx="2453" cy="17"/>
            </a:xfrm>
            <a:custGeom>
              <a:avLst/>
              <a:gdLst>
                <a:gd name="T0" fmla="*/ 0 w 2453"/>
                <a:gd name="T1" fmla="*/ 16 h 17"/>
                <a:gd name="T2" fmla="*/ 9 w 2453"/>
                <a:gd name="T3" fmla="*/ 16 h 17"/>
                <a:gd name="T4" fmla="*/ 9 w 2453"/>
                <a:gd name="T5" fmla="*/ 0 h 17"/>
                <a:gd name="T6" fmla="*/ 2306 w 2453"/>
                <a:gd name="T7" fmla="*/ 3 h 17"/>
                <a:gd name="T8" fmla="*/ 2452 w 2453"/>
                <a:gd name="T9" fmla="*/ 15 h 17"/>
                <a:gd name="T10" fmla="*/ 0 w 2453"/>
                <a:gd name="T11" fmla="*/ 16 h 17"/>
                <a:gd name="T12" fmla="*/ 0 w 2453"/>
                <a:gd name="T13" fmla="*/ 16 h 17"/>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453" h="17">
                  <a:moveTo>
                    <a:pt x="0" y="16"/>
                  </a:moveTo>
                  <a:lnTo>
                    <a:pt x="9" y="16"/>
                  </a:lnTo>
                  <a:lnTo>
                    <a:pt x="9" y="0"/>
                  </a:lnTo>
                  <a:lnTo>
                    <a:pt x="2306" y="3"/>
                  </a:lnTo>
                  <a:lnTo>
                    <a:pt x="2452" y="15"/>
                  </a:lnTo>
                  <a:lnTo>
                    <a:pt x="0" y="16"/>
                  </a:lnTo>
                </a:path>
              </a:pathLst>
            </a:custGeom>
            <a:solidFill>
              <a:srgbClr val="C0C0C0"/>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391" name="Freeform 29">
              <a:extLst>
                <a:ext uri="{FF2B5EF4-FFF2-40B4-BE49-F238E27FC236}">
                  <a16:creationId xmlns:a16="http://schemas.microsoft.com/office/drawing/2014/main" id="{E4B417E0-7B7B-533B-76CB-44D4622F2606}"/>
                </a:ext>
              </a:extLst>
            </p:cNvPr>
            <p:cNvSpPr>
              <a:spLocks/>
            </p:cNvSpPr>
            <p:nvPr/>
          </p:nvSpPr>
          <p:spPr bwMode="auto">
            <a:xfrm>
              <a:off x="754" y="799"/>
              <a:ext cx="4537" cy="2881"/>
            </a:xfrm>
            <a:custGeom>
              <a:avLst/>
              <a:gdLst>
                <a:gd name="T0" fmla="*/ 4536 w 4537"/>
                <a:gd name="T1" fmla="*/ 0 h 2881"/>
                <a:gd name="T2" fmla="*/ 0 w 4537"/>
                <a:gd name="T3" fmla="*/ 0 h 2881"/>
                <a:gd name="T4" fmla="*/ 0 w 4537"/>
                <a:gd name="T5" fmla="*/ 2880 h 2881"/>
                <a:gd name="T6" fmla="*/ 0 60000 65536"/>
                <a:gd name="T7" fmla="*/ 0 60000 65536"/>
                <a:gd name="T8" fmla="*/ 0 60000 65536"/>
              </a:gdLst>
              <a:ahLst/>
              <a:cxnLst>
                <a:cxn ang="T6">
                  <a:pos x="T0" y="T1"/>
                </a:cxn>
                <a:cxn ang="T7">
                  <a:pos x="T2" y="T3"/>
                </a:cxn>
                <a:cxn ang="T8">
                  <a:pos x="T4" y="T5"/>
                </a:cxn>
              </a:cxnLst>
              <a:rect l="0" t="0" r="r" b="b"/>
              <a:pathLst>
                <a:path w="4537" h="2881">
                  <a:moveTo>
                    <a:pt x="4536" y="0"/>
                  </a:moveTo>
                  <a:lnTo>
                    <a:pt x="0" y="0"/>
                  </a:lnTo>
                  <a:lnTo>
                    <a:pt x="0" y="2880"/>
                  </a:lnTo>
                </a:path>
              </a:pathLst>
            </a:custGeom>
            <a:noFill/>
            <a:ln w="25400" cap="rnd" cmpd="sng">
              <a:solidFill>
                <a:srgbClr val="00C200"/>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392" name="Freeform 30">
              <a:extLst>
                <a:ext uri="{FF2B5EF4-FFF2-40B4-BE49-F238E27FC236}">
                  <a16:creationId xmlns:a16="http://schemas.microsoft.com/office/drawing/2014/main" id="{F41B6636-D1C3-ACE0-2BB0-1302F00184D3}"/>
                </a:ext>
              </a:extLst>
            </p:cNvPr>
            <p:cNvSpPr>
              <a:spLocks/>
            </p:cNvSpPr>
            <p:nvPr/>
          </p:nvSpPr>
          <p:spPr bwMode="auto">
            <a:xfrm>
              <a:off x="1001" y="626"/>
              <a:ext cx="2463" cy="171"/>
            </a:xfrm>
            <a:custGeom>
              <a:avLst/>
              <a:gdLst>
                <a:gd name="T0" fmla="*/ 0 w 2463"/>
                <a:gd name="T1" fmla="*/ 162 h 171"/>
                <a:gd name="T2" fmla="*/ 7 w 2463"/>
                <a:gd name="T3" fmla="*/ 0 h 171"/>
                <a:gd name="T4" fmla="*/ 2462 w 2463"/>
                <a:gd name="T5" fmla="*/ 170 h 171"/>
                <a:gd name="T6" fmla="*/ 0 60000 65536"/>
                <a:gd name="T7" fmla="*/ 0 60000 65536"/>
                <a:gd name="T8" fmla="*/ 0 60000 65536"/>
              </a:gdLst>
              <a:ahLst/>
              <a:cxnLst>
                <a:cxn ang="T6">
                  <a:pos x="T0" y="T1"/>
                </a:cxn>
                <a:cxn ang="T7">
                  <a:pos x="T2" y="T3"/>
                </a:cxn>
                <a:cxn ang="T8">
                  <a:pos x="T4" y="T5"/>
                </a:cxn>
              </a:cxnLst>
              <a:rect l="0" t="0" r="r" b="b"/>
              <a:pathLst>
                <a:path w="2463" h="171">
                  <a:moveTo>
                    <a:pt x="0" y="162"/>
                  </a:moveTo>
                  <a:lnTo>
                    <a:pt x="7" y="0"/>
                  </a:lnTo>
                  <a:lnTo>
                    <a:pt x="2462" y="170"/>
                  </a:lnTo>
                </a:path>
              </a:pathLst>
            </a:custGeom>
            <a:noFill/>
            <a:ln w="25400" cap="rnd" cmpd="sng">
              <a:solidFill>
                <a:srgbClr val="A2A2A2"/>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15363" name="Rectangle 33">
            <a:extLst>
              <a:ext uri="{FF2B5EF4-FFF2-40B4-BE49-F238E27FC236}">
                <a16:creationId xmlns:a16="http://schemas.microsoft.com/office/drawing/2014/main" id="{C4F67414-5FE2-B58D-0BCC-46E1E4BA9007}"/>
              </a:ext>
            </a:extLst>
          </p:cNvPr>
          <p:cNvSpPr>
            <a:spLocks noGrp="1" noChangeArrowheads="1"/>
          </p:cNvSpPr>
          <p:nvPr>
            <p:ph type="body" idx="1"/>
          </p:nvPr>
        </p:nvSpPr>
        <p:spPr>
          <a:xfrm>
            <a:off x="1435100" y="2640013"/>
            <a:ext cx="6761163" cy="1679575"/>
          </a:xfrm>
          <a:noFill/>
          <a:effectLst>
            <a:outerShdw dist="107763" dir="18900000" algn="ctr" rotWithShape="0">
              <a:schemeClr val="tx1"/>
            </a:outerShdw>
          </a:effectLst>
        </p:spPr>
        <p:txBody>
          <a:bodyPr lIns="0" tIns="0" rIns="0" bIns="0" anchor="ctr"/>
          <a:lstStyle/>
          <a:p>
            <a:pPr marL="0" indent="0" algn="ctr" defTabSz="377825">
              <a:lnSpc>
                <a:spcPct val="80000"/>
              </a:lnSpc>
              <a:spcBef>
                <a:spcPct val="0"/>
              </a:spcBef>
              <a:buFont typeface="GeographicSymbols" pitchFamily="2" charset="2"/>
              <a:buNone/>
            </a:pPr>
            <a:r>
              <a:rPr lang="en-US" altLang="en-US" sz="6600" b="1" i="1">
                <a:solidFill>
                  <a:srgbClr val="C20000"/>
                </a:solidFill>
                <a:latin typeface="Bauhaus 93" pitchFamily="82" charset="77"/>
              </a:rPr>
              <a:t>Class Location</a:t>
            </a:r>
          </a:p>
        </p:txBody>
      </p:sp>
    </p:spTree>
  </p:cSld>
  <p:clrMapOvr>
    <a:overrideClrMapping bg1="lt1" tx1="dk1" bg2="lt2" tx2="dk2" accent1="accent1" accent2="accent2" accent3="accent3" accent4="accent4" accent5="accent5" accent6="accent6" hlink="hlink" folHlink="folHlink"/>
  </p:clrMapOvr>
  <p:transition>
    <p:blinds dir="vert"/>
  </p:transition>
</p:sld>
</file>

<file path=ppt/slides/slide10.xml><?xml version="1.0" encoding="utf-8"?>
<p:sld xmlns:a="http://schemas.openxmlformats.org/drawingml/2006/main" xmlns:r="http://schemas.openxmlformats.org/officeDocument/2006/relationships" xmlns:p="http://schemas.openxmlformats.org/presentationml/2006/main">
  <p:cSld>
    <p:bg>
      <p:bgPr>
        <a:gradFill rotWithShape="0">
          <a:gsLst>
            <a:gs pos="0">
              <a:srgbClr val="75EBFB"/>
            </a:gs>
            <a:gs pos="100000">
              <a:srgbClr val="FFFFFF"/>
            </a:gs>
          </a:gsLst>
          <a:lin ang="5400000" scaled="1"/>
        </a:gradFill>
        <a:effectLst/>
      </p:bgPr>
    </p:bg>
    <p:spTree>
      <p:nvGrpSpPr>
        <p:cNvPr id="1" name=""/>
        <p:cNvGrpSpPr/>
        <p:nvPr/>
      </p:nvGrpSpPr>
      <p:grpSpPr>
        <a:xfrm>
          <a:off x="0" y="0"/>
          <a:ext cx="0" cy="0"/>
          <a:chOff x="0" y="0"/>
          <a:chExt cx="0" cy="0"/>
        </a:xfrm>
      </p:grpSpPr>
      <p:sp>
        <p:nvSpPr>
          <p:cNvPr id="33794" name="Rectangle 2">
            <a:extLst>
              <a:ext uri="{FF2B5EF4-FFF2-40B4-BE49-F238E27FC236}">
                <a16:creationId xmlns:a16="http://schemas.microsoft.com/office/drawing/2014/main" id="{F507BA8A-9DA8-C500-46A4-B0988209D2CB}"/>
              </a:ext>
            </a:extLst>
          </p:cNvPr>
          <p:cNvSpPr>
            <a:spLocks noChangeArrowheads="1"/>
          </p:cNvSpPr>
          <p:nvPr/>
        </p:nvSpPr>
        <p:spPr bwMode="auto">
          <a:xfrm>
            <a:off x="5314950" y="1828800"/>
            <a:ext cx="3086100" cy="1447800"/>
          </a:xfrm>
          <a:prstGeom prst="rect">
            <a:avLst/>
          </a:prstGeom>
          <a:gradFill rotWithShape="0">
            <a:gsLst>
              <a:gs pos="0">
                <a:srgbClr val="0066CC"/>
              </a:gs>
              <a:gs pos="100000">
                <a:srgbClr val="002F5E"/>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3795" name="Rectangle 3">
            <a:extLst>
              <a:ext uri="{FF2B5EF4-FFF2-40B4-BE49-F238E27FC236}">
                <a16:creationId xmlns:a16="http://schemas.microsoft.com/office/drawing/2014/main" id="{77C174CD-96BA-1DD4-A744-216AAD951649}"/>
              </a:ext>
            </a:extLst>
          </p:cNvPr>
          <p:cNvSpPr>
            <a:spLocks noChangeArrowheads="1"/>
          </p:cNvSpPr>
          <p:nvPr/>
        </p:nvSpPr>
        <p:spPr bwMode="auto">
          <a:xfrm>
            <a:off x="600075" y="2514600"/>
            <a:ext cx="9258300" cy="79375"/>
          </a:xfrm>
          <a:prstGeom prst="rect">
            <a:avLst/>
          </a:prstGeom>
          <a:solidFill>
            <a:srgbClr val="FF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3796" name="Line 4">
            <a:extLst>
              <a:ext uri="{FF2B5EF4-FFF2-40B4-BE49-F238E27FC236}">
                <a16:creationId xmlns:a16="http://schemas.microsoft.com/office/drawing/2014/main" id="{AA58EECC-ADF7-0730-6019-623813AB0924}"/>
              </a:ext>
            </a:extLst>
          </p:cNvPr>
          <p:cNvSpPr>
            <a:spLocks noChangeShapeType="1"/>
          </p:cNvSpPr>
          <p:nvPr/>
        </p:nvSpPr>
        <p:spPr bwMode="auto">
          <a:xfrm>
            <a:off x="600075" y="11430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3797" name="Line 5">
            <a:extLst>
              <a:ext uri="{FF2B5EF4-FFF2-40B4-BE49-F238E27FC236}">
                <a16:creationId xmlns:a16="http://schemas.microsoft.com/office/drawing/2014/main" id="{DC67C616-3D8B-69AC-6090-6D7A569E98A7}"/>
              </a:ext>
            </a:extLst>
          </p:cNvPr>
          <p:cNvSpPr>
            <a:spLocks noChangeShapeType="1"/>
          </p:cNvSpPr>
          <p:nvPr/>
        </p:nvSpPr>
        <p:spPr bwMode="auto">
          <a:xfrm>
            <a:off x="600075" y="1447800"/>
            <a:ext cx="1028700"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3798" name="Line 6">
            <a:extLst>
              <a:ext uri="{FF2B5EF4-FFF2-40B4-BE49-F238E27FC236}">
                <a16:creationId xmlns:a16="http://schemas.microsoft.com/office/drawing/2014/main" id="{D6E05406-0542-5A96-5452-0E548AED9609}"/>
              </a:ext>
            </a:extLst>
          </p:cNvPr>
          <p:cNvSpPr>
            <a:spLocks noChangeShapeType="1"/>
          </p:cNvSpPr>
          <p:nvPr/>
        </p:nvSpPr>
        <p:spPr bwMode="auto">
          <a:xfrm>
            <a:off x="1628775" y="11430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3799" name="Line 7">
            <a:extLst>
              <a:ext uri="{FF2B5EF4-FFF2-40B4-BE49-F238E27FC236}">
                <a16:creationId xmlns:a16="http://schemas.microsoft.com/office/drawing/2014/main" id="{DCDE3FC1-7500-F5C3-A922-369D1CF2366A}"/>
              </a:ext>
            </a:extLst>
          </p:cNvPr>
          <p:cNvSpPr>
            <a:spLocks noChangeShapeType="1"/>
          </p:cNvSpPr>
          <p:nvPr/>
        </p:nvSpPr>
        <p:spPr bwMode="auto">
          <a:xfrm>
            <a:off x="1628775" y="1447800"/>
            <a:ext cx="1800225"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3800" name="Text Box 8">
            <a:extLst>
              <a:ext uri="{FF2B5EF4-FFF2-40B4-BE49-F238E27FC236}">
                <a16:creationId xmlns:a16="http://schemas.microsoft.com/office/drawing/2014/main" id="{C7F61BAA-6B0F-42A5-FBAC-FB8D38F82277}"/>
              </a:ext>
            </a:extLst>
          </p:cNvPr>
          <p:cNvSpPr txBox="1">
            <a:spLocks noChangeArrowheads="1"/>
          </p:cNvSpPr>
          <p:nvPr/>
        </p:nvSpPr>
        <p:spPr bwMode="auto">
          <a:xfrm>
            <a:off x="1885950" y="914400"/>
            <a:ext cx="1073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a:t>Class 2</a:t>
            </a:r>
          </a:p>
        </p:txBody>
      </p:sp>
      <p:sp>
        <p:nvSpPr>
          <p:cNvPr id="33801" name="Line 9">
            <a:extLst>
              <a:ext uri="{FF2B5EF4-FFF2-40B4-BE49-F238E27FC236}">
                <a16:creationId xmlns:a16="http://schemas.microsoft.com/office/drawing/2014/main" id="{86D5CB53-AA80-EF24-1F52-D1082F5354AB}"/>
              </a:ext>
            </a:extLst>
          </p:cNvPr>
          <p:cNvSpPr>
            <a:spLocks noChangeShapeType="1"/>
          </p:cNvSpPr>
          <p:nvPr/>
        </p:nvSpPr>
        <p:spPr bwMode="auto">
          <a:xfrm>
            <a:off x="7972425" y="11430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3802" name="Line 10">
            <a:extLst>
              <a:ext uri="{FF2B5EF4-FFF2-40B4-BE49-F238E27FC236}">
                <a16:creationId xmlns:a16="http://schemas.microsoft.com/office/drawing/2014/main" id="{76B808B7-408C-96E0-1CD4-1CD3B22B9EB2}"/>
              </a:ext>
            </a:extLst>
          </p:cNvPr>
          <p:cNvSpPr>
            <a:spLocks noChangeShapeType="1"/>
          </p:cNvSpPr>
          <p:nvPr/>
        </p:nvSpPr>
        <p:spPr bwMode="auto">
          <a:xfrm>
            <a:off x="3429000" y="11430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3803" name="Line 11">
            <a:extLst>
              <a:ext uri="{FF2B5EF4-FFF2-40B4-BE49-F238E27FC236}">
                <a16:creationId xmlns:a16="http://schemas.microsoft.com/office/drawing/2014/main" id="{EDA8CA26-E7C0-3C3F-678B-DBDF273A68BA}"/>
              </a:ext>
            </a:extLst>
          </p:cNvPr>
          <p:cNvSpPr>
            <a:spLocks noChangeShapeType="1"/>
          </p:cNvSpPr>
          <p:nvPr/>
        </p:nvSpPr>
        <p:spPr bwMode="auto">
          <a:xfrm>
            <a:off x="3429000" y="1447800"/>
            <a:ext cx="4543425"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3804" name="Text Box 12">
            <a:extLst>
              <a:ext uri="{FF2B5EF4-FFF2-40B4-BE49-F238E27FC236}">
                <a16:creationId xmlns:a16="http://schemas.microsoft.com/office/drawing/2014/main" id="{CF8A85F9-6516-A744-6339-0A169FCD3C87}"/>
              </a:ext>
            </a:extLst>
          </p:cNvPr>
          <p:cNvSpPr txBox="1">
            <a:spLocks noChangeArrowheads="1"/>
          </p:cNvSpPr>
          <p:nvPr/>
        </p:nvSpPr>
        <p:spPr bwMode="auto">
          <a:xfrm>
            <a:off x="5229225" y="914400"/>
            <a:ext cx="1073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a:t>Class 3</a:t>
            </a:r>
          </a:p>
        </p:txBody>
      </p:sp>
      <p:sp>
        <p:nvSpPr>
          <p:cNvPr id="33805" name="Rectangle 13">
            <a:extLst>
              <a:ext uri="{FF2B5EF4-FFF2-40B4-BE49-F238E27FC236}">
                <a16:creationId xmlns:a16="http://schemas.microsoft.com/office/drawing/2014/main" id="{155682D1-C48B-4DDE-DC74-E0720159515F}"/>
              </a:ext>
            </a:extLst>
          </p:cNvPr>
          <p:cNvSpPr>
            <a:spLocks noChangeArrowheads="1"/>
          </p:cNvSpPr>
          <p:nvPr/>
        </p:nvSpPr>
        <p:spPr bwMode="auto">
          <a:xfrm>
            <a:off x="3000375" y="28956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3806" name="Rectangle 14">
            <a:extLst>
              <a:ext uri="{FF2B5EF4-FFF2-40B4-BE49-F238E27FC236}">
                <a16:creationId xmlns:a16="http://schemas.microsoft.com/office/drawing/2014/main" id="{730057F4-26EE-17C5-B5FC-12E3B34F9B33}"/>
              </a:ext>
            </a:extLst>
          </p:cNvPr>
          <p:cNvSpPr>
            <a:spLocks noChangeArrowheads="1"/>
          </p:cNvSpPr>
          <p:nvPr/>
        </p:nvSpPr>
        <p:spPr bwMode="auto">
          <a:xfrm>
            <a:off x="2486025" y="28956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3807" name="Rectangle 15">
            <a:extLst>
              <a:ext uri="{FF2B5EF4-FFF2-40B4-BE49-F238E27FC236}">
                <a16:creationId xmlns:a16="http://schemas.microsoft.com/office/drawing/2014/main" id="{58CB9285-4D95-0070-8558-D75EDCA1B9DA}"/>
              </a:ext>
            </a:extLst>
          </p:cNvPr>
          <p:cNvSpPr>
            <a:spLocks noChangeArrowheads="1"/>
          </p:cNvSpPr>
          <p:nvPr/>
        </p:nvSpPr>
        <p:spPr bwMode="auto">
          <a:xfrm>
            <a:off x="2743200" y="21336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3808" name="Rectangle 16">
            <a:extLst>
              <a:ext uri="{FF2B5EF4-FFF2-40B4-BE49-F238E27FC236}">
                <a16:creationId xmlns:a16="http://schemas.microsoft.com/office/drawing/2014/main" id="{13980F7A-57DD-F640-28E9-4507874C0840}"/>
              </a:ext>
            </a:extLst>
          </p:cNvPr>
          <p:cNvSpPr>
            <a:spLocks noChangeArrowheads="1"/>
          </p:cNvSpPr>
          <p:nvPr/>
        </p:nvSpPr>
        <p:spPr bwMode="auto">
          <a:xfrm>
            <a:off x="1200150" y="21336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3809" name="Rectangle 17">
            <a:extLst>
              <a:ext uri="{FF2B5EF4-FFF2-40B4-BE49-F238E27FC236}">
                <a16:creationId xmlns:a16="http://schemas.microsoft.com/office/drawing/2014/main" id="{27347313-DE02-1209-B473-ECB8535FB12D}"/>
              </a:ext>
            </a:extLst>
          </p:cNvPr>
          <p:cNvSpPr>
            <a:spLocks noChangeArrowheads="1"/>
          </p:cNvSpPr>
          <p:nvPr/>
        </p:nvSpPr>
        <p:spPr bwMode="auto">
          <a:xfrm>
            <a:off x="942975" y="28956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3810" name="Rectangle 18">
            <a:extLst>
              <a:ext uri="{FF2B5EF4-FFF2-40B4-BE49-F238E27FC236}">
                <a16:creationId xmlns:a16="http://schemas.microsoft.com/office/drawing/2014/main" id="{C4A19B31-110C-E19B-91CC-A78B6AC56108}"/>
              </a:ext>
            </a:extLst>
          </p:cNvPr>
          <p:cNvSpPr>
            <a:spLocks noChangeArrowheads="1"/>
          </p:cNvSpPr>
          <p:nvPr/>
        </p:nvSpPr>
        <p:spPr bwMode="auto">
          <a:xfrm>
            <a:off x="1885950" y="2971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3811" name="Rectangle 19">
            <a:extLst>
              <a:ext uri="{FF2B5EF4-FFF2-40B4-BE49-F238E27FC236}">
                <a16:creationId xmlns:a16="http://schemas.microsoft.com/office/drawing/2014/main" id="{FF8EB6A1-2BCE-F439-D615-801AD0360E29}"/>
              </a:ext>
            </a:extLst>
          </p:cNvPr>
          <p:cNvSpPr>
            <a:spLocks noChangeArrowheads="1"/>
          </p:cNvSpPr>
          <p:nvPr/>
        </p:nvSpPr>
        <p:spPr bwMode="auto">
          <a:xfrm>
            <a:off x="1971675" y="2057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grpSp>
        <p:nvGrpSpPr>
          <p:cNvPr id="33812" name="Group 20">
            <a:extLst>
              <a:ext uri="{FF2B5EF4-FFF2-40B4-BE49-F238E27FC236}">
                <a16:creationId xmlns:a16="http://schemas.microsoft.com/office/drawing/2014/main" id="{5ACF077D-C05B-7A8E-66BC-1B27B5F7623E}"/>
              </a:ext>
            </a:extLst>
          </p:cNvPr>
          <p:cNvGrpSpPr>
            <a:grpSpLocks/>
          </p:cNvGrpSpPr>
          <p:nvPr/>
        </p:nvGrpSpPr>
        <p:grpSpPr bwMode="auto">
          <a:xfrm>
            <a:off x="4114800" y="2209800"/>
            <a:ext cx="514350" cy="914400"/>
            <a:chOff x="2304" y="1392"/>
            <a:chExt cx="288" cy="576"/>
          </a:xfrm>
        </p:grpSpPr>
        <p:sp>
          <p:nvSpPr>
            <p:cNvPr id="33898" name="Rectangle 21">
              <a:extLst>
                <a:ext uri="{FF2B5EF4-FFF2-40B4-BE49-F238E27FC236}">
                  <a16:creationId xmlns:a16="http://schemas.microsoft.com/office/drawing/2014/main" id="{211CE67B-BF74-CFAA-DA4D-817E2B0C8623}"/>
                </a:ext>
              </a:extLst>
            </p:cNvPr>
            <p:cNvSpPr>
              <a:spLocks noChangeArrowheads="1"/>
            </p:cNvSpPr>
            <p:nvPr/>
          </p:nvSpPr>
          <p:spPr bwMode="auto">
            <a:xfrm>
              <a:off x="2304" y="1776"/>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3899" name="Rectangle 22">
              <a:extLst>
                <a:ext uri="{FF2B5EF4-FFF2-40B4-BE49-F238E27FC236}">
                  <a16:creationId xmlns:a16="http://schemas.microsoft.com/office/drawing/2014/main" id="{57443037-4948-49A3-5658-07349F749CE3}"/>
                </a:ext>
              </a:extLst>
            </p:cNvPr>
            <p:cNvSpPr>
              <a:spLocks noChangeArrowheads="1"/>
            </p:cNvSpPr>
            <p:nvPr/>
          </p:nvSpPr>
          <p:spPr bwMode="auto">
            <a:xfrm>
              <a:off x="2448" y="1872"/>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3900" name="Rectangle 23">
              <a:extLst>
                <a:ext uri="{FF2B5EF4-FFF2-40B4-BE49-F238E27FC236}">
                  <a16:creationId xmlns:a16="http://schemas.microsoft.com/office/drawing/2014/main" id="{6770E001-9F71-444E-8EAB-B255E6AC0259}"/>
                </a:ext>
              </a:extLst>
            </p:cNvPr>
            <p:cNvSpPr>
              <a:spLocks noChangeArrowheads="1"/>
            </p:cNvSpPr>
            <p:nvPr/>
          </p:nvSpPr>
          <p:spPr bwMode="auto">
            <a:xfrm>
              <a:off x="2544" y="1824"/>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3901" name="Rectangle 24">
              <a:extLst>
                <a:ext uri="{FF2B5EF4-FFF2-40B4-BE49-F238E27FC236}">
                  <a16:creationId xmlns:a16="http://schemas.microsoft.com/office/drawing/2014/main" id="{6A07F745-8B02-A7BB-3359-A755050E6EA8}"/>
                </a:ext>
              </a:extLst>
            </p:cNvPr>
            <p:cNvSpPr>
              <a:spLocks noChangeArrowheads="1"/>
            </p:cNvSpPr>
            <p:nvPr/>
          </p:nvSpPr>
          <p:spPr bwMode="auto">
            <a:xfrm>
              <a:off x="2400" y="1392"/>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3902" name="Rectangle 25">
              <a:extLst>
                <a:ext uri="{FF2B5EF4-FFF2-40B4-BE49-F238E27FC236}">
                  <a16:creationId xmlns:a16="http://schemas.microsoft.com/office/drawing/2014/main" id="{F978AF6F-3A5E-747F-30A5-D157F8A34B27}"/>
                </a:ext>
              </a:extLst>
            </p:cNvPr>
            <p:cNvSpPr>
              <a:spLocks noChangeArrowheads="1"/>
            </p:cNvSpPr>
            <p:nvPr/>
          </p:nvSpPr>
          <p:spPr bwMode="auto">
            <a:xfrm>
              <a:off x="2304" y="1872"/>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3903" name="Rectangle 26">
              <a:extLst>
                <a:ext uri="{FF2B5EF4-FFF2-40B4-BE49-F238E27FC236}">
                  <a16:creationId xmlns:a16="http://schemas.microsoft.com/office/drawing/2014/main" id="{4268B275-B69A-9F74-6D13-BAB397C4B669}"/>
                </a:ext>
              </a:extLst>
            </p:cNvPr>
            <p:cNvSpPr>
              <a:spLocks noChangeArrowheads="1"/>
            </p:cNvSpPr>
            <p:nvPr/>
          </p:nvSpPr>
          <p:spPr bwMode="auto">
            <a:xfrm>
              <a:off x="2448" y="1776"/>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3904" name="Rectangle 27">
              <a:extLst>
                <a:ext uri="{FF2B5EF4-FFF2-40B4-BE49-F238E27FC236}">
                  <a16:creationId xmlns:a16="http://schemas.microsoft.com/office/drawing/2014/main" id="{8D76E15F-13E7-D56E-3916-9521BA55865F}"/>
                </a:ext>
              </a:extLst>
            </p:cNvPr>
            <p:cNvSpPr>
              <a:spLocks noChangeArrowheads="1"/>
            </p:cNvSpPr>
            <p:nvPr/>
          </p:nvSpPr>
          <p:spPr bwMode="auto">
            <a:xfrm>
              <a:off x="2352" y="1920"/>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3905" name="Rectangle 28">
              <a:extLst>
                <a:ext uri="{FF2B5EF4-FFF2-40B4-BE49-F238E27FC236}">
                  <a16:creationId xmlns:a16="http://schemas.microsoft.com/office/drawing/2014/main" id="{A5BCED77-706D-B8E4-305C-F99FB4AE0708}"/>
                </a:ext>
              </a:extLst>
            </p:cNvPr>
            <p:cNvSpPr>
              <a:spLocks noChangeArrowheads="1"/>
            </p:cNvSpPr>
            <p:nvPr/>
          </p:nvSpPr>
          <p:spPr bwMode="auto">
            <a:xfrm>
              <a:off x="2352" y="1728"/>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3906" name="Rectangle 29">
              <a:extLst>
                <a:ext uri="{FF2B5EF4-FFF2-40B4-BE49-F238E27FC236}">
                  <a16:creationId xmlns:a16="http://schemas.microsoft.com/office/drawing/2014/main" id="{F1AA1330-E124-ED5F-6002-F1AC0909E81B}"/>
                </a:ext>
              </a:extLst>
            </p:cNvPr>
            <p:cNvSpPr>
              <a:spLocks noChangeArrowheads="1"/>
            </p:cNvSpPr>
            <p:nvPr/>
          </p:nvSpPr>
          <p:spPr bwMode="auto">
            <a:xfrm>
              <a:off x="2352" y="1824"/>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grpSp>
      <p:sp>
        <p:nvSpPr>
          <p:cNvPr id="33813" name="Rectangle 30">
            <a:extLst>
              <a:ext uri="{FF2B5EF4-FFF2-40B4-BE49-F238E27FC236}">
                <a16:creationId xmlns:a16="http://schemas.microsoft.com/office/drawing/2014/main" id="{4BD5F2DD-02A4-61F7-27D9-143441CAABD2}"/>
              </a:ext>
            </a:extLst>
          </p:cNvPr>
          <p:cNvSpPr>
            <a:spLocks noChangeArrowheads="1"/>
          </p:cNvSpPr>
          <p:nvPr/>
        </p:nvSpPr>
        <p:spPr bwMode="auto">
          <a:xfrm>
            <a:off x="5143500" y="21336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3814" name="Rectangle 31">
            <a:extLst>
              <a:ext uri="{FF2B5EF4-FFF2-40B4-BE49-F238E27FC236}">
                <a16:creationId xmlns:a16="http://schemas.microsoft.com/office/drawing/2014/main" id="{66028E59-5795-F7A1-A466-72FC379EB581}"/>
              </a:ext>
            </a:extLst>
          </p:cNvPr>
          <p:cNvSpPr>
            <a:spLocks noChangeArrowheads="1"/>
          </p:cNvSpPr>
          <p:nvPr/>
        </p:nvSpPr>
        <p:spPr bwMode="auto">
          <a:xfrm>
            <a:off x="5400675" y="2286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3815" name="Rectangle 32">
            <a:extLst>
              <a:ext uri="{FF2B5EF4-FFF2-40B4-BE49-F238E27FC236}">
                <a16:creationId xmlns:a16="http://schemas.microsoft.com/office/drawing/2014/main" id="{627F490B-DA4A-FFD4-8288-4FA264F426FE}"/>
              </a:ext>
            </a:extLst>
          </p:cNvPr>
          <p:cNvSpPr>
            <a:spLocks noChangeArrowheads="1"/>
          </p:cNvSpPr>
          <p:nvPr/>
        </p:nvSpPr>
        <p:spPr bwMode="auto">
          <a:xfrm>
            <a:off x="5572125" y="2209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3816" name="Rectangle 33">
            <a:extLst>
              <a:ext uri="{FF2B5EF4-FFF2-40B4-BE49-F238E27FC236}">
                <a16:creationId xmlns:a16="http://schemas.microsoft.com/office/drawing/2014/main" id="{98A5E942-CD94-D774-F8D5-DA99B304D2DD}"/>
              </a:ext>
            </a:extLst>
          </p:cNvPr>
          <p:cNvSpPr>
            <a:spLocks noChangeArrowheads="1"/>
          </p:cNvSpPr>
          <p:nvPr/>
        </p:nvSpPr>
        <p:spPr bwMode="auto">
          <a:xfrm>
            <a:off x="5143500" y="1905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3817" name="Rectangle 34">
            <a:extLst>
              <a:ext uri="{FF2B5EF4-FFF2-40B4-BE49-F238E27FC236}">
                <a16:creationId xmlns:a16="http://schemas.microsoft.com/office/drawing/2014/main" id="{944D6F4F-0295-AAFD-B078-9A23E8052E67}"/>
              </a:ext>
            </a:extLst>
          </p:cNvPr>
          <p:cNvSpPr>
            <a:spLocks noChangeArrowheads="1"/>
          </p:cNvSpPr>
          <p:nvPr/>
        </p:nvSpPr>
        <p:spPr bwMode="auto">
          <a:xfrm>
            <a:off x="5143500" y="2286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3818" name="Rectangle 35">
            <a:extLst>
              <a:ext uri="{FF2B5EF4-FFF2-40B4-BE49-F238E27FC236}">
                <a16:creationId xmlns:a16="http://schemas.microsoft.com/office/drawing/2014/main" id="{9AC84251-36C8-607A-D455-97938052A56D}"/>
              </a:ext>
            </a:extLst>
          </p:cNvPr>
          <p:cNvSpPr>
            <a:spLocks noChangeArrowheads="1"/>
          </p:cNvSpPr>
          <p:nvPr/>
        </p:nvSpPr>
        <p:spPr bwMode="auto">
          <a:xfrm>
            <a:off x="5400675" y="21336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3819" name="Rectangle 36">
            <a:extLst>
              <a:ext uri="{FF2B5EF4-FFF2-40B4-BE49-F238E27FC236}">
                <a16:creationId xmlns:a16="http://schemas.microsoft.com/office/drawing/2014/main" id="{E2454F71-DD78-F96B-9CBE-8231681F8BDF}"/>
              </a:ext>
            </a:extLst>
          </p:cNvPr>
          <p:cNvSpPr>
            <a:spLocks noChangeArrowheads="1"/>
          </p:cNvSpPr>
          <p:nvPr/>
        </p:nvSpPr>
        <p:spPr bwMode="auto">
          <a:xfrm>
            <a:off x="5229225" y="2362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3820" name="Rectangle 37">
            <a:extLst>
              <a:ext uri="{FF2B5EF4-FFF2-40B4-BE49-F238E27FC236}">
                <a16:creationId xmlns:a16="http://schemas.microsoft.com/office/drawing/2014/main" id="{11FB9CC1-D301-6EA3-B38E-2D452AB21087}"/>
              </a:ext>
            </a:extLst>
          </p:cNvPr>
          <p:cNvSpPr>
            <a:spLocks noChangeArrowheads="1"/>
          </p:cNvSpPr>
          <p:nvPr/>
        </p:nvSpPr>
        <p:spPr bwMode="auto">
          <a:xfrm>
            <a:off x="5229225" y="2057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3821" name="Rectangle 38">
            <a:extLst>
              <a:ext uri="{FF2B5EF4-FFF2-40B4-BE49-F238E27FC236}">
                <a16:creationId xmlns:a16="http://schemas.microsoft.com/office/drawing/2014/main" id="{AB1193F1-0F0B-35FF-703A-3380EA157804}"/>
              </a:ext>
            </a:extLst>
          </p:cNvPr>
          <p:cNvSpPr>
            <a:spLocks noChangeArrowheads="1"/>
          </p:cNvSpPr>
          <p:nvPr/>
        </p:nvSpPr>
        <p:spPr bwMode="auto">
          <a:xfrm>
            <a:off x="5229225" y="2209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grpSp>
        <p:nvGrpSpPr>
          <p:cNvPr id="33822" name="Group 39">
            <a:extLst>
              <a:ext uri="{FF2B5EF4-FFF2-40B4-BE49-F238E27FC236}">
                <a16:creationId xmlns:a16="http://schemas.microsoft.com/office/drawing/2014/main" id="{FFB8B32F-214E-D18F-5286-C573DB65A93A}"/>
              </a:ext>
            </a:extLst>
          </p:cNvPr>
          <p:cNvGrpSpPr>
            <a:grpSpLocks/>
          </p:cNvGrpSpPr>
          <p:nvPr/>
        </p:nvGrpSpPr>
        <p:grpSpPr bwMode="auto">
          <a:xfrm>
            <a:off x="5657850" y="2286000"/>
            <a:ext cx="514350" cy="914400"/>
            <a:chOff x="2304" y="1392"/>
            <a:chExt cx="288" cy="576"/>
          </a:xfrm>
        </p:grpSpPr>
        <p:sp>
          <p:nvSpPr>
            <p:cNvPr id="33889" name="Rectangle 40">
              <a:extLst>
                <a:ext uri="{FF2B5EF4-FFF2-40B4-BE49-F238E27FC236}">
                  <a16:creationId xmlns:a16="http://schemas.microsoft.com/office/drawing/2014/main" id="{ACF87CEA-EFD5-7927-24A1-BC3A1D922E3B}"/>
                </a:ext>
              </a:extLst>
            </p:cNvPr>
            <p:cNvSpPr>
              <a:spLocks noChangeArrowheads="1"/>
            </p:cNvSpPr>
            <p:nvPr/>
          </p:nvSpPr>
          <p:spPr bwMode="auto">
            <a:xfrm>
              <a:off x="2304" y="1776"/>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3890" name="Rectangle 41">
              <a:extLst>
                <a:ext uri="{FF2B5EF4-FFF2-40B4-BE49-F238E27FC236}">
                  <a16:creationId xmlns:a16="http://schemas.microsoft.com/office/drawing/2014/main" id="{31787221-244E-8176-493E-FC138C73A6AA}"/>
                </a:ext>
              </a:extLst>
            </p:cNvPr>
            <p:cNvSpPr>
              <a:spLocks noChangeArrowheads="1"/>
            </p:cNvSpPr>
            <p:nvPr/>
          </p:nvSpPr>
          <p:spPr bwMode="auto">
            <a:xfrm>
              <a:off x="2448" y="1872"/>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3891" name="Rectangle 42">
              <a:extLst>
                <a:ext uri="{FF2B5EF4-FFF2-40B4-BE49-F238E27FC236}">
                  <a16:creationId xmlns:a16="http://schemas.microsoft.com/office/drawing/2014/main" id="{F63E6F7F-2BCC-2AF4-9BDC-40F0F6407C1C}"/>
                </a:ext>
              </a:extLst>
            </p:cNvPr>
            <p:cNvSpPr>
              <a:spLocks noChangeArrowheads="1"/>
            </p:cNvSpPr>
            <p:nvPr/>
          </p:nvSpPr>
          <p:spPr bwMode="auto">
            <a:xfrm>
              <a:off x="2544" y="1824"/>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3892" name="Rectangle 43">
              <a:extLst>
                <a:ext uri="{FF2B5EF4-FFF2-40B4-BE49-F238E27FC236}">
                  <a16:creationId xmlns:a16="http://schemas.microsoft.com/office/drawing/2014/main" id="{15EDA9DA-4387-673C-D749-E0E5FFB82903}"/>
                </a:ext>
              </a:extLst>
            </p:cNvPr>
            <p:cNvSpPr>
              <a:spLocks noChangeArrowheads="1"/>
            </p:cNvSpPr>
            <p:nvPr/>
          </p:nvSpPr>
          <p:spPr bwMode="auto">
            <a:xfrm>
              <a:off x="2400" y="1392"/>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3893" name="Rectangle 44">
              <a:extLst>
                <a:ext uri="{FF2B5EF4-FFF2-40B4-BE49-F238E27FC236}">
                  <a16:creationId xmlns:a16="http://schemas.microsoft.com/office/drawing/2014/main" id="{C09B69CB-4738-E52E-E57F-0B153A6A5EB4}"/>
                </a:ext>
              </a:extLst>
            </p:cNvPr>
            <p:cNvSpPr>
              <a:spLocks noChangeArrowheads="1"/>
            </p:cNvSpPr>
            <p:nvPr/>
          </p:nvSpPr>
          <p:spPr bwMode="auto">
            <a:xfrm>
              <a:off x="2304" y="1872"/>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3894" name="Rectangle 45">
              <a:extLst>
                <a:ext uri="{FF2B5EF4-FFF2-40B4-BE49-F238E27FC236}">
                  <a16:creationId xmlns:a16="http://schemas.microsoft.com/office/drawing/2014/main" id="{BA811D2A-2244-180D-920F-FEC41E09B5C3}"/>
                </a:ext>
              </a:extLst>
            </p:cNvPr>
            <p:cNvSpPr>
              <a:spLocks noChangeArrowheads="1"/>
            </p:cNvSpPr>
            <p:nvPr/>
          </p:nvSpPr>
          <p:spPr bwMode="auto">
            <a:xfrm>
              <a:off x="2448" y="1776"/>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3895" name="Rectangle 46">
              <a:extLst>
                <a:ext uri="{FF2B5EF4-FFF2-40B4-BE49-F238E27FC236}">
                  <a16:creationId xmlns:a16="http://schemas.microsoft.com/office/drawing/2014/main" id="{3B0DDA45-094E-6D32-3A07-9D76CCED41F8}"/>
                </a:ext>
              </a:extLst>
            </p:cNvPr>
            <p:cNvSpPr>
              <a:spLocks noChangeArrowheads="1"/>
            </p:cNvSpPr>
            <p:nvPr/>
          </p:nvSpPr>
          <p:spPr bwMode="auto">
            <a:xfrm>
              <a:off x="2352" y="1920"/>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3896" name="Rectangle 47">
              <a:extLst>
                <a:ext uri="{FF2B5EF4-FFF2-40B4-BE49-F238E27FC236}">
                  <a16:creationId xmlns:a16="http://schemas.microsoft.com/office/drawing/2014/main" id="{0548B717-1E80-65FA-B913-B1B20DC14149}"/>
                </a:ext>
              </a:extLst>
            </p:cNvPr>
            <p:cNvSpPr>
              <a:spLocks noChangeArrowheads="1"/>
            </p:cNvSpPr>
            <p:nvPr/>
          </p:nvSpPr>
          <p:spPr bwMode="auto">
            <a:xfrm>
              <a:off x="2352" y="1728"/>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3897" name="Rectangle 48">
              <a:extLst>
                <a:ext uri="{FF2B5EF4-FFF2-40B4-BE49-F238E27FC236}">
                  <a16:creationId xmlns:a16="http://schemas.microsoft.com/office/drawing/2014/main" id="{46C74B62-F2D0-051A-D62C-E1A118167529}"/>
                </a:ext>
              </a:extLst>
            </p:cNvPr>
            <p:cNvSpPr>
              <a:spLocks noChangeArrowheads="1"/>
            </p:cNvSpPr>
            <p:nvPr/>
          </p:nvSpPr>
          <p:spPr bwMode="auto">
            <a:xfrm>
              <a:off x="2352" y="1824"/>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grpSp>
      <p:sp>
        <p:nvSpPr>
          <p:cNvPr id="33823" name="Rectangle 49">
            <a:extLst>
              <a:ext uri="{FF2B5EF4-FFF2-40B4-BE49-F238E27FC236}">
                <a16:creationId xmlns:a16="http://schemas.microsoft.com/office/drawing/2014/main" id="{2F11008F-F85A-3C17-0454-5A490531CAD3}"/>
              </a:ext>
            </a:extLst>
          </p:cNvPr>
          <p:cNvSpPr>
            <a:spLocks noChangeArrowheads="1"/>
          </p:cNvSpPr>
          <p:nvPr/>
        </p:nvSpPr>
        <p:spPr bwMode="auto">
          <a:xfrm>
            <a:off x="5314950" y="1828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3824" name="Rectangle 50">
            <a:extLst>
              <a:ext uri="{FF2B5EF4-FFF2-40B4-BE49-F238E27FC236}">
                <a16:creationId xmlns:a16="http://schemas.microsoft.com/office/drawing/2014/main" id="{928A1009-00F3-3AC3-C816-0C0DFA275E60}"/>
              </a:ext>
            </a:extLst>
          </p:cNvPr>
          <p:cNvSpPr>
            <a:spLocks noChangeArrowheads="1"/>
          </p:cNvSpPr>
          <p:nvPr/>
        </p:nvSpPr>
        <p:spPr bwMode="auto">
          <a:xfrm>
            <a:off x="5657850" y="1828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3825" name="Rectangle 51">
            <a:extLst>
              <a:ext uri="{FF2B5EF4-FFF2-40B4-BE49-F238E27FC236}">
                <a16:creationId xmlns:a16="http://schemas.microsoft.com/office/drawing/2014/main" id="{C2D03DC6-E574-24D3-38F9-9D1975DB56EB}"/>
              </a:ext>
            </a:extLst>
          </p:cNvPr>
          <p:cNvSpPr>
            <a:spLocks noChangeArrowheads="1"/>
          </p:cNvSpPr>
          <p:nvPr/>
        </p:nvSpPr>
        <p:spPr bwMode="auto">
          <a:xfrm>
            <a:off x="6172200" y="1828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3826" name="Rectangle 52">
            <a:extLst>
              <a:ext uri="{FF2B5EF4-FFF2-40B4-BE49-F238E27FC236}">
                <a16:creationId xmlns:a16="http://schemas.microsoft.com/office/drawing/2014/main" id="{6669590F-6DC7-BB2B-D153-6FD73C928C2D}"/>
              </a:ext>
            </a:extLst>
          </p:cNvPr>
          <p:cNvSpPr>
            <a:spLocks noChangeArrowheads="1"/>
          </p:cNvSpPr>
          <p:nvPr/>
        </p:nvSpPr>
        <p:spPr bwMode="auto">
          <a:xfrm>
            <a:off x="5572125" y="2057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3827" name="Rectangle 53">
            <a:extLst>
              <a:ext uri="{FF2B5EF4-FFF2-40B4-BE49-F238E27FC236}">
                <a16:creationId xmlns:a16="http://schemas.microsoft.com/office/drawing/2014/main" id="{B9B6F3E4-6A39-94E6-01FC-559B9135F428}"/>
              </a:ext>
            </a:extLst>
          </p:cNvPr>
          <p:cNvSpPr>
            <a:spLocks noChangeArrowheads="1"/>
          </p:cNvSpPr>
          <p:nvPr/>
        </p:nvSpPr>
        <p:spPr bwMode="auto">
          <a:xfrm>
            <a:off x="5829300" y="1905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3828" name="Rectangle 54">
            <a:extLst>
              <a:ext uri="{FF2B5EF4-FFF2-40B4-BE49-F238E27FC236}">
                <a16:creationId xmlns:a16="http://schemas.microsoft.com/office/drawing/2014/main" id="{A11BB159-AB2C-8678-A65D-39DE84DBDC2A}"/>
              </a:ext>
            </a:extLst>
          </p:cNvPr>
          <p:cNvSpPr>
            <a:spLocks noChangeArrowheads="1"/>
          </p:cNvSpPr>
          <p:nvPr/>
        </p:nvSpPr>
        <p:spPr bwMode="auto">
          <a:xfrm>
            <a:off x="5743575" y="1981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3829" name="Rectangle 55">
            <a:extLst>
              <a:ext uri="{FF2B5EF4-FFF2-40B4-BE49-F238E27FC236}">
                <a16:creationId xmlns:a16="http://schemas.microsoft.com/office/drawing/2014/main" id="{89EA6E61-EBB7-59BF-1FD0-ED881878AC49}"/>
              </a:ext>
            </a:extLst>
          </p:cNvPr>
          <p:cNvSpPr>
            <a:spLocks noChangeArrowheads="1"/>
          </p:cNvSpPr>
          <p:nvPr/>
        </p:nvSpPr>
        <p:spPr bwMode="auto">
          <a:xfrm>
            <a:off x="5314950" y="2667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3830" name="Rectangle 56">
            <a:extLst>
              <a:ext uri="{FF2B5EF4-FFF2-40B4-BE49-F238E27FC236}">
                <a16:creationId xmlns:a16="http://schemas.microsoft.com/office/drawing/2014/main" id="{4C8ECB80-4CB4-2F58-2CD0-5AB8041D7349}"/>
              </a:ext>
            </a:extLst>
          </p:cNvPr>
          <p:cNvSpPr>
            <a:spLocks noChangeArrowheads="1"/>
          </p:cNvSpPr>
          <p:nvPr/>
        </p:nvSpPr>
        <p:spPr bwMode="auto">
          <a:xfrm>
            <a:off x="6172200" y="2743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3831" name="Rectangle 57">
            <a:extLst>
              <a:ext uri="{FF2B5EF4-FFF2-40B4-BE49-F238E27FC236}">
                <a16:creationId xmlns:a16="http://schemas.microsoft.com/office/drawing/2014/main" id="{5C190813-9E8F-1DC9-B131-396B8F6EEA5B}"/>
              </a:ext>
            </a:extLst>
          </p:cNvPr>
          <p:cNvSpPr>
            <a:spLocks noChangeArrowheads="1"/>
          </p:cNvSpPr>
          <p:nvPr/>
        </p:nvSpPr>
        <p:spPr bwMode="auto">
          <a:xfrm>
            <a:off x="5829300" y="2667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3832" name="Rectangle 58">
            <a:extLst>
              <a:ext uri="{FF2B5EF4-FFF2-40B4-BE49-F238E27FC236}">
                <a16:creationId xmlns:a16="http://schemas.microsoft.com/office/drawing/2014/main" id="{B50F35D8-BCFD-88CC-C569-6AB6C91A5168}"/>
              </a:ext>
            </a:extLst>
          </p:cNvPr>
          <p:cNvSpPr>
            <a:spLocks noChangeArrowheads="1"/>
          </p:cNvSpPr>
          <p:nvPr/>
        </p:nvSpPr>
        <p:spPr bwMode="auto">
          <a:xfrm>
            <a:off x="5572125" y="2819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3833" name="Rectangle 59">
            <a:extLst>
              <a:ext uri="{FF2B5EF4-FFF2-40B4-BE49-F238E27FC236}">
                <a16:creationId xmlns:a16="http://schemas.microsoft.com/office/drawing/2014/main" id="{EF6148C5-56CF-FFFE-7732-00D636B6EC6C}"/>
              </a:ext>
            </a:extLst>
          </p:cNvPr>
          <p:cNvSpPr>
            <a:spLocks noChangeArrowheads="1"/>
          </p:cNvSpPr>
          <p:nvPr/>
        </p:nvSpPr>
        <p:spPr bwMode="auto">
          <a:xfrm>
            <a:off x="5657850" y="2667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3834" name="Rectangle 60">
            <a:extLst>
              <a:ext uri="{FF2B5EF4-FFF2-40B4-BE49-F238E27FC236}">
                <a16:creationId xmlns:a16="http://schemas.microsoft.com/office/drawing/2014/main" id="{C1FB9A64-3F1C-FC76-26E5-F6EFC48F68AE}"/>
              </a:ext>
            </a:extLst>
          </p:cNvPr>
          <p:cNvSpPr>
            <a:spLocks noChangeArrowheads="1"/>
          </p:cNvSpPr>
          <p:nvPr/>
        </p:nvSpPr>
        <p:spPr bwMode="auto">
          <a:xfrm>
            <a:off x="6343650" y="2209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3835" name="Text Box 61">
            <a:extLst>
              <a:ext uri="{FF2B5EF4-FFF2-40B4-BE49-F238E27FC236}">
                <a16:creationId xmlns:a16="http://schemas.microsoft.com/office/drawing/2014/main" id="{0F41EB6D-761C-A9ED-DB49-FD6C85B04026}"/>
              </a:ext>
            </a:extLst>
          </p:cNvPr>
          <p:cNvSpPr txBox="1">
            <a:spLocks noChangeArrowheads="1"/>
          </p:cNvSpPr>
          <p:nvPr/>
        </p:nvSpPr>
        <p:spPr bwMode="auto">
          <a:xfrm>
            <a:off x="5859463" y="1981200"/>
            <a:ext cx="488950"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2400">
                <a:solidFill>
                  <a:srgbClr val="FFFFFF"/>
                </a:solidFill>
              </a:rPr>
              <a:t>46</a:t>
            </a:r>
            <a:endParaRPr lang="en-US" altLang="en-US" sz="2400"/>
          </a:p>
        </p:txBody>
      </p:sp>
      <p:sp>
        <p:nvSpPr>
          <p:cNvPr id="33836" name="Rectangle 62">
            <a:extLst>
              <a:ext uri="{FF2B5EF4-FFF2-40B4-BE49-F238E27FC236}">
                <a16:creationId xmlns:a16="http://schemas.microsoft.com/office/drawing/2014/main" id="{AE82D437-6556-1200-721D-B314385E07CE}"/>
              </a:ext>
            </a:extLst>
          </p:cNvPr>
          <p:cNvSpPr>
            <a:spLocks noChangeArrowheads="1"/>
          </p:cNvSpPr>
          <p:nvPr/>
        </p:nvSpPr>
        <p:spPr bwMode="auto">
          <a:xfrm>
            <a:off x="5486400" y="1981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3837" name="Rectangle 63">
            <a:extLst>
              <a:ext uri="{FF2B5EF4-FFF2-40B4-BE49-F238E27FC236}">
                <a16:creationId xmlns:a16="http://schemas.microsoft.com/office/drawing/2014/main" id="{205A4BD9-7255-A765-3D4B-571AFAFF96AC}"/>
              </a:ext>
            </a:extLst>
          </p:cNvPr>
          <p:cNvSpPr>
            <a:spLocks noChangeArrowheads="1"/>
          </p:cNvSpPr>
          <p:nvPr/>
        </p:nvSpPr>
        <p:spPr bwMode="auto">
          <a:xfrm>
            <a:off x="5657850" y="21336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3838" name="Rectangle 64">
            <a:extLst>
              <a:ext uri="{FF2B5EF4-FFF2-40B4-BE49-F238E27FC236}">
                <a16:creationId xmlns:a16="http://schemas.microsoft.com/office/drawing/2014/main" id="{4410CE39-AC0E-5241-3FB8-1C49125569BF}"/>
              </a:ext>
            </a:extLst>
          </p:cNvPr>
          <p:cNvSpPr>
            <a:spLocks noChangeArrowheads="1"/>
          </p:cNvSpPr>
          <p:nvPr/>
        </p:nvSpPr>
        <p:spPr bwMode="auto">
          <a:xfrm>
            <a:off x="5829300" y="2286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3839" name="Rectangle 65">
            <a:extLst>
              <a:ext uri="{FF2B5EF4-FFF2-40B4-BE49-F238E27FC236}">
                <a16:creationId xmlns:a16="http://schemas.microsoft.com/office/drawing/2014/main" id="{E06D77C3-90F0-38CA-85C5-D83DB7DFC385}"/>
              </a:ext>
            </a:extLst>
          </p:cNvPr>
          <p:cNvSpPr>
            <a:spLocks noChangeArrowheads="1"/>
          </p:cNvSpPr>
          <p:nvPr/>
        </p:nvSpPr>
        <p:spPr bwMode="auto">
          <a:xfrm>
            <a:off x="6000750" y="2438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3840" name="Rectangle 66">
            <a:extLst>
              <a:ext uri="{FF2B5EF4-FFF2-40B4-BE49-F238E27FC236}">
                <a16:creationId xmlns:a16="http://schemas.microsoft.com/office/drawing/2014/main" id="{85DC2F3E-9199-3325-E94B-2E4EFE62F49A}"/>
              </a:ext>
            </a:extLst>
          </p:cNvPr>
          <p:cNvSpPr>
            <a:spLocks noChangeArrowheads="1"/>
          </p:cNvSpPr>
          <p:nvPr/>
        </p:nvSpPr>
        <p:spPr bwMode="auto">
          <a:xfrm>
            <a:off x="6172200" y="2590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3841" name="Rectangle 67">
            <a:extLst>
              <a:ext uri="{FF2B5EF4-FFF2-40B4-BE49-F238E27FC236}">
                <a16:creationId xmlns:a16="http://schemas.microsoft.com/office/drawing/2014/main" id="{33E13D8B-9595-53D4-FA40-E7F76E97101B}"/>
              </a:ext>
            </a:extLst>
          </p:cNvPr>
          <p:cNvSpPr>
            <a:spLocks noChangeArrowheads="1"/>
          </p:cNvSpPr>
          <p:nvPr/>
        </p:nvSpPr>
        <p:spPr bwMode="auto">
          <a:xfrm>
            <a:off x="6343650" y="2743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3842" name="Rectangle 68">
            <a:extLst>
              <a:ext uri="{FF2B5EF4-FFF2-40B4-BE49-F238E27FC236}">
                <a16:creationId xmlns:a16="http://schemas.microsoft.com/office/drawing/2014/main" id="{BFDE92A3-7DBC-0097-8098-7E691B510C71}"/>
              </a:ext>
            </a:extLst>
          </p:cNvPr>
          <p:cNvSpPr>
            <a:spLocks noChangeArrowheads="1"/>
          </p:cNvSpPr>
          <p:nvPr/>
        </p:nvSpPr>
        <p:spPr bwMode="auto">
          <a:xfrm>
            <a:off x="5314950" y="28956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3843" name="Rectangle 69">
            <a:extLst>
              <a:ext uri="{FF2B5EF4-FFF2-40B4-BE49-F238E27FC236}">
                <a16:creationId xmlns:a16="http://schemas.microsoft.com/office/drawing/2014/main" id="{EA15D4FE-1262-C58B-B7A3-4FF096D7FC1A}"/>
              </a:ext>
            </a:extLst>
          </p:cNvPr>
          <p:cNvSpPr>
            <a:spLocks noChangeArrowheads="1"/>
          </p:cNvSpPr>
          <p:nvPr/>
        </p:nvSpPr>
        <p:spPr bwMode="auto">
          <a:xfrm>
            <a:off x="5486400" y="2819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3844" name="Rectangle 70">
            <a:extLst>
              <a:ext uri="{FF2B5EF4-FFF2-40B4-BE49-F238E27FC236}">
                <a16:creationId xmlns:a16="http://schemas.microsoft.com/office/drawing/2014/main" id="{B8D3B01E-E8C7-A2FA-040E-48BEBCD2CF3A}"/>
              </a:ext>
            </a:extLst>
          </p:cNvPr>
          <p:cNvSpPr>
            <a:spLocks noChangeArrowheads="1"/>
          </p:cNvSpPr>
          <p:nvPr/>
        </p:nvSpPr>
        <p:spPr bwMode="auto">
          <a:xfrm>
            <a:off x="5486400" y="2743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3845" name="Rectangle 71">
            <a:extLst>
              <a:ext uri="{FF2B5EF4-FFF2-40B4-BE49-F238E27FC236}">
                <a16:creationId xmlns:a16="http://schemas.microsoft.com/office/drawing/2014/main" id="{90CC386C-405A-E743-4968-CC51B0B4DCBC}"/>
              </a:ext>
            </a:extLst>
          </p:cNvPr>
          <p:cNvSpPr>
            <a:spLocks noChangeArrowheads="1"/>
          </p:cNvSpPr>
          <p:nvPr/>
        </p:nvSpPr>
        <p:spPr bwMode="auto">
          <a:xfrm>
            <a:off x="6000750" y="2667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3846" name="Rectangle 72">
            <a:extLst>
              <a:ext uri="{FF2B5EF4-FFF2-40B4-BE49-F238E27FC236}">
                <a16:creationId xmlns:a16="http://schemas.microsoft.com/office/drawing/2014/main" id="{178E73FD-BFAE-2BFD-3C76-B369667346D2}"/>
              </a:ext>
            </a:extLst>
          </p:cNvPr>
          <p:cNvSpPr>
            <a:spLocks noChangeArrowheads="1"/>
          </p:cNvSpPr>
          <p:nvPr/>
        </p:nvSpPr>
        <p:spPr bwMode="auto">
          <a:xfrm>
            <a:off x="6172200" y="2819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3847" name="Rectangle 73">
            <a:extLst>
              <a:ext uri="{FF2B5EF4-FFF2-40B4-BE49-F238E27FC236}">
                <a16:creationId xmlns:a16="http://schemas.microsoft.com/office/drawing/2014/main" id="{EB680F86-1817-3DE0-A20E-CB68DA3FFFA5}"/>
              </a:ext>
            </a:extLst>
          </p:cNvPr>
          <p:cNvSpPr>
            <a:spLocks noChangeArrowheads="1"/>
          </p:cNvSpPr>
          <p:nvPr/>
        </p:nvSpPr>
        <p:spPr bwMode="auto">
          <a:xfrm>
            <a:off x="5143500" y="2819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3848" name="Rectangle 74">
            <a:extLst>
              <a:ext uri="{FF2B5EF4-FFF2-40B4-BE49-F238E27FC236}">
                <a16:creationId xmlns:a16="http://schemas.microsoft.com/office/drawing/2014/main" id="{019D487D-7AF2-8276-97CF-F2D522015B3C}"/>
              </a:ext>
            </a:extLst>
          </p:cNvPr>
          <p:cNvSpPr>
            <a:spLocks noChangeArrowheads="1"/>
          </p:cNvSpPr>
          <p:nvPr/>
        </p:nvSpPr>
        <p:spPr bwMode="auto">
          <a:xfrm>
            <a:off x="5057775" y="3048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3849" name="Rectangle 75">
            <a:extLst>
              <a:ext uri="{FF2B5EF4-FFF2-40B4-BE49-F238E27FC236}">
                <a16:creationId xmlns:a16="http://schemas.microsoft.com/office/drawing/2014/main" id="{B5E06483-5BC8-7F26-CAD4-3EEFEFB902DE}"/>
              </a:ext>
            </a:extLst>
          </p:cNvPr>
          <p:cNvSpPr>
            <a:spLocks noChangeArrowheads="1"/>
          </p:cNvSpPr>
          <p:nvPr/>
        </p:nvSpPr>
        <p:spPr bwMode="auto">
          <a:xfrm>
            <a:off x="5314950" y="2362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3850" name="Rectangle 76">
            <a:extLst>
              <a:ext uri="{FF2B5EF4-FFF2-40B4-BE49-F238E27FC236}">
                <a16:creationId xmlns:a16="http://schemas.microsoft.com/office/drawing/2014/main" id="{636EE4F1-7FB1-BC38-D7C3-D4AE7A78830F}"/>
              </a:ext>
            </a:extLst>
          </p:cNvPr>
          <p:cNvSpPr>
            <a:spLocks noChangeArrowheads="1"/>
          </p:cNvSpPr>
          <p:nvPr/>
        </p:nvSpPr>
        <p:spPr bwMode="auto">
          <a:xfrm>
            <a:off x="5057775" y="2667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3851" name="Rectangle 77">
            <a:extLst>
              <a:ext uri="{FF2B5EF4-FFF2-40B4-BE49-F238E27FC236}">
                <a16:creationId xmlns:a16="http://schemas.microsoft.com/office/drawing/2014/main" id="{4936ED6F-CE22-C2FB-834B-2B49535F903E}"/>
              </a:ext>
            </a:extLst>
          </p:cNvPr>
          <p:cNvSpPr>
            <a:spLocks noChangeArrowheads="1"/>
          </p:cNvSpPr>
          <p:nvPr/>
        </p:nvSpPr>
        <p:spPr bwMode="auto">
          <a:xfrm>
            <a:off x="5915025" y="1981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3852" name="Rectangle 78">
            <a:extLst>
              <a:ext uri="{FF2B5EF4-FFF2-40B4-BE49-F238E27FC236}">
                <a16:creationId xmlns:a16="http://schemas.microsoft.com/office/drawing/2014/main" id="{EE767D5C-046C-C27E-598C-D54C3B87C24D}"/>
              </a:ext>
            </a:extLst>
          </p:cNvPr>
          <p:cNvSpPr>
            <a:spLocks noChangeArrowheads="1"/>
          </p:cNvSpPr>
          <p:nvPr/>
        </p:nvSpPr>
        <p:spPr bwMode="auto">
          <a:xfrm>
            <a:off x="6343650" y="3124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3853" name="Rectangle 79">
            <a:extLst>
              <a:ext uri="{FF2B5EF4-FFF2-40B4-BE49-F238E27FC236}">
                <a16:creationId xmlns:a16="http://schemas.microsoft.com/office/drawing/2014/main" id="{A9588AE4-E853-0420-0930-363BDEED3E72}"/>
              </a:ext>
            </a:extLst>
          </p:cNvPr>
          <p:cNvSpPr>
            <a:spLocks noChangeArrowheads="1"/>
          </p:cNvSpPr>
          <p:nvPr/>
        </p:nvSpPr>
        <p:spPr bwMode="auto">
          <a:xfrm>
            <a:off x="5400675" y="3200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3854" name="Rectangle 80">
            <a:extLst>
              <a:ext uri="{FF2B5EF4-FFF2-40B4-BE49-F238E27FC236}">
                <a16:creationId xmlns:a16="http://schemas.microsoft.com/office/drawing/2014/main" id="{D3799455-7EF3-8778-BF82-E12767AE873D}"/>
              </a:ext>
            </a:extLst>
          </p:cNvPr>
          <p:cNvSpPr>
            <a:spLocks noChangeArrowheads="1"/>
          </p:cNvSpPr>
          <p:nvPr/>
        </p:nvSpPr>
        <p:spPr bwMode="auto">
          <a:xfrm>
            <a:off x="8229600" y="2209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3855" name="Rectangle 81">
            <a:extLst>
              <a:ext uri="{FF2B5EF4-FFF2-40B4-BE49-F238E27FC236}">
                <a16:creationId xmlns:a16="http://schemas.microsoft.com/office/drawing/2014/main" id="{2EABF516-3EAD-6776-FE98-69CF4D5B6181}"/>
              </a:ext>
            </a:extLst>
          </p:cNvPr>
          <p:cNvSpPr>
            <a:spLocks noChangeArrowheads="1"/>
          </p:cNvSpPr>
          <p:nvPr/>
        </p:nvSpPr>
        <p:spPr bwMode="auto">
          <a:xfrm>
            <a:off x="8658225" y="2819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3856" name="Rectangle 82">
            <a:extLst>
              <a:ext uri="{FF2B5EF4-FFF2-40B4-BE49-F238E27FC236}">
                <a16:creationId xmlns:a16="http://schemas.microsoft.com/office/drawing/2014/main" id="{2FE926FA-5120-D3AE-16C5-A611498752DC}"/>
              </a:ext>
            </a:extLst>
          </p:cNvPr>
          <p:cNvSpPr>
            <a:spLocks noChangeArrowheads="1"/>
          </p:cNvSpPr>
          <p:nvPr/>
        </p:nvSpPr>
        <p:spPr bwMode="auto">
          <a:xfrm>
            <a:off x="8572500" y="2209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3857" name="Rectangle 83">
            <a:extLst>
              <a:ext uri="{FF2B5EF4-FFF2-40B4-BE49-F238E27FC236}">
                <a16:creationId xmlns:a16="http://schemas.microsoft.com/office/drawing/2014/main" id="{26283BD1-34F2-2D8E-4D11-5950BDE47113}"/>
              </a:ext>
            </a:extLst>
          </p:cNvPr>
          <p:cNvSpPr>
            <a:spLocks noChangeArrowheads="1"/>
          </p:cNvSpPr>
          <p:nvPr/>
        </p:nvSpPr>
        <p:spPr bwMode="auto">
          <a:xfrm>
            <a:off x="9001125" y="2209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3858" name="Line 84">
            <a:extLst>
              <a:ext uri="{FF2B5EF4-FFF2-40B4-BE49-F238E27FC236}">
                <a16:creationId xmlns:a16="http://schemas.microsoft.com/office/drawing/2014/main" id="{FA634500-93E7-2D03-8BB6-F92DA21D3A5F}"/>
              </a:ext>
            </a:extLst>
          </p:cNvPr>
          <p:cNvSpPr>
            <a:spLocks noChangeShapeType="1"/>
          </p:cNvSpPr>
          <p:nvPr/>
        </p:nvSpPr>
        <p:spPr bwMode="auto">
          <a:xfrm>
            <a:off x="3686175" y="30480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3859" name="Line 85">
            <a:extLst>
              <a:ext uri="{FF2B5EF4-FFF2-40B4-BE49-F238E27FC236}">
                <a16:creationId xmlns:a16="http://schemas.microsoft.com/office/drawing/2014/main" id="{D1055918-C8E7-7FA5-A810-BBC0B84D797C}"/>
              </a:ext>
            </a:extLst>
          </p:cNvPr>
          <p:cNvSpPr>
            <a:spLocks noChangeShapeType="1"/>
          </p:cNvSpPr>
          <p:nvPr/>
        </p:nvSpPr>
        <p:spPr bwMode="auto">
          <a:xfrm>
            <a:off x="600075" y="30480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3860" name="Line 86">
            <a:extLst>
              <a:ext uri="{FF2B5EF4-FFF2-40B4-BE49-F238E27FC236}">
                <a16:creationId xmlns:a16="http://schemas.microsoft.com/office/drawing/2014/main" id="{33AAFE20-839D-9365-5A71-3F930F8F2B32}"/>
              </a:ext>
            </a:extLst>
          </p:cNvPr>
          <p:cNvSpPr>
            <a:spLocks noChangeShapeType="1"/>
          </p:cNvSpPr>
          <p:nvPr/>
        </p:nvSpPr>
        <p:spPr bwMode="auto">
          <a:xfrm>
            <a:off x="600075" y="3352800"/>
            <a:ext cx="3086100"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3861" name="Text Box 87">
            <a:extLst>
              <a:ext uri="{FF2B5EF4-FFF2-40B4-BE49-F238E27FC236}">
                <a16:creationId xmlns:a16="http://schemas.microsoft.com/office/drawing/2014/main" id="{36317650-FE58-0934-759A-BD0E57671284}"/>
              </a:ext>
            </a:extLst>
          </p:cNvPr>
          <p:cNvSpPr txBox="1">
            <a:spLocks noChangeArrowheads="1"/>
          </p:cNvSpPr>
          <p:nvPr/>
        </p:nvSpPr>
        <p:spPr bwMode="auto">
          <a:xfrm>
            <a:off x="857250" y="2971800"/>
            <a:ext cx="1073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a:t>Class 1</a:t>
            </a:r>
          </a:p>
        </p:txBody>
      </p:sp>
      <p:sp>
        <p:nvSpPr>
          <p:cNvPr id="33862" name="Line 88">
            <a:extLst>
              <a:ext uri="{FF2B5EF4-FFF2-40B4-BE49-F238E27FC236}">
                <a16:creationId xmlns:a16="http://schemas.microsoft.com/office/drawing/2014/main" id="{06FFF720-EA0F-E1CB-7A4B-DAC2B84B5475}"/>
              </a:ext>
            </a:extLst>
          </p:cNvPr>
          <p:cNvSpPr>
            <a:spLocks noChangeShapeType="1"/>
          </p:cNvSpPr>
          <p:nvPr/>
        </p:nvSpPr>
        <p:spPr bwMode="auto">
          <a:xfrm>
            <a:off x="4714875" y="33528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3863" name="Line 89">
            <a:extLst>
              <a:ext uri="{FF2B5EF4-FFF2-40B4-BE49-F238E27FC236}">
                <a16:creationId xmlns:a16="http://schemas.microsoft.com/office/drawing/2014/main" id="{FFD8A0F6-E124-BE41-ECA5-B4A2B5BF6296}"/>
              </a:ext>
            </a:extLst>
          </p:cNvPr>
          <p:cNvSpPr>
            <a:spLocks noChangeShapeType="1"/>
          </p:cNvSpPr>
          <p:nvPr/>
        </p:nvSpPr>
        <p:spPr bwMode="auto">
          <a:xfrm>
            <a:off x="1628775" y="33528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3864" name="Line 90">
            <a:extLst>
              <a:ext uri="{FF2B5EF4-FFF2-40B4-BE49-F238E27FC236}">
                <a16:creationId xmlns:a16="http://schemas.microsoft.com/office/drawing/2014/main" id="{7FDEB04C-A25B-E378-D56A-89FD2D25D151}"/>
              </a:ext>
            </a:extLst>
          </p:cNvPr>
          <p:cNvSpPr>
            <a:spLocks noChangeShapeType="1"/>
          </p:cNvSpPr>
          <p:nvPr/>
        </p:nvSpPr>
        <p:spPr bwMode="auto">
          <a:xfrm>
            <a:off x="1628775" y="3657600"/>
            <a:ext cx="3086100"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3865" name="Text Box 91">
            <a:extLst>
              <a:ext uri="{FF2B5EF4-FFF2-40B4-BE49-F238E27FC236}">
                <a16:creationId xmlns:a16="http://schemas.microsoft.com/office/drawing/2014/main" id="{BA39BB95-2B8A-2921-3BC4-32AC3EA445DE}"/>
              </a:ext>
            </a:extLst>
          </p:cNvPr>
          <p:cNvSpPr txBox="1">
            <a:spLocks noChangeArrowheads="1"/>
          </p:cNvSpPr>
          <p:nvPr/>
        </p:nvSpPr>
        <p:spPr bwMode="auto">
          <a:xfrm>
            <a:off x="1971675" y="3276600"/>
            <a:ext cx="1073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a:t>Class 2</a:t>
            </a:r>
          </a:p>
        </p:txBody>
      </p:sp>
      <p:sp>
        <p:nvSpPr>
          <p:cNvPr id="33866" name="Line 92">
            <a:extLst>
              <a:ext uri="{FF2B5EF4-FFF2-40B4-BE49-F238E27FC236}">
                <a16:creationId xmlns:a16="http://schemas.microsoft.com/office/drawing/2014/main" id="{01C641C1-B0F3-38B7-AD1E-31D4FF420740}"/>
              </a:ext>
            </a:extLst>
          </p:cNvPr>
          <p:cNvSpPr>
            <a:spLocks noChangeShapeType="1"/>
          </p:cNvSpPr>
          <p:nvPr/>
        </p:nvSpPr>
        <p:spPr bwMode="auto">
          <a:xfrm>
            <a:off x="6515100" y="36576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3867" name="Line 93">
            <a:extLst>
              <a:ext uri="{FF2B5EF4-FFF2-40B4-BE49-F238E27FC236}">
                <a16:creationId xmlns:a16="http://schemas.microsoft.com/office/drawing/2014/main" id="{8BDF391D-0292-1D0F-1F67-99083E418522}"/>
              </a:ext>
            </a:extLst>
          </p:cNvPr>
          <p:cNvSpPr>
            <a:spLocks noChangeShapeType="1"/>
          </p:cNvSpPr>
          <p:nvPr/>
        </p:nvSpPr>
        <p:spPr bwMode="auto">
          <a:xfrm>
            <a:off x="3429000" y="36576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3868" name="Line 94">
            <a:extLst>
              <a:ext uri="{FF2B5EF4-FFF2-40B4-BE49-F238E27FC236}">
                <a16:creationId xmlns:a16="http://schemas.microsoft.com/office/drawing/2014/main" id="{7A58BAED-1360-D2C6-71B6-DBDC81BF8F62}"/>
              </a:ext>
            </a:extLst>
          </p:cNvPr>
          <p:cNvSpPr>
            <a:spLocks noChangeShapeType="1"/>
          </p:cNvSpPr>
          <p:nvPr/>
        </p:nvSpPr>
        <p:spPr bwMode="auto">
          <a:xfrm>
            <a:off x="3429000" y="3962400"/>
            <a:ext cx="3086100"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3869" name="Text Box 95">
            <a:extLst>
              <a:ext uri="{FF2B5EF4-FFF2-40B4-BE49-F238E27FC236}">
                <a16:creationId xmlns:a16="http://schemas.microsoft.com/office/drawing/2014/main" id="{85297A65-D995-0BC0-839E-875EE66BBB1B}"/>
              </a:ext>
            </a:extLst>
          </p:cNvPr>
          <p:cNvSpPr txBox="1">
            <a:spLocks noChangeArrowheads="1"/>
          </p:cNvSpPr>
          <p:nvPr/>
        </p:nvSpPr>
        <p:spPr bwMode="auto">
          <a:xfrm>
            <a:off x="3514725" y="3581400"/>
            <a:ext cx="1073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a:t>Class 3</a:t>
            </a:r>
          </a:p>
        </p:txBody>
      </p:sp>
      <p:sp>
        <p:nvSpPr>
          <p:cNvPr id="33870" name="Line 96">
            <a:extLst>
              <a:ext uri="{FF2B5EF4-FFF2-40B4-BE49-F238E27FC236}">
                <a16:creationId xmlns:a16="http://schemas.microsoft.com/office/drawing/2014/main" id="{F4A2B4D2-E601-0E00-C013-131B3C206D42}"/>
              </a:ext>
            </a:extLst>
          </p:cNvPr>
          <p:cNvSpPr>
            <a:spLocks noChangeShapeType="1"/>
          </p:cNvSpPr>
          <p:nvPr/>
        </p:nvSpPr>
        <p:spPr bwMode="auto">
          <a:xfrm>
            <a:off x="7972425" y="39624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3871" name="Line 97">
            <a:extLst>
              <a:ext uri="{FF2B5EF4-FFF2-40B4-BE49-F238E27FC236}">
                <a16:creationId xmlns:a16="http://schemas.microsoft.com/office/drawing/2014/main" id="{A75CE28C-B285-34AC-255E-73D3E6B2118B}"/>
              </a:ext>
            </a:extLst>
          </p:cNvPr>
          <p:cNvSpPr>
            <a:spLocks noChangeShapeType="1"/>
          </p:cNvSpPr>
          <p:nvPr/>
        </p:nvSpPr>
        <p:spPr bwMode="auto">
          <a:xfrm>
            <a:off x="4886325" y="39624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3872" name="Line 98">
            <a:extLst>
              <a:ext uri="{FF2B5EF4-FFF2-40B4-BE49-F238E27FC236}">
                <a16:creationId xmlns:a16="http://schemas.microsoft.com/office/drawing/2014/main" id="{E8B7C6C1-6A65-4657-3E8C-C742B857317C}"/>
              </a:ext>
            </a:extLst>
          </p:cNvPr>
          <p:cNvSpPr>
            <a:spLocks noChangeShapeType="1"/>
          </p:cNvSpPr>
          <p:nvPr/>
        </p:nvSpPr>
        <p:spPr bwMode="auto">
          <a:xfrm>
            <a:off x="4886325" y="4267200"/>
            <a:ext cx="3086100"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3873" name="Text Box 99">
            <a:extLst>
              <a:ext uri="{FF2B5EF4-FFF2-40B4-BE49-F238E27FC236}">
                <a16:creationId xmlns:a16="http://schemas.microsoft.com/office/drawing/2014/main" id="{9606FE89-4736-C30B-21DF-91F637D32C09}"/>
              </a:ext>
            </a:extLst>
          </p:cNvPr>
          <p:cNvSpPr txBox="1">
            <a:spLocks noChangeArrowheads="1"/>
          </p:cNvSpPr>
          <p:nvPr/>
        </p:nvSpPr>
        <p:spPr bwMode="auto">
          <a:xfrm>
            <a:off x="4972050" y="3886200"/>
            <a:ext cx="1073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a:t>Class 3</a:t>
            </a:r>
          </a:p>
        </p:txBody>
      </p:sp>
      <p:sp>
        <p:nvSpPr>
          <p:cNvPr id="33874" name="Line 100">
            <a:extLst>
              <a:ext uri="{FF2B5EF4-FFF2-40B4-BE49-F238E27FC236}">
                <a16:creationId xmlns:a16="http://schemas.microsoft.com/office/drawing/2014/main" id="{4FD272BA-49CA-8C20-3DC2-DEB2C1FFBD47}"/>
              </a:ext>
            </a:extLst>
          </p:cNvPr>
          <p:cNvSpPr>
            <a:spLocks noChangeShapeType="1"/>
          </p:cNvSpPr>
          <p:nvPr/>
        </p:nvSpPr>
        <p:spPr bwMode="auto">
          <a:xfrm>
            <a:off x="8401050" y="42672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3875" name="Line 101">
            <a:extLst>
              <a:ext uri="{FF2B5EF4-FFF2-40B4-BE49-F238E27FC236}">
                <a16:creationId xmlns:a16="http://schemas.microsoft.com/office/drawing/2014/main" id="{E6F075BA-21FD-A8A0-E42B-4434A4A363CB}"/>
              </a:ext>
            </a:extLst>
          </p:cNvPr>
          <p:cNvSpPr>
            <a:spLocks noChangeShapeType="1"/>
          </p:cNvSpPr>
          <p:nvPr/>
        </p:nvSpPr>
        <p:spPr bwMode="auto">
          <a:xfrm>
            <a:off x="5314950" y="42672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3876" name="Line 102">
            <a:extLst>
              <a:ext uri="{FF2B5EF4-FFF2-40B4-BE49-F238E27FC236}">
                <a16:creationId xmlns:a16="http://schemas.microsoft.com/office/drawing/2014/main" id="{066C294E-C5F2-BE67-C29F-4F211BD6A529}"/>
              </a:ext>
            </a:extLst>
          </p:cNvPr>
          <p:cNvSpPr>
            <a:spLocks noChangeShapeType="1"/>
          </p:cNvSpPr>
          <p:nvPr/>
        </p:nvSpPr>
        <p:spPr bwMode="auto">
          <a:xfrm>
            <a:off x="5314950" y="4572000"/>
            <a:ext cx="3086100"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3877" name="Text Box 103">
            <a:extLst>
              <a:ext uri="{FF2B5EF4-FFF2-40B4-BE49-F238E27FC236}">
                <a16:creationId xmlns:a16="http://schemas.microsoft.com/office/drawing/2014/main" id="{466E0052-50B7-716F-20F7-FF404A307669}"/>
              </a:ext>
            </a:extLst>
          </p:cNvPr>
          <p:cNvSpPr txBox="1">
            <a:spLocks noChangeArrowheads="1"/>
          </p:cNvSpPr>
          <p:nvPr/>
        </p:nvSpPr>
        <p:spPr bwMode="auto">
          <a:xfrm>
            <a:off x="5314950" y="4191000"/>
            <a:ext cx="1073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a:t>Class 2</a:t>
            </a:r>
          </a:p>
        </p:txBody>
      </p:sp>
      <p:sp>
        <p:nvSpPr>
          <p:cNvPr id="33878" name="Line 104">
            <a:extLst>
              <a:ext uri="{FF2B5EF4-FFF2-40B4-BE49-F238E27FC236}">
                <a16:creationId xmlns:a16="http://schemas.microsoft.com/office/drawing/2014/main" id="{EFEAD53B-2DE0-0B3F-3A15-BD11B5986EA2}"/>
              </a:ext>
            </a:extLst>
          </p:cNvPr>
          <p:cNvSpPr>
            <a:spLocks noChangeShapeType="1"/>
          </p:cNvSpPr>
          <p:nvPr/>
        </p:nvSpPr>
        <p:spPr bwMode="auto">
          <a:xfrm>
            <a:off x="8401050" y="11430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3879" name="Text Box 105">
            <a:extLst>
              <a:ext uri="{FF2B5EF4-FFF2-40B4-BE49-F238E27FC236}">
                <a16:creationId xmlns:a16="http://schemas.microsoft.com/office/drawing/2014/main" id="{0A70C338-361C-D3A9-BE0A-F63604F6703A}"/>
              </a:ext>
            </a:extLst>
          </p:cNvPr>
          <p:cNvSpPr txBox="1">
            <a:spLocks noChangeArrowheads="1"/>
          </p:cNvSpPr>
          <p:nvPr/>
        </p:nvSpPr>
        <p:spPr bwMode="auto">
          <a:xfrm>
            <a:off x="7458075" y="762000"/>
            <a:ext cx="1073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a:t>Class 2</a:t>
            </a:r>
          </a:p>
        </p:txBody>
      </p:sp>
      <p:sp>
        <p:nvSpPr>
          <p:cNvPr id="33880" name="Line 106">
            <a:extLst>
              <a:ext uri="{FF2B5EF4-FFF2-40B4-BE49-F238E27FC236}">
                <a16:creationId xmlns:a16="http://schemas.microsoft.com/office/drawing/2014/main" id="{36562462-BB99-C6CB-78D1-303DEF470A91}"/>
              </a:ext>
            </a:extLst>
          </p:cNvPr>
          <p:cNvSpPr>
            <a:spLocks noChangeShapeType="1"/>
          </p:cNvSpPr>
          <p:nvPr/>
        </p:nvSpPr>
        <p:spPr bwMode="auto">
          <a:xfrm>
            <a:off x="7972425" y="1447800"/>
            <a:ext cx="428625"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3881" name="Text Box 107">
            <a:extLst>
              <a:ext uri="{FF2B5EF4-FFF2-40B4-BE49-F238E27FC236}">
                <a16:creationId xmlns:a16="http://schemas.microsoft.com/office/drawing/2014/main" id="{1A0B442F-7032-6D5E-A851-D1541DCAE935}"/>
              </a:ext>
            </a:extLst>
          </p:cNvPr>
          <p:cNvSpPr txBox="1">
            <a:spLocks noChangeArrowheads="1"/>
          </p:cNvSpPr>
          <p:nvPr/>
        </p:nvSpPr>
        <p:spPr bwMode="auto">
          <a:xfrm>
            <a:off x="671513" y="966788"/>
            <a:ext cx="9239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000"/>
              <a:t>Class 1</a:t>
            </a:r>
            <a:endParaRPr lang="en-US" altLang="en-US" sz="2800"/>
          </a:p>
        </p:txBody>
      </p:sp>
      <p:sp>
        <p:nvSpPr>
          <p:cNvPr id="33882" name="Text Box 108">
            <a:extLst>
              <a:ext uri="{FF2B5EF4-FFF2-40B4-BE49-F238E27FC236}">
                <a16:creationId xmlns:a16="http://schemas.microsoft.com/office/drawing/2014/main" id="{FD69A96E-387A-4165-77AD-324D532BF06E}"/>
              </a:ext>
            </a:extLst>
          </p:cNvPr>
          <p:cNvSpPr txBox="1">
            <a:spLocks noChangeArrowheads="1"/>
          </p:cNvSpPr>
          <p:nvPr/>
        </p:nvSpPr>
        <p:spPr bwMode="auto">
          <a:xfrm>
            <a:off x="461963" y="342900"/>
            <a:ext cx="3657600" cy="519113"/>
          </a:xfrm>
          <a:prstGeom prst="rect">
            <a:avLst/>
          </a:prstGeom>
          <a:noFill/>
          <a:ln>
            <a:noFill/>
          </a:ln>
          <a:effectLst/>
          <a:extLst>
            <a:ext uri="{909E8E84-426E-40DD-AFC4-6F175D3DCCD1}">
              <a14:hiddenFill xmlns:a14="http://schemas.microsoft.com/office/drawing/2010/main">
                <a:gradFill rotWithShape="0">
                  <a:gsLst>
                    <a:gs pos="0">
                      <a:srgbClr val="0066CC"/>
                    </a:gs>
                    <a:gs pos="100000">
                      <a:srgbClr val="002F5E"/>
                    </a:gs>
                  </a:gsLst>
                  <a:lin ang="5400000" scaled="1"/>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2800" i="1" u="sng"/>
              <a:t>Continuous Sliding Mile</a:t>
            </a:r>
            <a:endParaRPr lang="en-US" altLang="en-US" sz="2400"/>
          </a:p>
        </p:txBody>
      </p:sp>
      <p:sp>
        <p:nvSpPr>
          <p:cNvPr id="33883" name="Rectangle 109">
            <a:extLst>
              <a:ext uri="{FF2B5EF4-FFF2-40B4-BE49-F238E27FC236}">
                <a16:creationId xmlns:a16="http://schemas.microsoft.com/office/drawing/2014/main" id="{C2CB675C-58DD-4F3C-99C6-1DC13C70BC1F}"/>
              </a:ext>
            </a:extLst>
          </p:cNvPr>
          <p:cNvSpPr>
            <a:spLocks noChangeArrowheads="1"/>
          </p:cNvSpPr>
          <p:nvPr/>
        </p:nvSpPr>
        <p:spPr bwMode="auto">
          <a:xfrm>
            <a:off x="5489575" y="311785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3884" name="Rectangle 110">
            <a:extLst>
              <a:ext uri="{FF2B5EF4-FFF2-40B4-BE49-F238E27FC236}">
                <a16:creationId xmlns:a16="http://schemas.microsoft.com/office/drawing/2014/main" id="{49F0B906-E07A-14A5-A88D-D83A542CD60B}"/>
              </a:ext>
            </a:extLst>
          </p:cNvPr>
          <p:cNvSpPr>
            <a:spLocks noChangeArrowheads="1"/>
          </p:cNvSpPr>
          <p:nvPr/>
        </p:nvSpPr>
        <p:spPr bwMode="auto">
          <a:xfrm>
            <a:off x="5387975" y="305435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3885" name="Text Box 111">
            <a:extLst>
              <a:ext uri="{FF2B5EF4-FFF2-40B4-BE49-F238E27FC236}">
                <a16:creationId xmlns:a16="http://schemas.microsoft.com/office/drawing/2014/main" id="{9E8A8CD7-9E93-BE2C-2D0D-B0791508BFEE}"/>
              </a:ext>
            </a:extLst>
          </p:cNvPr>
          <p:cNvSpPr txBox="1">
            <a:spLocks noChangeArrowheads="1"/>
          </p:cNvSpPr>
          <p:nvPr/>
        </p:nvSpPr>
        <p:spPr bwMode="auto">
          <a:xfrm>
            <a:off x="4291013" y="2112963"/>
            <a:ext cx="3365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a:t>9</a:t>
            </a:r>
          </a:p>
        </p:txBody>
      </p:sp>
      <p:sp>
        <p:nvSpPr>
          <p:cNvPr id="33886" name="Rectangle 112">
            <a:extLst>
              <a:ext uri="{FF2B5EF4-FFF2-40B4-BE49-F238E27FC236}">
                <a16:creationId xmlns:a16="http://schemas.microsoft.com/office/drawing/2014/main" id="{CB450AB4-A4E2-F094-54F9-AB9F40DF80DA}"/>
              </a:ext>
            </a:extLst>
          </p:cNvPr>
          <p:cNvSpPr>
            <a:spLocks noChangeArrowheads="1"/>
          </p:cNvSpPr>
          <p:nvPr/>
        </p:nvSpPr>
        <p:spPr bwMode="auto">
          <a:xfrm>
            <a:off x="7715250" y="2286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3887" name="Rectangle 113">
            <a:extLst>
              <a:ext uri="{FF2B5EF4-FFF2-40B4-BE49-F238E27FC236}">
                <a16:creationId xmlns:a16="http://schemas.microsoft.com/office/drawing/2014/main" id="{069B6DD8-2F08-2684-C2BE-F7CE7BB30A7C}"/>
              </a:ext>
            </a:extLst>
          </p:cNvPr>
          <p:cNvSpPr>
            <a:spLocks noChangeArrowheads="1"/>
          </p:cNvSpPr>
          <p:nvPr/>
        </p:nvSpPr>
        <p:spPr bwMode="auto">
          <a:xfrm>
            <a:off x="7575550" y="2398713"/>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3888" name="Rectangle 114">
            <a:extLst>
              <a:ext uri="{FF2B5EF4-FFF2-40B4-BE49-F238E27FC236}">
                <a16:creationId xmlns:a16="http://schemas.microsoft.com/office/drawing/2014/main" id="{D2D0740A-1D83-8966-573E-48C81E9C0624}"/>
              </a:ext>
            </a:extLst>
          </p:cNvPr>
          <p:cNvSpPr>
            <a:spLocks noChangeArrowheads="1"/>
          </p:cNvSpPr>
          <p:nvPr/>
        </p:nvSpPr>
        <p:spPr bwMode="auto">
          <a:xfrm>
            <a:off x="7524750" y="2257425"/>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Tree>
  </p:cSld>
  <p:clrMapOvr>
    <a:masterClrMapping/>
  </p:clrMapOvr>
  <p:transition>
    <p:blinds dir="vert"/>
  </p:transition>
</p:sld>
</file>

<file path=ppt/slides/slide11.xml><?xml version="1.0" encoding="utf-8"?>
<p:sld xmlns:a="http://schemas.openxmlformats.org/drawingml/2006/main" xmlns:r="http://schemas.openxmlformats.org/officeDocument/2006/relationships" xmlns:p="http://schemas.openxmlformats.org/presentationml/2006/main">
  <p:cSld>
    <p:bg>
      <p:bgPr>
        <a:gradFill rotWithShape="0">
          <a:gsLst>
            <a:gs pos="0">
              <a:srgbClr val="75EBFB"/>
            </a:gs>
            <a:gs pos="100000">
              <a:srgbClr val="FFFFFF"/>
            </a:gs>
          </a:gsLst>
          <a:lin ang="5400000" scaled="1"/>
        </a:gradFill>
        <a:effectLst/>
      </p:bgPr>
    </p:bg>
    <p:spTree>
      <p:nvGrpSpPr>
        <p:cNvPr id="1" name=""/>
        <p:cNvGrpSpPr/>
        <p:nvPr/>
      </p:nvGrpSpPr>
      <p:grpSpPr>
        <a:xfrm>
          <a:off x="0" y="0"/>
          <a:ext cx="0" cy="0"/>
          <a:chOff x="0" y="0"/>
          <a:chExt cx="0" cy="0"/>
        </a:xfrm>
      </p:grpSpPr>
      <p:sp>
        <p:nvSpPr>
          <p:cNvPr id="35842" name="Rectangle 2">
            <a:extLst>
              <a:ext uri="{FF2B5EF4-FFF2-40B4-BE49-F238E27FC236}">
                <a16:creationId xmlns:a16="http://schemas.microsoft.com/office/drawing/2014/main" id="{2BA32060-BC45-2E5A-F1ED-0F304340BFAE}"/>
              </a:ext>
            </a:extLst>
          </p:cNvPr>
          <p:cNvSpPr>
            <a:spLocks noChangeArrowheads="1"/>
          </p:cNvSpPr>
          <p:nvPr/>
        </p:nvSpPr>
        <p:spPr bwMode="auto">
          <a:xfrm>
            <a:off x="5743575" y="1828800"/>
            <a:ext cx="3086100" cy="1447800"/>
          </a:xfrm>
          <a:prstGeom prst="rect">
            <a:avLst/>
          </a:prstGeom>
          <a:gradFill rotWithShape="0">
            <a:gsLst>
              <a:gs pos="0">
                <a:srgbClr val="0066CC"/>
              </a:gs>
              <a:gs pos="100000">
                <a:srgbClr val="002F5E"/>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5843" name="Rectangle 3">
            <a:extLst>
              <a:ext uri="{FF2B5EF4-FFF2-40B4-BE49-F238E27FC236}">
                <a16:creationId xmlns:a16="http://schemas.microsoft.com/office/drawing/2014/main" id="{0A445F7F-08DE-6946-4392-13134B4ECE7F}"/>
              </a:ext>
            </a:extLst>
          </p:cNvPr>
          <p:cNvSpPr>
            <a:spLocks noChangeArrowheads="1"/>
          </p:cNvSpPr>
          <p:nvPr/>
        </p:nvSpPr>
        <p:spPr bwMode="auto">
          <a:xfrm>
            <a:off x="600075" y="2514600"/>
            <a:ext cx="9258300" cy="79375"/>
          </a:xfrm>
          <a:prstGeom prst="rect">
            <a:avLst/>
          </a:prstGeom>
          <a:solidFill>
            <a:srgbClr val="FF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5844" name="Line 4">
            <a:extLst>
              <a:ext uri="{FF2B5EF4-FFF2-40B4-BE49-F238E27FC236}">
                <a16:creationId xmlns:a16="http://schemas.microsoft.com/office/drawing/2014/main" id="{7E860AE0-BED7-3CBB-3700-F445827AA880}"/>
              </a:ext>
            </a:extLst>
          </p:cNvPr>
          <p:cNvSpPr>
            <a:spLocks noChangeShapeType="1"/>
          </p:cNvSpPr>
          <p:nvPr/>
        </p:nvSpPr>
        <p:spPr bwMode="auto">
          <a:xfrm>
            <a:off x="600075" y="11430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5845" name="Line 5">
            <a:extLst>
              <a:ext uri="{FF2B5EF4-FFF2-40B4-BE49-F238E27FC236}">
                <a16:creationId xmlns:a16="http://schemas.microsoft.com/office/drawing/2014/main" id="{405954FF-818A-020E-A297-D13B8E1B3CAE}"/>
              </a:ext>
            </a:extLst>
          </p:cNvPr>
          <p:cNvSpPr>
            <a:spLocks noChangeShapeType="1"/>
          </p:cNvSpPr>
          <p:nvPr/>
        </p:nvSpPr>
        <p:spPr bwMode="auto">
          <a:xfrm>
            <a:off x="600075" y="1447800"/>
            <a:ext cx="1028700"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5846" name="Line 6">
            <a:extLst>
              <a:ext uri="{FF2B5EF4-FFF2-40B4-BE49-F238E27FC236}">
                <a16:creationId xmlns:a16="http://schemas.microsoft.com/office/drawing/2014/main" id="{90350710-7AC0-3ACF-4AAB-AF39EC0582D5}"/>
              </a:ext>
            </a:extLst>
          </p:cNvPr>
          <p:cNvSpPr>
            <a:spLocks noChangeShapeType="1"/>
          </p:cNvSpPr>
          <p:nvPr/>
        </p:nvSpPr>
        <p:spPr bwMode="auto">
          <a:xfrm>
            <a:off x="1628775" y="11430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5847" name="Line 7">
            <a:extLst>
              <a:ext uri="{FF2B5EF4-FFF2-40B4-BE49-F238E27FC236}">
                <a16:creationId xmlns:a16="http://schemas.microsoft.com/office/drawing/2014/main" id="{B0EE3690-9C07-B772-1E27-48AAB69DB1AD}"/>
              </a:ext>
            </a:extLst>
          </p:cNvPr>
          <p:cNvSpPr>
            <a:spLocks noChangeShapeType="1"/>
          </p:cNvSpPr>
          <p:nvPr/>
        </p:nvSpPr>
        <p:spPr bwMode="auto">
          <a:xfrm>
            <a:off x="1628775" y="1447800"/>
            <a:ext cx="1800225"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5848" name="Text Box 8">
            <a:extLst>
              <a:ext uri="{FF2B5EF4-FFF2-40B4-BE49-F238E27FC236}">
                <a16:creationId xmlns:a16="http://schemas.microsoft.com/office/drawing/2014/main" id="{75A413C6-4AC4-8E2B-07CA-81439DC9C2A4}"/>
              </a:ext>
            </a:extLst>
          </p:cNvPr>
          <p:cNvSpPr txBox="1">
            <a:spLocks noChangeArrowheads="1"/>
          </p:cNvSpPr>
          <p:nvPr/>
        </p:nvSpPr>
        <p:spPr bwMode="auto">
          <a:xfrm>
            <a:off x="1885950" y="914400"/>
            <a:ext cx="1073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a:t>Class 2</a:t>
            </a:r>
          </a:p>
        </p:txBody>
      </p:sp>
      <p:sp>
        <p:nvSpPr>
          <p:cNvPr id="35849" name="Line 9">
            <a:extLst>
              <a:ext uri="{FF2B5EF4-FFF2-40B4-BE49-F238E27FC236}">
                <a16:creationId xmlns:a16="http://schemas.microsoft.com/office/drawing/2014/main" id="{7F467532-6184-2CBE-FC04-E6975C3DCB6D}"/>
              </a:ext>
            </a:extLst>
          </p:cNvPr>
          <p:cNvSpPr>
            <a:spLocks noChangeShapeType="1"/>
          </p:cNvSpPr>
          <p:nvPr/>
        </p:nvSpPr>
        <p:spPr bwMode="auto">
          <a:xfrm>
            <a:off x="3429000" y="11430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5850" name="Rectangle 10">
            <a:extLst>
              <a:ext uri="{FF2B5EF4-FFF2-40B4-BE49-F238E27FC236}">
                <a16:creationId xmlns:a16="http://schemas.microsoft.com/office/drawing/2014/main" id="{D3975DAF-3880-A57C-E72D-61172EC908DB}"/>
              </a:ext>
            </a:extLst>
          </p:cNvPr>
          <p:cNvSpPr>
            <a:spLocks noChangeArrowheads="1"/>
          </p:cNvSpPr>
          <p:nvPr/>
        </p:nvSpPr>
        <p:spPr bwMode="auto">
          <a:xfrm>
            <a:off x="3000375" y="28956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5851" name="Rectangle 11">
            <a:extLst>
              <a:ext uri="{FF2B5EF4-FFF2-40B4-BE49-F238E27FC236}">
                <a16:creationId xmlns:a16="http://schemas.microsoft.com/office/drawing/2014/main" id="{B7184EF1-B6ED-A017-E154-0FBE3A9119D5}"/>
              </a:ext>
            </a:extLst>
          </p:cNvPr>
          <p:cNvSpPr>
            <a:spLocks noChangeArrowheads="1"/>
          </p:cNvSpPr>
          <p:nvPr/>
        </p:nvSpPr>
        <p:spPr bwMode="auto">
          <a:xfrm>
            <a:off x="2486025" y="28956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5852" name="Rectangle 12">
            <a:extLst>
              <a:ext uri="{FF2B5EF4-FFF2-40B4-BE49-F238E27FC236}">
                <a16:creationId xmlns:a16="http://schemas.microsoft.com/office/drawing/2014/main" id="{FE37C40D-3920-A0F6-8D6A-F3ED91307FEE}"/>
              </a:ext>
            </a:extLst>
          </p:cNvPr>
          <p:cNvSpPr>
            <a:spLocks noChangeArrowheads="1"/>
          </p:cNvSpPr>
          <p:nvPr/>
        </p:nvSpPr>
        <p:spPr bwMode="auto">
          <a:xfrm>
            <a:off x="2743200" y="21336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5853" name="Rectangle 13">
            <a:extLst>
              <a:ext uri="{FF2B5EF4-FFF2-40B4-BE49-F238E27FC236}">
                <a16:creationId xmlns:a16="http://schemas.microsoft.com/office/drawing/2014/main" id="{A1B08142-D912-1201-4EC3-3B8DC80DF467}"/>
              </a:ext>
            </a:extLst>
          </p:cNvPr>
          <p:cNvSpPr>
            <a:spLocks noChangeArrowheads="1"/>
          </p:cNvSpPr>
          <p:nvPr/>
        </p:nvSpPr>
        <p:spPr bwMode="auto">
          <a:xfrm>
            <a:off x="1200150" y="21336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5854" name="Rectangle 14">
            <a:extLst>
              <a:ext uri="{FF2B5EF4-FFF2-40B4-BE49-F238E27FC236}">
                <a16:creationId xmlns:a16="http://schemas.microsoft.com/office/drawing/2014/main" id="{78734647-08CB-6208-3AEF-3182B2C8DD3F}"/>
              </a:ext>
            </a:extLst>
          </p:cNvPr>
          <p:cNvSpPr>
            <a:spLocks noChangeArrowheads="1"/>
          </p:cNvSpPr>
          <p:nvPr/>
        </p:nvSpPr>
        <p:spPr bwMode="auto">
          <a:xfrm>
            <a:off x="942975" y="28956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5855" name="Rectangle 15">
            <a:extLst>
              <a:ext uri="{FF2B5EF4-FFF2-40B4-BE49-F238E27FC236}">
                <a16:creationId xmlns:a16="http://schemas.microsoft.com/office/drawing/2014/main" id="{2130D97F-B0FD-6B66-D79A-E8D08D1C3524}"/>
              </a:ext>
            </a:extLst>
          </p:cNvPr>
          <p:cNvSpPr>
            <a:spLocks noChangeArrowheads="1"/>
          </p:cNvSpPr>
          <p:nvPr/>
        </p:nvSpPr>
        <p:spPr bwMode="auto">
          <a:xfrm>
            <a:off x="1885950" y="2971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5856" name="Rectangle 16">
            <a:extLst>
              <a:ext uri="{FF2B5EF4-FFF2-40B4-BE49-F238E27FC236}">
                <a16:creationId xmlns:a16="http://schemas.microsoft.com/office/drawing/2014/main" id="{77B04D45-6C26-1816-99CD-AEDF8EAF4FD4}"/>
              </a:ext>
            </a:extLst>
          </p:cNvPr>
          <p:cNvSpPr>
            <a:spLocks noChangeArrowheads="1"/>
          </p:cNvSpPr>
          <p:nvPr/>
        </p:nvSpPr>
        <p:spPr bwMode="auto">
          <a:xfrm>
            <a:off x="1971675" y="2057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grpSp>
        <p:nvGrpSpPr>
          <p:cNvPr id="35857" name="Group 17">
            <a:extLst>
              <a:ext uri="{FF2B5EF4-FFF2-40B4-BE49-F238E27FC236}">
                <a16:creationId xmlns:a16="http://schemas.microsoft.com/office/drawing/2014/main" id="{C05020DE-5D44-B247-C2AE-C964F2106588}"/>
              </a:ext>
            </a:extLst>
          </p:cNvPr>
          <p:cNvGrpSpPr>
            <a:grpSpLocks/>
          </p:cNvGrpSpPr>
          <p:nvPr/>
        </p:nvGrpSpPr>
        <p:grpSpPr bwMode="auto">
          <a:xfrm>
            <a:off x="4114800" y="2209800"/>
            <a:ext cx="514350" cy="914400"/>
            <a:chOff x="2304" y="1392"/>
            <a:chExt cx="288" cy="576"/>
          </a:xfrm>
        </p:grpSpPr>
        <p:sp>
          <p:nvSpPr>
            <p:cNvPr id="35954" name="Rectangle 18">
              <a:extLst>
                <a:ext uri="{FF2B5EF4-FFF2-40B4-BE49-F238E27FC236}">
                  <a16:creationId xmlns:a16="http://schemas.microsoft.com/office/drawing/2014/main" id="{FA5B9A20-C7BB-CEC3-5A90-E24FDF53EBCE}"/>
                </a:ext>
              </a:extLst>
            </p:cNvPr>
            <p:cNvSpPr>
              <a:spLocks noChangeArrowheads="1"/>
            </p:cNvSpPr>
            <p:nvPr/>
          </p:nvSpPr>
          <p:spPr bwMode="auto">
            <a:xfrm>
              <a:off x="2304" y="1776"/>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5955" name="Rectangle 19">
              <a:extLst>
                <a:ext uri="{FF2B5EF4-FFF2-40B4-BE49-F238E27FC236}">
                  <a16:creationId xmlns:a16="http://schemas.microsoft.com/office/drawing/2014/main" id="{B52FF2FA-C89D-D1CF-5C8F-446876A1E584}"/>
                </a:ext>
              </a:extLst>
            </p:cNvPr>
            <p:cNvSpPr>
              <a:spLocks noChangeArrowheads="1"/>
            </p:cNvSpPr>
            <p:nvPr/>
          </p:nvSpPr>
          <p:spPr bwMode="auto">
            <a:xfrm>
              <a:off x="2448" y="1872"/>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5956" name="Rectangle 20">
              <a:extLst>
                <a:ext uri="{FF2B5EF4-FFF2-40B4-BE49-F238E27FC236}">
                  <a16:creationId xmlns:a16="http://schemas.microsoft.com/office/drawing/2014/main" id="{3735EF5C-DAF6-4FF9-EEBB-704A19D148A8}"/>
                </a:ext>
              </a:extLst>
            </p:cNvPr>
            <p:cNvSpPr>
              <a:spLocks noChangeArrowheads="1"/>
            </p:cNvSpPr>
            <p:nvPr/>
          </p:nvSpPr>
          <p:spPr bwMode="auto">
            <a:xfrm>
              <a:off x="2544" y="1824"/>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5957" name="Rectangle 21">
              <a:extLst>
                <a:ext uri="{FF2B5EF4-FFF2-40B4-BE49-F238E27FC236}">
                  <a16:creationId xmlns:a16="http://schemas.microsoft.com/office/drawing/2014/main" id="{9A8D12FB-897E-84A5-D409-26BDA8F37A84}"/>
                </a:ext>
              </a:extLst>
            </p:cNvPr>
            <p:cNvSpPr>
              <a:spLocks noChangeArrowheads="1"/>
            </p:cNvSpPr>
            <p:nvPr/>
          </p:nvSpPr>
          <p:spPr bwMode="auto">
            <a:xfrm>
              <a:off x="2400" y="1392"/>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5958" name="Rectangle 22">
              <a:extLst>
                <a:ext uri="{FF2B5EF4-FFF2-40B4-BE49-F238E27FC236}">
                  <a16:creationId xmlns:a16="http://schemas.microsoft.com/office/drawing/2014/main" id="{88D72FE4-860C-6564-BCA9-46E5ACD5A6A1}"/>
                </a:ext>
              </a:extLst>
            </p:cNvPr>
            <p:cNvSpPr>
              <a:spLocks noChangeArrowheads="1"/>
            </p:cNvSpPr>
            <p:nvPr/>
          </p:nvSpPr>
          <p:spPr bwMode="auto">
            <a:xfrm>
              <a:off x="2304" y="1872"/>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5959" name="Rectangle 23">
              <a:extLst>
                <a:ext uri="{FF2B5EF4-FFF2-40B4-BE49-F238E27FC236}">
                  <a16:creationId xmlns:a16="http://schemas.microsoft.com/office/drawing/2014/main" id="{F09266B7-5E89-165D-DE79-C7894C4B673E}"/>
                </a:ext>
              </a:extLst>
            </p:cNvPr>
            <p:cNvSpPr>
              <a:spLocks noChangeArrowheads="1"/>
            </p:cNvSpPr>
            <p:nvPr/>
          </p:nvSpPr>
          <p:spPr bwMode="auto">
            <a:xfrm>
              <a:off x="2448" y="1776"/>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5960" name="Rectangle 24">
              <a:extLst>
                <a:ext uri="{FF2B5EF4-FFF2-40B4-BE49-F238E27FC236}">
                  <a16:creationId xmlns:a16="http://schemas.microsoft.com/office/drawing/2014/main" id="{FDDFAACB-B1C6-9C03-0418-D3CC8B349AE8}"/>
                </a:ext>
              </a:extLst>
            </p:cNvPr>
            <p:cNvSpPr>
              <a:spLocks noChangeArrowheads="1"/>
            </p:cNvSpPr>
            <p:nvPr/>
          </p:nvSpPr>
          <p:spPr bwMode="auto">
            <a:xfrm>
              <a:off x="2352" y="1920"/>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5961" name="Rectangle 25">
              <a:extLst>
                <a:ext uri="{FF2B5EF4-FFF2-40B4-BE49-F238E27FC236}">
                  <a16:creationId xmlns:a16="http://schemas.microsoft.com/office/drawing/2014/main" id="{5A9C0265-245D-543D-2636-E406E81B3219}"/>
                </a:ext>
              </a:extLst>
            </p:cNvPr>
            <p:cNvSpPr>
              <a:spLocks noChangeArrowheads="1"/>
            </p:cNvSpPr>
            <p:nvPr/>
          </p:nvSpPr>
          <p:spPr bwMode="auto">
            <a:xfrm>
              <a:off x="2352" y="1728"/>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5962" name="Rectangle 26">
              <a:extLst>
                <a:ext uri="{FF2B5EF4-FFF2-40B4-BE49-F238E27FC236}">
                  <a16:creationId xmlns:a16="http://schemas.microsoft.com/office/drawing/2014/main" id="{E6630465-A4C7-7593-C052-851C38D86FD2}"/>
                </a:ext>
              </a:extLst>
            </p:cNvPr>
            <p:cNvSpPr>
              <a:spLocks noChangeArrowheads="1"/>
            </p:cNvSpPr>
            <p:nvPr/>
          </p:nvSpPr>
          <p:spPr bwMode="auto">
            <a:xfrm>
              <a:off x="2352" y="1824"/>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grpSp>
      <p:sp>
        <p:nvSpPr>
          <p:cNvPr id="35858" name="Rectangle 27">
            <a:extLst>
              <a:ext uri="{FF2B5EF4-FFF2-40B4-BE49-F238E27FC236}">
                <a16:creationId xmlns:a16="http://schemas.microsoft.com/office/drawing/2014/main" id="{FD6C7AFE-4750-50DE-32CC-BE34C5DC60BB}"/>
              </a:ext>
            </a:extLst>
          </p:cNvPr>
          <p:cNvSpPr>
            <a:spLocks noChangeArrowheads="1"/>
          </p:cNvSpPr>
          <p:nvPr/>
        </p:nvSpPr>
        <p:spPr bwMode="auto">
          <a:xfrm>
            <a:off x="5143500" y="21336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5859" name="Rectangle 28">
            <a:extLst>
              <a:ext uri="{FF2B5EF4-FFF2-40B4-BE49-F238E27FC236}">
                <a16:creationId xmlns:a16="http://schemas.microsoft.com/office/drawing/2014/main" id="{B0972D92-8677-11F5-ECE1-E450942B1ABD}"/>
              </a:ext>
            </a:extLst>
          </p:cNvPr>
          <p:cNvSpPr>
            <a:spLocks noChangeArrowheads="1"/>
          </p:cNvSpPr>
          <p:nvPr/>
        </p:nvSpPr>
        <p:spPr bwMode="auto">
          <a:xfrm>
            <a:off x="5400675" y="2286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5860" name="Rectangle 29">
            <a:extLst>
              <a:ext uri="{FF2B5EF4-FFF2-40B4-BE49-F238E27FC236}">
                <a16:creationId xmlns:a16="http://schemas.microsoft.com/office/drawing/2014/main" id="{C9FC68F2-D78D-EE61-8D32-7D60D8812437}"/>
              </a:ext>
            </a:extLst>
          </p:cNvPr>
          <p:cNvSpPr>
            <a:spLocks noChangeArrowheads="1"/>
          </p:cNvSpPr>
          <p:nvPr/>
        </p:nvSpPr>
        <p:spPr bwMode="auto">
          <a:xfrm>
            <a:off x="5572125" y="2209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5861" name="Rectangle 30">
            <a:extLst>
              <a:ext uri="{FF2B5EF4-FFF2-40B4-BE49-F238E27FC236}">
                <a16:creationId xmlns:a16="http://schemas.microsoft.com/office/drawing/2014/main" id="{68AE0AFF-C621-D53A-BDCD-85FE20231630}"/>
              </a:ext>
            </a:extLst>
          </p:cNvPr>
          <p:cNvSpPr>
            <a:spLocks noChangeArrowheads="1"/>
          </p:cNvSpPr>
          <p:nvPr/>
        </p:nvSpPr>
        <p:spPr bwMode="auto">
          <a:xfrm>
            <a:off x="5143500" y="1905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5862" name="Rectangle 31">
            <a:extLst>
              <a:ext uri="{FF2B5EF4-FFF2-40B4-BE49-F238E27FC236}">
                <a16:creationId xmlns:a16="http://schemas.microsoft.com/office/drawing/2014/main" id="{3A141887-142D-656F-35D7-DDC6122EED26}"/>
              </a:ext>
            </a:extLst>
          </p:cNvPr>
          <p:cNvSpPr>
            <a:spLocks noChangeArrowheads="1"/>
          </p:cNvSpPr>
          <p:nvPr/>
        </p:nvSpPr>
        <p:spPr bwMode="auto">
          <a:xfrm>
            <a:off x="5143500" y="2286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5863" name="Rectangle 32">
            <a:extLst>
              <a:ext uri="{FF2B5EF4-FFF2-40B4-BE49-F238E27FC236}">
                <a16:creationId xmlns:a16="http://schemas.microsoft.com/office/drawing/2014/main" id="{0D792F5C-F0BF-132D-C8D0-D549EDE16A5D}"/>
              </a:ext>
            </a:extLst>
          </p:cNvPr>
          <p:cNvSpPr>
            <a:spLocks noChangeArrowheads="1"/>
          </p:cNvSpPr>
          <p:nvPr/>
        </p:nvSpPr>
        <p:spPr bwMode="auto">
          <a:xfrm>
            <a:off x="5400675" y="21336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5864" name="Rectangle 33">
            <a:extLst>
              <a:ext uri="{FF2B5EF4-FFF2-40B4-BE49-F238E27FC236}">
                <a16:creationId xmlns:a16="http://schemas.microsoft.com/office/drawing/2014/main" id="{061F161B-F539-76D7-4878-3A4C8F352030}"/>
              </a:ext>
            </a:extLst>
          </p:cNvPr>
          <p:cNvSpPr>
            <a:spLocks noChangeArrowheads="1"/>
          </p:cNvSpPr>
          <p:nvPr/>
        </p:nvSpPr>
        <p:spPr bwMode="auto">
          <a:xfrm>
            <a:off x="5229225" y="2362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5865" name="Rectangle 34">
            <a:extLst>
              <a:ext uri="{FF2B5EF4-FFF2-40B4-BE49-F238E27FC236}">
                <a16:creationId xmlns:a16="http://schemas.microsoft.com/office/drawing/2014/main" id="{B433C9B7-1486-384E-5370-8FBAF32164C8}"/>
              </a:ext>
            </a:extLst>
          </p:cNvPr>
          <p:cNvSpPr>
            <a:spLocks noChangeArrowheads="1"/>
          </p:cNvSpPr>
          <p:nvPr/>
        </p:nvSpPr>
        <p:spPr bwMode="auto">
          <a:xfrm>
            <a:off x="5229225" y="2057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5866" name="Rectangle 35">
            <a:extLst>
              <a:ext uri="{FF2B5EF4-FFF2-40B4-BE49-F238E27FC236}">
                <a16:creationId xmlns:a16="http://schemas.microsoft.com/office/drawing/2014/main" id="{8B654C6F-62AB-91DD-9591-D698284CC1F7}"/>
              </a:ext>
            </a:extLst>
          </p:cNvPr>
          <p:cNvSpPr>
            <a:spLocks noChangeArrowheads="1"/>
          </p:cNvSpPr>
          <p:nvPr/>
        </p:nvSpPr>
        <p:spPr bwMode="auto">
          <a:xfrm>
            <a:off x="5229225" y="2209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grpSp>
        <p:nvGrpSpPr>
          <p:cNvPr id="35867" name="Group 36">
            <a:extLst>
              <a:ext uri="{FF2B5EF4-FFF2-40B4-BE49-F238E27FC236}">
                <a16:creationId xmlns:a16="http://schemas.microsoft.com/office/drawing/2014/main" id="{5D2F067F-C751-1B09-42C6-CEA241A904B1}"/>
              </a:ext>
            </a:extLst>
          </p:cNvPr>
          <p:cNvGrpSpPr>
            <a:grpSpLocks/>
          </p:cNvGrpSpPr>
          <p:nvPr/>
        </p:nvGrpSpPr>
        <p:grpSpPr bwMode="auto">
          <a:xfrm>
            <a:off x="5657850" y="2286000"/>
            <a:ext cx="514350" cy="914400"/>
            <a:chOff x="2304" y="1392"/>
            <a:chExt cx="288" cy="576"/>
          </a:xfrm>
        </p:grpSpPr>
        <p:sp>
          <p:nvSpPr>
            <p:cNvPr id="35945" name="Rectangle 37">
              <a:extLst>
                <a:ext uri="{FF2B5EF4-FFF2-40B4-BE49-F238E27FC236}">
                  <a16:creationId xmlns:a16="http://schemas.microsoft.com/office/drawing/2014/main" id="{E41AF4FA-7FC1-F1CC-666A-EF6ADE1EF216}"/>
                </a:ext>
              </a:extLst>
            </p:cNvPr>
            <p:cNvSpPr>
              <a:spLocks noChangeArrowheads="1"/>
            </p:cNvSpPr>
            <p:nvPr/>
          </p:nvSpPr>
          <p:spPr bwMode="auto">
            <a:xfrm>
              <a:off x="2304" y="1776"/>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5946" name="Rectangle 38">
              <a:extLst>
                <a:ext uri="{FF2B5EF4-FFF2-40B4-BE49-F238E27FC236}">
                  <a16:creationId xmlns:a16="http://schemas.microsoft.com/office/drawing/2014/main" id="{AE93C28C-8655-7013-AFB4-02349E1CB2E6}"/>
                </a:ext>
              </a:extLst>
            </p:cNvPr>
            <p:cNvSpPr>
              <a:spLocks noChangeArrowheads="1"/>
            </p:cNvSpPr>
            <p:nvPr/>
          </p:nvSpPr>
          <p:spPr bwMode="auto">
            <a:xfrm>
              <a:off x="2448" y="1872"/>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5947" name="Rectangle 39">
              <a:extLst>
                <a:ext uri="{FF2B5EF4-FFF2-40B4-BE49-F238E27FC236}">
                  <a16:creationId xmlns:a16="http://schemas.microsoft.com/office/drawing/2014/main" id="{5F997EF7-59C1-88D2-2BFF-B9A6B93A6872}"/>
                </a:ext>
              </a:extLst>
            </p:cNvPr>
            <p:cNvSpPr>
              <a:spLocks noChangeArrowheads="1"/>
            </p:cNvSpPr>
            <p:nvPr/>
          </p:nvSpPr>
          <p:spPr bwMode="auto">
            <a:xfrm>
              <a:off x="2544" y="1824"/>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5948" name="Rectangle 40">
              <a:extLst>
                <a:ext uri="{FF2B5EF4-FFF2-40B4-BE49-F238E27FC236}">
                  <a16:creationId xmlns:a16="http://schemas.microsoft.com/office/drawing/2014/main" id="{1276C4AD-B296-6F9E-AF2F-EC45652B2029}"/>
                </a:ext>
              </a:extLst>
            </p:cNvPr>
            <p:cNvSpPr>
              <a:spLocks noChangeArrowheads="1"/>
            </p:cNvSpPr>
            <p:nvPr/>
          </p:nvSpPr>
          <p:spPr bwMode="auto">
            <a:xfrm>
              <a:off x="2400" y="1392"/>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5949" name="Rectangle 41">
              <a:extLst>
                <a:ext uri="{FF2B5EF4-FFF2-40B4-BE49-F238E27FC236}">
                  <a16:creationId xmlns:a16="http://schemas.microsoft.com/office/drawing/2014/main" id="{EECA2E2A-1BB4-8109-BA95-BFA600474F15}"/>
                </a:ext>
              </a:extLst>
            </p:cNvPr>
            <p:cNvSpPr>
              <a:spLocks noChangeArrowheads="1"/>
            </p:cNvSpPr>
            <p:nvPr/>
          </p:nvSpPr>
          <p:spPr bwMode="auto">
            <a:xfrm>
              <a:off x="2304" y="1872"/>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5950" name="Rectangle 42">
              <a:extLst>
                <a:ext uri="{FF2B5EF4-FFF2-40B4-BE49-F238E27FC236}">
                  <a16:creationId xmlns:a16="http://schemas.microsoft.com/office/drawing/2014/main" id="{5519BBA0-66C0-B417-EFED-651468D02D88}"/>
                </a:ext>
              </a:extLst>
            </p:cNvPr>
            <p:cNvSpPr>
              <a:spLocks noChangeArrowheads="1"/>
            </p:cNvSpPr>
            <p:nvPr/>
          </p:nvSpPr>
          <p:spPr bwMode="auto">
            <a:xfrm>
              <a:off x="2448" y="1776"/>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5951" name="Rectangle 43">
              <a:extLst>
                <a:ext uri="{FF2B5EF4-FFF2-40B4-BE49-F238E27FC236}">
                  <a16:creationId xmlns:a16="http://schemas.microsoft.com/office/drawing/2014/main" id="{24E9DBC8-FDD1-409D-7B2D-71B60BE2E84F}"/>
                </a:ext>
              </a:extLst>
            </p:cNvPr>
            <p:cNvSpPr>
              <a:spLocks noChangeArrowheads="1"/>
            </p:cNvSpPr>
            <p:nvPr/>
          </p:nvSpPr>
          <p:spPr bwMode="auto">
            <a:xfrm>
              <a:off x="2352" y="1920"/>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5952" name="Rectangle 44">
              <a:extLst>
                <a:ext uri="{FF2B5EF4-FFF2-40B4-BE49-F238E27FC236}">
                  <a16:creationId xmlns:a16="http://schemas.microsoft.com/office/drawing/2014/main" id="{84C0D48D-646D-377B-C504-676428E9581F}"/>
                </a:ext>
              </a:extLst>
            </p:cNvPr>
            <p:cNvSpPr>
              <a:spLocks noChangeArrowheads="1"/>
            </p:cNvSpPr>
            <p:nvPr/>
          </p:nvSpPr>
          <p:spPr bwMode="auto">
            <a:xfrm>
              <a:off x="2352" y="1728"/>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5953" name="Rectangle 45">
              <a:extLst>
                <a:ext uri="{FF2B5EF4-FFF2-40B4-BE49-F238E27FC236}">
                  <a16:creationId xmlns:a16="http://schemas.microsoft.com/office/drawing/2014/main" id="{9C39B12D-480A-6A9A-7489-F6A7BB13AECC}"/>
                </a:ext>
              </a:extLst>
            </p:cNvPr>
            <p:cNvSpPr>
              <a:spLocks noChangeArrowheads="1"/>
            </p:cNvSpPr>
            <p:nvPr/>
          </p:nvSpPr>
          <p:spPr bwMode="auto">
            <a:xfrm>
              <a:off x="2352" y="1824"/>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grpSp>
      <p:sp>
        <p:nvSpPr>
          <p:cNvPr id="35868" name="Rectangle 46">
            <a:extLst>
              <a:ext uri="{FF2B5EF4-FFF2-40B4-BE49-F238E27FC236}">
                <a16:creationId xmlns:a16="http://schemas.microsoft.com/office/drawing/2014/main" id="{1A4D306C-6A0D-5F35-6F2E-F1A3D4167F33}"/>
              </a:ext>
            </a:extLst>
          </p:cNvPr>
          <p:cNvSpPr>
            <a:spLocks noChangeArrowheads="1"/>
          </p:cNvSpPr>
          <p:nvPr/>
        </p:nvSpPr>
        <p:spPr bwMode="auto">
          <a:xfrm>
            <a:off x="5314950" y="1828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5869" name="Rectangle 47">
            <a:extLst>
              <a:ext uri="{FF2B5EF4-FFF2-40B4-BE49-F238E27FC236}">
                <a16:creationId xmlns:a16="http://schemas.microsoft.com/office/drawing/2014/main" id="{04431FCE-A9AA-C6F6-D94B-FBECEB656C48}"/>
              </a:ext>
            </a:extLst>
          </p:cNvPr>
          <p:cNvSpPr>
            <a:spLocks noChangeArrowheads="1"/>
          </p:cNvSpPr>
          <p:nvPr/>
        </p:nvSpPr>
        <p:spPr bwMode="auto">
          <a:xfrm>
            <a:off x="5657850" y="1828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5870" name="Rectangle 48">
            <a:extLst>
              <a:ext uri="{FF2B5EF4-FFF2-40B4-BE49-F238E27FC236}">
                <a16:creationId xmlns:a16="http://schemas.microsoft.com/office/drawing/2014/main" id="{93D47FB2-D6AE-5321-23A6-9DB236FFD1F3}"/>
              </a:ext>
            </a:extLst>
          </p:cNvPr>
          <p:cNvSpPr>
            <a:spLocks noChangeArrowheads="1"/>
          </p:cNvSpPr>
          <p:nvPr/>
        </p:nvSpPr>
        <p:spPr bwMode="auto">
          <a:xfrm>
            <a:off x="6172200" y="1828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5871" name="Rectangle 49">
            <a:extLst>
              <a:ext uri="{FF2B5EF4-FFF2-40B4-BE49-F238E27FC236}">
                <a16:creationId xmlns:a16="http://schemas.microsoft.com/office/drawing/2014/main" id="{A0926E31-BF83-FF26-252F-BF016149EB7C}"/>
              </a:ext>
            </a:extLst>
          </p:cNvPr>
          <p:cNvSpPr>
            <a:spLocks noChangeArrowheads="1"/>
          </p:cNvSpPr>
          <p:nvPr/>
        </p:nvSpPr>
        <p:spPr bwMode="auto">
          <a:xfrm>
            <a:off x="5572125" y="2057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5872" name="Rectangle 50">
            <a:extLst>
              <a:ext uri="{FF2B5EF4-FFF2-40B4-BE49-F238E27FC236}">
                <a16:creationId xmlns:a16="http://schemas.microsoft.com/office/drawing/2014/main" id="{81AEEBE6-24A1-5C47-E597-60034BFB26A6}"/>
              </a:ext>
            </a:extLst>
          </p:cNvPr>
          <p:cNvSpPr>
            <a:spLocks noChangeArrowheads="1"/>
          </p:cNvSpPr>
          <p:nvPr/>
        </p:nvSpPr>
        <p:spPr bwMode="auto">
          <a:xfrm>
            <a:off x="5829300" y="1905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5873" name="Rectangle 51">
            <a:extLst>
              <a:ext uri="{FF2B5EF4-FFF2-40B4-BE49-F238E27FC236}">
                <a16:creationId xmlns:a16="http://schemas.microsoft.com/office/drawing/2014/main" id="{2667CBB0-3023-6322-EA52-0E53EE4031D2}"/>
              </a:ext>
            </a:extLst>
          </p:cNvPr>
          <p:cNvSpPr>
            <a:spLocks noChangeArrowheads="1"/>
          </p:cNvSpPr>
          <p:nvPr/>
        </p:nvSpPr>
        <p:spPr bwMode="auto">
          <a:xfrm>
            <a:off x="5743575" y="1981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5874" name="Rectangle 52">
            <a:extLst>
              <a:ext uri="{FF2B5EF4-FFF2-40B4-BE49-F238E27FC236}">
                <a16:creationId xmlns:a16="http://schemas.microsoft.com/office/drawing/2014/main" id="{3DE8762D-9886-DCE8-31D7-EC21FF8C5AF0}"/>
              </a:ext>
            </a:extLst>
          </p:cNvPr>
          <p:cNvSpPr>
            <a:spLocks noChangeArrowheads="1"/>
          </p:cNvSpPr>
          <p:nvPr/>
        </p:nvSpPr>
        <p:spPr bwMode="auto">
          <a:xfrm>
            <a:off x="5314950" y="2667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5875" name="Rectangle 53">
            <a:extLst>
              <a:ext uri="{FF2B5EF4-FFF2-40B4-BE49-F238E27FC236}">
                <a16:creationId xmlns:a16="http://schemas.microsoft.com/office/drawing/2014/main" id="{167C90AD-71B4-F29A-689E-753AB0214E79}"/>
              </a:ext>
            </a:extLst>
          </p:cNvPr>
          <p:cNvSpPr>
            <a:spLocks noChangeArrowheads="1"/>
          </p:cNvSpPr>
          <p:nvPr/>
        </p:nvSpPr>
        <p:spPr bwMode="auto">
          <a:xfrm>
            <a:off x="6172200" y="2743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5876" name="Rectangle 54">
            <a:extLst>
              <a:ext uri="{FF2B5EF4-FFF2-40B4-BE49-F238E27FC236}">
                <a16:creationId xmlns:a16="http://schemas.microsoft.com/office/drawing/2014/main" id="{90EE5680-FF50-2C66-E86A-1FEA97C7BABE}"/>
              </a:ext>
            </a:extLst>
          </p:cNvPr>
          <p:cNvSpPr>
            <a:spLocks noChangeArrowheads="1"/>
          </p:cNvSpPr>
          <p:nvPr/>
        </p:nvSpPr>
        <p:spPr bwMode="auto">
          <a:xfrm>
            <a:off x="5829300" y="2667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5877" name="Rectangle 55">
            <a:extLst>
              <a:ext uri="{FF2B5EF4-FFF2-40B4-BE49-F238E27FC236}">
                <a16:creationId xmlns:a16="http://schemas.microsoft.com/office/drawing/2014/main" id="{87A59575-5309-EDAC-1900-E3AF01D6DEF1}"/>
              </a:ext>
            </a:extLst>
          </p:cNvPr>
          <p:cNvSpPr>
            <a:spLocks noChangeArrowheads="1"/>
          </p:cNvSpPr>
          <p:nvPr/>
        </p:nvSpPr>
        <p:spPr bwMode="auto">
          <a:xfrm>
            <a:off x="5572125" y="2819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5878" name="Rectangle 56">
            <a:extLst>
              <a:ext uri="{FF2B5EF4-FFF2-40B4-BE49-F238E27FC236}">
                <a16:creationId xmlns:a16="http://schemas.microsoft.com/office/drawing/2014/main" id="{7A31ABD8-A38B-89C0-CDBC-0C537DEBAA57}"/>
              </a:ext>
            </a:extLst>
          </p:cNvPr>
          <p:cNvSpPr>
            <a:spLocks noChangeArrowheads="1"/>
          </p:cNvSpPr>
          <p:nvPr/>
        </p:nvSpPr>
        <p:spPr bwMode="auto">
          <a:xfrm>
            <a:off x="5657850" y="2667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5879" name="Rectangle 57">
            <a:extLst>
              <a:ext uri="{FF2B5EF4-FFF2-40B4-BE49-F238E27FC236}">
                <a16:creationId xmlns:a16="http://schemas.microsoft.com/office/drawing/2014/main" id="{CD0ADDC2-46DC-20F3-B106-159246A0754C}"/>
              </a:ext>
            </a:extLst>
          </p:cNvPr>
          <p:cNvSpPr>
            <a:spLocks noChangeArrowheads="1"/>
          </p:cNvSpPr>
          <p:nvPr/>
        </p:nvSpPr>
        <p:spPr bwMode="auto">
          <a:xfrm>
            <a:off x="6343650" y="2209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5880" name="Text Box 58">
            <a:extLst>
              <a:ext uri="{FF2B5EF4-FFF2-40B4-BE49-F238E27FC236}">
                <a16:creationId xmlns:a16="http://schemas.microsoft.com/office/drawing/2014/main" id="{FE4076AE-558B-1F6A-2181-1D1D7A224CA8}"/>
              </a:ext>
            </a:extLst>
          </p:cNvPr>
          <p:cNvSpPr txBox="1">
            <a:spLocks noChangeArrowheads="1"/>
          </p:cNvSpPr>
          <p:nvPr/>
        </p:nvSpPr>
        <p:spPr bwMode="auto">
          <a:xfrm>
            <a:off x="5859463" y="1981200"/>
            <a:ext cx="488950"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2400">
                <a:solidFill>
                  <a:srgbClr val="FFFFFF"/>
                </a:solidFill>
              </a:rPr>
              <a:t>46</a:t>
            </a:r>
            <a:endParaRPr lang="en-US" altLang="en-US" sz="2400"/>
          </a:p>
        </p:txBody>
      </p:sp>
      <p:sp>
        <p:nvSpPr>
          <p:cNvPr id="35881" name="Rectangle 59">
            <a:extLst>
              <a:ext uri="{FF2B5EF4-FFF2-40B4-BE49-F238E27FC236}">
                <a16:creationId xmlns:a16="http://schemas.microsoft.com/office/drawing/2014/main" id="{47A79AAF-CAD6-89BD-790A-64FE175B00C6}"/>
              </a:ext>
            </a:extLst>
          </p:cNvPr>
          <p:cNvSpPr>
            <a:spLocks noChangeArrowheads="1"/>
          </p:cNvSpPr>
          <p:nvPr/>
        </p:nvSpPr>
        <p:spPr bwMode="auto">
          <a:xfrm>
            <a:off x="5486400" y="1981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5882" name="Rectangle 60">
            <a:extLst>
              <a:ext uri="{FF2B5EF4-FFF2-40B4-BE49-F238E27FC236}">
                <a16:creationId xmlns:a16="http://schemas.microsoft.com/office/drawing/2014/main" id="{BD340832-5AB8-0372-C3F8-48990E77A38E}"/>
              </a:ext>
            </a:extLst>
          </p:cNvPr>
          <p:cNvSpPr>
            <a:spLocks noChangeArrowheads="1"/>
          </p:cNvSpPr>
          <p:nvPr/>
        </p:nvSpPr>
        <p:spPr bwMode="auto">
          <a:xfrm>
            <a:off x="5657850" y="21336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5883" name="Rectangle 61">
            <a:extLst>
              <a:ext uri="{FF2B5EF4-FFF2-40B4-BE49-F238E27FC236}">
                <a16:creationId xmlns:a16="http://schemas.microsoft.com/office/drawing/2014/main" id="{4870B4BE-DFFA-7D40-D611-8D5CE9CC9082}"/>
              </a:ext>
            </a:extLst>
          </p:cNvPr>
          <p:cNvSpPr>
            <a:spLocks noChangeArrowheads="1"/>
          </p:cNvSpPr>
          <p:nvPr/>
        </p:nvSpPr>
        <p:spPr bwMode="auto">
          <a:xfrm>
            <a:off x="5829300" y="2286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5884" name="Rectangle 62">
            <a:extLst>
              <a:ext uri="{FF2B5EF4-FFF2-40B4-BE49-F238E27FC236}">
                <a16:creationId xmlns:a16="http://schemas.microsoft.com/office/drawing/2014/main" id="{60C412D6-EBC3-967F-0642-D4C71E07427C}"/>
              </a:ext>
            </a:extLst>
          </p:cNvPr>
          <p:cNvSpPr>
            <a:spLocks noChangeArrowheads="1"/>
          </p:cNvSpPr>
          <p:nvPr/>
        </p:nvSpPr>
        <p:spPr bwMode="auto">
          <a:xfrm>
            <a:off x="6000750" y="2438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5885" name="Rectangle 63">
            <a:extLst>
              <a:ext uri="{FF2B5EF4-FFF2-40B4-BE49-F238E27FC236}">
                <a16:creationId xmlns:a16="http://schemas.microsoft.com/office/drawing/2014/main" id="{AB03D802-DD6C-55AE-E8B5-9C4D6F5EF288}"/>
              </a:ext>
            </a:extLst>
          </p:cNvPr>
          <p:cNvSpPr>
            <a:spLocks noChangeArrowheads="1"/>
          </p:cNvSpPr>
          <p:nvPr/>
        </p:nvSpPr>
        <p:spPr bwMode="auto">
          <a:xfrm>
            <a:off x="6172200" y="2590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5886" name="Rectangle 64">
            <a:extLst>
              <a:ext uri="{FF2B5EF4-FFF2-40B4-BE49-F238E27FC236}">
                <a16:creationId xmlns:a16="http://schemas.microsoft.com/office/drawing/2014/main" id="{90BC6070-A590-3B53-4FBE-74C0D90E0D67}"/>
              </a:ext>
            </a:extLst>
          </p:cNvPr>
          <p:cNvSpPr>
            <a:spLocks noChangeArrowheads="1"/>
          </p:cNvSpPr>
          <p:nvPr/>
        </p:nvSpPr>
        <p:spPr bwMode="auto">
          <a:xfrm>
            <a:off x="6343650" y="2743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5887" name="Rectangle 65">
            <a:extLst>
              <a:ext uri="{FF2B5EF4-FFF2-40B4-BE49-F238E27FC236}">
                <a16:creationId xmlns:a16="http://schemas.microsoft.com/office/drawing/2014/main" id="{79AF94B1-77AC-04F2-CD5E-722B1F4D7AF5}"/>
              </a:ext>
            </a:extLst>
          </p:cNvPr>
          <p:cNvSpPr>
            <a:spLocks noChangeArrowheads="1"/>
          </p:cNvSpPr>
          <p:nvPr/>
        </p:nvSpPr>
        <p:spPr bwMode="auto">
          <a:xfrm>
            <a:off x="5314950" y="28956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5888" name="Rectangle 66">
            <a:extLst>
              <a:ext uri="{FF2B5EF4-FFF2-40B4-BE49-F238E27FC236}">
                <a16:creationId xmlns:a16="http://schemas.microsoft.com/office/drawing/2014/main" id="{E9557909-BC26-C21D-6C58-1F8EF300F2FE}"/>
              </a:ext>
            </a:extLst>
          </p:cNvPr>
          <p:cNvSpPr>
            <a:spLocks noChangeArrowheads="1"/>
          </p:cNvSpPr>
          <p:nvPr/>
        </p:nvSpPr>
        <p:spPr bwMode="auto">
          <a:xfrm>
            <a:off x="5486400" y="2819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5889" name="Rectangle 67">
            <a:extLst>
              <a:ext uri="{FF2B5EF4-FFF2-40B4-BE49-F238E27FC236}">
                <a16:creationId xmlns:a16="http://schemas.microsoft.com/office/drawing/2014/main" id="{DF2870F7-DE0E-320F-73F0-B5AC5DCCAC80}"/>
              </a:ext>
            </a:extLst>
          </p:cNvPr>
          <p:cNvSpPr>
            <a:spLocks noChangeArrowheads="1"/>
          </p:cNvSpPr>
          <p:nvPr/>
        </p:nvSpPr>
        <p:spPr bwMode="auto">
          <a:xfrm>
            <a:off x="5486400" y="2743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5890" name="Rectangle 68">
            <a:extLst>
              <a:ext uri="{FF2B5EF4-FFF2-40B4-BE49-F238E27FC236}">
                <a16:creationId xmlns:a16="http://schemas.microsoft.com/office/drawing/2014/main" id="{6AA5E777-7FD1-DAD9-71EC-C55C80A75A6E}"/>
              </a:ext>
            </a:extLst>
          </p:cNvPr>
          <p:cNvSpPr>
            <a:spLocks noChangeArrowheads="1"/>
          </p:cNvSpPr>
          <p:nvPr/>
        </p:nvSpPr>
        <p:spPr bwMode="auto">
          <a:xfrm>
            <a:off x="6000750" y="2667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5891" name="Rectangle 69">
            <a:extLst>
              <a:ext uri="{FF2B5EF4-FFF2-40B4-BE49-F238E27FC236}">
                <a16:creationId xmlns:a16="http://schemas.microsoft.com/office/drawing/2014/main" id="{4C71D6B3-9B5B-FA2F-8B27-F57D965ED117}"/>
              </a:ext>
            </a:extLst>
          </p:cNvPr>
          <p:cNvSpPr>
            <a:spLocks noChangeArrowheads="1"/>
          </p:cNvSpPr>
          <p:nvPr/>
        </p:nvSpPr>
        <p:spPr bwMode="auto">
          <a:xfrm>
            <a:off x="6172200" y="2819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5892" name="Rectangle 70">
            <a:extLst>
              <a:ext uri="{FF2B5EF4-FFF2-40B4-BE49-F238E27FC236}">
                <a16:creationId xmlns:a16="http://schemas.microsoft.com/office/drawing/2014/main" id="{4DF1D1F8-D806-A782-65CD-7C273E735F58}"/>
              </a:ext>
            </a:extLst>
          </p:cNvPr>
          <p:cNvSpPr>
            <a:spLocks noChangeArrowheads="1"/>
          </p:cNvSpPr>
          <p:nvPr/>
        </p:nvSpPr>
        <p:spPr bwMode="auto">
          <a:xfrm>
            <a:off x="5143500" y="2819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5893" name="Rectangle 71">
            <a:extLst>
              <a:ext uri="{FF2B5EF4-FFF2-40B4-BE49-F238E27FC236}">
                <a16:creationId xmlns:a16="http://schemas.microsoft.com/office/drawing/2014/main" id="{326E6251-B7DB-2AA4-F62B-4402E61F1663}"/>
              </a:ext>
            </a:extLst>
          </p:cNvPr>
          <p:cNvSpPr>
            <a:spLocks noChangeArrowheads="1"/>
          </p:cNvSpPr>
          <p:nvPr/>
        </p:nvSpPr>
        <p:spPr bwMode="auto">
          <a:xfrm>
            <a:off x="5057775" y="3048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5894" name="Rectangle 72">
            <a:extLst>
              <a:ext uri="{FF2B5EF4-FFF2-40B4-BE49-F238E27FC236}">
                <a16:creationId xmlns:a16="http://schemas.microsoft.com/office/drawing/2014/main" id="{A6075A60-34AB-67CC-1860-0DB7576ED678}"/>
              </a:ext>
            </a:extLst>
          </p:cNvPr>
          <p:cNvSpPr>
            <a:spLocks noChangeArrowheads="1"/>
          </p:cNvSpPr>
          <p:nvPr/>
        </p:nvSpPr>
        <p:spPr bwMode="auto">
          <a:xfrm>
            <a:off x="5314950" y="2362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5895" name="Rectangle 73">
            <a:extLst>
              <a:ext uri="{FF2B5EF4-FFF2-40B4-BE49-F238E27FC236}">
                <a16:creationId xmlns:a16="http://schemas.microsoft.com/office/drawing/2014/main" id="{A143E557-73DA-BE19-D519-829BDCC20479}"/>
              </a:ext>
            </a:extLst>
          </p:cNvPr>
          <p:cNvSpPr>
            <a:spLocks noChangeArrowheads="1"/>
          </p:cNvSpPr>
          <p:nvPr/>
        </p:nvSpPr>
        <p:spPr bwMode="auto">
          <a:xfrm>
            <a:off x="5057775" y="2667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5896" name="Rectangle 74">
            <a:extLst>
              <a:ext uri="{FF2B5EF4-FFF2-40B4-BE49-F238E27FC236}">
                <a16:creationId xmlns:a16="http://schemas.microsoft.com/office/drawing/2014/main" id="{F5B99A5E-519B-58EA-52CB-E8B7503D7450}"/>
              </a:ext>
            </a:extLst>
          </p:cNvPr>
          <p:cNvSpPr>
            <a:spLocks noChangeArrowheads="1"/>
          </p:cNvSpPr>
          <p:nvPr/>
        </p:nvSpPr>
        <p:spPr bwMode="auto">
          <a:xfrm>
            <a:off x="5915025" y="1981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5897" name="Rectangle 75">
            <a:extLst>
              <a:ext uri="{FF2B5EF4-FFF2-40B4-BE49-F238E27FC236}">
                <a16:creationId xmlns:a16="http://schemas.microsoft.com/office/drawing/2014/main" id="{23E3C61D-D318-D12B-0D45-C0673FE59F53}"/>
              </a:ext>
            </a:extLst>
          </p:cNvPr>
          <p:cNvSpPr>
            <a:spLocks noChangeArrowheads="1"/>
          </p:cNvSpPr>
          <p:nvPr/>
        </p:nvSpPr>
        <p:spPr bwMode="auto">
          <a:xfrm>
            <a:off x="6343650" y="3124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5898" name="Rectangle 76">
            <a:extLst>
              <a:ext uri="{FF2B5EF4-FFF2-40B4-BE49-F238E27FC236}">
                <a16:creationId xmlns:a16="http://schemas.microsoft.com/office/drawing/2014/main" id="{6725BEF3-A0B7-4510-7B4C-CFFBF443F854}"/>
              </a:ext>
            </a:extLst>
          </p:cNvPr>
          <p:cNvSpPr>
            <a:spLocks noChangeArrowheads="1"/>
          </p:cNvSpPr>
          <p:nvPr/>
        </p:nvSpPr>
        <p:spPr bwMode="auto">
          <a:xfrm>
            <a:off x="5400675" y="3200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5899" name="Rectangle 77">
            <a:extLst>
              <a:ext uri="{FF2B5EF4-FFF2-40B4-BE49-F238E27FC236}">
                <a16:creationId xmlns:a16="http://schemas.microsoft.com/office/drawing/2014/main" id="{85CE5960-F980-7EA2-C0CB-0FEB9CBB41C7}"/>
              </a:ext>
            </a:extLst>
          </p:cNvPr>
          <p:cNvSpPr>
            <a:spLocks noChangeArrowheads="1"/>
          </p:cNvSpPr>
          <p:nvPr/>
        </p:nvSpPr>
        <p:spPr bwMode="auto">
          <a:xfrm>
            <a:off x="8229600" y="2209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5900" name="Rectangle 78">
            <a:extLst>
              <a:ext uri="{FF2B5EF4-FFF2-40B4-BE49-F238E27FC236}">
                <a16:creationId xmlns:a16="http://schemas.microsoft.com/office/drawing/2014/main" id="{7BC1DE64-932E-96EA-662F-2F6C02A74CA7}"/>
              </a:ext>
            </a:extLst>
          </p:cNvPr>
          <p:cNvSpPr>
            <a:spLocks noChangeArrowheads="1"/>
          </p:cNvSpPr>
          <p:nvPr/>
        </p:nvSpPr>
        <p:spPr bwMode="auto">
          <a:xfrm>
            <a:off x="8658225" y="2819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5901" name="Rectangle 79">
            <a:extLst>
              <a:ext uri="{FF2B5EF4-FFF2-40B4-BE49-F238E27FC236}">
                <a16:creationId xmlns:a16="http://schemas.microsoft.com/office/drawing/2014/main" id="{89110B06-48E0-B3EB-523F-124A7FC3D835}"/>
              </a:ext>
            </a:extLst>
          </p:cNvPr>
          <p:cNvSpPr>
            <a:spLocks noChangeArrowheads="1"/>
          </p:cNvSpPr>
          <p:nvPr/>
        </p:nvSpPr>
        <p:spPr bwMode="auto">
          <a:xfrm>
            <a:off x="8572500" y="2209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5902" name="Rectangle 80">
            <a:extLst>
              <a:ext uri="{FF2B5EF4-FFF2-40B4-BE49-F238E27FC236}">
                <a16:creationId xmlns:a16="http://schemas.microsoft.com/office/drawing/2014/main" id="{8E865FF7-BE56-F9FA-0CD7-DDE436F360DC}"/>
              </a:ext>
            </a:extLst>
          </p:cNvPr>
          <p:cNvSpPr>
            <a:spLocks noChangeArrowheads="1"/>
          </p:cNvSpPr>
          <p:nvPr/>
        </p:nvSpPr>
        <p:spPr bwMode="auto">
          <a:xfrm>
            <a:off x="9001125" y="2209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5903" name="Line 81">
            <a:extLst>
              <a:ext uri="{FF2B5EF4-FFF2-40B4-BE49-F238E27FC236}">
                <a16:creationId xmlns:a16="http://schemas.microsoft.com/office/drawing/2014/main" id="{24A0F31B-8AF0-F521-3F49-E56D80B01D81}"/>
              </a:ext>
            </a:extLst>
          </p:cNvPr>
          <p:cNvSpPr>
            <a:spLocks noChangeShapeType="1"/>
          </p:cNvSpPr>
          <p:nvPr/>
        </p:nvSpPr>
        <p:spPr bwMode="auto">
          <a:xfrm>
            <a:off x="3686175" y="30480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5904" name="Line 82">
            <a:extLst>
              <a:ext uri="{FF2B5EF4-FFF2-40B4-BE49-F238E27FC236}">
                <a16:creationId xmlns:a16="http://schemas.microsoft.com/office/drawing/2014/main" id="{B8F19261-019A-9C87-D89E-08167E2C0A3A}"/>
              </a:ext>
            </a:extLst>
          </p:cNvPr>
          <p:cNvSpPr>
            <a:spLocks noChangeShapeType="1"/>
          </p:cNvSpPr>
          <p:nvPr/>
        </p:nvSpPr>
        <p:spPr bwMode="auto">
          <a:xfrm>
            <a:off x="600075" y="30480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5905" name="Line 83">
            <a:extLst>
              <a:ext uri="{FF2B5EF4-FFF2-40B4-BE49-F238E27FC236}">
                <a16:creationId xmlns:a16="http://schemas.microsoft.com/office/drawing/2014/main" id="{A0B8F5A7-C665-9FAB-7382-D0DB9F356B54}"/>
              </a:ext>
            </a:extLst>
          </p:cNvPr>
          <p:cNvSpPr>
            <a:spLocks noChangeShapeType="1"/>
          </p:cNvSpPr>
          <p:nvPr/>
        </p:nvSpPr>
        <p:spPr bwMode="auto">
          <a:xfrm>
            <a:off x="600075" y="3352800"/>
            <a:ext cx="3086100"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5906" name="Text Box 84">
            <a:extLst>
              <a:ext uri="{FF2B5EF4-FFF2-40B4-BE49-F238E27FC236}">
                <a16:creationId xmlns:a16="http://schemas.microsoft.com/office/drawing/2014/main" id="{63CC2A8C-AD13-7F6A-284E-F42B578D3DBF}"/>
              </a:ext>
            </a:extLst>
          </p:cNvPr>
          <p:cNvSpPr txBox="1">
            <a:spLocks noChangeArrowheads="1"/>
          </p:cNvSpPr>
          <p:nvPr/>
        </p:nvSpPr>
        <p:spPr bwMode="auto">
          <a:xfrm>
            <a:off x="857250" y="2971800"/>
            <a:ext cx="1073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a:t>Class 1</a:t>
            </a:r>
          </a:p>
        </p:txBody>
      </p:sp>
      <p:sp>
        <p:nvSpPr>
          <p:cNvPr id="35907" name="Line 85">
            <a:extLst>
              <a:ext uri="{FF2B5EF4-FFF2-40B4-BE49-F238E27FC236}">
                <a16:creationId xmlns:a16="http://schemas.microsoft.com/office/drawing/2014/main" id="{6AD56780-24C0-4BA7-4522-1FFEE10DD265}"/>
              </a:ext>
            </a:extLst>
          </p:cNvPr>
          <p:cNvSpPr>
            <a:spLocks noChangeShapeType="1"/>
          </p:cNvSpPr>
          <p:nvPr/>
        </p:nvSpPr>
        <p:spPr bwMode="auto">
          <a:xfrm>
            <a:off x="4714875" y="33528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5908" name="Line 86">
            <a:extLst>
              <a:ext uri="{FF2B5EF4-FFF2-40B4-BE49-F238E27FC236}">
                <a16:creationId xmlns:a16="http://schemas.microsoft.com/office/drawing/2014/main" id="{39F95E23-383A-B714-2C98-FC1EDBBB1AD5}"/>
              </a:ext>
            </a:extLst>
          </p:cNvPr>
          <p:cNvSpPr>
            <a:spLocks noChangeShapeType="1"/>
          </p:cNvSpPr>
          <p:nvPr/>
        </p:nvSpPr>
        <p:spPr bwMode="auto">
          <a:xfrm>
            <a:off x="1628775" y="33528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5909" name="Line 87">
            <a:extLst>
              <a:ext uri="{FF2B5EF4-FFF2-40B4-BE49-F238E27FC236}">
                <a16:creationId xmlns:a16="http://schemas.microsoft.com/office/drawing/2014/main" id="{D312CEAF-F6B1-6FF8-0738-39425E8F5C96}"/>
              </a:ext>
            </a:extLst>
          </p:cNvPr>
          <p:cNvSpPr>
            <a:spLocks noChangeShapeType="1"/>
          </p:cNvSpPr>
          <p:nvPr/>
        </p:nvSpPr>
        <p:spPr bwMode="auto">
          <a:xfrm>
            <a:off x="1628775" y="3657600"/>
            <a:ext cx="3086100"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5910" name="Text Box 88">
            <a:extLst>
              <a:ext uri="{FF2B5EF4-FFF2-40B4-BE49-F238E27FC236}">
                <a16:creationId xmlns:a16="http://schemas.microsoft.com/office/drawing/2014/main" id="{335030C0-D7D5-737D-7B15-7083AA80130F}"/>
              </a:ext>
            </a:extLst>
          </p:cNvPr>
          <p:cNvSpPr txBox="1">
            <a:spLocks noChangeArrowheads="1"/>
          </p:cNvSpPr>
          <p:nvPr/>
        </p:nvSpPr>
        <p:spPr bwMode="auto">
          <a:xfrm>
            <a:off x="1971675" y="3276600"/>
            <a:ext cx="1073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a:t>Class 2</a:t>
            </a:r>
          </a:p>
        </p:txBody>
      </p:sp>
      <p:sp>
        <p:nvSpPr>
          <p:cNvPr id="35911" name="Line 89">
            <a:extLst>
              <a:ext uri="{FF2B5EF4-FFF2-40B4-BE49-F238E27FC236}">
                <a16:creationId xmlns:a16="http://schemas.microsoft.com/office/drawing/2014/main" id="{B31C5210-51B9-572F-189C-40456B0C2FDA}"/>
              </a:ext>
            </a:extLst>
          </p:cNvPr>
          <p:cNvSpPr>
            <a:spLocks noChangeShapeType="1"/>
          </p:cNvSpPr>
          <p:nvPr/>
        </p:nvSpPr>
        <p:spPr bwMode="auto">
          <a:xfrm>
            <a:off x="6515100" y="36576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5912" name="Line 90">
            <a:extLst>
              <a:ext uri="{FF2B5EF4-FFF2-40B4-BE49-F238E27FC236}">
                <a16:creationId xmlns:a16="http://schemas.microsoft.com/office/drawing/2014/main" id="{C5DA89A2-80E9-6C12-CD21-9118D7BB0B33}"/>
              </a:ext>
            </a:extLst>
          </p:cNvPr>
          <p:cNvSpPr>
            <a:spLocks noChangeShapeType="1"/>
          </p:cNvSpPr>
          <p:nvPr/>
        </p:nvSpPr>
        <p:spPr bwMode="auto">
          <a:xfrm>
            <a:off x="3429000" y="36576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5913" name="Line 91">
            <a:extLst>
              <a:ext uri="{FF2B5EF4-FFF2-40B4-BE49-F238E27FC236}">
                <a16:creationId xmlns:a16="http://schemas.microsoft.com/office/drawing/2014/main" id="{EDEFE5C5-EA10-F193-F227-C3ACD5C4DB6A}"/>
              </a:ext>
            </a:extLst>
          </p:cNvPr>
          <p:cNvSpPr>
            <a:spLocks noChangeShapeType="1"/>
          </p:cNvSpPr>
          <p:nvPr/>
        </p:nvSpPr>
        <p:spPr bwMode="auto">
          <a:xfrm>
            <a:off x="3429000" y="3962400"/>
            <a:ext cx="3086100"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5914" name="Text Box 92">
            <a:extLst>
              <a:ext uri="{FF2B5EF4-FFF2-40B4-BE49-F238E27FC236}">
                <a16:creationId xmlns:a16="http://schemas.microsoft.com/office/drawing/2014/main" id="{3912AEF3-2E74-4048-E365-449FEAC31B08}"/>
              </a:ext>
            </a:extLst>
          </p:cNvPr>
          <p:cNvSpPr txBox="1">
            <a:spLocks noChangeArrowheads="1"/>
          </p:cNvSpPr>
          <p:nvPr/>
        </p:nvSpPr>
        <p:spPr bwMode="auto">
          <a:xfrm>
            <a:off x="3514725" y="3581400"/>
            <a:ext cx="1073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a:t>Class 3</a:t>
            </a:r>
          </a:p>
        </p:txBody>
      </p:sp>
      <p:sp>
        <p:nvSpPr>
          <p:cNvPr id="35915" name="Line 93">
            <a:extLst>
              <a:ext uri="{FF2B5EF4-FFF2-40B4-BE49-F238E27FC236}">
                <a16:creationId xmlns:a16="http://schemas.microsoft.com/office/drawing/2014/main" id="{A640B92F-6394-17A8-5EF8-055008C37A72}"/>
              </a:ext>
            </a:extLst>
          </p:cNvPr>
          <p:cNvSpPr>
            <a:spLocks noChangeShapeType="1"/>
          </p:cNvSpPr>
          <p:nvPr/>
        </p:nvSpPr>
        <p:spPr bwMode="auto">
          <a:xfrm>
            <a:off x="7972425" y="39624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5916" name="Line 94">
            <a:extLst>
              <a:ext uri="{FF2B5EF4-FFF2-40B4-BE49-F238E27FC236}">
                <a16:creationId xmlns:a16="http://schemas.microsoft.com/office/drawing/2014/main" id="{5362F5FE-B920-E600-5370-1E68AD792135}"/>
              </a:ext>
            </a:extLst>
          </p:cNvPr>
          <p:cNvSpPr>
            <a:spLocks noChangeShapeType="1"/>
          </p:cNvSpPr>
          <p:nvPr/>
        </p:nvSpPr>
        <p:spPr bwMode="auto">
          <a:xfrm>
            <a:off x="4886325" y="39624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5917" name="Line 95">
            <a:extLst>
              <a:ext uri="{FF2B5EF4-FFF2-40B4-BE49-F238E27FC236}">
                <a16:creationId xmlns:a16="http://schemas.microsoft.com/office/drawing/2014/main" id="{A6208413-DCFC-8303-A879-3A1393BC6812}"/>
              </a:ext>
            </a:extLst>
          </p:cNvPr>
          <p:cNvSpPr>
            <a:spLocks noChangeShapeType="1"/>
          </p:cNvSpPr>
          <p:nvPr/>
        </p:nvSpPr>
        <p:spPr bwMode="auto">
          <a:xfrm>
            <a:off x="4886325" y="4267200"/>
            <a:ext cx="3086100"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5918" name="Text Box 96">
            <a:extLst>
              <a:ext uri="{FF2B5EF4-FFF2-40B4-BE49-F238E27FC236}">
                <a16:creationId xmlns:a16="http://schemas.microsoft.com/office/drawing/2014/main" id="{59172410-3FD8-69D8-14A8-650877096910}"/>
              </a:ext>
            </a:extLst>
          </p:cNvPr>
          <p:cNvSpPr txBox="1">
            <a:spLocks noChangeArrowheads="1"/>
          </p:cNvSpPr>
          <p:nvPr/>
        </p:nvSpPr>
        <p:spPr bwMode="auto">
          <a:xfrm>
            <a:off x="4972050" y="3886200"/>
            <a:ext cx="1073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a:t>Class 3</a:t>
            </a:r>
          </a:p>
        </p:txBody>
      </p:sp>
      <p:sp>
        <p:nvSpPr>
          <p:cNvPr id="35919" name="Line 97">
            <a:extLst>
              <a:ext uri="{FF2B5EF4-FFF2-40B4-BE49-F238E27FC236}">
                <a16:creationId xmlns:a16="http://schemas.microsoft.com/office/drawing/2014/main" id="{21CDD85A-FC86-8D82-A95C-59A887CDCFA0}"/>
              </a:ext>
            </a:extLst>
          </p:cNvPr>
          <p:cNvSpPr>
            <a:spLocks noChangeShapeType="1"/>
          </p:cNvSpPr>
          <p:nvPr/>
        </p:nvSpPr>
        <p:spPr bwMode="auto">
          <a:xfrm>
            <a:off x="8401050" y="42672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5920" name="Line 98">
            <a:extLst>
              <a:ext uri="{FF2B5EF4-FFF2-40B4-BE49-F238E27FC236}">
                <a16:creationId xmlns:a16="http://schemas.microsoft.com/office/drawing/2014/main" id="{E133B678-881B-9CFE-1E5D-B387FA62745E}"/>
              </a:ext>
            </a:extLst>
          </p:cNvPr>
          <p:cNvSpPr>
            <a:spLocks noChangeShapeType="1"/>
          </p:cNvSpPr>
          <p:nvPr/>
        </p:nvSpPr>
        <p:spPr bwMode="auto">
          <a:xfrm>
            <a:off x="5314950" y="42672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5921" name="Line 99">
            <a:extLst>
              <a:ext uri="{FF2B5EF4-FFF2-40B4-BE49-F238E27FC236}">
                <a16:creationId xmlns:a16="http://schemas.microsoft.com/office/drawing/2014/main" id="{5B139B4E-19DE-4117-D27F-672E9BCB717A}"/>
              </a:ext>
            </a:extLst>
          </p:cNvPr>
          <p:cNvSpPr>
            <a:spLocks noChangeShapeType="1"/>
          </p:cNvSpPr>
          <p:nvPr/>
        </p:nvSpPr>
        <p:spPr bwMode="auto">
          <a:xfrm>
            <a:off x="5314950" y="4572000"/>
            <a:ext cx="3086100"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5922" name="Text Box 100">
            <a:extLst>
              <a:ext uri="{FF2B5EF4-FFF2-40B4-BE49-F238E27FC236}">
                <a16:creationId xmlns:a16="http://schemas.microsoft.com/office/drawing/2014/main" id="{83B7B395-88FA-AFF9-DF8F-5BFEA93EBB41}"/>
              </a:ext>
            </a:extLst>
          </p:cNvPr>
          <p:cNvSpPr txBox="1">
            <a:spLocks noChangeArrowheads="1"/>
          </p:cNvSpPr>
          <p:nvPr/>
        </p:nvSpPr>
        <p:spPr bwMode="auto">
          <a:xfrm>
            <a:off x="5314950" y="4191000"/>
            <a:ext cx="1073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a:t>Class 2</a:t>
            </a:r>
          </a:p>
        </p:txBody>
      </p:sp>
      <p:sp>
        <p:nvSpPr>
          <p:cNvPr id="35923" name="Line 101">
            <a:extLst>
              <a:ext uri="{FF2B5EF4-FFF2-40B4-BE49-F238E27FC236}">
                <a16:creationId xmlns:a16="http://schemas.microsoft.com/office/drawing/2014/main" id="{8125CD1F-002B-2C71-2C38-505C5763B558}"/>
              </a:ext>
            </a:extLst>
          </p:cNvPr>
          <p:cNvSpPr>
            <a:spLocks noChangeShapeType="1"/>
          </p:cNvSpPr>
          <p:nvPr/>
        </p:nvSpPr>
        <p:spPr bwMode="auto">
          <a:xfrm>
            <a:off x="8829675" y="45720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5924" name="Line 102">
            <a:extLst>
              <a:ext uri="{FF2B5EF4-FFF2-40B4-BE49-F238E27FC236}">
                <a16:creationId xmlns:a16="http://schemas.microsoft.com/office/drawing/2014/main" id="{994FBF8B-0588-4B90-34BA-C8DAA841D46F}"/>
              </a:ext>
            </a:extLst>
          </p:cNvPr>
          <p:cNvSpPr>
            <a:spLocks noChangeShapeType="1"/>
          </p:cNvSpPr>
          <p:nvPr/>
        </p:nvSpPr>
        <p:spPr bwMode="auto">
          <a:xfrm>
            <a:off x="5743575" y="45720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5925" name="Line 103">
            <a:extLst>
              <a:ext uri="{FF2B5EF4-FFF2-40B4-BE49-F238E27FC236}">
                <a16:creationId xmlns:a16="http://schemas.microsoft.com/office/drawing/2014/main" id="{CB1D2D4A-1D37-E6F4-FE0C-EEFCF55CD793}"/>
              </a:ext>
            </a:extLst>
          </p:cNvPr>
          <p:cNvSpPr>
            <a:spLocks noChangeShapeType="1"/>
          </p:cNvSpPr>
          <p:nvPr/>
        </p:nvSpPr>
        <p:spPr bwMode="auto">
          <a:xfrm>
            <a:off x="5743575" y="4876800"/>
            <a:ext cx="3086100"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5926" name="Text Box 104">
            <a:extLst>
              <a:ext uri="{FF2B5EF4-FFF2-40B4-BE49-F238E27FC236}">
                <a16:creationId xmlns:a16="http://schemas.microsoft.com/office/drawing/2014/main" id="{587DB1FD-849C-DD0C-4AD6-D6A3CB51B779}"/>
              </a:ext>
            </a:extLst>
          </p:cNvPr>
          <p:cNvSpPr txBox="1">
            <a:spLocks noChangeArrowheads="1"/>
          </p:cNvSpPr>
          <p:nvPr/>
        </p:nvSpPr>
        <p:spPr bwMode="auto">
          <a:xfrm>
            <a:off x="5915025" y="4495800"/>
            <a:ext cx="1073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a:t>Class 2</a:t>
            </a:r>
          </a:p>
        </p:txBody>
      </p:sp>
      <p:sp>
        <p:nvSpPr>
          <p:cNvPr id="35927" name="Line 105">
            <a:extLst>
              <a:ext uri="{FF2B5EF4-FFF2-40B4-BE49-F238E27FC236}">
                <a16:creationId xmlns:a16="http://schemas.microsoft.com/office/drawing/2014/main" id="{C4DA08D0-E419-C93C-4CAF-5378F95ADFD6}"/>
              </a:ext>
            </a:extLst>
          </p:cNvPr>
          <p:cNvSpPr>
            <a:spLocks noChangeShapeType="1"/>
          </p:cNvSpPr>
          <p:nvPr/>
        </p:nvSpPr>
        <p:spPr bwMode="auto">
          <a:xfrm>
            <a:off x="7972425" y="11430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5928" name="Line 106">
            <a:extLst>
              <a:ext uri="{FF2B5EF4-FFF2-40B4-BE49-F238E27FC236}">
                <a16:creationId xmlns:a16="http://schemas.microsoft.com/office/drawing/2014/main" id="{9B10C229-4E99-AB19-7B70-F139732D74B2}"/>
              </a:ext>
            </a:extLst>
          </p:cNvPr>
          <p:cNvSpPr>
            <a:spLocks noChangeShapeType="1"/>
          </p:cNvSpPr>
          <p:nvPr/>
        </p:nvSpPr>
        <p:spPr bwMode="auto">
          <a:xfrm>
            <a:off x="3429000" y="1447800"/>
            <a:ext cx="4543425"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5929" name="Text Box 107">
            <a:extLst>
              <a:ext uri="{FF2B5EF4-FFF2-40B4-BE49-F238E27FC236}">
                <a16:creationId xmlns:a16="http://schemas.microsoft.com/office/drawing/2014/main" id="{944969FB-130E-43F1-762E-9F858ED550FA}"/>
              </a:ext>
            </a:extLst>
          </p:cNvPr>
          <p:cNvSpPr txBox="1">
            <a:spLocks noChangeArrowheads="1"/>
          </p:cNvSpPr>
          <p:nvPr/>
        </p:nvSpPr>
        <p:spPr bwMode="auto">
          <a:xfrm>
            <a:off x="5229225" y="914400"/>
            <a:ext cx="1073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a:t>Class 3</a:t>
            </a:r>
          </a:p>
        </p:txBody>
      </p:sp>
      <p:sp>
        <p:nvSpPr>
          <p:cNvPr id="35930" name="Rectangle 108">
            <a:extLst>
              <a:ext uri="{FF2B5EF4-FFF2-40B4-BE49-F238E27FC236}">
                <a16:creationId xmlns:a16="http://schemas.microsoft.com/office/drawing/2014/main" id="{94C56B17-F04C-53BE-B697-3AE5AD89F474}"/>
              </a:ext>
            </a:extLst>
          </p:cNvPr>
          <p:cNvSpPr>
            <a:spLocks noChangeArrowheads="1"/>
          </p:cNvSpPr>
          <p:nvPr/>
        </p:nvSpPr>
        <p:spPr bwMode="auto">
          <a:xfrm>
            <a:off x="5314950" y="1828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5931" name="Rectangle 109">
            <a:extLst>
              <a:ext uri="{FF2B5EF4-FFF2-40B4-BE49-F238E27FC236}">
                <a16:creationId xmlns:a16="http://schemas.microsoft.com/office/drawing/2014/main" id="{6A73C255-FD29-717A-DB8B-D07A42B2D3A8}"/>
              </a:ext>
            </a:extLst>
          </p:cNvPr>
          <p:cNvSpPr>
            <a:spLocks noChangeArrowheads="1"/>
          </p:cNvSpPr>
          <p:nvPr/>
        </p:nvSpPr>
        <p:spPr bwMode="auto">
          <a:xfrm>
            <a:off x="5657850" y="1828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5932" name="Rectangle 110">
            <a:extLst>
              <a:ext uri="{FF2B5EF4-FFF2-40B4-BE49-F238E27FC236}">
                <a16:creationId xmlns:a16="http://schemas.microsoft.com/office/drawing/2014/main" id="{950BF498-9B7D-8AC9-B5B0-1842290475E9}"/>
              </a:ext>
            </a:extLst>
          </p:cNvPr>
          <p:cNvSpPr>
            <a:spLocks noChangeArrowheads="1"/>
          </p:cNvSpPr>
          <p:nvPr/>
        </p:nvSpPr>
        <p:spPr bwMode="auto">
          <a:xfrm>
            <a:off x="6172200" y="1828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5933" name="Line 111">
            <a:extLst>
              <a:ext uri="{FF2B5EF4-FFF2-40B4-BE49-F238E27FC236}">
                <a16:creationId xmlns:a16="http://schemas.microsoft.com/office/drawing/2014/main" id="{A25F1DF2-CC0E-B194-23E6-E84B6647FABA}"/>
              </a:ext>
            </a:extLst>
          </p:cNvPr>
          <p:cNvSpPr>
            <a:spLocks noChangeShapeType="1"/>
          </p:cNvSpPr>
          <p:nvPr/>
        </p:nvSpPr>
        <p:spPr bwMode="auto">
          <a:xfrm>
            <a:off x="8829675" y="11430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5934" name="Text Box 112">
            <a:extLst>
              <a:ext uri="{FF2B5EF4-FFF2-40B4-BE49-F238E27FC236}">
                <a16:creationId xmlns:a16="http://schemas.microsoft.com/office/drawing/2014/main" id="{15597C46-EC7A-A5BA-6889-E154B4B75124}"/>
              </a:ext>
            </a:extLst>
          </p:cNvPr>
          <p:cNvSpPr txBox="1">
            <a:spLocks noChangeArrowheads="1"/>
          </p:cNvSpPr>
          <p:nvPr/>
        </p:nvSpPr>
        <p:spPr bwMode="auto">
          <a:xfrm>
            <a:off x="7715250" y="762000"/>
            <a:ext cx="1073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a:t>Class 2</a:t>
            </a:r>
          </a:p>
        </p:txBody>
      </p:sp>
      <p:sp>
        <p:nvSpPr>
          <p:cNvPr id="35935" name="Line 113">
            <a:extLst>
              <a:ext uri="{FF2B5EF4-FFF2-40B4-BE49-F238E27FC236}">
                <a16:creationId xmlns:a16="http://schemas.microsoft.com/office/drawing/2014/main" id="{CDEC87F7-4E2A-708E-9270-C2C9E14FA18F}"/>
              </a:ext>
            </a:extLst>
          </p:cNvPr>
          <p:cNvSpPr>
            <a:spLocks noChangeShapeType="1"/>
          </p:cNvSpPr>
          <p:nvPr/>
        </p:nvSpPr>
        <p:spPr bwMode="auto">
          <a:xfrm>
            <a:off x="7972425" y="1447800"/>
            <a:ext cx="857250"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5936" name="Text Box 114">
            <a:extLst>
              <a:ext uri="{FF2B5EF4-FFF2-40B4-BE49-F238E27FC236}">
                <a16:creationId xmlns:a16="http://schemas.microsoft.com/office/drawing/2014/main" id="{62C5DE2A-B086-03E1-AD31-AFE94FB155B9}"/>
              </a:ext>
            </a:extLst>
          </p:cNvPr>
          <p:cNvSpPr txBox="1">
            <a:spLocks noChangeArrowheads="1"/>
          </p:cNvSpPr>
          <p:nvPr/>
        </p:nvSpPr>
        <p:spPr bwMode="auto">
          <a:xfrm>
            <a:off x="671513" y="966788"/>
            <a:ext cx="9239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000"/>
              <a:t>Class 1</a:t>
            </a:r>
            <a:endParaRPr lang="en-US" altLang="en-US" sz="2800"/>
          </a:p>
        </p:txBody>
      </p:sp>
      <p:sp>
        <p:nvSpPr>
          <p:cNvPr id="35937" name="Text Box 115">
            <a:extLst>
              <a:ext uri="{FF2B5EF4-FFF2-40B4-BE49-F238E27FC236}">
                <a16:creationId xmlns:a16="http://schemas.microsoft.com/office/drawing/2014/main" id="{F0A7F3A6-EB01-E06D-3576-80F56CA59E29}"/>
              </a:ext>
            </a:extLst>
          </p:cNvPr>
          <p:cNvSpPr txBox="1">
            <a:spLocks noChangeArrowheads="1"/>
          </p:cNvSpPr>
          <p:nvPr/>
        </p:nvSpPr>
        <p:spPr bwMode="auto">
          <a:xfrm>
            <a:off x="461963" y="342900"/>
            <a:ext cx="3657600" cy="519113"/>
          </a:xfrm>
          <a:prstGeom prst="rect">
            <a:avLst/>
          </a:prstGeom>
          <a:noFill/>
          <a:ln>
            <a:noFill/>
          </a:ln>
          <a:effectLst/>
          <a:extLst>
            <a:ext uri="{909E8E84-426E-40DD-AFC4-6F175D3DCCD1}">
              <a14:hiddenFill xmlns:a14="http://schemas.microsoft.com/office/drawing/2010/main">
                <a:gradFill rotWithShape="0">
                  <a:gsLst>
                    <a:gs pos="0">
                      <a:srgbClr val="0066CC"/>
                    </a:gs>
                    <a:gs pos="100000">
                      <a:srgbClr val="002F5E"/>
                    </a:gs>
                  </a:gsLst>
                  <a:lin ang="5400000" scaled="1"/>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2800" i="1" u="sng"/>
              <a:t>Continuous Sliding Mile</a:t>
            </a:r>
            <a:endParaRPr lang="en-US" altLang="en-US" sz="2400"/>
          </a:p>
        </p:txBody>
      </p:sp>
      <p:sp>
        <p:nvSpPr>
          <p:cNvPr id="35938" name="Rectangle 116">
            <a:extLst>
              <a:ext uri="{FF2B5EF4-FFF2-40B4-BE49-F238E27FC236}">
                <a16:creationId xmlns:a16="http://schemas.microsoft.com/office/drawing/2014/main" id="{F93BBC48-FAFB-85C0-33DC-30947715FF23}"/>
              </a:ext>
            </a:extLst>
          </p:cNvPr>
          <p:cNvSpPr>
            <a:spLocks noChangeArrowheads="1"/>
          </p:cNvSpPr>
          <p:nvPr/>
        </p:nvSpPr>
        <p:spPr bwMode="auto">
          <a:xfrm>
            <a:off x="5400675" y="3200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5939" name="Rectangle 117">
            <a:extLst>
              <a:ext uri="{FF2B5EF4-FFF2-40B4-BE49-F238E27FC236}">
                <a16:creationId xmlns:a16="http://schemas.microsoft.com/office/drawing/2014/main" id="{F3478738-3921-6E68-71D7-9BF3FBE92D8A}"/>
              </a:ext>
            </a:extLst>
          </p:cNvPr>
          <p:cNvSpPr>
            <a:spLocks noChangeArrowheads="1"/>
          </p:cNvSpPr>
          <p:nvPr/>
        </p:nvSpPr>
        <p:spPr bwMode="auto">
          <a:xfrm>
            <a:off x="5489575" y="31115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5940" name="Rectangle 118">
            <a:extLst>
              <a:ext uri="{FF2B5EF4-FFF2-40B4-BE49-F238E27FC236}">
                <a16:creationId xmlns:a16="http://schemas.microsoft.com/office/drawing/2014/main" id="{359FD475-392F-B2F2-6C8C-27EA2FAD1E4C}"/>
              </a:ext>
            </a:extLst>
          </p:cNvPr>
          <p:cNvSpPr>
            <a:spLocks noChangeArrowheads="1"/>
          </p:cNvSpPr>
          <p:nvPr/>
        </p:nvSpPr>
        <p:spPr bwMode="auto">
          <a:xfrm>
            <a:off x="5394325" y="302895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5941" name="Text Box 119">
            <a:extLst>
              <a:ext uri="{FF2B5EF4-FFF2-40B4-BE49-F238E27FC236}">
                <a16:creationId xmlns:a16="http://schemas.microsoft.com/office/drawing/2014/main" id="{F2948257-2DD1-BCEA-BE08-CD3F23809589}"/>
              </a:ext>
            </a:extLst>
          </p:cNvPr>
          <p:cNvSpPr txBox="1">
            <a:spLocks noChangeArrowheads="1"/>
          </p:cNvSpPr>
          <p:nvPr/>
        </p:nvSpPr>
        <p:spPr bwMode="auto">
          <a:xfrm>
            <a:off x="4291013" y="2112963"/>
            <a:ext cx="3365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a:t>9</a:t>
            </a:r>
          </a:p>
        </p:txBody>
      </p:sp>
      <p:sp>
        <p:nvSpPr>
          <p:cNvPr id="35942" name="Rectangle 120">
            <a:extLst>
              <a:ext uri="{FF2B5EF4-FFF2-40B4-BE49-F238E27FC236}">
                <a16:creationId xmlns:a16="http://schemas.microsoft.com/office/drawing/2014/main" id="{3B9092E7-017D-801D-18A6-A18495938E4A}"/>
              </a:ext>
            </a:extLst>
          </p:cNvPr>
          <p:cNvSpPr>
            <a:spLocks noChangeArrowheads="1"/>
          </p:cNvSpPr>
          <p:nvPr/>
        </p:nvSpPr>
        <p:spPr bwMode="auto">
          <a:xfrm>
            <a:off x="7715250" y="2286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5943" name="Rectangle 121">
            <a:extLst>
              <a:ext uri="{FF2B5EF4-FFF2-40B4-BE49-F238E27FC236}">
                <a16:creationId xmlns:a16="http://schemas.microsoft.com/office/drawing/2014/main" id="{BC4E1025-2FD7-9B56-9129-AFC6B562E0B0}"/>
              </a:ext>
            </a:extLst>
          </p:cNvPr>
          <p:cNvSpPr>
            <a:spLocks noChangeArrowheads="1"/>
          </p:cNvSpPr>
          <p:nvPr/>
        </p:nvSpPr>
        <p:spPr bwMode="auto">
          <a:xfrm>
            <a:off x="7575550" y="2398713"/>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5944" name="Rectangle 122">
            <a:extLst>
              <a:ext uri="{FF2B5EF4-FFF2-40B4-BE49-F238E27FC236}">
                <a16:creationId xmlns:a16="http://schemas.microsoft.com/office/drawing/2014/main" id="{FFD3C729-40C5-569A-12EB-EA6CAF9FAA7A}"/>
              </a:ext>
            </a:extLst>
          </p:cNvPr>
          <p:cNvSpPr>
            <a:spLocks noChangeArrowheads="1"/>
          </p:cNvSpPr>
          <p:nvPr/>
        </p:nvSpPr>
        <p:spPr bwMode="auto">
          <a:xfrm>
            <a:off x="7524750" y="2257425"/>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Tree>
  </p:cSld>
  <p:clrMapOvr>
    <a:masterClrMapping/>
  </p:clrMapOvr>
  <p:transition>
    <p:blinds dir="vert"/>
  </p:transition>
</p:sld>
</file>

<file path=ppt/slides/slide12.xml><?xml version="1.0" encoding="utf-8"?>
<p:sld xmlns:a="http://schemas.openxmlformats.org/drawingml/2006/main" xmlns:r="http://schemas.openxmlformats.org/officeDocument/2006/relationships" xmlns:p="http://schemas.openxmlformats.org/presentationml/2006/main">
  <p:cSld>
    <p:bg>
      <p:bgPr>
        <a:gradFill rotWithShape="0">
          <a:gsLst>
            <a:gs pos="0">
              <a:srgbClr val="75EBFB"/>
            </a:gs>
            <a:gs pos="100000">
              <a:srgbClr val="FFFFFF"/>
            </a:gs>
          </a:gsLst>
          <a:lin ang="5400000" scaled="1"/>
        </a:gradFill>
        <a:effectLst/>
      </p:bgPr>
    </p:bg>
    <p:spTree>
      <p:nvGrpSpPr>
        <p:cNvPr id="1" name=""/>
        <p:cNvGrpSpPr/>
        <p:nvPr/>
      </p:nvGrpSpPr>
      <p:grpSpPr>
        <a:xfrm>
          <a:off x="0" y="0"/>
          <a:ext cx="0" cy="0"/>
          <a:chOff x="0" y="0"/>
          <a:chExt cx="0" cy="0"/>
        </a:xfrm>
      </p:grpSpPr>
      <p:sp>
        <p:nvSpPr>
          <p:cNvPr id="37890" name="Rectangle 2">
            <a:extLst>
              <a:ext uri="{FF2B5EF4-FFF2-40B4-BE49-F238E27FC236}">
                <a16:creationId xmlns:a16="http://schemas.microsoft.com/office/drawing/2014/main" id="{F46F9298-588D-4882-F8DC-7809D47D2501}"/>
              </a:ext>
            </a:extLst>
          </p:cNvPr>
          <p:cNvSpPr>
            <a:spLocks noChangeArrowheads="1"/>
          </p:cNvSpPr>
          <p:nvPr/>
        </p:nvSpPr>
        <p:spPr bwMode="auto">
          <a:xfrm>
            <a:off x="6086475" y="1828800"/>
            <a:ext cx="3086100" cy="1447800"/>
          </a:xfrm>
          <a:prstGeom prst="rect">
            <a:avLst/>
          </a:prstGeom>
          <a:gradFill rotWithShape="0">
            <a:gsLst>
              <a:gs pos="0">
                <a:srgbClr val="0066CC"/>
              </a:gs>
              <a:gs pos="100000">
                <a:srgbClr val="002F5E"/>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7891" name="Rectangle 3">
            <a:extLst>
              <a:ext uri="{FF2B5EF4-FFF2-40B4-BE49-F238E27FC236}">
                <a16:creationId xmlns:a16="http://schemas.microsoft.com/office/drawing/2014/main" id="{2F2E16A0-5C8D-C445-401C-AB941D0F9AEF}"/>
              </a:ext>
            </a:extLst>
          </p:cNvPr>
          <p:cNvSpPr>
            <a:spLocks noChangeArrowheads="1"/>
          </p:cNvSpPr>
          <p:nvPr/>
        </p:nvSpPr>
        <p:spPr bwMode="auto">
          <a:xfrm>
            <a:off x="600075" y="2514600"/>
            <a:ext cx="9258300" cy="79375"/>
          </a:xfrm>
          <a:prstGeom prst="rect">
            <a:avLst/>
          </a:prstGeom>
          <a:solidFill>
            <a:srgbClr val="FF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7892" name="Line 4">
            <a:extLst>
              <a:ext uri="{FF2B5EF4-FFF2-40B4-BE49-F238E27FC236}">
                <a16:creationId xmlns:a16="http://schemas.microsoft.com/office/drawing/2014/main" id="{1B6FEEFA-48DE-3EDE-7A98-62148F093E83}"/>
              </a:ext>
            </a:extLst>
          </p:cNvPr>
          <p:cNvSpPr>
            <a:spLocks noChangeShapeType="1"/>
          </p:cNvSpPr>
          <p:nvPr/>
        </p:nvSpPr>
        <p:spPr bwMode="auto">
          <a:xfrm>
            <a:off x="600075" y="11430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7893" name="Line 5">
            <a:extLst>
              <a:ext uri="{FF2B5EF4-FFF2-40B4-BE49-F238E27FC236}">
                <a16:creationId xmlns:a16="http://schemas.microsoft.com/office/drawing/2014/main" id="{7CBD950E-3C5F-C437-0128-BD240CA3C5AF}"/>
              </a:ext>
            </a:extLst>
          </p:cNvPr>
          <p:cNvSpPr>
            <a:spLocks noChangeShapeType="1"/>
          </p:cNvSpPr>
          <p:nvPr/>
        </p:nvSpPr>
        <p:spPr bwMode="auto">
          <a:xfrm>
            <a:off x="600075" y="1447800"/>
            <a:ext cx="1028700"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7894" name="Line 6">
            <a:extLst>
              <a:ext uri="{FF2B5EF4-FFF2-40B4-BE49-F238E27FC236}">
                <a16:creationId xmlns:a16="http://schemas.microsoft.com/office/drawing/2014/main" id="{EB8EDEE5-9950-5BD1-13D2-040638B500F7}"/>
              </a:ext>
            </a:extLst>
          </p:cNvPr>
          <p:cNvSpPr>
            <a:spLocks noChangeShapeType="1"/>
          </p:cNvSpPr>
          <p:nvPr/>
        </p:nvSpPr>
        <p:spPr bwMode="auto">
          <a:xfrm>
            <a:off x="1628775" y="11430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7895" name="Line 7">
            <a:extLst>
              <a:ext uri="{FF2B5EF4-FFF2-40B4-BE49-F238E27FC236}">
                <a16:creationId xmlns:a16="http://schemas.microsoft.com/office/drawing/2014/main" id="{69554EE0-2F62-EF1E-E339-20714CB6E2B2}"/>
              </a:ext>
            </a:extLst>
          </p:cNvPr>
          <p:cNvSpPr>
            <a:spLocks noChangeShapeType="1"/>
          </p:cNvSpPr>
          <p:nvPr/>
        </p:nvSpPr>
        <p:spPr bwMode="auto">
          <a:xfrm>
            <a:off x="1628775" y="1447800"/>
            <a:ext cx="1800225"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7896" name="Text Box 8">
            <a:extLst>
              <a:ext uri="{FF2B5EF4-FFF2-40B4-BE49-F238E27FC236}">
                <a16:creationId xmlns:a16="http://schemas.microsoft.com/office/drawing/2014/main" id="{4B67D1E5-979B-30E1-4E2E-F282A27B7405}"/>
              </a:ext>
            </a:extLst>
          </p:cNvPr>
          <p:cNvSpPr txBox="1">
            <a:spLocks noChangeArrowheads="1"/>
          </p:cNvSpPr>
          <p:nvPr/>
        </p:nvSpPr>
        <p:spPr bwMode="auto">
          <a:xfrm>
            <a:off x="1885950" y="914400"/>
            <a:ext cx="1073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a:t>Class 2</a:t>
            </a:r>
          </a:p>
        </p:txBody>
      </p:sp>
      <p:sp>
        <p:nvSpPr>
          <p:cNvPr id="37897" name="Line 9">
            <a:extLst>
              <a:ext uri="{FF2B5EF4-FFF2-40B4-BE49-F238E27FC236}">
                <a16:creationId xmlns:a16="http://schemas.microsoft.com/office/drawing/2014/main" id="{D20CE4C8-DDA4-E50B-FCA3-3F905CD3F3D5}"/>
              </a:ext>
            </a:extLst>
          </p:cNvPr>
          <p:cNvSpPr>
            <a:spLocks noChangeShapeType="1"/>
          </p:cNvSpPr>
          <p:nvPr/>
        </p:nvSpPr>
        <p:spPr bwMode="auto">
          <a:xfrm>
            <a:off x="3429000" y="11430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7898" name="Rectangle 10">
            <a:extLst>
              <a:ext uri="{FF2B5EF4-FFF2-40B4-BE49-F238E27FC236}">
                <a16:creationId xmlns:a16="http://schemas.microsoft.com/office/drawing/2014/main" id="{1A704C3C-D9A9-5ACC-CCF0-837020F1EFEF}"/>
              </a:ext>
            </a:extLst>
          </p:cNvPr>
          <p:cNvSpPr>
            <a:spLocks noChangeArrowheads="1"/>
          </p:cNvSpPr>
          <p:nvPr/>
        </p:nvSpPr>
        <p:spPr bwMode="auto">
          <a:xfrm>
            <a:off x="3000375" y="28956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7899" name="Rectangle 11">
            <a:extLst>
              <a:ext uri="{FF2B5EF4-FFF2-40B4-BE49-F238E27FC236}">
                <a16:creationId xmlns:a16="http://schemas.microsoft.com/office/drawing/2014/main" id="{8A13E590-DD15-560A-B273-042D49978184}"/>
              </a:ext>
            </a:extLst>
          </p:cNvPr>
          <p:cNvSpPr>
            <a:spLocks noChangeArrowheads="1"/>
          </p:cNvSpPr>
          <p:nvPr/>
        </p:nvSpPr>
        <p:spPr bwMode="auto">
          <a:xfrm>
            <a:off x="2486025" y="28956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7900" name="Rectangle 12">
            <a:extLst>
              <a:ext uri="{FF2B5EF4-FFF2-40B4-BE49-F238E27FC236}">
                <a16:creationId xmlns:a16="http://schemas.microsoft.com/office/drawing/2014/main" id="{DECB961F-C555-A62A-6696-63A5887A7D50}"/>
              </a:ext>
            </a:extLst>
          </p:cNvPr>
          <p:cNvSpPr>
            <a:spLocks noChangeArrowheads="1"/>
          </p:cNvSpPr>
          <p:nvPr/>
        </p:nvSpPr>
        <p:spPr bwMode="auto">
          <a:xfrm>
            <a:off x="2743200" y="21336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7901" name="Rectangle 13">
            <a:extLst>
              <a:ext uri="{FF2B5EF4-FFF2-40B4-BE49-F238E27FC236}">
                <a16:creationId xmlns:a16="http://schemas.microsoft.com/office/drawing/2014/main" id="{C84BD9ED-9B2F-EA28-06AD-A93A87838508}"/>
              </a:ext>
            </a:extLst>
          </p:cNvPr>
          <p:cNvSpPr>
            <a:spLocks noChangeArrowheads="1"/>
          </p:cNvSpPr>
          <p:nvPr/>
        </p:nvSpPr>
        <p:spPr bwMode="auto">
          <a:xfrm>
            <a:off x="1200150" y="21336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7902" name="Rectangle 14">
            <a:extLst>
              <a:ext uri="{FF2B5EF4-FFF2-40B4-BE49-F238E27FC236}">
                <a16:creationId xmlns:a16="http://schemas.microsoft.com/office/drawing/2014/main" id="{17952547-1CF6-011C-3315-425A4589EFC3}"/>
              </a:ext>
            </a:extLst>
          </p:cNvPr>
          <p:cNvSpPr>
            <a:spLocks noChangeArrowheads="1"/>
          </p:cNvSpPr>
          <p:nvPr/>
        </p:nvSpPr>
        <p:spPr bwMode="auto">
          <a:xfrm>
            <a:off x="942975" y="28956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7903" name="Rectangle 15">
            <a:extLst>
              <a:ext uri="{FF2B5EF4-FFF2-40B4-BE49-F238E27FC236}">
                <a16:creationId xmlns:a16="http://schemas.microsoft.com/office/drawing/2014/main" id="{105ABE89-21E5-AC5F-CE90-92295743E296}"/>
              </a:ext>
            </a:extLst>
          </p:cNvPr>
          <p:cNvSpPr>
            <a:spLocks noChangeArrowheads="1"/>
          </p:cNvSpPr>
          <p:nvPr/>
        </p:nvSpPr>
        <p:spPr bwMode="auto">
          <a:xfrm>
            <a:off x="1885950" y="2971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7904" name="Rectangle 16">
            <a:extLst>
              <a:ext uri="{FF2B5EF4-FFF2-40B4-BE49-F238E27FC236}">
                <a16:creationId xmlns:a16="http://schemas.microsoft.com/office/drawing/2014/main" id="{1129F3CA-E7D3-D338-6780-09990E5A2D5F}"/>
              </a:ext>
            </a:extLst>
          </p:cNvPr>
          <p:cNvSpPr>
            <a:spLocks noChangeArrowheads="1"/>
          </p:cNvSpPr>
          <p:nvPr/>
        </p:nvSpPr>
        <p:spPr bwMode="auto">
          <a:xfrm>
            <a:off x="1971675" y="2057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grpSp>
        <p:nvGrpSpPr>
          <p:cNvPr id="37905" name="Group 17">
            <a:extLst>
              <a:ext uri="{FF2B5EF4-FFF2-40B4-BE49-F238E27FC236}">
                <a16:creationId xmlns:a16="http://schemas.microsoft.com/office/drawing/2014/main" id="{3FD4D2A2-CBF7-0CC3-277E-A14A0B2C9219}"/>
              </a:ext>
            </a:extLst>
          </p:cNvPr>
          <p:cNvGrpSpPr>
            <a:grpSpLocks/>
          </p:cNvGrpSpPr>
          <p:nvPr/>
        </p:nvGrpSpPr>
        <p:grpSpPr bwMode="auto">
          <a:xfrm>
            <a:off x="4114800" y="2209800"/>
            <a:ext cx="514350" cy="914400"/>
            <a:chOff x="2304" y="1392"/>
            <a:chExt cx="288" cy="576"/>
          </a:xfrm>
        </p:grpSpPr>
        <p:sp>
          <p:nvSpPr>
            <p:cNvPr id="38003" name="Rectangle 18">
              <a:extLst>
                <a:ext uri="{FF2B5EF4-FFF2-40B4-BE49-F238E27FC236}">
                  <a16:creationId xmlns:a16="http://schemas.microsoft.com/office/drawing/2014/main" id="{063BE175-2EBA-1EF7-329C-E88E17E47895}"/>
                </a:ext>
              </a:extLst>
            </p:cNvPr>
            <p:cNvSpPr>
              <a:spLocks noChangeArrowheads="1"/>
            </p:cNvSpPr>
            <p:nvPr/>
          </p:nvSpPr>
          <p:spPr bwMode="auto">
            <a:xfrm>
              <a:off x="2304" y="1776"/>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8004" name="Rectangle 19">
              <a:extLst>
                <a:ext uri="{FF2B5EF4-FFF2-40B4-BE49-F238E27FC236}">
                  <a16:creationId xmlns:a16="http://schemas.microsoft.com/office/drawing/2014/main" id="{5218DEA6-275E-D371-4244-F9378EA8EC5C}"/>
                </a:ext>
              </a:extLst>
            </p:cNvPr>
            <p:cNvSpPr>
              <a:spLocks noChangeArrowheads="1"/>
            </p:cNvSpPr>
            <p:nvPr/>
          </p:nvSpPr>
          <p:spPr bwMode="auto">
            <a:xfrm>
              <a:off x="2448" y="1872"/>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8005" name="Rectangle 20">
              <a:extLst>
                <a:ext uri="{FF2B5EF4-FFF2-40B4-BE49-F238E27FC236}">
                  <a16:creationId xmlns:a16="http://schemas.microsoft.com/office/drawing/2014/main" id="{35FB4BE4-C3DB-C54B-5827-9FBF14C9858A}"/>
                </a:ext>
              </a:extLst>
            </p:cNvPr>
            <p:cNvSpPr>
              <a:spLocks noChangeArrowheads="1"/>
            </p:cNvSpPr>
            <p:nvPr/>
          </p:nvSpPr>
          <p:spPr bwMode="auto">
            <a:xfrm>
              <a:off x="2544" y="1824"/>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8006" name="Rectangle 21">
              <a:extLst>
                <a:ext uri="{FF2B5EF4-FFF2-40B4-BE49-F238E27FC236}">
                  <a16:creationId xmlns:a16="http://schemas.microsoft.com/office/drawing/2014/main" id="{B692DA4F-E169-630A-A0FF-0DE26F9B4A05}"/>
                </a:ext>
              </a:extLst>
            </p:cNvPr>
            <p:cNvSpPr>
              <a:spLocks noChangeArrowheads="1"/>
            </p:cNvSpPr>
            <p:nvPr/>
          </p:nvSpPr>
          <p:spPr bwMode="auto">
            <a:xfrm>
              <a:off x="2400" y="1392"/>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8007" name="Rectangle 22">
              <a:extLst>
                <a:ext uri="{FF2B5EF4-FFF2-40B4-BE49-F238E27FC236}">
                  <a16:creationId xmlns:a16="http://schemas.microsoft.com/office/drawing/2014/main" id="{1FBA99DB-2051-B975-154F-B914795B89BA}"/>
                </a:ext>
              </a:extLst>
            </p:cNvPr>
            <p:cNvSpPr>
              <a:spLocks noChangeArrowheads="1"/>
            </p:cNvSpPr>
            <p:nvPr/>
          </p:nvSpPr>
          <p:spPr bwMode="auto">
            <a:xfrm>
              <a:off x="2304" y="1872"/>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8008" name="Rectangle 23">
              <a:extLst>
                <a:ext uri="{FF2B5EF4-FFF2-40B4-BE49-F238E27FC236}">
                  <a16:creationId xmlns:a16="http://schemas.microsoft.com/office/drawing/2014/main" id="{2895ACD3-1671-C7C9-CA68-1FF905617E97}"/>
                </a:ext>
              </a:extLst>
            </p:cNvPr>
            <p:cNvSpPr>
              <a:spLocks noChangeArrowheads="1"/>
            </p:cNvSpPr>
            <p:nvPr/>
          </p:nvSpPr>
          <p:spPr bwMode="auto">
            <a:xfrm>
              <a:off x="2448" y="1776"/>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8009" name="Rectangle 24">
              <a:extLst>
                <a:ext uri="{FF2B5EF4-FFF2-40B4-BE49-F238E27FC236}">
                  <a16:creationId xmlns:a16="http://schemas.microsoft.com/office/drawing/2014/main" id="{8796871B-841C-19C9-840E-80CEA1CD0C03}"/>
                </a:ext>
              </a:extLst>
            </p:cNvPr>
            <p:cNvSpPr>
              <a:spLocks noChangeArrowheads="1"/>
            </p:cNvSpPr>
            <p:nvPr/>
          </p:nvSpPr>
          <p:spPr bwMode="auto">
            <a:xfrm>
              <a:off x="2352" y="1920"/>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8010" name="Rectangle 25">
              <a:extLst>
                <a:ext uri="{FF2B5EF4-FFF2-40B4-BE49-F238E27FC236}">
                  <a16:creationId xmlns:a16="http://schemas.microsoft.com/office/drawing/2014/main" id="{DC705133-5E40-16E1-6717-684DCA8E96B0}"/>
                </a:ext>
              </a:extLst>
            </p:cNvPr>
            <p:cNvSpPr>
              <a:spLocks noChangeArrowheads="1"/>
            </p:cNvSpPr>
            <p:nvPr/>
          </p:nvSpPr>
          <p:spPr bwMode="auto">
            <a:xfrm>
              <a:off x="2352" y="1728"/>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8011" name="Rectangle 26">
              <a:extLst>
                <a:ext uri="{FF2B5EF4-FFF2-40B4-BE49-F238E27FC236}">
                  <a16:creationId xmlns:a16="http://schemas.microsoft.com/office/drawing/2014/main" id="{92CF523A-3E35-C1B9-DEC3-4F19F1923A9F}"/>
                </a:ext>
              </a:extLst>
            </p:cNvPr>
            <p:cNvSpPr>
              <a:spLocks noChangeArrowheads="1"/>
            </p:cNvSpPr>
            <p:nvPr/>
          </p:nvSpPr>
          <p:spPr bwMode="auto">
            <a:xfrm>
              <a:off x="2352" y="1824"/>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grpSp>
      <p:sp>
        <p:nvSpPr>
          <p:cNvPr id="37906" name="Rectangle 27">
            <a:extLst>
              <a:ext uri="{FF2B5EF4-FFF2-40B4-BE49-F238E27FC236}">
                <a16:creationId xmlns:a16="http://schemas.microsoft.com/office/drawing/2014/main" id="{2F8CA379-A3E2-5E00-EED3-956CEEB23053}"/>
              </a:ext>
            </a:extLst>
          </p:cNvPr>
          <p:cNvSpPr>
            <a:spLocks noChangeArrowheads="1"/>
          </p:cNvSpPr>
          <p:nvPr/>
        </p:nvSpPr>
        <p:spPr bwMode="auto">
          <a:xfrm>
            <a:off x="5143500" y="21336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7907" name="Rectangle 28">
            <a:extLst>
              <a:ext uri="{FF2B5EF4-FFF2-40B4-BE49-F238E27FC236}">
                <a16:creationId xmlns:a16="http://schemas.microsoft.com/office/drawing/2014/main" id="{5F0BC01B-2D31-F068-0AB9-C61AEAA46BD3}"/>
              </a:ext>
            </a:extLst>
          </p:cNvPr>
          <p:cNvSpPr>
            <a:spLocks noChangeArrowheads="1"/>
          </p:cNvSpPr>
          <p:nvPr/>
        </p:nvSpPr>
        <p:spPr bwMode="auto">
          <a:xfrm>
            <a:off x="5400675" y="2286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7908" name="Rectangle 29">
            <a:extLst>
              <a:ext uri="{FF2B5EF4-FFF2-40B4-BE49-F238E27FC236}">
                <a16:creationId xmlns:a16="http://schemas.microsoft.com/office/drawing/2014/main" id="{24430F8E-A672-3673-7BE3-329A0E19C55E}"/>
              </a:ext>
            </a:extLst>
          </p:cNvPr>
          <p:cNvSpPr>
            <a:spLocks noChangeArrowheads="1"/>
          </p:cNvSpPr>
          <p:nvPr/>
        </p:nvSpPr>
        <p:spPr bwMode="auto">
          <a:xfrm>
            <a:off x="5572125" y="2209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7909" name="Rectangle 30">
            <a:extLst>
              <a:ext uri="{FF2B5EF4-FFF2-40B4-BE49-F238E27FC236}">
                <a16:creationId xmlns:a16="http://schemas.microsoft.com/office/drawing/2014/main" id="{C3CAD726-E19D-7A65-BB80-21BE00239552}"/>
              </a:ext>
            </a:extLst>
          </p:cNvPr>
          <p:cNvSpPr>
            <a:spLocks noChangeArrowheads="1"/>
          </p:cNvSpPr>
          <p:nvPr/>
        </p:nvSpPr>
        <p:spPr bwMode="auto">
          <a:xfrm>
            <a:off x="5143500" y="1905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7910" name="Rectangle 31">
            <a:extLst>
              <a:ext uri="{FF2B5EF4-FFF2-40B4-BE49-F238E27FC236}">
                <a16:creationId xmlns:a16="http://schemas.microsoft.com/office/drawing/2014/main" id="{4D8BFB84-F17A-5575-F535-0C16A90E6D63}"/>
              </a:ext>
            </a:extLst>
          </p:cNvPr>
          <p:cNvSpPr>
            <a:spLocks noChangeArrowheads="1"/>
          </p:cNvSpPr>
          <p:nvPr/>
        </p:nvSpPr>
        <p:spPr bwMode="auto">
          <a:xfrm>
            <a:off x="5143500" y="2286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7911" name="Rectangle 32">
            <a:extLst>
              <a:ext uri="{FF2B5EF4-FFF2-40B4-BE49-F238E27FC236}">
                <a16:creationId xmlns:a16="http://schemas.microsoft.com/office/drawing/2014/main" id="{94BE6CE4-DB4A-6240-D02B-499A40A1C710}"/>
              </a:ext>
            </a:extLst>
          </p:cNvPr>
          <p:cNvSpPr>
            <a:spLocks noChangeArrowheads="1"/>
          </p:cNvSpPr>
          <p:nvPr/>
        </p:nvSpPr>
        <p:spPr bwMode="auto">
          <a:xfrm>
            <a:off x="5400675" y="21336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7912" name="Rectangle 33">
            <a:extLst>
              <a:ext uri="{FF2B5EF4-FFF2-40B4-BE49-F238E27FC236}">
                <a16:creationId xmlns:a16="http://schemas.microsoft.com/office/drawing/2014/main" id="{D30D1509-B525-599A-0636-F2EC70196A39}"/>
              </a:ext>
            </a:extLst>
          </p:cNvPr>
          <p:cNvSpPr>
            <a:spLocks noChangeArrowheads="1"/>
          </p:cNvSpPr>
          <p:nvPr/>
        </p:nvSpPr>
        <p:spPr bwMode="auto">
          <a:xfrm>
            <a:off x="5229225" y="2362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7913" name="Rectangle 34">
            <a:extLst>
              <a:ext uri="{FF2B5EF4-FFF2-40B4-BE49-F238E27FC236}">
                <a16:creationId xmlns:a16="http://schemas.microsoft.com/office/drawing/2014/main" id="{679A02E0-B4FF-1608-CC58-2DA5DA7DDD27}"/>
              </a:ext>
            </a:extLst>
          </p:cNvPr>
          <p:cNvSpPr>
            <a:spLocks noChangeArrowheads="1"/>
          </p:cNvSpPr>
          <p:nvPr/>
        </p:nvSpPr>
        <p:spPr bwMode="auto">
          <a:xfrm>
            <a:off x="5229225" y="2057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7914" name="Rectangle 35">
            <a:extLst>
              <a:ext uri="{FF2B5EF4-FFF2-40B4-BE49-F238E27FC236}">
                <a16:creationId xmlns:a16="http://schemas.microsoft.com/office/drawing/2014/main" id="{A615E1B9-35CF-C810-4442-7E5177F5CBFC}"/>
              </a:ext>
            </a:extLst>
          </p:cNvPr>
          <p:cNvSpPr>
            <a:spLocks noChangeArrowheads="1"/>
          </p:cNvSpPr>
          <p:nvPr/>
        </p:nvSpPr>
        <p:spPr bwMode="auto">
          <a:xfrm>
            <a:off x="5229225" y="2209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grpSp>
        <p:nvGrpSpPr>
          <p:cNvPr id="37915" name="Group 36">
            <a:extLst>
              <a:ext uri="{FF2B5EF4-FFF2-40B4-BE49-F238E27FC236}">
                <a16:creationId xmlns:a16="http://schemas.microsoft.com/office/drawing/2014/main" id="{DFACB51C-1BBD-A65C-CC16-BB71E9384B93}"/>
              </a:ext>
            </a:extLst>
          </p:cNvPr>
          <p:cNvGrpSpPr>
            <a:grpSpLocks/>
          </p:cNvGrpSpPr>
          <p:nvPr/>
        </p:nvGrpSpPr>
        <p:grpSpPr bwMode="auto">
          <a:xfrm>
            <a:off x="5657850" y="2286000"/>
            <a:ext cx="514350" cy="914400"/>
            <a:chOff x="2304" y="1392"/>
            <a:chExt cx="288" cy="576"/>
          </a:xfrm>
        </p:grpSpPr>
        <p:sp>
          <p:nvSpPr>
            <p:cNvPr id="37994" name="Rectangle 37">
              <a:extLst>
                <a:ext uri="{FF2B5EF4-FFF2-40B4-BE49-F238E27FC236}">
                  <a16:creationId xmlns:a16="http://schemas.microsoft.com/office/drawing/2014/main" id="{8C037B05-8F8D-DD7B-D076-A4164D4F5E02}"/>
                </a:ext>
              </a:extLst>
            </p:cNvPr>
            <p:cNvSpPr>
              <a:spLocks noChangeArrowheads="1"/>
            </p:cNvSpPr>
            <p:nvPr/>
          </p:nvSpPr>
          <p:spPr bwMode="auto">
            <a:xfrm>
              <a:off x="2304" y="1776"/>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7995" name="Rectangle 38">
              <a:extLst>
                <a:ext uri="{FF2B5EF4-FFF2-40B4-BE49-F238E27FC236}">
                  <a16:creationId xmlns:a16="http://schemas.microsoft.com/office/drawing/2014/main" id="{EDBB48EA-B31A-B66C-EF24-EEF2E8F6450C}"/>
                </a:ext>
              </a:extLst>
            </p:cNvPr>
            <p:cNvSpPr>
              <a:spLocks noChangeArrowheads="1"/>
            </p:cNvSpPr>
            <p:nvPr/>
          </p:nvSpPr>
          <p:spPr bwMode="auto">
            <a:xfrm>
              <a:off x="2448" y="1872"/>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7996" name="Rectangle 39">
              <a:extLst>
                <a:ext uri="{FF2B5EF4-FFF2-40B4-BE49-F238E27FC236}">
                  <a16:creationId xmlns:a16="http://schemas.microsoft.com/office/drawing/2014/main" id="{9DAB2A94-3248-33D9-4F05-A27268716E5A}"/>
                </a:ext>
              </a:extLst>
            </p:cNvPr>
            <p:cNvSpPr>
              <a:spLocks noChangeArrowheads="1"/>
            </p:cNvSpPr>
            <p:nvPr/>
          </p:nvSpPr>
          <p:spPr bwMode="auto">
            <a:xfrm>
              <a:off x="2544" y="1824"/>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7997" name="Rectangle 40">
              <a:extLst>
                <a:ext uri="{FF2B5EF4-FFF2-40B4-BE49-F238E27FC236}">
                  <a16:creationId xmlns:a16="http://schemas.microsoft.com/office/drawing/2014/main" id="{3CE3BC4C-76C6-3C23-5199-3BD62742EB5D}"/>
                </a:ext>
              </a:extLst>
            </p:cNvPr>
            <p:cNvSpPr>
              <a:spLocks noChangeArrowheads="1"/>
            </p:cNvSpPr>
            <p:nvPr/>
          </p:nvSpPr>
          <p:spPr bwMode="auto">
            <a:xfrm>
              <a:off x="2400" y="1392"/>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7998" name="Rectangle 41">
              <a:extLst>
                <a:ext uri="{FF2B5EF4-FFF2-40B4-BE49-F238E27FC236}">
                  <a16:creationId xmlns:a16="http://schemas.microsoft.com/office/drawing/2014/main" id="{C566CC4D-8694-5C01-0685-D47BCA395EEF}"/>
                </a:ext>
              </a:extLst>
            </p:cNvPr>
            <p:cNvSpPr>
              <a:spLocks noChangeArrowheads="1"/>
            </p:cNvSpPr>
            <p:nvPr/>
          </p:nvSpPr>
          <p:spPr bwMode="auto">
            <a:xfrm>
              <a:off x="2304" y="1872"/>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7999" name="Rectangle 42">
              <a:extLst>
                <a:ext uri="{FF2B5EF4-FFF2-40B4-BE49-F238E27FC236}">
                  <a16:creationId xmlns:a16="http://schemas.microsoft.com/office/drawing/2014/main" id="{E940BA2E-2454-6A4F-1605-255EC061E6FD}"/>
                </a:ext>
              </a:extLst>
            </p:cNvPr>
            <p:cNvSpPr>
              <a:spLocks noChangeArrowheads="1"/>
            </p:cNvSpPr>
            <p:nvPr/>
          </p:nvSpPr>
          <p:spPr bwMode="auto">
            <a:xfrm>
              <a:off x="2448" y="1776"/>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8000" name="Rectangle 43">
              <a:extLst>
                <a:ext uri="{FF2B5EF4-FFF2-40B4-BE49-F238E27FC236}">
                  <a16:creationId xmlns:a16="http://schemas.microsoft.com/office/drawing/2014/main" id="{78569DD9-3353-F4C7-52EC-939DDA611DD6}"/>
                </a:ext>
              </a:extLst>
            </p:cNvPr>
            <p:cNvSpPr>
              <a:spLocks noChangeArrowheads="1"/>
            </p:cNvSpPr>
            <p:nvPr/>
          </p:nvSpPr>
          <p:spPr bwMode="auto">
            <a:xfrm>
              <a:off x="2352" y="1920"/>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8001" name="Rectangle 44">
              <a:extLst>
                <a:ext uri="{FF2B5EF4-FFF2-40B4-BE49-F238E27FC236}">
                  <a16:creationId xmlns:a16="http://schemas.microsoft.com/office/drawing/2014/main" id="{527BE191-A403-F434-17CF-855B78E25D38}"/>
                </a:ext>
              </a:extLst>
            </p:cNvPr>
            <p:cNvSpPr>
              <a:spLocks noChangeArrowheads="1"/>
            </p:cNvSpPr>
            <p:nvPr/>
          </p:nvSpPr>
          <p:spPr bwMode="auto">
            <a:xfrm>
              <a:off x="2352" y="1728"/>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8002" name="Rectangle 45">
              <a:extLst>
                <a:ext uri="{FF2B5EF4-FFF2-40B4-BE49-F238E27FC236}">
                  <a16:creationId xmlns:a16="http://schemas.microsoft.com/office/drawing/2014/main" id="{1B0476A0-3999-5DC7-21A2-D00F2C47A231}"/>
                </a:ext>
              </a:extLst>
            </p:cNvPr>
            <p:cNvSpPr>
              <a:spLocks noChangeArrowheads="1"/>
            </p:cNvSpPr>
            <p:nvPr/>
          </p:nvSpPr>
          <p:spPr bwMode="auto">
            <a:xfrm>
              <a:off x="2352" y="1824"/>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grpSp>
      <p:sp>
        <p:nvSpPr>
          <p:cNvPr id="37916" name="Rectangle 46">
            <a:extLst>
              <a:ext uri="{FF2B5EF4-FFF2-40B4-BE49-F238E27FC236}">
                <a16:creationId xmlns:a16="http://schemas.microsoft.com/office/drawing/2014/main" id="{0790E961-38CC-8A94-5B6F-C7AECFFEC62E}"/>
              </a:ext>
            </a:extLst>
          </p:cNvPr>
          <p:cNvSpPr>
            <a:spLocks noChangeArrowheads="1"/>
          </p:cNvSpPr>
          <p:nvPr/>
        </p:nvSpPr>
        <p:spPr bwMode="auto">
          <a:xfrm>
            <a:off x="5314950" y="1828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7917" name="Rectangle 47">
            <a:extLst>
              <a:ext uri="{FF2B5EF4-FFF2-40B4-BE49-F238E27FC236}">
                <a16:creationId xmlns:a16="http://schemas.microsoft.com/office/drawing/2014/main" id="{6E4506F1-33B4-4800-B069-61B39E70848C}"/>
              </a:ext>
            </a:extLst>
          </p:cNvPr>
          <p:cNvSpPr>
            <a:spLocks noChangeArrowheads="1"/>
          </p:cNvSpPr>
          <p:nvPr/>
        </p:nvSpPr>
        <p:spPr bwMode="auto">
          <a:xfrm>
            <a:off x="5657850" y="1828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7918" name="Rectangle 48">
            <a:extLst>
              <a:ext uri="{FF2B5EF4-FFF2-40B4-BE49-F238E27FC236}">
                <a16:creationId xmlns:a16="http://schemas.microsoft.com/office/drawing/2014/main" id="{47BCD872-FB77-8D0B-2BBC-03AF2389BCAD}"/>
              </a:ext>
            </a:extLst>
          </p:cNvPr>
          <p:cNvSpPr>
            <a:spLocks noChangeArrowheads="1"/>
          </p:cNvSpPr>
          <p:nvPr/>
        </p:nvSpPr>
        <p:spPr bwMode="auto">
          <a:xfrm>
            <a:off x="6172200" y="1828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7919" name="Rectangle 49">
            <a:extLst>
              <a:ext uri="{FF2B5EF4-FFF2-40B4-BE49-F238E27FC236}">
                <a16:creationId xmlns:a16="http://schemas.microsoft.com/office/drawing/2014/main" id="{7A0F95FC-820E-E401-2F98-6CE5BF205008}"/>
              </a:ext>
            </a:extLst>
          </p:cNvPr>
          <p:cNvSpPr>
            <a:spLocks noChangeArrowheads="1"/>
          </p:cNvSpPr>
          <p:nvPr/>
        </p:nvSpPr>
        <p:spPr bwMode="auto">
          <a:xfrm>
            <a:off x="5572125" y="2057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7920" name="Rectangle 50">
            <a:extLst>
              <a:ext uri="{FF2B5EF4-FFF2-40B4-BE49-F238E27FC236}">
                <a16:creationId xmlns:a16="http://schemas.microsoft.com/office/drawing/2014/main" id="{5BDC0A8C-7959-CD0C-6B44-4D1D9C138174}"/>
              </a:ext>
            </a:extLst>
          </p:cNvPr>
          <p:cNvSpPr>
            <a:spLocks noChangeArrowheads="1"/>
          </p:cNvSpPr>
          <p:nvPr/>
        </p:nvSpPr>
        <p:spPr bwMode="auto">
          <a:xfrm>
            <a:off x="5829300" y="1905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7921" name="Rectangle 51">
            <a:extLst>
              <a:ext uri="{FF2B5EF4-FFF2-40B4-BE49-F238E27FC236}">
                <a16:creationId xmlns:a16="http://schemas.microsoft.com/office/drawing/2014/main" id="{94ECC9B6-66DC-8F55-B2CC-6837B1EBDF45}"/>
              </a:ext>
            </a:extLst>
          </p:cNvPr>
          <p:cNvSpPr>
            <a:spLocks noChangeArrowheads="1"/>
          </p:cNvSpPr>
          <p:nvPr/>
        </p:nvSpPr>
        <p:spPr bwMode="auto">
          <a:xfrm>
            <a:off x="5743575" y="1981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7922" name="Rectangle 52">
            <a:extLst>
              <a:ext uri="{FF2B5EF4-FFF2-40B4-BE49-F238E27FC236}">
                <a16:creationId xmlns:a16="http://schemas.microsoft.com/office/drawing/2014/main" id="{40D55022-316F-8141-CE0C-6A94B052059B}"/>
              </a:ext>
            </a:extLst>
          </p:cNvPr>
          <p:cNvSpPr>
            <a:spLocks noChangeArrowheads="1"/>
          </p:cNvSpPr>
          <p:nvPr/>
        </p:nvSpPr>
        <p:spPr bwMode="auto">
          <a:xfrm>
            <a:off x="5314950" y="2667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7923" name="Rectangle 53">
            <a:extLst>
              <a:ext uri="{FF2B5EF4-FFF2-40B4-BE49-F238E27FC236}">
                <a16:creationId xmlns:a16="http://schemas.microsoft.com/office/drawing/2014/main" id="{FD145D62-68EB-B6E8-85FA-B86E1276DD3F}"/>
              </a:ext>
            </a:extLst>
          </p:cNvPr>
          <p:cNvSpPr>
            <a:spLocks noChangeArrowheads="1"/>
          </p:cNvSpPr>
          <p:nvPr/>
        </p:nvSpPr>
        <p:spPr bwMode="auto">
          <a:xfrm>
            <a:off x="6172200" y="2743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7924" name="Rectangle 54">
            <a:extLst>
              <a:ext uri="{FF2B5EF4-FFF2-40B4-BE49-F238E27FC236}">
                <a16:creationId xmlns:a16="http://schemas.microsoft.com/office/drawing/2014/main" id="{D22F5231-B1A8-E228-3151-EB575E7B0660}"/>
              </a:ext>
            </a:extLst>
          </p:cNvPr>
          <p:cNvSpPr>
            <a:spLocks noChangeArrowheads="1"/>
          </p:cNvSpPr>
          <p:nvPr/>
        </p:nvSpPr>
        <p:spPr bwMode="auto">
          <a:xfrm>
            <a:off x="5829300" y="2667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7925" name="Rectangle 55">
            <a:extLst>
              <a:ext uri="{FF2B5EF4-FFF2-40B4-BE49-F238E27FC236}">
                <a16:creationId xmlns:a16="http://schemas.microsoft.com/office/drawing/2014/main" id="{AC0AEDA7-3F70-4F27-E1F5-982E4B5097FF}"/>
              </a:ext>
            </a:extLst>
          </p:cNvPr>
          <p:cNvSpPr>
            <a:spLocks noChangeArrowheads="1"/>
          </p:cNvSpPr>
          <p:nvPr/>
        </p:nvSpPr>
        <p:spPr bwMode="auto">
          <a:xfrm>
            <a:off x="5572125" y="2819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7926" name="Rectangle 56">
            <a:extLst>
              <a:ext uri="{FF2B5EF4-FFF2-40B4-BE49-F238E27FC236}">
                <a16:creationId xmlns:a16="http://schemas.microsoft.com/office/drawing/2014/main" id="{62458F2B-7F51-9DE6-8E0D-83D11DD2436A}"/>
              </a:ext>
            </a:extLst>
          </p:cNvPr>
          <p:cNvSpPr>
            <a:spLocks noChangeArrowheads="1"/>
          </p:cNvSpPr>
          <p:nvPr/>
        </p:nvSpPr>
        <p:spPr bwMode="auto">
          <a:xfrm>
            <a:off x="5657850" y="2667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7927" name="Rectangle 57">
            <a:extLst>
              <a:ext uri="{FF2B5EF4-FFF2-40B4-BE49-F238E27FC236}">
                <a16:creationId xmlns:a16="http://schemas.microsoft.com/office/drawing/2014/main" id="{1BEB2B22-B4E9-D45F-7E75-B6E18B588105}"/>
              </a:ext>
            </a:extLst>
          </p:cNvPr>
          <p:cNvSpPr>
            <a:spLocks noChangeArrowheads="1"/>
          </p:cNvSpPr>
          <p:nvPr/>
        </p:nvSpPr>
        <p:spPr bwMode="auto">
          <a:xfrm>
            <a:off x="6343650" y="2209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7928" name="Text Box 58">
            <a:extLst>
              <a:ext uri="{FF2B5EF4-FFF2-40B4-BE49-F238E27FC236}">
                <a16:creationId xmlns:a16="http://schemas.microsoft.com/office/drawing/2014/main" id="{AC1EDEE8-D362-471B-716E-73D3DAFA4FC1}"/>
              </a:ext>
            </a:extLst>
          </p:cNvPr>
          <p:cNvSpPr txBox="1">
            <a:spLocks noChangeArrowheads="1"/>
          </p:cNvSpPr>
          <p:nvPr/>
        </p:nvSpPr>
        <p:spPr bwMode="auto">
          <a:xfrm>
            <a:off x="5859463" y="1981200"/>
            <a:ext cx="488950"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2400"/>
              <a:t>46</a:t>
            </a:r>
          </a:p>
        </p:txBody>
      </p:sp>
      <p:sp>
        <p:nvSpPr>
          <p:cNvPr id="37929" name="Rectangle 59">
            <a:extLst>
              <a:ext uri="{FF2B5EF4-FFF2-40B4-BE49-F238E27FC236}">
                <a16:creationId xmlns:a16="http://schemas.microsoft.com/office/drawing/2014/main" id="{B0C19DFF-3FDB-D2A5-1B01-B6E1D96B6704}"/>
              </a:ext>
            </a:extLst>
          </p:cNvPr>
          <p:cNvSpPr>
            <a:spLocks noChangeArrowheads="1"/>
          </p:cNvSpPr>
          <p:nvPr/>
        </p:nvSpPr>
        <p:spPr bwMode="auto">
          <a:xfrm>
            <a:off x="5486400" y="1981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7930" name="Rectangle 60">
            <a:extLst>
              <a:ext uri="{FF2B5EF4-FFF2-40B4-BE49-F238E27FC236}">
                <a16:creationId xmlns:a16="http://schemas.microsoft.com/office/drawing/2014/main" id="{A645C45A-45FF-F9DA-7D01-A73B5D701306}"/>
              </a:ext>
            </a:extLst>
          </p:cNvPr>
          <p:cNvSpPr>
            <a:spLocks noChangeArrowheads="1"/>
          </p:cNvSpPr>
          <p:nvPr/>
        </p:nvSpPr>
        <p:spPr bwMode="auto">
          <a:xfrm>
            <a:off x="5657850" y="21336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7931" name="Rectangle 61">
            <a:extLst>
              <a:ext uri="{FF2B5EF4-FFF2-40B4-BE49-F238E27FC236}">
                <a16:creationId xmlns:a16="http://schemas.microsoft.com/office/drawing/2014/main" id="{63A98F54-0FDE-49A6-385A-5A90CDD8A681}"/>
              </a:ext>
            </a:extLst>
          </p:cNvPr>
          <p:cNvSpPr>
            <a:spLocks noChangeArrowheads="1"/>
          </p:cNvSpPr>
          <p:nvPr/>
        </p:nvSpPr>
        <p:spPr bwMode="auto">
          <a:xfrm>
            <a:off x="5829300" y="2286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7932" name="Rectangle 62">
            <a:extLst>
              <a:ext uri="{FF2B5EF4-FFF2-40B4-BE49-F238E27FC236}">
                <a16:creationId xmlns:a16="http://schemas.microsoft.com/office/drawing/2014/main" id="{F8130292-6D6A-EDC9-66A5-368F9E028866}"/>
              </a:ext>
            </a:extLst>
          </p:cNvPr>
          <p:cNvSpPr>
            <a:spLocks noChangeArrowheads="1"/>
          </p:cNvSpPr>
          <p:nvPr/>
        </p:nvSpPr>
        <p:spPr bwMode="auto">
          <a:xfrm>
            <a:off x="6000750" y="2438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7933" name="Rectangle 63">
            <a:extLst>
              <a:ext uri="{FF2B5EF4-FFF2-40B4-BE49-F238E27FC236}">
                <a16:creationId xmlns:a16="http://schemas.microsoft.com/office/drawing/2014/main" id="{26F30671-CC77-8612-5856-AB73D6B983E5}"/>
              </a:ext>
            </a:extLst>
          </p:cNvPr>
          <p:cNvSpPr>
            <a:spLocks noChangeArrowheads="1"/>
          </p:cNvSpPr>
          <p:nvPr/>
        </p:nvSpPr>
        <p:spPr bwMode="auto">
          <a:xfrm>
            <a:off x="6172200" y="2590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7934" name="Rectangle 64">
            <a:extLst>
              <a:ext uri="{FF2B5EF4-FFF2-40B4-BE49-F238E27FC236}">
                <a16:creationId xmlns:a16="http://schemas.microsoft.com/office/drawing/2014/main" id="{DA561D9A-E4CD-A70C-D9D6-8F7ADA1CC9CE}"/>
              </a:ext>
            </a:extLst>
          </p:cNvPr>
          <p:cNvSpPr>
            <a:spLocks noChangeArrowheads="1"/>
          </p:cNvSpPr>
          <p:nvPr/>
        </p:nvSpPr>
        <p:spPr bwMode="auto">
          <a:xfrm>
            <a:off x="6343650" y="2743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7935" name="Rectangle 65">
            <a:extLst>
              <a:ext uri="{FF2B5EF4-FFF2-40B4-BE49-F238E27FC236}">
                <a16:creationId xmlns:a16="http://schemas.microsoft.com/office/drawing/2014/main" id="{6E7B4256-FCF0-07B4-CF05-19E4F00CF5E4}"/>
              </a:ext>
            </a:extLst>
          </p:cNvPr>
          <p:cNvSpPr>
            <a:spLocks noChangeArrowheads="1"/>
          </p:cNvSpPr>
          <p:nvPr/>
        </p:nvSpPr>
        <p:spPr bwMode="auto">
          <a:xfrm>
            <a:off x="5314950" y="28956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7936" name="Rectangle 66">
            <a:extLst>
              <a:ext uri="{FF2B5EF4-FFF2-40B4-BE49-F238E27FC236}">
                <a16:creationId xmlns:a16="http://schemas.microsoft.com/office/drawing/2014/main" id="{456AAB83-A8EB-FAA6-513F-5E4039B41676}"/>
              </a:ext>
            </a:extLst>
          </p:cNvPr>
          <p:cNvSpPr>
            <a:spLocks noChangeArrowheads="1"/>
          </p:cNvSpPr>
          <p:nvPr/>
        </p:nvSpPr>
        <p:spPr bwMode="auto">
          <a:xfrm>
            <a:off x="5486400" y="2819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7937" name="Rectangle 67">
            <a:extLst>
              <a:ext uri="{FF2B5EF4-FFF2-40B4-BE49-F238E27FC236}">
                <a16:creationId xmlns:a16="http://schemas.microsoft.com/office/drawing/2014/main" id="{B1EE0B98-61D0-6A53-03F4-6A70502F20AE}"/>
              </a:ext>
            </a:extLst>
          </p:cNvPr>
          <p:cNvSpPr>
            <a:spLocks noChangeArrowheads="1"/>
          </p:cNvSpPr>
          <p:nvPr/>
        </p:nvSpPr>
        <p:spPr bwMode="auto">
          <a:xfrm>
            <a:off x="5486400" y="2743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7938" name="Rectangle 68">
            <a:extLst>
              <a:ext uri="{FF2B5EF4-FFF2-40B4-BE49-F238E27FC236}">
                <a16:creationId xmlns:a16="http://schemas.microsoft.com/office/drawing/2014/main" id="{31CD5395-3201-8180-7D15-DBB20F9C42AB}"/>
              </a:ext>
            </a:extLst>
          </p:cNvPr>
          <p:cNvSpPr>
            <a:spLocks noChangeArrowheads="1"/>
          </p:cNvSpPr>
          <p:nvPr/>
        </p:nvSpPr>
        <p:spPr bwMode="auto">
          <a:xfrm>
            <a:off x="6000750" y="2667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7939" name="Rectangle 69">
            <a:extLst>
              <a:ext uri="{FF2B5EF4-FFF2-40B4-BE49-F238E27FC236}">
                <a16:creationId xmlns:a16="http://schemas.microsoft.com/office/drawing/2014/main" id="{E9E581C3-5E54-B253-F5BE-F6EE3F11E993}"/>
              </a:ext>
            </a:extLst>
          </p:cNvPr>
          <p:cNvSpPr>
            <a:spLocks noChangeArrowheads="1"/>
          </p:cNvSpPr>
          <p:nvPr/>
        </p:nvSpPr>
        <p:spPr bwMode="auto">
          <a:xfrm>
            <a:off x="6172200" y="2819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7940" name="Rectangle 70">
            <a:extLst>
              <a:ext uri="{FF2B5EF4-FFF2-40B4-BE49-F238E27FC236}">
                <a16:creationId xmlns:a16="http://schemas.microsoft.com/office/drawing/2014/main" id="{E76CBB59-4E6D-BC90-989F-045A88558B5B}"/>
              </a:ext>
            </a:extLst>
          </p:cNvPr>
          <p:cNvSpPr>
            <a:spLocks noChangeArrowheads="1"/>
          </p:cNvSpPr>
          <p:nvPr/>
        </p:nvSpPr>
        <p:spPr bwMode="auto">
          <a:xfrm>
            <a:off x="5143500" y="2819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7941" name="Rectangle 71">
            <a:extLst>
              <a:ext uri="{FF2B5EF4-FFF2-40B4-BE49-F238E27FC236}">
                <a16:creationId xmlns:a16="http://schemas.microsoft.com/office/drawing/2014/main" id="{BDEE8C83-B8F1-8FD5-E034-4BFDC89CE33E}"/>
              </a:ext>
            </a:extLst>
          </p:cNvPr>
          <p:cNvSpPr>
            <a:spLocks noChangeArrowheads="1"/>
          </p:cNvSpPr>
          <p:nvPr/>
        </p:nvSpPr>
        <p:spPr bwMode="auto">
          <a:xfrm>
            <a:off x="5057775" y="3048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7942" name="Rectangle 72">
            <a:extLst>
              <a:ext uri="{FF2B5EF4-FFF2-40B4-BE49-F238E27FC236}">
                <a16:creationId xmlns:a16="http://schemas.microsoft.com/office/drawing/2014/main" id="{6BD86789-957A-6FB1-8E94-C215BA8E8D4A}"/>
              </a:ext>
            </a:extLst>
          </p:cNvPr>
          <p:cNvSpPr>
            <a:spLocks noChangeArrowheads="1"/>
          </p:cNvSpPr>
          <p:nvPr/>
        </p:nvSpPr>
        <p:spPr bwMode="auto">
          <a:xfrm>
            <a:off x="5314950" y="2362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7943" name="Rectangle 73">
            <a:extLst>
              <a:ext uri="{FF2B5EF4-FFF2-40B4-BE49-F238E27FC236}">
                <a16:creationId xmlns:a16="http://schemas.microsoft.com/office/drawing/2014/main" id="{BA482EF3-AE3C-412C-2C3A-CCC3D5B2652D}"/>
              </a:ext>
            </a:extLst>
          </p:cNvPr>
          <p:cNvSpPr>
            <a:spLocks noChangeArrowheads="1"/>
          </p:cNvSpPr>
          <p:nvPr/>
        </p:nvSpPr>
        <p:spPr bwMode="auto">
          <a:xfrm>
            <a:off x="5057775" y="2667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7944" name="Rectangle 74">
            <a:extLst>
              <a:ext uri="{FF2B5EF4-FFF2-40B4-BE49-F238E27FC236}">
                <a16:creationId xmlns:a16="http://schemas.microsoft.com/office/drawing/2014/main" id="{C14708FF-466E-BCCB-4E08-4C4B48DE5C61}"/>
              </a:ext>
            </a:extLst>
          </p:cNvPr>
          <p:cNvSpPr>
            <a:spLocks noChangeArrowheads="1"/>
          </p:cNvSpPr>
          <p:nvPr/>
        </p:nvSpPr>
        <p:spPr bwMode="auto">
          <a:xfrm>
            <a:off x="5915025" y="1981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7945" name="Rectangle 75">
            <a:extLst>
              <a:ext uri="{FF2B5EF4-FFF2-40B4-BE49-F238E27FC236}">
                <a16:creationId xmlns:a16="http://schemas.microsoft.com/office/drawing/2014/main" id="{7093ABFC-46A8-8123-3211-FAF30D31ACB0}"/>
              </a:ext>
            </a:extLst>
          </p:cNvPr>
          <p:cNvSpPr>
            <a:spLocks noChangeArrowheads="1"/>
          </p:cNvSpPr>
          <p:nvPr/>
        </p:nvSpPr>
        <p:spPr bwMode="auto">
          <a:xfrm>
            <a:off x="6343650" y="3124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7946" name="Rectangle 76">
            <a:extLst>
              <a:ext uri="{FF2B5EF4-FFF2-40B4-BE49-F238E27FC236}">
                <a16:creationId xmlns:a16="http://schemas.microsoft.com/office/drawing/2014/main" id="{F59A476E-5849-0976-56CC-B626691EAC3F}"/>
              </a:ext>
            </a:extLst>
          </p:cNvPr>
          <p:cNvSpPr>
            <a:spLocks noChangeArrowheads="1"/>
          </p:cNvSpPr>
          <p:nvPr/>
        </p:nvSpPr>
        <p:spPr bwMode="auto">
          <a:xfrm>
            <a:off x="5400675" y="3200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7947" name="Rectangle 77">
            <a:extLst>
              <a:ext uri="{FF2B5EF4-FFF2-40B4-BE49-F238E27FC236}">
                <a16:creationId xmlns:a16="http://schemas.microsoft.com/office/drawing/2014/main" id="{6941A39C-261E-34E5-0241-23A544512519}"/>
              </a:ext>
            </a:extLst>
          </p:cNvPr>
          <p:cNvSpPr>
            <a:spLocks noChangeArrowheads="1"/>
          </p:cNvSpPr>
          <p:nvPr/>
        </p:nvSpPr>
        <p:spPr bwMode="auto">
          <a:xfrm>
            <a:off x="8229600" y="2209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7948" name="Rectangle 78">
            <a:extLst>
              <a:ext uri="{FF2B5EF4-FFF2-40B4-BE49-F238E27FC236}">
                <a16:creationId xmlns:a16="http://schemas.microsoft.com/office/drawing/2014/main" id="{316D9BF5-53C3-5DD1-83BA-175E7B63AA1D}"/>
              </a:ext>
            </a:extLst>
          </p:cNvPr>
          <p:cNvSpPr>
            <a:spLocks noChangeArrowheads="1"/>
          </p:cNvSpPr>
          <p:nvPr/>
        </p:nvSpPr>
        <p:spPr bwMode="auto">
          <a:xfrm>
            <a:off x="8658225" y="2819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7949" name="Rectangle 79">
            <a:extLst>
              <a:ext uri="{FF2B5EF4-FFF2-40B4-BE49-F238E27FC236}">
                <a16:creationId xmlns:a16="http://schemas.microsoft.com/office/drawing/2014/main" id="{7D747461-1933-375C-B281-7EE824AB244C}"/>
              </a:ext>
            </a:extLst>
          </p:cNvPr>
          <p:cNvSpPr>
            <a:spLocks noChangeArrowheads="1"/>
          </p:cNvSpPr>
          <p:nvPr/>
        </p:nvSpPr>
        <p:spPr bwMode="auto">
          <a:xfrm>
            <a:off x="8572500" y="2209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7950" name="Rectangle 80">
            <a:extLst>
              <a:ext uri="{FF2B5EF4-FFF2-40B4-BE49-F238E27FC236}">
                <a16:creationId xmlns:a16="http://schemas.microsoft.com/office/drawing/2014/main" id="{518CE00B-D142-3C67-20E9-7BE94662AA50}"/>
              </a:ext>
            </a:extLst>
          </p:cNvPr>
          <p:cNvSpPr>
            <a:spLocks noChangeArrowheads="1"/>
          </p:cNvSpPr>
          <p:nvPr/>
        </p:nvSpPr>
        <p:spPr bwMode="auto">
          <a:xfrm>
            <a:off x="9001125" y="2209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7951" name="Line 81">
            <a:extLst>
              <a:ext uri="{FF2B5EF4-FFF2-40B4-BE49-F238E27FC236}">
                <a16:creationId xmlns:a16="http://schemas.microsoft.com/office/drawing/2014/main" id="{E7EE4529-B238-8EAB-592C-8CD55275CB9F}"/>
              </a:ext>
            </a:extLst>
          </p:cNvPr>
          <p:cNvSpPr>
            <a:spLocks noChangeShapeType="1"/>
          </p:cNvSpPr>
          <p:nvPr/>
        </p:nvSpPr>
        <p:spPr bwMode="auto">
          <a:xfrm>
            <a:off x="3686175" y="30480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7952" name="Line 82">
            <a:extLst>
              <a:ext uri="{FF2B5EF4-FFF2-40B4-BE49-F238E27FC236}">
                <a16:creationId xmlns:a16="http://schemas.microsoft.com/office/drawing/2014/main" id="{AFC7D3D3-5971-054B-534E-F7938ED4BB78}"/>
              </a:ext>
            </a:extLst>
          </p:cNvPr>
          <p:cNvSpPr>
            <a:spLocks noChangeShapeType="1"/>
          </p:cNvSpPr>
          <p:nvPr/>
        </p:nvSpPr>
        <p:spPr bwMode="auto">
          <a:xfrm>
            <a:off x="600075" y="30480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7953" name="Line 83">
            <a:extLst>
              <a:ext uri="{FF2B5EF4-FFF2-40B4-BE49-F238E27FC236}">
                <a16:creationId xmlns:a16="http://schemas.microsoft.com/office/drawing/2014/main" id="{C366AC48-C44A-1BD1-60B5-7DE4E973E823}"/>
              </a:ext>
            </a:extLst>
          </p:cNvPr>
          <p:cNvSpPr>
            <a:spLocks noChangeShapeType="1"/>
          </p:cNvSpPr>
          <p:nvPr/>
        </p:nvSpPr>
        <p:spPr bwMode="auto">
          <a:xfrm>
            <a:off x="600075" y="3352800"/>
            <a:ext cx="3086100"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7954" name="Text Box 84">
            <a:extLst>
              <a:ext uri="{FF2B5EF4-FFF2-40B4-BE49-F238E27FC236}">
                <a16:creationId xmlns:a16="http://schemas.microsoft.com/office/drawing/2014/main" id="{2A27A159-EDC2-89DC-6818-5F9AEEDDCDCF}"/>
              </a:ext>
            </a:extLst>
          </p:cNvPr>
          <p:cNvSpPr txBox="1">
            <a:spLocks noChangeArrowheads="1"/>
          </p:cNvSpPr>
          <p:nvPr/>
        </p:nvSpPr>
        <p:spPr bwMode="auto">
          <a:xfrm>
            <a:off x="857250" y="2971800"/>
            <a:ext cx="1073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a:t>Class 1</a:t>
            </a:r>
          </a:p>
        </p:txBody>
      </p:sp>
      <p:sp>
        <p:nvSpPr>
          <p:cNvPr id="37955" name="Line 85">
            <a:extLst>
              <a:ext uri="{FF2B5EF4-FFF2-40B4-BE49-F238E27FC236}">
                <a16:creationId xmlns:a16="http://schemas.microsoft.com/office/drawing/2014/main" id="{07DC2A07-6408-9481-CADA-808B3681D606}"/>
              </a:ext>
            </a:extLst>
          </p:cNvPr>
          <p:cNvSpPr>
            <a:spLocks noChangeShapeType="1"/>
          </p:cNvSpPr>
          <p:nvPr/>
        </p:nvSpPr>
        <p:spPr bwMode="auto">
          <a:xfrm>
            <a:off x="4714875" y="33528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7956" name="Line 86">
            <a:extLst>
              <a:ext uri="{FF2B5EF4-FFF2-40B4-BE49-F238E27FC236}">
                <a16:creationId xmlns:a16="http://schemas.microsoft.com/office/drawing/2014/main" id="{76DE62CA-0E84-9BDD-D8CF-9E74BA902DE0}"/>
              </a:ext>
            </a:extLst>
          </p:cNvPr>
          <p:cNvSpPr>
            <a:spLocks noChangeShapeType="1"/>
          </p:cNvSpPr>
          <p:nvPr/>
        </p:nvSpPr>
        <p:spPr bwMode="auto">
          <a:xfrm>
            <a:off x="1628775" y="33528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7957" name="Line 87">
            <a:extLst>
              <a:ext uri="{FF2B5EF4-FFF2-40B4-BE49-F238E27FC236}">
                <a16:creationId xmlns:a16="http://schemas.microsoft.com/office/drawing/2014/main" id="{A425B85E-BACD-2FE6-34C6-B52D9BE42873}"/>
              </a:ext>
            </a:extLst>
          </p:cNvPr>
          <p:cNvSpPr>
            <a:spLocks noChangeShapeType="1"/>
          </p:cNvSpPr>
          <p:nvPr/>
        </p:nvSpPr>
        <p:spPr bwMode="auto">
          <a:xfrm>
            <a:off x="1628775" y="3657600"/>
            <a:ext cx="3086100"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7958" name="Text Box 88">
            <a:extLst>
              <a:ext uri="{FF2B5EF4-FFF2-40B4-BE49-F238E27FC236}">
                <a16:creationId xmlns:a16="http://schemas.microsoft.com/office/drawing/2014/main" id="{32EAC532-A278-B45C-2A5D-2579AC33791A}"/>
              </a:ext>
            </a:extLst>
          </p:cNvPr>
          <p:cNvSpPr txBox="1">
            <a:spLocks noChangeArrowheads="1"/>
          </p:cNvSpPr>
          <p:nvPr/>
        </p:nvSpPr>
        <p:spPr bwMode="auto">
          <a:xfrm>
            <a:off x="1971675" y="3276600"/>
            <a:ext cx="1073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a:t>Class 2</a:t>
            </a:r>
          </a:p>
        </p:txBody>
      </p:sp>
      <p:sp>
        <p:nvSpPr>
          <p:cNvPr id="37959" name="Line 89">
            <a:extLst>
              <a:ext uri="{FF2B5EF4-FFF2-40B4-BE49-F238E27FC236}">
                <a16:creationId xmlns:a16="http://schemas.microsoft.com/office/drawing/2014/main" id="{8E056C48-F564-274D-D6D9-6DEE27527F19}"/>
              </a:ext>
            </a:extLst>
          </p:cNvPr>
          <p:cNvSpPr>
            <a:spLocks noChangeShapeType="1"/>
          </p:cNvSpPr>
          <p:nvPr/>
        </p:nvSpPr>
        <p:spPr bwMode="auto">
          <a:xfrm>
            <a:off x="6515100" y="36576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7960" name="Line 90">
            <a:extLst>
              <a:ext uri="{FF2B5EF4-FFF2-40B4-BE49-F238E27FC236}">
                <a16:creationId xmlns:a16="http://schemas.microsoft.com/office/drawing/2014/main" id="{D6691DC1-69A9-FF5A-A34D-A049DD81F9BA}"/>
              </a:ext>
            </a:extLst>
          </p:cNvPr>
          <p:cNvSpPr>
            <a:spLocks noChangeShapeType="1"/>
          </p:cNvSpPr>
          <p:nvPr/>
        </p:nvSpPr>
        <p:spPr bwMode="auto">
          <a:xfrm>
            <a:off x="3429000" y="36576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7961" name="Line 91">
            <a:extLst>
              <a:ext uri="{FF2B5EF4-FFF2-40B4-BE49-F238E27FC236}">
                <a16:creationId xmlns:a16="http://schemas.microsoft.com/office/drawing/2014/main" id="{1187D178-2F4D-0F57-2090-061D9A08F453}"/>
              </a:ext>
            </a:extLst>
          </p:cNvPr>
          <p:cNvSpPr>
            <a:spLocks noChangeShapeType="1"/>
          </p:cNvSpPr>
          <p:nvPr/>
        </p:nvSpPr>
        <p:spPr bwMode="auto">
          <a:xfrm>
            <a:off x="3429000" y="3962400"/>
            <a:ext cx="3086100"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7962" name="Text Box 92">
            <a:extLst>
              <a:ext uri="{FF2B5EF4-FFF2-40B4-BE49-F238E27FC236}">
                <a16:creationId xmlns:a16="http://schemas.microsoft.com/office/drawing/2014/main" id="{2D2049B7-69DE-7F74-39CD-2B98E58E71E2}"/>
              </a:ext>
            </a:extLst>
          </p:cNvPr>
          <p:cNvSpPr txBox="1">
            <a:spLocks noChangeArrowheads="1"/>
          </p:cNvSpPr>
          <p:nvPr/>
        </p:nvSpPr>
        <p:spPr bwMode="auto">
          <a:xfrm>
            <a:off x="3514725" y="3581400"/>
            <a:ext cx="1073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a:t>Class 3</a:t>
            </a:r>
          </a:p>
        </p:txBody>
      </p:sp>
      <p:sp>
        <p:nvSpPr>
          <p:cNvPr id="37963" name="Line 93">
            <a:extLst>
              <a:ext uri="{FF2B5EF4-FFF2-40B4-BE49-F238E27FC236}">
                <a16:creationId xmlns:a16="http://schemas.microsoft.com/office/drawing/2014/main" id="{EC36B75B-B34E-26F0-D327-138D8F634D4C}"/>
              </a:ext>
            </a:extLst>
          </p:cNvPr>
          <p:cNvSpPr>
            <a:spLocks noChangeShapeType="1"/>
          </p:cNvSpPr>
          <p:nvPr/>
        </p:nvSpPr>
        <p:spPr bwMode="auto">
          <a:xfrm>
            <a:off x="7972425" y="39624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7964" name="Line 94">
            <a:extLst>
              <a:ext uri="{FF2B5EF4-FFF2-40B4-BE49-F238E27FC236}">
                <a16:creationId xmlns:a16="http://schemas.microsoft.com/office/drawing/2014/main" id="{2EF18DEA-2834-45AA-42FC-4E6B596693A6}"/>
              </a:ext>
            </a:extLst>
          </p:cNvPr>
          <p:cNvSpPr>
            <a:spLocks noChangeShapeType="1"/>
          </p:cNvSpPr>
          <p:nvPr/>
        </p:nvSpPr>
        <p:spPr bwMode="auto">
          <a:xfrm>
            <a:off x="4886325" y="39624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7965" name="Line 95">
            <a:extLst>
              <a:ext uri="{FF2B5EF4-FFF2-40B4-BE49-F238E27FC236}">
                <a16:creationId xmlns:a16="http://schemas.microsoft.com/office/drawing/2014/main" id="{CDDA648D-DF74-7FC3-5ACC-91A6E052D71D}"/>
              </a:ext>
            </a:extLst>
          </p:cNvPr>
          <p:cNvSpPr>
            <a:spLocks noChangeShapeType="1"/>
          </p:cNvSpPr>
          <p:nvPr/>
        </p:nvSpPr>
        <p:spPr bwMode="auto">
          <a:xfrm>
            <a:off x="4886325" y="4267200"/>
            <a:ext cx="3086100"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7966" name="Text Box 96">
            <a:extLst>
              <a:ext uri="{FF2B5EF4-FFF2-40B4-BE49-F238E27FC236}">
                <a16:creationId xmlns:a16="http://schemas.microsoft.com/office/drawing/2014/main" id="{8EB80288-37EC-C834-23A0-9CE37C182B25}"/>
              </a:ext>
            </a:extLst>
          </p:cNvPr>
          <p:cNvSpPr txBox="1">
            <a:spLocks noChangeArrowheads="1"/>
          </p:cNvSpPr>
          <p:nvPr/>
        </p:nvSpPr>
        <p:spPr bwMode="auto">
          <a:xfrm>
            <a:off x="4972050" y="3886200"/>
            <a:ext cx="1073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a:t>Class 3</a:t>
            </a:r>
          </a:p>
        </p:txBody>
      </p:sp>
      <p:sp>
        <p:nvSpPr>
          <p:cNvPr id="37967" name="Line 97">
            <a:extLst>
              <a:ext uri="{FF2B5EF4-FFF2-40B4-BE49-F238E27FC236}">
                <a16:creationId xmlns:a16="http://schemas.microsoft.com/office/drawing/2014/main" id="{FE492DBA-E380-8DF7-E5B8-7382A6759386}"/>
              </a:ext>
            </a:extLst>
          </p:cNvPr>
          <p:cNvSpPr>
            <a:spLocks noChangeShapeType="1"/>
          </p:cNvSpPr>
          <p:nvPr/>
        </p:nvSpPr>
        <p:spPr bwMode="auto">
          <a:xfrm>
            <a:off x="8401050" y="42672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7968" name="Line 98">
            <a:extLst>
              <a:ext uri="{FF2B5EF4-FFF2-40B4-BE49-F238E27FC236}">
                <a16:creationId xmlns:a16="http://schemas.microsoft.com/office/drawing/2014/main" id="{418AB90F-80D2-5BA4-08C9-BC24D0654A4C}"/>
              </a:ext>
            </a:extLst>
          </p:cNvPr>
          <p:cNvSpPr>
            <a:spLocks noChangeShapeType="1"/>
          </p:cNvSpPr>
          <p:nvPr/>
        </p:nvSpPr>
        <p:spPr bwMode="auto">
          <a:xfrm>
            <a:off x="5314950" y="42672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7969" name="Line 99">
            <a:extLst>
              <a:ext uri="{FF2B5EF4-FFF2-40B4-BE49-F238E27FC236}">
                <a16:creationId xmlns:a16="http://schemas.microsoft.com/office/drawing/2014/main" id="{F51057FE-95BA-15D2-8E1E-BE0F495A32A7}"/>
              </a:ext>
            </a:extLst>
          </p:cNvPr>
          <p:cNvSpPr>
            <a:spLocks noChangeShapeType="1"/>
          </p:cNvSpPr>
          <p:nvPr/>
        </p:nvSpPr>
        <p:spPr bwMode="auto">
          <a:xfrm>
            <a:off x="5314950" y="4572000"/>
            <a:ext cx="3086100"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7970" name="Text Box 100">
            <a:extLst>
              <a:ext uri="{FF2B5EF4-FFF2-40B4-BE49-F238E27FC236}">
                <a16:creationId xmlns:a16="http://schemas.microsoft.com/office/drawing/2014/main" id="{8CF562F1-DF63-A8E1-800B-DD89CAF82FAE}"/>
              </a:ext>
            </a:extLst>
          </p:cNvPr>
          <p:cNvSpPr txBox="1">
            <a:spLocks noChangeArrowheads="1"/>
          </p:cNvSpPr>
          <p:nvPr/>
        </p:nvSpPr>
        <p:spPr bwMode="auto">
          <a:xfrm>
            <a:off x="5314950" y="4191000"/>
            <a:ext cx="1073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a:t>Class 2</a:t>
            </a:r>
          </a:p>
        </p:txBody>
      </p:sp>
      <p:sp>
        <p:nvSpPr>
          <p:cNvPr id="37971" name="Line 101">
            <a:extLst>
              <a:ext uri="{FF2B5EF4-FFF2-40B4-BE49-F238E27FC236}">
                <a16:creationId xmlns:a16="http://schemas.microsoft.com/office/drawing/2014/main" id="{FA96F5F0-67C3-0AE4-E35C-3C862A9C8F50}"/>
              </a:ext>
            </a:extLst>
          </p:cNvPr>
          <p:cNvSpPr>
            <a:spLocks noChangeShapeType="1"/>
          </p:cNvSpPr>
          <p:nvPr/>
        </p:nvSpPr>
        <p:spPr bwMode="auto">
          <a:xfrm>
            <a:off x="8829675" y="45720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7972" name="Line 102">
            <a:extLst>
              <a:ext uri="{FF2B5EF4-FFF2-40B4-BE49-F238E27FC236}">
                <a16:creationId xmlns:a16="http://schemas.microsoft.com/office/drawing/2014/main" id="{D7337F97-EFF1-6C94-095F-59CC885ABEE5}"/>
              </a:ext>
            </a:extLst>
          </p:cNvPr>
          <p:cNvSpPr>
            <a:spLocks noChangeShapeType="1"/>
          </p:cNvSpPr>
          <p:nvPr/>
        </p:nvSpPr>
        <p:spPr bwMode="auto">
          <a:xfrm>
            <a:off x="5743575" y="45720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7973" name="Line 103">
            <a:extLst>
              <a:ext uri="{FF2B5EF4-FFF2-40B4-BE49-F238E27FC236}">
                <a16:creationId xmlns:a16="http://schemas.microsoft.com/office/drawing/2014/main" id="{E9BE2E7D-F5B4-4D3D-01DC-8C62CF5E182E}"/>
              </a:ext>
            </a:extLst>
          </p:cNvPr>
          <p:cNvSpPr>
            <a:spLocks noChangeShapeType="1"/>
          </p:cNvSpPr>
          <p:nvPr/>
        </p:nvSpPr>
        <p:spPr bwMode="auto">
          <a:xfrm>
            <a:off x="5743575" y="4876800"/>
            <a:ext cx="3086100"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7974" name="Text Box 104">
            <a:extLst>
              <a:ext uri="{FF2B5EF4-FFF2-40B4-BE49-F238E27FC236}">
                <a16:creationId xmlns:a16="http://schemas.microsoft.com/office/drawing/2014/main" id="{F4F3EA0F-1AC0-3F00-EB18-1CCB9DE7C3B5}"/>
              </a:ext>
            </a:extLst>
          </p:cNvPr>
          <p:cNvSpPr txBox="1">
            <a:spLocks noChangeArrowheads="1"/>
          </p:cNvSpPr>
          <p:nvPr/>
        </p:nvSpPr>
        <p:spPr bwMode="auto">
          <a:xfrm>
            <a:off x="5915025" y="4495800"/>
            <a:ext cx="1073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a:t>Class 2</a:t>
            </a:r>
          </a:p>
        </p:txBody>
      </p:sp>
      <p:sp>
        <p:nvSpPr>
          <p:cNvPr id="37975" name="Line 105">
            <a:extLst>
              <a:ext uri="{FF2B5EF4-FFF2-40B4-BE49-F238E27FC236}">
                <a16:creationId xmlns:a16="http://schemas.microsoft.com/office/drawing/2014/main" id="{C3688323-0795-D1B9-0BCA-81BFFADFAA9E}"/>
              </a:ext>
            </a:extLst>
          </p:cNvPr>
          <p:cNvSpPr>
            <a:spLocks noChangeShapeType="1"/>
          </p:cNvSpPr>
          <p:nvPr/>
        </p:nvSpPr>
        <p:spPr bwMode="auto">
          <a:xfrm>
            <a:off x="9172575" y="48768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7976" name="Line 106">
            <a:extLst>
              <a:ext uri="{FF2B5EF4-FFF2-40B4-BE49-F238E27FC236}">
                <a16:creationId xmlns:a16="http://schemas.microsoft.com/office/drawing/2014/main" id="{3CDCDF47-A099-F7CF-A1FA-C6754949315D}"/>
              </a:ext>
            </a:extLst>
          </p:cNvPr>
          <p:cNvSpPr>
            <a:spLocks noChangeShapeType="1"/>
          </p:cNvSpPr>
          <p:nvPr/>
        </p:nvSpPr>
        <p:spPr bwMode="auto">
          <a:xfrm>
            <a:off x="6086475" y="48768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7977" name="Line 107">
            <a:extLst>
              <a:ext uri="{FF2B5EF4-FFF2-40B4-BE49-F238E27FC236}">
                <a16:creationId xmlns:a16="http://schemas.microsoft.com/office/drawing/2014/main" id="{76A174B4-18B3-6EEF-BE91-07966D1CD0E1}"/>
              </a:ext>
            </a:extLst>
          </p:cNvPr>
          <p:cNvSpPr>
            <a:spLocks noChangeShapeType="1"/>
          </p:cNvSpPr>
          <p:nvPr/>
        </p:nvSpPr>
        <p:spPr bwMode="auto">
          <a:xfrm>
            <a:off x="6086475" y="5181600"/>
            <a:ext cx="3086100"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7978" name="Text Box 108">
            <a:extLst>
              <a:ext uri="{FF2B5EF4-FFF2-40B4-BE49-F238E27FC236}">
                <a16:creationId xmlns:a16="http://schemas.microsoft.com/office/drawing/2014/main" id="{3FEE9E42-F978-6752-5A28-EA248212C2C3}"/>
              </a:ext>
            </a:extLst>
          </p:cNvPr>
          <p:cNvSpPr txBox="1">
            <a:spLocks noChangeArrowheads="1"/>
          </p:cNvSpPr>
          <p:nvPr/>
        </p:nvSpPr>
        <p:spPr bwMode="auto">
          <a:xfrm>
            <a:off x="6343650" y="4800600"/>
            <a:ext cx="1073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a:t>Class 2</a:t>
            </a:r>
          </a:p>
        </p:txBody>
      </p:sp>
      <p:sp>
        <p:nvSpPr>
          <p:cNvPr id="37979" name="Line 109">
            <a:extLst>
              <a:ext uri="{FF2B5EF4-FFF2-40B4-BE49-F238E27FC236}">
                <a16:creationId xmlns:a16="http://schemas.microsoft.com/office/drawing/2014/main" id="{0DF042DC-B012-1F7C-B152-C3387513A46F}"/>
              </a:ext>
            </a:extLst>
          </p:cNvPr>
          <p:cNvSpPr>
            <a:spLocks noChangeShapeType="1"/>
          </p:cNvSpPr>
          <p:nvPr/>
        </p:nvSpPr>
        <p:spPr bwMode="auto">
          <a:xfrm>
            <a:off x="7972425" y="11430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7980" name="Line 110">
            <a:extLst>
              <a:ext uri="{FF2B5EF4-FFF2-40B4-BE49-F238E27FC236}">
                <a16:creationId xmlns:a16="http://schemas.microsoft.com/office/drawing/2014/main" id="{1219C776-4207-5BAD-6725-9E0D57670D0F}"/>
              </a:ext>
            </a:extLst>
          </p:cNvPr>
          <p:cNvSpPr>
            <a:spLocks noChangeShapeType="1"/>
          </p:cNvSpPr>
          <p:nvPr/>
        </p:nvSpPr>
        <p:spPr bwMode="auto">
          <a:xfrm>
            <a:off x="3429000" y="1447800"/>
            <a:ext cx="4543425"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7981" name="Text Box 111">
            <a:extLst>
              <a:ext uri="{FF2B5EF4-FFF2-40B4-BE49-F238E27FC236}">
                <a16:creationId xmlns:a16="http://schemas.microsoft.com/office/drawing/2014/main" id="{9A4E1A04-E596-D798-64E2-98B1B05FB8F8}"/>
              </a:ext>
            </a:extLst>
          </p:cNvPr>
          <p:cNvSpPr txBox="1">
            <a:spLocks noChangeArrowheads="1"/>
          </p:cNvSpPr>
          <p:nvPr/>
        </p:nvSpPr>
        <p:spPr bwMode="auto">
          <a:xfrm>
            <a:off x="5229225" y="914400"/>
            <a:ext cx="1073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a:t>Class 3</a:t>
            </a:r>
          </a:p>
        </p:txBody>
      </p:sp>
      <p:sp>
        <p:nvSpPr>
          <p:cNvPr id="37982" name="Line 112">
            <a:extLst>
              <a:ext uri="{FF2B5EF4-FFF2-40B4-BE49-F238E27FC236}">
                <a16:creationId xmlns:a16="http://schemas.microsoft.com/office/drawing/2014/main" id="{F1B16460-B218-8C61-C6F3-5C6EF707B833}"/>
              </a:ext>
            </a:extLst>
          </p:cNvPr>
          <p:cNvSpPr>
            <a:spLocks noChangeShapeType="1"/>
          </p:cNvSpPr>
          <p:nvPr/>
        </p:nvSpPr>
        <p:spPr bwMode="auto">
          <a:xfrm>
            <a:off x="9172575" y="11430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7983" name="Text Box 113">
            <a:extLst>
              <a:ext uri="{FF2B5EF4-FFF2-40B4-BE49-F238E27FC236}">
                <a16:creationId xmlns:a16="http://schemas.microsoft.com/office/drawing/2014/main" id="{C9D42672-2D17-0E06-C197-B7CF9A589A19}"/>
              </a:ext>
            </a:extLst>
          </p:cNvPr>
          <p:cNvSpPr txBox="1">
            <a:spLocks noChangeArrowheads="1"/>
          </p:cNvSpPr>
          <p:nvPr/>
        </p:nvSpPr>
        <p:spPr bwMode="auto">
          <a:xfrm>
            <a:off x="7972425" y="914400"/>
            <a:ext cx="1073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a:t>Class 2</a:t>
            </a:r>
          </a:p>
        </p:txBody>
      </p:sp>
      <p:sp>
        <p:nvSpPr>
          <p:cNvPr id="37984" name="Line 114">
            <a:extLst>
              <a:ext uri="{FF2B5EF4-FFF2-40B4-BE49-F238E27FC236}">
                <a16:creationId xmlns:a16="http://schemas.microsoft.com/office/drawing/2014/main" id="{74822063-3805-F354-01A2-521B1724A53A}"/>
              </a:ext>
            </a:extLst>
          </p:cNvPr>
          <p:cNvSpPr>
            <a:spLocks noChangeShapeType="1"/>
          </p:cNvSpPr>
          <p:nvPr/>
        </p:nvSpPr>
        <p:spPr bwMode="auto">
          <a:xfrm>
            <a:off x="7972425" y="1447800"/>
            <a:ext cx="1200150"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7985" name="Text Box 115">
            <a:extLst>
              <a:ext uri="{FF2B5EF4-FFF2-40B4-BE49-F238E27FC236}">
                <a16:creationId xmlns:a16="http://schemas.microsoft.com/office/drawing/2014/main" id="{6B03B81D-4FC1-C02B-4E9A-7F24F2020B99}"/>
              </a:ext>
            </a:extLst>
          </p:cNvPr>
          <p:cNvSpPr txBox="1">
            <a:spLocks noChangeArrowheads="1"/>
          </p:cNvSpPr>
          <p:nvPr/>
        </p:nvSpPr>
        <p:spPr bwMode="auto">
          <a:xfrm>
            <a:off x="671513" y="966788"/>
            <a:ext cx="9239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000"/>
              <a:t>Class 1</a:t>
            </a:r>
            <a:endParaRPr lang="en-US" altLang="en-US" sz="2800"/>
          </a:p>
        </p:txBody>
      </p:sp>
      <p:sp>
        <p:nvSpPr>
          <p:cNvPr id="37986" name="Text Box 116">
            <a:extLst>
              <a:ext uri="{FF2B5EF4-FFF2-40B4-BE49-F238E27FC236}">
                <a16:creationId xmlns:a16="http://schemas.microsoft.com/office/drawing/2014/main" id="{328CFC3A-3B29-850B-6DE9-53AE1959DB17}"/>
              </a:ext>
            </a:extLst>
          </p:cNvPr>
          <p:cNvSpPr txBox="1">
            <a:spLocks noChangeArrowheads="1"/>
          </p:cNvSpPr>
          <p:nvPr/>
        </p:nvSpPr>
        <p:spPr bwMode="auto">
          <a:xfrm>
            <a:off x="461963" y="342900"/>
            <a:ext cx="3657600" cy="519113"/>
          </a:xfrm>
          <a:prstGeom prst="rect">
            <a:avLst/>
          </a:prstGeom>
          <a:noFill/>
          <a:ln>
            <a:noFill/>
          </a:ln>
          <a:effectLst/>
          <a:extLst>
            <a:ext uri="{909E8E84-426E-40DD-AFC4-6F175D3DCCD1}">
              <a14:hiddenFill xmlns:a14="http://schemas.microsoft.com/office/drawing/2010/main">
                <a:gradFill rotWithShape="0">
                  <a:gsLst>
                    <a:gs pos="0">
                      <a:srgbClr val="0066CC"/>
                    </a:gs>
                    <a:gs pos="100000">
                      <a:srgbClr val="002F5E"/>
                    </a:gs>
                  </a:gsLst>
                  <a:lin ang="5400000" scaled="1"/>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2800" i="1" u="sng"/>
              <a:t>Continuous Sliding Mile</a:t>
            </a:r>
            <a:endParaRPr lang="en-US" altLang="en-US" sz="2400"/>
          </a:p>
        </p:txBody>
      </p:sp>
      <p:sp>
        <p:nvSpPr>
          <p:cNvPr id="37987" name="Rectangle 117">
            <a:extLst>
              <a:ext uri="{FF2B5EF4-FFF2-40B4-BE49-F238E27FC236}">
                <a16:creationId xmlns:a16="http://schemas.microsoft.com/office/drawing/2014/main" id="{F8436EC0-DAEC-B3BB-D32E-67051242957C}"/>
              </a:ext>
            </a:extLst>
          </p:cNvPr>
          <p:cNvSpPr>
            <a:spLocks noChangeArrowheads="1"/>
          </p:cNvSpPr>
          <p:nvPr/>
        </p:nvSpPr>
        <p:spPr bwMode="auto">
          <a:xfrm>
            <a:off x="5400675" y="3200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7988" name="Rectangle 118">
            <a:extLst>
              <a:ext uri="{FF2B5EF4-FFF2-40B4-BE49-F238E27FC236}">
                <a16:creationId xmlns:a16="http://schemas.microsoft.com/office/drawing/2014/main" id="{107DAD94-8B67-2051-C7C0-740254332454}"/>
              </a:ext>
            </a:extLst>
          </p:cNvPr>
          <p:cNvSpPr>
            <a:spLocks noChangeArrowheads="1"/>
          </p:cNvSpPr>
          <p:nvPr/>
        </p:nvSpPr>
        <p:spPr bwMode="auto">
          <a:xfrm>
            <a:off x="5489575" y="3124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7989" name="Rectangle 119">
            <a:extLst>
              <a:ext uri="{FF2B5EF4-FFF2-40B4-BE49-F238E27FC236}">
                <a16:creationId xmlns:a16="http://schemas.microsoft.com/office/drawing/2014/main" id="{89F230D3-5333-4B0A-C3D9-55BDDCA55F39}"/>
              </a:ext>
            </a:extLst>
          </p:cNvPr>
          <p:cNvSpPr>
            <a:spLocks noChangeArrowheads="1"/>
          </p:cNvSpPr>
          <p:nvPr/>
        </p:nvSpPr>
        <p:spPr bwMode="auto">
          <a:xfrm>
            <a:off x="5394325" y="3048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7990" name="Text Box 120">
            <a:extLst>
              <a:ext uri="{FF2B5EF4-FFF2-40B4-BE49-F238E27FC236}">
                <a16:creationId xmlns:a16="http://schemas.microsoft.com/office/drawing/2014/main" id="{6F3C955A-081F-5256-9943-ED07D1CFECCF}"/>
              </a:ext>
            </a:extLst>
          </p:cNvPr>
          <p:cNvSpPr txBox="1">
            <a:spLocks noChangeArrowheads="1"/>
          </p:cNvSpPr>
          <p:nvPr/>
        </p:nvSpPr>
        <p:spPr bwMode="auto">
          <a:xfrm>
            <a:off x="4291013" y="2112963"/>
            <a:ext cx="3365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a:t>9</a:t>
            </a:r>
          </a:p>
        </p:txBody>
      </p:sp>
      <p:sp>
        <p:nvSpPr>
          <p:cNvPr id="37991" name="Rectangle 121">
            <a:extLst>
              <a:ext uri="{FF2B5EF4-FFF2-40B4-BE49-F238E27FC236}">
                <a16:creationId xmlns:a16="http://schemas.microsoft.com/office/drawing/2014/main" id="{982C54EE-FFBA-1DB5-095B-A1952BBE7C00}"/>
              </a:ext>
            </a:extLst>
          </p:cNvPr>
          <p:cNvSpPr>
            <a:spLocks noChangeArrowheads="1"/>
          </p:cNvSpPr>
          <p:nvPr/>
        </p:nvSpPr>
        <p:spPr bwMode="auto">
          <a:xfrm>
            <a:off x="7715250" y="2286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7992" name="Rectangle 122">
            <a:extLst>
              <a:ext uri="{FF2B5EF4-FFF2-40B4-BE49-F238E27FC236}">
                <a16:creationId xmlns:a16="http://schemas.microsoft.com/office/drawing/2014/main" id="{272CFA8B-F824-953E-19CD-8411E33A2441}"/>
              </a:ext>
            </a:extLst>
          </p:cNvPr>
          <p:cNvSpPr>
            <a:spLocks noChangeArrowheads="1"/>
          </p:cNvSpPr>
          <p:nvPr/>
        </p:nvSpPr>
        <p:spPr bwMode="auto">
          <a:xfrm>
            <a:off x="7575550" y="2398713"/>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7993" name="Rectangle 123">
            <a:extLst>
              <a:ext uri="{FF2B5EF4-FFF2-40B4-BE49-F238E27FC236}">
                <a16:creationId xmlns:a16="http://schemas.microsoft.com/office/drawing/2014/main" id="{52052DD0-038C-96DB-1755-CE2DFEAE2981}"/>
              </a:ext>
            </a:extLst>
          </p:cNvPr>
          <p:cNvSpPr>
            <a:spLocks noChangeArrowheads="1"/>
          </p:cNvSpPr>
          <p:nvPr/>
        </p:nvSpPr>
        <p:spPr bwMode="auto">
          <a:xfrm>
            <a:off x="7524750" y="2257425"/>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Tree>
  </p:cSld>
  <p:clrMapOvr>
    <a:masterClrMapping/>
  </p:clrMapOvr>
  <p:transition>
    <p:blinds dir="vert"/>
  </p:transition>
</p:sld>
</file>

<file path=ppt/slides/slide13.xml><?xml version="1.0" encoding="utf-8"?>
<p:sld xmlns:a="http://schemas.openxmlformats.org/drawingml/2006/main" xmlns:r="http://schemas.openxmlformats.org/officeDocument/2006/relationships" xmlns:p="http://schemas.openxmlformats.org/presentationml/2006/main">
  <p:cSld>
    <p:bg>
      <p:bgPr>
        <a:gradFill rotWithShape="0">
          <a:gsLst>
            <a:gs pos="0">
              <a:srgbClr val="75EBFB"/>
            </a:gs>
            <a:gs pos="100000">
              <a:srgbClr val="FFFFFF"/>
            </a:gs>
          </a:gsLst>
          <a:lin ang="5400000" scaled="1"/>
        </a:gradFill>
        <a:effectLst/>
      </p:bgPr>
    </p:bg>
    <p:spTree>
      <p:nvGrpSpPr>
        <p:cNvPr id="1" name=""/>
        <p:cNvGrpSpPr/>
        <p:nvPr/>
      </p:nvGrpSpPr>
      <p:grpSpPr>
        <a:xfrm>
          <a:off x="0" y="0"/>
          <a:ext cx="0" cy="0"/>
          <a:chOff x="0" y="0"/>
          <a:chExt cx="0" cy="0"/>
        </a:xfrm>
      </p:grpSpPr>
      <p:sp>
        <p:nvSpPr>
          <p:cNvPr id="39938" name="Rectangle 2">
            <a:extLst>
              <a:ext uri="{FF2B5EF4-FFF2-40B4-BE49-F238E27FC236}">
                <a16:creationId xmlns:a16="http://schemas.microsoft.com/office/drawing/2014/main" id="{46D7956C-9C90-7E4D-C9CD-E8B6F88A1F3C}"/>
              </a:ext>
            </a:extLst>
          </p:cNvPr>
          <p:cNvSpPr>
            <a:spLocks noChangeArrowheads="1"/>
          </p:cNvSpPr>
          <p:nvPr/>
        </p:nvSpPr>
        <p:spPr bwMode="auto">
          <a:xfrm>
            <a:off x="6772275" y="1828800"/>
            <a:ext cx="3086100" cy="1447800"/>
          </a:xfrm>
          <a:prstGeom prst="rect">
            <a:avLst/>
          </a:prstGeom>
          <a:gradFill rotWithShape="0">
            <a:gsLst>
              <a:gs pos="0">
                <a:srgbClr val="0066CC"/>
              </a:gs>
              <a:gs pos="100000">
                <a:srgbClr val="002F5E"/>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9939" name="Rectangle 3">
            <a:extLst>
              <a:ext uri="{FF2B5EF4-FFF2-40B4-BE49-F238E27FC236}">
                <a16:creationId xmlns:a16="http://schemas.microsoft.com/office/drawing/2014/main" id="{DF26CD76-EB97-17BC-C094-8838141375B8}"/>
              </a:ext>
            </a:extLst>
          </p:cNvPr>
          <p:cNvSpPr>
            <a:spLocks noChangeArrowheads="1"/>
          </p:cNvSpPr>
          <p:nvPr/>
        </p:nvSpPr>
        <p:spPr bwMode="auto">
          <a:xfrm>
            <a:off x="600075" y="2514600"/>
            <a:ext cx="9258300" cy="79375"/>
          </a:xfrm>
          <a:prstGeom prst="rect">
            <a:avLst/>
          </a:prstGeom>
          <a:solidFill>
            <a:srgbClr val="FF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9940" name="Line 4">
            <a:extLst>
              <a:ext uri="{FF2B5EF4-FFF2-40B4-BE49-F238E27FC236}">
                <a16:creationId xmlns:a16="http://schemas.microsoft.com/office/drawing/2014/main" id="{ED0F6A5B-9219-510F-3991-2969BD261D0E}"/>
              </a:ext>
            </a:extLst>
          </p:cNvPr>
          <p:cNvSpPr>
            <a:spLocks noChangeShapeType="1"/>
          </p:cNvSpPr>
          <p:nvPr/>
        </p:nvSpPr>
        <p:spPr bwMode="auto">
          <a:xfrm>
            <a:off x="600075" y="11430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9941" name="Line 5">
            <a:extLst>
              <a:ext uri="{FF2B5EF4-FFF2-40B4-BE49-F238E27FC236}">
                <a16:creationId xmlns:a16="http://schemas.microsoft.com/office/drawing/2014/main" id="{8BE67AEC-D93B-C68A-9356-D802ADB22D95}"/>
              </a:ext>
            </a:extLst>
          </p:cNvPr>
          <p:cNvSpPr>
            <a:spLocks noChangeShapeType="1"/>
          </p:cNvSpPr>
          <p:nvPr/>
        </p:nvSpPr>
        <p:spPr bwMode="auto">
          <a:xfrm>
            <a:off x="600075" y="1447800"/>
            <a:ext cx="1028700"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9942" name="Text Box 6">
            <a:extLst>
              <a:ext uri="{FF2B5EF4-FFF2-40B4-BE49-F238E27FC236}">
                <a16:creationId xmlns:a16="http://schemas.microsoft.com/office/drawing/2014/main" id="{6F4D6F10-F147-37B7-9A71-F6CD371263A7}"/>
              </a:ext>
            </a:extLst>
          </p:cNvPr>
          <p:cNvSpPr txBox="1">
            <a:spLocks noChangeArrowheads="1"/>
          </p:cNvSpPr>
          <p:nvPr/>
        </p:nvSpPr>
        <p:spPr bwMode="auto">
          <a:xfrm>
            <a:off x="671513" y="966788"/>
            <a:ext cx="9239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000"/>
              <a:t>Class 1</a:t>
            </a:r>
            <a:endParaRPr lang="en-US" altLang="en-US" sz="2800"/>
          </a:p>
        </p:txBody>
      </p:sp>
      <p:sp>
        <p:nvSpPr>
          <p:cNvPr id="39943" name="Line 7">
            <a:extLst>
              <a:ext uri="{FF2B5EF4-FFF2-40B4-BE49-F238E27FC236}">
                <a16:creationId xmlns:a16="http://schemas.microsoft.com/office/drawing/2014/main" id="{66127EC7-B0D0-53DF-F9D7-9E724FC8E30F}"/>
              </a:ext>
            </a:extLst>
          </p:cNvPr>
          <p:cNvSpPr>
            <a:spLocks noChangeShapeType="1"/>
          </p:cNvSpPr>
          <p:nvPr/>
        </p:nvSpPr>
        <p:spPr bwMode="auto">
          <a:xfrm>
            <a:off x="1628775" y="11430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9944" name="Line 8">
            <a:extLst>
              <a:ext uri="{FF2B5EF4-FFF2-40B4-BE49-F238E27FC236}">
                <a16:creationId xmlns:a16="http://schemas.microsoft.com/office/drawing/2014/main" id="{640A1F05-01BC-F463-9FD1-98B350437A7F}"/>
              </a:ext>
            </a:extLst>
          </p:cNvPr>
          <p:cNvSpPr>
            <a:spLocks noChangeShapeType="1"/>
          </p:cNvSpPr>
          <p:nvPr/>
        </p:nvSpPr>
        <p:spPr bwMode="auto">
          <a:xfrm>
            <a:off x="1628775" y="1447800"/>
            <a:ext cx="1800225"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9945" name="Text Box 9">
            <a:extLst>
              <a:ext uri="{FF2B5EF4-FFF2-40B4-BE49-F238E27FC236}">
                <a16:creationId xmlns:a16="http://schemas.microsoft.com/office/drawing/2014/main" id="{80ED8985-E3D4-8973-C169-B851B2D859D2}"/>
              </a:ext>
            </a:extLst>
          </p:cNvPr>
          <p:cNvSpPr txBox="1">
            <a:spLocks noChangeArrowheads="1"/>
          </p:cNvSpPr>
          <p:nvPr/>
        </p:nvSpPr>
        <p:spPr bwMode="auto">
          <a:xfrm>
            <a:off x="1885950" y="914400"/>
            <a:ext cx="1073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a:t>Class 2</a:t>
            </a:r>
          </a:p>
        </p:txBody>
      </p:sp>
      <p:sp>
        <p:nvSpPr>
          <p:cNvPr id="39946" name="Line 10">
            <a:extLst>
              <a:ext uri="{FF2B5EF4-FFF2-40B4-BE49-F238E27FC236}">
                <a16:creationId xmlns:a16="http://schemas.microsoft.com/office/drawing/2014/main" id="{79517A14-9E18-BD53-0DE3-A095B78F9833}"/>
              </a:ext>
            </a:extLst>
          </p:cNvPr>
          <p:cNvSpPr>
            <a:spLocks noChangeShapeType="1"/>
          </p:cNvSpPr>
          <p:nvPr/>
        </p:nvSpPr>
        <p:spPr bwMode="auto">
          <a:xfrm>
            <a:off x="3686175" y="30480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9947" name="Line 11">
            <a:extLst>
              <a:ext uri="{FF2B5EF4-FFF2-40B4-BE49-F238E27FC236}">
                <a16:creationId xmlns:a16="http://schemas.microsoft.com/office/drawing/2014/main" id="{073BCB9B-BB78-E211-4707-4403A2ED982E}"/>
              </a:ext>
            </a:extLst>
          </p:cNvPr>
          <p:cNvSpPr>
            <a:spLocks noChangeShapeType="1"/>
          </p:cNvSpPr>
          <p:nvPr/>
        </p:nvSpPr>
        <p:spPr bwMode="auto">
          <a:xfrm>
            <a:off x="600075" y="30480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9948" name="Line 12">
            <a:extLst>
              <a:ext uri="{FF2B5EF4-FFF2-40B4-BE49-F238E27FC236}">
                <a16:creationId xmlns:a16="http://schemas.microsoft.com/office/drawing/2014/main" id="{638375CA-03B1-C9F9-8741-FBCA8B3B7576}"/>
              </a:ext>
            </a:extLst>
          </p:cNvPr>
          <p:cNvSpPr>
            <a:spLocks noChangeShapeType="1"/>
          </p:cNvSpPr>
          <p:nvPr/>
        </p:nvSpPr>
        <p:spPr bwMode="auto">
          <a:xfrm>
            <a:off x="600075" y="3352800"/>
            <a:ext cx="3086100"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9949" name="Text Box 13">
            <a:extLst>
              <a:ext uri="{FF2B5EF4-FFF2-40B4-BE49-F238E27FC236}">
                <a16:creationId xmlns:a16="http://schemas.microsoft.com/office/drawing/2014/main" id="{AFE2F85A-5E8B-5A73-D3C0-56A2FF22A7CF}"/>
              </a:ext>
            </a:extLst>
          </p:cNvPr>
          <p:cNvSpPr txBox="1">
            <a:spLocks noChangeArrowheads="1"/>
          </p:cNvSpPr>
          <p:nvPr/>
        </p:nvSpPr>
        <p:spPr bwMode="auto">
          <a:xfrm>
            <a:off x="857250" y="2971800"/>
            <a:ext cx="1073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a:t>Class 1</a:t>
            </a:r>
          </a:p>
        </p:txBody>
      </p:sp>
      <p:sp>
        <p:nvSpPr>
          <p:cNvPr id="39950" name="Line 14">
            <a:extLst>
              <a:ext uri="{FF2B5EF4-FFF2-40B4-BE49-F238E27FC236}">
                <a16:creationId xmlns:a16="http://schemas.microsoft.com/office/drawing/2014/main" id="{74E91369-C7DE-C4A2-43F1-FB0BD33C5835}"/>
              </a:ext>
            </a:extLst>
          </p:cNvPr>
          <p:cNvSpPr>
            <a:spLocks noChangeShapeType="1"/>
          </p:cNvSpPr>
          <p:nvPr/>
        </p:nvSpPr>
        <p:spPr bwMode="auto">
          <a:xfrm>
            <a:off x="4714875" y="33528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9951" name="Line 15">
            <a:extLst>
              <a:ext uri="{FF2B5EF4-FFF2-40B4-BE49-F238E27FC236}">
                <a16:creationId xmlns:a16="http://schemas.microsoft.com/office/drawing/2014/main" id="{57B667C6-349F-9BF1-9959-CEB833BCD604}"/>
              </a:ext>
            </a:extLst>
          </p:cNvPr>
          <p:cNvSpPr>
            <a:spLocks noChangeShapeType="1"/>
          </p:cNvSpPr>
          <p:nvPr/>
        </p:nvSpPr>
        <p:spPr bwMode="auto">
          <a:xfrm>
            <a:off x="1628775" y="33528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9952" name="Line 16">
            <a:extLst>
              <a:ext uri="{FF2B5EF4-FFF2-40B4-BE49-F238E27FC236}">
                <a16:creationId xmlns:a16="http://schemas.microsoft.com/office/drawing/2014/main" id="{171D7BAE-5070-44C2-401F-9B5C507EC250}"/>
              </a:ext>
            </a:extLst>
          </p:cNvPr>
          <p:cNvSpPr>
            <a:spLocks noChangeShapeType="1"/>
          </p:cNvSpPr>
          <p:nvPr/>
        </p:nvSpPr>
        <p:spPr bwMode="auto">
          <a:xfrm>
            <a:off x="1628775" y="3657600"/>
            <a:ext cx="3086100"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9953" name="Text Box 17">
            <a:extLst>
              <a:ext uri="{FF2B5EF4-FFF2-40B4-BE49-F238E27FC236}">
                <a16:creationId xmlns:a16="http://schemas.microsoft.com/office/drawing/2014/main" id="{02F157D0-367C-44B0-9199-9A1FA149D3A8}"/>
              </a:ext>
            </a:extLst>
          </p:cNvPr>
          <p:cNvSpPr txBox="1">
            <a:spLocks noChangeArrowheads="1"/>
          </p:cNvSpPr>
          <p:nvPr/>
        </p:nvSpPr>
        <p:spPr bwMode="auto">
          <a:xfrm>
            <a:off x="1971675" y="3276600"/>
            <a:ext cx="1073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a:t>Class 2</a:t>
            </a:r>
          </a:p>
        </p:txBody>
      </p:sp>
      <p:sp>
        <p:nvSpPr>
          <p:cNvPr id="39954" name="Line 18">
            <a:extLst>
              <a:ext uri="{FF2B5EF4-FFF2-40B4-BE49-F238E27FC236}">
                <a16:creationId xmlns:a16="http://schemas.microsoft.com/office/drawing/2014/main" id="{79E5B85A-D128-929B-202D-616B76B33CD8}"/>
              </a:ext>
            </a:extLst>
          </p:cNvPr>
          <p:cNvSpPr>
            <a:spLocks noChangeShapeType="1"/>
          </p:cNvSpPr>
          <p:nvPr/>
        </p:nvSpPr>
        <p:spPr bwMode="auto">
          <a:xfrm>
            <a:off x="3429000" y="11430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9955" name="Line 19">
            <a:extLst>
              <a:ext uri="{FF2B5EF4-FFF2-40B4-BE49-F238E27FC236}">
                <a16:creationId xmlns:a16="http://schemas.microsoft.com/office/drawing/2014/main" id="{7C79FF9E-9327-3DD2-C268-70C6A0BB960A}"/>
              </a:ext>
            </a:extLst>
          </p:cNvPr>
          <p:cNvSpPr>
            <a:spLocks noChangeShapeType="1"/>
          </p:cNvSpPr>
          <p:nvPr/>
        </p:nvSpPr>
        <p:spPr bwMode="auto">
          <a:xfrm>
            <a:off x="6515100" y="36576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9956" name="Line 20">
            <a:extLst>
              <a:ext uri="{FF2B5EF4-FFF2-40B4-BE49-F238E27FC236}">
                <a16:creationId xmlns:a16="http://schemas.microsoft.com/office/drawing/2014/main" id="{1558A00F-E876-7DF1-94DD-0C5098D20E2C}"/>
              </a:ext>
            </a:extLst>
          </p:cNvPr>
          <p:cNvSpPr>
            <a:spLocks noChangeShapeType="1"/>
          </p:cNvSpPr>
          <p:nvPr/>
        </p:nvSpPr>
        <p:spPr bwMode="auto">
          <a:xfrm>
            <a:off x="3429000" y="36576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9957" name="Line 21">
            <a:extLst>
              <a:ext uri="{FF2B5EF4-FFF2-40B4-BE49-F238E27FC236}">
                <a16:creationId xmlns:a16="http://schemas.microsoft.com/office/drawing/2014/main" id="{0CB72EE9-1198-7FC8-36BA-A4542CC2504C}"/>
              </a:ext>
            </a:extLst>
          </p:cNvPr>
          <p:cNvSpPr>
            <a:spLocks noChangeShapeType="1"/>
          </p:cNvSpPr>
          <p:nvPr/>
        </p:nvSpPr>
        <p:spPr bwMode="auto">
          <a:xfrm>
            <a:off x="3429000" y="3962400"/>
            <a:ext cx="3086100"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9958" name="Text Box 22">
            <a:extLst>
              <a:ext uri="{FF2B5EF4-FFF2-40B4-BE49-F238E27FC236}">
                <a16:creationId xmlns:a16="http://schemas.microsoft.com/office/drawing/2014/main" id="{679CBB02-0702-174A-EC81-C39F4EC61508}"/>
              </a:ext>
            </a:extLst>
          </p:cNvPr>
          <p:cNvSpPr txBox="1">
            <a:spLocks noChangeArrowheads="1"/>
          </p:cNvSpPr>
          <p:nvPr/>
        </p:nvSpPr>
        <p:spPr bwMode="auto">
          <a:xfrm>
            <a:off x="3514725" y="3581400"/>
            <a:ext cx="1073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a:t>Class 3</a:t>
            </a:r>
          </a:p>
        </p:txBody>
      </p:sp>
      <p:sp>
        <p:nvSpPr>
          <p:cNvPr id="39959" name="Line 23">
            <a:extLst>
              <a:ext uri="{FF2B5EF4-FFF2-40B4-BE49-F238E27FC236}">
                <a16:creationId xmlns:a16="http://schemas.microsoft.com/office/drawing/2014/main" id="{EE64163F-0D5F-8FFC-5898-F8C2C224F8C4}"/>
              </a:ext>
            </a:extLst>
          </p:cNvPr>
          <p:cNvSpPr>
            <a:spLocks noChangeShapeType="1"/>
          </p:cNvSpPr>
          <p:nvPr/>
        </p:nvSpPr>
        <p:spPr bwMode="auto">
          <a:xfrm>
            <a:off x="7972425" y="39624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9960" name="Line 24">
            <a:extLst>
              <a:ext uri="{FF2B5EF4-FFF2-40B4-BE49-F238E27FC236}">
                <a16:creationId xmlns:a16="http://schemas.microsoft.com/office/drawing/2014/main" id="{B459CE31-FC8E-5238-10EF-A11342D2E72D}"/>
              </a:ext>
            </a:extLst>
          </p:cNvPr>
          <p:cNvSpPr>
            <a:spLocks noChangeShapeType="1"/>
          </p:cNvSpPr>
          <p:nvPr/>
        </p:nvSpPr>
        <p:spPr bwMode="auto">
          <a:xfrm>
            <a:off x="4886325" y="39624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9961" name="Line 25">
            <a:extLst>
              <a:ext uri="{FF2B5EF4-FFF2-40B4-BE49-F238E27FC236}">
                <a16:creationId xmlns:a16="http://schemas.microsoft.com/office/drawing/2014/main" id="{A27A2D63-3081-44A2-019D-42ECC1F8F026}"/>
              </a:ext>
            </a:extLst>
          </p:cNvPr>
          <p:cNvSpPr>
            <a:spLocks noChangeShapeType="1"/>
          </p:cNvSpPr>
          <p:nvPr/>
        </p:nvSpPr>
        <p:spPr bwMode="auto">
          <a:xfrm>
            <a:off x="4886325" y="4267200"/>
            <a:ext cx="3086100"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9962" name="Text Box 26">
            <a:extLst>
              <a:ext uri="{FF2B5EF4-FFF2-40B4-BE49-F238E27FC236}">
                <a16:creationId xmlns:a16="http://schemas.microsoft.com/office/drawing/2014/main" id="{B7D738DF-4895-DA92-030C-296B366A7974}"/>
              </a:ext>
            </a:extLst>
          </p:cNvPr>
          <p:cNvSpPr txBox="1">
            <a:spLocks noChangeArrowheads="1"/>
          </p:cNvSpPr>
          <p:nvPr/>
        </p:nvSpPr>
        <p:spPr bwMode="auto">
          <a:xfrm>
            <a:off x="4972050" y="3886200"/>
            <a:ext cx="1073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a:t>Class 3</a:t>
            </a:r>
          </a:p>
        </p:txBody>
      </p:sp>
      <p:sp>
        <p:nvSpPr>
          <p:cNvPr id="39963" name="Rectangle 27">
            <a:extLst>
              <a:ext uri="{FF2B5EF4-FFF2-40B4-BE49-F238E27FC236}">
                <a16:creationId xmlns:a16="http://schemas.microsoft.com/office/drawing/2014/main" id="{91AED2D6-DCAA-7F65-2FFF-599447863917}"/>
              </a:ext>
            </a:extLst>
          </p:cNvPr>
          <p:cNvSpPr>
            <a:spLocks noChangeArrowheads="1"/>
          </p:cNvSpPr>
          <p:nvPr/>
        </p:nvSpPr>
        <p:spPr bwMode="auto">
          <a:xfrm>
            <a:off x="3000375" y="28956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9964" name="Rectangle 28">
            <a:extLst>
              <a:ext uri="{FF2B5EF4-FFF2-40B4-BE49-F238E27FC236}">
                <a16:creationId xmlns:a16="http://schemas.microsoft.com/office/drawing/2014/main" id="{BE7B288E-8314-3F19-C378-C1CA90805B3F}"/>
              </a:ext>
            </a:extLst>
          </p:cNvPr>
          <p:cNvSpPr>
            <a:spLocks noChangeArrowheads="1"/>
          </p:cNvSpPr>
          <p:nvPr/>
        </p:nvSpPr>
        <p:spPr bwMode="auto">
          <a:xfrm>
            <a:off x="2486025" y="28956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9965" name="Rectangle 29">
            <a:extLst>
              <a:ext uri="{FF2B5EF4-FFF2-40B4-BE49-F238E27FC236}">
                <a16:creationId xmlns:a16="http://schemas.microsoft.com/office/drawing/2014/main" id="{61B4BDC4-287C-36E9-C6A9-921E8A26EB15}"/>
              </a:ext>
            </a:extLst>
          </p:cNvPr>
          <p:cNvSpPr>
            <a:spLocks noChangeArrowheads="1"/>
          </p:cNvSpPr>
          <p:nvPr/>
        </p:nvSpPr>
        <p:spPr bwMode="auto">
          <a:xfrm>
            <a:off x="2743200" y="21336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9966" name="Rectangle 30">
            <a:extLst>
              <a:ext uri="{FF2B5EF4-FFF2-40B4-BE49-F238E27FC236}">
                <a16:creationId xmlns:a16="http://schemas.microsoft.com/office/drawing/2014/main" id="{30D1B91A-3F9E-FD25-9B89-C9F59ED0754B}"/>
              </a:ext>
            </a:extLst>
          </p:cNvPr>
          <p:cNvSpPr>
            <a:spLocks noChangeArrowheads="1"/>
          </p:cNvSpPr>
          <p:nvPr/>
        </p:nvSpPr>
        <p:spPr bwMode="auto">
          <a:xfrm>
            <a:off x="1200150" y="21336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9967" name="Rectangle 31">
            <a:extLst>
              <a:ext uri="{FF2B5EF4-FFF2-40B4-BE49-F238E27FC236}">
                <a16:creationId xmlns:a16="http://schemas.microsoft.com/office/drawing/2014/main" id="{797FC32A-7BE6-3067-E4B8-443497DC6E70}"/>
              </a:ext>
            </a:extLst>
          </p:cNvPr>
          <p:cNvSpPr>
            <a:spLocks noChangeArrowheads="1"/>
          </p:cNvSpPr>
          <p:nvPr/>
        </p:nvSpPr>
        <p:spPr bwMode="auto">
          <a:xfrm>
            <a:off x="942975" y="28956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9968" name="Rectangle 32">
            <a:extLst>
              <a:ext uri="{FF2B5EF4-FFF2-40B4-BE49-F238E27FC236}">
                <a16:creationId xmlns:a16="http://schemas.microsoft.com/office/drawing/2014/main" id="{1AA8A232-17F6-E179-7354-8EB19D7F250B}"/>
              </a:ext>
            </a:extLst>
          </p:cNvPr>
          <p:cNvSpPr>
            <a:spLocks noChangeArrowheads="1"/>
          </p:cNvSpPr>
          <p:nvPr/>
        </p:nvSpPr>
        <p:spPr bwMode="auto">
          <a:xfrm>
            <a:off x="1885950" y="2971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9969" name="Rectangle 33">
            <a:extLst>
              <a:ext uri="{FF2B5EF4-FFF2-40B4-BE49-F238E27FC236}">
                <a16:creationId xmlns:a16="http://schemas.microsoft.com/office/drawing/2014/main" id="{EE0E69D1-337F-1936-0285-E9D730586979}"/>
              </a:ext>
            </a:extLst>
          </p:cNvPr>
          <p:cNvSpPr>
            <a:spLocks noChangeArrowheads="1"/>
          </p:cNvSpPr>
          <p:nvPr/>
        </p:nvSpPr>
        <p:spPr bwMode="auto">
          <a:xfrm>
            <a:off x="1971675" y="2057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grpSp>
        <p:nvGrpSpPr>
          <p:cNvPr id="39970" name="Group 34">
            <a:extLst>
              <a:ext uri="{FF2B5EF4-FFF2-40B4-BE49-F238E27FC236}">
                <a16:creationId xmlns:a16="http://schemas.microsoft.com/office/drawing/2014/main" id="{99DED9FB-6CE0-66CE-D4F7-63CB579B7068}"/>
              </a:ext>
            </a:extLst>
          </p:cNvPr>
          <p:cNvGrpSpPr>
            <a:grpSpLocks/>
          </p:cNvGrpSpPr>
          <p:nvPr/>
        </p:nvGrpSpPr>
        <p:grpSpPr bwMode="auto">
          <a:xfrm>
            <a:off x="4114800" y="2209800"/>
            <a:ext cx="514350" cy="914400"/>
            <a:chOff x="2304" y="1392"/>
            <a:chExt cx="288" cy="576"/>
          </a:xfrm>
        </p:grpSpPr>
        <p:sp>
          <p:nvSpPr>
            <p:cNvPr id="40057" name="Rectangle 35">
              <a:extLst>
                <a:ext uri="{FF2B5EF4-FFF2-40B4-BE49-F238E27FC236}">
                  <a16:creationId xmlns:a16="http://schemas.microsoft.com/office/drawing/2014/main" id="{B4C99073-E60A-2F7E-1A68-37BF838F6DF4}"/>
                </a:ext>
              </a:extLst>
            </p:cNvPr>
            <p:cNvSpPr>
              <a:spLocks noChangeArrowheads="1"/>
            </p:cNvSpPr>
            <p:nvPr/>
          </p:nvSpPr>
          <p:spPr bwMode="auto">
            <a:xfrm>
              <a:off x="2304" y="1776"/>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0058" name="Rectangle 36">
              <a:extLst>
                <a:ext uri="{FF2B5EF4-FFF2-40B4-BE49-F238E27FC236}">
                  <a16:creationId xmlns:a16="http://schemas.microsoft.com/office/drawing/2014/main" id="{57A47A61-1E93-B4BA-2509-0FFF7D8FB83C}"/>
                </a:ext>
              </a:extLst>
            </p:cNvPr>
            <p:cNvSpPr>
              <a:spLocks noChangeArrowheads="1"/>
            </p:cNvSpPr>
            <p:nvPr/>
          </p:nvSpPr>
          <p:spPr bwMode="auto">
            <a:xfrm>
              <a:off x="2448" y="1872"/>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0059" name="Rectangle 37">
              <a:extLst>
                <a:ext uri="{FF2B5EF4-FFF2-40B4-BE49-F238E27FC236}">
                  <a16:creationId xmlns:a16="http://schemas.microsoft.com/office/drawing/2014/main" id="{89DF3429-AA3B-1EC0-8799-39DA75AC4997}"/>
                </a:ext>
              </a:extLst>
            </p:cNvPr>
            <p:cNvSpPr>
              <a:spLocks noChangeArrowheads="1"/>
            </p:cNvSpPr>
            <p:nvPr/>
          </p:nvSpPr>
          <p:spPr bwMode="auto">
            <a:xfrm>
              <a:off x="2544" y="1824"/>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0060" name="Rectangle 38">
              <a:extLst>
                <a:ext uri="{FF2B5EF4-FFF2-40B4-BE49-F238E27FC236}">
                  <a16:creationId xmlns:a16="http://schemas.microsoft.com/office/drawing/2014/main" id="{C8AE6BFC-85B2-47CC-46D7-684EED29361C}"/>
                </a:ext>
              </a:extLst>
            </p:cNvPr>
            <p:cNvSpPr>
              <a:spLocks noChangeArrowheads="1"/>
            </p:cNvSpPr>
            <p:nvPr/>
          </p:nvSpPr>
          <p:spPr bwMode="auto">
            <a:xfrm>
              <a:off x="2400" y="1392"/>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0061" name="Rectangle 39">
              <a:extLst>
                <a:ext uri="{FF2B5EF4-FFF2-40B4-BE49-F238E27FC236}">
                  <a16:creationId xmlns:a16="http://schemas.microsoft.com/office/drawing/2014/main" id="{C40B15F1-1670-324F-1098-60CC98717871}"/>
                </a:ext>
              </a:extLst>
            </p:cNvPr>
            <p:cNvSpPr>
              <a:spLocks noChangeArrowheads="1"/>
            </p:cNvSpPr>
            <p:nvPr/>
          </p:nvSpPr>
          <p:spPr bwMode="auto">
            <a:xfrm>
              <a:off x="2304" y="1872"/>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0062" name="Rectangle 40">
              <a:extLst>
                <a:ext uri="{FF2B5EF4-FFF2-40B4-BE49-F238E27FC236}">
                  <a16:creationId xmlns:a16="http://schemas.microsoft.com/office/drawing/2014/main" id="{9AD12C72-977D-512A-8291-3F3025BCA60C}"/>
                </a:ext>
              </a:extLst>
            </p:cNvPr>
            <p:cNvSpPr>
              <a:spLocks noChangeArrowheads="1"/>
            </p:cNvSpPr>
            <p:nvPr/>
          </p:nvSpPr>
          <p:spPr bwMode="auto">
            <a:xfrm>
              <a:off x="2448" y="1776"/>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0063" name="Rectangle 41">
              <a:extLst>
                <a:ext uri="{FF2B5EF4-FFF2-40B4-BE49-F238E27FC236}">
                  <a16:creationId xmlns:a16="http://schemas.microsoft.com/office/drawing/2014/main" id="{F07ECEEE-DB4D-1737-FC21-EC27121BDA08}"/>
                </a:ext>
              </a:extLst>
            </p:cNvPr>
            <p:cNvSpPr>
              <a:spLocks noChangeArrowheads="1"/>
            </p:cNvSpPr>
            <p:nvPr/>
          </p:nvSpPr>
          <p:spPr bwMode="auto">
            <a:xfrm>
              <a:off x="2352" y="1920"/>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0064" name="Rectangle 42">
              <a:extLst>
                <a:ext uri="{FF2B5EF4-FFF2-40B4-BE49-F238E27FC236}">
                  <a16:creationId xmlns:a16="http://schemas.microsoft.com/office/drawing/2014/main" id="{2F7EFDEF-089E-1C10-B651-E918FF07E527}"/>
                </a:ext>
              </a:extLst>
            </p:cNvPr>
            <p:cNvSpPr>
              <a:spLocks noChangeArrowheads="1"/>
            </p:cNvSpPr>
            <p:nvPr/>
          </p:nvSpPr>
          <p:spPr bwMode="auto">
            <a:xfrm>
              <a:off x="2352" y="1728"/>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0065" name="Rectangle 43">
              <a:extLst>
                <a:ext uri="{FF2B5EF4-FFF2-40B4-BE49-F238E27FC236}">
                  <a16:creationId xmlns:a16="http://schemas.microsoft.com/office/drawing/2014/main" id="{42BD7ACB-5E51-CD6E-CEA0-210F5332374E}"/>
                </a:ext>
              </a:extLst>
            </p:cNvPr>
            <p:cNvSpPr>
              <a:spLocks noChangeArrowheads="1"/>
            </p:cNvSpPr>
            <p:nvPr/>
          </p:nvSpPr>
          <p:spPr bwMode="auto">
            <a:xfrm>
              <a:off x="2352" y="1824"/>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grpSp>
      <p:sp>
        <p:nvSpPr>
          <p:cNvPr id="39971" name="Rectangle 44">
            <a:extLst>
              <a:ext uri="{FF2B5EF4-FFF2-40B4-BE49-F238E27FC236}">
                <a16:creationId xmlns:a16="http://schemas.microsoft.com/office/drawing/2014/main" id="{21BAA0E7-A2A6-8B5B-D2ED-2DC7B502A65D}"/>
              </a:ext>
            </a:extLst>
          </p:cNvPr>
          <p:cNvSpPr>
            <a:spLocks noChangeArrowheads="1"/>
          </p:cNvSpPr>
          <p:nvPr/>
        </p:nvSpPr>
        <p:spPr bwMode="auto">
          <a:xfrm>
            <a:off x="5143500" y="21336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9972" name="Rectangle 45">
            <a:extLst>
              <a:ext uri="{FF2B5EF4-FFF2-40B4-BE49-F238E27FC236}">
                <a16:creationId xmlns:a16="http://schemas.microsoft.com/office/drawing/2014/main" id="{68ACA8C9-57AD-2B56-894E-1052ADCDC312}"/>
              </a:ext>
            </a:extLst>
          </p:cNvPr>
          <p:cNvSpPr>
            <a:spLocks noChangeArrowheads="1"/>
          </p:cNvSpPr>
          <p:nvPr/>
        </p:nvSpPr>
        <p:spPr bwMode="auto">
          <a:xfrm>
            <a:off x="5400675" y="2286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9973" name="Rectangle 46">
            <a:extLst>
              <a:ext uri="{FF2B5EF4-FFF2-40B4-BE49-F238E27FC236}">
                <a16:creationId xmlns:a16="http://schemas.microsoft.com/office/drawing/2014/main" id="{45AC3180-5F3A-F8E7-8B0B-A8A599C960D7}"/>
              </a:ext>
            </a:extLst>
          </p:cNvPr>
          <p:cNvSpPr>
            <a:spLocks noChangeArrowheads="1"/>
          </p:cNvSpPr>
          <p:nvPr/>
        </p:nvSpPr>
        <p:spPr bwMode="auto">
          <a:xfrm>
            <a:off x="5572125" y="2209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9974" name="Rectangle 47">
            <a:extLst>
              <a:ext uri="{FF2B5EF4-FFF2-40B4-BE49-F238E27FC236}">
                <a16:creationId xmlns:a16="http://schemas.microsoft.com/office/drawing/2014/main" id="{F5F3627B-1662-E8F3-7B28-DC10461E3761}"/>
              </a:ext>
            </a:extLst>
          </p:cNvPr>
          <p:cNvSpPr>
            <a:spLocks noChangeArrowheads="1"/>
          </p:cNvSpPr>
          <p:nvPr/>
        </p:nvSpPr>
        <p:spPr bwMode="auto">
          <a:xfrm>
            <a:off x="5143500" y="1905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9975" name="Rectangle 48">
            <a:extLst>
              <a:ext uri="{FF2B5EF4-FFF2-40B4-BE49-F238E27FC236}">
                <a16:creationId xmlns:a16="http://schemas.microsoft.com/office/drawing/2014/main" id="{08A4D5FD-5CEB-2F12-0723-EF3FB4593BFE}"/>
              </a:ext>
            </a:extLst>
          </p:cNvPr>
          <p:cNvSpPr>
            <a:spLocks noChangeArrowheads="1"/>
          </p:cNvSpPr>
          <p:nvPr/>
        </p:nvSpPr>
        <p:spPr bwMode="auto">
          <a:xfrm>
            <a:off x="5143500" y="2286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9976" name="Rectangle 49">
            <a:extLst>
              <a:ext uri="{FF2B5EF4-FFF2-40B4-BE49-F238E27FC236}">
                <a16:creationId xmlns:a16="http://schemas.microsoft.com/office/drawing/2014/main" id="{E98E4513-E12E-9BB1-A581-7650F76540D2}"/>
              </a:ext>
            </a:extLst>
          </p:cNvPr>
          <p:cNvSpPr>
            <a:spLocks noChangeArrowheads="1"/>
          </p:cNvSpPr>
          <p:nvPr/>
        </p:nvSpPr>
        <p:spPr bwMode="auto">
          <a:xfrm>
            <a:off x="5400675" y="21336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9977" name="Rectangle 50">
            <a:extLst>
              <a:ext uri="{FF2B5EF4-FFF2-40B4-BE49-F238E27FC236}">
                <a16:creationId xmlns:a16="http://schemas.microsoft.com/office/drawing/2014/main" id="{5DA13232-5981-F922-9532-3423CADE2304}"/>
              </a:ext>
            </a:extLst>
          </p:cNvPr>
          <p:cNvSpPr>
            <a:spLocks noChangeArrowheads="1"/>
          </p:cNvSpPr>
          <p:nvPr/>
        </p:nvSpPr>
        <p:spPr bwMode="auto">
          <a:xfrm>
            <a:off x="5229225" y="2362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9978" name="Rectangle 51">
            <a:extLst>
              <a:ext uri="{FF2B5EF4-FFF2-40B4-BE49-F238E27FC236}">
                <a16:creationId xmlns:a16="http://schemas.microsoft.com/office/drawing/2014/main" id="{B8A686F1-E8D1-8C89-334B-8517E4D74478}"/>
              </a:ext>
            </a:extLst>
          </p:cNvPr>
          <p:cNvSpPr>
            <a:spLocks noChangeArrowheads="1"/>
          </p:cNvSpPr>
          <p:nvPr/>
        </p:nvSpPr>
        <p:spPr bwMode="auto">
          <a:xfrm>
            <a:off x="5229225" y="2057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9979" name="Rectangle 52">
            <a:extLst>
              <a:ext uri="{FF2B5EF4-FFF2-40B4-BE49-F238E27FC236}">
                <a16:creationId xmlns:a16="http://schemas.microsoft.com/office/drawing/2014/main" id="{A12B8AB1-1252-804F-E5A5-6C7D4EB2BAA8}"/>
              </a:ext>
            </a:extLst>
          </p:cNvPr>
          <p:cNvSpPr>
            <a:spLocks noChangeArrowheads="1"/>
          </p:cNvSpPr>
          <p:nvPr/>
        </p:nvSpPr>
        <p:spPr bwMode="auto">
          <a:xfrm>
            <a:off x="5229225" y="2209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grpSp>
        <p:nvGrpSpPr>
          <p:cNvPr id="39980" name="Group 53">
            <a:extLst>
              <a:ext uri="{FF2B5EF4-FFF2-40B4-BE49-F238E27FC236}">
                <a16:creationId xmlns:a16="http://schemas.microsoft.com/office/drawing/2014/main" id="{D2E2E29E-B106-1BC1-F85C-6C80F9997A1E}"/>
              </a:ext>
            </a:extLst>
          </p:cNvPr>
          <p:cNvGrpSpPr>
            <a:grpSpLocks/>
          </p:cNvGrpSpPr>
          <p:nvPr/>
        </p:nvGrpSpPr>
        <p:grpSpPr bwMode="auto">
          <a:xfrm>
            <a:off x="5657850" y="2286000"/>
            <a:ext cx="514350" cy="914400"/>
            <a:chOff x="2304" y="1392"/>
            <a:chExt cx="288" cy="576"/>
          </a:xfrm>
        </p:grpSpPr>
        <p:sp>
          <p:nvSpPr>
            <p:cNvPr id="40048" name="Rectangle 54">
              <a:extLst>
                <a:ext uri="{FF2B5EF4-FFF2-40B4-BE49-F238E27FC236}">
                  <a16:creationId xmlns:a16="http://schemas.microsoft.com/office/drawing/2014/main" id="{D5E02DDC-6451-6C40-BD1D-69D5D119543B}"/>
                </a:ext>
              </a:extLst>
            </p:cNvPr>
            <p:cNvSpPr>
              <a:spLocks noChangeArrowheads="1"/>
            </p:cNvSpPr>
            <p:nvPr/>
          </p:nvSpPr>
          <p:spPr bwMode="auto">
            <a:xfrm>
              <a:off x="2304" y="1776"/>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0049" name="Rectangle 55">
              <a:extLst>
                <a:ext uri="{FF2B5EF4-FFF2-40B4-BE49-F238E27FC236}">
                  <a16:creationId xmlns:a16="http://schemas.microsoft.com/office/drawing/2014/main" id="{E53B3C25-9EC1-98EF-D808-E655B31C7AC5}"/>
                </a:ext>
              </a:extLst>
            </p:cNvPr>
            <p:cNvSpPr>
              <a:spLocks noChangeArrowheads="1"/>
            </p:cNvSpPr>
            <p:nvPr/>
          </p:nvSpPr>
          <p:spPr bwMode="auto">
            <a:xfrm>
              <a:off x="2448" y="1872"/>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0050" name="Rectangle 56">
              <a:extLst>
                <a:ext uri="{FF2B5EF4-FFF2-40B4-BE49-F238E27FC236}">
                  <a16:creationId xmlns:a16="http://schemas.microsoft.com/office/drawing/2014/main" id="{D71074C0-C28D-FE15-C64C-D4110E4913E6}"/>
                </a:ext>
              </a:extLst>
            </p:cNvPr>
            <p:cNvSpPr>
              <a:spLocks noChangeArrowheads="1"/>
            </p:cNvSpPr>
            <p:nvPr/>
          </p:nvSpPr>
          <p:spPr bwMode="auto">
            <a:xfrm>
              <a:off x="2544" y="1824"/>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0051" name="Rectangle 57">
              <a:extLst>
                <a:ext uri="{FF2B5EF4-FFF2-40B4-BE49-F238E27FC236}">
                  <a16:creationId xmlns:a16="http://schemas.microsoft.com/office/drawing/2014/main" id="{A9D8CDE5-FA4E-A53D-3ABE-6F8415E2783B}"/>
                </a:ext>
              </a:extLst>
            </p:cNvPr>
            <p:cNvSpPr>
              <a:spLocks noChangeArrowheads="1"/>
            </p:cNvSpPr>
            <p:nvPr/>
          </p:nvSpPr>
          <p:spPr bwMode="auto">
            <a:xfrm>
              <a:off x="2400" y="1392"/>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0052" name="Rectangle 58">
              <a:extLst>
                <a:ext uri="{FF2B5EF4-FFF2-40B4-BE49-F238E27FC236}">
                  <a16:creationId xmlns:a16="http://schemas.microsoft.com/office/drawing/2014/main" id="{50DF54AA-7A43-2F35-2B34-98EC60AC2356}"/>
                </a:ext>
              </a:extLst>
            </p:cNvPr>
            <p:cNvSpPr>
              <a:spLocks noChangeArrowheads="1"/>
            </p:cNvSpPr>
            <p:nvPr/>
          </p:nvSpPr>
          <p:spPr bwMode="auto">
            <a:xfrm>
              <a:off x="2304" y="1872"/>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0053" name="Rectangle 59">
              <a:extLst>
                <a:ext uri="{FF2B5EF4-FFF2-40B4-BE49-F238E27FC236}">
                  <a16:creationId xmlns:a16="http://schemas.microsoft.com/office/drawing/2014/main" id="{3BA21062-1F53-8A08-9D1F-0BAFD28C9AA3}"/>
                </a:ext>
              </a:extLst>
            </p:cNvPr>
            <p:cNvSpPr>
              <a:spLocks noChangeArrowheads="1"/>
            </p:cNvSpPr>
            <p:nvPr/>
          </p:nvSpPr>
          <p:spPr bwMode="auto">
            <a:xfrm>
              <a:off x="2448" y="1776"/>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0054" name="Rectangle 60">
              <a:extLst>
                <a:ext uri="{FF2B5EF4-FFF2-40B4-BE49-F238E27FC236}">
                  <a16:creationId xmlns:a16="http://schemas.microsoft.com/office/drawing/2014/main" id="{BE341284-BAC4-8956-8D86-36A3DBF1E5DB}"/>
                </a:ext>
              </a:extLst>
            </p:cNvPr>
            <p:cNvSpPr>
              <a:spLocks noChangeArrowheads="1"/>
            </p:cNvSpPr>
            <p:nvPr/>
          </p:nvSpPr>
          <p:spPr bwMode="auto">
            <a:xfrm>
              <a:off x="2352" y="1920"/>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0055" name="Rectangle 61">
              <a:extLst>
                <a:ext uri="{FF2B5EF4-FFF2-40B4-BE49-F238E27FC236}">
                  <a16:creationId xmlns:a16="http://schemas.microsoft.com/office/drawing/2014/main" id="{AC21C8B9-526F-E6B4-4863-E226A60BA11D}"/>
                </a:ext>
              </a:extLst>
            </p:cNvPr>
            <p:cNvSpPr>
              <a:spLocks noChangeArrowheads="1"/>
            </p:cNvSpPr>
            <p:nvPr/>
          </p:nvSpPr>
          <p:spPr bwMode="auto">
            <a:xfrm>
              <a:off x="2352" y="1728"/>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0056" name="Rectangle 62">
              <a:extLst>
                <a:ext uri="{FF2B5EF4-FFF2-40B4-BE49-F238E27FC236}">
                  <a16:creationId xmlns:a16="http://schemas.microsoft.com/office/drawing/2014/main" id="{81F98EE4-A63F-AB8A-7E03-11C937BE4D35}"/>
                </a:ext>
              </a:extLst>
            </p:cNvPr>
            <p:cNvSpPr>
              <a:spLocks noChangeArrowheads="1"/>
            </p:cNvSpPr>
            <p:nvPr/>
          </p:nvSpPr>
          <p:spPr bwMode="auto">
            <a:xfrm>
              <a:off x="2352" y="1824"/>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grpSp>
      <p:sp>
        <p:nvSpPr>
          <p:cNvPr id="39981" name="Rectangle 63">
            <a:extLst>
              <a:ext uri="{FF2B5EF4-FFF2-40B4-BE49-F238E27FC236}">
                <a16:creationId xmlns:a16="http://schemas.microsoft.com/office/drawing/2014/main" id="{51BDCE7F-9F44-5782-B9D9-E1C9C48BA0CD}"/>
              </a:ext>
            </a:extLst>
          </p:cNvPr>
          <p:cNvSpPr>
            <a:spLocks noChangeArrowheads="1"/>
          </p:cNvSpPr>
          <p:nvPr/>
        </p:nvSpPr>
        <p:spPr bwMode="auto">
          <a:xfrm>
            <a:off x="5314950" y="1828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9982" name="Rectangle 64">
            <a:extLst>
              <a:ext uri="{FF2B5EF4-FFF2-40B4-BE49-F238E27FC236}">
                <a16:creationId xmlns:a16="http://schemas.microsoft.com/office/drawing/2014/main" id="{94007DAC-B828-933D-0A0D-FD3BAA87BBD1}"/>
              </a:ext>
            </a:extLst>
          </p:cNvPr>
          <p:cNvSpPr>
            <a:spLocks noChangeArrowheads="1"/>
          </p:cNvSpPr>
          <p:nvPr/>
        </p:nvSpPr>
        <p:spPr bwMode="auto">
          <a:xfrm>
            <a:off x="5657850" y="1828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9983" name="Rectangle 65">
            <a:extLst>
              <a:ext uri="{FF2B5EF4-FFF2-40B4-BE49-F238E27FC236}">
                <a16:creationId xmlns:a16="http://schemas.microsoft.com/office/drawing/2014/main" id="{25946B70-D510-38E9-52C6-EB51392097C3}"/>
              </a:ext>
            </a:extLst>
          </p:cNvPr>
          <p:cNvSpPr>
            <a:spLocks noChangeArrowheads="1"/>
          </p:cNvSpPr>
          <p:nvPr/>
        </p:nvSpPr>
        <p:spPr bwMode="auto">
          <a:xfrm>
            <a:off x="6172200" y="1828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9984" name="Rectangle 66">
            <a:extLst>
              <a:ext uri="{FF2B5EF4-FFF2-40B4-BE49-F238E27FC236}">
                <a16:creationId xmlns:a16="http://schemas.microsoft.com/office/drawing/2014/main" id="{4A1D3B35-20A0-93BC-09A1-C99A6F0E4CDA}"/>
              </a:ext>
            </a:extLst>
          </p:cNvPr>
          <p:cNvSpPr>
            <a:spLocks noChangeArrowheads="1"/>
          </p:cNvSpPr>
          <p:nvPr/>
        </p:nvSpPr>
        <p:spPr bwMode="auto">
          <a:xfrm>
            <a:off x="5572125" y="2057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9985" name="Rectangle 67">
            <a:extLst>
              <a:ext uri="{FF2B5EF4-FFF2-40B4-BE49-F238E27FC236}">
                <a16:creationId xmlns:a16="http://schemas.microsoft.com/office/drawing/2014/main" id="{C176C370-0864-B7CE-5798-B866A1091FE7}"/>
              </a:ext>
            </a:extLst>
          </p:cNvPr>
          <p:cNvSpPr>
            <a:spLocks noChangeArrowheads="1"/>
          </p:cNvSpPr>
          <p:nvPr/>
        </p:nvSpPr>
        <p:spPr bwMode="auto">
          <a:xfrm>
            <a:off x="5829300" y="1905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9986" name="Rectangle 68">
            <a:extLst>
              <a:ext uri="{FF2B5EF4-FFF2-40B4-BE49-F238E27FC236}">
                <a16:creationId xmlns:a16="http://schemas.microsoft.com/office/drawing/2014/main" id="{19780D2A-982B-B73A-633D-14E510C951DE}"/>
              </a:ext>
            </a:extLst>
          </p:cNvPr>
          <p:cNvSpPr>
            <a:spLocks noChangeArrowheads="1"/>
          </p:cNvSpPr>
          <p:nvPr/>
        </p:nvSpPr>
        <p:spPr bwMode="auto">
          <a:xfrm>
            <a:off x="5743575" y="1981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9987" name="Rectangle 69">
            <a:extLst>
              <a:ext uri="{FF2B5EF4-FFF2-40B4-BE49-F238E27FC236}">
                <a16:creationId xmlns:a16="http://schemas.microsoft.com/office/drawing/2014/main" id="{FFDF3505-5B56-259A-9A65-C0CAA179C0B3}"/>
              </a:ext>
            </a:extLst>
          </p:cNvPr>
          <p:cNvSpPr>
            <a:spLocks noChangeArrowheads="1"/>
          </p:cNvSpPr>
          <p:nvPr/>
        </p:nvSpPr>
        <p:spPr bwMode="auto">
          <a:xfrm>
            <a:off x="5314950" y="2667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9988" name="Rectangle 70">
            <a:extLst>
              <a:ext uri="{FF2B5EF4-FFF2-40B4-BE49-F238E27FC236}">
                <a16:creationId xmlns:a16="http://schemas.microsoft.com/office/drawing/2014/main" id="{65EFE3BA-5185-3C95-E70E-AF7D7078D5C3}"/>
              </a:ext>
            </a:extLst>
          </p:cNvPr>
          <p:cNvSpPr>
            <a:spLocks noChangeArrowheads="1"/>
          </p:cNvSpPr>
          <p:nvPr/>
        </p:nvSpPr>
        <p:spPr bwMode="auto">
          <a:xfrm>
            <a:off x="6172200" y="2743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9989" name="Rectangle 71">
            <a:extLst>
              <a:ext uri="{FF2B5EF4-FFF2-40B4-BE49-F238E27FC236}">
                <a16:creationId xmlns:a16="http://schemas.microsoft.com/office/drawing/2014/main" id="{85F2CA81-D598-5D0C-374E-387F92FE5475}"/>
              </a:ext>
            </a:extLst>
          </p:cNvPr>
          <p:cNvSpPr>
            <a:spLocks noChangeArrowheads="1"/>
          </p:cNvSpPr>
          <p:nvPr/>
        </p:nvSpPr>
        <p:spPr bwMode="auto">
          <a:xfrm>
            <a:off x="5829300" y="2667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9990" name="Rectangle 72">
            <a:extLst>
              <a:ext uri="{FF2B5EF4-FFF2-40B4-BE49-F238E27FC236}">
                <a16:creationId xmlns:a16="http://schemas.microsoft.com/office/drawing/2014/main" id="{8DA4898B-565B-83AC-4CC3-59521D70AE54}"/>
              </a:ext>
            </a:extLst>
          </p:cNvPr>
          <p:cNvSpPr>
            <a:spLocks noChangeArrowheads="1"/>
          </p:cNvSpPr>
          <p:nvPr/>
        </p:nvSpPr>
        <p:spPr bwMode="auto">
          <a:xfrm>
            <a:off x="5572125" y="2819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9991" name="Rectangle 73">
            <a:extLst>
              <a:ext uri="{FF2B5EF4-FFF2-40B4-BE49-F238E27FC236}">
                <a16:creationId xmlns:a16="http://schemas.microsoft.com/office/drawing/2014/main" id="{89DC183C-4A7B-71D7-0B47-0BE523C4EBBC}"/>
              </a:ext>
            </a:extLst>
          </p:cNvPr>
          <p:cNvSpPr>
            <a:spLocks noChangeArrowheads="1"/>
          </p:cNvSpPr>
          <p:nvPr/>
        </p:nvSpPr>
        <p:spPr bwMode="auto">
          <a:xfrm>
            <a:off x="5657850" y="2667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9992" name="Rectangle 74">
            <a:extLst>
              <a:ext uri="{FF2B5EF4-FFF2-40B4-BE49-F238E27FC236}">
                <a16:creationId xmlns:a16="http://schemas.microsoft.com/office/drawing/2014/main" id="{D877F82A-2248-5991-7B54-95A54D3429B9}"/>
              </a:ext>
            </a:extLst>
          </p:cNvPr>
          <p:cNvSpPr>
            <a:spLocks noChangeArrowheads="1"/>
          </p:cNvSpPr>
          <p:nvPr/>
        </p:nvSpPr>
        <p:spPr bwMode="auto">
          <a:xfrm>
            <a:off x="6343650" y="2209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9993" name="Text Box 75">
            <a:extLst>
              <a:ext uri="{FF2B5EF4-FFF2-40B4-BE49-F238E27FC236}">
                <a16:creationId xmlns:a16="http://schemas.microsoft.com/office/drawing/2014/main" id="{56BF1D24-A7E4-B6D4-4520-700DFA49EBD2}"/>
              </a:ext>
            </a:extLst>
          </p:cNvPr>
          <p:cNvSpPr txBox="1">
            <a:spLocks noChangeArrowheads="1"/>
          </p:cNvSpPr>
          <p:nvPr/>
        </p:nvSpPr>
        <p:spPr bwMode="auto">
          <a:xfrm>
            <a:off x="5859463" y="1981200"/>
            <a:ext cx="488950"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2400"/>
              <a:t>46</a:t>
            </a:r>
          </a:p>
        </p:txBody>
      </p:sp>
      <p:sp>
        <p:nvSpPr>
          <p:cNvPr id="39994" name="Rectangle 76">
            <a:extLst>
              <a:ext uri="{FF2B5EF4-FFF2-40B4-BE49-F238E27FC236}">
                <a16:creationId xmlns:a16="http://schemas.microsoft.com/office/drawing/2014/main" id="{F297D88B-0DDD-82B5-A97D-EB7A12CE93CF}"/>
              </a:ext>
            </a:extLst>
          </p:cNvPr>
          <p:cNvSpPr>
            <a:spLocks noChangeArrowheads="1"/>
          </p:cNvSpPr>
          <p:nvPr/>
        </p:nvSpPr>
        <p:spPr bwMode="auto">
          <a:xfrm>
            <a:off x="5486400" y="1981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9995" name="Rectangle 77">
            <a:extLst>
              <a:ext uri="{FF2B5EF4-FFF2-40B4-BE49-F238E27FC236}">
                <a16:creationId xmlns:a16="http://schemas.microsoft.com/office/drawing/2014/main" id="{6883B794-EE81-F6F8-D2ED-C976C69F0262}"/>
              </a:ext>
            </a:extLst>
          </p:cNvPr>
          <p:cNvSpPr>
            <a:spLocks noChangeArrowheads="1"/>
          </p:cNvSpPr>
          <p:nvPr/>
        </p:nvSpPr>
        <p:spPr bwMode="auto">
          <a:xfrm>
            <a:off x="5657850" y="21336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9996" name="Rectangle 78">
            <a:extLst>
              <a:ext uri="{FF2B5EF4-FFF2-40B4-BE49-F238E27FC236}">
                <a16:creationId xmlns:a16="http://schemas.microsoft.com/office/drawing/2014/main" id="{ED9A0C30-91D7-567F-F643-9DA285B491EF}"/>
              </a:ext>
            </a:extLst>
          </p:cNvPr>
          <p:cNvSpPr>
            <a:spLocks noChangeArrowheads="1"/>
          </p:cNvSpPr>
          <p:nvPr/>
        </p:nvSpPr>
        <p:spPr bwMode="auto">
          <a:xfrm>
            <a:off x="5829300" y="2286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9997" name="Rectangle 79">
            <a:extLst>
              <a:ext uri="{FF2B5EF4-FFF2-40B4-BE49-F238E27FC236}">
                <a16:creationId xmlns:a16="http://schemas.microsoft.com/office/drawing/2014/main" id="{96F33CC9-3C25-2F42-CF87-B7AD876C0AE7}"/>
              </a:ext>
            </a:extLst>
          </p:cNvPr>
          <p:cNvSpPr>
            <a:spLocks noChangeArrowheads="1"/>
          </p:cNvSpPr>
          <p:nvPr/>
        </p:nvSpPr>
        <p:spPr bwMode="auto">
          <a:xfrm>
            <a:off x="6000750" y="2438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9998" name="Rectangle 80">
            <a:extLst>
              <a:ext uri="{FF2B5EF4-FFF2-40B4-BE49-F238E27FC236}">
                <a16:creationId xmlns:a16="http://schemas.microsoft.com/office/drawing/2014/main" id="{7076174C-2F6C-6AE4-D035-E21F2E892F05}"/>
              </a:ext>
            </a:extLst>
          </p:cNvPr>
          <p:cNvSpPr>
            <a:spLocks noChangeArrowheads="1"/>
          </p:cNvSpPr>
          <p:nvPr/>
        </p:nvSpPr>
        <p:spPr bwMode="auto">
          <a:xfrm>
            <a:off x="6172200" y="2590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9999" name="Rectangle 81">
            <a:extLst>
              <a:ext uri="{FF2B5EF4-FFF2-40B4-BE49-F238E27FC236}">
                <a16:creationId xmlns:a16="http://schemas.microsoft.com/office/drawing/2014/main" id="{E0F04004-757D-B146-989D-AD3C4A48398C}"/>
              </a:ext>
            </a:extLst>
          </p:cNvPr>
          <p:cNvSpPr>
            <a:spLocks noChangeArrowheads="1"/>
          </p:cNvSpPr>
          <p:nvPr/>
        </p:nvSpPr>
        <p:spPr bwMode="auto">
          <a:xfrm>
            <a:off x="6343650" y="2743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0000" name="Rectangle 82">
            <a:extLst>
              <a:ext uri="{FF2B5EF4-FFF2-40B4-BE49-F238E27FC236}">
                <a16:creationId xmlns:a16="http://schemas.microsoft.com/office/drawing/2014/main" id="{0699E8BC-E21E-820B-3CB7-E8E821CD800C}"/>
              </a:ext>
            </a:extLst>
          </p:cNvPr>
          <p:cNvSpPr>
            <a:spLocks noChangeArrowheads="1"/>
          </p:cNvSpPr>
          <p:nvPr/>
        </p:nvSpPr>
        <p:spPr bwMode="auto">
          <a:xfrm>
            <a:off x="5314950" y="28956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0001" name="Rectangle 83">
            <a:extLst>
              <a:ext uri="{FF2B5EF4-FFF2-40B4-BE49-F238E27FC236}">
                <a16:creationId xmlns:a16="http://schemas.microsoft.com/office/drawing/2014/main" id="{60640906-08F4-B818-0959-96322F6C2010}"/>
              </a:ext>
            </a:extLst>
          </p:cNvPr>
          <p:cNvSpPr>
            <a:spLocks noChangeArrowheads="1"/>
          </p:cNvSpPr>
          <p:nvPr/>
        </p:nvSpPr>
        <p:spPr bwMode="auto">
          <a:xfrm>
            <a:off x="5486400" y="2819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0002" name="Rectangle 84">
            <a:extLst>
              <a:ext uri="{FF2B5EF4-FFF2-40B4-BE49-F238E27FC236}">
                <a16:creationId xmlns:a16="http://schemas.microsoft.com/office/drawing/2014/main" id="{A9569D88-C3A6-9B01-25BB-C998A23EAA60}"/>
              </a:ext>
            </a:extLst>
          </p:cNvPr>
          <p:cNvSpPr>
            <a:spLocks noChangeArrowheads="1"/>
          </p:cNvSpPr>
          <p:nvPr/>
        </p:nvSpPr>
        <p:spPr bwMode="auto">
          <a:xfrm>
            <a:off x="5486400" y="2743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0003" name="Rectangle 85">
            <a:extLst>
              <a:ext uri="{FF2B5EF4-FFF2-40B4-BE49-F238E27FC236}">
                <a16:creationId xmlns:a16="http://schemas.microsoft.com/office/drawing/2014/main" id="{C161F156-A86B-3729-3CC1-C191CD57B62A}"/>
              </a:ext>
            </a:extLst>
          </p:cNvPr>
          <p:cNvSpPr>
            <a:spLocks noChangeArrowheads="1"/>
          </p:cNvSpPr>
          <p:nvPr/>
        </p:nvSpPr>
        <p:spPr bwMode="auto">
          <a:xfrm>
            <a:off x="6000750" y="2667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0004" name="Rectangle 86">
            <a:extLst>
              <a:ext uri="{FF2B5EF4-FFF2-40B4-BE49-F238E27FC236}">
                <a16:creationId xmlns:a16="http://schemas.microsoft.com/office/drawing/2014/main" id="{64C13050-ADB6-FE97-1445-15E738A5037E}"/>
              </a:ext>
            </a:extLst>
          </p:cNvPr>
          <p:cNvSpPr>
            <a:spLocks noChangeArrowheads="1"/>
          </p:cNvSpPr>
          <p:nvPr/>
        </p:nvSpPr>
        <p:spPr bwMode="auto">
          <a:xfrm>
            <a:off x="6172200" y="2819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0005" name="Rectangle 87">
            <a:extLst>
              <a:ext uri="{FF2B5EF4-FFF2-40B4-BE49-F238E27FC236}">
                <a16:creationId xmlns:a16="http://schemas.microsoft.com/office/drawing/2014/main" id="{1D68F4FB-8972-99D3-15A8-0DCA2E124D1A}"/>
              </a:ext>
            </a:extLst>
          </p:cNvPr>
          <p:cNvSpPr>
            <a:spLocks noChangeArrowheads="1"/>
          </p:cNvSpPr>
          <p:nvPr/>
        </p:nvSpPr>
        <p:spPr bwMode="auto">
          <a:xfrm>
            <a:off x="5143500" y="2819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0006" name="Rectangle 88">
            <a:extLst>
              <a:ext uri="{FF2B5EF4-FFF2-40B4-BE49-F238E27FC236}">
                <a16:creationId xmlns:a16="http://schemas.microsoft.com/office/drawing/2014/main" id="{F6CCEEFC-C365-BF2E-3FD8-7337CE435EA3}"/>
              </a:ext>
            </a:extLst>
          </p:cNvPr>
          <p:cNvSpPr>
            <a:spLocks noChangeArrowheads="1"/>
          </p:cNvSpPr>
          <p:nvPr/>
        </p:nvSpPr>
        <p:spPr bwMode="auto">
          <a:xfrm>
            <a:off x="5057775" y="3048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0007" name="Rectangle 89">
            <a:extLst>
              <a:ext uri="{FF2B5EF4-FFF2-40B4-BE49-F238E27FC236}">
                <a16:creationId xmlns:a16="http://schemas.microsoft.com/office/drawing/2014/main" id="{B10DFC06-60F6-EC21-B55F-EF96F6022644}"/>
              </a:ext>
            </a:extLst>
          </p:cNvPr>
          <p:cNvSpPr>
            <a:spLocks noChangeArrowheads="1"/>
          </p:cNvSpPr>
          <p:nvPr/>
        </p:nvSpPr>
        <p:spPr bwMode="auto">
          <a:xfrm>
            <a:off x="5314950" y="2362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0008" name="Rectangle 90">
            <a:extLst>
              <a:ext uri="{FF2B5EF4-FFF2-40B4-BE49-F238E27FC236}">
                <a16:creationId xmlns:a16="http://schemas.microsoft.com/office/drawing/2014/main" id="{316F4612-71D5-3161-7E86-413BB99448CD}"/>
              </a:ext>
            </a:extLst>
          </p:cNvPr>
          <p:cNvSpPr>
            <a:spLocks noChangeArrowheads="1"/>
          </p:cNvSpPr>
          <p:nvPr/>
        </p:nvSpPr>
        <p:spPr bwMode="auto">
          <a:xfrm>
            <a:off x="5057775" y="2667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0009" name="Rectangle 91">
            <a:extLst>
              <a:ext uri="{FF2B5EF4-FFF2-40B4-BE49-F238E27FC236}">
                <a16:creationId xmlns:a16="http://schemas.microsoft.com/office/drawing/2014/main" id="{30BD4771-634A-0A5A-2888-43B6748D43BF}"/>
              </a:ext>
            </a:extLst>
          </p:cNvPr>
          <p:cNvSpPr>
            <a:spLocks noChangeArrowheads="1"/>
          </p:cNvSpPr>
          <p:nvPr/>
        </p:nvSpPr>
        <p:spPr bwMode="auto">
          <a:xfrm>
            <a:off x="5915025" y="1981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0010" name="Rectangle 92">
            <a:extLst>
              <a:ext uri="{FF2B5EF4-FFF2-40B4-BE49-F238E27FC236}">
                <a16:creationId xmlns:a16="http://schemas.microsoft.com/office/drawing/2014/main" id="{EE91E0F6-8F64-65C5-E7D2-0A80418FF367}"/>
              </a:ext>
            </a:extLst>
          </p:cNvPr>
          <p:cNvSpPr>
            <a:spLocks noChangeArrowheads="1"/>
          </p:cNvSpPr>
          <p:nvPr/>
        </p:nvSpPr>
        <p:spPr bwMode="auto">
          <a:xfrm>
            <a:off x="6343650" y="3124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0011" name="Rectangle 93">
            <a:extLst>
              <a:ext uri="{FF2B5EF4-FFF2-40B4-BE49-F238E27FC236}">
                <a16:creationId xmlns:a16="http://schemas.microsoft.com/office/drawing/2014/main" id="{99FCD5BA-C576-E0B4-FB8D-0E86BBBC8AA4}"/>
              </a:ext>
            </a:extLst>
          </p:cNvPr>
          <p:cNvSpPr>
            <a:spLocks noChangeArrowheads="1"/>
          </p:cNvSpPr>
          <p:nvPr/>
        </p:nvSpPr>
        <p:spPr bwMode="auto">
          <a:xfrm>
            <a:off x="5400675" y="3200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0012" name="Rectangle 94">
            <a:extLst>
              <a:ext uri="{FF2B5EF4-FFF2-40B4-BE49-F238E27FC236}">
                <a16:creationId xmlns:a16="http://schemas.microsoft.com/office/drawing/2014/main" id="{42DF6D57-E9EF-C247-2A0A-6B24BC854306}"/>
              </a:ext>
            </a:extLst>
          </p:cNvPr>
          <p:cNvSpPr>
            <a:spLocks noChangeArrowheads="1"/>
          </p:cNvSpPr>
          <p:nvPr/>
        </p:nvSpPr>
        <p:spPr bwMode="auto">
          <a:xfrm>
            <a:off x="8229600" y="2209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0013" name="Rectangle 95">
            <a:extLst>
              <a:ext uri="{FF2B5EF4-FFF2-40B4-BE49-F238E27FC236}">
                <a16:creationId xmlns:a16="http://schemas.microsoft.com/office/drawing/2014/main" id="{0F8CDEA3-83D2-5EC6-4B8B-51C0DBA0442C}"/>
              </a:ext>
            </a:extLst>
          </p:cNvPr>
          <p:cNvSpPr>
            <a:spLocks noChangeArrowheads="1"/>
          </p:cNvSpPr>
          <p:nvPr/>
        </p:nvSpPr>
        <p:spPr bwMode="auto">
          <a:xfrm>
            <a:off x="8658225" y="2819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0014" name="Rectangle 96">
            <a:extLst>
              <a:ext uri="{FF2B5EF4-FFF2-40B4-BE49-F238E27FC236}">
                <a16:creationId xmlns:a16="http://schemas.microsoft.com/office/drawing/2014/main" id="{B2BA9D33-F9C2-3A89-75B6-05B85103668F}"/>
              </a:ext>
            </a:extLst>
          </p:cNvPr>
          <p:cNvSpPr>
            <a:spLocks noChangeArrowheads="1"/>
          </p:cNvSpPr>
          <p:nvPr/>
        </p:nvSpPr>
        <p:spPr bwMode="auto">
          <a:xfrm>
            <a:off x="8572500" y="2209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0015" name="Rectangle 97">
            <a:extLst>
              <a:ext uri="{FF2B5EF4-FFF2-40B4-BE49-F238E27FC236}">
                <a16:creationId xmlns:a16="http://schemas.microsoft.com/office/drawing/2014/main" id="{F1628C91-E960-9055-A30A-D950B2B127C1}"/>
              </a:ext>
            </a:extLst>
          </p:cNvPr>
          <p:cNvSpPr>
            <a:spLocks noChangeArrowheads="1"/>
          </p:cNvSpPr>
          <p:nvPr/>
        </p:nvSpPr>
        <p:spPr bwMode="auto">
          <a:xfrm>
            <a:off x="9001125" y="2209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0016" name="Line 98">
            <a:extLst>
              <a:ext uri="{FF2B5EF4-FFF2-40B4-BE49-F238E27FC236}">
                <a16:creationId xmlns:a16="http://schemas.microsoft.com/office/drawing/2014/main" id="{9B0956ED-7F8F-CD98-EC87-6C49AF923130}"/>
              </a:ext>
            </a:extLst>
          </p:cNvPr>
          <p:cNvSpPr>
            <a:spLocks noChangeShapeType="1"/>
          </p:cNvSpPr>
          <p:nvPr/>
        </p:nvSpPr>
        <p:spPr bwMode="auto">
          <a:xfrm>
            <a:off x="8401050" y="42672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0017" name="Line 99">
            <a:extLst>
              <a:ext uri="{FF2B5EF4-FFF2-40B4-BE49-F238E27FC236}">
                <a16:creationId xmlns:a16="http://schemas.microsoft.com/office/drawing/2014/main" id="{C675160B-B622-F0F5-BF54-F516A3919267}"/>
              </a:ext>
            </a:extLst>
          </p:cNvPr>
          <p:cNvSpPr>
            <a:spLocks noChangeShapeType="1"/>
          </p:cNvSpPr>
          <p:nvPr/>
        </p:nvSpPr>
        <p:spPr bwMode="auto">
          <a:xfrm>
            <a:off x="5314950" y="42672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0018" name="Line 100">
            <a:extLst>
              <a:ext uri="{FF2B5EF4-FFF2-40B4-BE49-F238E27FC236}">
                <a16:creationId xmlns:a16="http://schemas.microsoft.com/office/drawing/2014/main" id="{E05A1895-CBDF-A9B9-2457-864A9B5EEDDE}"/>
              </a:ext>
            </a:extLst>
          </p:cNvPr>
          <p:cNvSpPr>
            <a:spLocks noChangeShapeType="1"/>
          </p:cNvSpPr>
          <p:nvPr/>
        </p:nvSpPr>
        <p:spPr bwMode="auto">
          <a:xfrm>
            <a:off x="5314950" y="4572000"/>
            <a:ext cx="3086100"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0019" name="Text Box 101">
            <a:extLst>
              <a:ext uri="{FF2B5EF4-FFF2-40B4-BE49-F238E27FC236}">
                <a16:creationId xmlns:a16="http://schemas.microsoft.com/office/drawing/2014/main" id="{58BCF1C7-2E31-64AA-CE22-56782F0491C6}"/>
              </a:ext>
            </a:extLst>
          </p:cNvPr>
          <p:cNvSpPr txBox="1">
            <a:spLocks noChangeArrowheads="1"/>
          </p:cNvSpPr>
          <p:nvPr/>
        </p:nvSpPr>
        <p:spPr bwMode="auto">
          <a:xfrm>
            <a:off x="5314950" y="4191000"/>
            <a:ext cx="1073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a:t>Class 2</a:t>
            </a:r>
          </a:p>
        </p:txBody>
      </p:sp>
      <p:sp>
        <p:nvSpPr>
          <p:cNvPr id="40020" name="Line 102">
            <a:extLst>
              <a:ext uri="{FF2B5EF4-FFF2-40B4-BE49-F238E27FC236}">
                <a16:creationId xmlns:a16="http://schemas.microsoft.com/office/drawing/2014/main" id="{99CC4756-A0E0-7A83-C20A-18762CB1D978}"/>
              </a:ext>
            </a:extLst>
          </p:cNvPr>
          <p:cNvSpPr>
            <a:spLocks noChangeShapeType="1"/>
          </p:cNvSpPr>
          <p:nvPr/>
        </p:nvSpPr>
        <p:spPr bwMode="auto">
          <a:xfrm>
            <a:off x="8829675" y="45720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0021" name="Line 103">
            <a:extLst>
              <a:ext uri="{FF2B5EF4-FFF2-40B4-BE49-F238E27FC236}">
                <a16:creationId xmlns:a16="http://schemas.microsoft.com/office/drawing/2014/main" id="{01C55A14-B733-0543-3BAE-43C57729D104}"/>
              </a:ext>
            </a:extLst>
          </p:cNvPr>
          <p:cNvSpPr>
            <a:spLocks noChangeShapeType="1"/>
          </p:cNvSpPr>
          <p:nvPr/>
        </p:nvSpPr>
        <p:spPr bwMode="auto">
          <a:xfrm>
            <a:off x="5743575" y="45720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0022" name="Line 104">
            <a:extLst>
              <a:ext uri="{FF2B5EF4-FFF2-40B4-BE49-F238E27FC236}">
                <a16:creationId xmlns:a16="http://schemas.microsoft.com/office/drawing/2014/main" id="{C6BEBB2E-327F-0C9D-048B-6249AB803046}"/>
              </a:ext>
            </a:extLst>
          </p:cNvPr>
          <p:cNvSpPr>
            <a:spLocks noChangeShapeType="1"/>
          </p:cNvSpPr>
          <p:nvPr/>
        </p:nvSpPr>
        <p:spPr bwMode="auto">
          <a:xfrm>
            <a:off x="5743575" y="4876800"/>
            <a:ext cx="3086100"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0023" name="Text Box 105">
            <a:extLst>
              <a:ext uri="{FF2B5EF4-FFF2-40B4-BE49-F238E27FC236}">
                <a16:creationId xmlns:a16="http://schemas.microsoft.com/office/drawing/2014/main" id="{95F11386-AF6B-904D-7E0E-F419FA2053E7}"/>
              </a:ext>
            </a:extLst>
          </p:cNvPr>
          <p:cNvSpPr txBox="1">
            <a:spLocks noChangeArrowheads="1"/>
          </p:cNvSpPr>
          <p:nvPr/>
        </p:nvSpPr>
        <p:spPr bwMode="auto">
          <a:xfrm>
            <a:off x="5915025" y="4495800"/>
            <a:ext cx="1073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a:t>Class 2</a:t>
            </a:r>
          </a:p>
        </p:txBody>
      </p:sp>
      <p:sp>
        <p:nvSpPr>
          <p:cNvPr id="40024" name="Line 106">
            <a:extLst>
              <a:ext uri="{FF2B5EF4-FFF2-40B4-BE49-F238E27FC236}">
                <a16:creationId xmlns:a16="http://schemas.microsoft.com/office/drawing/2014/main" id="{B6A77012-9162-1C30-EDF0-9D8FD77C364D}"/>
              </a:ext>
            </a:extLst>
          </p:cNvPr>
          <p:cNvSpPr>
            <a:spLocks noChangeShapeType="1"/>
          </p:cNvSpPr>
          <p:nvPr/>
        </p:nvSpPr>
        <p:spPr bwMode="auto">
          <a:xfrm>
            <a:off x="9172575" y="48768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0025" name="Line 107">
            <a:extLst>
              <a:ext uri="{FF2B5EF4-FFF2-40B4-BE49-F238E27FC236}">
                <a16:creationId xmlns:a16="http://schemas.microsoft.com/office/drawing/2014/main" id="{C8438751-B282-76A9-5D29-4E129C9F80CB}"/>
              </a:ext>
            </a:extLst>
          </p:cNvPr>
          <p:cNvSpPr>
            <a:spLocks noChangeShapeType="1"/>
          </p:cNvSpPr>
          <p:nvPr/>
        </p:nvSpPr>
        <p:spPr bwMode="auto">
          <a:xfrm>
            <a:off x="6086475" y="48768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0026" name="Line 108">
            <a:extLst>
              <a:ext uri="{FF2B5EF4-FFF2-40B4-BE49-F238E27FC236}">
                <a16:creationId xmlns:a16="http://schemas.microsoft.com/office/drawing/2014/main" id="{7E8E8748-D181-0DF7-C802-4CC242B83100}"/>
              </a:ext>
            </a:extLst>
          </p:cNvPr>
          <p:cNvSpPr>
            <a:spLocks noChangeShapeType="1"/>
          </p:cNvSpPr>
          <p:nvPr/>
        </p:nvSpPr>
        <p:spPr bwMode="auto">
          <a:xfrm>
            <a:off x="6086475" y="5181600"/>
            <a:ext cx="3086100"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0027" name="Text Box 109">
            <a:extLst>
              <a:ext uri="{FF2B5EF4-FFF2-40B4-BE49-F238E27FC236}">
                <a16:creationId xmlns:a16="http://schemas.microsoft.com/office/drawing/2014/main" id="{19B01F6B-2C41-A106-B9B8-59B35B72605A}"/>
              </a:ext>
            </a:extLst>
          </p:cNvPr>
          <p:cNvSpPr txBox="1">
            <a:spLocks noChangeArrowheads="1"/>
          </p:cNvSpPr>
          <p:nvPr/>
        </p:nvSpPr>
        <p:spPr bwMode="auto">
          <a:xfrm>
            <a:off x="6343650" y="4800600"/>
            <a:ext cx="1073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a:t>Class 2</a:t>
            </a:r>
          </a:p>
        </p:txBody>
      </p:sp>
      <p:sp>
        <p:nvSpPr>
          <p:cNvPr id="40028" name="Line 110">
            <a:extLst>
              <a:ext uri="{FF2B5EF4-FFF2-40B4-BE49-F238E27FC236}">
                <a16:creationId xmlns:a16="http://schemas.microsoft.com/office/drawing/2014/main" id="{89C3936D-4F99-F8B4-0998-8F46407FA6FC}"/>
              </a:ext>
            </a:extLst>
          </p:cNvPr>
          <p:cNvSpPr>
            <a:spLocks noChangeShapeType="1"/>
          </p:cNvSpPr>
          <p:nvPr/>
        </p:nvSpPr>
        <p:spPr bwMode="auto">
          <a:xfrm>
            <a:off x="9858375" y="51816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0029" name="Line 111">
            <a:extLst>
              <a:ext uri="{FF2B5EF4-FFF2-40B4-BE49-F238E27FC236}">
                <a16:creationId xmlns:a16="http://schemas.microsoft.com/office/drawing/2014/main" id="{21287D03-4A5A-CB2A-E12A-1415864B5FA5}"/>
              </a:ext>
            </a:extLst>
          </p:cNvPr>
          <p:cNvSpPr>
            <a:spLocks noChangeShapeType="1"/>
          </p:cNvSpPr>
          <p:nvPr/>
        </p:nvSpPr>
        <p:spPr bwMode="auto">
          <a:xfrm>
            <a:off x="6772275" y="51816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0030" name="Line 112">
            <a:extLst>
              <a:ext uri="{FF2B5EF4-FFF2-40B4-BE49-F238E27FC236}">
                <a16:creationId xmlns:a16="http://schemas.microsoft.com/office/drawing/2014/main" id="{E1AF27BC-4C38-65A8-EA20-CA8367435E15}"/>
              </a:ext>
            </a:extLst>
          </p:cNvPr>
          <p:cNvSpPr>
            <a:spLocks noChangeShapeType="1"/>
          </p:cNvSpPr>
          <p:nvPr/>
        </p:nvSpPr>
        <p:spPr bwMode="auto">
          <a:xfrm>
            <a:off x="6772275" y="5486400"/>
            <a:ext cx="3086100"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0031" name="Text Box 113">
            <a:extLst>
              <a:ext uri="{FF2B5EF4-FFF2-40B4-BE49-F238E27FC236}">
                <a16:creationId xmlns:a16="http://schemas.microsoft.com/office/drawing/2014/main" id="{184742DC-48C6-EC3E-4056-C6C834FD0A2F}"/>
              </a:ext>
            </a:extLst>
          </p:cNvPr>
          <p:cNvSpPr txBox="1">
            <a:spLocks noChangeArrowheads="1"/>
          </p:cNvSpPr>
          <p:nvPr/>
        </p:nvSpPr>
        <p:spPr bwMode="auto">
          <a:xfrm>
            <a:off x="6858000" y="5105400"/>
            <a:ext cx="1073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a:t>Class 1</a:t>
            </a:r>
          </a:p>
        </p:txBody>
      </p:sp>
      <p:sp>
        <p:nvSpPr>
          <p:cNvPr id="40032" name="Line 114">
            <a:extLst>
              <a:ext uri="{FF2B5EF4-FFF2-40B4-BE49-F238E27FC236}">
                <a16:creationId xmlns:a16="http://schemas.microsoft.com/office/drawing/2014/main" id="{A17FA66A-189B-60E1-0AE6-DFD8AB9C4355}"/>
              </a:ext>
            </a:extLst>
          </p:cNvPr>
          <p:cNvSpPr>
            <a:spLocks noChangeShapeType="1"/>
          </p:cNvSpPr>
          <p:nvPr/>
        </p:nvSpPr>
        <p:spPr bwMode="auto">
          <a:xfrm>
            <a:off x="7972425" y="11430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0033" name="Line 115">
            <a:extLst>
              <a:ext uri="{FF2B5EF4-FFF2-40B4-BE49-F238E27FC236}">
                <a16:creationId xmlns:a16="http://schemas.microsoft.com/office/drawing/2014/main" id="{519363E5-EFCF-327A-D818-E4D308D51914}"/>
              </a:ext>
            </a:extLst>
          </p:cNvPr>
          <p:cNvSpPr>
            <a:spLocks noChangeShapeType="1"/>
          </p:cNvSpPr>
          <p:nvPr/>
        </p:nvSpPr>
        <p:spPr bwMode="auto">
          <a:xfrm>
            <a:off x="3429000" y="1447800"/>
            <a:ext cx="4543425"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0034" name="Text Box 116">
            <a:extLst>
              <a:ext uri="{FF2B5EF4-FFF2-40B4-BE49-F238E27FC236}">
                <a16:creationId xmlns:a16="http://schemas.microsoft.com/office/drawing/2014/main" id="{C9DDC508-236C-470F-BC37-906EAED1785C}"/>
              </a:ext>
            </a:extLst>
          </p:cNvPr>
          <p:cNvSpPr txBox="1">
            <a:spLocks noChangeArrowheads="1"/>
          </p:cNvSpPr>
          <p:nvPr/>
        </p:nvSpPr>
        <p:spPr bwMode="auto">
          <a:xfrm>
            <a:off x="5229225" y="914400"/>
            <a:ext cx="1073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a:t>Class 3</a:t>
            </a:r>
          </a:p>
        </p:txBody>
      </p:sp>
      <p:sp>
        <p:nvSpPr>
          <p:cNvPr id="40035" name="Line 117">
            <a:extLst>
              <a:ext uri="{FF2B5EF4-FFF2-40B4-BE49-F238E27FC236}">
                <a16:creationId xmlns:a16="http://schemas.microsoft.com/office/drawing/2014/main" id="{92DDB481-6BB0-5987-C830-DB868CBC49AA}"/>
              </a:ext>
            </a:extLst>
          </p:cNvPr>
          <p:cNvSpPr>
            <a:spLocks noChangeShapeType="1"/>
          </p:cNvSpPr>
          <p:nvPr/>
        </p:nvSpPr>
        <p:spPr bwMode="auto">
          <a:xfrm>
            <a:off x="9172575" y="11430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0036" name="Text Box 118">
            <a:extLst>
              <a:ext uri="{FF2B5EF4-FFF2-40B4-BE49-F238E27FC236}">
                <a16:creationId xmlns:a16="http://schemas.microsoft.com/office/drawing/2014/main" id="{96E43D05-9EF5-7E16-01C9-76C82F3179F9}"/>
              </a:ext>
            </a:extLst>
          </p:cNvPr>
          <p:cNvSpPr txBox="1">
            <a:spLocks noChangeArrowheads="1"/>
          </p:cNvSpPr>
          <p:nvPr/>
        </p:nvSpPr>
        <p:spPr bwMode="auto">
          <a:xfrm>
            <a:off x="8010525" y="914400"/>
            <a:ext cx="1073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a:t>Class 2</a:t>
            </a:r>
          </a:p>
        </p:txBody>
      </p:sp>
      <p:sp>
        <p:nvSpPr>
          <p:cNvPr id="40037" name="Line 119">
            <a:extLst>
              <a:ext uri="{FF2B5EF4-FFF2-40B4-BE49-F238E27FC236}">
                <a16:creationId xmlns:a16="http://schemas.microsoft.com/office/drawing/2014/main" id="{8E8FFFFB-1C40-7807-B452-3225965F27B8}"/>
              </a:ext>
            </a:extLst>
          </p:cNvPr>
          <p:cNvSpPr>
            <a:spLocks noChangeShapeType="1"/>
          </p:cNvSpPr>
          <p:nvPr/>
        </p:nvSpPr>
        <p:spPr bwMode="auto">
          <a:xfrm>
            <a:off x="7972425" y="1447800"/>
            <a:ext cx="1200150"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0038" name="Line 120">
            <a:extLst>
              <a:ext uri="{FF2B5EF4-FFF2-40B4-BE49-F238E27FC236}">
                <a16:creationId xmlns:a16="http://schemas.microsoft.com/office/drawing/2014/main" id="{3217AE71-D3CE-BF0C-18C8-707C46A3950D}"/>
              </a:ext>
            </a:extLst>
          </p:cNvPr>
          <p:cNvSpPr>
            <a:spLocks noChangeShapeType="1"/>
          </p:cNvSpPr>
          <p:nvPr/>
        </p:nvSpPr>
        <p:spPr bwMode="auto">
          <a:xfrm>
            <a:off x="9858375" y="11430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0039" name="Line 121">
            <a:extLst>
              <a:ext uri="{FF2B5EF4-FFF2-40B4-BE49-F238E27FC236}">
                <a16:creationId xmlns:a16="http://schemas.microsoft.com/office/drawing/2014/main" id="{63D9F71A-1CF4-45A7-D41B-20D1237D2B99}"/>
              </a:ext>
            </a:extLst>
          </p:cNvPr>
          <p:cNvSpPr>
            <a:spLocks noChangeShapeType="1"/>
          </p:cNvSpPr>
          <p:nvPr/>
        </p:nvSpPr>
        <p:spPr bwMode="auto">
          <a:xfrm>
            <a:off x="9172575" y="1447800"/>
            <a:ext cx="685800"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0040" name="Text Box 122">
            <a:extLst>
              <a:ext uri="{FF2B5EF4-FFF2-40B4-BE49-F238E27FC236}">
                <a16:creationId xmlns:a16="http://schemas.microsoft.com/office/drawing/2014/main" id="{210D9B8D-E168-E4A4-AEDA-46298E7A9A05}"/>
              </a:ext>
            </a:extLst>
          </p:cNvPr>
          <p:cNvSpPr txBox="1">
            <a:spLocks noChangeArrowheads="1"/>
          </p:cNvSpPr>
          <p:nvPr/>
        </p:nvSpPr>
        <p:spPr bwMode="auto">
          <a:xfrm>
            <a:off x="9163050" y="990600"/>
            <a:ext cx="70485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1400"/>
              <a:t>Class 1</a:t>
            </a:r>
            <a:endParaRPr lang="en-US" altLang="en-US" sz="1800"/>
          </a:p>
        </p:txBody>
      </p:sp>
      <p:sp>
        <p:nvSpPr>
          <p:cNvPr id="40041" name="Text Box 123">
            <a:extLst>
              <a:ext uri="{FF2B5EF4-FFF2-40B4-BE49-F238E27FC236}">
                <a16:creationId xmlns:a16="http://schemas.microsoft.com/office/drawing/2014/main" id="{9B13DCC4-1D8C-1015-F609-53D3F0871881}"/>
              </a:ext>
            </a:extLst>
          </p:cNvPr>
          <p:cNvSpPr txBox="1">
            <a:spLocks noChangeArrowheads="1"/>
          </p:cNvSpPr>
          <p:nvPr/>
        </p:nvSpPr>
        <p:spPr bwMode="auto">
          <a:xfrm>
            <a:off x="461963" y="342900"/>
            <a:ext cx="3657600" cy="519113"/>
          </a:xfrm>
          <a:prstGeom prst="rect">
            <a:avLst/>
          </a:prstGeom>
          <a:noFill/>
          <a:ln>
            <a:noFill/>
          </a:ln>
          <a:effectLst/>
          <a:extLst>
            <a:ext uri="{909E8E84-426E-40DD-AFC4-6F175D3DCCD1}">
              <a14:hiddenFill xmlns:a14="http://schemas.microsoft.com/office/drawing/2010/main">
                <a:gradFill rotWithShape="0">
                  <a:gsLst>
                    <a:gs pos="0">
                      <a:srgbClr val="0066CC"/>
                    </a:gs>
                    <a:gs pos="100000">
                      <a:srgbClr val="002F5E"/>
                    </a:gs>
                  </a:gsLst>
                  <a:lin ang="5400000" scaled="1"/>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2800" i="1" u="sng"/>
              <a:t>Continuous Sliding Mile</a:t>
            </a:r>
            <a:endParaRPr lang="en-US" altLang="en-US" sz="2400"/>
          </a:p>
        </p:txBody>
      </p:sp>
      <p:sp>
        <p:nvSpPr>
          <p:cNvPr id="40042" name="Rectangle 124">
            <a:extLst>
              <a:ext uri="{FF2B5EF4-FFF2-40B4-BE49-F238E27FC236}">
                <a16:creationId xmlns:a16="http://schemas.microsoft.com/office/drawing/2014/main" id="{6EFCE05A-8F9D-A541-C723-870079A9DE17}"/>
              </a:ext>
            </a:extLst>
          </p:cNvPr>
          <p:cNvSpPr>
            <a:spLocks noChangeArrowheads="1"/>
          </p:cNvSpPr>
          <p:nvPr/>
        </p:nvSpPr>
        <p:spPr bwMode="auto">
          <a:xfrm>
            <a:off x="5495925" y="311785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0043" name="Rectangle 125">
            <a:extLst>
              <a:ext uri="{FF2B5EF4-FFF2-40B4-BE49-F238E27FC236}">
                <a16:creationId xmlns:a16="http://schemas.microsoft.com/office/drawing/2014/main" id="{4CB8A01C-58CF-9203-B035-62C74ECA9A2E}"/>
              </a:ext>
            </a:extLst>
          </p:cNvPr>
          <p:cNvSpPr>
            <a:spLocks noChangeArrowheads="1"/>
          </p:cNvSpPr>
          <p:nvPr/>
        </p:nvSpPr>
        <p:spPr bwMode="auto">
          <a:xfrm>
            <a:off x="5394325" y="3048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0044" name="Text Box 126">
            <a:extLst>
              <a:ext uri="{FF2B5EF4-FFF2-40B4-BE49-F238E27FC236}">
                <a16:creationId xmlns:a16="http://schemas.microsoft.com/office/drawing/2014/main" id="{3D7AF8CC-486D-191F-E121-C3FE4F72EB90}"/>
              </a:ext>
            </a:extLst>
          </p:cNvPr>
          <p:cNvSpPr txBox="1">
            <a:spLocks noChangeArrowheads="1"/>
          </p:cNvSpPr>
          <p:nvPr/>
        </p:nvSpPr>
        <p:spPr bwMode="auto">
          <a:xfrm>
            <a:off x="4291013" y="2112963"/>
            <a:ext cx="3365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a:t>9</a:t>
            </a:r>
          </a:p>
        </p:txBody>
      </p:sp>
      <p:sp>
        <p:nvSpPr>
          <p:cNvPr id="40045" name="Rectangle 127">
            <a:extLst>
              <a:ext uri="{FF2B5EF4-FFF2-40B4-BE49-F238E27FC236}">
                <a16:creationId xmlns:a16="http://schemas.microsoft.com/office/drawing/2014/main" id="{9962255F-8DC4-F49A-DDF4-F2645ACA9A41}"/>
              </a:ext>
            </a:extLst>
          </p:cNvPr>
          <p:cNvSpPr>
            <a:spLocks noChangeArrowheads="1"/>
          </p:cNvSpPr>
          <p:nvPr/>
        </p:nvSpPr>
        <p:spPr bwMode="auto">
          <a:xfrm>
            <a:off x="7715250" y="2286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0046" name="Rectangle 128">
            <a:extLst>
              <a:ext uri="{FF2B5EF4-FFF2-40B4-BE49-F238E27FC236}">
                <a16:creationId xmlns:a16="http://schemas.microsoft.com/office/drawing/2014/main" id="{657A66D5-3C8E-9A2D-C439-04722C5DB8D8}"/>
              </a:ext>
            </a:extLst>
          </p:cNvPr>
          <p:cNvSpPr>
            <a:spLocks noChangeArrowheads="1"/>
          </p:cNvSpPr>
          <p:nvPr/>
        </p:nvSpPr>
        <p:spPr bwMode="auto">
          <a:xfrm>
            <a:off x="7575550" y="2398713"/>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0047" name="Rectangle 129">
            <a:extLst>
              <a:ext uri="{FF2B5EF4-FFF2-40B4-BE49-F238E27FC236}">
                <a16:creationId xmlns:a16="http://schemas.microsoft.com/office/drawing/2014/main" id="{F8299C38-3A7F-8AC4-D6E1-B4E6860C661D}"/>
              </a:ext>
            </a:extLst>
          </p:cNvPr>
          <p:cNvSpPr>
            <a:spLocks noChangeArrowheads="1"/>
          </p:cNvSpPr>
          <p:nvPr/>
        </p:nvSpPr>
        <p:spPr bwMode="auto">
          <a:xfrm>
            <a:off x="7524750" y="2257425"/>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Tree>
  </p:cSld>
  <p:clrMapOvr>
    <a:masterClrMapping/>
  </p:clrMapOvr>
  <p:transition>
    <p:blinds dir="vert"/>
  </p:transition>
</p:sld>
</file>

<file path=ppt/slides/slide14.xml><?xml version="1.0" encoding="utf-8"?>
<p:sld xmlns:a="http://schemas.openxmlformats.org/drawingml/2006/main" xmlns:r="http://schemas.openxmlformats.org/officeDocument/2006/relationships" xmlns:p="http://schemas.openxmlformats.org/presentationml/2006/main">
  <p:cSld>
    <p:bg>
      <p:bgPr>
        <a:gradFill rotWithShape="0">
          <a:gsLst>
            <a:gs pos="0">
              <a:srgbClr val="75EBFB"/>
            </a:gs>
            <a:gs pos="100000">
              <a:srgbClr val="FFFFFF"/>
            </a:gs>
          </a:gsLst>
          <a:lin ang="5400000" scaled="1"/>
        </a:gradFill>
        <a:effectLst/>
      </p:bgPr>
    </p:bg>
    <p:spTree>
      <p:nvGrpSpPr>
        <p:cNvPr id="1" name=""/>
        <p:cNvGrpSpPr/>
        <p:nvPr/>
      </p:nvGrpSpPr>
      <p:grpSpPr>
        <a:xfrm>
          <a:off x="0" y="0"/>
          <a:ext cx="0" cy="0"/>
          <a:chOff x="0" y="0"/>
          <a:chExt cx="0" cy="0"/>
        </a:xfrm>
      </p:grpSpPr>
      <p:sp>
        <p:nvSpPr>
          <p:cNvPr id="41986" name="Rectangle 2">
            <a:extLst>
              <a:ext uri="{FF2B5EF4-FFF2-40B4-BE49-F238E27FC236}">
                <a16:creationId xmlns:a16="http://schemas.microsoft.com/office/drawing/2014/main" id="{EC91B083-1826-5799-4F2C-0C998785CE43}"/>
              </a:ext>
            </a:extLst>
          </p:cNvPr>
          <p:cNvSpPr>
            <a:spLocks noChangeArrowheads="1"/>
          </p:cNvSpPr>
          <p:nvPr/>
        </p:nvSpPr>
        <p:spPr bwMode="auto">
          <a:xfrm>
            <a:off x="600075" y="1828800"/>
            <a:ext cx="3086100" cy="1447800"/>
          </a:xfrm>
          <a:prstGeom prst="rect">
            <a:avLst/>
          </a:prstGeom>
          <a:gradFill rotWithShape="0">
            <a:gsLst>
              <a:gs pos="0">
                <a:srgbClr val="0066CC"/>
              </a:gs>
              <a:gs pos="100000">
                <a:srgbClr val="002F5E"/>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1987" name="Rectangle 3">
            <a:extLst>
              <a:ext uri="{FF2B5EF4-FFF2-40B4-BE49-F238E27FC236}">
                <a16:creationId xmlns:a16="http://schemas.microsoft.com/office/drawing/2014/main" id="{3858A974-FF8A-6836-1789-814029272C21}"/>
              </a:ext>
            </a:extLst>
          </p:cNvPr>
          <p:cNvSpPr>
            <a:spLocks noChangeArrowheads="1"/>
          </p:cNvSpPr>
          <p:nvPr/>
        </p:nvSpPr>
        <p:spPr bwMode="auto">
          <a:xfrm>
            <a:off x="600075" y="2511425"/>
            <a:ext cx="9258300" cy="79375"/>
          </a:xfrm>
          <a:prstGeom prst="rect">
            <a:avLst/>
          </a:prstGeom>
          <a:solidFill>
            <a:srgbClr val="FF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1988" name="Line 4">
            <a:extLst>
              <a:ext uri="{FF2B5EF4-FFF2-40B4-BE49-F238E27FC236}">
                <a16:creationId xmlns:a16="http://schemas.microsoft.com/office/drawing/2014/main" id="{89683F54-2954-821D-C93D-4B43FEE0901D}"/>
              </a:ext>
            </a:extLst>
          </p:cNvPr>
          <p:cNvSpPr>
            <a:spLocks noChangeShapeType="1"/>
          </p:cNvSpPr>
          <p:nvPr/>
        </p:nvSpPr>
        <p:spPr bwMode="auto">
          <a:xfrm>
            <a:off x="600075" y="33528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989" name="Line 5">
            <a:extLst>
              <a:ext uri="{FF2B5EF4-FFF2-40B4-BE49-F238E27FC236}">
                <a16:creationId xmlns:a16="http://schemas.microsoft.com/office/drawing/2014/main" id="{56090F1D-CDA1-8DF0-3786-1CE980020A8B}"/>
              </a:ext>
            </a:extLst>
          </p:cNvPr>
          <p:cNvSpPr>
            <a:spLocks noChangeShapeType="1"/>
          </p:cNvSpPr>
          <p:nvPr/>
        </p:nvSpPr>
        <p:spPr bwMode="auto">
          <a:xfrm>
            <a:off x="3686175" y="33528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990" name="Line 6">
            <a:extLst>
              <a:ext uri="{FF2B5EF4-FFF2-40B4-BE49-F238E27FC236}">
                <a16:creationId xmlns:a16="http://schemas.microsoft.com/office/drawing/2014/main" id="{6189BE5E-D470-11C2-F3AE-088241FE3B6B}"/>
              </a:ext>
            </a:extLst>
          </p:cNvPr>
          <p:cNvSpPr>
            <a:spLocks noChangeShapeType="1"/>
          </p:cNvSpPr>
          <p:nvPr/>
        </p:nvSpPr>
        <p:spPr bwMode="auto">
          <a:xfrm>
            <a:off x="6772275" y="33528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991" name="Line 7">
            <a:extLst>
              <a:ext uri="{FF2B5EF4-FFF2-40B4-BE49-F238E27FC236}">
                <a16:creationId xmlns:a16="http://schemas.microsoft.com/office/drawing/2014/main" id="{F9163C6B-93AD-F6D8-40BE-F973895FF128}"/>
              </a:ext>
            </a:extLst>
          </p:cNvPr>
          <p:cNvSpPr>
            <a:spLocks noChangeShapeType="1"/>
          </p:cNvSpPr>
          <p:nvPr/>
        </p:nvSpPr>
        <p:spPr bwMode="auto">
          <a:xfrm>
            <a:off x="9858375" y="33528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992" name="Text Box 8">
            <a:extLst>
              <a:ext uri="{FF2B5EF4-FFF2-40B4-BE49-F238E27FC236}">
                <a16:creationId xmlns:a16="http://schemas.microsoft.com/office/drawing/2014/main" id="{1ADF2768-8769-AC5B-20B1-F2CF86F0E95E}"/>
              </a:ext>
            </a:extLst>
          </p:cNvPr>
          <p:cNvSpPr txBox="1">
            <a:spLocks noChangeArrowheads="1"/>
          </p:cNvSpPr>
          <p:nvPr/>
        </p:nvSpPr>
        <p:spPr bwMode="auto">
          <a:xfrm>
            <a:off x="257175" y="4038600"/>
            <a:ext cx="10064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a:t>M.P. 0</a:t>
            </a:r>
          </a:p>
        </p:txBody>
      </p:sp>
      <p:sp>
        <p:nvSpPr>
          <p:cNvPr id="41993" name="Line 9">
            <a:extLst>
              <a:ext uri="{FF2B5EF4-FFF2-40B4-BE49-F238E27FC236}">
                <a16:creationId xmlns:a16="http://schemas.microsoft.com/office/drawing/2014/main" id="{047AC589-54B0-47B8-2DEF-95860B02FF06}"/>
              </a:ext>
            </a:extLst>
          </p:cNvPr>
          <p:cNvSpPr>
            <a:spLocks noChangeShapeType="1"/>
          </p:cNvSpPr>
          <p:nvPr/>
        </p:nvSpPr>
        <p:spPr bwMode="auto">
          <a:xfrm>
            <a:off x="600075" y="26670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994" name="Text Box 10">
            <a:extLst>
              <a:ext uri="{FF2B5EF4-FFF2-40B4-BE49-F238E27FC236}">
                <a16:creationId xmlns:a16="http://schemas.microsoft.com/office/drawing/2014/main" id="{DED8E1EC-BBE3-18CA-59A6-65BAC8D947C1}"/>
              </a:ext>
            </a:extLst>
          </p:cNvPr>
          <p:cNvSpPr txBox="1">
            <a:spLocks noChangeArrowheads="1"/>
          </p:cNvSpPr>
          <p:nvPr/>
        </p:nvSpPr>
        <p:spPr bwMode="auto">
          <a:xfrm>
            <a:off x="3171825" y="4038600"/>
            <a:ext cx="10064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a:t>M.P. 1</a:t>
            </a:r>
          </a:p>
        </p:txBody>
      </p:sp>
      <p:sp>
        <p:nvSpPr>
          <p:cNvPr id="41995" name="Text Box 11">
            <a:extLst>
              <a:ext uri="{FF2B5EF4-FFF2-40B4-BE49-F238E27FC236}">
                <a16:creationId xmlns:a16="http://schemas.microsoft.com/office/drawing/2014/main" id="{2F5982E2-FF02-4FB2-81AE-AD7E64188145}"/>
              </a:ext>
            </a:extLst>
          </p:cNvPr>
          <p:cNvSpPr txBox="1">
            <a:spLocks noChangeArrowheads="1"/>
          </p:cNvSpPr>
          <p:nvPr/>
        </p:nvSpPr>
        <p:spPr bwMode="auto">
          <a:xfrm>
            <a:off x="6343650" y="4038600"/>
            <a:ext cx="10064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a:t>M.P. 2</a:t>
            </a:r>
          </a:p>
        </p:txBody>
      </p:sp>
      <p:sp>
        <p:nvSpPr>
          <p:cNvPr id="41996" name="Text Box 12">
            <a:extLst>
              <a:ext uri="{FF2B5EF4-FFF2-40B4-BE49-F238E27FC236}">
                <a16:creationId xmlns:a16="http://schemas.microsoft.com/office/drawing/2014/main" id="{39CBF87C-5866-1008-88EE-771E0FC70D7D}"/>
              </a:ext>
            </a:extLst>
          </p:cNvPr>
          <p:cNvSpPr txBox="1">
            <a:spLocks noChangeArrowheads="1"/>
          </p:cNvSpPr>
          <p:nvPr/>
        </p:nvSpPr>
        <p:spPr bwMode="auto">
          <a:xfrm>
            <a:off x="8915400" y="4038600"/>
            <a:ext cx="10064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a:t>M.P. 3</a:t>
            </a:r>
          </a:p>
        </p:txBody>
      </p:sp>
      <p:sp>
        <p:nvSpPr>
          <p:cNvPr id="41997" name="Rectangle 13">
            <a:extLst>
              <a:ext uri="{FF2B5EF4-FFF2-40B4-BE49-F238E27FC236}">
                <a16:creationId xmlns:a16="http://schemas.microsoft.com/office/drawing/2014/main" id="{0FB17DFD-E247-974F-4930-DC951DDB5784}"/>
              </a:ext>
            </a:extLst>
          </p:cNvPr>
          <p:cNvSpPr>
            <a:spLocks noChangeArrowheads="1"/>
          </p:cNvSpPr>
          <p:nvPr/>
        </p:nvSpPr>
        <p:spPr bwMode="auto">
          <a:xfrm>
            <a:off x="3000375" y="28956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1998" name="Rectangle 14">
            <a:extLst>
              <a:ext uri="{FF2B5EF4-FFF2-40B4-BE49-F238E27FC236}">
                <a16:creationId xmlns:a16="http://schemas.microsoft.com/office/drawing/2014/main" id="{0C60794D-8E27-6180-A4D5-93F72F410B72}"/>
              </a:ext>
            </a:extLst>
          </p:cNvPr>
          <p:cNvSpPr>
            <a:spLocks noChangeArrowheads="1"/>
          </p:cNvSpPr>
          <p:nvPr/>
        </p:nvSpPr>
        <p:spPr bwMode="auto">
          <a:xfrm>
            <a:off x="2486025" y="28956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1999" name="Rectangle 15">
            <a:extLst>
              <a:ext uri="{FF2B5EF4-FFF2-40B4-BE49-F238E27FC236}">
                <a16:creationId xmlns:a16="http://schemas.microsoft.com/office/drawing/2014/main" id="{844AD3EB-44B9-509C-4926-A9B961C0A972}"/>
              </a:ext>
            </a:extLst>
          </p:cNvPr>
          <p:cNvSpPr>
            <a:spLocks noChangeArrowheads="1"/>
          </p:cNvSpPr>
          <p:nvPr/>
        </p:nvSpPr>
        <p:spPr bwMode="auto">
          <a:xfrm>
            <a:off x="2743200" y="21336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2000" name="Rectangle 16">
            <a:extLst>
              <a:ext uri="{FF2B5EF4-FFF2-40B4-BE49-F238E27FC236}">
                <a16:creationId xmlns:a16="http://schemas.microsoft.com/office/drawing/2014/main" id="{B8966BD9-C773-9E70-2D92-05059A71AB15}"/>
              </a:ext>
            </a:extLst>
          </p:cNvPr>
          <p:cNvSpPr>
            <a:spLocks noChangeArrowheads="1"/>
          </p:cNvSpPr>
          <p:nvPr/>
        </p:nvSpPr>
        <p:spPr bwMode="auto">
          <a:xfrm>
            <a:off x="1200150" y="21336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2001" name="Rectangle 17">
            <a:extLst>
              <a:ext uri="{FF2B5EF4-FFF2-40B4-BE49-F238E27FC236}">
                <a16:creationId xmlns:a16="http://schemas.microsoft.com/office/drawing/2014/main" id="{36C58739-4C15-3A32-A3D0-6D212D91E22D}"/>
              </a:ext>
            </a:extLst>
          </p:cNvPr>
          <p:cNvSpPr>
            <a:spLocks noChangeArrowheads="1"/>
          </p:cNvSpPr>
          <p:nvPr/>
        </p:nvSpPr>
        <p:spPr bwMode="auto">
          <a:xfrm>
            <a:off x="942975" y="28956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2002" name="Rectangle 18">
            <a:extLst>
              <a:ext uri="{FF2B5EF4-FFF2-40B4-BE49-F238E27FC236}">
                <a16:creationId xmlns:a16="http://schemas.microsoft.com/office/drawing/2014/main" id="{F0458B3A-B56F-380C-AFB3-5538322A7A98}"/>
              </a:ext>
            </a:extLst>
          </p:cNvPr>
          <p:cNvSpPr>
            <a:spLocks noChangeArrowheads="1"/>
          </p:cNvSpPr>
          <p:nvPr/>
        </p:nvSpPr>
        <p:spPr bwMode="auto">
          <a:xfrm>
            <a:off x="1885950" y="2971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2003" name="Rectangle 19">
            <a:extLst>
              <a:ext uri="{FF2B5EF4-FFF2-40B4-BE49-F238E27FC236}">
                <a16:creationId xmlns:a16="http://schemas.microsoft.com/office/drawing/2014/main" id="{147812CA-5500-A4E7-6FDA-8BD1193C710E}"/>
              </a:ext>
            </a:extLst>
          </p:cNvPr>
          <p:cNvSpPr>
            <a:spLocks noChangeArrowheads="1"/>
          </p:cNvSpPr>
          <p:nvPr/>
        </p:nvSpPr>
        <p:spPr bwMode="auto">
          <a:xfrm>
            <a:off x="1971675" y="2057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grpSp>
        <p:nvGrpSpPr>
          <p:cNvPr id="42004" name="Group 20">
            <a:extLst>
              <a:ext uri="{FF2B5EF4-FFF2-40B4-BE49-F238E27FC236}">
                <a16:creationId xmlns:a16="http://schemas.microsoft.com/office/drawing/2014/main" id="{6844134A-94F9-F5DF-5509-AF405BB2AC89}"/>
              </a:ext>
            </a:extLst>
          </p:cNvPr>
          <p:cNvGrpSpPr>
            <a:grpSpLocks/>
          </p:cNvGrpSpPr>
          <p:nvPr/>
        </p:nvGrpSpPr>
        <p:grpSpPr bwMode="auto">
          <a:xfrm>
            <a:off x="4114800" y="2209800"/>
            <a:ext cx="514350" cy="914400"/>
            <a:chOff x="2304" y="1392"/>
            <a:chExt cx="288" cy="576"/>
          </a:xfrm>
        </p:grpSpPr>
        <p:sp>
          <p:nvSpPr>
            <p:cNvPr id="42065" name="Rectangle 21">
              <a:extLst>
                <a:ext uri="{FF2B5EF4-FFF2-40B4-BE49-F238E27FC236}">
                  <a16:creationId xmlns:a16="http://schemas.microsoft.com/office/drawing/2014/main" id="{1D6CF9E4-F86F-7A0F-5CBA-C11E39136EF1}"/>
                </a:ext>
              </a:extLst>
            </p:cNvPr>
            <p:cNvSpPr>
              <a:spLocks noChangeArrowheads="1"/>
            </p:cNvSpPr>
            <p:nvPr/>
          </p:nvSpPr>
          <p:spPr bwMode="auto">
            <a:xfrm>
              <a:off x="2304" y="1776"/>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2066" name="Rectangle 22">
              <a:extLst>
                <a:ext uri="{FF2B5EF4-FFF2-40B4-BE49-F238E27FC236}">
                  <a16:creationId xmlns:a16="http://schemas.microsoft.com/office/drawing/2014/main" id="{8E080DFC-235C-3212-053B-EA5F42C354FA}"/>
                </a:ext>
              </a:extLst>
            </p:cNvPr>
            <p:cNvSpPr>
              <a:spLocks noChangeArrowheads="1"/>
            </p:cNvSpPr>
            <p:nvPr/>
          </p:nvSpPr>
          <p:spPr bwMode="auto">
            <a:xfrm>
              <a:off x="2448" y="1872"/>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2067" name="Rectangle 23">
              <a:extLst>
                <a:ext uri="{FF2B5EF4-FFF2-40B4-BE49-F238E27FC236}">
                  <a16:creationId xmlns:a16="http://schemas.microsoft.com/office/drawing/2014/main" id="{01910D22-4E3F-AC55-AA57-7195E312875D}"/>
                </a:ext>
              </a:extLst>
            </p:cNvPr>
            <p:cNvSpPr>
              <a:spLocks noChangeArrowheads="1"/>
            </p:cNvSpPr>
            <p:nvPr/>
          </p:nvSpPr>
          <p:spPr bwMode="auto">
            <a:xfrm>
              <a:off x="2544" y="1824"/>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2068" name="Rectangle 24">
              <a:extLst>
                <a:ext uri="{FF2B5EF4-FFF2-40B4-BE49-F238E27FC236}">
                  <a16:creationId xmlns:a16="http://schemas.microsoft.com/office/drawing/2014/main" id="{D6EE0A97-2E56-2038-CB7E-BF3A2D2E7FF8}"/>
                </a:ext>
              </a:extLst>
            </p:cNvPr>
            <p:cNvSpPr>
              <a:spLocks noChangeArrowheads="1"/>
            </p:cNvSpPr>
            <p:nvPr/>
          </p:nvSpPr>
          <p:spPr bwMode="auto">
            <a:xfrm>
              <a:off x="2400" y="1392"/>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2069" name="Rectangle 25">
              <a:extLst>
                <a:ext uri="{FF2B5EF4-FFF2-40B4-BE49-F238E27FC236}">
                  <a16:creationId xmlns:a16="http://schemas.microsoft.com/office/drawing/2014/main" id="{A4DF22F6-DD96-AE61-3DA7-915FDB4A2CF6}"/>
                </a:ext>
              </a:extLst>
            </p:cNvPr>
            <p:cNvSpPr>
              <a:spLocks noChangeArrowheads="1"/>
            </p:cNvSpPr>
            <p:nvPr/>
          </p:nvSpPr>
          <p:spPr bwMode="auto">
            <a:xfrm>
              <a:off x="2304" y="1872"/>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2070" name="Rectangle 26">
              <a:extLst>
                <a:ext uri="{FF2B5EF4-FFF2-40B4-BE49-F238E27FC236}">
                  <a16:creationId xmlns:a16="http://schemas.microsoft.com/office/drawing/2014/main" id="{60DBDB4D-F8ED-6930-BB3E-E61906C6D39E}"/>
                </a:ext>
              </a:extLst>
            </p:cNvPr>
            <p:cNvSpPr>
              <a:spLocks noChangeArrowheads="1"/>
            </p:cNvSpPr>
            <p:nvPr/>
          </p:nvSpPr>
          <p:spPr bwMode="auto">
            <a:xfrm>
              <a:off x="2448" y="1776"/>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2071" name="Rectangle 27">
              <a:extLst>
                <a:ext uri="{FF2B5EF4-FFF2-40B4-BE49-F238E27FC236}">
                  <a16:creationId xmlns:a16="http://schemas.microsoft.com/office/drawing/2014/main" id="{393B3FBE-20AD-6F83-5D52-6E2CD3415B3A}"/>
                </a:ext>
              </a:extLst>
            </p:cNvPr>
            <p:cNvSpPr>
              <a:spLocks noChangeArrowheads="1"/>
            </p:cNvSpPr>
            <p:nvPr/>
          </p:nvSpPr>
          <p:spPr bwMode="auto">
            <a:xfrm>
              <a:off x="2352" y="1920"/>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2072" name="Rectangle 28">
              <a:extLst>
                <a:ext uri="{FF2B5EF4-FFF2-40B4-BE49-F238E27FC236}">
                  <a16:creationId xmlns:a16="http://schemas.microsoft.com/office/drawing/2014/main" id="{C08A5632-7AC1-C550-4882-9A4F2C383E92}"/>
                </a:ext>
              </a:extLst>
            </p:cNvPr>
            <p:cNvSpPr>
              <a:spLocks noChangeArrowheads="1"/>
            </p:cNvSpPr>
            <p:nvPr/>
          </p:nvSpPr>
          <p:spPr bwMode="auto">
            <a:xfrm>
              <a:off x="2352" y="1728"/>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2073" name="Rectangle 29">
              <a:extLst>
                <a:ext uri="{FF2B5EF4-FFF2-40B4-BE49-F238E27FC236}">
                  <a16:creationId xmlns:a16="http://schemas.microsoft.com/office/drawing/2014/main" id="{948B1B13-B15C-93D3-00C6-437BA2B4B1E7}"/>
                </a:ext>
              </a:extLst>
            </p:cNvPr>
            <p:cNvSpPr>
              <a:spLocks noChangeArrowheads="1"/>
            </p:cNvSpPr>
            <p:nvPr/>
          </p:nvSpPr>
          <p:spPr bwMode="auto">
            <a:xfrm>
              <a:off x="2352" y="1824"/>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grpSp>
      <p:sp>
        <p:nvSpPr>
          <p:cNvPr id="42005" name="Rectangle 30">
            <a:extLst>
              <a:ext uri="{FF2B5EF4-FFF2-40B4-BE49-F238E27FC236}">
                <a16:creationId xmlns:a16="http://schemas.microsoft.com/office/drawing/2014/main" id="{1F70F5A5-E3AD-46CC-CBD7-E8ADEB9D8582}"/>
              </a:ext>
            </a:extLst>
          </p:cNvPr>
          <p:cNvSpPr>
            <a:spLocks noChangeArrowheads="1"/>
          </p:cNvSpPr>
          <p:nvPr/>
        </p:nvSpPr>
        <p:spPr bwMode="auto">
          <a:xfrm>
            <a:off x="5143500" y="21336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2006" name="Rectangle 31">
            <a:extLst>
              <a:ext uri="{FF2B5EF4-FFF2-40B4-BE49-F238E27FC236}">
                <a16:creationId xmlns:a16="http://schemas.microsoft.com/office/drawing/2014/main" id="{B201C63B-2E7A-023D-CE91-BE40987126BB}"/>
              </a:ext>
            </a:extLst>
          </p:cNvPr>
          <p:cNvSpPr>
            <a:spLocks noChangeArrowheads="1"/>
          </p:cNvSpPr>
          <p:nvPr/>
        </p:nvSpPr>
        <p:spPr bwMode="auto">
          <a:xfrm>
            <a:off x="5400675" y="2286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2007" name="Rectangle 32">
            <a:extLst>
              <a:ext uri="{FF2B5EF4-FFF2-40B4-BE49-F238E27FC236}">
                <a16:creationId xmlns:a16="http://schemas.microsoft.com/office/drawing/2014/main" id="{E913491A-C940-9214-7AED-5B28D743300B}"/>
              </a:ext>
            </a:extLst>
          </p:cNvPr>
          <p:cNvSpPr>
            <a:spLocks noChangeArrowheads="1"/>
          </p:cNvSpPr>
          <p:nvPr/>
        </p:nvSpPr>
        <p:spPr bwMode="auto">
          <a:xfrm>
            <a:off x="5572125" y="2209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2008" name="Rectangle 33">
            <a:extLst>
              <a:ext uri="{FF2B5EF4-FFF2-40B4-BE49-F238E27FC236}">
                <a16:creationId xmlns:a16="http://schemas.microsoft.com/office/drawing/2014/main" id="{6F1A6DDF-4D80-0CEB-B62B-6FEDE0B3E326}"/>
              </a:ext>
            </a:extLst>
          </p:cNvPr>
          <p:cNvSpPr>
            <a:spLocks noChangeArrowheads="1"/>
          </p:cNvSpPr>
          <p:nvPr/>
        </p:nvSpPr>
        <p:spPr bwMode="auto">
          <a:xfrm>
            <a:off x="5143500" y="1905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2009" name="Rectangle 34">
            <a:extLst>
              <a:ext uri="{FF2B5EF4-FFF2-40B4-BE49-F238E27FC236}">
                <a16:creationId xmlns:a16="http://schemas.microsoft.com/office/drawing/2014/main" id="{CE8EA282-8214-E27C-449B-9E065EC2E011}"/>
              </a:ext>
            </a:extLst>
          </p:cNvPr>
          <p:cNvSpPr>
            <a:spLocks noChangeArrowheads="1"/>
          </p:cNvSpPr>
          <p:nvPr/>
        </p:nvSpPr>
        <p:spPr bwMode="auto">
          <a:xfrm>
            <a:off x="5143500" y="2286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2010" name="Rectangle 35">
            <a:extLst>
              <a:ext uri="{FF2B5EF4-FFF2-40B4-BE49-F238E27FC236}">
                <a16:creationId xmlns:a16="http://schemas.microsoft.com/office/drawing/2014/main" id="{3BABF27A-1697-3D27-0079-96310691457A}"/>
              </a:ext>
            </a:extLst>
          </p:cNvPr>
          <p:cNvSpPr>
            <a:spLocks noChangeArrowheads="1"/>
          </p:cNvSpPr>
          <p:nvPr/>
        </p:nvSpPr>
        <p:spPr bwMode="auto">
          <a:xfrm>
            <a:off x="5400675" y="21336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2011" name="Rectangle 36">
            <a:extLst>
              <a:ext uri="{FF2B5EF4-FFF2-40B4-BE49-F238E27FC236}">
                <a16:creationId xmlns:a16="http://schemas.microsoft.com/office/drawing/2014/main" id="{68412960-ADEE-76AF-5F4E-8783B425D085}"/>
              </a:ext>
            </a:extLst>
          </p:cNvPr>
          <p:cNvSpPr>
            <a:spLocks noChangeArrowheads="1"/>
          </p:cNvSpPr>
          <p:nvPr/>
        </p:nvSpPr>
        <p:spPr bwMode="auto">
          <a:xfrm>
            <a:off x="5229225" y="2362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2012" name="Rectangle 37">
            <a:extLst>
              <a:ext uri="{FF2B5EF4-FFF2-40B4-BE49-F238E27FC236}">
                <a16:creationId xmlns:a16="http://schemas.microsoft.com/office/drawing/2014/main" id="{CAD22A0E-CBB2-911A-795F-36FCE1822395}"/>
              </a:ext>
            </a:extLst>
          </p:cNvPr>
          <p:cNvSpPr>
            <a:spLocks noChangeArrowheads="1"/>
          </p:cNvSpPr>
          <p:nvPr/>
        </p:nvSpPr>
        <p:spPr bwMode="auto">
          <a:xfrm>
            <a:off x="5229225" y="2057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2013" name="Rectangle 38">
            <a:extLst>
              <a:ext uri="{FF2B5EF4-FFF2-40B4-BE49-F238E27FC236}">
                <a16:creationId xmlns:a16="http://schemas.microsoft.com/office/drawing/2014/main" id="{DB927C2D-BFE2-91D3-9A8E-65D50C10E9FF}"/>
              </a:ext>
            </a:extLst>
          </p:cNvPr>
          <p:cNvSpPr>
            <a:spLocks noChangeArrowheads="1"/>
          </p:cNvSpPr>
          <p:nvPr/>
        </p:nvSpPr>
        <p:spPr bwMode="auto">
          <a:xfrm>
            <a:off x="5229225" y="2209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grpSp>
        <p:nvGrpSpPr>
          <p:cNvPr id="42014" name="Group 39">
            <a:extLst>
              <a:ext uri="{FF2B5EF4-FFF2-40B4-BE49-F238E27FC236}">
                <a16:creationId xmlns:a16="http://schemas.microsoft.com/office/drawing/2014/main" id="{149BF317-3A9B-C00C-4610-922C3263CF5C}"/>
              </a:ext>
            </a:extLst>
          </p:cNvPr>
          <p:cNvGrpSpPr>
            <a:grpSpLocks/>
          </p:cNvGrpSpPr>
          <p:nvPr/>
        </p:nvGrpSpPr>
        <p:grpSpPr bwMode="auto">
          <a:xfrm>
            <a:off x="5657850" y="2286000"/>
            <a:ext cx="514350" cy="914400"/>
            <a:chOff x="2304" y="1392"/>
            <a:chExt cx="288" cy="576"/>
          </a:xfrm>
        </p:grpSpPr>
        <p:sp>
          <p:nvSpPr>
            <p:cNvPr id="42056" name="Rectangle 40">
              <a:extLst>
                <a:ext uri="{FF2B5EF4-FFF2-40B4-BE49-F238E27FC236}">
                  <a16:creationId xmlns:a16="http://schemas.microsoft.com/office/drawing/2014/main" id="{10A0B2D4-2D72-2420-4343-6EDAFD956360}"/>
                </a:ext>
              </a:extLst>
            </p:cNvPr>
            <p:cNvSpPr>
              <a:spLocks noChangeArrowheads="1"/>
            </p:cNvSpPr>
            <p:nvPr/>
          </p:nvSpPr>
          <p:spPr bwMode="auto">
            <a:xfrm>
              <a:off x="2304" y="1776"/>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2057" name="Rectangle 41">
              <a:extLst>
                <a:ext uri="{FF2B5EF4-FFF2-40B4-BE49-F238E27FC236}">
                  <a16:creationId xmlns:a16="http://schemas.microsoft.com/office/drawing/2014/main" id="{B2059E40-2407-4F53-C51C-1126D7D55CB7}"/>
                </a:ext>
              </a:extLst>
            </p:cNvPr>
            <p:cNvSpPr>
              <a:spLocks noChangeArrowheads="1"/>
            </p:cNvSpPr>
            <p:nvPr/>
          </p:nvSpPr>
          <p:spPr bwMode="auto">
            <a:xfrm>
              <a:off x="2448" y="1872"/>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2058" name="Rectangle 42">
              <a:extLst>
                <a:ext uri="{FF2B5EF4-FFF2-40B4-BE49-F238E27FC236}">
                  <a16:creationId xmlns:a16="http://schemas.microsoft.com/office/drawing/2014/main" id="{7F3254FB-DBAB-EE9E-CB8F-55252524299C}"/>
                </a:ext>
              </a:extLst>
            </p:cNvPr>
            <p:cNvSpPr>
              <a:spLocks noChangeArrowheads="1"/>
            </p:cNvSpPr>
            <p:nvPr/>
          </p:nvSpPr>
          <p:spPr bwMode="auto">
            <a:xfrm>
              <a:off x="2544" y="1824"/>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2059" name="Rectangle 43">
              <a:extLst>
                <a:ext uri="{FF2B5EF4-FFF2-40B4-BE49-F238E27FC236}">
                  <a16:creationId xmlns:a16="http://schemas.microsoft.com/office/drawing/2014/main" id="{F3CFF24E-2D26-4247-B820-B12DBBE54516}"/>
                </a:ext>
              </a:extLst>
            </p:cNvPr>
            <p:cNvSpPr>
              <a:spLocks noChangeArrowheads="1"/>
            </p:cNvSpPr>
            <p:nvPr/>
          </p:nvSpPr>
          <p:spPr bwMode="auto">
            <a:xfrm>
              <a:off x="2400" y="1392"/>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2060" name="Rectangle 44">
              <a:extLst>
                <a:ext uri="{FF2B5EF4-FFF2-40B4-BE49-F238E27FC236}">
                  <a16:creationId xmlns:a16="http://schemas.microsoft.com/office/drawing/2014/main" id="{99AC52DE-4435-3A63-A755-DD07E14CE631}"/>
                </a:ext>
              </a:extLst>
            </p:cNvPr>
            <p:cNvSpPr>
              <a:spLocks noChangeArrowheads="1"/>
            </p:cNvSpPr>
            <p:nvPr/>
          </p:nvSpPr>
          <p:spPr bwMode="auto">
            <a:xfrm>
              <a:off x="2304" y="1872"/>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2061" name="Rectangle 45">
              <a:extLst>
                <a:ext uri="{FF2B5EF4-FFF2-40B4-BE49-F238E27FC236}">
                  <a16:creationId xmlns:a16="http://schemas.microsoft.com/office/drawing/2014/main" id="{A293587B-054C-26B7-9BA7-666C25B9C322}"/>
                </a:ext>
              </a:extLst>
            </p:cNvPr>
            <p:cNvSpPr>
              <a:spLocks noChangeArrowheads="1"/>
            </p:cNvSpPr>
            <p:nvPr/>
          </p:nvSpPr>
          <p:spPr bwMode="auto">
            <a:xfrm>
              <a:off x="2448" y="1776"/>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2062" name="Rectangle 46">
              <a:extLst>
                <a:ext uri="{FF2B5EF4-FFF2-40B4-BE49-F238E27FC236}">
                  <a16:creationId xmlns:a16="http://schemas.microsoft.com/office/drawing/2014/main" id="{998D065F-995B-D493-BC36-4204199CCEF2}"/>
                </a:ext>
              </a:extLst>
            </p:cNvPr>
            <p:cNvSpPr>
              <a:spLocks noChangeArrowheads="1"/>
            </p:cNvSpPr>
            <p:nvPr/>
          </p:nvSpPr>
          <p:spPr bwMode="auto">
            <a:xfrm>
              <a:off x="2352" y="1920"/>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2063" name="Rectangle 47">
              <a:extLst>
                <a:ext uri="{FF2B5EF4-FFF2-40B4-BE49-F238E27FC236}">
                  <a16:creationId xmlns:a16="http://schemas.microsoft.com/office/drawing/2014/main" id="{008FD301-07D2-CBD7-806D-5D293FDE629E}"/>
                </a:ext>
              </a:extLst>
            </p:cNvPr>
            <p:cNvSpPr>
              <a:spLocks noChangeArrowheads="1"/>
            </p:cNvSpPr>
            <p:nvPr/>
          </p:nvSpPr>
          <p:spPr bwMode="auto">
            <a:xfrm>
              <a:off x="2352" y="1728"/>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2064" name="Rectangle 48">
              <a:extLst>
                <a:ext uri="{FF2B5EF4-FFF2-40B4-BE49-F238E27FC236}">
                  <a16:creationId xmlns:a16="http://schemas.microsoft.com/office/drawing/2014/main" id="{7D004A96-AE0F-ACAD-B4F7-F1CB0A8574C6}"/>
                </a:ext>
              </a:extLst>
            </p:cNvPr>
            <p:cNvSpPr>
              <a:spLocks noChangeArrowheads="1"/>
            </p:cNvSpPr>
            <p:nvPr/>
          </p:nvSpPr>
          <p:spPr bwMode="auto">
            <a:xfrm>
              <a:off x="2352" y="1824"/>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grpSp>
      <p:sp>
        <p:nvSpPr>
          <p:cNvPr id="42015" name="Rectangle 49">
            <a:extLst>
              <a:ext uri="{FF2B5EF4-FFF2-40B4-BE49-F238E27FC236}">
                <a16:creationId xmlns:a16="http://schemas.microsoft.com/office/drawing/2014/main" id="{8DC1FDDE-DDC2-2997-541F-B1C7EB5BD896}"/>
              </a:ext>
            </a:extLst>
          </p:cNvPr>
          <p:cNvSpPr>
            <a:spLocks noChangeArrowheads="1"/>
          </p:cNvSpPr>
          <p:nvPr/>
        </p:nvSpPr>
        <p:spPr bwMode="auto">
          <a:xfrm>
            <a:off x="5572125" y="2057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2016" name="Rectangle 50">
            <a:extLst>
              <a:ext uri="{FF2B5EF4-FFF2-40B4-BE49-F238E27FC236}">
                <a16:creationId xmlns:a16="http://schemas.microsoft.com/office/drawing/2014/main" id="{24BE768A-48BD-5EC8-E98F-74A44549D9E3}"/>
              </a:ext>
            </a:extLst>
          </p:cNvPr>
          <p:cNvSpPr>
            <a:spLocks noChangeArrowheads="1"/>
          </p:cNvSpPr>
          <p:nvPr/>
        </p:nvSpPr>
        <p:spPr bwMode="auto">
          <a:xfrm>
            <a:off x="5829300" y="1905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2017" name="Rectangle 51">
            <a:extLst>
              <a:ext uri="{FF2B5EF4-FFF2-40B4-BE49-F238E27FC236}">
                <a16:creationId xmlns:a16="http://schemas.microsoft.com/office/drawing/2014/main" id="{D3A20F30-E6CD-3A8B-FD79-ADE30E63833B}"/>
              </a:ext>
            </a:extLst>
          </p:cNvPr>
          <p:cNvSpPr>
            <a:spLocks noChangeArrowheads="1"/>
          </p:cNvSpPr>
          <p:nvPr/>
        </p:nvSpPr>
        <p:spPr bwMode="auto">
          <a:xfrm>
            <a:off x="5743575" y="1981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2018" name="Rectangle 52">
            <a:extLst>
              <a:ext uri="{FF2B5EF4-FFF2-40B4-BE49-F238E27FC236}">
                <a16:creationId xmlns:a16="http://schemas.microsoft.com/office/drawing/2014/main" id="{7D8C4995-11FF-90FA-B795-A43A8A52614A}"/>
              </a:ext>
            </a:extLst>
          </p:cNvPr>
          <p:cNvSpPr>
            <a:spLocks noChangeArrowheads="1"/>
          </p:cNvSpPr>
          <p:nvPr/>
        </p:nvSpPr>
        <p:spPr bwMode="auto">
          <a:xfrm>
            <a:off x="5314950" y="2667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2019" name="Rectangle 53">
            <a:extLst>
              <a:ext uri="{FF2B5EF4-FFF2-40B4-BE49-F238E27FC236}">
                <a16:creationId xmlns:a16="http://schemas.microsoft.com/office/drawing/2014/main" id="{E110B93C-4188-86C1-C1D0-DD924627FDEF}"/>
              </a:ext>
            </a:extLst>
          </p:cNvPr>
          <p:cNvSpPr>
            <a:spLocks noChangeArrowheads="1"/>
          </p:cNvSpPr>
          <p:nvPr/>
        </p:nvSpPr>
        <p:spPr bwMode="auto">
          <a:xfrm>
            <a:off x="6172200" y="2743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2020" name="Rectangle 54">
            <a:extLst>
              <a:ext uri="{FF2B5EF4-FFF2-40B4-BE49-F238E27FC236}">
                <a16:creationId xmlns:a16="http://schemas.microsoft.com/office/drawing/2014/main" id="{ACF7E556-7484-4C38-2FF2-383FB0C66484}"/>
              </a:ext>
            </a:extLst>
          </p:cNvPr>
          <p:cNvSpPr>
            <a:spLocks noChangeArrowheads="1"/>
          </p:cNvSpPr>
          <p:nvPr/>
        </p:nvSpPr>
        <p:spPr bwMode="auto">
          <a:xfrm>
            <a:off x="5829300" y="2667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2021" name="Rectangle 55">
            <a:extLst>
              <a:ext uri="{FF2B5EF4-FFF2-40B4-BE49-F238E27FC236}">
                <a16:creationId xmlns:a16="http://schemas.microsoft.com/office/drawing/2014/main" id="{C9CC1077-4346-9DC4-D8FC-76191AE6E975}"/>
              </a:ext>
            </a:extLst>
          </p:cNvPr>
          <p:cNvSpPr>
            <a:spLocks noChangeArrowheads="1"/>
          </p:cNvSpPr>
          <p:nvPr/>
        </p:nvSpPr>
        <p:spPr bwMode="auto">
          <a:xfrm>
            <a:off x="5572125" y="2819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2022" name="Rectangle 56">
            <a:extLst>
              <a:ext uri="{FF2B5EF4-FFF2-40B4-BE49-F238E27FC236}">
                <a16:creationId xmlns:a16="http://schemas.microsoft.com/office/drawing/2014/main" id="{63E11A16-BEFD-663D-92F4-0E112C2E5F79}"/>
              </a:ext>
            </a:extLst>
          </p:cNvPr>
          <p:cNvSpPr>
            <a:spLocks noChangeArrowheads="1"/>
          </p:cNvSpPr>
          <p:nvPr/>
        </p:nvSpPr>
        <p:spPr bwMode="auto">
          <a:xfrm>
            <a:off x="5657850" y="2667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2023" name="Rectangle 57">
            <a:extLst>
              <a:ext uri="{FF2B5EF4-FFF2-40B4-BE49-F238E27FC236}">
                <a16:creationId xmlns:a16="http://schemas.microsoft.com/office/drawing/2014/main" id="{43A82AAF-AD69-DF98-09D0-F1E505122700}"/>
              </a:ext>
            </a:extLst>
          </p:cNvPr>
          <p:cNvSpPr>
            <a:spLocks noChangeArrowheads="1"/>
          </p:cNvSpPr>
          <p:nvPr/>
        </p:nvSpPr>
        <p:spPr bwMode="auto">
          <a:xfrm>
            <a:off x="6343650" y="2209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2024" name="Text Box 58">
            <a:extLst>
              <a:ext uri="{FF2B5EF4-FFF2-40B4-BE49-F238E27FC236}">
                <a16:creationId xmlns:a16="http://schemas.microsoft.com/office/drawing/2014/main" id="{20D19FA6-BFA2-1120-1A4E-AD659AD64E04}"/>
              </a:ext>
            </a:extLst>
          </p:cNvPr>
          <p:cNvSpPr txBox="1">
            <a:spLocks noChangeArrowheads="1"/>
          </p:cNvSpPr>
          <p:nvPr/>
        </p:nvSpPr>
        <p:spPr bwMode="auto">
          <a:xfrm>
            <a:off x="5859463" y="1981200"/>
            <a:ext cx="488950"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2400"/>
              <a:t>46</a:t>
            </a:r>
          </a:p>
        </p:txBody>
      </p:sp>
      <p:sp>
        <p:nvSpPr>
          <p:cNvPr id="42025" name="Rectangle 59">
            <a:extLst>
              <a:ext uri="{FF2B5EF4-FFF2-40B4-BE49-F238E27FC236}">
                <a16:creationId xmlns:a16="http://schemas.microsoft.com/office/drawing/2014/main" id="{98CD4722-1F51-E614-2F25-E26F9628055D}"/>
              </a:ext>
            </a:extLst>
          </p:cNvPr>
          <p:cNvSpPr>
            <a:spLocks noChangeArrowheads="1"/>
          </p:cNvSpPr>
          <p:nvPr/>
        </p:nvSpPr>
        <p:spPr bwMode="auto">
          <a:xfrm>
            <a:off x="5486400" y="1981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2026" name="Rectangle 60">
            <a:extLst>
              <a:ext uri="{FF2B5EF4-FFF2-40B4-BE49-F238E27FC236}">
                <a16:creationId xmlns:a16="http://schemas.microsoft.com/office/drawing/2014/main" id="{17EF8459-7242-CC85-78E4-52C02DD0B838}"/>
              </a:ext>
            </a:extLst>
          </p:cNvPr>
          <p:cNvSpPr>
            <a:spLocks noChangeArrowheads="1"/>
          </p:cNvSpPr>
          <p:nvPr/>
        </p:nvSpPr>
        <p:spPr bwMode="auto">
          <a:xfrm>
            <a:off x="5657850" y="21336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2027" name="Rectangle 61">
            <a:extLst>
              <a:ext uri="{FF2B5EF4-FFF2-40B4-BE49-F238E27FC236}">
                <a16:creationId xmlns:a16="http://schemas.microsoft.com/office/drawing/2014/main" id="{A3B7456C-E941-19C9-FDC7-64CF87A3F01D}"/>
              </a:ext>
            </a:extLst>
          </p:cNvPr>
          <p:cNvSpPr>
            <a:spLocks noChangeArrowheads="1"/>
          </p:cNvSpPr>
          <p:nvPr/>
        </p:nvSpPr>
        <p:spPr bwMode="auto">
          <a:xfrm>
            <a:off x="5829300" y="2286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2028" name="Rectangle 62">
            <a:extLst>
              <a:ext uri="{FF2B5EF4-FFF2-40B4-BE49-F238E27FC236}">
                <a16:creationId xmlns:a16="http://schemas.microsoft.com/office/drawing/2014/main" id="{479643D9-A2B5-3BBC-93B7-1D9AC6BD466E}"/>
              </a:ext>
            </a:extLst>
          </p:cNvPr>
          <p:cNvSpPr>
            <a:spLocks noChangeArrowheads="1"/>
          </p:cNvSpPr>
          <p:nvPr/>
        </p:nvSpPr>
        <p:spPr bwMode="auto">
          <a:xfrm>
            <a:off x="6000750" y="2438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2029" name="Rectangle 63">
            <a:extLst>
              <a:ext uri="{FF2B5EF4-FFF2-40B4-BE49-F238E27FC236}">
                <a16:creationId xmlns:a16="http://schemas.microsoft.com/office/drawing/2014/main" id="{A8E0E596-2EDB-DD37-C296-5B5E98705EC4}"/>
              </a:ext>
            </a:extLst>
          </p:cNvPr>
          <p:cNvSpPr>
            <a:spLocks noChangeArrowheads="1"/>
          </p:cNvSpPr>
          <p:nvPr/>
        </p:nvSpPr>
        <p:spPr bwMode="auto">
          <a:xfrm>
            <a:off x="6172200" y="2590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2030" name="Rectangle 64">
            <a:extLst>
              <a:ext uri="{FF2B5EF4-FFF2-40B4-BE49-F238E27FC236}">
                <a16:creationId xmlns:a16="http://schemas.microsoft.com/office/drawing/2014/main" id="{F6475964-3088-80D2-42B0-AAA65CD201CC}"/>
              </a:ext>
            </a:extLst>
          </p:cNvPr>
          <p:cNvSpPr>
            <a:spLocks noChangeArrowheads="1"/>
          </p:cNvSpPr>
          <p:nvPr/>
        </p:nvSpPr>
        <p:spPr bwMode="auto">
          <a:xfrm>
            <a:off x="6343650" y="2743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2031" name="Rectangle 65">
            <a:extLst>
              <a:ext uri="{FF2B5EF4-FFF2-40B4-BE49-F238E27FC236}">
                <a16:creationId xmlns:a16="http://schemas.microsoft.com/office/drawing/2014/main" id="{24515BC1-660D-E822-71EC-4AC76BC4164D}"/>
              </a:ext>
            </a:extLst>
          </p:cNvPr>
          <p:cNvSpPr>
            <a:spLocks noChangeArrowheads="1"/>
          </p:cNvSpPr>
          <p:nvPr/>
        </p:nvSpPr>
        <p:spPr bwMode="auto">
          <a:xfrm>
            <a:off x="5314950" y="28956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2032" name="Rectangle 66">
            <a:extLst>
              <a:ext uri="{FF2B5EF4-FFF2-40B4-BE49-F238E27FC236}">
                <a16:creationId xmlns:a16="http://schemas.microsoft.com/office/drawing/2014/main" id="{2394A990-CBBE-D8DD-DADF-4EB5077A767C}"/>
              </a:ext>
            </a:extLst>
          </p:cNvPr>
          <p:cNvSpPr>
            <a:spLocks noChangeArrowheads="1"/>
          </p:cNvSpPr>
          <p:nvPr/>
        </p:nvSpPr>
        <p:spPr bwMode="auto">
          <a:xfrm>
            <a:off x="5486400" y="2819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2033" name="Rectangle 67">
            <a:extLst>
              <a:ext uri="{FF2B5EF4-FFF2-40B4-BE49-F238E27FC236}">
                <a16:creationId xmlns:a16="http://schemas.microsoft.com/office/drawing/2014/main" id="{4310217E-6E9D-4C86-F465-A933FE743021}"/>
              </a:ext>
            </a:extLst>
          </p:cNvPr>
          <p:cNvSpPr>
            <a:spLocks noChangeArrowheads="1"/>
          </p:cNvSpPr>
          <p:nvPr/>
        </p:nvSpPr>
        <p:spPr bwMode="auto">
          <a:xfrm>
            <a:off x="5486400" y="2743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2034" name="Rectangle 68">
            <a:extLst>
              <a:ext uri="{FF2B5EF4-FFF2-40B4-BE49-F238E27FC236}">
                <a16:creationId xmlns:a16="http://schemas.microsoft.com/office/drawing/2014/main" id="{610BE6F5-52EF-FA09-732C-02EAF1946095}"/>
              </a:ext>
            </a:extLst>
          </p:cNvPr>
          <p:cNvSpPr>
            <a:spLocks noChangeArrowheads="1"/>
          </p:cNvSpPr>
          <p:nvPr/>
        </p:nvSpPr>
        <p:spPr bwMode="auto">
          <a:xfrm>
            <a:off x="6000750" y="2667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2035" name="Rectangle 69">
            <a:extLst>
              <a:ext uri="{FF2B5EF4-FFF2-40B4-BE49-F238E27FC236}">
                <a16:creationId xmlns:a16="http://schemas.microsoft.com/office/drawing/2014/main" id="{98B89D04-34F3-92C7-0ED3-DA1FB9AD11F4}"/>
              </a:ext>
            </a:extLst>
          </p:cNvPr>
          <p:cNvSpPr>
            <a:spLocks noChangeArrowheads="1"/>
          </p:cNvSpPr>
          <p:nvPr/>
        </p:nvSpPr>
        <p:spPr bwMode="auto">
          <a:xfrm>
            <a:off x="6172200" y="2819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2036" name="Rectangle 70">
            <a:extLst>
              <a:ext uri="{FF2B5EF4-FFF2-40B4-BE49-F238E27FC236}">
                <a16:creationId xmlns:a16="http://schemas.microsoft.com/office/drawing/2014/main" id="{DC68C232-364F-4A96-B73D-51774F77DC0B}"/>
              </a:ext>
            </a:extLst>
          </p:cNvPr>
          <p:cNvSpPr>
            <a:spLocks noChangeArrowheads="1"/>
          </p:cNvSpPr>
          <p:nvPr/>
        </p:nvSpPr>
        <p:spPr bwMode="auto">
          <a:xfrm>
            <a:off x="5143500" y="2819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2037" name="Rectangle 71">
            <a:extLst>
              <a:ext uri="{FF2B5EF4-FFF2-40B4-BE49-F238E27FC236}">
                <a16:creationId xmlns:a16="http://schemas.microsoft.com/office/drawing/2014/main" id="{DA13EF5C-81D1-0194-03EE-E558BC471C26}"/>
              </a:ext>
            </a:extLst>
          </p:cNvPr>
          <p:cNvSpPr>
            <a:spLocks noChangeArrowheads="1"/>
          </p:cNvSpPr>
          <p:nvPr/>
        </p:nvSpPr>
        <p:spPr bwMode="auto">
          <a:xfrm>
            <a:off x="5057775" y="3048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2038" name="Rectangle 72">
            <a:extLst>
              <a:ext uri="{FF2B5EF4-FFF2-40B4-BE49-F238E27FC236}">
                <a16:creationId xmlns:a16="http://schemas.microsoft.com/office/drawing/2014/main" id="{A453045B-3F29-17AB-62E4-26763563C148}"/>
              </a:ext>
            </a:extLst>
          </p:cNvPr>
          <p:cNvSpPr>
            <a:spLocks noChangeArrowheads="1"/>
          </p:cNvSpPr>
          <p:nvPr/>
        </p:nvSpPr>
        <p:spPr bwMode="auto">
          <a:xfrm>
            <a:off x="5314950" y="2362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2039" name="Rectangle 73">
            <a:extLst>
              <a:ext uri="{FF2B5EF4-FFF2-40B4-BE49-F238E27FC236}">
                <a16:creationId xmlns:a16="http://schemas.microsoft.com/office/drawing/2014/main" id="{394B43AC-1F54-D962-1FA3-5842A66A81E4}"/>
              </a:ext>
            </a:extLst>
          </p:cNvPr>
          <p:cNvSpPr>
            <a:spLocks noChangeArrowheads="1"/>
          </p:cNvSpPr>
          <p:nvPr/>
        </p:nvSpPr>
        <p:spPr bwMode="auto">
          <a:xfrm>
            <a:off x="5057775" y="2667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2040" name="Rectangle 74">
            <a:extLst>
              <a:ext uri="{FF2B5EF4-FFF2-40B4-BE49-F238E27FC236}">
                <a16:creationId xmlns:a16="http://schemas.microsoft.com/office/drawing/2014/main" id="{2BA3F418-9647-D3E6-1AAA-A57B747315D1}"/>
              </a:ext>
            </a:extLst>
          </p:cNvPr>
          <p:cNvSpPr>
            <a:spLocks noChangeArrowheads="1"/>
          </p:cNvSpPr>
          <p:nvPr/>
        </p:nvSpPr>
        <p:spPr bwMode="auto">
          <a:xfrm>
            <a:off x="5915025" y="1981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2041" name="Rectangle 75">
            <a:extLst>
              <a:ext uri="{FF2B5EF4-FFF2-40B4-BE49-F238E27FC236}">
                <a16:creationId xmlns:a16="http://schemas.microsoft.com/office/drawing/2014/main" id="{88E78929-3E2B-630C-82F0-AF4B1CE82E02}"/>
              </a:ext>
            </a:extLst>
          </p:cNvPr>
          <p:cNvSpPr>
            <a:spLocks noChangeArrowheads="1"/>
          </p:cNvSpPr>
          <p:nvPr/>
        </p:nvSpPr>
        <p:spPr bwMode="auto">
          <a:xfrm>
            <a:off x="6343650" y="3124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2042" name="Rectangle 76">
            <a:extLst>
              <a:ext uri="{FF2B5EF4-FFF2-40B4-BE49-F238E27FC236}">
                <a16:creationId xmlns:a16="http://schemas.microsoft.com/office/drawing/2014/main" id="{9D71A388-09E0-AB4D-7D4F-2DCACC691343}"/>
              </a:ext>
            </a:extLst>
          </p:cNvPr>
          <p:cNvSpPr>
            <a:spLocks noChangeArrowheads="1"/>
          </p:cNvSpPr>
          <p:nvPr/>
        </p:nvSpPr>
        <p:spPr bwMode="auto">
          <a:xfrm>
            <a:off x="5400675" y="3200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2043" name="Rectangle 77">
            <a:extLst>
              <a:ext uri="{FF2B5EF4-FFF2-40B4-BE49-F238E27FC236}">
                <a16:creationId xmlns:a16="http://schemas.microsoft.com/office/drawing/2014/main" id="{0FB6C9BE-7039-CAE4-84B8-19D65503DB24}"/>
              </a:ext>
            </a:extLst>
          </p:cNvPr>
          <p:cNvSpPr>
            <a:spLocks noChangeArrowheads="1"/>
          </p:cNvSpPr>
          <p:nvPr/>
        </p:nvSpPr>
        <p:spPr bwMode="auto">
          <a:xfrm>
            <a:off x="8229600" y="2209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2044" name="Rectangle 78">
            <a:extLst>
              <a:ext uri="{FF2B5EF4-FFF2-40B4-BE49-F238E27FC236}">
                <a16:creationId xmlns:a16="http://schemas.microsoft.com/office/drawing/2014/main" id="{FD309B9D-1A6A-C416-1ECB-0E1A6801F812}"/>
              </a:ext>
            </a:extLst>
          </p:cNvPr>
          <p:cNvSpPr>
            <a:spLocks noChangeArrowheads="1"/>
          </p:cNvSpPr>
          <p:nvPr/>
        </p:nvSpPr>
        <p:spPr bwMode="auto">
          <a:xfrm>
            <a:off x="8658225" y="2819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2045" name="Rectangle 79">
            <a:extLst>
              <a:ext uri="{FF2B5EF4-FFF2-40B4-BE49-F238E27FC236}">
                <a16:creationId xmlns:a16="http://schemas.microsoft.com/office/drawing/2014/main" id="{40688209-73D1-7329-5FFC-4C3E32800363}"/>
              </a:ext>
            </a:extLst>
          </p:cNvPr>
          <p:cNvSpPr>
            <a:spLocks noChangeArrowheads="1"/>
          </p:cNvSpPr>
          <p:nvPr/>
        </p:nvSpPr>
        <p:spPr bwMode="auto">
          <a:xfrm>
            <a:off x="8572500" y="2209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2046" name="Rectangle 80">
            <a:extLst>
              <a:ext uri="{FF2B5EF4-FFF2-40B4-BE49-F238E27FC236}">
                <a16:creationId xmlns:a16="http://schemas.microsoft.com/office/drawing/2014/main" id="{1F0F817D-8A99-392D-DA02-08F646D7F259}"/>
              </a:ext>
            </a:extLst>
          </p:cNvPr>
          <p:cNvSpPr>
            <a:spLocks noChangeArrowheads="1"/>
          </p:cNvSpPr>
          <p:nvPr/>
        </p:nvSpPr>
        <p:spPr bwMode="auto">
          <a:xfrm>
            <a:off x="9001125" y="2209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2047" name="Line 81">
            <a:extLst>
              <a:ext uri="{FF2B5EF4-FFF2-40B4-BE49-F238E27FC236}">
                <a16:creationId xmlns:a16="http://schemas.microsoft.com/office/drawing/2014/main" id="{9006BD18-DE3B-F6B0-A36C-1CA4B43B42E3}"/>
              </a:ext>
            </a:extLst>
          </p:cNvPr>
          <p:cNvSpPr>
            <a:spLocks noChangeShapeType="1"/>
          </p:cNvSpPr>
          <p:nvPr/>
        </p:nvSpPr>
        <p:spPr bwMode="auto">
          <a:xfrm>
            <a:off x="600075" y="3733800"/>
            <a:ext cx="3086100"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2048" name="Text Box 82">
            <a:extLst>
              <a:ext uri="{FF2B5EF4-FFF2-40B4-BE49-F238E27FC236}">
                <a16:creationId xmlns:a16="http://schemas.microsoft.com/office/drawing/2014/main" id="{1691542C-E592-2BF9-60CE-67916C6D937D}"/>
              </a:ext>
            </a:extLst>
          </p:cNvPr>
          <p:cNvSpPr txBox="1">
            <a:spLocks noChangeArrowheads="1"/>
          </p:cNvSpPr>
          <p:nvPr/>
        </p:nvSpPr>
        <p:spPr bwMode="auto">
          <a:xfrm>
            <a:off x="1457325" y="3276600"/>
            <a:ext cx="1073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a:t>Class 1</a:t>
            </a:r>
          </a:p>
        </p:txBody>
      </p:sp>
      <p:sp>
        <p:nvSpPr>
          <p:cNvPr id="42049" name="Text Box 83">
            <a:extLst>
              <a:ext uri="{FF2B5EF4-FFF2-40B4-BE49-F238E27FC236}">
                <a16:creationId xmlns:a16="http://schemas.microsoft.com/office/drawing/2014/main" id="{E8F891D4-C73F-31D6-3D31-C4C98B08EC53}"/>
              </a:ext>
            </a:extLst>
          </p:cNvPr>
          <p:cNvSpPr txBox="1">
            <a:spLocks noChangeArrowheads="1"/>
          </p:cNvSpPr>
          <p:nvPr/>
        </p:nvSpPr>
        <p:spPr bwMode="auto">
          <a:xfrm>
            <a:off x="963613" y="1066800"/>
            <a:ext cx="4443412" cy="519113"/>
          </a:xfrm>
          <a:prstGeom prst="rect">
            <a:avLst/>
          </a:prstGeom>
          <a:noFill/>
          <a:ln>
            <a:noFill/>
          </a:ln>
          <a:effectLst/>
          <a:extLst>
            <a:ext uri="{909E8E84-426E-40DD-AFC4-6F175D3DCCD1}">
              <a14:hiddenFill xmlns:a14="http://schemas.microsoft.com/office/drawing/2010/main">
                <a:gradFill rotWithShape="0">
                  <a:gsLst>
                    <a:gs pos="0">
                      <a:srgbClr val="0066CC"/>
                    </a:gs>
                    <a:gs pos="100000">
                      <a:srgbClr val="002F5E"/>
                    </a:gs>
                  </a:gsLst>
                  <a:lin ang="5400000" scaled="1"/>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2800"/>
              <a:t>Class Location Determination</a:t>
            </a:r>
            <a:endParaRPr lang="en-US" altLang="en-US" sz="2400"/>
          </a:p>
        </p:txBody>
      </p:sp>
      <p:sp>
        <p:nvSpPr>
          <p:cNvPr id="42050" name="Rectangle 84">
            <a:extLst>
              <a:ext uri="{FF2B5EF4-FFF2-40B4-BE49-F238E27FC236}">
                <a16:creationId xmlns:a16="http://schemas.microsoft.com/office/drawing/2014/main" id="{69EBA575-B517-9481-5605-5C2ED9F095F5}"/>
              </a:ext>
            </a:extLst>
          </p:cNvPr>
          <p:cNvSpPr>
            <a:spLocks noChangeArrowheads="1"/>
          </p:cNvSpPr>
          <p:nvPr/>
        </p:nvSpPr>
        <p:spPr bwMode="auto">
          <a:xfrm>
            <a:off x="5495925" y="3124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2051" name="Rectangle 85">
            <a:extLst>
              <a:ext uri="{FF2B5EF4-FFF2-40B4-BE49-F238E27FC236}">
                <a16:creationId xmlns:a16="http://schemas.microsoft.com/office/drawing/2014/main" id="{BE9093C2-7C47-F9B6-0368-CE9E154E79DF}"/>
              </a:ext>
            </a:extLst>
          </p:cNvPr>
          <p:cNvSpPr>
            <a:spLocks noChangeArrowheads="1"/>
          </p:cNvSpPr>
          <p:nvPr/>
        </p:nvSpPr>
        <p:spPr bwMode="auto">
          <a:xfrm>
            <a:off x="5394325" y="3048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2052" name="Text Box 86">
            <a:extLst>
              <a:ext uri="{FF2B5EF4-FFF2-40B4-BE49-F238E27FC236}">
                <a16:creationId xmlns:a16="http://schemas.microsoft.com/office/drawing/2014/main" id="{298028D5-D23B-5B58-517E-F01171A39B2D}"/>
              </a:ext>
            </a:extLst>
          </p:cNvPr>
          <p:cNvSpPr txBox="1">
            <a:spLocks noChangeArrowheads="1"/>
          </p:cNvSpPr>
          <p:nvPr/>
        </p:nvSpPr>
        <p:spPr bwMode="auto">
          <a:xfrm>
            <a:off x="4291013" y="2112963"/>
            <a:ext cx="3365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a:t>9</a:t>
            </a:r>
          </a:p>
        </p:txBody>
      </p:sp>
      <p:sp>
        <p:nvSpPr>
          <p:cNvPr id="42053" name="Rectangle 87">
            <a:extLst>
              <a:ext uri="{FF2B5EF4-FFF2-40B4-BE49-F238E27FC236}">
                <a16:creationId xmlns:a16="http://schemas.microsoft.com/office/drawing/2014/main" id="{3781A1F1-4283-3B69-AF65-F602ADE794D5}"/>
              </a:ext>
            </a:extLst>
          </p:cNvPr>
          <p:cNvSpPr>
            <a:spLocks noChangeArrowheads="1"/>
          </p:cNvSpPr>
          <p:nvPr/>
        </p:nvSpPr>
        <p:spPr bwMode="auto">
          <a:xfrm>
            <a:off x="7715250" y="2286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2054" name="Rectangle 88">
            <a:extLst>
              <a:ext uri="{FF2B5EF4-FFF2-40B4-BE49-F238E27FC236}">
                <a16:creationId xmlns:a16="http://schemas.microsoft.com/office/drawing/2014/main" id="{4F0C1E46-1CAB-91C0-FA64-693DDFCDC34E}"/>
              </a:ext>
            </a:extLst>
          </p:cNvPr>
          <p:cNvSpPr>
            <a:spLocks noChangeArrowheads="1"/>
          </p:cNvSpPr>
          <p:nvPr/>
        </p:nvSpPr>
        <p:spPr bwMode="auto">
          <a:xfrm>
            <a:off x="7575550" y="2398713"/>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2055" name="Rectangle 89">
            <a:extLst>
              <a:ext uri="{FF2B5EF4-FFF2-40B4-BE49-F238E27FC236}">
                <a16:creationId xmlns:a16="http://schemas.microsoft.com/office/drawing/2014/main" id="{2B33F28B-8F2D-3EE2-C53E-FA675326493F}"/>
              </a:ext>
            </a:extLst>
          </p:cNvPr>
          <p:cNvSpPr>
            <a:spLocks noChangeArrowheads="1"/>
          </p:cNvSpPr>
          <p:nvPr/>
        </p:nvSpPr>
        <p:spPr bwMode="auto">
          <a:xfrm>
            <a:off x="7524750" y="2257425"/>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Tree>
  </p:cSld>
  <p:clrMapOvr>
    <a:masterClrMapping/>
  </p:clrMapOvr>
  <p:transition>
    <p:blinds dir="vert"/>
  </p:transition>
</p:sld>
</file>

<file path=ppt/slides/slide15.xml><?xml version="1.0" encoding="utf-8"?>
<p:sld xmlns:a="http://schemas.openxmlformats.org/drawingml/2006/main" xmlns:r="http://schemas.openxmlformats.org/officeDocument/2006/relationships" xmlns:p="http://schemas.openxmlformats.org/presentationml/2006/main">
  <p:cSld>
    <p:bg>
      <p:bgPr>
        <a:gradFill rotWithShape="0">
          <a:gsLst>
            <a:gs pos="0">
              <a:srgbClr val="75EBFB"/>
            </a:gs>
            <a:gs pos="100000">
              <a:srgbClr val="FFFFFF"/>
            </a:gs>
          </a:gsLst>
          <a:lin ang="5400000" scaled="1"/>
        </a:gradFill>
        <a:effectLst/>
      </p:bgPr>
    </p:bg>
    <p:spTree>
      <p:nvGrpSpPr>
        <p:cNvPr id="1" name=""/>
        <p:cNvGrpSpPr/>
        <p:nvPr/>
      </p:nvGrpSpPr>
      <p:grpSpPr>
        <a:xfrm>
          <a:off x="0" y="0"/>
          <a:ext cx="0" cy="0"/>
          <a:chOff x="0" y="0"/>
          <a:chExt cx="0" cy="0"/>
        </a:xfrm>
      </p:grpSpPr>
      <p:sp>
        <p:nvSpPr>
          <p:cNvPr id="44034" name="Rectangle 2">
            <a:extLst>
              <a:ext uri="{FF2B5EF4-FFF2-40B4-BE49-F238E27FC236}">
                <a16:creationId xmlns:a16="http://schemas.microsoft.com/office/drawing/2014/main" id="{507265C8-E944-DAA4-09A1-B2FE223AE75B}"/>
              </a:ext>
            </a:extLst>
          </p:cNvPr>
          <p:cNvSpPr>
            <a:spLocks noChangeArrowheads="1"/>
          </p:cNvSpPr>
          <p:nvPr/>
        </p:nvSpPr>
        <p:spPr bwMode="auto">
          <a:xfrm>
            <a:off x="600075" y="1828800"/>
            <a:ext cx="3086100" cy="1447800"/>
          </a:xfrm>
          <a:prstGeom prst="rect">
            <a:avLst/>
          </a:prstGeom>
          <a:gradFill rotWithShape="0">
            <a:gsLst>
              <a:gs pos="0">
                <a:srgbClr val="0066CC"/>
              </a:gs>
              <a:gs pos="100000">
                <a:srgbClr val="002F5E"/>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4035" name="Rectangle 3">
            <a:extLst>
              <a:ext uri="{FF2B5EF4-FFF2-40B4-BE49-F238E27FC236}">
                <a16:creationId xmlns:a16="http://schemas.microsoft.com/office/drawing/2014/main" id="{7E13838A-76D3-24BE-1116-2DF9E03713B3}"/>
              </a:ext>
            </a:extLst>
          </p:cNvPr>
          <p:cNvSpPr>
            <a:spLocks noChangeArrowheads="1"/>
          </p:cNvSpPr>
          <p:nvPr/>
        </p:nvSpPr>
        <p:spPr bwMode="auto">
          <a:xfrm>
            <a:off x="3686175" y="1828800"/>
            <a:ext cx="3086100" cy="1447800"/>
          </a:xfrm>
          <a:prstGeom prst="rect">
            <a:avLst/>
          </a:prstGeom>
          <a:gradFill rotWithShape="0">
            <a:gsLst>
              <a:gs pos="0">
                <a:srgbClr val="CCFFCC"/>
              </a:gs>
              <a:gs pos="100000">
                <a:schemeClr val="accent1"/>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4036" name="Rectangle 4">
            <a:extLst>
              <a:ext uri="{FF2B5EF4-FFF2-40B4-BE49-F238E27FC236}">
                <a16:creationId xmlns:a16="http://schemas.microsoft.com/office/drawing/2014/main" id="{15EA0BFA-8C4F-D4DC-BE6D-C61BD1DA838D}"/>
              </a:ext>
            </a:extLst>
          </p:cNvPr>
          <p:cNvSpPr>
            <a:spLocks noChangeArrowheads="1"/>
          </p:cNvSpPr>
          <p:nvPr/>
        </p:nvSpPr>
        <p:spPr bwMode="auto">
          <a:xfrm>
            <a:off x="600075" y="2511425"/>
            <a:ext cx="9258300" cy="79375"/>
          </a:xfrm>
          <a:prstGeom prst="rect">
            <a:avLst/>
          </a:prstGeom>
          <a:solidFill>
            <a:srgbClr val="FF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4037" name="Line 5">
            <a:extLst>
              <a:ext uri="{FF2B5EF4-FFF2-40B4-BE49-F238E27FC236}">
                <a16:creationId xmlns:a16="http://schemas.microsoft.com/office/drawing/2014/main" id="{D0EF9FD3-EE29-2234-9B3B-AFC1DAF27795}"/>
              </a:ext>
            </a:extLst>
          </p:cNvPr>
          <p:cNvSpPr>
            <a:spLocks noChangeShapeType="1"/>
          </p:cNvSpPr>
          <p:nvPr/>
        </p:nvSpPr>
        <p:spPr bwMode="auto">
          <a:xfrm>
            <a:off x="600075" y="33528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4038" name="Line 6">
            <a:extLst>
              <a:ext uri="{FF2B5EF4-FFF2-40B4-BE49-F238E27FC236}">
                <a16:creationId xmlns:a16="http://schemas.microsoft.com/office/drawing/2014/main" id="{5BB28DC6-DDDA-6511-B91D-C0BDF4DE86D3}"/>
              </a:ext>
            </a:extLst>
          </p:cNvPr>
          <p:cNvSpPr>
            <a:spLocks noChangeShapeType="1"/>
          </p:cNvSpPr>
          <p:nvPr/>
        </p:nvSpPr>
        <p:spPr bwMode="auto">
          <a:xfrm>
            <a:off x="3686175" y="33528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4039" name="Line 7">
            <a:extLst>
              <a:ext uri="{FF2B5EF4-FFF2-40B4-BE49-F238E27FC236}">
                <a16:creationId xmlns:a16="http://schemas.microsoft.com/office/drawing/2014/main" id="{1478C4CF-D5F5-3C01-607D-090F56FB7E22}"/>
              </a:ext>
            </a:extLst>
          </p:cNvPr>
          <p:cNvSpPr>
            <a:spLocks noChangeShapeType="1"/>
          </p:cNvSpPr>
          <p:nvPr/>
        </p:nvSpPr>
        <p:spPr bwMode="auto">
          <a:xfrm>
            <a:off x="6772275" y="33528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4040" name="Line 8">
            <a:extLst>
              <a:ext uri="{FF2B5EF4-FFF2-40B4-BE49-F238E27FC236}">
                <a16:creationId xmlns:a16="http://schemas.microsoft.com/office/drawing/2014/main" id="{DBFA81E3-2B22-A335-AA9C-D7D5A3C47494}"/>
              </a:ext>
            </a:extLst>
          </p:cNvPr>
          <p:cNvSpPr>
            <a:spLocks noChangeShapeType="1"/>
          </p:cNvSpPr>
          <p:nvPr/>
        </p:nvSpPr>
        <p:spPr bwMode="auto">
          <a:xfrm>
            <a:off x="9858375" y="33528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4041" name="Text Box 9">
            <a:extLst>
              <a:ext uri="{FF2B5EF4-FFF2-40B4-BE49-F238E27FC236}">
                <a16:creationId xmlns:a16="http://schemas.microsoft.com/office/drawing/2014/main" id="{AC107884-FD00-E212-C767-1BAE4A6AB4FE}"/>
              </a:ext>
            </a:extLst>
          </p:cNvPr>
          <p:cNvSpPr txBox="1">
            <a:spLocks noChangeArrowheads="1"/>
          </p:cNvSpPr>
          <p:nvPr/>
        </p:nvSpPr>
        <p:spPr bwMode="auto">
          <a:xfrm>
            <a:off x="257175" y="4038600"/>
            <a:ext cx="10064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a:t>M.P. 0</a:t>
            </a:r>
          </a:p>
        </p:txBody>
      </p:sp>
      <p:sp>
        <p:nvSpPr>
          <p:cNvPr id="44042" name="Line 10">
            <a:extLst>
              <a:ext uri="{FF2B5EF4-FFF2-40B4-BE49-F238E27FC236}">
                <a16:creationId xmlns:a16="http://schemas.microsoft.com/office/drawing/2014/main" id="{343261DB-3309-1E3D-4AA8-95E0BA2D15C0}"/>
              </a:ext>
            </a:extLst>
          </p:cNvPr>
          <p:cNvSpPr>
            <a:spLocks noChangeShapeType="1"/>
          </p:cNvSpPr>
          <p:nvPr/>
        </p:nvSpPr>
        <p:spPr bwMode="auto">
          <a:xfrm>
            <a:off x="600075" y="26670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4043" name="Text Box 11">
            <a:extLst>
              <a:ext uri="{FF2B5EF4-FFF2-40B4-BE49-F238E27FC236}">
                <a16:creationId xmlns:a16="http://schemas.microsoft.com/office/drawing/2014/main" id="{832A37B4-CD4A-442B-22D6-3A9FC21DEB5F}"/>
              </a:ext>
            </a:extLst>
          </p:cNvPr>
          <p:cNvSpPr txBox="1">
            <a:spLocks noChangeArrowheads="1"/>
          </p:cNvSpPr>
          <p:nvPr/>
        </p:nvSpPr>
        <p:spPr bwMode="auto">
          <a:xfrm>
            <a:off x="3171825" y="4038600"/>
            <a:ext cx="10064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a:t>M.P. 1</a:t>
            </a:r>
          </a:p>
        </p:txBody>
      </p:sp>
      <p:sp>
        <p:nvSpPr>
          <p:cNvPr id="44044" name="Text Box 12">
            <a:extLst>
              <a:ext uri="{FF2B5EF4-FFF2-40B4-BE49-F238E27FC236}">
                <a16:creationId xmlns:a16="http://schemas.microsoft.com/office/drawing/2014/main" id="{510C5DE3-9443-EF61-5ED8-20A4E6A6FD8C}"/>
              </a:ext>
            </a:extLst>
          </p:cNvPr>
          <p:cNvSpPr txBox="1">
            <a:spLocks noChangeArrowheads="1"/>
          </p:cNvSpPr>
          <p:nvPr/>
        </p:nvSpPr>
        <p:spPr bwMode="auto">
          <a:xfrm>
            <a:off x="6343650" y="4038600"/>
            <a:ext cx="10064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a:t>M.P. 2</a:t>
            </a:r>
          </a:p>
        </p:txBody>
      </p:sp>
      <p:sp>
        <p:nvSpPr>
          <p:cNvPr id="44045" name="Text Box 13">
            <a:extLst>
              <a:ext uri="{FF2B5EF4-FFF2-40B4-BE49-F238E27FC236}">
                <a16:creationId xmlns:a16="http://schemas.microsoft.com/office/drawing/2014/main" id="{F00C8FF6-109E-E10A-A69D-52498A723636}"/>
              </a:ext>
            </a:extLst>
          </p:cNvPr>
          <p:cNvSpPr txBox="1">
            <a:spLocks noChangeArrowheads="1"/>
          </p:cNvSpPr>
          <p:nvPr/>
        </p:nvSpPr>
        <p:spPr bwMode="auto">
          <a:xfrm>
            <a:off x="8915400" y="4038600"/>
            <a:ext cx="10064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a:t>M.P. 3</a:t>
            </a:r>
          </a:p>
        </p:txBody>
      </p:sp>
      <p:sp>
        <p:nvSpPr>
          <p:cNvPr id="44046" name="Rectangle 14">
            <a:extLst>
              <a:ext uri="{FF2B5EF4-FFF2-40B4-BE49-F238E27FC236}">
                <a16:creationId xmlns:a16="http://schemas.microsoft.com/office/drawing/2014/main" id="{224B0701-46BC-0221-9DB9-621134ACC481}"/>
              </a:ext>
            </a:extLst>
          </p:cNvPr>
          <p:cNvSpPr>
            <a:spLocks noChangeArrowheads="1"/>
          </p:cNvSpPr>
          <p:nvPr/>
        </p:nvSpPr>
        <p:spPr bwMode="auto">
          <a:xfrm>
            <a:off x="3000375" y="28956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4047" name="Rectangle 15">
            <a:extLst>
              <a:ext uri="{FF2B5EF4-FFF2-40B4-BE49-F238E27FC236}">
                <a16:creationId xmlns:a16="http://schemas.microsoft.com/office/drawing/2014/main" id="{03FAF728-95A6-29D8-A59A-58C9D2130B74}"/>
              </a:ext>
            </a:extLst>
          </p:cNvPr>
          <p:cNvSpPr>
            <a:spLocks noChangeArrowheads="1"/>
          </p:cNvSpPr>
          <p:nvPr/>
        </p:nvSpPr>
        <p:spPr bwMode="auto">
          <a:xfrm>
            <a:off x="2486025" y="28956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4048" name="Rectangle 16">
            <a:extLst>
              <a:ext uri="{FF2B5EF4-FFF2-40B4-BE49-F238E27FC236}">
                <a16:creationId xmlns:a16="http://schemas.microsoft.com/office/drawing/2014/main" id="{10183CC5-0275-FC20-B40B-F685D3DDE11C}"/>
              </a:ext>
            </a:extLst>
          </p:cNvPr>
          <p:cNvSpPr>
            <a:spLocks noChangeArrowheads="1"/>
          </p:cNvSpPr>
          <p:nvPr/>
        </p:nvSpPr>
        <p:spPr bwMode="auto">
          <a:xfrm>
            <a:off x="2743200" y="21336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4049" name="Rectangle 17">
            <a:extLst>
              <a:ext uri="{FF2B5EF4-FFF2-40B4-BE49-F238E27FC236}">
                <a16:creationId xmlns:a16="http://schemas.microsoft.com/office/drawing/2014/main" id="{48F0010F-B038-6FD7-55C7-D1D2F8659AF2}"/>
              </a:ext>
            </a:extLst>
          </p:cNvPr>
          <p:cNvSpPr>
            <a:spLocks noChangeArrowheads="1"/>
          </p:cNvSpPr>
          <p:nvPr/>
        </p:nvSpPr>
        <p:spPr bwMode="auto">
          <a:xfrm>
            <a:off x="1200150" y="21336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4050" name="Rectangle 18">
            <a:extLst>
              <a:ext uri="{FF2B5EF4-FFF2-40B4-BE49-F238E27FC236}">
                <a16:creationId xmlns:a16="http://schemas.microsoft.com/office/drawing/2014/main" id="{DC078D2F-49B5-ACBF-B179-7EC609BF6F2E}"/>
              </a:ext>
            </a:extLst>
          </p:cNvPr>
          <p:cNvSpPr>
            <a:spLocks noChangeArrowheads="1"/>
          </p:cNvSpPr>
          <p:nvPr/>
        </p:nvSpPr>
        <p:spPr bwMode="auto">
          <a:xfrm>
            <a:off x="942975" y="28956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4051" name="Rectangle 19">
            <a:extLst>
              <a:ext uri="{FF2B5EF4-FFF2-40B4-BE49-F238E27FC236}">
                <a16:creationId xmlns:a16="http://schemas.microsoft.com/office/drawing/2014/main" id="{B2B33545-4259-2BF1-E319-49B2998220D2}"/>
              </a:ext>
            </a:extLst>
          </p:cNvPr>
          <p:cNvSpPr>
            <a:spLocks noChangeArrowheads="1"/>
          </p:cNvSpPr>
          <p:nvPr/>
        </p:nvSpPr>
        <p:spPr bwMode="auto">
          <a:xfrm>
            <a:off x="1885950" y="2971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4052" name="Rectangle 20">
            <a:extLst>
              <a:ext uri="{FF2B5EF4-FFF2-40B4-BE49-F238E27FC236}">
                <a16:creationId xmlns:a16="http://schemas.microsoft.com/office/drawing/2014/main" id="{18D15E74-22AD-AE92-7B8C-21E31EA83E06}"/>
              </a:ext>
            </a:extLst>
          </p:cNvPr>
          <p:cNvSpPr>
            <a:spLocks noChangeArrowheads="1"/>
          </p:cNvSpPr>
          <p:nvPr/>
        </p:nvSpPr>
        <p:spPr bwMode="auto">
          <a:xfrm>
            <a:off x="1971675" y="2057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grpSp>
        <p:nvGrpSpPr>
          <p:cNvPr id="44053" name="Group 21">
            <a:extLst>
              <a:ext uri="{FF2B5EF4-FFF2-40B4-BE49-F238E27FC236}">
                <a16:creationId xmlns:a16="http://schemas.microsoft.com/office/drawing/2014/main" id="{C53EE4C0-A68B-5EFF-9677-D9FCC43D0B0B}"/>
              </a:ext>
            </a:extLst>
          </p:cNvPr>
          <p:cNvGrpSpPr>
            <a:grpSpLocks/>
          </p:cNvGrpSpPr>
          <p:nvPr/>
        </p:nvGrpSpPr>
        <p:grpSpPr bwMode="auto">
          <a:xfrm>
            <a:off x="4114800" y="2209800"/>
            <a:ext cx="514350" cy="914400"/>
            <a:chOff x="2304" y="1392"/>
            <a:chExt cx="288" cy="576"/>
          </a:xfrm>
        </p:grpSpPr>
        <p:sp>
          <p:nvSpPr>
            <p:cNvPr id="44116" name="Rectangle 22">
              <a:extLst>
                <a:ext uri="{FF2B5EF4-FFF2-40B4-BE49-F238E27FC236}">
                  <a16:creationId xmlns:a16="http://schemas.microsoft.com/office/drawing/2014/main" id="{62EF7A7A-4D8E-EEFD-111B-6C6F97CD5551}"/>
                </a:ext>
              </a:extLst>
            </p:cNvPr>
            <p:cNvSpPr>
              <a:spLocks noChangeArrowheads="1"/>
            </p:cNvSpPr>
            <p:nvPr/>
          </p:nvSpPr>
          <p:spPr bwMode="auto">
            <a:xfrm>
              <a:off x="2304" y="1776"/>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4117" name="Rectangle 23">
              <a:extLst>
                <a:ext uri="{FF2B5EF4-FFF2-40B4-BE49-F238E27FC236}">
                  <a16:creationId xmlns:a16="http://schemas.microsoft.com/office/drawing/2014/main" id="{B8EBE12B-3AEC-E35D-8549-3434C57D9132}"/>
                </a:ext>
              </a:extLst>
            </p:cNvPr>
            <p:cNvSpPr>
              <a:spLocks noChangeArrowheads="1"/>
            </p:cNvSpPr>
            <p:nvPr/>
          </p:nvSpPr>
          <p:spPr bwMode="auto">
            <a:xfrm>
              <a:off x="2448" y="1872"/>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4118" name="Rectangle 24">
              <a:extLst>
                <a:ext uri="{FF2B5EF4-FFF2-40B4-BE49-F238E27FC236}">
                  <a16:creationId xmlns:a16="http://schemas.microsoft.com/office/drawing/2014/main" id="{27863611-BB53-CD82-DFC0-2E04287A0D61}"/>
                </a:ext>
              </a:extLst>
            </p:cNvPr>
            <p:cNvSpPr>
              <a:spLocks noChangeArrowheads="1"/>
            </p:cNvSpPr>
            <p:nvPr/>
          </p:nvSpPr>
          <p:spPr bwMode="auto">
            <a:xfrm>
              <a:off x="2544" y="1824"/>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4119" name="Rectangle 25">
              <a:extLst>
                <a:ext uri="{FF2B5EF4-FFF2-40B4-BE49-F238E27FC236}">
                  <a16:creationId xmlns:a16="http://schemas.microsoft.com/office/drawing/2014/main" id="{EE38A299-EFCC-AC19-2E52-EF034FE4DF37}"/>
                </a:ext>
              </a:extLst>
            </p:cNvPr>
            <p:cNvSpPr>
              <a:spLocks noChangeArrowheads="1"/>
            </p:cNvSpPr>
            <p:nvPr/>
          </p:nvSpPr>
          <p:spPr bwMode="auto">
            <a:xfrm>
              <a:off x="2400" y="1392"/>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4120" name="Rectangle 26">
              <a:extLst>
                <a:ext uri="{FF2B5EF4-FFF2-40B4-BE49-F238E27FC236}">
                  <a16:creationId xmlns:a16="http://schemas.microsoft.com/office/drawing/2014/main" id="{693A0CCB-EFCD-53D3-6AFC-4073AA3525F5}"/>
                </a:ext>
              </a:extLst>
            </p:cNvPr>
            <p:cNvSpPr>
              <a:spLocks noChangeArrowheads="1"/>
            </p:cNvSpPr>
            <p:nvPr/>
          </p:nvSpPr>
          <p:spPr bwMode="auto">
            <a:xfrm>
              <a:off x="2304" y="1872"/>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4121" name="Rectangle 27">
              <a:extLst>
                <a:ext uri="{FF2B5EF4-FFF2-40B4-BE49-F238E27FC236}">
                  <a16:creationId xmlns:a16="http://schemas.microsoft.com/office/drawing/2014/main" id="{659C2C40-D916-86E6-4FBA-8506AB03C5D8}"/>
                </a:ext>
              </a:extLst>
            </p:cNvPr>
            <p:cNvSpPr>
              <a:spLocks noChangeArrowheads="1"/>
            </p:cNvSpPr>
            <p:nvPr/>
          </p:nvSpPr>
          <p:spPr bwMode="auto">
            <a:xfrm>
              <a:off x="2448" y="1776"/>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4122" name="Rectangle 28">
              <a:extLst>
                <a:ext uri="{FF2B5EF4-FFF2-40B4-BE49-F238E27FC236}">
                  <a16:creationId xmlns:a16="http://schemas.microsoft.com/office/drawing/2014/main" id="{347FD182-5BE7-A356-98E1-A7E59A62C6AD}"/>
                </a:ext>
              </a:extLst>
            </p:cNvPr>
            <p:cNvSpPr>
              <a:spLocks noChangeArrowheads="1"/>
            </p:cNvSpPr>
            <p:nvPr/>
          </p:nvSpPr>
          <p:spPr bwMode="auto">
            <a:xfrm>
              <a:off x="2352" y="1920"/>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4123" name="Rectangle 29">
              <a:extLst>
                <a:ext uri="{FF2B5EF4-FFF2-40B4-BE49-F238E27FC236}">
                  <a16:creationId xmlns:a16="http://schemas.microsoft.com/office/drawing/2014/main" id="{84F01890-C9EC-6FAA-E431-D57047C93428}"/>
                </a:ext>
              </a:extLst>
            </p:cNvPr>
            <p:cNvSpPr>
              <a:spLocks noChangeArrowheads="1"/>
            </p:cNvSpPr>
            <p:nvPr/>
          </p:nvSpPr>
          <p:spPr bwMode="auto">
            <a:xfrm>
              <a:off x="2352" y="1728"/>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4124" name="Rectangle 30">
              <a:extLst>
                <a:ext uri="{FF2B5EF4-FFF2-40B4-BE49-F238E27FC236}">
                  <a16:creationId xmlns:a16="http://schemas.microsoft.com/office/drawing/2014/main" id="{F2938014-3A73-DBE8-8B07-20646B532F79}"/>
                </a:ext>
              </a:extLst>
            </p:cNvPr>
            <p:cNvSpPr>
              <a:spLocks noChangeArrowheads="1"/>
            </p:cNvSpPr>
            <p:nvPr/>
          </p:nvSpPr>
          <p:spPr bwMode="auto">
            <a:xfrm>
              <a:off x="2352" y="1824"/>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grpSp>
      <p:sp>
        <p:nvSpPr>
          <p:cNvPr id="44054" name="Rectangle 31">
            <a:extLst>
              <a:ext uri="{FF2B5EF4-FFF2-40B4-BE49-F238E27FC236}">
                <a16:creationId xmlns:a16="http://schemas.microsoft.com/office/drawing/2014/main" id="{866897C0-0F81-1B89-F6B3-38DF9E4EDD7A}"/>
              </a:ext>
            </a:extLst>
          </p:cNvPr>
          <p:cNvSpPr>
            <a:spLocks noChangeArrowheads="1"/>
          </p:cNvSpPr>
          <p:nvPr/>
        </p:nvSpPr>
        <p:spPr bwMode="auto">
          <a:xfrm>
            <a:off x="5143500" y="21336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4055" name="Rectangle 32">
            <a:extLst>
              <a:ext uri="{FF2B5EF4-FFF2-40B4-BE49-F238E27FC236}">
                <a16:creationId xmlns:a16="http://schemas.microsoft.com/office/drawing/2014/main" id="{81994345-7E70-7BD7-6F34-3B4D527C3A3B}"/>
              </a:ext>
            </a:extLst>
          </p:cNvPr>
          <p:cNvSpPr>
            <a:spLocks noChangeArrowheads="1"/>
          </p:cNvSpPr>
          <p:nvPr/>
        </p:nvSpPr>
        <p:spPr bwMode="auto">
          <a:xfrm>
            <a:off x="5400675" y="2286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4056" name="Rectangle 33">
            <a:extLst>
              <a:ext uri="{FF2B5EF4-FFF2-40B4-BE49-F238E27FC236}">
                <a16:creationId xmlns:a16="http://schemas.microsoft.com/office/drawing/2014/main" id="{BB8F8580-2107-08EE-6968-44E0CCE67636}"/>
              </a:ext>
            </a:extLst>
          </p:cNvPr>
          <p:cNvSpPr>
            <a:spLocks noChangeArrowheads="1"/>
          </p:cNvSpPr>
          <p:nvPr/>
        </p:nvSpPr>
        <p:spPr bwMode="auto">
          <a:xfrm>
            <a:off x="5572125" y="2209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4057" name="Rectangle 34">
            <a:extLst>
              <a:ext uri="{FF2B5EF4-FFF2-40B4-BE49-F238E27FC236}">
                <a16:creationId xmlns:a16="http://schemas.microsoft.com/office/drawing/2014/main" id="{03B018C0-5983-09BC-84F0-B6F3B381FEF5}"/>
              </a:ext>
            </a:extLst>
          </p:cNvPr>
          <p:cNvSpPr>
            <a:spLocks noChangeArrowheads="1"/>
          </p:cNvSpPr>
          <p:nvPr/>
        </p:nvSpPr>
        <p:spPr bwMode="auto">
          <a:xfrm>
            <a:off x="5143500" y="1905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4058" name="Rectangle 35">
            <a:extLst>
              <a:ext uri="{FF2B5EF4-FFF2-40B4-BE49-F238E27FC236}">
                <a16:creationId xmlns:a16="http://schemas.microsoft.com/office/drawing/2014/main" id="{D895813E-D2E9-9251-486B-31CBEBDE5ED3}"/>
              </a:ext>
            </a:extLst>
          </p:cNvPr>
          <p:cNvSpPr>
            <a:spLocks noChangeArrowheads="1"/>
          </p:cNvSpPr>
          <p:nvPr/>
        </p:nvSpPr>
        <p:spPr bwMode="auto">
          <a:xfrm>
            <a:off x="5143500" y="2286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4059" name="Rectangle 36">
            <a:extLst>
              <a:ext uri="{FF2B5EF4-FFF2-40B4-BE49-F238E27FC236}">
                <a16:creationId xmlns:a16="http://schemas.microsoft.com/office/drawing/2014/main" id="{2AA3D471-C9D6-2946-5650-B7F3A6ED7E58}"/>
              </a:ext>
            </a:extLst>
          </p:cNvPr>
          <p:cNvSpPr>
            <a:spLocks noChangeArrowheads="1"/>
          </p:cNvSpPr>
          <p:nvPr/>
        </p:nvSpPr>
        <p:spPr bwMode="auto">
          <a:xfrm>
            <a:off x="5400675" y="21336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4060" name="Rectangle 37">
            <a:extLst>
              <a:ext uri="{FF2B5EF4-FFF2-40B4-BE49-F238E27FC236}">
                <a16:creationId xmlns:a16="http://schemas.microsoft.com/office/drawing/2014/main" id="{DC1F52D9-A4C0-0891-0739-FA34CE239AE3}"/>
              </a:ext>
            </a:extLst>
          </p:cNvPr>
          <p:cNvSpPr>
            <a:spLocks noChangeArrowheads="1"/>
          </p:cNvSpPr>
          <p:nvPr/>
        </p:nvSpPr>
        <p:spPr bwMode="auto">
          <a:xfrm>
            <a:off x="5229225" y="2362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4061" name="Rectangle 38">
            <a:extLst>
              <a:ext uri="{FF2B5EF4-FFF2-40B4-BE49-F238E27FC236}">
                <a16:creationId xmlns:a16="http://schemas.microsoft.com/office/drawing/2014/main" id="{5B6320BF-8D2F-E3DF-A0B0-C069F6C77AAB}"/>
              </a:ext>
            </a:extLst>
          </p:cNvPr>
          <p:cNvSpPr>
            <a:spLocks noChangeArrowheads="1"/>
          </p:cNvSpPr>
          <p:nvPr/>
        </p:nvSpPr>
        <p:spPr bwMode="auto">
          <a:xfrm>
            <a:off x="5229225" y="2057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4062" name="Rectangle 39">
            <a:extLst>
              <a:ext uri="{FF2B5EF4-FFF2-40B4-BE49-F238E27FC236}">
                <a16:creationId xmlns:a16="http://schemas.microsoft.com/office/drawing/2014/main" id="{4AE001DC-A749-21B7-3F84-C4ADC636E396}"/>
              </a:ext>
            </a:extLst>
          </p:cNvPr>
          <p:cNvSpPr>
            <a:spLocks noChangeArrowheads="1"/>
          </p:cNvSpPr>
          <p:nvPr/>
        </p:nvSpPr>
        <p:spPr bwMode="auto">
          <a:xfrm>
            <a:off x="5229225" y="2209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grpSp>
        <p:nvGrpSpPr>
          <p:cNvPr id="44063" name="Group 40">
            <a:extLst>
              <a:ext uri="{FF2B5EF4-FFF2-40B4-BE49-F238E27FC236}">
                <a16:creationId xmlns:a16="http://schemas.microsoft.com/office/drawing/2014/main" id="{586125AC-3FF5-0CE5-3AB4-A1FA04A4BC96}"/>
              </a:ext>
            </a:extLst>
          </p:cNvPr>
          <p:cNvGrpSpPr>
            <a:grpSpLocks/>
          </p:cNvGrpSpPr>
          <p:nvPr/>
        </p:nvGrpSpPr>
        <p:grpSpPr bwMode="auto">
          <a:xfrm>
            <a:off x="5657850" y="2286000"/>
            <a:ext cx="514350" cy="914400"/>
            <a:chOff x="2304" y="1392"/>
            <a:chExt cx="288" cy="576"/>
          </a:xfrm>
        </p:grpSpPr>
        <p:sp>
          <p:nvSpPr>
            <p:cNvPr id="44107" name="Rectangle 41">
              <a:extLst>
                <a:ext uri="{FF2B5EF4-FFF2-40B4-BE49-F238E27FC236}">
                  <a16:creationId xmlns:a16="http://schemas.microsoft.com/office/drawing/2014/main" id="{48C39EF2-9DEF-24C2-7365-CDC88ABFF71E}"/>
                </a:ext>
              </a:extLst>
            </p:cNvPr>
            <p:cNvSpPr>
              <a:spLocks noChangeArrowheads="1"/>
            </p:cNvSpPr>
            <p:nvPr/>
          </p:nvSpPr>
          <p:spPr bwMode="auto">
            <a:xfrm>
              <a:off x="2304" y="1776"/>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4108" name="Rectangle 42">
              <a:extLst>
                <a:ext uri="{FF2B5EF4-FFF2-40B4-BE49-F238E27FC236}">
                  <a16:creationId xmlns:a16="http://schemas.microsoft.com/office/drawing/2014/main" id="{29EEE14D-33B7-EBD7-9E6A-AB1C94715A90}"/>
                </a:ext>
              </a:extLst>
            </p:cNvPr>
            <p:cNvSpPr>
              <a:spLocks noChangeArrowheads="1"/>
            </p:cNvSpPr>
            <p:nvPr/>
          </p:nvSpPr>
          <p:spPr bwMode="auto">
            <a:xfrm>
              <a:off x="2448" y="1872"/>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4109" name="Rectangle 43">
              <a:extLst>
                <a:ext uri="{FF2B5EF4-FFF2-40B4-BE49-F238E27FC236}">
                  <a16:creationId xmlns:a16="http://schemas.microsoft.com/office/drawing/2014/main" id="{55C600A0-DD4F-C762-76E5-A09A78B77A87}"/>
                </a:ext>
              </a:extLst>
            </p:cNvPr>
            <p:cNvSpPr>
              <a:spLocks noChangeArrowheads="1"/>
            </p:cNvSpPr>
            <p:nvPr/>
          </p:nvSpPr>
          <p:spPr bwMode="auto">
            <a:xfrm>
              <a:off x="2544" y="1824"/>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4110" name="Rectangle 44">
              <a:extLst>
                <a:ext uri="{FF2B5EF4-FFF2-40B4-BE49-F238E27FC236}">
                  <a16:creationId xmlns:a16="http://schemas.microsoft.com/office/drawing/2014/main" id="{55FFF9B3-6F5E-7282-9500-1EB5F1304E93}"/>
                </a:ext>
              </a:extLst>
            </p:cNvPr>
            <p:cNvSpPr>
              <a:spLocks noChangeArrowheads="1"/>
            </p:cNvSpPr>
            <p:nvPr/>
          </p:nvSpPr>
          <p:spPr bwMode="auto">
            <a:xfrm>
              <a:off x="2400" y="1392"/>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4111" name="Rectangle 45">
              <a:extLst>
                <a:ext uri="{FF2B5EF4-FFF2-40B4-BE49-F238E27FC236}">
                  <a16:creationId xmlns:a16="http://schemas.microsoft.com/office/drawing/2014/main" id="{A40D446A-33E2-7AAA-94C8-ED01A017C650}"/>
                </a:ext>
              </a:extLst>
            </p:cNvPr>
            <p:cNvSpPr>
              <a:spLocks noChangeArrowheads="1"/>
            </p:cNvSpPr>
            <p:nvPr/>
          </p:nvSpPr>
          <p:spPr bwMode="auto">
            <a:xfrm>
              <a:off x="2304" y="1872"/>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4112" name="Rectangle 46">
              <a:extLst>
                <a:ext uri="{FF2B5EF4-FFF2-40B4-BE49-F238E27FC236}">
                  <a16:creationId xmlns:a16="http://schemas.microsoft.com/office/drawing/2014/main" id="{96FC9139-96B5-9741-8E10-B698271C9FEF}"/>
                </a:ext>
              </a:extLst>
            </p:cNvPr>
            <p:cNvSpPr>
              <a:spLocks noChangeArrowheads="1"/>
            </p:cNvSpPr>
            <p:nvPr/>
          </p:nvSpPr>
          <p:spPr bwMode="auto">
            <a:xfrm>
              <a:off x="2448" y="1776"/>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4113" name="Rectangle 47">
              <a:extLst>
                <a:ext uri="{FF2B5EF4-FFF2-40B4-BE49-F238E27FC236}">
                  <a16:creationId xmlns:a16="http://schemas.microsoft.com/office/drawing/2014/main" id="{6DBAEE55-8DBA-047D-B545-13C8B8792909}"/>
                </a:ext>
              </a:extLst>
            </p:cNvPr>
            <p:cNvSpPr>
              <a:spLocks noChangeArrowheads="1"/>
            </p:cNvSpPr>
            <p:nvPr/>
          </p:nvSpPr>
          <p:spPr bwMode="auto">
            <a:xfrm>
              <a:off x="2352" y="1920"/>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4114" name="Rectangle 48">
              <a:extLst>
                <a:ext uri="{FF2B5EF4-FFF2-40B4-BE49-F238E27FC236}">
                  <a16:creationId xmlns:a16="http://schemas.microsoft.com/office/drawing/2014/main" id="{3C1BA348-0715-CBD9-08C5-155A02160D95}"/>
                </a:ext>
              </a:extLst>
            </p:cNvPr>
            <p:cNvSpPr>
              <a:spLocks noChangeArrowheads="1"/>
            </p:cNvSpPr>
            <p:nvPr/>
          </p:nvSpPr>
          <p:spPr bwMode="auto">
            <a:xfrm>
              <a:off x="2352" y="1728"/>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4115" name="Rectangle 49">
              <a:extLst>
                <a:ext uri="{FF2B5EF4-FFF2-40B4-BE49-F238E27FC236}">
                  <a16:creationId xmlns:a16="http://schemas.microsoft.com/office/drawing/2014/main" id="{00F24840-EE6B-92F8-1DAE-1F3F87910F77}"/>
                </a:ext>
              </a:extLst>
            </p:cNvPr>
            <p:cNvSpPr>
              <a:spLocks noChangeArrowheads="1"/>
            </p:cNvSpPr>
            <p:nvPr/>
          </p:nvSpPr>
          <p:spPr bwMode="auto">
            <a:xfrm>
              <a:off x="2352" y="1824"/>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grpSp>
      <p:sp>
        <p:nvSpPr>
          <p:cNvPr id="44064" name="Rectangle 50">
            <a:extLst>
              <a:ext uri="{FF2B5EF4-FFF2-40B4-BE49-F238E27FC236}">
                <a16:creationId xmlns:a16="http://schemas.microsoft.com/office/drawing/2014/main" id="{C349B0C5-7D18-193F-238A-080FCFA2949A}"/>
              </a:ext>
            </a:extLst>
          </p:cNvPr>
          <p:cNvSpPr>
            <a:spLocks noChangeArrowheads="1"/>
          </p:cNvSpPr>
          <p:nvPr/>
        </p:nvSpPr>
        <p:spPr bwMode="auto">
          <a:xfrm>
            <a:off x="5572125" y="2057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4065" name="Rectangle 51">
            <a:extLst>
              <a:ext uri="{FF2B5EF4-FFF2-40B4-BE49-F238E27FC236}">
                <a16:creationId xmlns:a16="http://schemas.microsoft.com/office/drawing/2014/main" id="{7143B097-7F4C-CEA6-D80A-19B96368E77E}"/>
              </a:ext>
            </a:extLst>
          </p:cNvPr>
          <p:cNvSpPr>
            <a:spLocks noChangeArrowheads="1"/>
          </p:cNvSpPr>
          <p:nvPr/>
        </p:nvSpPr>
        <p:spPr bwMode="auto">
          <a:xfrm>
            <a:off x="5829300" y="1905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4066" name="Rectangle 52">
            <a:extLst>
              <a:ext uri="{FF2B5EF4-FFF2-40B4-BE49-F238E27FC236}">
                <a16:creationId xmlns:a16="http://schemas.microsoft.com/office/drawing/2014/main" id="{642AD176-4DC7-20D3-F00A-CD429D739F59}"/>
              </a:ext>
            </a:extLst>
          </p:cNvPr>
          <p:cNvSpPr>
            <a:spLocks noChangeArrowheads="1"/>
          </p:cNvSpPr>
          <p:nvPr/>
        </p:nvSpPr>
        <p:spPr bwMode="auto">
          <a:xfrm>
            <a:off x="5743575" y="1981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4067" name="Rectangle 53">
            <a:extLst>
              <a:ext uri="{FF2B5EF4-FFF2-40B4-BE49-F238E27FC236}">
                <a16:creationId xmlns:a16="http://schemas.microsoft.com/office/drawing/2014/main" id="{4E7F95A0-D417-885C-41AC-E20DED35B854}"/>
              </a:ext>
            </a:extLst>
          </p:cNvPr>
          <p:cNvSpPr>
            <a:spLocks noChangeArrowheads="1"/>
          </p:cNvSpPr>
          <p:nvPr/>
        </p:nvSpPr>
        <p:spPr bwMode="auto">
          <a:xfrm>
            <a:off x="5314950" y="2667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4068" name="Rectangle 54">
            <a:extLst>
              <a:ext uri="{FF2B5EF4-FFF2-40B4-BE49-F238E27FC236}">
                <a16:creationId xmlns:a16="http://schemas.microsoft.com/office/drawing/2014/main" id="{2DEB984B-3945-9A40-CA51-A5B27A82A6C9}"/>
              </a:ext>
            </a:extLst>
          </p:cNvPr>
          <p:cNvSpPr>
            <a:spLocks noChangeArrowheads="1"/>
          </p:cNvSpPr>
          <p:nvPr/>
        </p:nvSpPr>
        <p:spPr bwMode="auto">
          <a:xfrm>
            <a:off x="6172200" y="2743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4069" name="Rectangle 55">
            <a:extLst>
              <a:ext uri="{FF2B5EF4-FFF2-40B4-BE49-F238E27FC236}">
                <a16:creationId xmlns:a16="http://schemas.microsoft.com/office/drawing/2014/main" id="{946716B7-6E8C-9F98-ADC3-B4CB42210F31}"/>
              </a:ext>
            </a:extLst>
          </p:cNvPr>
          <p:cNvSpPr>
            <a:spLocks noChangeArrowheads="1"/>
          </p:cNvSpPr>
          <p:nvPr/>
        </p:nvSpPr>
        <p:spPr bwMode="auto">
          <a:xfrm>
            <a:off x="5829300" y="2667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4070" name="Rectangle 56">
            <a:extLst>
              <a:ext uri="{FF2B5EF4-FFF2-40B4-BE49-F238E27FC236}">
                <a16:creationId xmlns:a16="http://schemas.microsoft.com/office/drawing/2014/main" id="{17AC0FBE-EA38-5ACA-EA5F-52680397402E}"/>
              </a:ext>
            </a:extLst>
          </p:cNvPr>
          <p:cNvSpPr>
            <a:spLocks noChangeArrowheads="1"/>
          </p:cNvSpPr>
          <p:nvPr/>
        </p:nvSpPr>
        <p:spPr bwMode="auto">
          <a:xfrm>
            <a:off x="5572125" y="2819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4071" name="Rectangle 57">
            <a:extLst>
              <a:ext uri="{FF2B5EF4-FFF2-40B4-BE49-F238E27FC236}">
                <a16:creationId xmlns:a16="http://schemas.microsoft.com/office/drawing/2014/main" id="{3CB33F3D-110D-536F-68B1-163DFFE608E8}"/>
              </a:ext>
            </a:extLst>
          </p:cNvPr>
          <p:cNvSpPr>
            <a:spLocks noChangeArrowheads="1"/>
          </p:cNvSpPr>
          <p:nvPr/>
        </p:nvSpPr>
        <p:spPr bwMode="auto">
          <a:xfrm>
            <a:off x="5657850" y="2667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4072" name="Rectangle 58">
            <a:extLst>
              <a:ext uri="{FF2B5EF4-FFF2-40B4-BE49-F238E27FC236}">
                <a16:creationId xmlns:a16="http://schemas.microsoft.com/office/drawing/2014/main" id="{D516CB59-747A-4B8E-81DB-FD506091D81A}"/>
              </a:ext>
            </a:extLst>
          </p:cNvPr>
          <p:cNvSpPr>
            <a:spLocks noChangeArrowheads="1"/>
          </p:cNvSpPr>
          <p:nvPr/>
        </p:nvSpPr>
        <p:spPr bwMode="auto">
          <a:xfrm>
            <a:off x="6343650" y="2209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4073" name="Text Box 59">
            <a:extLst>
              <a:ext uri="{FF2B5EF4-FFF2-40B4-BE49-F238E27FC236}">
                <a16:creationId xmlns:a16="http://schemas.microsoft.com/office/drawing/2014/main" id="{03AA814C-D046-7402-8A0A-B32AC4E1C071}"/>
              </a:ext>
            </a:extLst>
          </p:cNvPr>
          <p:cNvSpPr txBox="1">
            <a:spLocks noChangeArrowheads="1"/>
          </p:cNvSpPr>
          <p:nvPr/>
        </p:nvSpPr>
        <p:spPr bwMode="auto">
          <a:xfrm>
            <a:off x="5859463" y="1981200"/>
            <a:ext cx="488950"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2400"/>
              <a:t>46</a:t>
            </a:r>
          </a:p>
        </p:txBody>
      </p:sp>
      <p:sp>
        <p:nvSpPr>
          <p:cNvPr id="44074" name="Rectangle 60">
            <a:extLst>
              <a:ext uri="{FF2B5EF4-FFF2-40B4-BE49-F238E27FC236}">
                <a16:creationId xmlns:a16="http://schemas.microsoft.com/office/drawing/2014/main" id="{B94DED71-E5E8-B968-02CA-7667FB05002D}"/>
              </a:ext>
            </a:extLst>
          </p:cNvPr>
          <p:cNvSpPr>
            <a:spLocks noChangeArrowheads="1"/>
          </p:cNvSpPr>
          <p:nvPr/>
        </p:nvSpPr>
        <p:spPr bwMode="auto">
          <a:xfrm>
            <a:off x="5486400" y="1981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4075" name="Rectangle 61">
            <a:extLst>
              <a:ext uri="{FF2B5EF4-FFF2-40B4-BE49-F238E27FC236}">
                <a16:creationId xmlns:a16="http://schemas.microsoft.com/office/drawing/2014/main" id="{124754DE-3107-DF4F-53C6-915549F15BD9}"/>
              </a:ext>
            </a:extLst>
          </p:cNvPr>
          <p:cNvSpPr>
            <a:spLocks noChangeArrowheads="1"/>
          </p:cNvSpPr>
          <p:nvPr/>
        </p:nvSpPr>
        <p:spPr bwMode="auto">
          <a:xfrm>
            <a:off x="5657850" y="21336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4076" name="Rectangle 62">
            <a:extLst>
              <a:ext uri="{FF2B5EF4-FFF2-40B4-BE49-F238E27FC236}">
                <a16:creationId xmlns:a16="http://schemas.microsoft.com/office/drawing/2014/main" id="{046E4E39-D0BE-C0C2-FD11-97A26B118E7B}"/>
              </a:ext>
            </a:extLst>
          </p:cNvPr>
          <p:cNvSpPr>
            <a:spLocks noChangeArrowheads="1"/>
          </p:cNvSpPr>
          <p:nvPr/>
        </p:nvSpPr>
        <p:spPr bwMode="auto">
          <a:xfrm>
            <a:off x="5829300" y="2286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4077" name="Rectangle 63">
            <a:extLst>
              <a:ext uri="{FF2B5EF4-FFF2-40B4-BE49-F238E27FC236}">
                <a16:creationId xmlns:a16="http://schemas.microsoft.com/office/drawing/2014/main" id="{B06D8571-8A5C-DBFC-9918-78DAE7D4F493}"/>
              </a:ext>
            </a:extLst>
          </p:cNvPr>
          <p:cNvSpPr>
            <a:spLocks noChangeArrowheads="1"/>
          </p:cNvSpPr>
          <p:nvPr/>
        </p:nvSpPr>
        <p:spPr bwMode="auto">
          <a:xfrm>
            <a:off x="6000750" y="2438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4078" name="Rectangle 64">
            <a:extLst>
              <a:ext uri="{FF2B5EF4-FFF2-40B4-BE49-F238E27FC236}">
                <a16:creationId xmlns:a16="http://schemas.microsoft.com/office/drawing/2014/main" id="{0D474F81-1AA0-B376-1DAE-4D3459C2382C}"/>
              </a:ext>
            </a:extLst>
          </p:cNvPr>
          <p:cNvSpPr>
            <a:spLocks noChangeArrowheads="1"/>
          </p:cNvSpPr>
          <p:nvPr/>
        </p:nvSpPr>
        <p:spPr bwMode="auto">
          <a:xfrm>
            <a:off x="6172200" y="2590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4079" name="Rectangle 65">
            <a:extLst>
              <a:ext uri="{FF2B5EF4-FFF2-40B4-BE49-F238E27FC236}">
                <a16:creationId xmlns:a16="http://schemas.microsoft.com/office/drawing/2014/main" id="{0E499CBA-1509-65E5-7DF2-621143936345}"/>
              </a:ext>
            </a:extLst>
          </p:cNvPr>
          <p:cNvSpPr>
            <a:spLocks noChangeArrowheads="1"/>
          </p:cNvSpPr>
          <p:nvPr/>
        </p:nvSpPr>
        <p:spPr bwMode="auto">
          <a:xfrm>
            <a:off x="6343650" y="2743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4080" name="Rectangle 66">
            <a:extLst>
              <a:ext uri="{FF2B5EF4-FFF2-40B4-BE49-F238E27FC236}">
                <a16:creationId xmlns:a16="http://schemas.microsoft.com/office/drawing/2014/main" id="{CAE54A78-D4F0-926B-4B3C-A84EBA3F1AF2}"/>
              </a:ext>
            </a:extLst>
          </p:cNvPr>
          <p:cNvSpPr>
            <a:spLocks noChangeArrowheads="1"/>
          </p:cNvSpPr>
          <p:nvPr/>
        </p:nvSpPr>
        <p:spPr bwMode="auto">
          <a:xfrm>
            <a:off x="5314950" y="28956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4081" name="Rectangle 67">
            <a:extLst>
              <a:ext uri="{FF2B5EF4-FFF2-40B4-BE49-F238E27FC236}">
                <a16:creationId xmlns:a16="http://schemas.microsoft.com/office/drawing/2014/main" id="{BEC4C4B0-465F-CE9C-AF97-E0FE4872BD71}"/>
              </a:ext>
            </a:extLst>
          </p:cNvPr>
          <p:cNvSpPr>
            <a:spLocks noChangeArrowheads="1"/>
          </p:cNvSpPr>
          <p:nvPr/>
        </p:nvSpPr>
        <p:spPr bwMode="auto">
          <a:xfrm>
            <a:off x="5486400" y="2819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4082" name="Rectangle 68">
            <a:extLst>
              <a:ext uri="{FF2B5EF4-FFF2-40B4-BE49-F238E27FC236}">
                <a16:creationId xmlns:a16="http://schemas.microsoft.com/office/drawing/2014/main" id="{B0E9B71F-3B93-7CC6-1851-3C9BC24A1D4C}"/>
              </a:ext>
            </a:extLst>
          </p:cNvPr>
          <p:cNvSpPr>
            <a:spLocks noChangeArrowheads="1"/>
          </p:cNvSpPr>
          <p:nvPr/>
        </p:nvSpPr>
        <p:spPr bwMode="auto">
          <a:xfrm>
            <a:off x="5486400" y="2743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4083" name="Rectangle 69">
            <a:extLst>
              <a:ext uri="{FF2B5EF4-FFF2-40B4-BE49-F238E27FC236}">
                <a16:creationId xmlns:a16="http://schemas.microsoft.com/office/drawing/2014/main" id="{FF485D95-C039-3465-4043-87A15FCC1683}"/>
              </a:ext>
            </a:extLst>
          </p:cNvPr>
          <p:cNvSpPr>
            <a:spLocks noChangeArrowheads="1"/>
          </p:cNvSpPr>
          <p:nvPr/>
        </p:nvSpPr>
        <p:spPr bwMode="auto">
          <a:xfrm>
            <a:off x="6000750" y="2667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4084" name="Rectangle 70">
            <a:extLst>
              <a:ext uri="{FF2B5EF4-FFF2-40B4-BE49-F238E27FC236}">
                <a16:creationId xmlns:a16="http://schemas.microsoft.com/office/drawing/2014/main" id="{027058BE-1214-CD19-ED62-B14BD8218BCC}"/>
              </a:ext>
            </a:extLst>
          </p:cNvPr>
          <p:cNvSpPr>
            <a:spLocks noChangeArrowheads="1"/>
          </p:cNvSpPr>
          <p:nvPr/>
        </p:nvSpPr>
        <p:spPr bwMode="auto">
          <a:xfrm>
            <a:off x="6172200" y="2819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4085" name="Rectangle 71">
            <a:extLst>
              <a:ext uri="{FF2B5EF4-FFF2-40B4-BE49-F238E27FC236}">
                <a16:creationId xmlns:a16="http://schemas.microsoft.com/office/drawing/2014/main" id="{E0B56E79-233B-254F-8635-C152B739C1D6}"/>
              </a:ext>
            </a:extLst>
          </p:cNvPr>
          <p:cNvSpPr>
            <a:spLocks noChangeArrowheads="1"/>
          </p:cNvSpPr>
          <p:nvPr/>
        </p:nvSpPr>
        <p:spPr bwMode="auto">
          <a:xfrm>
            <a:off x="5143500" y="2819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4086" name="Rectangle 72">
            <a:extLst>
              <a:ext uri="{FF2B5EF4-FFF2-40B4-BE49-F238E27FC236}">
                <a16:creationId xmlns:a16="http://schemas.microsoft.com/office/drawing/2014/main" id="{43A2D5FD-2E39-002F-1C08-A1F36F70BC8B}"/>
              </a:ext>
            </a:extLst>
          </p:cNvPr>
          <p:cNvSpPr>
            <a:spLocks noChangeArrowheads="1"/>
          </p:cNvSpPr>
          <p:nvPr/>
        </p:nvSpPr>
        <p:spPr bwMode="auto">
          <a:xfrm>
            <a:off x="5057775" y="3048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4087" name="Rectangle 73">
            <a:extLst>
              <a:ext uri="{FF2B5EF4-FFF2-40B4-BE49-F238E27FC236}">
                <a16:creationId xmlns:a16="http://schemas.microsoft.com/office/drawing/2014/main" id="{5B1B07C8-49A8-6791-778D-1AAB62E2EE5D}"/>
              </a:ext>
            </a:extLst>
          </p:cNvPr>
          <p:cNvSpPr>
            <a:spLocks noChangeArrowheads="1"/>
          </p:cNvSpPr>
          <p:nvPr/>
        </p:nvSpPr>
        <p:spPr bwMode="auto">
          <a:xfrm>
            <a:off x="5314950" y="2362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4088" name="Rectangle 74">
            <a:extLst>
              <a:ext uri="{FF2B5EF4-FFF2-40B4-BE49-F238E27FC236}">
                <a16:creationId xmlns:a16="http://schemas.microsoft.com/office/drawing/2014/main" id="{EAD58454-9F39-7896-CBA8-F80EF7635813}"/>
              </a:ext>
            </a:extLst>
          </p:cNvPr>
          <p:cNvSpPr>
            <a:spLocks noChangeArrowheads="1"/>
          </p:cNvSpPr>
          <p:nvPr/>
        </p:nvSpPr>
        <p:spPr bwMode="auto">
          <a:xfrm>
            <a:off x="5057775" y="2667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4089" name="Rectangle 75">
            <a:extLst>
              <a:ext uri="{FF2B5EF4-FFF2-40B4-BE49-F238E27FC236}">
                <a16:creationId xmlns:a16="http://schemas.microsoft.com/office/drawing/2014/main" id="{12D9807D-7FAC-B925-4139-E43EEBD00224}"/>
              </a:ext>
            </a:extLst>
          </p:cNvPr>
          <p:cNvSpPr>
            <a:spLocks noChangeArrowheads="1"/>
          </p:cNvSpPr>
          <p:nvPr/>
        </p:nvSpPr>
        <p:spPr bwMode="auto">
          <a:xfrm>
            <a:off x="5915025" y="1981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4090" name="Rectangle 76">
            <a:extLst>
              <a:ext uri="{FF2B5EF4-FFF2-40B4-BE49-F238E27FC236}">
                <a16:creationId xmlns:a16="http://schemas.microsoft.com/office/drawing/2014/main" id="{03CF0202-FC4E-DD1A-1F23-AE6031764FDC}"/>
              </a:ext>
            </a:extLst>
          </p:cNvPr>
          <p:cNvSpPr>
            <a:spLocks noChangeArrowheads="1"/>
          </p:cNvSpPr>
          <p:nvPr/>
        </p:nvSpPr>
        <p:spPr bwMode="auto">
          <a:xfrm>
            <a:off x="6343650" y="3124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4091" name="Rectangle 77">
            <a:extLst>
              <a:ext uri="{FF2B5EF4-FFF2-40B4-BE49-F238E27FC236}">
                <a16:creationId xmlns:a16="http://schemas.microsoft.com/office/drawing/2014/main" id="{F52EE782-CEE4-4DB5-45AE-280E678AFF9A}"/>
              </a:ext>
            </a:extLst>
          </p:cNvPr>
          <p:cNvSpPr>
            <a:spLocks noChangeArrowheads="1"/>
          </p:cNvSpPr>
          <p:nvPr/>
        </p:nvSpPr>
        <p:spPr bwMode="auto">
          <a:xfrm>
            <a:off x="5400675" y="3200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4092" name="Rectangle 78">
            <a:extLst>
              <a:ext uri="{FF2B5EF4-FFF2-40B4-BE49-F238E27FC236}">
                <a16:creationId xmlns:a16="http://schemas.microsoft.com/office/drawing/2014/main" id="{9B317601-B9E4-1AB6-2574-0BCADA54DD9B}"/>
              </a:ext>
            </a:extLst>
          </p:cNvPr>
          <p:cNvSpPr>
            <a:spLocks noChangeArrowheads="1"/>
          </p:cNvSpPr>
          <p:nvPr/>
        </p:nvSpPr>
        <p:spPr bwMode="auto">
          <a:xfrm>
            <a:off x="8229600" y="2209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4093" name="Rectangle 79">
            <a:extLst>
              <a:ext uri="{FF2B5EF4-FFF2-40B4-BE49-F238E27FC236}">
                <a16:creationId xmlns:a16="http://schemas.microsoft.com/office/drawing/2014/main" id="{36C0C9AF-C35D-91DD-B397-44896E799A48}"/>
              </a:ext>
            </a:extLst>
          </p:cNvPr>
          <p:cNvSpPr>
            <a:spLocks noChangeArrowheads="1"/>
          </p:cNvSpPr>
          <p:nvPr/>
        </p:nvSpPr>
        <p:spPr bwMode="auto">
          <a:xfrm>
            <a:off x="8658225" y="2819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4094" name="Rectangle 80">
            <a:extLst>
              <a:ext uri="{FF2B5EF4-FFF2-40B4-BE49-F238E27FC236}">
                <a16:creationId xmlns:a16="http://schemas.microsoft.com/office/drawing/2014/main" id="{DCC7A854-9093-A9B7-4915-A0632E90E914}"/>
              </a:ext>
            </a:extLst>
          </p:cNvPr>
          <p:cNvSpPr>
            <a:spLocks noChangeArrowheads="1"/>
          </p:cNvSpPr>
          <p:nvPr/>
        </p:nvSpPr>
        <p:spPr bwMode="auto">
          <a:xfrm>
            <a:off x="8572500" y="2209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4095" name="Rectangle 81">
            <a:extLst>
              <a:ext uri="{FF2B5EF4-FFF2-40B4-BE49-F238E27FC236}">
                <a16:creationId xmlns:a16="http://schemas.microsoft.com/office/drawing/2014/main" id="{0C586354-CACE-D19E-E805-95022DF12AD1}"/>
              </a:ext>
            </a:extLst>
          </p:cNvPr>
          <p:cNvSpPr>
            <a:spLocks noChangeArrowheads="1"/>
          </p:cNvSpPr>
          <p:nvPr/>
        </p:nvSpPr>
        <p:spPr bwMode="auto">
          <a:xfrm>
            <a:off x="9001125" y="2209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4096" name="Line 82">
            <a:extLst>
              <a:ext uri="{FF2B5EF4-FFF2-40B4-BE49-F238E27FC236}">
                <a16:creationId xmlns:a16="http://schemas.microsoft.com/office/drawing/2014/main" id="{1E4749BC-2C75-DA91-4757-E593835DE562}"/>
              </a:ext>
            </a:extLst>
          </p:cNvPr>
          <p:cNvSpPr>
            <a:spLocks noChangeShapeType="1"/>
          </p:cNvSpPr>
          <p:nvPr/>
        </p:nvSpPr>
        <p:spPr bwMode="auto">
          <a:xfrm>
            <a:off x="600075" y="3733800"/>
            <a:ext cx="3086100"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4097" name="Text Box 83">
            <a:extLst>
              <a:ext uri="{FF2B5EF4-FFF2-40B4-BE49-F238E27FC236}">
                <a16:creationId xmlns:a16="http://schemas.microsoft.com/office/drawing/2014/main" id="{09FD455B-34BB-A504-0CEE-C1E45BDC15CA}"/>
              </a:ext>
            </a:extLst>
          </p:cNvPr>
          <p:cNvSpPr txBox="1">
            <a:spLocks noChangeArrowheads="1"/>
          </p:cNvSpPr>
          <p:nvPr/>
        </p:nvSpPr>
        <p:spPr bwMode="auto">
          <a:xfrm>
            <a:off x="1457325" y="3276600"/>
            <a:ext cx="1073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a:t>Class 1</a:t>
            </a:r>
          </a:p>
        </p:txBody>
      </p:sp>
      <p:sp>
        <p:nvSpPr>
          <p:cNvPr id="44098" name="Line 84">
            <a:extLst>
              <a:ext uri="{FF2B5EF4-FFF2-40B4-BE49-F238E27FC236}">
                <a16:creationId xmlns:a16="http://schemas.microsoft.com/office/drawing/2014/main" id="{418C642F-43C3-5E05-E3C7-52CFC644CA08}"/>
              </a:ext>
            </a:extLst>
          </p:cNvPr>
          <p:cNvSpPr>
            <a:spLocks noChangeShapeType="1"/>
          </p:cNvSpPr>
          <p:nvPr/>
        </p:nvSpPr>
        <p:spPr bwMode="auto">
          <a:xfrm>
            <a:off x="3686175" y="3733800"/>
            <a:ext cx="3086100"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4099" name="Text Box 85">
            <a:extLst>
              <a:ext uri="{FF2B5EF4-FFF2-40B4-BE49-F238E27FC236}">
                <a16:creationId xmlns:a16="http://schemas.microsoft.com/office/drawing/2014/main" id="{7A490575-23FA-3E42-BA8C-5018BB5F445F}"/>
              </a:ext>
            </a:extLst>
          </p:cNvPr>
          <p:cNvSpPr txBox="1">
            <a:spLocks noChangeArrowheads="1"/>
          </p:cNvSpPr>
          <p:nvPr/>
        </p:nvSpPr>
        <p:spPr bwMode="auto">
          <a:xfrm>
            <a:off x="4543425" y="3276600"/>
            <a:ext cx="1073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a:t>Class 3</a:t>
            </a:r>
          </a:p>
        </p:txBody>
      </p:sp>
      <p:sp>
        <p:nvSpPr>
          <p:cNvPr id="44100" name="Text Box 86">
            <a:extLst>
              <a:ext uri="{FF2B5EF4-FFF2-40B4-BE49-F238E27FC236}">
                <a16:creationId xmlns:a16="http://schemas.microsoft.com/office/drawing/2014/main" id="{6C4F0527-0132-8CBB-E286-0EB720BF14CC}"/>
              </a:ext>
            </a:extLst>
          </p:cNvPr>
          <p:cNvSpPr txBox="1">
            <a:spLocks noChangeArrowheads="1"/>
          </p:cNvSpPr>
          <p:nvPr/>
        </p:nvSpPr>
        <p:spPr bwMode="auto">
          <a:xfrm>
            <a:off x="963613" y="1066800"/>
            <a:ext cx="4443412" cy="519113"/>
          </a:xfrm>
          <a:prstGeom prst="rect">
            <a:avLst/>
          </a:prstGeom>
          <a:noFill/>
          <a:ln>
            <a:noFill/>
          </a:ln>
          <a:effectLst/>
          <a:extLst>
            <a:ext uri="{909E8E84-426E-40DD-AFC4-6F175D3DCCD1}">
              <a14:hiddenFill xmlns:a14="http://schemas.microsoft.com/office/drawing/2010/main">
                <a:gradFill rotWithShape="0">
                  <a:gsLst>
                    <a:gs pos="0">
                      <a:srgbClr val="0066CC"/>
                    </a:gs>
                    <a:gs pos="100000">
                      <a:srgbClr val="002F5E"/>
                    </a:gs>
                  </a:gsLst>
                  <a:lin ang="5400000" scaled="1"/>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2800"/>
              <a:t>Class Location Determination</a:t>
            </a:r>
            <a:endParaRPr lang="en-US" altLang="en-US" sz="2400"/>
          </a:p>
        </p:txBody>
      </p:sp>
      <p:sp>
        <p:nvSpPr>
          <p:cNvPr id="44101" name="Rectangle 87">
            <a:extLst>
              <a:ext uri="{FF2B5EF4-FFF2-40B4-BE49-F238E27FC236}">
                <a16:creationId xmlns:a16="http://schemas.microsoft.com/office/drawing/2014/main" id="{42843A31-2CC7-5ED6-4568-7E8C7DCF2BB6}"/>
              </a:ext>
            </a:extLst>
          </p:cNvPr>
          <p:cNvSpPr>
            <a:spLocks noChangeArrowheads="1"/>
          </p:cNvSpPr>
          <p:nvPr/>
        </p:nvSpPr>
        <p:spPr bwMode="auto">
          <a:xfrm>
            <a:off x="5495925" y="311785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4102" name="Rectangle 88">
            <a:extLst>
              <a:ext uri="{FF2B5EF4-FFF2-40B4-BE49-F238E27FC236}">
                <a16:creationId xmlns:a16="http://schemas.microsoft.com/office/drawing/2014/main" id="{561AED02-38FE-BEFB-94BE-099B65B7EC08}"/>
              </a:ext>
            </a:extLst>
          </p:cNvPr>
          <p:cNvSpPr>
            <a:spLocks noChangeArrowheads="1"/>
          </p:cNvSpPr>
          <p:nvPr/>
        </p:nvSpPr>
        <p:spPr bwMode="auto">
          <a:xfrm>
            <a:off x="5407025" y="304165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4103" name="Text Box 89">
            <a:extLst>
              <a:ext uri="{FF2B5EF4-FFF2-40B4-BE49-F238E27FC236}">
                <a16:creationId xmlns:a16="http://schemas.microsoft.com/office/drawing/2014/main" id="{9BF0768C-642C-7737-F209-9ECAB33B87C0}"/>
              </a:ext>
            </a:extLst>
          </p:cNvPr>
          <p:cNvSpPr txBox="1">
            <a:spLocks noChangeArrowheads="1"/>
          </p:cNvSpPr>
          <p:nvPr/>
        </p:nvSpPr>
        <p:spPr bwMode="auto">
          <a:xfrm>
            <a:off x="4291013" y="2112963"/>
            <a:ext cx="3365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a:t>9</a:t>
            </a:r>
          </a:p>
        </p:txBody>
      </p:sp>
      <p:sp>
        <p:nvSpPr>
          <p:cNvPr id="44104" name="Rectangle 90">
            <a:extLst>
              <a:ext uri="{FF2B5EF4-FFF2-40B4-BE49-F238E27FC236}">
                <a16:creationId xmlns:a16="http://schemas.microsoft.com/office/drawing/2014/main" id="{2B75439A-CAED-592E-B971-AA3DF6758B48}"/>
              </a:ext>
            </a:extLst>
          </p:cNvPr>
          <p:cNvSpPr>
            <a:spLocks noChangeArrowheads="1"/>
          </p:cNvSpPr>
          <p:nvPr/>
        </p:nvSpPr>
        <p:spPr bwMode="auto">
          <a:xfrm>
            <a:off x="7715250" y="2286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4105" name="Rectangle 91">
            <a:extLst>
              <a:ext uri="{FF2B5EF4-FFF2-40B4-BE49-F238E27FC236}">
                <a16:creationId xmlns:a16="http://schemas.microsoft.com/office/drawing/2014/main" id="{A49345B5-C176-DC54-7B28-ADC46B810747}"/>
              </a:ext>
            </a:extLst>
          </p:cNvPr>
          <p:cNvSpPr>
            <a:spLocks noChangeArrowheads="1"/>
          </p:cNvSpPr>
          <p:nvPr/>
        </p:nvSpPr>
        <p:spPr bwMode="auto">
          <a:xfrm>
            <a:off x="7575550" y="2398713"/>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4106" name="Rectangle 92">
            <a:extLst>
              <a:ext uri="{FF2B5EF4-FFF2-40B4-BE49-F238E27FC236}">
                <a16:creationId xmlns:a16="http://schemas.microsoft.com/office/drawing/2014/main" id="{FD38AAE1-9980-4D75-533E-97576EF07522}"/>
              </a:ext>
            </a:extLst>
          </p:cNvPr>
          <p:cNvSpPr>
            <a:spLocks noChangeArrowheads="1"/>
          </p:cNvSpPr>
          <p:nvPr/>
        </p:nvSpPr>
        <p:spPr bwMode="auto">
          <a:xfrm>
            <a:off x="7524750" y="2257425"/>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Tree>
  </p:cSld>
  <p:clrMapOvr>
    <a:masterClrMapping/>
  </p:clrMapOvr>
  <p:transition>
    <p:blinds dir="vert"/>
  </p:transition>
</p:sld>
</file>

<file path=ppt/slides/slide16.xml><?xml version="1.0" encoding="utf-8"?>
<p:sld xmlns:a="http://schemas.openxmlformats.org/drawingml/2006/main" xmlns:r="http://schemas.openxmlformats.org/officeDocument/2006/relationships" xmlns:p="http://schemas.openxmlformats.org/presentationml/2006/main">
  <p:cSld>
    <p:bg>
      <p:bgPr>
        <a:gradFill rotWithShape="0">
          <a:gsLst>
            <a:gs pos="0">
              <a:srgbClr val="75EBFB"/>
            </a:gs>
            <a:gs pos="100000">
              <a:srgbClr val="FFFFFF"/>
            </a:gs>
          </a:gsLst>
          <a:lin ang="5400000" scaled="1"/>
        </a:gradFill>
        <a:effectLst/>
      </p:bgPr>
    </p:bg>
    <p:spTree>
      <p:nvGrpSpPr>
        <p:cNvPr id="1" name=""/>
        <p:cNvGrpSpPr/>
        <p:nvPr/>
      </p:nvGrpSpPr>
      <p:grpSpPr>
        <a:xfrm>
          <a:off x="0" y="0"/>
          <a:ext cx="0" cy="0"/>
          <a:chOff x="0" y="0"/>
          <a:chExt cx="0" cy="0"/>
        </a:xfrm>
      </p:grpSpPr>
      <p:sp>
        <p:nvSpPr>
          <p:cNvPr id="46082" name="Rectangle 2">
            <a:extLst>
              <a:ext uri="{FF2B5EF4-FFF2-40B4-BE49-F238E27FC236}">
                <a16:creationId xmlns:a16="http://schemas.microsoft.com/office/drawing/2014/main" id="{C1A12051-AC70-3DC1-7023-DB72403962CA}"/>
              </a:ext>
            </a:extLst>
          </p:cNvPr>
          <p:cNvSpPr>
            <a:spLocks noChangeArrowheads="1"/>
          </p:cNvSpPr>
          <p:nvPr/>
        </p:nvSpPr>
        <p:spPr bwMode="auto">
          <a:xfrm>
            <a:off x="600075" y="1828800"/>
            <a:ext cx="3086100" cy="1447800"/>
          </a:xfrm>
          <a:prstGeom prst="rect">
            <a:avLst/>
          </a:prstGeom>
          <a:gradFill rotWithShape="0">
            <a:gsLst>
              <a:gs pos="0">
                <a:srgbClr val="0066CC"/>
              </a:gs>
              <a:gs pos="100000">
                <a:srgbClr val="002F5E"/>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6083" name="Rectangle 3">
            <a:extLst>
              <a:ext uri="{FF2B5EF4-FFF2-40B4-BE49-F238E27FC236}">
                <a16:creationId xmlns:a16="http://schemas.microsoft.com/office/drawing/2014/main" id="{20EB50E0-EB95-FA7D-1B82-79E1BC88C87F}"/>
              </a:ext>
            </a:extLst>
          </p:cNvPr>
          <p:cNvSpPr>
            <a:spLocks noChangeArrowheads="1"/>
          </p:cNvSpPr>
          <p:nvPr/>
        </p:nvSpPr>
        <p:spPr bwMode="auto">
          <a:xfrm>
            <a:off x="3686175" y="1828800"/>
            <a:ext cx="3086100" cy="1447800"/>
          </a:xfrm>
          <a:prstGeom prst="rect">
            <a:avLst/>
          </a:prstGeom>
          <a:gradFill rotWithShape="0">
            <a:gsLst>
              <a:gs pos="0">
                <a:srgbClr val="CCFFCC"/>
              </a:gs>
              <a:gs pos="100000">
                <a:schemeClr val="accent1"/>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6084" name="Rectangle 4">
            <a:extLst>
              <a:ext uri="{FF2B5EF4-FFF2-40B4-BE49-F238E27FC236}">
                <a16:creationId xmlns:a16="http://schemas.microsoft.com/office/drawing/2014/main" id="{4AD63239-E34F-7EC4-A4E6-A8FF801A69C6}"/>
              </a:ext>
            </a:extLst>
          </p:cNvPr>
          <p:cNvSpPr>
            <a:spLocks noChangeArrowheads="1"/>
          </p:cNvSpPr>
          <p:nvPr/>
        </p:nvSpPr>
        <p:spPr bwMode="auto">
          <a:xfrm>
            <a:off x="6772275" y="1828800"/>
            <a:ext cx="3086100" cy="1447800"/>
          </a:xfrm>
          <a:prstGeom prst="rect">
            <a:avLst/>
          </a:prstGeom>
          <a:gradFill rotWithShape="0">
            <a:gsLst>
              <a:gs pos="0">
                <a:srgbClr val="66FF66"/>
              </a:gs>
              <a:gs pos="100000">
                <a:schemeClr val="tx2"/>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6085" name="Rectangle 5">
            <a:extLst>
              <a:ext uri="{FF2B5EF4-FFF2-40B4-BE49-F238E27FC236}">
                <a16:creationId xmlns:a16="http://schemas.microsoft.com/office/drawing/2014/main" id="{57E81136-9B5F-C3AB-F9BE-FF85FD2B0366}"/>
              </a:ext>
            </a:extLst>
          </p:cNvPr>
          <p:cNvSpPr>
            <a:spLocks noChangeArrowheads="1"/>
          </p:cNvSpPr>
          <p:nvPr/>
        </p:nvSpPr>
        <p:spPr bwMode="auto">
          <a:xfrm>
            <a:off x="600075" y="2514600"/>
            <a:ext cx="9258300" cy="79375"/>
          </a:xfrm>
          <a:prstGeom prst="rect">
            <a:avLst/>
          </a:prstGeom>
          <a:solidFill>
            <a:srgbClr val="FF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6086" name="Line 6">
            <a:extLst>
              <a:ext uri="{FF2B5EF4-FFF2-40B4-BE49-F238E27FC236}">
                <a16:creationId xmlns:a16="http://schemas.microsoft.com/office/drawing/2014/main" id="{77D4C181-356B-435C-CDC9-F1E6BC3134EB}"/>
              </a:ext>
            </a:extLst>
          </p:cNvPr>
          <p:cNvSpPr>
            <a:spLocks noChangeShapeType="1"/>
          </p:cNvSpPr>
          <p:nvPr/>
        </p:nvSpPr>
        <p:spPr bwMode="auto">
          <a:xfrm>
            <a:off x="600075" y="33528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6087" name="Line 7">
            <a:extLst>
              <a:ext uri="{FF2B5EF4-FFF2-40B4-BE49-F238E27FC236}">
                <a16:creationId xmlns:a16="http://schemas.microsoft.com/office/drawing/2014/main" id="{1F3D3181-1118-12E9-AF83-5C87C1D12297}"/>
              </a:ext>
            </a:extLst>
          </p:cNvPr>
          <p:cNvSpPr>
            <a:spLocks noChangeShapeType="1"/>
          </p:cNvSpPr>
          <p:nvPr/>
        </p:nvSpPr>
        <p:spPr bwMode="auto">
          <a:xfrm>
            <a:off x="3686175" y="33528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6088" name="Line 8">
            <a:extLst>
              <a:ext uri="{FF2B5EF4-FFF2-40B4-BE49-F238E27FC236}">
                <a16:creationId xmlns:a16="http://schemas.microsoft.com/office/drawing/2014/main" id="{12CCB141-FD07-4E91-2BDD-691F782D6661}"/>
              </a:ext>
            </a:extLst>
          </p:cNvPr>
          <p:cNvSpPr>
            <a:spLocks noChangeShapeType="1"/>
          </p:cNvSpPr>
          <p:nvPr/>
        </p:nvSpPr>
        <p:spPr bwMode="auto">
          <a:xfrm>
            <a:off x="6772275" y="33528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6089" name="Line 9">
            <a:extLst>
              <a:ext uri="{FF2B5EF4-FFF2-40B4-BE49-F238E27FC236}">
                <a16:creationId xmlns:a16="http://schemas.microsoft.com/office/drawing/2014/main" id="{09D1C5E2-5C66-1B3A-A82B-1F2166CA74C5}"/>
              </a:ext>
            </a:extLst>
          </p:cNvPr>
          <p:cNvSpPr>
            <a:spLocks noChangeShapeType="1"/>
          </p:cNvSpPr>
          <p:nvPr/>
        </p:nvSpPr>
        <p:spPr bwMode="auto">
          <a:xfrm>
            <a:off x="9858375" y="33528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6090" name="Text Box 10">
            <a:extLst>
              <a:ext uri="{FF2B5EF4-FFF2-40B4-BE49-F238E27FC236}">
                <a16:creationId xmlns:a16="http://schemas.microsoft.com/office/drawing/2014/main" id="{536DE9F6-21BA-1637-065E-38249610C860}"/>
              </a:ext>
            </a:extLst>
          </p:cNvPr>
          <p:cNvSpPr txBox="1">
            <a:spLocks noChangeArrowheads="1"/>
          </p:cNvSpPr>
          <p:nvPr/>
        </p:nvSpPr>
        <p:spPr bwMode="auto">
          <a:xfrm>
            <a:off x="257175" y="4038600"/>
            <a:ext cx="10064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a:t>M.P. 0</a:t>
            </a:r>
          </a:p>
        </p:txBody>
      </p:sp>
      <p:sp>
        <p:nvSpPr>
          <p:cNvPr id="46091" name="Line 11">
            <a:extLst>
              <a:ext uri="{FF2B5EF4-FFF2-40B4-BE49-F238E27FC236}">
                <a16:creationId xmlns:a16="http://schemas.microsoft.com/office/drawing/2014/main" id="{73128E36-D0FF-56D1-DC98-87E5667FED35}"/>
              </a:ext>
            </a:extLst>
          </p:cNvPr>
          <p:cNvSpPr>
            <a:spLocks noChangeShapeType="1"/>
          </p:cNvSpPr>
          <p:nvPr/>
        </p:nvSpPr>
        <p:spPr bwMode="auto">
          <a:xfrm>
            <a:off x="600075" y="26670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6092" name="Text Box 12">
            <a:extLst>
              <a:ext uri="{FF2B5EF4-FFF2-40B4-BE49-F238E27FC236}">
                <a16:creationId xmlns:a16="http://schemas.microsoft.com/office/drawing/2014/main" id="{7307B73C-80D3-25C3-F15F-FEF41EF422F6}"/>
              </a:ext>
            </a:extLst>
          </p:cNvPr>
          <p:cNvSpPr txBox="1">
            <a:spLocks noChangeArrowheads="1"/>
          </p:cNvSpPr>
          <p:nvPr/>
        </p:nvSpPr>
        <p:spPr bwMode="auto">
          <a:xfrm>
            <a:off x="3171825" y="4038600"/>
            <a:ext cx="10064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a:t>M.P. 1</a:t>
            </a:r>
          </a:p>
        </p:txBody>
      </p:sp>
      <p:sp>
        <p:nvSpPr>
          <p:cNvPr id="46093" name="Text Box 13">
            <a:extLst>
              <a:ext uri="{FF2B5EF4-FFF2-40B4-BE49-F238E27FC236}">
                <a16:creationId xmlns:a16="http://schemas.microsoft.com/office/drawing/2014/main" id="{4F1E81AF-825B-90B0-E6CF-B3DCB372378D}"/>
              </a:ext>
            </a:extLst>
          </p:cNvPr>
          <p:cNvSpPr txBox="1">
            <a:spLocks noChangeArrowheads="1"/>
          </p:cNvSpPr>
          <p:nvPr/>
        </p:nvSpPr>
        <p:spPr bwMode="auto">
          <a:xfrm>
            <a:off x="6343650" y="4038600"/>
            <a:ext cx="10064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a:t>M.P. 2</a:t>
            </a:r>
          </a:p>
        </p:txBody>
      </p:sp>
      <p:sp>
        <p:nvSpPr>
          <p:cNvPr id="46094" name="Text Box 14">
            <a:extLst>
              <a:ext uri="{FF2B5EF4-FFF2-40B4-BE49-F238E27FC236}">
                <a16:creationId xmlns:a16="http://schemas.microsoft.com/office/drawing/2014/main" id="{6D17A093-457D-48EF-A633-9B45F9C09522}"/>
              </a:ext>
            </a:extLst>
          </p:cNvPr>
          <p:cNvSpPr txBox="1">
            <a:spLocks noChangeArrowheads="1"/>
          </p:cNvSpPr>
          <p:nvPr/>
        </p:nvSpPr>
        <p:spPr bwMode="auto">
          <a:xfrm>
            <a:off x="8915400" y="4038600"/>
            <a:ext cx="10064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a:t>M.P. 3</a:t>
            </a:r>
          </a:p>
        </p:txBody>
      </p:sp>
      <p:sp>
        <p:nvSpPr>
          <p:cNvPr id="46095" name="Rectangle 15">
            <a:extLst>
              <a:ext uri="{FF2B5EF4-FFF2-40B4-BE49-F238E27FC236}">
                <a16:creationId xmlns:a16="http://schemas.microsoft.com/office/drawing/2014/main" id="{CF1198A3-63F6-35DE-FB08-A830A569D92D}"/>
              </a:ext>
            </a:extLst>
          </p:cNvPr>
          <p:cNvSpPr>
            <a:spLocks noChangeArrowheads="1"/>
          </p:cNvSpPr>
          <p:nvPr/>
        </p:nvSpPr>
        <p:spPr bwMode="auto">
          <a:xfrm>
            <a:off x="3000375" y="28956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6096" name="Rectangle 16">
            <a:extLst>
              <a:ext uri="{FF2B5EF4-FFF2-40B4-BE49-F238E27FC236}">
                <a16:creationId xmlns:a16="http://schemas.microsoft.com/office/drawing/2014/main" id="{2A187E2F-3A8A-41CB-BD52-AA5EBE942A5B}"/>
              </a:ext>
            </a:extLst>
          </p:cNvPr>
          <p:cNvSpPr>
            <a:spLocks noChangeArrowheads="1"/>
          </p:cNvSpPr>
          <p:nvPr/>
        </p:nvSpPr>
        <p:spPr bwMode="auto">
          <a:xfrm>
            <a:off x="2486025" y="28956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6097" name="Rectangle 17">
            <a:extLst>
              <a:ext uri="{FF2B5EF4-FFF2-40B4-BE49-F238E27FC236}">
                <a16:creationId xmlns:a16="http://schemas.microsoft.com/office/drawing/2014/main" id="{874DFC74-53A4-568D-8194-267C5D0B736A}"/>
              </a:ext>
            </a:extLst>
          </p:cNvPr>
          <p:cNvSpPr>
            <a:spLocks noChangeArrowheads="1"/>
          </p:cNvSpPr>
          <p:nvPr/>
        </p:nvSpPr>
        <p:spPr bwMode="auto">
          <a:xfrm>
            <a:off x="2743200" y="21336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6098" name="Rectangle 18">
            <a:extLst>
              <a:ext uri="{FF2B5EF4-FFF2-40B4-BE49-F238E27FC236}">
                <a16:creationId xmlns:a16="http://schemas.microsoft.com/office/drawing/2014/main" id="{B4A2F233-1F81-FF5F-B468-49B0481BC131}"/>
              </a:ext>
            </a:extLst>
          </p:cNvPr>
          <p:cNvSpPr>
            <a:spLocks noChangeArrowheads="1"/>
          </p:cNvSpPr>
          <p:nvPr/>
        </p:nvSpPr>
        <p:spPr bwMode="auto">
          <a:xfrm>
            <a:off x="1200150" y="21336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6099" name="Rectangle 19">
            <a:extLst>
              <a:ext uri="{FF2B5EF4-FFF2-40B4-BE49-F238E27FC236}">
                <a16:creationId xmlns:a16="http://schemas.microsoft.com/office/drawing/2014/main" id="{37A8F203-B563-7E86-80DF-100A1926B477}"/>
              </a:ext>
            </a:extLst>
          </p:cNvPr>
          <p:cNvSpPr>
            <a:spLocks noChangeArrowheads="1"/>
          </p:cNvSpPr>
          <p:nvPr/>
        </p:nvSpPr>
        <p:spPr bwMode="auto">
          <a:xfrm>
            <a:off x="942975" y="28956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6100" name="Rectangle 20">
            <a:extLst>
              <a:ext uri="{FF2B5EF4-FFF2-40B4-BE49-F238E27FC236}">
                <a16:creationId xmlns:a16="http://schemas.microsoft.com/office/drawing/2014/main" id="{016DE3FA-8AD6-E8E6-6B9F-A30480A71D9E}"/>
              </a:ext>
            </a:extLst>
          </p:cNvPr>
          <p:cNvSpPr>
            <a:spLocks noChangeArrowheads="1"/>
          </p:cNvSpPr>
          <p:nvPr/>
        </p:nvSpPr>
        <p:spPr bwMode="auto">
          <a:xfrm>
            <a:off x="1885950" y="2971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6101" name="Rectangle 21">
            <a:extLst>
              <a:ext uri="{FF2B5EF4-FFF2-40B4-BE49-F238E27FC236}">
                <a16:creationId xmlns:a16="http://schemas.microsoft.com/office/drawing/2014/main" id="{D95588E3-6355-574B-C7B5-D72099D41FB2}"/>
              </a:ext>
            </a:extLst>
          </p:cNvPr>
          <p:cNvSpPr>
            <a:spLocks noChangeArrowheads="1"/>
          </p:cNvSpPr>
          <p:nvPr/>
        </p:nvSpPr>
        <p:spPr bwMode="auto">
          <a:xfrm>
            <a:off x="1971675" y="2057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grpSp>
        <p:nvGrpSpPr>
          <p:cNvPr id="46102" name="Group 22">
            <a:extLst>
              <a:ext uri="{FF2B5EF4-FFF2-40B4-BE49-F238E27FC236}">
                <a16:creationId xmlns:a16="http://schemas.microsoft.com/office/drawing/2014/main" id="{BC04EA5F-CB05-3E53-311F-61AEAB5C3144}"/>
              </a:ext>
            </a:extLst>
          </p:cNvPr>
          <p:cNvGrpSpPr>
            <a:grpSpLocks/>
          </p:cNvGrpSpPr>
          <p:nvPr/>
        </p:nvGrpSpPr>
        <p:grpSpPr bwMode="auto">
          <a:xfrm>
            <a:off x="4114800" y="2209800"/>
            <a:ext cx="514350" cy="914400"/>
            <a:chOff x="2304" y="1392"/>
            <a:chExt cx="288" cy="576"/>
          </a:xfrm>
        </p:grpSpPr>
        <p:sp>
          <p:nvSpPr>
            <p:cNvPr id="46167" name="Rectangle 23">
              <a:extLst>
                <a:ext uri="{FF2B5EF4-FFF2-40B4-BE49-F238E27FC236}">
                  <a16:creationId xmlns:a16="http://schemas.microsoft.com/office/drawing/2014/main" id="{09F05CA1-C643-74D8-E67D-50C5FB68CE9B}"/>
                </a:ext>
              </a:extLst>
            </p:cNvPr>
            <p:cNvSpPr>
              <a:spLocks noChangeArrowheads="1"/>
            </p:cNvSpPr>
            <p:nvPr/>
          </p:nvSpPr>
          <p:spPr bwMode="auto">
            <a:xfrm>
              <a:off x="2304" y="1776"/>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6168" name="Rectangle 24">
              <a:extLst>
                <a:ext uri="{FF2B5EF4-FFF2-40B4-BE49-F238E27FC236}">
                  <a16:creationId xmlns:a16="http://schemas.microsoft.com/office/drawing/2014/main" id="{445C0702-49E5-D34A-7132-C0B016883AFB}"/>
                </a:ext>
              </a:extLst>
            </p:cNvPr>
            <p:cNvSpPr>
              <a:spLocks noChangeArrowheads="1"/>
            </p:cNvSpPr>
            <p:nvPr/>
          </p:nvSpPr>
          <p:spPr bwMode="auto">
            <a:xfrm>
              <a:off x="2448" y="1872"/>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6169" name="Rectangle 25">
              <a:extLst>
                <a:ext uri="{FF2B5EF4-FFF2-40B4-BE49-F238E27FC236}">
                  <a16:creationId xmlns:a16="http://schemas.microsoft.com/office/drawing/2014/main" id="{ACCC69E5-13EC-D007-A88B-D8A8594FBC2D}"/>
                </a:ext>
              </a:extLst>
            </p:cNvPr>
            <p:cNvSpPr>
              <a:spLocks noChangeArrowheads="1"/>
            </p:cNvSpPr>
            <p:nvPr/>
          </p:nvSpPr>
          <p:spPr bwMode="auto">
            <a:xfrm>
              <a:off x="2544" y="1824"/>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6170" name="Rectangle 26">
              <a:extLst>
                <a:ext uri="{FF2B5EF4-FFF2-40B4-BE49-F238E27FC236}">
                  <a16:creationId xmlns:a16="http://schemas.microsoft.com/office/drawing/2014/main" id="{F8D0479E-050E-F74F-9FFA-E74FE5099D7C}"/>
                </a:ext>
              </a:extLst>
            </p:cNvPr>
            <p:cNvSpPr>
              <a:spLocks noChangeArrowheads="1"/>
            </p:cNvSpPr>
            <p:nvPr/>
          </p:nvSpPr>
          <p:spPr bwMode="auto">
            <a:xfrm>
              <a:off x="2400" y="1392"/>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6171" name="Rectangle 27">
              <a:extLst>
                <a:ext uri="{FF2B5EF4-FFF2-40B4-BE49-F238E27FC236}">
                  <a16:creationId xmlns:a16="http://schemas.microsoft.com/office/drawing/2014/main" id="{ED950285-53AD-7360-C1DB-3BDE67E13D94}"/>
                </a:ext>
              </a:extLst>
            </p:cNvPr>
            <p:cNvSpPr>
              <a:spLocks noChangeArrowheads="1"/>
            </p:cNvSpPr>
            <p:nvPr/>
          </p:nvSpPr>
          <p:spPr bwMode="auto">
            <a:xfrm>
              <a:off x="2304" y="1872"/>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6172" name="Rectangle 28">
              <a:extLst>
                <a:ext uri="{FF2B5EF4-FFF2-40B4-BE49-F238E27FC236}">
                  <a16:creationId xmlns:a16="http://schemas.microsoft.com/office/drawing/2014/main" id="{A5FF7348-BB9D-1BB6-A397-4281A7D8A022}"/>
                </a:ext>
              </a:extLst>
            </p:cNvPr>
            <p:cNvSpPr>
              <a:spLocks noChangeArrowheads="1"/>
            </p:cNvSpPr>
            <p:nvPr/>
          </p:nvSpPr>
          <p:spPr bwMode="auto">
            <a:xfrm>
              <a:off x="2448" y="1776"/>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6173" name="Rectangle 29">
              <a:extLst>
                <a:ext uri="{FF2B5EF4-FFF2-40B4-BE49-F238E27FC236}">
                  <a16:creationId xmlns:a16="http://schemas.microsoft.com/office/drawing/2014/main" id="{19373E38-91D9-16E0-6FBC-3A9F8890BC16}"/>
                </a:ext>
              </a:extLst>
            </p:cNvPr>
            <p:cNvSpPr>
              <a:spLocks noChangeArrowheads="1"/>
            </p:cNvSpPr>
            <p:nvPr/>
          </p:nvSpPr>
          <p:spPr bwMode="auto">
            <a:xfrm>
              <a:off x="2352" y="1920"/>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6174" name="Rectangle 30">
              <a:extLst>
                <a:ext uri="{FF2B5EF4-FFF2-40B4-BE49-F238E27FC236}">
                  <a16:creationId xmlns:a16="http://schemas.microsoft.com/office/drawing/2014/main" id="{C89B53B4-B6FE-DA84-5A9E-7948345FED0C}"/>
                </a:ext>
              </a:extLst>
            </p:cNvPr>
            <p:cNvSpPr>
              <a:spLocks noChangeArrowheads="1"/>
            </p:cNvSpPr>
            <p:nvPr/>
          </p:nvSpPr>
          <p:spPr bwMode="auto">
            <a:xfrm>
              <a:off x="2352" y="1728"/>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6175" name="Rectangle 31">
              <a:extLst>
                <a:ext uri="{FF2B5EF4-FFF2-40B4-BE49-F238E27FC236}">
                  <a16:creationId xmlns:a16="http://schemas.microsoft.com/office/drawing/2014/main" id="{AEFFA503-CD9B-4734-FBDC-678464E24C05}"/>
                </a:ext>
              </a:extLst>
            </p:cNvPr>
            <p:cNvSpPr>
              <a:spLocks noChangeArrowheads="1"/>
            </p:cNvSpPr>
            <p:nvPr/>
          </p:nvSpPr>
          <p:spPr bwMode="auto">
            <a:xfrm>
              <a:off x="2352" y="1824"/>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grpSp>
      <p:sp>
        <p:nvSpPr>
          <p:cNvPr id="46103" name="Rectangle 32">
            <a:extLst>
              <a:ext uri="{FF2B5EF4-FFF2-40B4-BE49-F238E27FC236}">
                <a16:creationId xmlns:a16="http://schemas.microsoft.com/office/drawing/2014/main" id="{9BE00042-875E-9B15-C959-0F9C38F2F8D2}"/>
              </a:ext>
            </a:extLst>
          </p:cNvPr>
          <p:cNvSpPr>
            <a:spLocks noChangeArrowheads="1"/>
          </p:cNvSpPr>
          <p:nvPr/>
        </p:nvSpPr>
        <p:spPr bwMode="auto">
          <a:xfrm>
            <a:off x="5143500" y="21336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6104" name="Rectangle 33">
            <a:extLst>
              <a:ext uri="{FF2B5EF4-FFF2-40B4-BE49-F238E27FC236}">
                <a16:creationId xmlns:a16="http://schemas.microsoft.com/office/drawing/2014/main" id="{576B1BAB-CB18-B73E-4B1B-4E8784597B56}"/>
              </a:ext>
            </a:extLst>
          </p:cNvPr>
          <p:cNvSpPr>
            <a:spLocks noChangeArrowheads="1"/>
          </p:cNvSpPr>
          <p:nvPr/>
        </p:nvSpPr>
        <p:spPr bwMode="auto">
          <a:xfrm>
            <a:off x="5400675" y="2286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6105" name="Rectangle 34">
            <a:extLst>
              <a:ext uri="{FF2B5EF4-FFF2-40B4-BE49-F238E27FC236}">
                <a16:creationId xmlns:a16="http://schemas.microsoft.com/office/drawing/2014/main" id="{EE6660E4-1AB6-EF1A-18EE-B7A740F00F85}"/>
              </a:ext>
            </a:extLst>
          </p:cNvPr>
          <p:cNvSpPr>
            <a:spLocks noChangeArrowheads="1"/>
          </p:cNvSpPr>
          <p:nvPr/>
        </p:nvSpPr>
        <p:spPr bwMode="auto">
          <a:xfrm>
            <a:off x="5572125" y="2209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6106" name="Rectangle 35">
            <a:extLst>
              <a:ext uri="{FF2B5EF4-FFF2-40B4-BE49-F238E27FC236}">
                <a16:creationId xmlns:a16="http://schemas.microsoft.com/office/drawing/2014/main" id="{FEF2A52A-0360-60B0-87D9-4BE275C8BEA2}"/>
              </a:ext>
            </a:extLst>
          </p:cNvPr>
          <p:cNvSpPr>
            <a:spLocks noChangeArrowheads="1"/>
          </p:cNvSpPr>
          <p:nvPr/>
        </p:nvSpPr>
        <p:spPr bwMode="auto">
          <a:xfrm>
            <a:off x="5143500" y="1905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6107" name="Rectangle 36">
            <a:extLst>
              <a:ext uri="{FF2B5EF4-FFF2-40B4-BE49-F238E27FC236}">
                <a16:creationId xmlns:a16="http://schemas.microsoft.com/office/drawing/2014/main" id="{ADBA4E5A-B4CB-9E69-FA02-0C5062CF4620}"/>
              </a:ext>
            </a:extLst>
          </p:cNvPr>
          <p:cNvSpPr>
            <a:spLocks noChangeArrowheads="1"/>
          </p:cNvSpPr>
          <p:nvPr/>
        </p:nvSpPr>
        <p:spPr bwMode="auto">
          <a:xfrm>
            <a:off x="5143500" y="2286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6108" name="Rectangle 37">
            <a:extLst>
              <a:ext uri="{FF2B5EF4-FFF2-40B4-BE49-F238E27FC236}">
                <a16:creationId xmlns:a16="http://schemas.microsoft.com/office/drawing/2014/main" id="{31D68E0C-1ED5-76C9-15BF-AF6645EA859B}"/>
              </a:ext>
            </a:extLst>
          </p:cNvPr>
          <p:cNvSpPr>
            <a:spLocks noChangeArrowheads="1"/>
          </p:cNvSpPr>
          <p:nvPr/>
        </p:nvSpPr>
        <p:spPr bwMode="auto">
          <a:xfrm>
            <a:off x="5400675" y="21336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6109" name="Rectangle 38">
            <a:extLst>
              <a:ext uri="{FF2B5EF4-FFF2-40B4-BE49-F238E27FC236}">
                <a16:creationId xmlns:a16="http://schemas.microsoft.com/office/drawing/2014/main" id="{D11F3D75-B1A8-4159-0596-AE20604B1917}"/>
              </a:ext>
            </a:extLst>
          </p:cNvPr>
          <p:cNvSpPr>
            <a:spLocks noChangeArrowheads="1"/>
          </p:cNvSpPr>
          <p:nvPr/>
        </p:nvSpPr>
        <p:spPr bwMode="auto">
          <a:xfrm>
            <a:off x="5229225" y="2362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6110" name="Rectangle 39">
            <a:extLst>
              <a:ext uri="{FF2B5EF4-FFF2-40B4-BE49-F238E27FC236}">
                <a16:creationId xmlns:a16="http://schemas.microsoft.com/office/drawing/2014/main" id="{22F3D5F8-BB34-C1B3-5FD9-F96E53B99A13}"/>
              </a:ext>
            </a:extLst>
          </p:cNvPr>
          <p:cNvSpPr>
            <a:spLocks noChangeArrowheads="1"/>
          </p:cNvSpPr>
          <p:nvPr/>
        </p:nvSpPr>
        <p:spPr bwMode="auto">
          <a:xfrm>
            <a:off x="5229225" y="2057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6111" name="Rectangle 40">
            <a:extLst>
              <a:ext uri="{FF2B5EF4-FFF2-40B4-BE49-F238E27FC236}">
                <a16:creationId xmlns:a16="http://schemas.microsoft.com/office/drawing/2014/main" id="{4DFACC66-DCF4-3CFB-E9D8-1CD186451146}"/>
              </a:ext>
            </a:extLst>
          </p:cNvPr>
          <p:cNvSpPr>
            <a:spLocks noChangeArrowheads="1"/>
          </p:cNvSpPr>
          <p:nvPr/>
        </p:nvSpPr>
        <p:spPr bwMode="auto">
          <a:xfrm>
            <a:off x="5229225" y="2209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grpSp>
        <p:nvGrpSpPr>
          <p:cNvPr id="46112" name="Group 41">
            <a:extLst>
              <a:ext uri="{FF2B5EF4-FFF2-40B4-BE49-F238E27FC236}">
                <a16:creationId xmlns:a16="http://schemas.microsoft.com/office/drawing/2014/main" id="{7F5039E5-5D48-74A1-3E92-D12E98EA220B}"/>
              </a:ext>
            </a:extLst>
          </p:cNvPr>
          <p:cNvGrpSpPr>
            <a:grpSpLocks/>
          </p:cNvGrpSpPr>
          <p:nvPr/>
        </p:nvGrpSpPr>
        <p:grpSpPr bwMode="auto">
          <a:xfrm>
            <a:off x="5657850" y="2286000"/>
            <a:ext cx="514350" cy="914400"/>
            <a:chOff x="2304" y="1392"/>
            <a:chExt cx="288" cy="576"/>
          </a:xfrm>
        </p:grpSpPr>
        <p:sp>
          <p:nvSpPr>
            <p:cNvPr id="46158" name="Rectangle 42">
              <a:extLst>
                <a:ext uri="{FF2B5EF4-FFF2-40B4-BE49-F238E27FC236}">
                  <a16:creationId xmlns:a16="http://schemas.microsoft.com/office/drawing/2014/main" id="{A5539983-73B7-7C78-61D3-F9537EE63B00}"/>
                </a:ext>
              </a:extLst>
            </p:cNvPr>
            <p:cNvSpPr>
              <a:spLocks noChangeArrowheads="1"/>
            </p:cNvSpPr>
            <p:nvPr/>
          </p:nvSpPr>
          <p:spPr bwMode="auto">
            <a:xfrm>
              <a:off x="2304" y="1776"/>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6159" name="Rectangle 43">
              <a:extLst>
                <a:ext uri="{FF2B5EF4-FFF2-40B4-BE49-F238E27FC236}">
                  <a16:creationId xmlns:a16="http://schemas.microsoft.com/office/drawing/2014/main" id="{8E7A0DDB-FABD-BBE0-E25C-6F3A18640B44}"/>
                </a:ext>
              </a:extLst>
            </p:cNvPr>
            <p:cNvSpPr>
              <a:spLocks noChangeArrowheads="1"/>
            </p:cNvSpPr>
            <p:nvPr/>
          </p:nvSpPr>
          <p:spPr bwMode="auto">
            <a:xfrm>
              <a:off x="2448" y="1872"/>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6160" name="Rectangle 44">
              <a:extLst>
                <a:ext uri="{FF2B5EF4-FFF2-40B4-BE49-F238E27FC236}">
                  <a16:creationId xmlns:a16="http://schemas.microsoft.com/office/drawing/2014/main" id="{95F01913-2EBC-63ED-572B-CDF354FD5DE0}"/>
                </a:ext>
              </a:extLst>
            </p:cNvPr>
            <p:cNvSpPr>
              <a:spLocks noChangeArrowheads="1"/>
            </p:cNvSpPr>
            <p:nvPr/>
          </p:nvSpPr>
          <p:spPr bwMode="auto">
            <a:xfrm>
              <a:off x="2544" y="1824"/>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6161" name="Rectangle 45">
              <a:extLst>
                <a:ext uri="{FF2B5EF4-FFF2-40B4-BE49-F238E27FC236}">
                  <a16:creationId xmlns:a16="http://schemas.microsoft.com/office/drawing/2014/main" id="{5B53B22D-5E1F-2346-5745-F8154E338330}"/>
                </a:ext>
              </a:extLst>
            </p:cNvPr>
            <p:cNvSpPr>
              <a:spLocks noChangeArrowheads="1"/>
            </p:cNvSpPr>
            <p:nvPr/>
          </p:nvSpPr>
          <p:spPr bwMode="auto">
            <a:xfrm>
              <a:off x="2400" y="1392"/>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6162" name="Rectangle 46">
              <a:extLst>
                <a:ext uri="{FF2B5EF4-FFF2-40B4-BE49-F238E27FC236}">
                  <a16:creationId xmlns:a16="http://schemas.microsoft.com/office/drawing/2014/main" id="{D746A4E3-8D24-A4DC-1BBB-4E4FD52C4B9C}"/>
                </a:ext>
              </a:extLst>
            </p:cNvPr>
            <p:cNvSpPr>
              <a:spLocks noChangeArrowheads="1"/>
            </p:cNvSpPr>
            <p:nvPr/>
          </p:nvSpPr>
          <p:spPr bwMode="auto">
            <a:xfrm>
              <a:off x="2304" y="1872"/>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6163" name="Rectangle 47">
              <a:extLst>
                <a:ext uri="{FF2B5EF4-FFF2-40B4-BE49-F238E27FC236}">
                  <a16:creationId xmlns:a16="http://schemas.microsoft.com/office/drawing/2014/main" id="{D73197FB-7E8E-CE45-2659-1196D494C0F4}"/>
                </a:ext>
              </a:extLst>
            </p:cNvPr>
            <p:cNvSpPr>
              <a:spLocks noChangeArrowheads="1"/>
            </p:cNvSpPr>
            <p:nvPr/>
          </p:nvSpPr>
          <p:spPr bwMode="auto">
            <a:xfrm>
              <a:off x="2448" y="1776"/>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6164" name="Rectangle 48">
              <a:extLst>
                <a:ext uri="{FF2B5EF4-FFF2-40B4-BE49-F238E27FC236}">
                  <a16:creationId xmlns:a16="http://schemas.microsoft.com/office/drawing/2014/main" id="{3E01711D-1FED-4236-554A-75C7F6DAA099}"/>
                </a:ext>
              </a:extLst>
            </p:cNvPr>
            <p:cNvSpPr>
              <a:spLocks noChangeArrowheads="1"/>
            </p:cNvSpPr>
            <p:nvPr/>
          </p:nvSpPr>
          <p:spPr bwMode="auto">
            <a:xfrm>
              <a:off x="2352" y="1920"/>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6165" name="Rectangle 49">
              <a:extLst>
                <a:ext uri="{FF2B5EF4-FFF2-40B4-BE49-F238E27FC236}">
                  <a16:creationId xmlns:a16="http://schemas.microsoft.com/office/drawing/2014/main" id="{026141B8-F87C-BCF9-F17A-0A16E2C425B8}"/>
                </a:ext>
              </a:extLst>
            </p:cNvPr>
            <p:cNvSpPr>
              <a:spLocks noChangeArrowheads="1"/>
            </p:cNvSpPr>
            <p:nvPr/>
          </p:nvSpPr>
          <p:spPr bwMode="auto">
            <a:xfrm>
              <a:off x="2352" y="1728"/>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6166" name="Rectangle 50">
              <a:extLst>
                <a:ext uri="{FF2B5EF4-FFF2-40B4-BE49-F238E27FC236}">
                  <a16:creationId xmlns:a16="http://schemas.microsoft.com/office/drawing/2014/main" id="{F8AE278D-0228-DEFD-07B4-6A5AA65A62EA}"/>
                </a:ext>
              </a:extLst>
            </p:cNvPr>
            <p:cNvSpPr>
              <a:spLocks noChangeArrowheads="1"/>
            </p:cNvSpPr>
            <p:nvPr/>
          </p:nvSpPr>
          <p:spPr bwMode="auto">
            <a:xfrm>
              <a:off x="2352" y="1824"/>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grpSp>
      <p:sp>
        <p:nvSpPr>
          <p:cNvPr id="46113" name="Rectangle 51">
            <a:extLst>
              <a:ext uri="{FF2B5EF4-FFF2-40B4-BE49-F238E27FC236}">
                <a16:creationId xmlns:a16="http://schemas.microsoft.com/office/drawing/2014/main" id="{8908F1C2-E950-78AA-AE1A-642BB8D81A00}"/>
              </a:ext>
            </a:extLst>
          </p:cNvPr>
          <p:cNvSpPr>
            <a:spLocks noChangeArrowheads="1"/>
          </p:cNvSpPr>
          <p:nvPr/>
        </p:nvSpPr>
        <p:spPr bwMode="auto">
          <a:xfrm>
            <a:off x="5572125" y="2057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6114" name="Rectangle 52">
            <a:extLst>
              <a:ext uri="{FF2B5EF4-FFF2-40B4-BE49-F238E27FC236}">
                <a16:creationId xmlns:a16="http://schemas.microsoft.com/office/drawing/2014/main" id="{FA78B375-D844-6CE2-66E5-139407FAC9A6}"/>
              </a:ext>
            </a:extLst>
          </p:cNvPr>
          <p:cNvSpPr>
            <a:spLocks noChangeArrowheads="1"/>
          </p:cNvSpPr>
          <p:nvPr/>
        </p:nvSpPr>
        <p:spPr bwMode="auto">
          <a:xfrm>
            <a:off x="5829300" y="1905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6115" name="Rectangle 53">
            <a:extLst>
              <a:ext uri="{FF2B5EF4-FFF2-40B4-BE49-F238E27FC236}">
                <a16:creationId xmlns:a16="http://schemas.microsoft.com/office/drawing/2014/main" id="{D6C8BEB4-C170-39E3-3A4E-BD5C371126CD}"/>
              </a:ext>
            </a:extLst>
          </p:cNvPr>
          <p:cNvSpPr>
            <a:spLocks noChangeArrowheads="1"/>
          </p:cNvSpPr>
          <p:nvPr/>
        </p:nvSpPr>
        <p:spPr bwMode="auto">
          <a:xfrm>
            <a:off x="5743575" y="1981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6116" name="Rectangle 54">
            <a:extLst>
              <a:ext uri="{FF2B5EF4-FFF2-40B4-BE49-F238E27FC236}">
                <a16:creationId xmlns:a16="http://schemas.microsoft.com/office/drawing/2014/main" id="{E3489EC1-3294-4B36-55B6-D8B9E92BD170}"/>
              </a:ext>
            </a:extLst>
          </p:cNvPr>
          <p:cNvSpPr>
            <a:spLocks noChangeArrowheads="1"/>
          </p:cNvSpPr>
          <p:nvPr/>
        </p:nvSpPr>
        <p:spPr bwMode="auto">
          <a:xfrm>
            <a:off x="5314950" y="2667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6117" name="Rectangle 55">
            <a:extLst>
              <a:ext uri="{FF2B5EF4-FFF2-40B4-BE49-F238E27FC236}">
                <a16:creationId xmlns:a16="http://schemas.microsoft.com/office/drawing/2014/main" id="{F96464AF-1A00-DCD6-C4CA-3E2DBA00B7DC}"/>
              </a:ext>
            </a:extLst>
          </p:cNvPr>
          <p:cNvSpPr>
            <a:spLocks noChangeArrowheads="1"/>
          </p:cNvSpPr>
          <p:nvPr/>
        </p:nvSpPr>
        <p:spPr bwMode="auto">
          <a:xfrm>
            <a:off x="6172200" y="2743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6118" name="Rectangle 56">
            <a:extLst>
              <a:ext uri="{FF2B5EF4-FFF2-40B4-BE49-F238E27FC236}">
                <a16:creationId xmlns:a16="http://schemas.microsoft.com/office/drawing/2014/main" id="{0CD75C76-237F-80A1-411A-B054871451A9}"/>
              </a:ext>
            </a:extLst>
          </p:cNvPr>
          <p:cNvSpPr>
            <a:spLocks noChangeArrowheads="1"/>
          </p:cNvSpPr>
          <p:nvPr/>
        </p:nvSpPr>
        <p:spPr bwMode="auto">
          <a:xfrm>
            <a:off x="5829300" y="2667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6119" name="Rectangle 57">
            <a:extLst>
              <a:ext uri="{FF2B5EF4-FFF2-40B4-BE49-F238E27FC236}">
                <a16:creationId xmlns:a16="http://schemas.microsoft.com/office/drawing/2014/main" id="{7C3FD916-69B1-975E-9822-62779F5F3B09}"/>
              </a:ext>
            </a:extLst>
          </p:cNvPr>
          <p:cNvSpPr>
            <a:spLocks noChangeArrowheads="1"/>
          </p:cNvSpPr>
          <p:nvPr/>
        </p:nvSpPr>
        <p:spPr bwMode="auto">
          <a:xfrm>
            <a:off x="5572125" y="2819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6120" name="Rectangle 58">
            <a:extLst>
              <a:ext uri="{FF2B5EF4-FFF2-40B4-BE49-F238E27FC236}">
                <a16:creationId xmlns:a16="http://schemas.microsoft.com/office/drawing/2014/main" id="{6B08E334-19C9-AE34-8677-C2D8D2A0DE99}"/>
              </a:ext>
            </a:extLst>
          </p:cNvPr>
          <p:cNvSpPr>
            <a:spLocks noChangeArrowheads="1"/>
          </p:cNvSpPr>
          <p:nvPr/>
        </p:nvSpPr>
        <p:spPr bwMode="auto">
          <a:xfrm>
            <a:off x="5657850" y="2667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6121" name="Rectangle 59">
            <a:extLst>
              <a:ext uri="{FF2B5EF4-FFF2-40B4-BE49-F238E27FC236}">
                <a16:creationId xmlns:a16="http://schemas.microsoft.com/office/drawing/2014/main" id="{B6E62D5E-F3F9-9430-3DF0-E40C5D293509}"/>
              </a:ext>
            </a:extLst>
          </p:cNvPr>
          <p:cNvSpPr>
            <a:spLocks noChangeArrowheads="1"/>
          </p:cNvSpPr>
          <p:nvPr/>
        </p:nvSpPr>
        <p:spPr bwMode="auto">
          <a:xfrm>
            <a:off x="6343650" y="2209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6122" name="Text Box 60">
            <a:extLst>
              <a:ext uri="{FF2B5EF4-FFF2-40B4-BE49-F238E27FC236}">
                <a16:creationId xmlns:a16="http://schemas.microsoft.com/office/drawing/2014/main" id="{4BE6027E-713F-6AE3-8FB5-4E580C16913A}"/>
              </a:ext>
            </a:extLst>
          </p:cNvPr>
          <p:cNvSpPr txBox="1">
            <a:spLocks noChangeArrowheads="1"/>
          </p:cNvSpPr>
          <p:nvPr/>
        </p:nvSpPr>
        <p:spPr bwMode="auto">
          <a:xfrm>
            <a:off x="5859463" y="1981200"/>
            <a:ext cx="488950"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2400"/>
              <a:t>46</a:t>
            </a:r>
          </a:p>
        </p:txBody>
      </p:sp>
      <p:sp>
        <p:nvSpPr>
          <p:cNvPr id="46123" name="Rectangle 61">
            <a:extLst>
              <a:ext uri="{FF2B5EF4-FFF2-40B4-BE49-F238E27FC236}">
                <a16:creationId xmlns:a16="http://schemas.microsoft.com/office/drawing/2014/main" id="{363CBB21-6E83-34C6-2AEF-5152FC36DF7A}"/>
              </a:ext>
            </a:extLst>
          </p:cNvPr>
          <p:cNvSpPr>
            <a:spLocks noChangeArrowheads="1"/>
          </p:cNvSpPr>
          <p:nvPr/>
        </p:nvSpPr>
        <p:spPr bwMode="auto">
          <a:xfrm>
            <a:off x="5486400" y="1981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6124" name="Rectangle 62">
            <a:extLst>
              <a:ext uri="{FF2B5EF4-FFF2-40B4-BE49-F238E27FC236}">
                <a16:creationId xmlns:a16="http://schemas.microsoft.com/office/drawing/2014/main" id="{761297E5-DC6D-5634-6179-F61D07B8B446}"/>
              </a:ext>
            </a:extLst>
          </p:cNvPr>
          <p:cNvSpPr>
            <a:spLocks noChangeArrowheads="1"/>
          </p:cNvSpPr>
          <p:nvPr/>
        </p:nvSpPr>
        <p:spPr bwMode="auto">
          <a:xfrm>
            <a:off x="5657850" y="21336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6125" name="Rectangle 63">
            <a:extLst>
              <a:ext uri="{FF2B5EF4-FFF2-40B4-BE49-F238E27FC236}">
                <a16:creationId xmlns:a16="http://schemas.microsoft.com/office/drawing/2014/main" id="{A0A08A48-4BFC-B618-AFB4-9723750443DD}"/>
              </a:ext>
            </a:extLst>
          </p:cNvPr>
          <p:cNvSpPr>
            <a:spLocks noChangeArrowheads="1"/>
          </p:cNvSpPr>
          <p:nvPr/>
        </p:nvSpPr>
        <p:spPr bwMode="auto">
          <a:xfrm>
            <a:off x="5829300" y="2286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6126" name="Rectangle 64">
            <a:extLst>
              <a:ext uri="{FF2B5EF4-FFF2-40B4-BE49-F238E27FC236}">
                <a16:creationId xmlns:a16="http://schemas.microsoft.com/office/drawing/2014/main" id="{C665E035-D793-437F-BB10-7594620049FF}"/>
              </a:ext>
            </a:extLst>
          </p:cNvPr>
          <p:cNvSpPr>
            <a:spLocks noChangeArrowheads="1"/>
          </p:cNvSpPr>
          <p:nvPr/>
        </p:nvSpPr>
        <p:spPr bwMode="auto">
          <a:xfrm>
            <a:off x="6000750" y="2438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6127" name="Rectangle 65">
            <a:extLst>
              <a:ext uri="{FF2B5EF4-FFF2-40B4-BE49-F238E27FC236}">
                <a16:creationId xmlns:a16="http://schemas.microsoft.com/office/drawing/2014/main" id="{AD12D5F0-2BA8-2A0B-AD10-A4A4FFE19EBF}"/>
              </a:ext>
            </a:extLst>
          </p:cNvPr>
          <p:cNvSpPr>
            <a:spLocks noChangeArrowheads="1"/>
          </p:cNvSpPr>
          <p:nvPr/>
        </p:nvSpPr>
        <p:spPr bwMode="auto">
          <a:xfrm>
            <a:off x="6172200" y="2590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6128" name="Rectangle 66">
            <a:extLst>
              <a:ext uri="{FF2B5EF4-FFF2-40B4-BE49-F238E27FC236}">
                <a16:creationId xmlns:a16="http://schemas.microsoft.com/office/drawing/2014/main" id="{11389C8B-0C24-5FE5-642A-C969F2E057CD}"/>
              </a:ext>
            </a:extLst>
          </p:cNvPr>
          <p:cNvSpPr>
            <a:spLocks noChangeArrowheads="1"/>
          </p:cNvSpPr>
          <p:nvPr/>
        </p:nvSpPr>
        <p:spPr bwMode="auto">
          <a:xfrm>
            <a:off x="6343650" y="2743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6129" name="Rectangle 67">
            <a:extLst>
              <a:ext uri="{FF2B5EF4-FFF2-40B4-BE49-F238E27FC236}">
                <a16:creationId xmlns:a16="http://schemas.microsoft.com/office/drawing/2014/main" id="{A7410CDD-B214-458E-C21C-E237269C7481}"/>
              </a:ext>
            </a:extLst>
          </p:cNvPr>
          <p:cNvSpPr>
            <a:spLocks noChangeArrowheads="1"/>
          </p:cNvSpPr>
          <p:nvPr/>
        </p:nvSpPr>
        <p:spPr bwMode="auto">
          <a:xfrm>
            <a:off x="5314950" y="28956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6130" name="Rectangle 68">
            <a:extLst>
              <a:ext uri="{FF2B5EF4-FFF2-40B4-BE49-F238E27FC236}">
                <a16:creationId xmlns:a16="http://schemas.microsoft.com/office/drawing/2014/main" id="{A4FE3277-B08B-E24F-3DCB-A398F3F168FC}"/>
              </a:ext>
            </a:extLst>
          </p:cNvPr>
          <p:cNvSpPr>
            <a:spLocks noChangeArrowheads="1"/>
          </p:cNvSpPr>
          <p:nvPr/>
        </p:nvSpPr>
        <p:spPr bwMode="auto">
          <a:xfrm>
            <a:off x="5486400" y="2819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6131" name="Rectangle 69">
            <a:extLst>
              <a:ext uri="{FF2B5EF4-FFF2-40B4-BE49-F238E27FC236}">
                <a16:creationId xmlns:a16="http://schemas.microsoft.com/office/drawing/2014/main" id="{5AEB9646-E9C6-BF5C-2DA1-9F4F015A0B1F}"/>
              </a:ext>
            </a:extLst>
          </p:cNvPr>
          <p:cNvSpPr>
            <a:spLocks noChangeArrowheads="1"/>
          </p:cNvSpPr>
          <p:nvPr/>
        </p:nvSpPr>
        <p:spPr bwMode="auto">
          <a:xfrm>
            <a:off x="5486400" y="2743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6132" name="Rectangle 70">
            <a:extLst>
              <a:ext uri="{FF2B5EF4-FFF2-40B4-BE49-F238E27FC236}">
                <a16:creationId xmlns:a16="http://schemas.microsoft.com/office/drawing/2014/main" id="{75BC7B7E-E27B-8FDC-AC0A-E9DD5A6A8EE2}"/>
              </a:ext>
            </a:extLst>
          </p:cNvPr>
          <p:cNvSpPr>
            <a:spLocks noChangeArrowheads="1"/>
          </p:cNvSpPr>
          <p:nvPr/>
        </p:nvSpPr>
        <p:spPr bwMode="auto">
          <a:xfrm>
            <a:off x="6000750" y="2667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6133" name="Rectangle 71">
            <a:extLst>
              <a:ext uri="{FF2B5EF4-FFF2-40B4-BE49-F238E27FC236}">
                <a16:creationId xmlns:a16="http://schemas.microsoft.com/office/drawing/2014/main" id="{19618991-B188-FC47-C6B4-17BF39D453C6}"/>
              </a:ext>
            </a:extLst>
          </p:cNvPr>
          <p:cNvSpPr>
            <a:spLocks noChangeArrowheads="1"/>
          </p:cNvSpPr>
          <p:nvPr/>
        </p:nvSpPr>
        <p:spPr bwMode="auto">
          <a:xfrm>
            <a:off x="6172200" y="2819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6134" name="Rectangle 72">
            <a:extLst>
              <a:ext uri="{FF2B5EF4-FFF2-40B4-BE49-F238E27FC236}">
                <a16:creationId xmlns:a16="http://schemas.microsoft.com/office/drawing/2014/main" id="{4B039CEF-574F-BDF7-A417-A9ED7B3EB4F1}"/>
              </a:ext>
            </a:extLst>
          </p:cNvPr>
          <p:cNvSpPr>
            <a:spLocks noChangeArrowheads="1"/>
          </p:cNvSpPr>
          <p:nvPr/>
        </p:nvSpPr>
        <p:spPr bwMode="auto">
          <a:xfrm>
            <a:off x="5143500" y="2819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6135" name="Rectangle 73">
            <a:extLst>
              <a:ext uri="{FF2B5EF4-FFF2-40B4-BE49-F238E27FC236}">
                <a16:creationId xmlns:a16="http://schemas.microsoft.com/office/drawing/2014/main" id="{6FC9A835-3662-1DA4-3059-EFEA6C782E25}"/>
              </a:ext>
            </a:extLst>
          </p:cNvPr>
          <p:cNvSpPr>
            <a:spLocks noChangeArrowheads="1"/>
          </p:cNvSpPr>
          <p:nvPr/>
        </p:nvSpPr>
        <p:spPr bwMode="auto">
          <a:xfrm>
            <a:off x="5057775" y="3048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6136" name="Rectangle 74">
            <a:extLst>
              <a:ext uri="{FF2B5EF4-FFF2-40B4-BE49-F238E27FC236}">
                <a16:creationId xmlns:a16="http://schemas.microsoft.com/office/drawing/2014/main" id="{070DFB84-516B-32D5-EA70-53F0BFCDFE7E}"/>
              </a:ext>
            </a:extLst>
          </p:cNvPr>
          <p:cNvSpPr>
            <a:spLocks noChangeArrowheads="1"/>
          </p:cNvSpPr>
          <p:nvPr/>
        </p:nvSpPr>
        <p:spPr bwMode="auto">
          <a:xfrm>
            <a:off x="5314950" y="2362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6137" name="Rectangle 75">
            <a:extLst>
              <a:ext uri="{FF2B5EF4-FFF2-40B4-BE49-F238E27FC236}">
                <a16:creationId xmlns:a16="http://schemas.microsoft.com/office/drawing/2014/main" id="{748EAF7B-55DD-12A1-BA92-FF6E09E350AA}"/>
              </a:ext>
            </a:extLst>
          </p:cNvPr>
          <p:cNvSpPr>
            <a:spLocks noChangeArrowheads="1"/>
          </p:cNvSpPr>
          <p:nvPr/>
        </p:nvSpPr>
        <p:spPr bwMode="auto">
          <a:xfrm>
            <a:off x="5057775" y="2667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6138" name="Rectangle 76">
            <a:extLst>
              <a:ext uri="{FF2B5EF4-FFF2-40B4-BE49-F238E27FC236}">
                <a16:creationId xmlns:a16="http://schemas.microsoft.com/office/drawing/2014/main" id="{503E7B65-9DDC-6932-3A38-D3AB8524A841}"/>
              </a:ext>
            </a:extLst>
          </p:cNvPr>
          <p:cNvSpPr>
            <a:spLocks noChangeArrowheads="1"/>
          </p:cNvSpPr>
          <p:nvPr/>
        </p:nvSpPr>
        <p:spPr bwMode="auto">
          <a:xfrm>
            <a:off x="5915025" y="1981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6139" name="Rectangle 77">
            <a:extLst>
              <a:ext uri="{FF2B5EF4-FFF2-40B4-BE49-F238E27FC236}">
                <a16:creationId xmlns:a16="http://schemas.microsoft.com/office/drawing/2014/main" id="{50704154-63A7-F46C-CF27-FEB6E3DCA2EE}"/>
              </a:ext>
            </a:extLst>
          </p:cNvPr>
          <p:cNvSpPr>
            <a:spLocks noChangeArrowheads="1"/>
          </p:cNvSpPr>
          <p:nvPr/>
        </p:nvSpPr>
        <p:spPr bwMode="auto">
          <a:xfrm>
            <a:off x="6343650" y="3124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6140" name="Rectangle 78">
            <a:extLst>
              <a:ext uri="{FF2B5EF4-FFF2-40B4-BE49-F238E27FC236}">
                <a16:creationId xmlns:a16="http://schemas.microsoft.com/office/drawing/2014/main" id="{EAFE27E7-FF3A-7824-08FE-D61582C4395F}"/>
              </a:ext>
            </a:extLst>
          </p:cNvPr>
          <p:cNvSpPr>
            <a:spLocks noChangeArrowheads="1"/>
          </p:cNvSpPr>
          <p:nvPr/>
        </p:nvSpPr>
        <p:spPr bwMode="auto">
          <a:xfrm>
            <a:off x="5400675" y="3200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6141" name="Rectangle 79">
            <a:extLst>
              <a:ext uri="{FF2B5EF4-FFF2-40B4-BE49-F238E27FC236}">
                <a16:creationId xmlns:a16="http://schemas.microsoft.com/office/drawing/2014/main" id="{F2F7A7B7-6C1D-F375-CA8C-CE41E77A8CF8}"/>
              </a:ext>
            </a:extLst>
          </p:cNvPr>
          <p:cNvSpPr>
            <a:spLocks noChangeArrowheads="1"/>
          </p:cNvSpPr>
          <p:nvPr/>
        </p:nvSpPr>
        <p:spPr bwMode="auto">
          <a:xfrm>
            <a:off x="8229600" y="2209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6142" name="Rectangle 80">
            <a:extLst>
              <a:ext uri="{FF2B5EF4-FFF2-40B4-BE49-F238E27FC236}">
                <a16:creationId xmlns:a16="http://schemas.microsoft.com/office/drawing/2014/main" id="{DB6E9C66-2618-49A3-101E-B4DD9594F4D6}"/>
              </a:ext>
            </a:extLst>
          </p:cNvPr>
          <p:cNvSpPr>
            <a:spLocks noChangeArrowheads="1"/>
          </p:cNvSpPr>
          <p:nvPr/>
        </p:nvSpPr>
        <p:spPr bwMode="auto">
          <a:xfrm>
            <a:off x="8658225" y="2819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6143" name="Rectangle 81">
            <a:extLst>
              <a:ext uri="{FF2B5EF4-FFF2-40B4-BE49-F238E27FC236}">
                <a16:creationId xmlns:a16="http://schemas.microsoft.com/office/drawing/2014/main" id="{5CDC9479-B790-1C01-BCCB-96606BBB4F14}"/>
              </a:ext>
            </a:extLst>
          </p:cNvPr>
          <p:cNvSpPr>
            <a:spLocks noChangeArrowheads="1"/>
          </p:cNvSpPr>
          <p:nvPr/>
        </p:nvSpPr>
        <p:spPr bwMode="auto">
          <a:xfrm>
            <a:off x="8572500" y="2209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6144" name="Rectangle 82">
            <a:extLst>
              <a:ext uri="{FF2B5EF4-FFF2-40B4-BE49-F238E27FC236}">
                <a16:creationId xmlns:a16="http://schemas.microsoft.com/office/drawing/2014/main" id="{ECBEB411-7BC9-8A7A-72ED-F2D72AA50472}"/>
              </a:ext>
            </a:extLst>
          </p:cNvPr>
          <p:cNvSpPr>
            <a:spLocks noChangeArrowheads="1"/>
          </p:cNvSpPr>
          <p:nvPr/>
        </p:nvSpPr>
        <p:spPr bwMode="auto">
          <a:xfrm>
            <a:off x="9001125" y="2209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6145" name="Line 83">
            <a:extLst>
              <a:ext uri="{FF2B5EF4-FFF2-40B4-BE49-F238E27FC236}">
                <a16:creationId xmlns:a16="http://schemas.microsoft.com/office/drawing/2014/main" id="{25FE978A-7272-2F97-30D7-000FDBA706A9}"/>
              </a:ext>
            </a:extLst>
          </p:cNvPr>
          <p:cNvSpPr>
            <a:spLocks noChangeShapeType="1"/>
          </p:cNvSpPr>
          <p:nvPr/>
        </p:nvSpPr>
        <p:spPr bwMode="auto">
          <a:xfrm>
            <a:off x="600075" y="3733800"/>
            <a:ext cx="3086100"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6146" name="Text Box 84">
            <a:extLst>
              <a:ext uri="{FF2B5EF4-FFF2-40B4-BE49-F238E27FC236}">
                <a16:creationId xmlns:a16="http://schemas.microsoft.com/office/drawing/2014/main" id="{A2A59BD0-6A20-A5C1-B410-F4AF4EB95E95}"/>
              </a:ext>
            </a:extLst>
          </p:cNvPr>
          <p:cNvSpPr txBox="1">
            <a:spLocks noChangeArrowheads="1"/>
          </p:cNvSpPr>
          <p:nvPr/>
        </p:nvSpPr>
        <p:spPr bwMode="auto">
          <a:xfrm>
            <a:off x="1457325" y="3276600"/>
            <a:ext cx="1073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a:t>Class 1</a:t>
            </a:r>
          </a:p>
        </p:txBody>
      </p:sp>
      <p:sp>
        <p:nvSpPr>
          <p:cNvPr id="46147" name="Line 85">
            <a:extLst>
              <a:ext uri="{FF2B5EF4-FFF2-40B4-BE49-F238E27FC236}">
                <a16:creationId xmlns:a16="http://schemas.microsoft.com/office/drawing/2014/main" id="{32C446C0-3090-F897-722C-7185DC6F7248}"/>
              </a:ext>
            </a:extLst>
          </p:cNvPr>
          <p:cNvSpPr>
            <a:spLocks noChangeShapeType="1"/>
          </p:cNvSpPr>
          <p:nvPr/>
        </p:nvSpPr>
        <p:spPr bwMode="auto">
          <a:xfrm>
            <a:off x="3686175" y="3733800"/>
            <a:ext cx="3086100"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6148" name="Text Box 86">
            <a:extLst>
              <a:ext uri="{FF2B5EF4-FFF2-40B4-BE49-F238E27FC236}">
                <a16:creationId xmlns:a16="http://schemas.microsoft.com/office/drawing/2014/main" id="{488DA78D-B6C3-6C09-536E-78742A68A546}"/>
              </a:ext>
            </a:extLst>
          </p:cNvPr>
          <p:cNvSpPr txBox="1">
            <a:spLocks noChangeArrowheads="1"/>
          </p:cNvSpPr>
          <p:nvPr/>
        </p:nvSpPr>
        <p:spPr bwMode="auto">
          <a:xfrm>
            <a:off x="4543425" y="3276600"/>
            <a:ext cx="1073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a:t>Class 3</a:t>
            </a:r>
          </a:p>
        </p:txBody>
      </p:sp>
      <p:sp>
        <p:nvSpPr>
          <p:cNvPr id="46149" name="Line 87">
            <a:extLst>
              <a:ext uri="{FF2B5EF4-FFF2-40B4-BE49-F238E27FC236}">
                <a16:creationId xmlns:a16="http://schemas.microsoft.com/office/drawing/2014/main" id="{D8E3F280-EF91-7A10-0168-144727D0F9C9}"/>
              </a:ext>
            </a:extLst>
          </p:cNvPr>
          <p:cNvSpPr>
            <a:spLocks noChangeShapeType="1"/>
          </p:cNvSpPr>
          <p:nvPr/>
        </p:nvSpPr>
        <p:spPr bwMode="auto">
          <a:xfrm>
            <a:off x="6772275" y="3733800"/>
            <a:ext cx="3086100"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6150" name="Text Box 88">
            <a:extLst>
              <a:ext uri="{FF2B5EF4-FFF2-40B4-BE49-F238E27FC236}">
                <a16:creationId xmlns:a16="http://schemas.microsoft.com/office/drawing/2014/main" id="{95EA5211-6477-3B27-5C3D-1D533F7021EC}"/>
              </a:ext>
            </a:extLst>
          </p:cNvPr>
          <p:cNvSpPr txBox="1">
            <a:spLocks noChangeArrowheads="1"/>
          </p:cNvSpPr>
          <p:nvPr/>
        </p:nvSpPr>
        <p:spPr bwMode="auto">
          <a:xfrm>
            <a:off x="7715250" y="3276600"/>
            <a:ext cx="1073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a:t>Class 1</a:t>
            </a:r>
          </a:p>
        </p:txBody>
      </p:sp>
      <p:sp>
        <p:nvSpPr>
          <p:cNvPr id="46151" name="Text Box 89">
            <a:extLst>
              <a:ext uri="{FF2B5EF4-FFF2-40B4-BE49-F238E27FC236}">
                <a16:creationId xmlns:a16="http://schemas.microsoft.com/office/drawing/2014/main" id="{080A0010-A27B-09F3-28E0-552EB0616E53}"/>
              </a:ext>
            </a:extLst>
          </p:cNvPr>
          <p:cNvSpPr txBox="1">
            <a:spLocks noChangeArrowheads="1"/>
          </p:cNvSpPr>
          <p:nvPr/>
        </p:nvSpPr>
        <p:spPr bwMode="auto">
          <a:xfrm>
            <a:off x="963613" y="1066800"/>
            <a:ext cx="4443412" cy="519113"/>
          </a:xfrm>
          <a:prstGeom prst="rect">
            <a:avLst/>
          </a:prstGeom>
          <a:noFill/>
          <a:ln>
            <a:noFill/>
          </a:ln>
          <a:effectLst/>
          <a:extLst>
            <a:ext uri="{909E8E84-426E-40DD-AFC4-6F175D3DCCD1}">
              <a14:hiddenFill xmlns:a14="http://schemas.microsoft.com/office/drawing/2010/main">
                <a:gradFill rotWithShape="0">
                  <a:gsLst>
                    <a:gs pos="0">
                      <a:srgbClr val="0066CC"/>
                    </a:gs>
                    <a:gs pos="100000">
                      <a:srgbClr val="002F5E"/>
                    </a:gs>
                  </a:gsLst>
                  <a:lin ang="5400000" scaled="1"/>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2800"/>
              <a:t>Class Location Determination</a:t>
            </a:r>
            <a:endParaRPr lang="en-US" altLang="en-US" sz="2400"/>
          </a:p>
        </p:txBody>
      </p:sp>
      <p:sp>
        <p:nvSpPr>
          <p:cNvPr id="46152" name="Rectangle 90">
            <a:extLst>
              <a:ext uri="{FF2B5EF4-FFF2-40B4-BE49-F238E27FC236}">
                <a16:creationId xmlns:a16="http://schemas.microsoft.com/office/drawing/2014/main" id="{A268D00D-5CD6-5EF4-6555-3A4EFEE7BEA3}"/>
              </a:ext>
            </a:extLst>
          </p:cNvPr>
          <p:cNvSpPr>
            <a:spLocks noChangeArrowheads="1"/>
          </p:cNvSpPr>
          <p:nvPr/>
        </p:nvSpPr>
        <p:spPr bwMode="auto">
          <a:xfrm>
            <a:off x="5495925" y="3124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6153" name="Rectangle 91">
            <a:extLst>
              <a:ext uri="{FF2B5EF4-FFF2-40B4-BE49-F238E27FC236}">
                <a16:creationId xmlns:a16="http://schemas.microsoft.com/office/drawing/2014/main" id="{070026F0-281F-CF86-54A4-01779BFA4BF7}"/>
              </a:ext>
            </a:extLst>
          </p:cNvPr>
          <p:cNvSpPr>
            <a:spLocks noChangeArrowheads="1"/>
          </p:cNvSpPr>
          <p:nvPr/>
        </p:nvSpPr>
        <p:spPr bwMode="auto">
          <a:xfrm>
            <a:off x="5400675" y="3048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6154" name="Text Box 92">
            <a:extLst>
              <a:ext uri="{FF2B5EF4-FFF2-40B4-BE49-F238E27FC236}">
                <a16:creationId xmlns:a16="http://schemas.microsoft.com/office/drawing/2014/main" id="{5B61CB90-5317-C5F1-5AD7-B794A7EB19B5}"/>
              </a:ext>
            </a:extLst>
          </p:cNvPr>
          <p:cNvSpPr txBox="1">
            <a:spLocks noChangeArrowheads="1"/>
          </p:cNvSpPr>
          <p:nvPr/>
        </p:nvSpPr>
        <p:spPr bwMode="auto">
          <a:xfrm>
            <a:off x="4291013" y="2112963"/>
            <a:ext cx="3365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a:t>9</a:t>
            </a:r>
          </a:p>
        </p:txBody>
      </p:sp>
      <p:sp>
        <p:nvSpPr>
          <p:cNvPr id="46155" name="Rectangle 93">
            <a:extLst>
              <a:ext uri="{FF2B5EF4-FFF2-40B4-BE49-F238E27FC236}">
                <a16:creationId xmlns:a16="http://schemas.microsoft.com/office/drawing/2014/main" id="{E6A2992B-4CE9-3167-4717-336BA672BF15}"/>
              </a:ext>
            </a:extLst>
          </p:cNvPr>
          <p:cNvSpPr>
            <a:spLocks noChangeArrowheads="1"/>
          </p:cNvSpPr>
          <p:nvPr/>
        </p:nvSpPr>
        <p:spPr bwMode="auto">
          <a:xfrm>
            <a:off x="7715250" y="2286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6156" name="Rectangle 94">
            <a:extLst>
              <a:ext uri="{FF2B5EF4-FFF2-40B4-BE49-F238E27FC236}">
                <a16:creationId xmlns:a16="http://schemas.microsoft.com/office/drawing/2014/main" id="{0E6EFF29-B129-6556-0EB7-10C94CFDD3D9}"/>
              </a:ext>
            </a:extLst>
          </p:cNvPr>
          <p:cNvSpPr>
            <a:spLocks noChangeArrowheads="1"/>
          </p:cNvSpPr>
          <p:nvPr/>
        </p:nvSpPr>
        <p:spPr bwMode="auto">
          <a:xfrm>
            <a:off x="7575550" y="2398713"/>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6157" name="Rectangle 95">
            <a:extLst>
              <a:ext uri="{FF2B5EF4-FFF2-40B4-BE49-F238E27FC236}">
                <a16:creationId xmlns:a16="http://schemas.microsoft.com/office/drawing/2014/main" id="{0ABE8A53-4ADE-A0C6-2BD3-C588E4F86955}"/>
              </a:ext>
            </a:extLst>
          </p:cNvPr>
          <p:cNvSpPr>
            <a:spLocks noChangeArrowheads="1"/>
          </p:cNvSpPr>
          <p:nvPr/>
        </p:nvSpPr>
        <p:spPr bwMode="auto">
          <a:xfrm>
            <a:off x="7524750" y="2257425"/>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Tree>
  </p:cSld>
  <p:clrMapOvr>
    <a:masterClrMapping/>
  </p:clrMapOvr>
  <p:transition>
    <p:blinds dir="vert"/>
  </p:transition>
</p:sld>
</file>

<file path=ppt/slides/slide17.xml><?xml version="1.0" encoding="utf-8"?>
<p:sld xmlns:a="http://schemas.openxmlformats.org/drawingml/2006/main" xmlns:r="http://schemas.openxmlformats.org/officeDocument/2006/relationships" xmlns:p="http://schemas.openxmlformats.org/presentationml/2006/main">
  <p:cSld>
    <p:bg>
      <p:bgPr>
        <a:gradFill rotWithShape="0">
          <a:gsLst>
            <a:gs pos="0">
              <a:srgbClr val="75EBFB"/>
            </a:gs>
            <a:gs pos="100000">
              <a:srgbClr val="FFFFFF"/>
            </a:gs>
          </a:gsLst>
          <a:lin ang="5400000" scaled="1"/>
        </a:gradFill>
        <a:effectLst/>
      </p:bgPr>
    </p:bg>
    <p:spTree>
      <p:nvGrpSpPr>
        <p:cNvPr id="1" name=""/>
        <p:cNvGrpSpPr/>
        <p:nvPr/>
      </p:nvGrpSpPr>
      <p:grpSpPr>
        <a:xfrm>
          <a:off x="0" y="0"/>
          <a:ext cx="0" cy="0"/>
          <a:chOff x="0" y="0"/>
          <a:chExt cx="0" cy="0"/>
        </a:xfrm>
      </p:grpSpPr>
      <p:sp>
        <p:nvSpPr>
          <p:cNvPr id="48130" name="Rectangle 2">
            <a:extLst>
              <a:ext uri="{FF2B5EF4-FFF2-40B4-BE49-F238E27FC236}">
                <a16:creationId xmlns:a16="http://schemas.microsoft.com/office/drawing/2014/main" id="{C249CE5D-82EF-E8B7-EFE1-77A91A077F06}"/>
              </a:ext>
            </a:extLst>
          </p:cNvPr>
          <p:cNvSpPr>
            <a:spLocks noChangeArrowheads="1"/>
          </p:cNvSpPr>
          <p:nvPr/>
        </p:nvSpPr>
        <p:spPr bwMode="auto">
          <a:xfrm>
            <a:off x="600075" y="2514600"/>
            <a:ext cx="9258300" cy="79375"/>
          </a:xfrm>
          <a:prstGeom prst="rect">
            <a:avLst/>
          </a:prstGeom>
          <a:solidFill>
            <a:srgbClr val="FF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8131" name="Line 3">
            <a:extLst>
              <a:ext uri="{FF2B5EF4-FFF2-40B4-BE49-F238E27FC236}">
                <a16:creationId xmlns:a16="http://schemas.microsoft.com/office/drawing/2014/main" id="{26A1DF31-3221-EFB6-2955-B1DA70313A42}"/>
              </a:ext>
            </a:extLst>
          </p:cNvPr>
          <p:cNvSpPr>
            <a:spLocks noChangeShapeType="1"/>
          </p:cNvSpPr>
          <p:nvPr/>
        </p:nvSpPr>
        <p:spPr bwMode="auto">
          <a:xfrm>
            <a:off x="600075" y="11430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8132" name="Line 4">
            <a:extLst>
              <a:ext uri="{FF2B5EF4-FFF2-40B4-BE49-F238E27FC236}">
                <a16:creationId xmlns:a16="http://schemas.microsoft.com/office/drawing/2014/main" id="{3473BA6A-B309-59CB-7789-285EFFFAD92C}"/>
              </a:ext>
            </a:extLst>
          </p:cNvPr>
          <p:cNvSpPr>
            <a:spLocks noChangeShapeType="1"/>
          </p:cNvSpPr>
          <p:nvPr/>
        </p:nvSpPr>
        <p:spPr bwMode="auto">
          <a:xfrm>
            <a:off x="600075" y="1447800"/>
            <a:ext cx="1028700"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8133" name="Text Box 5">
            <a:extLst>
              <a:ext uri="{FF2B5EF4-FFF2-40B4-BE49-F238E27FC236}">
                <a16:creationId xmlns:a16="http://schemas.microsoft.com/office/drawing/2014/main" id="{E4DF0C45-3E7A-6FBA-F452-CF0E66FBAF8A}"/>
              </a:ext>
            </a:extLst>
          </p:cNvPr>
          <p:cNvSpPr txBox="1">
            <a:spLocks noChangeArrowheads="1"/>
          </p:cNvSpPr>
          <p:nvPr/>
        </p:nvSpPr>
        <p:spPr bwMode="auto">
          <a:xfrm>
            <a:off x="671513" y="966788"/>
            <a:ext cx="9239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000"/>
              <a:t>Class 1</a:t>
            </a:r>
            <a:endParaRPr lang="en-US" altLang="en-US" sz="2800"/>
          </a:p>
        </p:txBody>
      </p:sp>
      <p:sp>
        <p:nvSpPr>
          <p:cNvPr id="48134" name="Line 6">
            <a:extLst>
              <a:ext uri="{FF2B5EF4-FFF2-40B4-BE49-F238E27FC236}">
                <a16:creationId xmlns:a16="http://schemas.microsoft.com/office/drawing/2014/main" id="{3B138D97-32EE-2EDE-AA9A-DB5870315650}"/>
              </a:ext>
            </a:extLst>
          </p:cNvPr>
          <p:cNvSpPr>
            <a:spLocks noChangeShapeType="1"/>
          </p:cNvSpPr>
          <p:nvPr/>
        </p:nvSpPr>
        <p:spPr bwMode="auto">
          <a:xfrm>
            <a:off x="1628775" y="11430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8135" name="Line 7">
            <a:extLst>
              <a:ext uri="{FF2B5EF4-FFF2-40B4-BE49-F238E27FC236}">
                <a16:creationId xmlns:a16="http://schemas.microsoft.com/office/drawing/2014/main" id="{FDF4D31D-F7DA-EF4F-BC4E-28C14361F0A9}"/>
              </a:ext>
            </a:extLst>
          </p:cNvPr>
          <p:cNvSpPr>
            <a:spLocks noChangeShapeType="1"/>
          </p:cNvSpPr>
          <p:nvPr/>
        </p:nvSpPr>
        <p:spPr bwMode="auto">
          <a:xfrm>
            <a:off x="1628775" y="1447800"/>
            <a:ext cx="1800225"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8136" name="Text Box 8">
            <a:extLst>
              <a:ext uri="{FF2B5EF4-FFF2-40B4-BE49-F238E27FC236}">
                <a16:creationId xmlns:a16="http://schemas.microsoft.com/office/drawing/2014/main" id="{B3007753-1553-5496-DE92-3F2A8D6441E8}"/>
              </a:ext>
            </a:extLst>
          </p:cNvPr>
          <p:cNvSpPr txBox="1">
            <a:spLocks noChangeArrowheads="1"/>
          </p:cNvSpPr>
          <p:nvPr/>
        </p:nvSpPr>
        <p:spPr bwMode="auto">
          <a:xfrm>
            <a:off x="1885950" y="914400"/>
            <a:ext cx="1073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a:t>Class 2</a:t>
            </a:r>
          </a:p>
        </p:txBody>
      </p:sp>
      <p:sp>
        <p:nvSpPr>
          <p:cNvPr id="48137" name="Line 9">
            <a:extLst>
              <a:ext uri="{FF2B5EF4-FFF2-40B4-BE49-F238E27FC236}">
                <a16:creationId xmlns:a16="http://schemas.microsoft.com/office/drawing/2014/main" id="{7A9F52C2-5E34-279D-4F1D-54A675410B95}"/>
              </a:ext>
            </a:extLst>
          </p:cNvPr>
          <p:cNvSpPr>
            <a:spLocks noChangeShapeType="1"/>
          </p:cNvSpPr>
          <p:nvPr/>
        </p:nvSpPr>
        <p:spPr bwMode="auto">
          <a:xfrm>
            <a:off x="3429000" y="11430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8138" name="Rectangle 10">
            <a:extLst>
              <a:ext uri="{FF2B5EF4-FFF2-40B4-BE49-F238E27FC236}">
                <a16:creationId xmlns:a16="http://schemas.microsoft.com/office/drawing/2014/main" id="{7F5CB8DA-1CAF-CA82-B92D-599FFD445BDC}"/>
              </a:ext>
            </a:extLst>
          </p:cNvPr>
          <p:cNvSpPr>
            <a:spLocks noChangeArrowheads="1"/>
          </p:cNvSpPr>
          <p:nvPr/>
        </p:nvSpPr>
        <p:spPr bwMode="auto">
          <a:xfrm>
            <a:off x="3000375" y="28956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8139" name="Rectangle 11">
            <a:extLst>
              <a:ext uri="{FF2B5EF4-FFF2-40B4-BE49-F238E27FC236}">
                <a16:creationId xmlns:a16="http://schemas.microsoft.com/office/drawing/2014/main" id="{50162957-F541-BDEC-C5B7-0ED5435AE52E}"/>
              </a:ext>
            </a:extLst>
          </p:cNvPr>
          <p:cNvSpPr>
            <a:spLocks noChangeArrowheads="1"/>
          </p:cNvSpPr>
          <p:nvPr/>
        </p:nvSpPr>
        <p:spPr bwMode="auto">
          <a:xfrm>
            <a:off x="2486025" y="28956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8140" name="Rectangle 12">
            <a:extLst>
              <a:ext uri="{FF2B5EF4-FFF2-40B4-BE49-F238E27FC236}">
                <a16:creationId xmlns:a16="http://schemas.microsoft.com/office/drawing/2014/main" id="{A8E827EC-FB0E-4E0D-11B8-29B0A6D4172C}"/>
              </a:ext>
            </a:extLst>
          </p:cNvPr>
          <p:cNvSpPr>
            <a:spLocks noChangeArrowheads="1"/>
          </p:cNvSpPr>
          <p:nvPr/>
        </p:nvSpPr>
        <p:spPr bwMode="auto">
          <a:xfrm>
            <a:off x="2743200" y="21336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8141" name="Rectangle 13">
            <a:extLst>
              <a:ext uri="{FF2B5EF4-FFF2-40B4-BE49-F238E27FC236}">
                <a16:creationId xmlns:a16="http://schemas.microsoft.com/office/drawing/2014/main" id="{98F0EFDC-BD95-29DC-926C-F57457355DD7}"/>
              </a:ext>
            </a:extLst>
          </p:cNvPr>
          <p:cNvSpPr>
            <a:spLocks noChangeArrowheads="1"/>
          </p:cNvSpPr>
          <p:nvPr/>
        </p:nvSpPr>
        <p:spPr bwMode="auto">
          <a:xfrm>
            <a:off x="1200150" y="21336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8142" name="Rectangle 14">
            <a:extLst>
              <a:ext uri="{FF2B5EF4-FFF2-40B4-BE49-F238E27FC236}">
                <a16:creationId xmlns:a16="http://schemas.microsoft.com/office/drawing/2014/main" id="{EAAD429B-043D-7056-D634-CCFEE2C85208}"/>
              </a:ext>
            </a:extLst>
          </p:cNvPr>
          <p:cNvSpPr>
            <a:spLocks noChangeArrowheads="1"/>
          </p:cNvSpPr>
          <p:nvPr/>
        </p:nvSpPr>
        <p:spPr bwMode="auto">
          <a:xfrm>
            <a:off x="942975" y="28956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8143" name="Rectangle 15">
            <a:extLst>
              <a:ext uri="{FF2B5EF4-FFF2-40B4-BE49-F238E27FC236}">
                <a16:creationId xmlns:a16="http://schemas.microsoft.com/office/drawing/2014/main" id="{6E84B0B3-24C7-715D-55E9-0F635648DADA}"/>
              </a:ext>
            </a:extLst>
          </p:cNvPr>
          <p:cNvSpPr>
            <a:spLocks noChangeArrowheads="1"/>
          </p:cNvSpPr>
          <p:nvPr/>
        </p:nvSpPr>
        <p:spPr bwMode="auto">
          <a:xfrm>
            <a:off x="1971675" y="2057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grpSp>
        <p:nvGrpSpPr>
          <p:cNvPr id="48144" name="Group 16">
            <a:extLst>
              <a:ext uri="{FF2B5EF4-FFF2-40B4-BE49-F238E27FC236}">
                <a16:creationId xmlns:a16="http://schemas.microsoft.com/office/drawing/2014/main" id="{22B9E9C0-BF02-EC11-5081-D69E5DDAF2A1}"/>
              </a:ext>
            </a:extLst>
          </p:cNvPr>
          <p:cNvGrpSpPr>
            <a:grpSpLocks/>
          </p:cNvGrpSpPr>
          <p:nvPr/>
        </p:nvGrpSpPr>
        <p:grpSpPr bwMode="auto">
          <a:xfrm>
            <a:off x="4114800" y="2209800"/>
            <a:ext cx="514350" cy="914400"/>
            <a:chOff x="2304" y="1392"/>
            <a:chExt cx="288" cy="576"/>
          </a:xfrm>
        </p:grpSpPr>
        <p:sp>
          <p:nvSpPr>
            <p:cNvPr id="48226" name="Rectangle 17">
              <a:extLst>
                <a:ext uri="{FF2B5EF4-FFF2-40B4-BE49-F238E27FC236}">
                  <a16:creationId xmlns:a16="http://schemas.microsoft.com/office/drawing/2014/main" id="{27CB2E0F-155B-E550-48E6-E3D9F3CD958B}"/>
                </a:ext>
              </a:extLst>
            </p:cNvPr>
            <p:cNvSpPr>
              <a:spLocks noChangeArrowheads="1"/>
            </p:cNvSpPr>
            <p:nvPr/>
          </p:nvSpPr>
          <p:spPr bwMode="auto">
            <a:xfrm>
              <a:off x="2304" y="1776"/>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8227" name="Rectangle 18">
              <a:extLst>
                <a:ext uri="{FF2B5EF4-FFF2-40B4-BE49-F238E27FC236}">
                  <a16:creationId xmlns:a16="http://schemas.microsoft.com/office/drawing/2014/main" id="{3C3A656D-68AD-EC5D-E51F-031F7D6D1FF2}"/>
                </a:ext>
              </a:extLst>
            </p:cNvPr>
            <p:cNvSpPr>
              <a:spLocks noChangeArrowheads="1"/>
            </p:cNvSpPr>
            <p:nvPr/>
          </p:nvSpPr>
          <p:spPr bwMode="auto">
            <a:xfrm>
              <a:off x="2448" y="1872"/>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8228" name="Rectangle 19">
              <a:extLst>
                <a:ext uri="{FF2B5EF4-FFF2-40B4-BE49-F238E27FC236}">
                  <a16:creationId xmlns:a16="http://schemas.microsoft.com/office/drawing/2014/main" id="{FD180CC1-E468-FA52-F7DA-5D041ECA2A88}"/>
                </a:ext>
              </a:extLst>
            </p:cNvPr>
            <p:cNvSpPr>
              <a:spLocks noChangeArrowheads="1"/>
            </p:cNvSpPr>
            <p:nvPr/>
          </p:nvSpPr>
          <p:spPr bwMode="auto">
            <a:xfrm>
              <a:off x="2544" y="1824"/>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8229" name="Rectangle 20">
              <a:extLst>
                <a:ext uri="{FF2B5EF4-FFF2-40B4-BE49-F238E27FC236}">
                  <a16:creationId xmlns:a16="http://schemas.microsoft.com/office/drawing/2014/main" id="{FC036BBB-E348-2CE4-6E58-64F45B2FF393}"/>
                </a:ext>
              </a:extLst>
            </p:cNvPr>
            <p:cNvSpPr>
              <a:spLocks noChangeArrowheads="1"/>
            </p:cNvSpPr>
            <p:nvPr/>
          </p:nvSpPr>
          <p:spPr bwMode="auto">
            <a:xfrm>
              <a:off x="2400" y="1392"/>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8230" name="Rectangle 21">
              <a:extLst>
                <a:ext uri="{FF2B5EF4-FFF2-40B4-BE49-F238E27FC236}">
                  <a16:creationId xmlns:a16="http://schemas.microsoft.com/office/drawing/2014/main" id="{F7992E75-BFD6-DC8B-F400-A09892B9200F}"/>
                </a:ext>
              </a:extLst>
            </p:cNvPr>
            <p:cNvSpPr>
              <a:spLocks noChangeArrowheads="1"/>
            </p:cNvSpPr>
            <p:nvPr/>
          </p:nvSpPr>
          <p:spPr bwMode="auto">
            <a:xfrm>
              <a:off x="2304" y="1872"/>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8231" name="Rectangle 22">
              <a:extLst>
                <a:ext uri="{FF2B5EF4-FFF2-40B4-BE49-F238E27FC236}">
                  <a16:creationId xmlns:a16="http://schemas.microsoft.com/office/drawing/2014/main" id="{73754996-C567-D932-64EE-0525CAD64B79}"/>
                </a:ext>
              </a:extLst>
            </p:cNvPr>
            <p:cNvSpPr>
              <a:spLocks noChangeArrowheads="1"/>
            </p:cNvSpPr>
            <p:nvPr/>
          </p:nvSpPr>
          <p:spPr bwMode="auto">
            <a:xfrm>
              <a:off x="2448" y="1776"/>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8232" name="Rectangle 23">
              <a:extLst>
                <a:ext uri="{FF2B5EF4-FFF2-40B4-BE49-F238E27FC236}">
                  <a16:creationId xmlns:a16="http://schemas.microsoft.com/office/drawing/2014/main" id="{F93650E7-BCD5-1847-63A3-3C46CF556F10}"/>
                </a:ext>
              </a:extLst>
            </p:cNvPr>
            <p:cNvSpPr>
              <a:spLocks noChangeArrowheads="1"/>
            </p:cNvSpPr>
            <p:nvPr/>
          </p:nvSpPr>
          <p:spPr bwMode="auto">
            <a:xfrm>
              <a:off x="2352" y="1920"/>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8233" name="Rectangle 24">
              <a:extLst>
                <a:ext uri="{FF2B5EF4-FFF2-40B4-BE49-F238E27FC236}">
                  <a16:creationId xmlns:a16="http://schemas.microsoft.com/office/drawing/2014/main" id="{8C2499C1-CEB1-BE14-FB10-E1CD7D497B83}"/>
                </a:ext>
              </a:extLst>
            </p:cNvPr>
            <p:cNvSpPr>
              <a:spLocks noChangeArrowheads="1"/>
            </p:cNvSpPr>
            <p:nvPr/>
          </p:nvSpPr>
          <p:spPr bwMode="auto">
            <a:xfrm>
              <a:off x="2352" y="1728"/>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8234" name="Rectangle 25">
              <a:extLst>
                <a:ext uri="{FF2B5EF4-FFF2-40B4-BE49-F238E27FC236}">
                  <a16:creationId xmlns:a16="http://schemas.microsoft.com/office/drawing/2014/main" id="{9711CA5B-434F-FE55-5218-AAD47F582252}"/>
                </a:ext>
              </a:extLst>
            </p:cNvPr>
            <p:cNvSpPr>
              <a:spLocks noChangeArrowheads="1"/>
            </p:cNvSpPr>
            <p:nvPr/>
          </p:nvSpPr>
          <p:spPr bwMode="auto">
            <a:xfrm>
              <a:off x="2352" y="1824"/>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grpSp>
      <p:sp>
        <p:nvSpPr>
          <p:cNvPr id="48145" name="Rectangle 26">
            <a:extLst>
              <a:ext uri="{FF2B5EF4-FFF2-40B4-BE49-F238E27FC236}">
                <a16:creationId xmlns:a16="http://schemas.microsoft.com/office/drawing/2014/main" id="{1B3F9564-6222-BA16-94BD-CF87C7661032}"/>
              </a:ext>
            </a:extLst>
          </p:cNvPr>
          <p:cNvSpPr>
            <a:spLocks noChangeArrowheads="1"/>
          </p:cNvSpPr>
          <p:nvPr/>
        </p:nvSpPr>
        <p:spPr bwMode="auto">
          <a:xfrm>
            <a:off x="5143500" y="21336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8146" name="Rectangle 27">
            <a:extLst>
              <a:ext uri="{FF2B5EF4-FFF2-40B4-BE49-F238E27FC236}">
                <a16:creationId xmlns:a16="http://schemas.microsoft.com/office/drawing/2014/main" id="{A12CF94B-818B-58FF-1C7C-3828A14CD473}"/>
              </a:ext>
            </a:extLst>
          </p:cNvPr>
          <p:cNvSpPr>
            <a:spLocks noChangeArrowheads="1"/>
          </p:cNvSpPr>
          <p:nvPr/>
        </p:nvSpPr>
        <p:spPr bwMode="auto">
          <a:xfrm>
            <a:off x="5400675" y="2286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8147" name="Rectangle 28">
            <a:extLst>
              <a:ext uri="{FF2B5EF4-FFF2-40B4-BE49-F238E27FC236}">
                <a16:creationId xmlns:a16="http://schemas.microsoft.com/office/drawing/2014/main" id="{BE8B7831-B4D9-7F57-F1FD-CF87364E0FB2}"/>
              </a:ext>
            </a:extLst>
          </p:cNvPr>
          <p:cNvSpPr>
            <a:spLocks noChangeArrowheads="1"/>
          </p:cNvSpPr>
          <p:nvPr/>
        </p:nvSpPr>
        <p:spPr bwMode="auto">
          <a:xfrm>
            <a:off x="5572125" y="2209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8148" name="Rectangle 29">
            <a:extLst>
              <a:ext uri="{FF2B5EF4-FFF2-40B4-BE49-F238E27FC236}">
                <a16:creationId xmlns:a16="http://schemas.microsoft.com/office/drawing/2014/main" id="{91E83018-213D-36A6-4832-60982115C344}"/>
              </a:ext>
            </a:extLst>
          </p:cNvPr>
          <p:cNvSpPr>
            <a:spLocks noChangeArrowheads="1"/>
          </p:cNvSpPr>
          <p:nvPr/>
        </p:nvSpPr>
        <p:spPr bwMode="auto">
          <a:xfrm>
            <a:off x="5143500" y="1905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8149" name="Rectangle 30">
            <a:extLst>
              <a:ext uri="{FF2B5EF4-FFF2-40B4-BE49-F238E27FC236}">
                <a16:creationId xmlns:a16="http://schemas.microsoft.com/office/drawing/2014/main" id="{C22E53CC-5508-AC27-DD6C-52FC9CC0B0DC}"/>
              </a:ext>
            </a:extLst>
          </p:cNvPr>
          <p:cNvSpPr>
            <a:spLocks noChangeArrowheads="1"/>
          </p:cNvSpPr>
          <p:nvPr/>
        </p:nvSpPr>
        <p:spPr bwMode="auto">
          <a:xfrm>
            <a:off x="5143500" y="2286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8150" name="Rectangle 31">
            <a:extLst>
              <a:ext uri="{FF2B5EF4-FFF2-40B4-BE49-F238E27FC236}">
                <a16:creationId xmlns:a16="http://schemas.microsoft.com/office/drawing/2014/main" id="{31732EA3-DB3B-5375-9695-7B1233D9D840}"/>
              </a:ext>
            </a:extLst>
          </p:cNvPr>
          <p:cNvSpPr>
            <a:spLocks noChangeArrowheads="1"/>
          </p:cNvSpPr>
          <p:nvPr/>
        </p:nvSpPr>
        <p:spPr bwMode="auto">
          <a:xfrm>
            <a:off x="5400675" y="21336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8151" name="Rectangle 32">
            <a:extLst>
              <a:ext uri="{FF2B5EF4-FFF2-40B4-BE49-F238E27FC236}">
                <a16:creationId xmlns:a16="http://schemas.microsoft.com/office/drawing/2014/main" id="{7B80A3CC-2E10-FCC6-DAB4-FC93E3968BFA}"/>
              </a:ext>
            </a:extLst>
          </p:cNvPr>
          <p:cNvSpPr>
            <a:spLocks noChangeArrowheads="1"/>
          </p:cNvSpPr>
          <p:nvPr/>
        </p:nvSpPr>
        <p:spPr bwMode="auto">
          <a:xfrm>
            <a:off x="5229225" y="2362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8152" name="Rectangle 33">
            <a:extLst>
              <a:ext uri="{FF2B5EF4-FFF2-40B4-BE49-F238E27FC236}">
                <a16:creationId xmlns:a16="http://schemas.microsoft.com/office/drawing/2014/main" id="{088C6D3B-C38C-38A0-C5B2-8118AF16691D}"/>
              </a:ext>
            </a:extLst>
          </p:cNvPr>
          <p:cNvSpPr>
            <a:spLocks noChangeArrowheads="1"/>
          </p:cNvSpPr>
          <p:nvPr/>
        </p:nvSpPr>
        <p:spPr bwMode="auto">
          <a:xfrm>
            <a:off x="5229225" y="2057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8153" name="Rectangle 34">
            <a:extLst>
              <a:ext uri="{FF2B5EF4-FFF2-40B4-BE49-F238E27FC236}">
                <a16:creationId xmlns:a16="http://schemas.microsoft.com/office/drawing/2014/main" id="{68BBFE22-DAC2-58A0-9A88-EEA61062E002}"/>
              </a:ext>
            </a:extLst>
          </p:cNvPr>
          <p:cNvSpPr>
            <a:spLocks noChangeArrowheads="1"/>
          </p:cNvSpPr>
          <p:nvPr/>
        </p:nvSpPr>
        <p:spPr bwMode="auto">
          <a:xfrm>
            <a:off x="5229225" y="2209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grpSp>
        <p:nvGrpSpPr>
          <p:cNvPr id="48154" name="Group 35">
            <a:extLst>
              <a:ext uri="{FF2B5EF4-FFF2-40B4-BE49-F238E27FC236}">
                <a16:creationId xmlns:a16="http://schemas.microsoft.com/office/drawing/2014/main" id="{3460D065-D8CC-30D3-0A9E-25B9939F9B1F}"/>
              </a:ext>
            </a:extLst>
          </p:cNvPr>
          <p:cNvGrpSpPr>
            <a:grpSpLocks/>
          </p:cNvGrpSpPr>
          <p:nvPr/>
        </p:nvGrpSpPr>
        <p:grpSpPr bwMode="auto">
          <a:xfrm>
            <a:off x="5657850" y="2286000"/>
            <a:ext cx="514350" cy="914400"/>
            <a:chOff x="2304" y="1392"/>
            <a:chExt cx="288" cy="576"/>
          </a:xfrm>
        </p:grpSpPr>
        <p:sp>
          <p:nvSpPr>
            <p:cNvPr id="48217" name="Rectangle 36">
              <a:extLst>
                <a:ext uri="{FF2B5EF4-FFF2-40B4-BE49-F238E27FC236}">
                  <a16:creationId xmlns:a16="http://schemas.microsoft.com/office/drawing/2014/main" id="{274D9723-2198-E61B-E3D9-B7021003401F}"/>
                </a:ext>
              </a:extLst>
            </p:cNvPr>
            <p:cNvSpPr>
              <a:spLocks noChangeArrowheads="1"/>
            </p:cNvSpPr>
            <p:nvPr/>
          </p:nvSpPr>
          <p:spPr bwMode="auto">
            <a:xfrm>
              <a:off x="2304" y="1776"/>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8218" name="Rectangle 37">
              <a:extLst>
                <a:ext uri="{FF2B5EF4-FFF2-40B4-BE49-F238E27FC236}">
                  <a16:creationId xmlns:a16="http://schemas.microsoft.com/office/drawing/2014/main" id="{25A96B02-9D54-DD70-A4B5-A3B7265AE5DE}"/>
                </a:ext>
              </a:extLst>
            </p:cNvPr>
            <p:cNvSpPr>
              <a:spLocks noChangeArrowheads="1"/>
            </p:cNvSpPr>
            <p:nvPr/>
          </p:nvSpPr>
          <p:spPr bwMode="auto">
            <a:xfrm>
              <a:off x="2448" y="1872"/>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8219" name="Rectangle 38">
              <a:extLst>
                <a:ext uri="{FF2B5EF4-FFF2-40B4-BE49-F238E27FC236}">
                  <a16:creationId xmlns:a16="http://schemas.microsoft.com/office/drawing/2014/main" id="{A1F34326-70A4-B742-1FC4-6655643975BD}"/>
                </a:ext>
              </a:extLst>
            </p:cNvPr>
            <p:cNvSpPr>
              <a:spLocks noChangeArrowheads="1"/>
            </p:cNvSpPr>
            <p:nvPr/>
          </p:nvSpPr>
          <p:spPr bwMode="auto">
            <a:xfrm>
              <a:off x="2544" y="1824"/>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8220" name="Rectangle 39">
              <a:extLst>
                <a:ext uri="{FF2B5EF4-FFF2-40B4-BE49-F238E27FC236}">
                  <a16:creationId xmlns:a16="http://schemas.microsoft.com/office/drawing/2014/main" id="{64387A1B-6A74-E8A7-0F98-BCBF57E45494}"/>
                </a:ext>
              </a:extLst>
            </p:cNvPr>
            <p:cNvSpPr>
              <a:spLocks noChangeArrowheads="1"/>
            </p:cNvSpPr>
            <p:nvPr/>
          </p:nvSpPr>
          <p:spPr bwMode="auto">
            <a:xfrm>
              <a:off x="2400" y="1392"/>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8221" name="Rectangle 40">
              <a:extLst>
                <a:ext uri="{FF2B5EF4-FFF2-40B4-BE49-F238E27FC236}">
                  <a16:creationId xmlns:a16="http://schemas.microsoft.com/office/drawing/2014/main" id="{B8512571-A234-D098-D568-16600FE094D5}"/>
                </a:ext>
              </a:extLst>
            </p:cNvPr>
            <p:cNvSpPr>
              <a:spLocks noChangeArrowheads="1"/>
            </p:cNvSpPr>
            <p:nvPr/>
          </p:nvSpPr>
          <p:spPr bwMode="auto">
            <a:xfrm>
              <a:off x="2304" y="1872"/>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8222" name="Rectangle 41">
              <a:extLst>
                <a:ext uri="{FF2B5EF4-FFF2-40B4-BE49-F238E27FC236}">
                  <a16:creationId xmlns:a16="http://schemas.microsoft.com/office/drawing/2014/main" id="{50E704A6-94C1-6A65-6A6C-52E5C6745677}"/>
                </a:ext>
              </a:extLst>
            </p:cNvPr>
            <p:cNvSpPr>
              <a:spLocks noChangeArrowheads="1"/>
            </p:cNvSpPr>
            <p:nvPr/>
          </p:nvSpPr>
          <p:spPr bwMode="auto">
            <a:xfrm>
              <a:off x="2448" y="1776"/>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8223" name="Rectangle 42">
              <a:extLst>
                <a:ext uri="{FF2B5EF4-FFF2-40B4-BE49-F238E27FC236}">
                  <a16:creationId xmlns:a16="http://schemas.microsoft.com/office/drawing/2014/main" id="{1B716F35-3BE3-0A48-15CE-2588225CE496}"/>
                </a:ext>
              </a:extLst>
            </p:cNvPr>
            <p:cNvSpPr>
              <a:spLocks noChangeArrowheads="1"/>
            </p:cNvSpPr>
            <p:nvPr/>
          </p:nvSpPr>
          <p:spPr bwMode="auto">
            <a:xfrm>
              <a:off x="2352" y="1920"/>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8224" name="Rectangle 43">
              <a:extLst>
                <a:ext uri="{FF2B5EF4-FFF2-40B4-BE49-F238E27FC236}">
                  <a16:creationId xmlns:a16="http://schemas.microsoft.com/office/drawing/2014/main" id="{DB424792-D6CC-BA00-6E29-CBC51B42D694}"/>
                </a:ext>
              </a:extLst>
            </p:cNvPr>
            <p:cNvSpPr>
              <a:spLocks noChangeArrowheads="1"/>
            </p:cNvSpPr>
            <p:nvPr/>
          </p:nvSpPr>
          <p:spPr bwMode="auto">
            <a:xfrm>
              <a:off x="2352" y="1728"/>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8225" name="Rectangle 44">
              <a:extLst>
                <a:ext uri="{FF2B5EF4-FFF2-40B4-BE49-F238E27FC236}">
                  <a16:creationId xmlns:a16="http://schemas.microsoft.com/office/drawing/2014/main" id="{B861DE33-7A74-B788-0085-98897625AF69}"/>
                </a:ext>
              </a:extLst>
            </p:cNvPr>
            <p:cNvSpPr>
              <a:spLocks noChangeArrowheads="1"/>
            </p:cNvSpPr>
            <p:nvPr/>
          </p:nvSpPr>
          <p:spPr bwMode="auto">
            <a:xfrm>
              <a:off x="2352" y="1824"/>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grpSp>
      <p:sp>
        <p:nvSpPr>
          <p:cNvPr id="48155" name="Rectangle 45">
            <a:extLst>
              <a:ext uri="{FF2B5EF4-FFF2-40B4-BE49-F238E27FC236}">
                <a16:creationId xmlns:a16="http://schemas.microsoft.com/office/drawing/2014/main" id="{614B7928-8796-C0F4-E517-BAE843B80675}"/>
              </a:ext>
            </a:extLst>
          </p:cNvPr>
          <p:cNvSpPr>
            <a:spLocks noChangeArrowheads="1"/>
          </p:cNvSpPr>
          <p:nvPr/>
        </p:nvSpPr>
        <p:spPr bwMode="auto">
          <a:xfrm>
            <a:off x="5314950" y="1828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8156" name="Rectangle 46">
            <a:extLst>
              <a:ext uri="{FF2B5EF4-FFF2-40B4-BE49-F238E27FC236}">
                <a16:creationId xmlns:a16="http://schemas.microsoft.com/office/drawing/2014/main" id="{4899B186-678D-1CE9-5D42-B4DE759ADC87}"/>
              </a:ext>
            </a:extLst>
          </p:cNvPr>
          <p:cNvSpPr>
            <a:spLocks noChangeArrowheads="1"/>
          </p:cNvSpPr>
          <p:nvPr/>
        </p:nvSpPr>
        <p:spPr bwMode="auto">
          <a:xfrm>
            <a:off x="5657850" y="1828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8157" name="Rectangle 47">
            <a:extLst>
              <a:ext uri="{FF2B5EF4-FFF2-40B4-BE49-F238E27FC236}">
                <a16:creationId xmlns:a16="http://schemas.microsoft.com/office/drawing/2014/main" id="{71D56038-A5F8-0580-A7C4-034731EB5E16}"/>
              </a:ext>
            </a:extLst>
          </p:cNvPr>
          <p:cNvSpPr>
            <a:spLocks noChangeArrowheads="1"/>
          </p:cNvSpPr>
          <p:nvPr/>
        </p:nvSpPr>
        <p:spPr bwMode="auto">
          <a:xfrm>
            <a:off x="6172200" y="1828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8158" name="Rectangle 48">
            <a:extLst>
              <a:ext uri="{FF2B5EF4-FFF2-40B4-BE49-F238E27FC236}">
                <a16:creationId xmlns:a16="http://schemas.microsoft.com/office/drawing/2014/main" id="{85793BD3-DDFE-B3A2-85A0-0536246A9357}"/>
              </a:ext>
            </a:extLst>
          </p:cNvPr>
          <p:cNvSpPr>
            <a:spLocks noChangeArrowheads="1"/>
          </p:cNvSpPr>
          <p:nvPr/>
        </p:nvSpPr>
        <p:spPr bwMode="auto">
          <a:xfrm>
            <a:off x="5572125" y="2057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8159" name="Rectangle 49">
            <a:extLst>
              <a:ext uri="{FF2B5EF4-FFF2-40B4-BE49-F238E27FC236}">
                <a16:creationId xmlns:a16="http://schemas.microsoft.com/office/drawing/2014/main" id="{5659C7E8-D254-77B8-07D5-5966E182366C}"/>
              </a:ext>
            </a:extLst>
          </p:cNvPr>
          <p:cNvSpPr>
            <a:spLocks noChangeArrowheads="1"/>
          </p:cNvSpPr>
          <p:nvPr/>
        </p:nvSpPr>
        <p:spPr bwMode="auto">
          <a:xfrm>
            <a:off x="5829300" y="1905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8160" name="Rectangle 50">
            <a:extLst>
              <a:ext uri="{FF2B5EF4-FFF2-40B4-BE49-F238E27FC236}">
                <a16:creationId xmlns:a16="http://schemas.microsoft.com/office/drawing/2014/main" id="{57D2A28C-ED46-F578-0E40-9196EEA6FB21}"/>
              </a:ext>
            </a:extLst>
          </p:cNvPr>
          <p:cNvSpPr>
            <a:spLocks noChangeArrowheads="1"/>
          </p:cNvSpPr>
          <p:nvPr/>
        </p:nvSpPr>
        <p:spPr bwMode="auto">
          <a:xfrm>
            <a:off x="5743575" y="1981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8161" name="Rectangle 51">
            <a:extLst>
              <a:ext uri="{FF2B5EF4-FFF2-40B4-BE49-F238E27FC236}">
                <a16:creationId xmlns:a16="http://schemas.microsoft.com/office/drawing/2014/main" id="{C9F65E47-2C06-7A1A-26E2-D0D6F469D17B}"/>
              </a:ext>
            </a:extLst>
          </p:cNvPr>
          <p:cNvSpPr>
            <a:spLocks noChangeArrowheads="1"/>
          </p:cNvSpPr>
          <p:nvPr/>
        </p:nvSpPr>
        <p:spPr bwMode="auto">
          <a:xfrm>
            <a:off x="5314950" y="2667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8162" name="Rectangle 52">
            <a:extLst>
              <a:ext uri="{FF2B5EF4-FFF2-40B4-BE49-F238E27FC236}">
                <a16:creationId xmlns:a16="http://schemas.microsoft.com/office/drawing/2014/main" id="{1FF8952F-7208-F135-79C0-C4BED814C1A4}"/>
              </a:ext>
            </a:extLst>
          </p:cNvPr>
          <p:cNvSpPr>
            <a:spLocks noChangeArrowheads="1"/>
          </p:cNvSpPr>
          <p:nvPr/>
        </p:nvSpPr>
        <p:spPr bwMode="auto">
          <a:xfrm>
            <a:off x="6172200" y="2743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8163" name="Rectangle 53">
            <a:extLst>
              <a:ext uri="{FF2B5EF4-FFF2-40B4-BE49-F238E27FC236}">
                <a16:creationId xmlns:a16="http://schemas.microsoft.com/office/drawing/2014/main" id="{BEEB5FF2-9F1D-5303-E32C-00358143E815}"/>
              </a:ext>
            </a:extLst>
          </p:cNvPr>
          <p:cNvSpPr>
            <a:spLocks noChangeArrowheads="1"/>
          </p:cNvSpPr>
          <p:nvPr/>
        </p:nvSpPr>
        <p:spPr bwMode="auto">
          <a:xfrm>
            <a:off x="5829300" y="2667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8164" name="Rectangle 54">
            <a:extLst>
              <a:ext uri="{FF2B5EF4-FFF2-40B4-BE49-F238E27FC236}">
                <a16:creationId xmlns:a16="http://schemas.microsoft.com/office/drawing/2014/main" id="{6ACEE693-82C7-DCB6-7F81-BF180FA3E36D}"/>
              </a:ext>
            </a:extLst>
          </p:cNvPr>
          <p:cNvSpPr>
            <a:spLocks noChangeArrowheads="1"/>
          </p:cNvSpPr>
          <p:nvPr/>
        </p:nvSpPr>
        <p:spPr bwMode="auto">
          <a:xfrm>
            <a:off x="5572125" y="2819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8165" name="Rectangle 55">
            <a:extLst>
              <a:ext uri="{FF2B5EF4-FFF2-40B4-BE49-F238E27FC236}">
                <a16:creationId xmlns:a16="http://schemas.microsoft.com/office/drawing/2014/main" id="{23E69B5B-3FF6-4DB6-4FCD-2C910C9CECDD}"/>
              </a:ext>
            </a:extLst>
          </p:cNvPr>
          <p:cNvSpPr>
            <a:spLocks noChangeArrowheads="1"/>
          </p:cNvSpPr>
          <p:nvPr/>
        </p:nvSpPr>
        <p:spPr bwMode="auto">
          <a:xfrm>
            <a:off x="5657850" y="2667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8166" name="Rectangle 56">
            <a:extLst>
              <a:ext uri="{FF2B5EF4-FFF2-40B4-BE49-F238E27FC236}">
                <a16:creationId xmlns:a16="http://schemas.microsoft.com/office/drawing/2014/main" id="{02C56B6B-1C21-8046-C19A-F791A586FA14}"/>
              </a:ext>
            </a:extLst>
          </p:cNvPr>
          <p:cNvSpPr>
            <a:spLocks noChangeArrowheads="1"/>
          </p:cNvSpPr>
          <p:nvPr/>
        </p:nvSpPr>
        <p:spPr bwMode="auto">
          <a:xfrm>
            <a:off x="6343650" y="2209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8167" name="Text Box 57">
            <a:extLst>
              <a:ext uri="{FF2B5EF4-FFF2-40B4-BE49-F238E27FC236}">
                <a16:creationId xmlns:a16="http://schemas.microsoft.com/office/drawing/2014/main" id="{6D03E096-2E0F-46AF-17F9-DEB427D5E0D9}"/>
              </a:ext>
            </a:extLst>
          </p:cNvPr>
          <p:cNvSpPr txBox="1">
            <a:spLocks noChangeArrowheads="1"/>
          </p:cNvSpPr>
          <p:nvPr/>
        </p:nvSpPr>
        <p:spPr bwMode="auto">
          <a:xfrm>
            <a:off x="5859463" y="1981200"/>
            <a:ext cx="488950"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2400"/>
              <a:t>46</a:t>
            </a:r>
          </a:p>
        </p:txBody>
      </p:sp>
      <p:sp>
        <p:nvSpPr>
          <p:cNvPr id="48168" name="Rectangle 58">
            <a:extLst>
              <a:ext uri="{FF2B5EF4-FFF2-40B4-BE49-F238E27FC236}">
                <a16:creationId xmlns:a16="http://schemas.microsoft.com/office/drawing/2014/main" id="{8CE0C105-397E-CAB8-704B-358B7DE583B1}"/>
              </a:ext>
            </a:extLst>
          </p:cNvPr>
          <p:cNvSpPr>
            <a:spLocks noChangeArrowheads="1"/>
          </p:cNvSpPr>
          <p:nvPr/>
        </p:nvSpPr>
        <p:spPr bwMode="auto">
          <a:xfrm>
            <a:off x="5486400" y="1981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8169" name="Rectangle 59">
            <a:extLst>
              <a:ext uri="{FF2B5EF4-FFF2-40B4-BE49-F238E27FC236}">
                <a16:creationId xmlns:a16="http://schemas.microsoft.com/office/drawing/2014/main" id="{6CDF00E6-6369-5221-15C5-F3E63226E417}"/>
              </a:ext>
            </a:extLst>
          </p:cNvPr>
          <p:cNvSpPr>
            <a:spLocks noChangeArrowheads="1"/>
          </p:cNvSpPr>
          <p:nvPr/>
        </p:nvSpPr>
        <p:spPr bwMode="auto">
          <a:xfrm>
            <a:off x="5657850" y="21336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8170" name="Rectangle 60">
            <a:extLst>
              <a:ext uri="{FF2B5EF4-FFF2-40B4-BE49-F238E27FC236}">
                <a16:creationId xmlns:a16="http://schemas.microsoft.com/office/drawing/2014/main" id="{3E611021-A2DC-FD87-8771-D8F73AB89353}"/>
              </a:ext>
            </a:extLst>
          </p:cNvPr>
          <p:cNvSpPr>
            <a:spLocks noChangeArrowheads="1"/>
          </p:cNvSpPr>
          <p:nvPr/>
        </p:nvSpPr>
        <p:spPr bwMode="auto">
          <a:xfrm>
            <a:off x="5829300" y="2286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8171" name="Rectangle 61">
            <a:extLst>
              <a:ext uri="{FF2B5EF4-FFF2-40B4-BE49-F238E27FC236}">
                <a16:creationId xmlns:a16="http://schemas.microsoft.com/office/drawing/2014/main" id="{4B8FC7D6-5CC4-061F-9F8F-5A1A13DFC7A9}"/>
              </a:ext>
            </a:extLst>
          </p:cNvPr>
          <p:cNvSpPr>
            <a:spLocks noChangeArrowheads="1"/>
          </p:cNvSpPr>
          <p:nvPr/>
        </p:nvSpPr>
        <p:spPr bwMode="auto">
          <a:xfrm>
            <a:off x="6000750" y="2438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8172" name="Rectangle 62">
            <a:extLst>
              <a:ext uri="{FF2B5EF4-FFF2-40B4-BE49-F238E27FC236}">
                <a16:creationId xmlns:a16="http://schemas.microsoft.com/office/drawing/2014/main" id="{0A97B114-1F16-A751-6D31-6C7B319CF4D3}"/>
              </a:ext>
            </a:extLst>
          </p:cNvPr>
          <p:cNvSpPr>
            <a:spLocks noChangeArrowheads="1"/>
          </p:cNvSpPr>
          <p:nvPr/>
        </p:nvSpPr>
        <p:spPr bwMode="auto">
          <a:xfrm>
            <a:off x="6172200" y="2590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8173" name="Rectangle 63">
            <a:extLst>
              <a:ext uri="{FF2B5EF4-FFF2-40B4-BE49-F238E27FC236}">
                <a16:creationId xmlns:a16="http://schemas.microsoft.com/office/drawing/2014/main" id="{912D8110-ECDA-8DCE-39A6-79407A55F8CB}"/>
              </a:ext>
            </a:extLst>
          </p:cNvPr>
          <p:cNvSpPr>
            <a:spLocks noChangeArrowheads="1"/>
          </p:cNvSpPr>
          <p:nvPr/>
        </p:nvSpPr>
        <p:spPr bwMode="auto">
          <a:xfrm>
            <a:off x="6343650" y="2743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8174" name="Rectangle 64">
            <a:extLst>
              <a:ext uri="{FF2B5EF4-FFF2-40B4-BE49-F238E27FC236}">
                <a16:creationId xmlns:a16="http://schemas.microsoft.com/office/drawing/2014/main" id="{0E22CCA0-A2E7-ECEB-B849-540028DFE361}"/>
              </a:ext>
            </a:extLst>
          </p:cNvPr>
          <p:cNvSpPr>
            <a:spLocks noChangeArrowheads="1"/>
          </p:cNvSpPr>
          <p:nvPr/>
        </p:nvSpPr>
        <p:spPr bwMode="auto">
          <a:xfrm>
            <a:off x="5314950" y="28956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8175" name="Rectangle 65">
            <a:extLst>
              <a:ext uri="{FF2B5EF4-FFF2-40B4-BE49-F238E27FC236}">
                <a16:creationId xmlns:a16="http://schemas.microsoft.com/office/drawing/2014/main" id="{35A9B6CE-9DE9-305E-828F-E5D249D6E6E2}"/>
              </a:ext>
            </a:extLst>
          </p:cNvPr>
          <p:cNvSpPr>
            <a:spLocks noChangeArrowheads="1"/>
          </p:cNvSpPr>
          <p:nvPr/>
        </p:nvSpPr>
        <p:spPr bwMode="auto">
          <a:xfrm>
            <a:off x="5486400" y="2819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8176" name="Rectangle 66">
            <a:extLst>
              <a:ext uri="{FF2B5EF4-FFF2-40B4-BE49-F238E27FC236}">
                <a16:creationId xmlns:a16="http://schemas.microsoft.com/office/drawing/2014/main" id="{DD3D05CC-77A9-2B8F-7E93-2CE70E7DE39C}"/>
              </a:ext>
            </a:extLst>
          </p:cNvPr>
          <p:cNvSpPr>
            <a:spLocks noChangeArrowheads="1"/>
          </p:cNvSpPr>
          <p:nvPr/>
        </p:nvSpPr>
        <p:spPr bwMode="auto">
          <a:xfrm>
            <a:off x="5486400" y="2743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8177" name="Rectangle 67">
            <a:extLst>
              <a:ext uri="{FF2B5EF4-FFF2-40B4-BE49-F238E27FC236}">
                <a16:creationId xmlns:a16="http://schemas.microsoft.com/office/drawing/2014/main" id="{A9057BFF-C3F2-478C-5F92-9DF34CB66ECC}"/>
              </a:ext>
            </a:extLst>
          </p:cNvPr>
          <p:cNvSpPr>
            <a:spLocks noChangeArrowheads="1"/>
          </p:cNvSpPr>
          <p:nvPr/>
        </p:nvSpPr>
        <p:spPr bwMode="auto">
          <a:xfrm>
            <a:off x="6000750" y="2667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8178" name="Rectangle 68">
            <a:extLst>
              <a:ext uri="{FF2B5EF4-FFF2-40B4-BE49-F238E27FC236}">
                <a16:creationId xmlns:a16="http://schemas.microsoft.com/office/drawing/2014/main" id="{A28EB106-C3EA-D229-0214-07CC3DF7ACFA}"/>
              </a:ext>
            </a:extLst>
          </p:cNvPr>
          <p:cNvSpPr>
            <a:spLocks noChangeArrowheads="1"/>
          </p:cNvSpPr>
          <p:nvPr/>
        </p:nvSpPr>
        <p:spPr bwMode="auto">
          <a:xfrm>
            <a:off x="6172200" y="2819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8179" name="Rectangle 69">
            <a:extLst>
              <a:ext uri="{FF2B5EF4-FFF2-40B4-BE49-F238E27FC236}">
                <a16:creationId xmlns:a16="http://schemas.microsoft.com/office/drawing/2014/main" id="{FCB5966B-458E-308D-0E50-FFF109B22E7F}"/>
              </a:ext>
            </a:extLst>
          </p:cNvPr>
          <p:cNvSpPr>
            <a:spLocks noChangeArrowheads="1"/>
          </p:cNvSpPr>
          <p:nvPr/>
        </p:nvSpPr>
        <p:spPr bwMode="auto">
          <a:xfrm>
            <a:off x="5143500" y="2819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8180" name="Rectangle 70">
            <a:extLst>
              <a:ext uri="{FF2B5EF4-FFF2-40B4-BE49-F238E27FC236}">
                <a16:creationId xmlns:a16="http://schemas.microsoft.com/office/drawing/2014/main" id="{3AB04011-7DF9-7CE2-6560-9DEFEE7C8E37}"/>
              </a:ext>
            </a:extLst>
          </p:cNvPr>
          <p:cNvSpPr>
            <a:spLocks noChangeArrowheads="1"/>
          </p:cNvSpPr>
          <p:nvPr/>
        </p:nvSpPr>
        <p:spPr bwMode="auto">
          <a:xfrm>
            <a:off x="5057775" y="3048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8181" name="Rectangle 71">
            <a:extLst>
              <a:ext uri="{FF2B5EF4-FFF2-40B4-BE49-F238E27FC236}">
                <a16:creationId xmlns:a16="http://schemas.microsoft.com/office/drawing/2014/main" id="{221521BD-8668-504D-74EF-E6BB251A08D4}"/>
              </a:ext>
            </a:extLst>
          </p:cNvPr>
          <p:cNvSpPr>
            <a:spLocks noChangeArrowheads="1"/>
          </p:cNvSpPr>
          <p:nvPr/>
        </p:nvSpPr>
        <p:spPr bwMode="auto">
          <a:xfrm>
            <a:off x="5314950" y="2362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8182" name="Rectangle 72">
            <a:extLst>
              <a:ext uri="{FF2B5EF4-FFF2-40B4-BE49-F238E27FC236}">
                <a16:creationId xmlns:a16="http://schemas.microsoft.com/office/drawing/2014/main" id="{EB82571B-3B20-F8F9-182C-F49B9EC00E2B}"/>
              </a:ext>
            </a:extLst>
          </p:cNvPr>
          <p:cNvSpPr>
            <a:spLocks noChangeArrowheads="1"/>
          </p:cNvSpPr>
          <p:nvPr/>
        </p:nvSpPr>
        <p:spPr bwMode="auto">
          <a:xfrm>
            <a:off x="5057775" y="2667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8183" name="Rectangle 73">
            <a:extLst>
              <a:ext uri="{FF2B5EF4-FFF2-40B4-BE49-F238E27FC236}">
                <a16:creationId xmlns:a16="http://schemas.microsoft.com/office/drawing/2014/main" id="{A8179DBD-102F-8AA9-315F-935BA1242C1F}"/>
              </a:ext>
            </a:extLst>
          </p:cNvPr>
          <p:cNvSpPr>
            <a:spLocks noChangeArrowheads="1"/>
          </p:cNvSpPr>
          <p:nvPr/>
        </p:nvSpPr>
        <p:spPr bwMode="auto">
          <a:xfrm>
            <a:off x="5915025" y="1981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8184" name="Rectangle 74">
            <a:extLst>
              <a:ext uri="{FF2B5EF4-FFF2-40B4-BE49-F238E27FC236}">
                <a16:creationId xmlns:a16="http://schemas.microsoft.com/office/drawing/2014/main" id="{BBA95415-FCC1-6B1C-E246-07D2C01849C3}"/>
              </a:ext>
            </a:extLst>
          </p:cNvPr>
          <p:cNvSpPr>
            <a:spLocks noChangeArrowheads="1"/>
          </p:cNvSpPr>
          <p:nvPr/>
        </p:nvSpPr>
        <p:spPr bwMode="auto">
          <a:xfrm>
            <a:off x="6343650" y="3124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8185" name="Rectangle 75">
            <a:extLst>
              <a:ext uri="{FF2B5EF4-FFF2-40B4-BE49-F238E27FC236}">
                <a16:creationId xmlns:a16="http://schemas.microsoft.com/office/drawing/2014/main" id="{B4868D58-8D55-4B57-8E34-BA7ED9F50453}"/>
              </a:ext>
            </a:extLst>
          </p:cNvPr>
          <p:cNvSpPr>
            <a:spLocks noChangeArrowheads="1"/>
          </p:cNvSpPr>
          <p:nvPr/>
        </p:nvSpPr>
        <p:spPr bwMode="auto">
          <a:xfrm>
            <a:off x="5400675" y="3200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8186" name="Rectangle 76">
            <a:extLst>
              <a:ext uri="{FF2B5EF4-FFF2-40B4-BE49-F238E27FC236}">
                <a16:creationId xmlns:a16="http://schemas.microsoft.com/office/drawing/2014/main" id="{1959D56E-5085-D140-FC19-334EFE7E71C7}"/>
              </a:ext>
            </a:extLst>
          </p:cNvPr>
          <p:cNvSpPr>
            <a:spLocks noChangeArrowheads="1"/>
          </p:cNvSpPr>
          <p:nvPr/>
        </p:nvSpPr>
        <p:spPr bwMode="auto">
          <a:xfrm>
            <a:off x="8229600" y="2209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8187" name="Rectangle 77">
            <a:extLst>
              <a:ext uri="{FF2B5EF4-FFF2-40B4-BE49-F238E27FC236}">
                <a16:creationId xmlns:a16="http://schemas.microsoft.com/office/drawing/2014/main" id="{0AC91195-19C4-3581-735B-5C0A800DB4B3}"/>
              </a:ext>
            </a:extLst>
          </p:cNvPr>
          <p:cNvSpPr>
            <a:spLocks noChangeArrowheads="1"/>
          </p:cNvSpPr>
          <p:nvPr/>
        </p:nvSpPr>
        <p:spPr bwMode="auto">
          <a:xfrm>
            <a:off x="8658225" y="2819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8188" name="Rectangle 78">
            <a:extLst>
              <a:ext uri="{FF2B5EF4-FFF2-40B4-BE49-F238E27FC236}">
                <a16:creationId xmlns:a16="http://schemas.microsoft.com/office/drawing/2014/main" id="{F8D0A1C9-9B87-834F-EC8A-3202062942DA}"/>
              </a:ext>
            </a:extLst>
          </p:cNvPr>
          <p:cNvSpPr>
            <a:spLocks noChangeArrowheads="1"/>
          </p:cNvSpPr>
          <p:nvPr/>
        </p:nvSpPr>
        <p:spPr bwMode="auto">
          <a:xfrm>
            <a:off x="8572500" y="2209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8189" name="Rectangle 79">
            <a:extLst>
              <a:ext uri="{FF2B5EF4-FFF2-40B4-BE49-F238E27FC236}">
                <a16:creationId xmlns:a16="http://schemas.microsoft.com/office/drawing/2014/main" id="{E829AC3C-A379-D21F-07AA-A9687FE7EBBB}"/>
              </a:ext>
            </a:extLst>
          </p:cNvPr>
          <p:cNvSpPr>
            <a:spLocks noChangeArrowheads="1"/>
          </p:cNvSpPr>
          <p:nvPr/>
        </p:nvSpPr>
        <p:spPr bwMode="auto">
          <a:xfrm>
            <a:off x="9001125" y="2209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8190" name="Line 80">
            <a:extLst>
              <a:ext uri="{FF2B5EF4-FFF2-40B4-BE49-F238E27FC236}">
                <a16:creationId xmlns:a16="http://schemas.microsoft.com/office/drawing/2014/main" id="{7F97F97F-3A11-80A8-5507-9DCF15E5C68D}"/>
              </a:ext>
            </a:extLst>
          </p:cNvPr>
          <p:cNvSpPr>
            <a:spLocks noChangeShapeType="1"/>
          </p:cNvSpPr>
          <p:nvPr/>
        </p:nvSpPr>
        <p:spPr bwMode="auto">
          <a:xfrm>
            <a:off x="7972425" y="11430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8191" name="Line 81">
            <a:extLst>
              <a:ext uri="{FF2B5EF4-FFF2-40B4-BE49-F238E27FC236}">
                <a16:creationId xmlns:a16="http://schemas.microsoft.com/office/drawing/2014/main" id="{D30FB4B9-7325-7146-7A41-33EAEDD938F3}"/>
              </a:ext>
            </a:extLst>
          </p:cNvPr>
          <p:cNvSpPr>
            <a:spLocks noChangeShapeType="1"/>
          </p:cNvSpPr>
          <p:nvPr/>
        </p:nvSpPr>
        <p:spPr bwMode="auto">
          <a:xfrm>
            <a:off x="3429000" y="1447800"/>
            <a:ext cx="4543425"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8192" name="Text Box 82">
            <a:extLst>
              <a:ext uri="{FF2B5EF4-FFF2-40B4-BE49-F238E27FC236}">
                <a16:creationId xmlns:a16="http://schemas.microsoft.com/office/drawing/2014/main" id="{A7141626-0149-C24B-E639-DB87BCD01829}"/>
              </a:ext>
            </a:extLst>
          </p:cNvPr>
          <p:cNvSpPr txBox="1">
            <a:spLocks noChangeArrowheads="1"/>
          </p:cNvSpPr>
          <p:nvPr/>
        </p:nvSpPr>
        <p:spPr bwMode="auto">
          <a:xfrm>
            <a:off x="5229225" y="914400"/>
            <a:ext cx="1073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a:t>Class 3</a:t>
            </a:r>
          </a:p>
        </p:txBody>
      </p:sp>
      <p:sp>
        <p:nvSpPr>
          <p:cNvPr id="48193" name="Line 83">
            <a:extLst>
              <a:ext uri="{FF2B5EF4-FFF2-40B4-BE49-F238E27FC236}">
                <a16:creationId xmlns:a16="http://schemas.microsoft.com/office/drawing/2014/main" id="{B2908DF3-BA8C-282B-D672-D9216D9BACB3}"/>
              </a:ext>
            </a:extLst>
          </p:cNvPr>
          <p:cNvSpPr>
            <a:spLocks noChangeShapeType="1"/>
          </p:cNvSpPr>
          <p:nvPr/>
        </p:nvSpPr>
        <p:spPr bwMode="auto">
          <a:xfrm>
            <a:off x="9172575" y="11430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8194" name="Text Box 84">
            <a:extLst>
              <a:ext uri="{FF2B5EF4-FFF2-40B4-BE49-F238E27FC236}">
                <a16:creationId xmlns:a16="http://schemas.microsoft.com/office/drawing/2014/main" id="{13B0D89D-BE7A-8DEE-B362-7E28C4AC1B70}"/>
              </a:ext>
            </a:extLst>
          </p:cNvPr>
          <p:cNvSpPr txBox="1">
            <a:spLocks noChangeArrowheads="1"/>
          </p:cNvSpPr>
          <p:nvPr/>
        </p:nvSpPr>
        <p:spPr bwMode="auto">
          <a:xfrm>
            <a:off x="8001000" y="914400"/>
            <a:ext cx="1073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a:t>Class 2</a:t>
            </a:r>
          </a:p>
        </p:txBody>
      </p:sp>
      <p:sp>
        <p:nvSpPr>
          <p:cNvPr id="48195" name="Line 85">
            <a:extLst>
              <a:ext uri="{FF2B5EF4-FFF2-40B4-BE49-F238E27FC236}">
                <a16:creationId xmlns:a16="http://schemas.microsoft.com/office/drawing/2014/main" id="{AD6857C6-F5D1-3F08-3C7D-F045E323A7E4}"/>
              </a:ext>
            </a:extLst>
          </p:cNvPr>
          <p:cNvSpPr>
            <a:spLocks noChangeShapeType="1"/>
          </p:cNvSpPr>
          <p:nvPr/>
        </p:nvSpPr>
        <p:spPr bwMode="auto">
          <a:xfrm>
            <a:off x="7972425" y="1447800"/>
            <a:ext cx="1200150"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8196" name="Line 86">
            <a:extLst>
              <a:ext uri="{FF2B5EF4-FFF2-40B4-BE49-F238E27FC236}">
                <a16:creationId xmlns:a16="http://schemas.microsoft.com/office/drawing/2014/main" id="{ACBD9329-09F5-8BBA-9D98-A1DFEB0A68A2}"/>
              </a:ext>
            </a:extLst>
          </p:cNvPr>
          <p:cNvSpPr>
            <a:spLocks noChangeShapeType="1"/>
          </p:cNvSpPr>
          <p:nvPr/>
        </p:nvSpPr>
        <p:spPr bwMode="auto">
          <a:xfrm>
            <a:off x="9858375" y="11430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8197" name="Line 87">
            <a:extLst>
              <a:ext uri="{FF2B5EF4-FFF2-40B4-BE49-F238E27FC236}">
                <a16:creationId xmlns:a16="http://schemas.microsoft.com/office/drawing/2014/main" id="{2D0E7311-F9A2-FBE1-4F2A-6F8E1BE8D522}"/>
              </a:ext>
            </a:extLst>
          </p:cNvPr>
          <p:cNvSpPr>
            <a:spLocks noChangeShapeType="1"/>
          </p:cNvSpPr>
          <p:nvPr/>
        </p:nvSpPr>
        <p:spPr bwMode="auto">
          <a:xfrm>
            <a:off x="9172575" y="1447800"/>
            <a:ext cx="685800"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8198" name="Text Box 88">
            <a:extLst>
              <a:ext uri="{FF2B5EF4-FFF2-40B4-BE49-F238E27FC236}">
                <a16:creationId xmlns:a16="http://schemas.microsoft.com/office/drawing/2014/main" id="{903C46AC-BCE4-9221-E495-D96A7BA61162}"/>
              </a:ext>
            </a:extLst>
          </p:cNvPr>
          <p:cNvSpPr txBox="1">
            <a:spLocks noChangeArrowheads="1"/>
          </p:cNvSpPr>
          <p:nvPr/>
        </p:nvSpPr>
        <p:spPr bwMode="auto">
          <a:xfrm>
            <a:off x="9163050" y="990600"/>
            <a:ext cx="70485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1400"/>
              <a:t>Class 1</a:t>
            </a:r>
            <a:endParaRPr lang="en-US" altLang="en-US" sz="1800"/>
          </a:p>
        </p:txBody>
      </p:sp>
      <p:sp>
        <p:nvSpPr>
          <p:cNvPr id="48199" name="Text Box 89">
            <a:extLst>
              <a:ext uri="{FF2B5EF4-FFF2-40B4-BE49-F238E27FC236}">
                <a16:creationId xmlns:a16="http://schemas.microsoft.com/office/drawing/2014/main" id="{C13555D0-61DB-D0DB-60C7-01087214D9FA}"/>
              </a:ext>
            </a:extLst>
          </p:cNvPr>
          <p:cNvSpPr txBox="1">
            <a:spLocks noChangeArrowheads="1"/>
          </p:cNvSpPr>
          <p:nvPr/>
        </p:nvSpPr>
        <p:spPr bwMode="auto">
          <a:xfrm>
            <a:off x="461963" y="342900"/>
            <a:ext cx="3657600" cy="519113"/>
          </a:xfrm>
          <a:prstGeom prst="rect">
            <a:avLst/>
          </a:prstGeom>
          <a:noFill/>
          <a:ln>
            <a:noFill/>
          </a:ln>
          <a:effectLst/>
          <a:extLst>
            <a:ext uri="{909E8E84-426E-40DD-AFC4-6F175D3DCCD1}">
              <a14:hiddenFill xmlns:a14="http://schemas.microsoft.com/office/drawing/2010/main">
                <a:gradFill rotWithShape="0">
                  <a:gsLst>
                    <a:gs pos="0">
                      <a:srgbClr val="0066CC"/>
                    </a:gs>
                    <a:gs pos="100000">
                      <a:srgbClr val="002F5E"/>
                    </a:gs>
                  </a:gsLst>
                  <a:lin ang="5400000" scaled="1"/>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2800" i="1" u="sng"/>
              <a:t>Continuous Sliding Mile</a:t>
            </a:r>
            <a:endParaRPr lang="en-US" altLang="en-US" sz="2400"/>
          </a:p>
        </p:txBody>
      </p:sp>
      <p:sp>
        <p:nvSpPr>
          <p:cNvPr id="48200" name="Line 90">
            <a:extLst>
              <a:ext uri="{FF2B5EF4-FFF2-40B4-BE49-F238E27FC236}">
                <a16:creationId xmlns:a16="http://schemas.microsoft.com/office/drawing/2014/main" id="{2D1A16FC-E604-BF2F-31B1-4187A8EF39C6}"/>
              </a:ext>
            </a:extLst>
          </p:cNvPr>
          <p:cNvSpPr>
            <a:spLocks noChangeShapeType="1"/>
          </p:cNvSpPr>
          <p:nvPr/>
        </p:nvSpPr>
        <p:spPr bwMode="auto">
          <a:xfrm>
            <a:off x="600075" y="405765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8201" name="Line 91">
            <a:extLst>
              <a:ext uri="{FF2B5EF4-FFF2-40B4-BE49-F238E27FC236}">
                <a16:creationId xmlns:a16="http://schemas.microsoft.com/office/drawing/2014/main" id="{0C141074-7458-2AD4-4F35-54A6225EDB32}"/>
              </a:ext>
            </a:extLst>
          </p:cNvPr>
          <p:cNvSpPr>
            <a:spLocks noChangeShapeType="1"/>
          </p:cNvSpPr>
          <p:nvPr/>
        </p:nvSpPr>
        <p:spPr bwMode="auto">
          <a:xfrm>
            <a:off x="3686175" y="405765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8202" name="Line 92">
            <a:extLst>
              <a:ext uri="{FF2B5EF4-FFF2-40B4-BE49-F238E27FC236}">
                <a16:creationId xmlns:a16="http://schemas.microsoft.com/office/drawing/2014/main" id="{24F384F0-F914-78CA-C90B-2F381DEC9DCC}"/>
              </a:ext>
            </a:extLst>
          </p:cNvPr>
          <p:cNvSpPr>
            <a:spLocks noChangeShapeType="1"/>
          </p:cNvSpPr>
          <p:nvPr/>
        </p:nvSpPr>
        <p:spPr bwMode="auto">
          <a:xfrm>
            <a:off x="6772275" y="405765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8203" name="Line 93">
            <a:extLst>
              <a:ext uri="{FF2B5EF4-FFF2-40B4-BE49-F238E27FC236}">
                <a16:creationId xmlns:a16="http://schemas.microsoft.com/office/drawing/2014/main" id="{0BFBF1E8-1913-416F-44A8-3E52C5C16B00}"/>
              </a:ext>
            </a:extLst>
          </p:cNvPr>
          <p:cNvSpPr>
            <a:spLocks noChangeShapeType="1"/>
          </p:cNvSpPr>
          <p:nvPr/>
        </p:nvSpPr>
        <p:spPr bwMode="auto">
          <a:xfrm>
            <a:off x="9858375" y="405765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8204" name="Line 94">
            <a:extLst>
              <a:ext uri="{FF2B5EF4-FFF2-40B4-BE49-F238E27FC236}">
                <a16:creationId xmlns:a16="http://schemas.microsoft.com/office/drawing/2014/main" id="{64812280-13F6-3BA4-D6ED-E9F582B92BE6}"/>
              </a:ext>
            </a:extLst>
          </p:cNvPr>
          <p:cNvSpPr>
            <a:spLocks noChangeShapeType="1"/>
          </p:cNvSpPr>
          <p:nvPr/>
        </p:nvSpPr>
        <p:spPr bwMode="auto">
          <a:xfrm>
            <a:off x="600075" y="4438650"/>
            <a:ext cx="3086100"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8205" name="Text Box 95">
            <a:extLst>
              <a:ext uri="{FF2B5EF4-FFF2-40B4-BE49-F238E27FC236}">
                <a16:creationId xmlns:a16="http://schemas.microsoft.com/office/drawing/2014/main" id="{68FD4C4C-AC07-C1B9-6D6A-495D39A81F76}"/>
              </a:ext>
            </a:extLst>
          </p:cNvPr>
          <p:cNvSpPr txBox="1">
            <a:spLocks noChangeArrowheads="1"/>
          </p:cNvSpPr>
          <p:nvPr/>
        </p:nvSpPr>
        <p:spPr bwMode="auto">
          <a:xfrm>
            <a:off x="1457325" y="3981450"/>
            <a:ext cx="1073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a:t>Class 1</a:t>
            </a:r>
          </a:p>
        </p:txBody>
      </p:sp>
      <p:sp>
        <p:nvSpPr>
          <p:cNvPr id="48206" name="Line 96">
            <a:extLst>
              <a:ext uri="{FF2B5EF4-FFF2-40B4-BE49-F238E27FC236}">
                <a16:creationId xmlns:a16="http://schemas.microsoft.com/office/drawing/2014/main" id="{32612EC1-B866-8402-1A51-B523F4EF68C3}"/>
              </a:ext>
            </a:extLst>
          </p:cNvPr>
          <p:cNvSpPr>
            <a:spLocks noChangeShapeType="1"/>
          </p:cNvSpPr>
          <p:nvPr/>
        </p:nvSpPr>
        <p:spPr bwMode="auto">
          <a:xfrm>
            <a:off x="3686175" y="4438650"/>
            <a:ext cx="3086100"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8207" name="Text Box 97">
            <a:extLst>
              <a:ext uri="{FF2B5EF4-FFF2-40B4-BE49-F238E27FC236}">
                <a16:creationId xmlns:a16="http://schemas.microsoft.com/office/drawing/2014/main" id="{EDC53981-AA6F-A615-E783-7B2265B741D9}"/>
              </a:ext>
            </a:extLst>
          </p:cNvPr>
          <p:cNvSpPr txBox="1">
            <a:spLocks noChangeArrowheads="1"/>
          </p:cNvSpPr>
          <p:nvPr/>
        </p:nvSpPr>
        <p:spPr bwMode="auto">
          <a:xfrm>
            <a:off x="4543425" y="3981450"/>
            <a:ext cx="1073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a:t>Class 3</a:t>
            </a:r>
          </a:p>
        </p:txBody>
      </p:sp>
      <p:sp>
        <p:nvSpPr>
          <p:cNvPr id="48208" name="Line 98">
            <a:extLst>
              <a:ext uri="{FF2B5EF4-FFF2-40B4-BE49-F238E27FC236}">
                <a16:creationId xmlns:a16="http://schemas.microsoft.com/office/drawing/2014/main" id="{BE0F375D-54F1-3DDA-88DA-BE3AD1621E22}"/>
              </a:ext>
            </a:extLst>
          </p:cNvPr>
          <p:cNvSpPr>
            <a:spLocks noChangeShapeType="1"/>
          </p:cNvSpPr>
          <p:nvPr/>
        </p:nvSpPr>
        <p:spPr bwMode="auto">
          <a:xfrm>
            <a:off x="6772275" y="4438650"/>
            <a:ext cx="3086100"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8209" name="Text Box 99">
            <a:extLst>
              <a:ext uri="{FF2B5EF4-FFF2-40B4-BE49-F238E27FC236}">
                <a16:creationId xmlns:a16="http://schemas.microsoft.com/office/drawing/2014/main" id="{815A1FEA-D456-851B-E008-6817861CF655}"/>
              </a:ext>
            </a:extLst>
          </p:cNvPr>
          <p:cNvSpPr txBox="1">
            <a:spLocks noChangeArrowheads="1"/>
          </p:cNvSpPr>
          <p:nvPr/>
        </p:nvSpPr>
        <p:spPr bwMode="auto">
          <a:xfrm>
            <a:off x="7715250" y="3981450"/>
            <a:ext cx="1073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a:t>Class 1</a:t>
            </a:r>
          </a:p>
        </p:txBody>
      </p:sp>
      <p:sp>
        <p:nvSpPr>
          <p:cNvPr id="48210" name="Text Box 100">
            <a:extLst>
              <a:ext uri="{FF2B5EF4-FFF2-40B4-BE49-F238E27FC236}">
                <a16:creationId xmlns:a16="http://schemas.microsoft.com/office/drawing/2014/main" id="{5B224A1D-568D-F0AC-FA72-3D2C0CB6C7BE}"/>
              </a:ext>
            </a:extLst>
          </p:cNvPr>
          <p:cNvSpPr txBox="1">
            <a:spLocks noChangeArrowheads="1"/>
          </p:cNvSpPr>
          <p:nvPr/>
        </p:nvSpPr>
        <p:spPr bwMode="auto">
          <a:xfrm>
            <a:off x="650875" y="4994275"/>
            <a:ext cx="225583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a:t>End-to-End Mile</a:t>
            </a:r>
          </a:p>
        </p:txBody>
      </p:sp>
      <p:sp>
        <p:nvSpPr>
          <p:cNvPr id="48211" name="Rectangle 101">
            <a:extLst>
              <a:ext uri="{FF2B5EF4-FFF2-40B4-BE49-F238E27FC236}">
                <a16:creationId xmlns:a16="http://schemas.microsoft.com/office/drawing/2014/main" id="{64321868-AA11-FA5A-C39D-63873E7CF71C}"/>
              </a:ext>
            </a:extLst>
          </p:cNvPr>
          <p:cNvSpPr>
            <a:spLocks noChangeArrowheads="1"/>
          </p:cNvSpPr>
          <p:nvPr/>
        </p:nvSpPr>
        <p:spPr bwMode="auto">
          <a:xfrm>
            <a:off x="5489575" y="3124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8212" name="Rectangle 102">
            <a:extLst>
              <a:ext uri="{FF2B5EF4-FFF2-40B4-BE49-F238E27FC236}">
                <a16:creationId xmlns:a16="http://schemas.microsoft.com/office/drawing/2014/main" id="{54C8AB12-4C88-22C8-1128-777B79FEF776}"/>
              </a:ext>
            </a:extLst>
          </p:cNvPr>
          <p:cNvSpPr>
            <a:spLocks noChangeArrowheads="1"/>
          </p:cNvSpPr>
          <p:nvPr/>
        </p:nvSpPr>
        <p:spPr bwMode="auto">
          <a:xfrm>
            <a:off x="5400675" y="3048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8213" name="Text Box 103">
            <a:extLst>
              <a:ext uri="{FF2B5EF4-FFF2-40B4-BE49-F238E27FC236}">
                <a16:creationId xmlns:a16="http://schemas.microsoft.com/office/drawing/2014/main" id="{18E8F651-965F-04F5-CDFA-F95142751997}"/>
              </a:ext>
            </a:extLst>
          </p:cNvPr>
          <p:cNvSpPr txBox="1">
            <a:spLocks noChangeArrowheads="1"/>
          </p:cNvSpPr>
          <p:nvPr/>
        </p:nvSpPr>
        <p:spPr bwMode="auto">
          <a:xfrm>
            <a:off x="4291013" y="2112963"/>
            <a:ext cx="3365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a:t>9</a:t>
            </a:r>
          </a:p>
        </p:txBody>
      </p:sp>
      <p:sp>
        <p:nvSpPr>
          <p:cNvPr id="48214" name="Rectangle 104">
            <a:extLst>
              <a:ext uri="{FF2B5EF4-FFF2-40B4-BE49-F238E27FC236}">
                <a16:creationId xmlns:a16="http://schemas.microsoft.com/office/drawing/2014/main" id="{4DC8EEAC-0BF4-C403-9754-CC948ABA20CD}"/>
              </a:ext>
            </a:extLst>
          </p:cNvPr>
          <p:cNvSpPr>
            <a:spLocks noChangeArrowheads="1"/>
          </p:cNvSpPr>
          <p:nvPr/>
        </p:nvSpPr>
        <p:spPr bwMode="auto">
          <a:xfrm>
            <a:off x="7715250" y="2286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8215" name="Rectangle 105">
            <a:extLst>
              <a:ext uri="{FF2B5EF4-FFF2-40B4-BE49-F238E27FC236}">
                <a16:creationId xmlns:a16="http://schemas.microsoft.com/office/drawing/2014/main" id="{9413BB3B-9869-AA60-F5C2-F936313E19E6}"/>
              </a:ext>
            </a:extLst>
          </p:cNvPr>
          <p:cNvSpPr>
            <a:spLocks noChangeArrowheads="1"/>
          </p:cNvSpPr>
          <p:nvPr/>
        </p:nvSpPr>
        <p:spPr bwMode="auto">
          <a:xfrm>
            <a:off x="7575550" y="2398713"/>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8216" name="Rectangle 106">
            <a:extLst>
              <a:ext uri="{FF2B5EF4-FFF2-40B4-BE49-F238E27FC236}">
                <a16:creationId xmlns:a16="http://schemas.microsoft.com/office/drawing/2014/main" id="{6D0419CE-9164-2AE3-700E-5EC0A9D3E111}"/>
              </a:ext>
            </a:extLst>
          </p:cNvPr>
          <p:cNvSpPr>
            <a:spLocks noChangeArrowheads="1"/>
          </p:cNvSpPr>
          <p:nvPr/>
        </p:nvSpPr>
        <p:spPr bwMode="auto">
          <a:xfrm>
            <a:off x="7524750" y="2257425"/>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Tree>
  </p:cSld>
  <p:clrMapOvr>
    <a:masterClrMapping/>
  </p:clrMapOvr>
  <p:transition>
    <p:blinds dir="vert"/>
  </p:transition>
</p:sld>
</file>

<file path=ppt/slides/slide18.xml><?xml version="1.0" encoding="utf-8"?>
<p:sld xmlns:a="http://schemas.openxmlformats.org/drawingml/2006/main" xmlns:r="http://schemas.openxmlformats.org/officeDocument/2006/relationships" xmlns:p="http://schemas.openxmlformats.org/presentationml/2006/main">
  <p:cSld>
    <p:bg>
      <p:bgPr>
        <a:gradFill rotWithShape="0">
          <a:gsLst>
            <a:gs pos="0">
              <a:srgbClr val="75EBFB"/>
            </a:gs>
            <a:gs pos="100000">
              <a:srgbClr val="FFFFFF"/>
            </a:gs>
          </a:gsLst>
          <a:lin ang="5400000" scaled="1"/>
        </a:gradFill>
        <a:effectLst/>
      </p:bgPr>
    </p:bg>
    <p:spTree>
      <p:nvGrpSpPr>
        <p:cNvPr id="1" name=""/>
        <p:cNvGrpSpPr/>
        <p:nvPr/>
      </p:nvGrpSpPr>
      <p:grpSpPr>
        <a:xfrm>
          <a:off x="0" y="0"/>
          <a:ext cx="0" cy="0"/>
          <a:chOff x="0" y="0"/>
          <a:chExt cx="0" cy="0"/>
        </a:xfrm>
      </p:grpSpPr>
      <p:sp>
        <p:nvSpPr>
          <p:cNvPr id="50178" name="Rectangle 2">
            <a:extLst>
              <a:ext uri="{FF2B5EF4-FFF2-40B4-BE49-F238E27FC236}">
                <a16:creationId xmlns:a16="http://schemas.microsoft.com/office/drawing/2014/main" id="{92F987F8-3976-0928-9D3B-140D4EE9EC03}"/>
              </a:ext>
            </a:extLst>
          </p:cNvPr>
          <p:cNvSpPr>
            <a:spLocks noGrp="1" noChangeArrowheads="1"/>
          </p:cNvSpPr>
          <p:nvPr>
            <p:ph type="ctrTitle"/>
          </p:nvPr>
        </p:nvSpPr>
        <p:spPr>
          <a:xfrm>
            <a:off x="771525" y="2130425"/>
            <a:ext cx="8743950" cy="1470025"/>
          </a:xfrm>
        </p:spPr>
        <p:txBody>
          <a:bodyPr anchor="ctr"/>
          <a:lstStyle/>
          <a:p>
            <a:r>
              <a:rPr lang="en-US" altLang="en-US">
                <a:solidFill>
                  <a:srgbClr val="990099"/>
                </a:solidFill>
                <a:latin typeface="Aero" pitchFamily="2" charset="0"/>
              </a:rPr>
              <a:t>Clustering</a:t>
            </a:r>
          </a:p>
        </p:txBody>
      </p:sp>
      <p:sp>
        <p:nvSpPr>
          <p:cNvPr id="50179" name="Rectangle 3">
            <a:extLst>
              <a:ext uri="{FF2B5EF4-FFF2-40B4-BE49-F238E27FC236}">
                <a16:creationId xmlns:a16="http://schemas.microsoft.com/office/drawing/2014/main" id="{374B32DB-2A90-BB92-8FD3-4471A1BF5BCA}"/>
              </a:ext>
            </a:extLst>
          </p:cNvPr>
          <p:cNvSpPr>
            <a:spLocks noGrp="1" noChangeArrowheads="1"/>
          </p:cNvSpPr>
          <p:nvPr>
            <p:ph type="subTitle" idx="1"/>
          </p:nvPr>
        </p:nvSpPr>
        <p:spPr>
          <a:xfrm>
            <a:off x="1543050" y="3886200"/>
            <a:ext cx="7200900" cy="1752600"/>
          </a:xfrm>
        </p:spPr>
        <p:txBody>
          <a:bodyPr/>
          <a:lstStyle/>
          <a:p>
            <a:endParaRPr lang="en-US" altLang="en-US" sz="320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gradFill rotWithShape="0">
          <a:gsLst>
            <a:gs pos="0">
              <a:srgbClr val="75EBFB"/>
            </a:gs>
            <a:gs pos="100000">
              <a:srgbClr val="FFFFFF"/>
            </a:gs>
          </a:gsLst>
          <a:lin ang="5400000" scaled="1"/>
        </a:gradFill>
        <a:effectLst/>
      </p:bgPr>
    </p:bg>
    <p:spTree>
      <p:nvGrpSpPr>
        <p:cNvPr id="1" name=""/>
        <p:cNvGrpSpPr/>
        <p:nvPr/>
      </p:nvGrpSpPr>
      <p:grpSpPr>
        <a:xfrm>
          <a:off x="0" y="0"/>
          <a:ext cx="0" cy="0"/>
          <a:chOff x="0" y="0"/>
          <a:chExt cx="0" cy="0"/>
        </a:xfrm>
      </p:grpSpPr>
      <p:sp>
        <p:nvSpPr>
          <p:cNvPr id="52226" name="Rectangle 2">
            <a:extLst>
              <a:ext uri="{FF2B5EF4-FFF2-40B4-BE49-F238E27FC236}">
                <a16:creationId xmlns:a16="http://schemas.microsoft.com/office/drawing/2014/main" id="{6A109D80-5D8E-DC1D-D9B2-63E9F32CE18D}"/>
              </a:ext>
            </a:extLst>
          </p:cNvPr>
          <p:cNvSpPr>
            <a:spLocks noChangeArrowheads="1"/>
          </p:cNvSpPr>
          <p:nvPr/>
        </p:nvSpPr>
        <p:spPr bwMode="auto">
          <a:xfrm>
            <a:off x="790575" y="2895600"/>
            <a:ext cx="9258300" cy="79375"/>
          </a:xfrm>
          <a:prstGeom prst="rect">
            <a:avLst/>
          </a:prstGeom>
          <a:solidFill>
            <a:srgbClr val="FF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2227" name="Line 3">
            <a:extLst>
              <a:ext uri="{FF2B5EF4-FFF2-40B4-BE49-F238E27FC236}">
                <a16:creationId xmlns:a16="http://schemas.microsoft.com/office/drawing/2014/main" id="{2FF61051-ED98-9002-AD9C-C6FF080920CF}"/>
              </a:ext>
            </a:extLst>
          </p:cNvPr>
          <p:cNvSpPr>
            <a:spLocks noChangeShapeType="1"/>
          </p:cNvSpPr>
          <p:nvPr/>
        </p:nvSpPr>
        <p:spPr bwMode="auto">
          <a:xfrm>
            <a:off x="704850" y="9906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2228" name="Rectangle 4">
            <a:extLst>
              <a:ext uri="{FF2B5EF4-FFF2-40B4-BE49-F238E27FC236}">
                <a16:creationId xmlns:a16="http://schemas.microsoft.com/office/drawing/2014/main" id="{8A838751-14E6-B19F-AB4C-41C4E8F85E2B}"/>
              </a:ext>
            </a:extLst>
          </p:cNvPr>
          <p:cNvSpPr>
            <a:spLocks noChangeArrowheads="1"/>
          </p:cNvSpPr>
          <p:nvPr/>
        </p:nvSpPr>
        <p:spPr bwMode="auto">
          <a:xfrm>
            <a:off x="2762250" y="32766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2229" name="Rectangle 5">
            <a:extLst>
              <a:ext uri="{FF2B5EF4-FFF2-40B4-BE49-F238E27FC236}">
                <a16:creationId xmlns:a16="http://schemas.microsoft.com/office/drawing/2014/main" id="{8A080FDC-204C-2B21-97B7-84C8D24E7987}"/>
              </a:ext>
            </a:extLst>
          </p:cNvPr>
          <p:cNvSpPr>
            <a:spLocks noChangeArrowheads="1"/>
          </p:cNvSpPr>
          <p:nvPr/>
        </p:nvSpPr>
        <p:spPr bwMode="auto">
          <a:xfrm>
            <a:off x="2933700" y="25146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2230" name="Rectangle 6">
            <a:extLst>
              <a:ext uri="{FF2B5EF4-FFF2-40B4-BE49-F238E27FC236}">
                <a16:creationId xmlns:a16="http://schemas.microsoft.com/office/drawing/2014/main" id="{CF55E037-15A1-5222-6D56-C4560214A2E9}"/>
              </a:ext>
            </a:extLst>
          </p:cNvPr>
          <p:cNvSpPr>
            <a:spLocks noChangeArrowheads="1"/>
          </p:cNvSpPr>
          <p:nvPr/>
        </p:nvSpPr>
        <p:spPr bwMode="auto">
          <a:xfrm>
            <a:off x="3190875" y="2667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2231" name="Rectangle 7">
            <a:extLst>
              <a:ext uri="{FF2B5EF4-FFF2-40B4-BE49-F238E27FC236}">
                <a16:creationId xmlns:a16="http://schemas.microsoft.com/office/drawing/2014/main" id="{E71885CA-1B01-F4FC-7316-C711AAAEEBCA}"/>
              </a:ext>
            </a:extLst>
          </p:cNvPr>
          <p:cNvSpPr>
            <a:spLocks noChangeArrowheads="1"/>
          </p:cNvSpPr>
          <p:nvPr/>
        </p:nvSpPr>
        <p:spPr bwMode="auto">
          <a:xfrm>
            <a:off x="3362325" y="2590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2232" name="Rectangle 8">
            <a:extLst>
              <a:ext uri="{FF2B5EF4-FFF2-40B4-BE49-F238E27FC236}">
                <a16:creationId xmlns:a16="http://schemas.microsoft.com/office/drawing/2014/main" id="{508179C8-914B-22E0-64F2-B18DF44B7BCC}"/>
              </a:ext>
            </a:extLst>
          </p:cNvPr>
          <p:cNvSpPr>
            <a:spLocks noChangeArrowheads="1"/>
          </p:cNvSpPr>
          <p:nvPr/>
        </p:nvSpPr>
        <p:spPr bwMode="auto">
          <a:xfrm>
            <a:off x="2933700" y="2286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2233" name="Rectangle 9">
            <a:extLst>
              <a:ext uri="{FF2B5EF4-FFF2-40B4-BE49-F238E27FC236}">
                <a16:creationId xmlns:a16="http://schemas.microsoft.com/office/drawing/2014/main" id="{10E4232A-093E-9FDD-480F-E2E2177D5F3D}"/>
              </a:ext>
            </a:extLst>
          </p:cNvPr>
          <p:cNvSpPr>
            <a:spLocks noChangeArrowheads="1"/>
          </p:cNvSpPr>
          <p:nvPr/>
        </p:nvSpPr>
        <p:spPr bwMode="auto">
          <a:xfrm>
            <a:off x="2933700" y="2667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2234" name="Rectangle 10">
            <a:extLst>
              <a:ext uri="{FF2B5EF4-FFF2-40B4-BE49-F238E27FC236}">
                <a16:creationId xmlns:a16="http://schemas.microsoft.com/office/drawing/2014/main" id="{2500689F-8AA3-4D4F-1B77-A850523D98F2}"/>
              </a:ext>
            </a:extLst>
          </p:cNvPr>
          <p:cNvSpPr>
            <a:spLocks noChangeArrowheads="1"/>
          </p:cNvSpPr>
          <p:nvPr/>
        </p:nvSpPr>
        <p:spPr bwMode="auto">
          <a:xfrm>
            <a:off x="3190875" y="25146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2235" name="Rectangle 11">
            <a:extLst>
              <a:ext uri="{FF2B5EF4-FFF2-40B4-BE49-F238E27FC236}">
                <a16:creationId xmlns:a16="http://schemas.microsoft.com/office/drawing/2014/main" id="{AD5B365C-BB2A-BD70-4D4F-645302B64376}"/>
              </a:ext>
            </a:extLst>
          </p:cNvPr>
          <p:cNvSpPr>
            <a:spLocks noChangeArrowheads="1"/>
          </p:cNvSpPr>
          <p:nvPr/>
        </p:nvSpPr>
        <p:spPr bwMode="auto">
          <a:xfrm>
            <a:off x="3019425" y="2743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2236" name="Rectangle 12">
            <a:extLst>
              <a:ext uri="{FF2B5EF4-FFF2-40B4-BE49-F238E27FC236}">
                <a16:creationId xmlns:a16="http://schemas.microsoft.com/office/drawing/2014/main" id="{33B2287D-D283-6977-B896-E26D6DAA2BC1}"/>
              </a:ext>
            </a:extLst>
          </p:cNvPr>
          <p:cNvSpPr>
            <a:spLocks noChangeArrowheads="1"/>
          </p:cNvSpPr>
          <p:nvPr/>
        </p:nvSpPr>
        <p:spPr bwMode="auto">
          <a:xfrm>
            <a:off x="3019425" y="2438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2237" name="Rectangle 13">
            <a:extLst>
              <a:ext uri="{FF2B5EF4-FFF2-40B4-BE49-F238E27FC236}">
                <a16:creationId xmlns:a16="http://schemas.microsoft.com/office/drawing/2014/main" id="{ADCC5167-2ED9-DD41-BCDA-DDBA0C3AD670}"/>
              </a:ext>
            </a:extLst>
          </p:cNvPr>
          <p:cNvSpPr>
            <a:spLocks noChangeArrowheads="1"/>
          </p:cNvSpPr>
          <p:nvPr/>
        </p:nvSpPr>
        <p:spPr bwMode="auto">
          <a:xfrm>
            <a:off x="3019425" y="2590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grpSp>
        <p:nvGrpSpPr>
          <p:cNvPr id="52238" name="Group 14">
            <a:extLst>
              <a:ext uri="{FF2B5EF4-FFF2-40B4-BE49-F238E27FC236}">
                <a16:creationId xmlns:a16="http://schemas.microsoft.com/office/drawing/2014/main" id="{FA3B2C85-36E8-BBF4-E6F8-90DA64E4A08E}"/>
              </a:ext>
            </a:extLst>
          </p:cNvPr>
          <p:cNvGrpSpPr>
            <a:grpSpLocks/>
          </p:cNvGrpSpPr>
          <p:nvPr/>
        </p:nvGrpSpPr>
        <p:grpSpPr bwMode="auto">
          <a:xfrm>
            <a:off x="3448050" y="2667000"/>
            <a:ext cx="514350" cy="914400"/>
            <a:chOff x="2304" y="1392"/>
            <a:chExt cx="288" cy="576"/>
          </a:xfrm>
        </p:grpSpPr>
        <p:sp>
          <p:nvSpPr>
            <p:cNvPr id="52290" name="Rectangle 15">
              <a:extLst>
                <a:ext uri="{FF2B5EF4-FFF2-40B4-BE49-F238E27FC236}">
                  <a16:creationId xmlns:a16="http://schemas.microsoft.com/office/drawing/2014/main" id="{32EBAD46-2C38-43BB-4996-FF5824613046}"/>
                </a:ext>
              </a:extLst>
            </p:cNvPr>
            <p:cNvSpPr>
              <a:spLocks noChangeArrowheads="1"/>
            </p:cNvSpPr>
            <p:nvPr/>
          </p:nvSpPr>
          <p:spPr bwMode="auto">
            <a:xfrm>
              <a:off x="2304" y="1776"/>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2291" name="Rectangle 16">
              <a:extLst>
                <a:ext uri="{FF2B5EF4-FFF2-40B4-BE49-F238E27FC236}">
                  <a16:creationId xmlns:a16="http://schemas.microsoft.com/office/drawing/2014/main" id="{4229E5CC-A91E-D34D-7B86-72CF220E6AA8}"/>
                </a:ext>
              </a:extLst>
            </p:cNvPr>
            <p:cNvSpPr>
              <a:spLocks noChangeArrowheads="1"/>
            </p:cNvSpPr>
            <p:nvPr/>
          </p:nvSpPr>
          <p:spPr bwMode="auto">
            <a:xfrm>
              <a:off x="2448" y="1872"/>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2292" name="Rectangle 17">
              <a:extLst>
                <a:ext uri="{FF2B5EF4-FFF2-40B4-BE49-F238E27FC236}">
                  <a16:creationId xmlns:a16="http://schemas.microsoft.com/office/drawing/2014/main" id="{32C014DF-5362-298C-E70A-7A87FD9C7715}"/>
                </a:ext>
              </a:extLst>
            </p:cNvPr>
            <p:cNvSpPr>
              <a:spLocks noChangeArrowheads="1"/>
            </p:cNvSpPr>
            <p:nvPr/>
          </p:nvSpPr>
          <p:spPr bwMode="auto">
            <a:xfrm>
              <a:off x="2544" y="1824"/>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2293" name="Rectangle 18">
              <a:extLst>
                <a:ext uri="{FF2B5EF4-FFF2-40B4-BE49-F238E27FC236}">
                  <a16:creationId xmlns:a16="http://schemas.microsoft.com/office/drawing/2014/main" id="{67518B38-F543-8F24-A401-9A0B97BF518C}"/>
                </a:ext>
              </a:extLst>
            </p:cNvPr>
            <p:cNvSpPr>
              <a:spLocks noChangeArrowheads="1"/>
            </p:cNvSpPr>
            <p:nvPr/>
          </p:nvSpPr>
          <p:spPr bwMode="auto">
            <a:xfrm>
              <a:off x="2400" y="1392"/>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2294" name="Rectangle 19">
              <a:extLst>
                <a:ext uri="{FF2B5EF4-FFF2-40B4-BE49-F238E27FC236}">
                  <a16:creationId xmlns:a16="http://schemas.microsoft.com/office/drawing/2014/main" id="{D130F1B1-3202-2920-32FA-5112C6C43F3A}"/>
                </a:ext>
              </a:extLst>
            </p:cNvPr>
            <p:cNvSpPr>
              <a:spLocks noChangeArrowheads="1"/>
            </p:cNvSpPr>
            <p:nvPr/>
          </p:nvSpPr>
          <p:spPr bwMode="auto">
            <a:xfrm>
              <a:off x="2304" y="1872"/>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2295" name="Rectangle 20">
              <a:extLst>
                <a:ext uri="{FF2B5EF4-FFF2-40B4-BE49-F238E27FC236}">
                  <a16:creationId xmlns:a16="http://schemas.microsoft.com/office/drawing/2014/main" id="{E0EDCD22-7536-D2CF-8158-ECB63240546F}"/>
                </a:ext>
              </a:extLst>
            </p:cNvPr>
            <p:cNvSpPr>
              <a:spLocks noChangeArrowheads="1"/>
            </p:cNvSpPr>
            <p:nvPr/>
          </p:nvSpPr>
          <p:spPr bwMode="auto">
            <a:xfrm>
              <a:off x="2448" y="1776"/>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2296" name="Rectangle 21">
              <a:extLst>
                <a:ext uri="{FF2B5EF4-FFF2-40B4-BE49-F238E27FC236}">
                  <a16:creationId xmlns:a16="http://schemas.microsoft.com/office/drawing/2014/main" id="{56AFA152-6EED-E19F-FB99-82FDE6861F86}"/>
                </a:ext>
              </a:extLst>
            </p:cNvPr>
            <p:cNvSpPr>
              <a:spLocks noChangeArrowheads="1"/>
            </p:cNvSpPr>
            <p:nvPr/>
          </p:nvSpPr>
          <p:spPr bwMode="auto">
            <a:xfrm>
              <a:off x="2352" y="1920"/>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2297" name="Rectangle 22">
              <a:extLst>
                <a:ext uri="{FF2B5EF4-FFF2-40B4-BE49-F238E27FC236}">
                  <a16:creationId xmlns:a16="http://schemas.microsoft.com/office/drawing/2014/main" id="{F317D9E3-6F69-3CF1-7260-5E93187B9322}"/>
                </a:ext>
              </a:extLst>
            </p:cNvPr>
            <p:cNvSpPr>
              <a:spLocks noChangeArrowheads="1"/>
            </p:cNvSpPr>
            <p:nvPr/>
          </p:nvSpPr>
          <p:spPr bwMode="auto">
            <a:xfrm>
              <a:off x="2352" y="1728"/>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2298" name="Rectangle 23">
              <a:extLst>
                <a:ext uri="{FF2B5EF4-FFF2-40B4-BE49-F238E27FC236}">
                  <a16:creationId xmlns:a16="http://schemas.microsoft.com/office/drawing/2014/main" id="{E703B124-A779-5802-F499-12D5CE53A2EF}"/>
                </a:ext>
              </a:extLst>
            </p:cNvPr>
            <p:cNvSpPr>
              <a:spLocks noChangeArrowheads="1"/>
            </p:cNvSpPr>
            <p:nvPr/>
          </p:nvSpPr>
          <p:spPr bwMode="auto">
            <a:xfrm>
              <a:off x="2352" y="1824"/>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grpSp>
      <p:sp>
        <p:nvSpPr>
          <p:cNvPr id="52239" name="Rectangle 24">
            <a:extLst>
              <a:ext uri="{FF2B5EF4-FFF2-40B4-BE49-F238E27FC236}">
                <a16:creationId xmlns:a16="http://schemas.microsoft.com/office/drawing/2014/main" id="{73A31DAD-08B4-296B-FE31-8D59102CA81F}"/>
              </a:ext>
            </a:extLst>
          </p:cNvPr>
          <p:cNvSpPr>
            <a:spLocks noChangeArrowheads="1"/>
          </p:cNvSpPr>
          <p:nvPr/>
        </p:nvSpPr>
        <p:spPr bwMode="auto">
          <a:xfrm>
            <a:off x="3105150" y="2209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2240" name="Rectangle 25">
            <a:extLst>
              <a:ext uri="{FF2B5EF4-FFF2-40B4-BE49-F238E27FC236}">
                <a16:creationId xmlns:a16="http://schemas.microsoft.com/office/drawing/2014/main" id="{2886536E-2610-F659-687E-C054526C2898}"/>
              </a:ext>
            </a:extLst>
          </p:cNvPr>
          <p:cNvSpPr>
            <a:spLocks noChangeArrowheads="1"/>
          </p:cNvSpPr>
          <p:nvPr/>
        </p:nvSpPr>
        <p:spPr bwMode="auto">
          <a:xfrm>
            <a:off x="3448050" y="2209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2241" name="Rectangle 26">
            <a:extLst>
              <a:ext uri="{FF2B5EF4-FFF2-40B4-BE49-F238E27FC236}">
                <a16:creationId xmlns:a16="http://schemas.microsoft.com/office/drawing/2014/main" id="{888F9FCB-2A6F-1EB2-7199-549D2CAA36ED}"/>
              </a:ext>
            </a:extLst>
          </p:cNvPr>
          <p:cNvSpPr>
            <a:spLocks noChangeArrowheads="1"/>
          </p:cNvSpPr>
          <p:nvPr/>
        </p:nvSpPr>
        <p:spPr bwMode="auto">
          <a:xfrm>
            <a:off x="3962400" y="2209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2242" name="Rectangle 27">
            <a:extLst>
              <a:ext uri="{FF2B5EF4-FFF2-40B4-BE49-F238E27FC236}">
                <a16:creationId xmlns:a16="http://schemas.microsoft.com/office/drawing/2014/main" id="{ADD39D04-0127-0583-1E79-7EDECBA0BFFD}"/>
              </a:ext>
            </a:extLst>
          </p:cNvPr>
          <p:cNvSpPr>
            <a:spLocks noChangeArrowheads="1"/>
          </p:cNvSpPr>
          <p:nvPr/>
        </p:nvSpPr>
        <p:spPr bwMode="auto">
          <a:xfrm>
            <a:off x="3362325" y="2438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2243" name="Rectangle 28">
            <a:extLst>
              <a:ext uri="{FF2B5EF4-FFF2-40B4-BE49-F238E27FC236}">
                <a16:creationId xmlns:a16="http://schemas.microsoft.com/office/drawing/2014/main" id="{EA7F3CDC-D153-9B3E-5CEE-55EFED51E494}"/>
              </a:ext>
            </a:extLst>
          </p:cNvPr>
          <p:cNvSpPr>
            <a:spLocks noChangeArrowheads="1"/>
          </p:cNvSpPr>
          <p:nvPr/>
        </p:nvSpPr>
        <p:spPr bwMode="auto">
          <a:xfrm>
            <a:off x="3619500" y="2286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2244" name="Rectangle 29">
            <a:extLst>
              <a:ext uri="{FF2B5EF4-FFF2-40B4-BE49-F238E27FC236}">
                <a16:creationId xmlns:a16="http://schemas.microsoft.com/office/drawing/2014/main" id="{62B45BDF-5C12-F04C-73F0-19727AFE1DA9}"/>
              </a:ext>
            </a:extLst>
          </p:cNvPr>
          <p:cNvSpPr>
            <a:spLocks noChangeArrowheads="1"/>
          </p:cNvSpPr>
          <p:nvPr/>
        </p:nvSpPr>
        <p:spPr bwMode="auto">
          <a:xfrm>
            <a:off x="3533775" y="2362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2245" name="Rectangle 30">
            <a:extLst>
              <a:ext uri="{FF2B5EF4-FFF2-40B4-BE49-F238E27FC236}">
                <a16:creationId xmlns:a16="http://schemas.microsoft.com/office/drawing/2014/main" id="{C9DEFA92-FCCD-0C7C-EA4F-537AE15C3D09}"/>
              </a:ext>
            </a:extLst>
          </p:cNvPr>
          <p:cNvSpPr>
            <a:spLocks noChangeArrowheads="1"/>
          </p:cNvSpPr>
          <p:nvPr/>
        </p:nvSpPr>
        <p:spPr bwMode="auto">
          <a:xfrm>
            <a:off x="3105150" y="3048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2246" name="Rectangle 31">
            <a:extLst>
              <a:ext uri="{FF2B5EF4-FFF2-40B4-BE49-F238E27FC236}">
                <a16:creationId xmlns:a16="http://schemas.microsoft.com/office/drawing/2014/main" id="{A0C33F19-0DA5-B397-CB06-91E24FFB2105}"/>
              </a:ext>
            </a:extLst>
          </p:cNvPr>
          <p:cNvSpPr>
            <a:spLocks noChangeArrowheads="1"/>
          </p:cNvSpPr>
          <p:nvPr/>
        </p:nvSpPr>
        <p:spPr bwMode="auto">
          <a:xfrm>
            <a:off x="3962400" y="3124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2247" name="Rectangle 32">
            <a:extLst>
              <a:ext uri="{FF2B5EF4-FFF2-40B4-BE49-F238E27FC236}">
                <a16:creationId xmlns:a16="http://schemas.microsoft.com/office/drawing/2014/main" id="{8ECFB7F1-B6B5-3F93-F9CA-7D48B992A1C5}"/>
              </a:ext>
            </a:extLst>
          </p:cNvPr>
          <p:cNvSpPr>
            <a:spLocks noChangeArrowheads="1"/>
          </p:cNvSpPr>
          <p:nvPr/>
        </p:nvSpPr>
        <p:spPr bwMode="auto">
          <a:xfrm>
            <a:off x="3619500" y="3048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2248" name="Rectangle 33">
            <a:extLst>
              <a:ext uri="{FF2B5EF4-FFF2-40B4-BE49-F238E27FC236}">
                <a16:creationId xmlns:a16="http://schemas.microsoft.com/office/drawing/2014/main" id="{C211136A-B956-87CB-89A5-891DAB0BE832}"/>
              </a:ext>
            </a:extLst>
          </p:cNvPr>
          <p:cNvSpPr>
            <a:spLocks noChangeArrowheads="1"/>
          </p:cNvSpPr>
          <p:nvPr/>
        </p:nvSpPr>
        <p:spPr bwMode="auto">
          <a:xfrm>
            <a:off x="3362325" y="3200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2249" name="Rectangle 34">
            <a:extLst>
              <a:ext uri="{FF2B5EF4-FFF2-40B4-BE49-F238E27FC236}">
                <a16:creationId xmlns:a16="http://schemas.microsoft.com/office/drawing/2014/main" id="{FCC8EA48-4B09-4519-B577-0DBC72A7F431}"/>
              </a:ext>
            </a:extLst>
          </p:cNvPr>
          <p:cNvSpPr>
            <a:spLocks noChangeArrowheads="1"/>
          </p:cNvSpPr>
          <p:nvPr/>
        </p:nvSpPr>
        <p:spPr bwMode="auto">
          <a:xfrm>
            <a:off x="3448050" y="3048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2250" name="Rectangle 35">
            <a:extLst>
              <a:ext uri="{FF2B5EF4-FFF2-40B4-BE49-F238E27FC236}">
                <a16:creationId xmlns:a16="http://schemas.microsoft.com/office/drawing/2014/main" id="{79D793E1-5AB3-78A1-1DCA-B6DAB1BD4598}"/>
              </a:ext>
            </a:extLst>
          </p:cNvPr>
          <p:cNvSpPr>
            <a:spLocks noChangeArrowheads="1"/>
          </p:cNvSpPr>
          <p:nvPr/>
        </p:nvSpPr>
        <p:spPr bwMode="auto">
          <a:xfrm>
            <a:off x="4133850" y="2590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2251" name="Text Box 36">
            <a:extLst>
              <a:ext uri="{FF2B5EF4-FFF2-40B4-BE49-F238E27FC236}">
                <a16:creationId xmlns:a16="http://schemas.microsoft.com/office/drawing/2014/main" id="{76404F1B-935C-D090-7744-352D8C890CF9}"/>
              </a:ext>
            </a:extLst>
          </p:cNvPr>
          <p:cNvSpPr txBox="1">
            <a:spLocks noChangeArrowheads="1"/>
          </p:cNvSpPr>
          <p:nvPr/>
        </p:nvSpPr>
        <p:spPr bwMode="auto">
          <a:xfrm>
            <a:off x="3649663" y="2362200"/>
            <a:ext cx="488950"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2400"/>
              <a:t>46</a:t>
            </a:r>
          </a:p>
        </p:txBody>
      </p:sp>
      <p:sp>
        <p:nvSpPr>
          <p:cNvPr id="52252" name="Rectangle 37">
            <a:extLst>
              <a:ext uri="{FF2B5EF4-FFF2-40B4-BE49-F238E27FC236}">
                <a16:creationId xmlns:a16="http://schemas.microsoft.com/office/drawing/2014/main" id="{692329C5-206E-6634-0B3B-BE503DE0BD01}"/>
              </a:ext>
            </a:extLst>
          </p:cNvPr>
          <p:cNvSpPr>
            <a:spLocks noChangeArrowheads="1"/>
          </p:cNvSpPr>
          <p:nvPr/>
        </p:nvSpPr>
        <p:spPr bwMode="auto">
          <a:xfrm>
            <a:off x="3276600" y="2362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2253" name="Rectangle 38">
            <a:extLst>
              <a:ext uri="{FF2B5EF4-FFF2-40B4-BE49-F238E27FC236}">
                <a16:creationId xmlns:a16="http://schemas.microsoft.com/office/drawing/2014/main" id="{1FD561DA-D7B1-A520-C2DD-D542D2EFF08A}"/>
              </a:ext>
            </a:extLst>
          </p:cNvPr>
          <p:cNvSpPr>
            <a:spLocks noChangeArrowheads="1"/>
          </p:cNvSpPr>
          <p:nvPr/>
        </p:nvSpPr>
        <p:spPr bwMode="auto">
          <a:xfrm>
            <a:off x="3448050" y="25146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2254" name="Rectangle 39">
            <a:extLst>
              <a:ext uri="{FF2B5EF4-FFF2-40B4-BE49-F238E27FC236}">
                <a16:creationId xmlns:a16="http://schemas.microsoft.com/office/drawing/2014/main" id="{A616C386-5093-C9D1-A65A-4F9F56FF7D65}"/>
              </a:ext>
            </a:extLst>
          </p:cNvPr>
          <p:cNvSpPr>
            <a:spLocks noChangeArrowheads="1"/>
          </p:cNvSpPr>
          <p:nvPr/>
        </p:nvSpPr>
        <p:spPr bwMode="auto">
          <a:xfrm>
            <a:off x="3619500" y="2667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2255" name="Rectangle 40">
            <a:extLst>
              <a:ext uri="{FF2B5EF4-FFF2-40B4-BE49-F238E27FC236}">
                <a16:creationId xmlns:a16="http://schemas.microsoft.com/office/drawing/2014/main" id="{61E5CA3F-0D6D-1604-7CF3-43122F053527}"/>
              </a:ext>
            </a:extLst>
          </p:cNvPr>
          <p:cNvSpPr>
            <a:spLocks noChangeArrowheads="1"/>
          </p:cNvSpPr>
          <p:nvPr/>
        </p:nvSpPr>
        <p:spPr bwMode="auto">
          <a:xfrm>
            <a:off x="3790950" y="2819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2256" name="Rectangle 41">
            <a:extLst>
              <a:ext uri="{FF2B5EF4-FFF2-40B4-BE49-F238E27FC236}">
                <a16:creationId xmlns:a16="http://schemas.microsoft.com/office/drawing/2014/main" id="{578F98C6-F60B-FAB7-EC23-9CEE4B8A165C}"/>
              </a:ext>
            </a:extLst>
          </p:cNvPr>
          <p:cNvSpPr>
            <a:spLocks noChangeArrowheads="1"/>
          </p:cNvSpPr>
          <p:nvPr/>
        </p:nvSpPr>
        <p:spPr bwMode="auto">
          <a:xfrm>
            <a:off x="3962400" y="2971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2257" name="Rectangle 42">
            <a:extLst>
              <a:ext uri="{FF2B5EF4-FFF2-40B4-BE49-F238E27FC236}">
                <a16:creationId xmlns:a16="http://schemas.microsoft.com/office/drawing/2014/main" id="{9C48958F-C4B0-D89A-3595-69190D6766B3}"/>
              </a:ext>
            </a:extLst>
          </p:cNvPr>
          <p:cNvSpPr>
            <a:spLocks noChangeArrowheads="1"/>
          </p:cNvSpPr>
          <p:nvPr/>
        </p:nvSpPr>
        <p:spPr bwMode="auto">
          <a:xfrm>
            <a:off x="4133850" y="3124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2258" name="Rectangle 43">
            <a:extLst>
              <a:ext uri="{FF2B5EF4-FFF2-40B4-BE49-F238E27FC236}">
                <a16:creationId xmlns:a16="http://schemas.microsoft.com/office/drawing/2014/main" id="{FB8965E4-ED7B-25A8-8625-D66D105D4546}"/>
              </a:ext>
            </a:extLst>
          </p:cNvPr>
          <p:cNvSpPr>
            <a:spLocks noChangeArrowheads="1"/>
          </p:cNvSpPr>
          <p:nvPr/>
        </p:nvSpPr>
        <p:spPr bwMode="auto">
          <a:xfrm>
            <a:off x="3105150" y="32766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2259" name="Rectangle 44">
            <a:extLst>
              <a:ext uri="{FF2B5EF4-FFF2-40B4-BE49-F238E27FC236}">
                <a16:creationId xmlns:a16="http://schemas.microsoft.com/office/drawing/2014/main" id="{2E13EA2F-B7B1-BA84-D28F-454604FC277E}"/>
              </a:ext>
            </a:extLst>
          </p:cNvPr>
          <p:cNvSpPr>
            <a:spLocks noChangeArrowheads="1"/>
          </p:cNvSpPr>
          <p:nvPr/>
        </p:nvSpPr>
        <p:spPr bwMode="auto">
          <a:xfrm>
            <a:off x="3276600" y="3200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2260" name="Rectangle 45">
            <a:extLst>
              <a:ext uri="{FF2B5EF4-FFF2-40B4-BE49-F238E27FC236}">
                <a16:creationId xmlns:a16="http://schemas.microsoft.com/office/drawing/2014/main" id="{C21BF5EC-7A4A-1133-DF89-787998127FA0}"/>
              </a:ext>
            </a:extLst>
          </p:cNvPr>
          <p:cNvSpPr>
            <a:spLocks noChangeArrowheads="1"/>
          </p:cNvSpPr>
          <p:nvPr/>
        </p:nvSpPr>
        <p:spPr bwMode="auto">
          <a:xfrm>
            <a:off x="3276600" y="3124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2261" name="Rectangle 46">
            <a:extLst>
              <a:ext uri="{FF2B5EF4-FFF2-40B4-BE49-F238E27FC236}">
                <a16:creationId xmlns:a16="http://schemas.microsoft.com/office/drawing/2014/main" id="{8F383AD5-7B64-E9E6-B6FB-CCEA2225CDDE}"/>
              </a:ext>
            </a:extLst>
          </p:cNvPr>
          <p:cNvSpPr>
            <a:spLocks noChangeArrowheads="1"/>
          </p:cNvSpPr>
          <p:nvPr/>
        </p:nvSpPr>
        <p:spPr bwMode="auto">
          <a:xfrm>
            <a:off x="3790950" y="3048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2262" name="Rectangle 47">
            <a:extLst>
              <a:ext uri="{FF2B5EF4-FFF2-40B4-BE49-F238E27FC236}">
                <a16:creationId xmlns:a16="http://schemas.microsoft.com/office/drawing/2014/main" id="{6879356A-5757-AB22-F119-57A4ED9528D9}"/>
              </a:ext>
            </a:extLst>
          </p:cNvPr>
          <p:cNvSpPr>
            <a:spLocks noChangeArrowheads="1"/>
          </p:cNvSpPr>
          <p:nvPr/>
        </p:nvSpPr>
        <p:spPr bwMode="auto">
          <a:xfrm>
            <a:off x="3962400" y="3200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2263" name="Rectangle 48">
            <a:extLst>
              <a:ext uri="{FF2B5EF4-FFF2-40B4-BE49-F238E27FC236}">
                <a16:creationId xmlns:a16="http://schemas.microsoft.com/office/drawing/2014/main" id="{DB4A17AA-5B45-BB28-D28C-1B1E08F662E2}"/>
              </a:ext>
            </a:extLst>
          </p:cNvPr>
          <p:cNvSpPr>
            <a:spLocks noChangeArrowheads="1"/>
          </p:cNvSpPr>
          <p:nvPr/>
        </p:nvSpPr>
        <p:spPr bwMode="auto">
          <a:xfrm>
            <a:off x="2933700" y="3200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2264" name="Rectangle 49">
            <a:extLst>
              <a:ext uri="{FF2B5EF4-FFF2-40B4-BE49-F238E27FC236}">
                <a16:creationId xmlns:a16="http://schemas.microsoft.com/office/drawing/2014/main" id="{8792B62C-0E1E-85CC-93C9-99D454BC68FD}"/>
              </a:ext>
            </a:extLst>
          </p:cNvPr>
          <p:cNvSpPr>
            <a:spLocks noChangeArrowheads="1"/>
          </p:cNvSpPr>
          <p:nvPr/>
        </p:nvSpPr>
        <p:spPr bwMode="auto">
          <a:xfrm>
            <a:off x="2847975" y="3429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2265" name="Rectangle 50">
            <a:extLst>
              <a:ext uri="{FF2B5EF4-FFF2-40B4-BE49-F238E27FC236}">
                <a16:creationId xmlns:a16="http://schemas.microsoft.com/office/drawing/2014/main" id="{B76443AE-3A4F-6BB6-F3B9-7C42FB561D5C}"/>
              </a:ext>
            </a:extLst>
          </p:cNvPr>
          <p:cNvSpPr>
            <a:spLocks noChangeArrowheads="1"/>
          </p:cNvSpPr>
          <p:nvPr/>
        </p:nvSpPr>
        <p:spPr bwMode="auto">
          <a:xfrm>
            <a:off x="3105150" y="2743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2266" name="Rectangle 51">
            <a:extLst>
              <a:ext uri="{FF2B5EF4-FFF2-40B4-BE49-F238E27FC236}">
                <a16:creationId xmlns:a16="http://schemas.microsoft.com/office/drawing/2014/main" id="{8B85158C-6186-7024-B4D2-81D7A8A56557}"/>
              </a:ext>
            </a:extLst>
          </p:cNvPr>
          <p:cNvSpPr>
            <a:spLocks noChangeArrowheads="1"/>
          </p:cNvSpPr>
          <p:nvPr/>
        </p:nvSpPr>
        <p:spPr bwMode="auto">
          <a:xfrm>
            <a:off x="2847975" y="3048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2267" name="Rectangle 52">
            <a:extLst>
              <a:ext uri="{FF2B5EF4-FFF2-40B4-BE49-F238E27FC236}">
                <a16:creationId xmlns:a16="http://schemas.microsoft.com/office/drawing/2014/main" id="{003BBA74-7EBA-F79C-8AE5-4EC2B96BD67B}"/>
              </a:ext>
            </a:extLst>
          </p:cNvPr>
          <p:cNvSpPr>
            <a:spLocks noChangeArrowheads="1"/>
          </p:cNvSpPr>
          <p:nvPr/>
        </p:nvSpPr>
        <p:spPr bwMode="auto">
          <a:xfrm>
            <a:off x="3705225" y="2362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2268" name="Rectangle 53">
            <a:extLst>
              <a:ext uri="{FF2B5EF4-FFF2-40B4-BE49-F238E27FC236}">
                <a16:creationId xmlns:a16="http://schemas.microsoft.com/office/drawing/2014/main" id="{CAF263CF-C781-9D19-06F3-57A2CC245B0B}"/>
              </a:ext>
            </a:extLst>
          </p:cNvPr>
          <p:cNvSpPr>
            <a:spLocks noChangeArrowheads="1"/>
          </p:cNvSpPr>
          <p:nvPr/>
        </p:nvSpPr>
        <p:spPr bwMode="auto">
          <a:xfrm>
            <a:off x="4133850" y="3505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2269" name="Rectangle 54">
            <a:extLst>
              <a:ext uri="{FF2B5EF4-FFF2-40B4-BE49-F238E27FC236}">
                <a16:creationId xmlns:a16="http://schemas.microsoft.com/office/drawing/2014/main" id="{F6B9272A-D2BE-D0D1-603D-CA39831D4FF4}"/>
              </a:ext>
            </a:extLst>
          </p:cNvPr>
          <p:cNvSpPr>
            <a:spLocks noChangeArrowheads="1"/>
          </p:cNvSpPr>
          <p:nvPr/>
        </p:nvSpPr>
        <p:spPr bwMode="auto">
          <a:xfrm>
            <a:off x="3190875" y="3581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2270" name="Line 55">
            <a:extLst>
              <a:ext uri="{FF2B5EF4-FFF2-40B4-BE49-F238E27FC236}">
                <a16:creationId xmlns:a16="http://schemas.microsoft.com/office/drawing/2014/main" id="{1614D6DC-C2BC-D5E4-621A-BF6C1E62B897}"/>
              </a:ext>
            </a:extLst>
          </p:cNvPr>
          <p:cNvSpPr>
            <a:spLocks noChangeShapeType="1"/>
          </p:cNvSpPr>
          <p:nvPr/>
        </p:nvSpPr>
        <p:spPr bwMode="auto">
          <a:xfrm>
            <a:off x="10048875" y="9906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2271" name="Line 56">
            <a:extLst>
              <a:ext uri="{FF2B5EF4-FFF2-40B4-BE49-F238E27FC236}">
                <a16:creationId xmlns:a16="http://schemas.microsoft.com/office/drawing/2014/main" id="{5C71DC3B-EC45-40BE-8C7A-26A3E014BADF}"/>
              </a:ext>
            </a:extLst>
          </p:cNvPr>
          <p:cNvSpPr>
            <a:spLocks noChangeShapeType="1"/>
          </p:cNvSpPr>
          <p:nvPr/>
        </p:nvSpPr>
        <p:spPr bwMode="auto">
          <a:xfrm>
            <a:off x="704850" y="1295400"/>
            <a:ext cx="9344025"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2272" name="Text Box 57">
            <a:extLst>
              <a:ext uri="{FF2B5EF4-FFF2-40B4-BE49-F238E27FC236}">
                <a16:creationId xmlns:a16="http://schemas.microsoft.com/office/drawing/2014/main" id="{5C96B69B-7660-8DC3-B40C-864A6450D7E5}"/>
              </a:ext>
            </a:extLst>
          </p:cNvPr>
          <p:cNvSpPr txBox="1">
            <a:spLocks noChangeArrowheads="1"/>
          </p:cNvSpPr>
          <p:nvPr/>
        </p:nvSpPr>
        <p:spPr bwMode="auto">
          <a:xfrm>
            <a:off x="2847975" y="762000"/>
            <a:ext cx="47434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a:t>Class 3 (Established by Sliding Mile)</a:t>
            </a:r>
          </a:p>
        </p:txBody>
      </p:sp>
      <p:sp>
        <p:nvSpPr>
          <p:cNvPr id="52273" name="Text Box 58">
            <a:extLst>
              <a:ext uri="{FF2B5EF4-FFF2-40B4-BE49-F238E27FC236}">
                <a16:creationId xmlns:a16="http://schemas.microsoft.com/office/drawing/2014/main" id="{92C38421-4B05-FE42-749A-E9935143942A}"/>
              </a:ext>
            </a:extLst>
          </p:cNvPr>
          <p:cNvSpPr txBox="1">
            <a:spLocks noChangeArrowheads="1"/>
          </p:cNvSpPr>
          <p:nvPr/>
        </p:nvSpPr>
        <p:spPr bwMode="auto">
          <a:xfrm>
            <a:off x="296863" y="274638"/>
            <a:ext cx="1682750" cy="519112"/>
          </a:xfrm>
          <a:prstGeom prst="rect">
            <a:avLst/>
          </a:prstGeom>
          <a:noFill/>
          <a:ln>
            <a:noFill/>
          </a:ln>
          <a:effectLst/>
          <a:extLst>
            <a:ext uri="{909E8E84-426E-40DD-AFC4-6F175D3DCCD1}">
              <a14:hiddenFill xmlns:a14="http://schemas.microsoft.com/office/drawing/2010/main">
                <a:gradFill rotWithShape="0">
                  <a:gsLst>
                    <a:gs pos="0">
                      <a:srgbClr val="0066CC"/>
                    </a:gs>
                    <a:gs pos="100000">
                      <a:srgbClr val="002F5E"/>
                    </a:gs>
                  </a:gsLst>
                  <a:lin ang="5400000" scaled="1"/>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2800" i="1"/>
              <a:t>Clustering</a:t>
            </a:r>
            <a:endParaRPr lang="en-US" altLang="en-US" sz="2400"/>
          </a:p>
        </p:txBody>
      </p:sp>
      <p:sp>
        <p:nvSpPr>
          <p:cNvPr id="52274" name="Rectangle 59">
            <a:extLst>
              <a:ext uri="{FF2B5EF4-FFF2-40B4-BE49-F238E27FC236}">
                <a16:creationId xmlns:a16="http://schemas.microsoft.com/office/drawing/2014/main" id="{33A9BA87-7195-089E-0003-5C150F8EAF3E}"/>
              </a:ext>
            </a:extLst>
          </p:cNvPr>
          <p:cNvSpPr>
            <a:spLocks noChangeArrowheads="1"/>
          </p:cNvSpPr>
          <p:nvPr/>
        </p:nvSpPr>
        <p:spPr bwMode="auto">
          <a:xfrm>
            <a:off x="3279775" y="349885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2275" name="Rectangle 60">
            <a:extLst>
              <a:ext uri="{FF2B5EF4-FFF2-40B4-BE49-F238E27FC236}">
                <a16:creationId xmlns:a16="http://schemas.microsoft.com/office/drawing/2014/main" id="{AE5F12F9-EAA3-FF5F-E8AA-C2BBAE352EC2}"/>
              </a:ext>
            </a:extLst>
          </p:cNvPr>
          <p:cNvSpPr>
            <a:spLocks noChangeArrowheads="1"/>
          </p:cNvSpPr>
          <p:nvPr/>
        </p:nvSpPr>
        <p:spPr bwMode="auto">
          <a:xfrm>
            <a:off x="3184525" y="34163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grpSp>
        <p:nvGrpSpPr>
          <p:cNvPr id="52276" name="Group 61">
            <a:extLst>
              <a:ext uri="{FF2B5EF4-FFF2-40B4-BE49-F238E27FC236}">
                <a16:creationId xmlns:a16="http://schemas.microsoft.com/office/drawing/2014/main" id="{D7C3E203-92A4-2123-CDA2-68247E39443A}"/>
              </a:ext>
            </a:extLst>
          </p:cNvPr>
          <p:cNvGrpSpPr>
            <a:grpSpLocks/>
          </p:cNvGrpSpPr>
          <p:nvPr/>
        </p:nvGrpSpPr>
        <p:grpSpPr bwMode="auto">
          <a:xfrm>
            <a:off x="1847850" y="2565400"/>
            <a:ext cx="514350" cy="914400"/>
            <a:chOff x="2304" y="1392"/>
            <a:chExt cx="288" cy="576"/>
          </a:xfrm>
        </p:grpSpPr>
        <p:sp>
          <p:nvSpPr>
            <p:cNvPr id="52281" name="Rectangle 62">
              <a:extLst>
                <a:ext uri="{FF2B5EF4-FFF2-40B4-BE49-F238E27FC236}">
                  <a16:creationId xmlns:a16="http://schemas.microsoft.com/office/drawing/2014/main" id="{04E481A1-AA7E-3237-D050-A9AE76E67A93}"/>
                </a:ext>
              </a:extLst>
            </p:cNvPr>
            <p:cNvSpPr>
              <a:spLocks noChangeArrowheads="1"/>
            </p:cNvSpPr>
            <p:nvPr/>
          </p:nvSpPr>
          <p:spPr bwMode="auto">
            <a:xfrm>
              <a:off x="2304" y="1776"/>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2282" name="Rectangle 63">
              <a:extLst>
                <a:ext uri="{FF2B5EF4-FFF2-40B4-BE49-F238E27FC236}">
                  <a16:creationId xmlns:a16="http://schemas.microsoft.com/office/drawing/2014/main" id="{CFD7AB9E-0AA2-053D-15F1-C2446E0D741A}"/>
                </a:ext>
              </a:extLst>
            </p:cNvPr>
            <p:cNvSpPr>
              <a:spLocks noChangeArrowheads="1"/>
            </p:cNvSpPr>
            <p:nvPr/>
          </p:nvSpPr>
          <p:spPr bwMode="auto">
            <a:xfrm>
              <a:off x="2448" y="1872"/>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2283" name="Rectangle 64">
              <a:extLst>
                <a:ext uri="{FF2B5EF4-FFF2-40B4-BE49-F238E27FC236}">
                  <a16:creationId xmlns:a16="http://schemas.microsoft.com/office/drawing/2014/main" id="{5E08A325-A7A8-F30C-6911-5E052E8162AC}"/>
                </a:ext>
              </a:extLst>
            </p:cNvPr>
            <p:cNvSpPr>
              <a:spLocks noChangeArrowheads="1"/>
            </p:cNvSpPr>
            <p:nvPr/>
          </p:nvSpPr>
          <p:spPr bwMode="auto">
            <a:xfrm>
              <a:off x="2544" y="1824"/>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2284" name="Rectangle 65">
              <a:extLst>
                <a:ext uri="{FF2B5EF4-FFF2-40B4-BE49-F238E27FC236}">
                  <a16:creationId xmlns:a16="http://schemas.microsoft.com/office/drawing/2014/main" id="{F729BBE6-9CCC-327F-046A-1AEFC3D5E351}"/>
                </a:ext>
              </a:extLst>
            </p:cNvPr>
            <p:cNvSpPr>
              <a:spLocks noChangeArrowheads="1"/>
            </p:cNvSpPr>
            <p:nvPr/>
          </p:nvSpPr>
          <p:spPr bwMode="auto">
            <a:xfrm>
              <a:off x="2400" y="1392"/>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2285" name="Rectangle 66">
              <a:extLst>
                <a:ext uri="{FF2B5EF4-FFF2-40B4-BE49-F238E27FC236}">
                  <a16:creationId xmlns:a16="http://schemas.microsoft.com/office/drawing/2014/main" id="{246DF49C-EBFC-996D-D438-CA3681B30C35}"/>
                </a:ext>
              </a:extLst>
            </p:cNvPr>
            <p:cNvSpPr>
              <a:spLocks noChangeArrowheads="1"/>
            </p:cNvSpPr>
            <p:nvPr/>
          </p:nvSpPr>
          <p:spPr bwMode="auto">
            <a:xfrm>
              <a:off x="2304" y="1872"/>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2286" name="Rectangle 67">
              <a:extLst>
                <a:ext uri="{FF2B5EF4-FFF2-40B4-BE49-F238E27FC236}">
                  <a16:creationId xmlns:a16="http://schemas.microsoft.com/office/drawing/2014/main" id="{19AD41DA-2DA9-B89B-B5EE-F694EE7DA372}"/>
                </a:ext>
              </a:extLst>
            </p:cNvPr>
            <p:cNvSpPr>
              <a:spLocks noChangeArrowheads="1"/>
            </p:cNvSpPr>
            <p:nvPr/>
          </p:nvSpPr>
          <p:spPr bwMode="auto">
            <a:xfrm>
              <a:off x="2448" y="1776"/>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2287" name="Rectangle 68">
              <a:extLst>
                <a:ext uri="{FF2B5EF4-FFF2-40B4-BE49-F238E27FC236}">
                  <a16:creationId xmlns:a16="http://schemas.microsoft.com/office/drawing/2014/main" id="{1021E9E5-6F55-6C37-78CA-E699C0B54A82}"/>
                </a:ext>
              </a:extLst>
            </p:cNvPr>
            <p:cNvSpPr>
              <a:spLocks noChangeArrowheads="1"/>
            </p:cNvSpPr>
            <p:nvPr/>
          </p:nvSpPr>
          <p:spPr bwMode="auto">
            <a:xfrm>
              <a:off x="2352" y="1920"/>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2288" name="Rectangle 69">
              <a:extLst>
                <a:ext uri="{FF2B5EF4-FFF2-40B4-BE49-F238E27FC236}">
                  <a16:creationId xmlns:a16="http://schemas.microsoft.com/office/drawing/2014/main" id="{1D72A8EB-E319-D65E-DECC-D3F90ED3B636}"/>
                </a:ext>
              </a:extLst>
            </p:cNvPr>
            <p:cNvSpPr>
              <a:spLocks noChangeArrowheads="1"/>
            </p:cNvSpPr>
            <p:nvPr/>
          </p:nvSpPr>
          <p:spPr bwMode="auto">
            <a:xfrm>
              <a:off x="2352" y="1728"/>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2289" name="Rectangle 70">
              <a:extLst>
                <a:ext uri="{FF2B5EF4-FFF2-40B4-BE49-F238E27FC236}">
                  <a16:creationId xmlns:a16="http://schemas.microsoft.com/office/drawing/2014/main" id="{21748B87-042B-71E6-6F06-5A316E912F0F}"/>
                </a:ext>
              </a:extLst>
            </p:cNvPr>
            <p:cNvSpPr>
              <a:spLocks noChangeArrowheads="1"/>
            </p:cNvSpPr>
            <p:nvPr/>
          </p:nvSpPr>
          <p:spPr bwMode="auto">
            <a:xfrm>
              <a:off x="2352" y="1824"/>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grpSp>
      <p:sp>
        <p:nvSpPr>
          <p:cNvPr id="52277" name="Text Box 71">
            <a:extLst>
              <a:ext uri="{FF2B5EF4-FFF2-40B4-BE49-F238E27FC236}">
                <a16:creationId xmlns:a16="http://schemas.microsoft.com/office/drawing/2014/main" id="{7EDD8968-F5A0-5C73-4E3A-F33D02E13B42}"/>
              </a:ext>
            </a:extLst>
          </p:cNvPr>
          <p:cNvSpPr txBox="1">
            <a:spLocks noChangeArrowheads="1"/>
          </p:cNvSpPr>
          <p:nvPr/>
        </p:nvSpPr>
        <p:spPr bwMode="auto">
          <a:xfrm>
            <a:off x="2041525" y="2519363"/>
            <a:ext cx="3365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a:t>9</a:t>
            </a:r>
          </a:p>
        </p:txBody>
      </p:sp>
      <p:sp>
        <p:nvSpPr>
          <p:cNvPr id="52278" name="Rectangle 72">
            <a:extLst>
              <a:ext uri="{FF2B5EF4-FFF2-40B4-BE49-F238E27FC236}">
                <a16:creationId xmlns:a16="http://schemas.microsoft.com/office/drawing/2014/main" id="{64DA3A04-076B-6827-81EC-E336353A0CA1}"/>
              </a:ext>
            </a:extLst>
          </p:cNvPr>
          <p:cNvSpPr>
            <a:spLocks noChangeArrowheads="1"/>
          </p:cNvSpPr>
          <p:nvPr/>
        </p:nvSpPr>
        <p:spPr bwMode="auto">
          <a:xfrm>
            <a:off x="7958138" y="2500313"/>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2279" name="Rectangle 73">
            <a:extLst>
              <a:ext uri="{FF2B5EF4-FFF2-40B4-BE49-F238E27FC236}">
                <a16:creationId xmlns:a16="http://schemas.microsoft.com/office/drawing/2014/main" id="{FFCB8240-CCA6-6F10-272E-2CC962DD7063}"/>
              </a:ext>
            </a:extLst>
          </p:cNvPr>
          <p:cNvSpPr>
            <a:spLocks noChangeArrowheads="1"/>
          </p:cNvSpPr>
          <p:nvPr/>
        </p:nvSpPr>
        <p:spPr bwMode="auto">
          <a:xfrm>
            <a:off x="7818438" y="2613025"/>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2280" name="Rectangle 74">
            <a:extLst>
              <a:ext uri="{FF2B5EF4-FFF2-40B4-BE49-F238E27FC236}">
                <a16:creationId xmlns:a16="http://schemas.microsoft.com/office/drawing/2014/main" id="{CC306641-4CD7-B793-1C1B-D8F9D06D9235}"/>
              </a:ext>
            </a:extLst>
          </p:cNvPr>
          <p:cNvSpPr>
            <a:spLocks noChangeArrowheads="1"/>
          </p:cNvSpPr>
          <p:nvPr/>
        </p:nvSpPr>
        <p:spPr bwMode="auto">
          <a:xfrm>
            <a:off x="7767638" y="2471738"/>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Tree>
  </p:cSld>
  <p:clrMapOvr>
    <a:masterClrMapping/>
  </p:clrMapOvr>
  <p:transition>
    <p:blinds dir="vert"/>
  </p:transition>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bg1"/>
            </a:gs>
            <a:gs pos="100000">
              <a:srgbClr val="2181FF"/>
            </a:gs>
          </a:gsLst>
          <a:lin ang="0" scaled="1"/>
        </a:gradFill>
        <a:effectLst/>
      </p:bgPr>
    </p:bg>
    <p:spTree>
      <p:nvGrpSpPr>
        <p:cNvPr id="1" name=""/>
        <p:cNvGrpSpPr/>
        <p:nvPr/>
      </p:nvGrpSpPr>
      <p:grpSpPr>
        <a:xfrm>
          <a:off x="0" y="0"/>
          <a:ext cx="0" cy="0"/>
          <a:chOff x="0" y="0"/>
          <a:chExt cx="0" cy="0"/>
        </a:xfrm>
      </p:grpSpPr>
      <p:grpSp>
        <p:nvGrpSpPr>
          <p:cNvPr id="17410" name="Group 31">
            <a:extLst>
              <a:ext uri="{FF2B5EF4-FFF2-40B4-BE49-F238E27FC236}">
                <a16:creationId xmlns:a16="http://schemas.microsoft.com/office/drawing/2014/main" id="{8BA84672-1B91-2458-9B79-0D06F40B03CE}"/>
              </a:ext>
            </a:extLst>
          </p:cNvPr>
          <p:cNvGrpSpPr>
            <a:grpSpLocks/>
          </p:cNvGrpSpPr>
          <p:nvPr/>
        </p:nvGrpSpPr>
        <p:grpSpPr bwMode="auto">
          <a:xfrm>
            <a:off x="576263" y="493713"/>
            <a:ext cx="9167812" cy="5970587"/>
            <a:chOff x="363" y="311"/>
            <a:chExt cx="5775" cy="3761"/>
          </a:xfrm>
        </p:grpSpPr>
        <p:sp>
          <p:nvSpPr>
            <p:cNvPr id="17413" name="Freeform 2">
              <a:extLst>
                <a:ext uri="{FF2B5EF4-FFF2-40B4-BE49-F238E27FC236}">
                  <a16:creationId xmlns:a16="http://schemas.microsoft.com/office/drawing/2014/main" id="{7CCAC312-B1C2-E064-1B1A-35AF4C0384D7}"/>
                </a:ext>
              </a:extLst>
            </p:cNvPr>
            <p:cNvSpPr>
              <a:spLocks/>
            </p:cNvSpPr>
            <p:nvPr/>
          </p:nvSpPr>
          <p:spPr bwMode="auto">
            <a:xfrm>
              <a:off x="693" y="3885"/>
              <a:ext cx="3195" cy="150"/>
            </a:xfrm>
            <a:custGeom>
              <a:avLst/>
              <a:gdLst>
                <a:gd name="T0" fmla="*/ 3194 w 3195"/>
                <a:gd name="T1" fmla="*/ 0 h 150"/>
                <a:gd name="T2" fmla="*/ 15 w 3195"/>
                <a:gd name="T3" fmla="*/ 149 h 150"/>
                <a:gd name="T4" fmla="*/ 0 w 3195"/>
                <a:gd name="T5" fmla="*/ 21 h 150"/>
                <a:gd name="T6" fmla="*/ 3194 w 3195"/>
                <a:gd name="T7" fmla="*/ 0 h 150"/>
                <a:gd name="T8" fmla="*/ 3194 w 3195"/>
                <a:gd name="T9" fmla="*/ 0 h 15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195" h="150">
                  <a:moveTo>
                    <a:pt x="3194" y="0"/>
                  </a:moveTo>
                  <a:lnTo>
                    <a:pt x="15" y="149"/>
                  </a:lnTo>
                  <a:lnTo>
                    <a:pt x="0" y="21"/>
                  </a:lnTo>
                  <a:lnTo>
                    <a:pt x="3194" y="0"/>
                  </a:lnTo>
                </a:path>
              </a:pathLst>
            </a:custGeom>
            <a:solidFill>
              <a:srgbClr val="A2A2A2"/>
            </a:solidFill>
            <a:ln w="12700" cap="rnd" cmpd="sng">
              <a:solidFill>
                <a:srgbClr val="A2A2A2"/>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414" name="Freeform 3">
              <a:extLst>
                <a:ext uri="{FF2B5EF4-FFF2-40B4-BE49-F238E27FC236}">
                  <a16:creationId xmlns:a16="http://schemas.microsoft.com/office/drawing/2014/main" id="{8F51DDA0-3C4F-B317-3132-1E841EF16668}"/>
                </a:ext>
              </a:extLst>
            </p:cNvPr>
            <p:cNvSpPr>
              <a:spLocks/>
            </p:cNvSpPr>
            <p:nvPr/>
          </p:nvSpPr>
          <p:spPr bwMode="auto">
            <a:xfrm>
              <a:off x="5821" y="731"/>
              <a:ext cx="317" cy="3101"/>
            </a:xfrm>
            <a:custGeom>
              <a:avLst/>
              <a:gdLst>
                <a:gd name="T0" fmla="*/ 307 w 317"/>
                <a:gd name="T1" fmla="*/ 5 h 3101"/>
                <a:gd name="T2" fmla="*/ 197 w 317"/>
                <a:gd name="T3" fmla="*/ 1135 h 3101"/>
                <a:gd name="T4" fmla="*/ 316 w 317"/>
                <a:gd name="T5" fmla="*/ 3081 h 3101"/>
                <a:gd name="T6" fmla="*/ 0 w 317"/>
                <a:gd name="T7" fmla="*/ 3100 h 3101"/>
                <a:gd name="T8" fmla="*/ 0 w 317"/>
                <a:gd name="T9" fmla="*/ 3075 h 3101"/>
                <a:gd name="T10" fmla="*/ 281 w 317"/>
                <a:gd name="T11" fmla="*/ 3057 h 3101"/>
                <a:gd name="T12" fmla="*/ 156 w 317"/>
                <a:gd name="T13" fmla="*/ 1138 h 3101"/>
                <a:gd name="T14" fmla="*/ 269 w 317"/>
                <a:gd name="T15" fmla="*/ 0 h 3101"/>
                <a:gd name="T16" fmla="*/ 307 w 317"/>
                <a:gd name="T17" fmla="*/ 5 h 3101"/>
                <a:gd name="T18" fmla="*/ 307 w 317"/>
                <a:gd name="T19" fmla="*/ 5 h 3101"/>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317" h="3101">
                  <a:moveTo>
                    <a:pt x="307" y="5"/>
                  </a:moveTo>
                  <a:lnTo>
                    <a:pt x="197" y="1135"/>
                  </a:lnTo>
                  <a:lnTo>
                    <a:pt x="316" y="3081"/>
                  </a:lnTo>
                  <a:lnTo>
                    <a:pt x="0" y="3100"/>
                  </a:lnTo>
                  <a:lnTo>
                    <a:pt x="0" y="3075"/>
                  </a:lnTo>
                  <a:lnTo>
                    <a:pt x="281" y="3057"/>
                  </a:lnTo>
                  <a:lnTo>
                    <a:pt x="156" y="1138"/>
                  </a:lnTo>
                  <a:lnTo>
                    <a:pt x="269" y="0"/>
                  </a:lnTo>
                  <a:lnTo>
                    <a:pt x="307" y="5"/>
                  </a:lnTo>
                </a:path>
              </a:pathLst>
            </a:custGeom>
            <a:solidFill>
              <a:srgbClr val="E1E1E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415" name="Freeform 4">
              <a:extLst>
                <a:ext uri="{FF2B5EF4-FFF2-40B4-BE49-F238E27FC236}">
                  <a16:creationId xmlns:a16="http://schemas.microsoft.com/office/drawing/2014/main" id="{31BB7CF5-BD70-BE8A-0374-6A8A276690CF}"/>
                </a:ext>
              </a:extLst>
            </p:cNvPr>
            <p:cNvSpPr>
              <a:spLocks/>
            </p:cNvSpPr>
            <p:nvPr/>
          </p:nvSpPr>
          <p:spPr bwMode="auto">
            <a:xfrm>
              <a:off x="846" y="3808"/>
              <a:ext cx="4993" cy="264"/>
            </a:xfrm>
            <a:custGeom>
              <a:avLst/>
              <a:gdLst>
                <a:gd name="T0" fmla="*/ 4931 w 4993"/>
                <a:gd name="T1" fmla="*/ 60 h 264"/>
                <a:gd name="T2" fmla="*/ 4955 w 4993"/>
                <a:gd name="T3" fmla="*/ 63 h 264"/>
                <a:gd name="T4" fmla="*/ 4954 w 4993"/>
                <a:gd name="T5" fmla="*/ 2 h 264"/>
                <a:gd name="T6" fmla="*/ 4992 w 4993"/>
                <a:gd name="T7" fmla="*/ 0 h 264"/>
                <a:gd name="T8" fmla="*/ 4954 w 4993"/>
                <a:gd name="T9" fmla="*/ 225 h 264"/>
                <a:gd name="T10" fmla="*/ 3129 w 4993"/>
                <a:gd name="T11" fmla="*/ 104 h 264"/>
                <a:gd name="T12" fmla="*/ 3 w 4993"/>
                <a:gd name="T13" fmla="*/ 263 h 264"/>
                <a:gd name="T14" fmla="*/ 0 w 4993"/>
                <a:gd name="T15" fmla="*/ 217 h 264"/>
                <a:gd name="T16" fmla="*/ 2900 w 4993"/>
                <a:gd name="T17" fmla="*/ 90 h 264"/>
                <a:gd name="T18" fmla="*/ 3133 w 4993"/>
                <a:gd name="T19" fmla="*/ 72 h 264"/>
                <a:gd name="T20" fmla="*/ 4918 w 4993"/>
                <a:gd name="T21" fmla="*/ 184 h 264"/>
                <a:gd name="T22" fmla="*/ 4931 w 4993"/>
                <a:gd name="T23" fmla="*/ 60 h 264"/>
                <a:gd name="T24" fmla="*/ 4931 w 4993"/>
                <a:gd name="T25" fmla="*/ 60 h 26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4993" h="264">
                  <a:moveTo>
                    <a:pt x="4931" y="60"/>
                  </a:moveTo>
                  <a:lnTo>
                    <a:pt x="4955" y="63"/>
                  </a:lnTo>
                  <a:lnTo>
                    <a:pt x="4954" y="2"/>
                  </a:lnTo>
                  <a:lnTo>
                    <a:pt x="4992" y="0"/>
                  </a:lnTo>
                  <a:lnTo>
                    <a:pt x="4954" y="225"/>
                  </a:lnTo>
                  <a:lnTo>
                    <a:pt x="3129" y="104"/>
                  </a:lnTo>
                  <a:lnTo>
                    <a:pt x="3" y="263"/>
                  </a:lnTo>
                  <a:lnTo>
                    <a:pt x="0" y="217"/>
                  </a:lnTo>
                  <a:lnTo>
                    <a:pt x="2900" y="90"/>
                  </a:lnTo>
                  <a:lnTo>
                    <a:pt x="3133" y="72"/>
                  </a:lnTo>
                  <a:lnTo>
                    <a:pt x="4918" y="184"/>
                  </a:lnTo>
                  <a:lnTo>
                    <a:pt x="4931" y="60"/>
                  </a:lnTo>
                </a:path>
              </a:pathLst>
            </a:custGeom>
            <a:solidFill>
              <a:srgbClr val="E1E1E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416" name="Freeform 5">
              <a:extLst>
                <a:ext uri="{FF2B5EF4-FFF2-40B4-BE49-F238E27FC236}">
                  <a16:creationId xmlns:a16="http://schemas.microsoft.com/office/drawing/2014/main" id="{7B267528-9B2B-30D0-BC67-214B9E409B4A}"/>
                </a:ext>
              </a:extLst>
            </p:cNvPr>
            <p:cNvSpPr>
              <a:spLocks/>
            </p:cNvSpPr>
            <p:nvPr/>
          </p:nvSpPr>
          <p:spPr bwMode="auto">
            <a:xfrm>
              <a:off x="5834" y="1921"/>
              <a:ext cx="257" cy="1880"/>
            </a:xfrm>
            <a:custGeom>
              <a:avLst/>
              <a:gdLst>
                <a:gd name="T0" fmla="*/ 0 w 257"/>
                <a:gd name="T1" fmla="*/ 1879 h 1880"/>
                <a:gd name="T2" fmla="*/ 256 w 257"/>
                <a:gd name="T3" fmla="*/ 1867 h 1880"/>
                <a:gd name="T4" fmla="*/ 149 w 257"/>
                <a:gd name="T5" fmla="*/ 0 h 1880"/>
                <a:gd name="T6" fmla="*/ 0 w 257"/>
                <a:gd name="T7" fmla="*/ 1879 h 1880"/>
                <a:gd name="T8" fmla="*/ 0 w 257"/>
                <a:gd name="T9" fmla="*/ 1879 h 188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57" h="1880">
                  <a:moveTo>
                    <a:pt x="0" y="1879"/>
                  </a:moveTo>
                  <a:lnTo>
                    <a:pt x="256" y="1867"/>
                  </a:lnTo>
                  <a:lnTo>
                    <a:pt x="149" y="0"/>
                  </a:lnTo>
                  <a:lnTo>
                    <a:pt x="0" y="1879"/>
                  </a:lnTo>
                </a:path>
              </a:pathLst>
            </a:custGeom>
            <a:solidFill>
              <a:srgbClr val="00FF00"/>
            </a:solidFill>
            <a:ln w="12700" cap="rnd" cmpd="sng">
              <a:solidFill>
                <a:srgbClr val="00FF00"/>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417" name="Freeform 6">
              <a:extLst>
                <a:ext uri="{FF2B5EF4-FFF2-40B4-BE49-F238E27FC236}">
                  <a16:creationId xmlns:a16="http://schemas.microsoft.com/office/drawing/2014/main" id="{6BB6CE3F-79B5-7D93-658B-B5FD19F7823A}"/>
                </a:ext>
              </a:extLst>
            </p:cNvPr>
            <p:cNvSpPr>
              <a:spLocks/>
            </p:cNvSpPr>
            <p:nvPr/>
          </p:nvSpPr>
          <p:spPr bwMode="auto">
            <a:xfrm>
              <a:off x="5793" y="641"/>
              <a:ext cx="306" cy="2989"/>
            </a:xfrm>
            <a:custGeom>
              <a:avLst/>
              <a:gdLst>
                <a:gd name="T0" fmla="*/ 37 w 306"/>
                <a:gd name="T1" fmla="*/ 0 h 2989"/>
                <a:gd name="T2" fmla="*/ 305 w 306"/>
                <a:gd name="T3" fmla="*/ 26 h 2989"/>
                <a:gd name="T4" fmla="*/ 0 w 306"/>
                <a:gd name="T5" fmla="*/ 2988 h 2989"/>
                <a:gd name="T6" fmla="*/ 37 w 306"/>
                <a:gd name="T7" fmla="*/ 0 h 2989"/>
                <a:gd name="T8" fmla="*/ 37 w 306"/>
                <a:gd name="T9" fmla="*/ 0 h 298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06" h="2989">
                  <a:moveTo>
                    <a:pt x="37" y="0"/>
                  </a:moveTo>
                  <a:lnTo>
                    <a:pt x="305" y="26"/>
                  </a:lnTo>
                  <a:lnTo>
                    <a:pt x="0" y="2988"/>
                  </a:lnTo>
                  <a:lnTo>
                    <a:pt x="37" y="0"/>
                  </a:lnTo>
                </a:path>
              </a:pathLst>
            </a:custGeom>
            <a:solidFill>
              <a:srgbClr val="FFFF80"/>
            </a:solidFill>
            <a:ln w="12700" cap="rnd" cmpd="sng">
              <a:solidFill>
                <a:srgbClr val="E1E1E1"/>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418" name="Freeform 7">
              <a:extLst>
                <a:ext uri="{FF2B5EF4-FFF2-40B4-BE49-F238E27FC236}">
                  <a16:creationId xmlns:a16="http://schemas.microsoft.com/office/drawing/2014/main" id="{0681AEFD-F787-37B3-FE0E-0408527D89AC}"/>
                </a:ext>
              </a:extLst>
            </p:cNvPr>
            <p:cNvSpPr>
              <a:spLocks/>
            </p:cNvSpPr>
            <p:nvPr/>
          </p:nvSpPr>
          <p:spPr bwMode="auto">
            <a:xfrm>
              <a:off x="5918" y="489"/>
              <a:ext cx="44" cy="166"/>
            </a:xfrm>
            <a:custGeom>
              <a:avLst/>
              <a:gdLst>
                <a:gd name="T0" fmla="*/ 0 w 44"/>
                <a:gd name="T1" fmla="*/ 3 h 166"/>
                <a:gd name="T2" fmla="*/ 33 w 44"/>
                <a:gd name="T3" fmla="*/ 0 h 166"/>
                <a:gd name="T4" fmla="*/ 43 w 44"/>
                <a:gd name="T5" fmla="*/ 165 h 166"/>
                <a:gd name="T6" fmla="*/ 8 w 44"/>
                <a:gd name="T7" fmla="*/ 163 h 166"/>
                <a:gd name="T8" fmla="*/ 0 w 44"/>
                <a:gd name="T9" fmla="*/ 3 h 166"/>
                <a:gd name="T10" fmla="*/ 0 w 44"/>
                <a:gd name="T11" fmla="*/ 3 h 16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4" h="166">
                  <a:moveTo>
                    <a:pt x="0" y="3"/>
                  </a:moveTo>
                  <a:lnTo>
                    <a:pt x="33" y="0"/>
                  </a:lnTo>
                  <a:lnTo>
                    <a:pt x="43" y="165"/>
                  </a:lnTo>
                  <a:lnTo>
                    <a:pt x="8" y="163"/>
                  </a:lnTo>
                  <a:lnTo>
                    <a:pt x="0" y="3"/>
                  </a:lnTo>
                </a:path>
              </a:pathLst>
            </a:custGeom>
            <a:solidFill>
              <a:srgbClr val="E1E1E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419" name="Freeform 8">
              <a:extLst>
                <a:ext uri="{FF2B5EF4-FFF2-40B4-BE49-F238E27FC236}">
                  <a16:creationId xmlns:a16="http://schemas.microsoft.com/office/drawing/2014/main" id="{BE4D02E6-8F4B-546F-1901-27B73D3D3C49}"/>
                </a:ext>
              </a:extLst>
            </p:cNvPr>
            <p:cNvSpPr>
              <a:spLocks/>
            </p:cNvSpPr>
            <p:nvPr/>
          </p:nvSpPr>
          <p:spPr bwMode="auto">
            <a:xfrm>
              <a:off x="485" y="3871"/>
              <a:ext cx="220" cy="41"/>
            </a:xfrm>
            <a:custGeom>
              <a:avLst/>
              <a:gdLst>
                <a:gd name="T0" fmla="*/ 0 w 220"/>
                <a:gd name="T1" fmla="*/ 0 h 41"/>
                <a:gd name="T2" fmla="*/ 0 w 220"/>
                <a:gd name="T3" fmla="*/ 40 h 41"/>
                <a:gd name="T4" fmla="*/ 215 w 220"/>
                <a:gd name="T5" fmla="*/ 38 h 41"/>
                <a:gd name="T6" fmla="*/ 219 w 220"/>
                <a:gd name="T7" fmla="*/ 0 h 41"/>
                <a:gd name="T8" fmla="*/ 0 w 220"/>
                <a:gd name="T9" fmla="*/ 0 h 41"/>
                <a:gd name="T10" fmla="*/ 0 w 220"/>
                <a:gd name="T11" fmla="*/ 0 h 4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20" h="41">
                  <a:moveTo>
                    <a:pt x="0" y="0"/>
                  </a:moveTo>
                  <a:lnTo>
                    <a:pt x="0" y="40"/>
                  </a:lnTo>
                  <a:lnTo>
                    <a:pt x="215" y="38"/>
                  </a:lnTo>
                  <a:lnTo>
                    <a:pt x="219" y="0"/>
                  </a:lnTo>
                  <a:lnTo>
                    <a:pt x="0" y="0"/>
                  </a:lnTo>
                </a:path>
              </a:pathLst>
            </a:custGeom>
            <a:solidFill>
              <a:srgbClr val="808080"/>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420" name="Freeform 9">
              <a:extLst>
                <a:ext uri="{FF2B5EF4-FFF2-40B4-BE49-F238E27FC236}">
                  <a16:creationId xmlns:a16="http://schemas.microsoft.com/office/drawing/2014/main" id="{E92C3642-AE7D-9884-71DB-197F822D9AFC}"/>
                </a:ext>
              </a:extLst>
            </p:cNvPr>
            <p:cNvSpPr>
              <a:spLocks/>
            </p:cNvSpPr>
            <p:nvPr/>
          </p:nvSpPr>
          <p:spPr bwMode="auto">
            <a:xfrm>
              <a:off x="687" y="3871"/>
              <a:ext cx="3244" cy="37"/>
            </a:xfrm>
            <a:custGeom>
              <a:avLst/>
              <a:gdLst>
                <a:gd name="T0" fmla="*/ 0 w 3244"/>
                <a:gd name="T1" fmla="*/ 0 h 37"/>
                <a:gd name="T2" fmla="*/ 6 w 3244"/>
                <a:gd name="T3" fmla="*/ 36 h 37"/>
                <a:gd name="T4" fmla="*/ 3021 w 3244"/>
                <a:gd name="T5" fmla="*/ 25 h 37"/>
                <a:gd name="T6" fmla="*/ 3243 w 3244"/>
                <a:gd name="T7" fmla="*/ 9 h 37"/>
                <a:gd name="T8" fmla="*/ 3098 w 3244"/>
                <a:gd name="T9" fmla="*/ 2 h 37"/>
                <a:gd name="T10" fmla="*/ 0 w 3244"/>
                <a:gd name="T11" fmla="*/ 0 h 37"/>
                <a:gd name="T12" fmla="*/ 0 w 3244"/>
                <a:gd name="T13" fmla="*/ 0 h 37"/>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244" h="37">
                  <a:moveTo>
                    <a:pt x="0" y="0"/>
                  </a:moveTo>
                  <a:lnTo>
                    <a:pt x="6" y="36"/>
                  </a:lnTo>
                  <a:lnTo>
                    <a:pt x="3021" y="25"/>
                  </a:lnTo>
                  <a:lnTo>
                    <a:pt x="3243" y="9"/>
                  </a:lnTo>
                  <a:lnTo>
                    <a:pt x="3098" y="2"/>
                  </a:lnTo>
                  <a:lnTo>
                    <a:pt x="0" y="0"/>
                  </a:lnTo>
                </a:path>
              </a:pathLst>
            </a:custGeom>
            <a:solidFill>
              <a:srgbClr val="808080"/>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421" name="AutoShape 10">
              <a:extLst>
                <a:ext uri="{FF2B5EF4-FFF2-40B4-BE49-F238E27FC236}">
                  <a16:creationId xmlns:a16="http://schemas.microsoft.com/office/drawing/2014/main" id="{13FD3E26-D9D6-FFC6-1473-C3C460BA6CE0}"/>
                </a:ext>
              </a:extLst>
            </p:cNvPr>
            <p:cNvSpPr>
              <a:spLocks noChangeArrowheads="1"/>
            </p:cNvSpPr>
            <p:nvPr/>
          </p:nvSpPr>
          <p:spPr bwMode="auto">
            <a:xfrm>
              <a:off x="363" y="515"/>
              <a:ext cx="5434" cy="3355"/>
            </a:xfrm>
            <a:prstGeom prst="roundRect">
              <a:avLst>
                <a:gd name="adj" fmla="val 0"/>
              </a:avLst>
            </a:prstGeom>
            <a:solidFill>
              <a:srgbClr val="FFFFFF"/>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17422" name="Freeform 11">
              <a:extLst>
                <a:ext uri="{FF2B5EF4-FFF2-40B4-BE49-F238E27FC236}">
                  <a16:creationId xmlns:a16="http://schemas.microsoft.com/office/drawing/2014/main" id="{4C08DED4-074B-50B0-94C8-2FF5B5314B4A}"/>
                </a:ext>
              </a:extLst>
            </p:cNvPr>
            <p:cNvSpPr>
              <a:spLocks/>
            </p:cNvSpPr>
            <p:nvPr/>
          </p:nvSpPr>
          <p:spPr bwMode="auto">
            <a:xfrm>
              <a:off x="649" y="311"/>
              <a:ext cx="2930" cy="199"/>
            </a:xfrm>
            <a:custGeom>
              <a:avLst/>
              <a:gdLst>
                <a:gd name="T0" fmla="*/ 16 w 2930"/>
                <a:gd name="T1" fmla="*/ 0 h 199"/>
                <a:gd name="T2" fmla="*/ 0 w 2930"/>
                <a:gd name="T3" fmla="*/ 198 h 199"/>
                <a:gd name="T4" fmla="*/ 2929 w 2930"/>
                <a:gd name="T5" fmla="*/ 198 h 199"/>
                <a:gd name="T6" fmla="*/ 16 w 2930"/>
                <a:gd name="T7" fmla="*/ 0 h 199"/>
                <a:gd name="T8" fmla="*/ 16 w 2930"/>
                <a:gd name="T9" fmla="*/ 0 h 19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930" h="199">
                  <a:moveTo>
                    <a:pt x="16" y="0"/>
                  </a:moveTo>
                  <a:lnTo>
                    <a:pt x="0" y="198"/>
                  </a:lnTo>
                  <a:lnTo>
                    <a:pt x="2929" y="198"/>
                  </a:lnTo>
                  <a:lnTo>
                    <a:pt x="16" y="0"/>
                  </a:lnTo>
                </a:path>
              </a:pathLst>
            </a:custGeom>
            <a:solidFill>
              <a:srgbClr val="FFFF80"/>
            </a:solidFill>
            <a:ln w="12700" cap="rnd" cmpd="sng">
              <a:solidFill>
                <a:srgbClr val="A2A2A2"/>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423" name="Freeform 12">
              <a:extLst>
                <a:ext uri="{FF2B5EF4-FFF2-40B4-BE49-F238E27FC236}">
                  <a16:creationId xmlns:a16="http://schemas.microsoft.com/office/drawing/2014/main" id="{1860DF20-A854-FC7A-0790-C7A39E05E61D}"/>
                </a:ext>
              </a:extLst>
            </p:cNvPr>
            <p:cNvSpPr>
              <a:spLocks/>
            </p:cNvSpPr>
            <p:nvPr/>
          </p:nvSpPr>
          <p:spPr bwMode="auto">
            <a:xfrm>
              <a:off x="4686" y="448"/>
              <a:ext cx="1229" cy="202"/>
            </a:xfrm>
            <a:custGeom>
              <a:avLst/>
              <a:gdLst>
                <a:gd name="T0" fmla="*/ 0 w 1229"/>
                <a:gd name="T1" fmla="*/ 62 h 202"/>
                <a:gd name="T2" fmla="*/ 1214 w 1229"/>
                <a:gd name="T3" fmla="*/ 0 h 202"/>
                <a:gd name="T4" fmla="*/ 1228 w 1229"/>
                <a:gd name="T5" fmla="*/ 201 h 202"/>
                <a:gd name="T6" fmla="*/ 1146 w 1229"/>
                <a:gd name="T7" fmla="*/ 198 h 202"/>
                <a:gd name="T8" fmla="*/ 1146 w 1229"/>
                <a:gd name="T9" fmla="*/ 86 h 202"/>
                <a:gd name="T10" fmla="*/ 1114 w 1229"/>
                <a:gd name="T11" fmla="*/ 86 h 202"/>
                <a:gd name="T12" fmla="*/ 1111 w 1229"/>
                <a:gd name="T13" fmla="*/ 61 h 202"/>
                <a:gd name="T14" fmla="*/ 0 w 1229"/>
                <a:gd name="T15" fmla="*/ 62 h 202"/>
                <a:gd name="T16" fmla="*/ 0 w 1229"/>
                <a:gd name="T17" fmla="*/ 62 h 20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9" h="202">
                  <a:moveTo>
                    <a:pt x="0" y="62"/>
                  </a:moveTo>
                  <a:lnTo>
                    <a:pt x="1214" y="0"/>
                  </a:lnTo>
                  <a:lnTo>
                    <a:pt x="1228" y="201"/>
                  </a:lnTo>
                  <a:lnTo>
                    <a:pt x="1146" y="198"/>
                  </a:lnTo>
                  <a:lnTo>
                    <a:pt x="1146" y="86"/>
                  </a:lnTo>
                  <a:lnTo>
                    <a:pt x="1114" y="86"/>
                  </a:lnTo>
                  <a:lnTo>
                    <a:pt x="1111" y="61"/>
                  </a:lnTo>
                  <a:lnTo>
                    <a:pt x="0" y="62"/>
                  </a:lnTo>
                </a:path>
              </a:pathLst>
            </a:custGeom>
            <a:solidFill>
              <a:srgbClr val="A2A2A2"/>
            </a:solidFill>
            <a:ln w="12700" cap="rnd" cmpd="sng">
              <a:solidFill>
                <a:srgbClr val="A2A2A2"/>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424" name="Freeform 13">
              <a:extLst>
                <a:ext uri="{FF2B5EF4-FFF2-40B4-BE49-F238E27FC236}">
                  <a16:creationId xmlns:a16="http://schemas.microsoft.com/office/drawing/2014/main" id="{F0D36D9C-5E62-D1E8-CD56-1D962F8052AC}"/>
                </a:ext>
              </a:extLst>
            </p:cNvPr>
            <p:cNvSpPr>
              <a:spLocks/>
            </p:cNvSpPr>
            <p:nvPr/>
          </p:nvSpPr>
          <p:spPr bwMode="auto">
            <a:xfrm>
              <a:off x="4762" y="499"/>
              <a:ext cx="1080" cy="150"/>
            </a:xfrm>
            <a:custGeom>
              <a:avLst/>
              <a:gdLst>
                <a:gd name="T0" fmla="*/ 1035 w 1080"/>
                <a:gd name="T1" fmla="*/ 147 h 150"/>
                <a:gd name="T2" fmla="*/ 1073 w 1080"/>
                <a:gd name="T3" fmla="*/ 149 h 150"/>
                <a:gd name="T4" fmla="*/ 1079 w 1080"/>
                <a:gd name="T5" fmla="*/ 0 h 150"/>
                <a:gd name="T6" fmla="*/ 193 w 1080"/>
                <a:gd name="T7" fmla="*/ 0 h 150"/>
                <a:gd name="T8" fmla="*/ 0 w 1080"/>
                <a:gd name="T9" fmla="*/ 8 h 150"/>
                <a:gd name="T10" fmla="*/ 1032 w 1080"/>
                <a:gd name="T11" fmla="*/ 14 h 150"/>
                <a:gd name="T12" fmla="*/ 1035 w 1080"/>
                <a:gd name="T13" fmla="*/ 147 h 150"/>
                <a:gd name="T14" fmla="*/ 1035 w 1080"/>
                <a:gd name="T15" fmla="*/ 147 h 150"/>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080" h="150">
                  <a:moveTo>
                    <a:pt x="1035" y="147"/>
                  </a:moveTo>
                  <a:lnTo>
                    <a:pt x="1073" y="149"/>
                  </a:lnTo>
                  <a:lnTo>
                    <a:pt x="1079" y="0"/>
                  </a:lnTo>
                  <a:lnTo>
                    <a:pt x="193" y="0"/>
                  </a:lnTo>
                  <a:lnTo>
                    <a:pt x="0" y="8"/>
                  </a:lnTo>
                  <a:lnTo>
                    <a:pt x="1032" y="14"/>
                  </a:lnTo>
                  <a:lnTo>
                    <a:pt x="1035" y="147"/>
                  </a:lnTo>
                </a:path>
              </a:pathLst>
            </a:custGeom>
            <a:solidFill>
              <a:srgbClr val="808080"/>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425" name="Freeform 14">
              <a:extLst>
                <a:ext uri="{FF2B5EF4-FFF2-40B4-BE49-F238E27FC236}">
                  <a16:creationId xmlns:a16="http://schemas.microsoft.com/office/drawing/2014/main" id="{8DB9CF9E-1524-B235-5A71-267B047C2EAD}"/>
                </a:ext>
              </a:extLst>
            </p:cNvPr>
            <p:cNvSpPr>
              <a:spLocks/>
            </p:cNvSpPr>
            <p:nvPr/>
          </p:nvSpPr>
          <p:spPr bwMode="auto">
            <a:xfrm>
              <a:off x="3943" y="3888"/>
              <a:ext cx="1829" cy="99"/>
            </a:xfrm>
            <a:custGeom>
              <a:avLst/>
              <a:gdLst>
                <a:gd name="T0" fmla="*/ 1828 w 1829"/>
                <a:gd name="T1" fmla="*/ 8 h 99"/>
                <a:gd name="T2" fmla="*/ 1816 w 1829"/>
                <a:gd name="T3" fmla="*/ 98 h 99"/>
                <a:gd name="T4" fmla="*/ 0 w 1829"/>
                <a:gd name="T5" fmla="*/ 3 h 99"/>
                <a:gd name="T6" fmla="*/ 85 w 1829"/>
                <a:gd name="T7" fmla="*/ 0 h 99"/>
                <a:gd name="T8" fmla="*/ 1828 w 1829"/>
                <a:gd name="T9" fmla="*/ 8 h 99"/>
                <a:gd name="T10" fmla="*/ 1828 w 1829"/>
                <a:gd name="T11" fmla="*/ 8 h 9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829" h="99">
                  <a:moveTo>
                    <a:pt x="1828" y="8"/>
                  </a:moveTo>
                  <a:lnTo>
                    <a:pt x="1816" y="98"/>
                  </a:lnTo>
                  <a:lnTo>
                    <a:pt x="0" y="3"/>
                  </a:lnTo>
                  <a:lnTo>
                    <a:pt x="85" y="0"/>
                  </a:lnTo>
                  <a:lnTo>
                    <a:pt x="1828" y="8"/>
                  </a:lnTo>
                </a:path>
              </a:pathLst>
            </a:custGeom>
            <a:solidFill>
              <a:srgbClr val="FFFF80"/>
            </a:solidFill>
            <a:ln w="12700" cap="rnd" cmpd="sng">
              <a:solidFill>
                <a:srgbClr val="FFFF80"/>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426" name="Line 15">
              <a:extLst>
                <a:ext uri="{FF2B5EF4-FFF2-40B4-BE49-F238E27FC236}">
                  <a16:creationId xmlns:a16="http://schemas.microsoft.com/office/drawing/2014/main" id="{8359A889-5F34-797D-E5D7-CF7F2F2F6B18}"/>
                </a:ext>
              </a:extLst>
            </p:cNvPr>
            <p:cNvSpPr>
              <a:spLocks noChangeShapeType="1"/>
            </p:cNvSpPr>
            <p:nvPr/>
          </p:nvSpPr>
          <p:spPr bwMode="auto">
            <a:xfrm flipV="1">
              <a:off x="4663" y="445"/>
              <a:ext cx="1240" cy="69"/>
            </a:xfrm>
            <a:prstGeom prst="line">
              <a:avLst/>
            </a:prstGeom>
            <a:noFill/>
            <a:ln w="25400">
              <a:solidFill>
                <a:srgbClr val="80808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7427" name="Line 16">
              <a:extLst>
                <a:ext uri="{FF2B5EF4-FFF2-40B4-BE49-F238E27FC236}">
                  <a16:creationId xmlns:a16="http://schemas.microsoft.com/office/drawing/2014/main" id="{4E7D306D-8D64-745A-C3A7-C464C2E17216}"/>
                </a:ext>
              </a:extLst>
            </p:cNvPr>
            <p:cNvSpPr>
              <a:spLocks noChangeShapeType="1"/>
            </p:cNvSpPr>
            <p:nvPr/>
          </p:nvSpPr>
          <p:spPr bwMode="auto">
            <a:xfrm>
              <a:off x="692" y="3874"/>
              <a:ext cx="12" cy="164"/>
            </a:xfrm>
            <a:prstGeom prst="line">
              <a:avLst/>
            </a:prstGeom>
            <a:noFill/>
            <a:ln w="25400">
              <a:solidFill>
                <a:srgbClr val="80808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7428" name="Line 17">
              <a:extLst>
                <a:ext uri="{FF2B5EF4-FFF2-40B4-BE49-F238E27FC236}">
                  <a16:creationId xmlns:a16="http://schemas.microsoft.com/office/drawing/2014/main" id="{E573346C-1A46-CB46-68C3-A0FA5DB9B30C}"/>
                </a:ext>
              </a:extLst>
            </p:cNvPr>
            <p:cNvSpPr>
              <a:spLocks noChangeShapeType="1"/>
            </p:cNvSpPr>
            <p:nvPr/>
          </p:nvSpPr>
          <p:spPr bwMode="auto">
            <a:xfrm>
              <a:off x="5909" y="448"/>
              <a:ext cx="13" cy="201"/>
            </a:xfrm>
            <a:prstGeom prst="line">
              <a:avLst/>
            </a:prstGeom>
            <a:noFill/>
            <a:ln w="254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7429" name="Freeform 18">
              <a:extLst>
                <a:ext uri="{FF2B5EF4-FFF2-40B4-BE49-F238E27FC236}">
                  <a16:creationId xmlns:a16="http://schemas.microsoft.com/office/drawing/2014/main" id="{B7D99D48-7DE8-E4AC-EAD6-4860F5F453BA}"/>
                </a:ext>
              </a:extLst>
            </p:cNvPr>
            <p:cNvSpPr>
              <a:spLocks/>
            </p:cNvSpPr>
            <p:nvPr/>
          </p:nvSpPr>
          <p:spPr bwMode="auto">
            <a:xfrm>
              <a:off x="5799" y="1855"/>
              <a:ext cx="298" cy="1954"/>
            </a:xfrm>
            <a:custGeom>
              <a:avLst/>
              <a:gdLst>
                <a:gd name="T0" fmla="*/ 183 w 298"/>
                <a:gd name="T1" fmla="*/ 0 h 1954"/>
                <a:gd name="T2" fmla="*/ 297 w 298"/>
                <a:gd name="T3" fmla="*/ 1938 h 1954"/>
                <a:gd name="T4" fmla="*/ 0 w 298"/>
                <a:gd name="T5" fmla="*/ 1953 h 1954"/>
                <a:gd name="T6" fmla="*/ 0 60000 65536"/>
                <a:gd name="T7" fmla="*/ 0 60000 65536"/>
                <a:gd name="T8" fmla="*/ 0 60000 65536"/>
              </a:gdLst>
              <a:ahLst/>
              <a:cxnLst>
                <a:cxn ang="T6">
                  <a:pos x="T0" y="T1"/>
                </a:cxn>
                <a:cxn ang="T7">
                  <a:pos x="T2" y="T3"/>
                </a:cxn>
                <a:cxn ang="T8">
                  <a:pos x="T4" y="T5"/>
                </a:cxn>
              </a:cxnLst>
              <a:rect l="0" t="0" r="r" b="b"/>
              <a:pathLst>
                <a:path w="298" h="1954">
                  <a:moveTo>
                    <a:pt x="183" y="0"/>
                  </a:moveTo>
                  <a:lnTo>
                    <a:pt x="297" y="1938"/>
                  </a:lnTo>
                  <a:lnTo>
                    <a:pt x="0" y="1953"/>
                  </a:lnTo>
                </a:path>
              </a:pathLst>
            </a:custGeom>
            <a:noFill/>
            <a:ln w="25400" cap="rnd" cmpd="sng">
              <a:solidFill>
                <a:srgbClr val="00FF00"/>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430" name="Freeform 19">
              <a:extLst>
                <a:ext uri="{FF2B5EF4-FFF2-40B4-BE49-F238E27FC236}">
                  <a16:creationId xmlns:a16="http://schemas.microsoft.com/office/drawing/2014/main" id="{E0510F4D-A9BE-5FD9-2150-33986DCB56FF}"/>
                </a:ext>
              </a:extLst>
            </p:cNvPr>
            <p:cNvSpPr>
              <a:spLocks/>
            </p:cNvSpPr>
            <p:nvPr/>
          </p:nvSpPr>
          <p:spPr bwMode="auto">
            <a:xfrm>
              <a:off x="5793" y="1872"/>
              <a:ext cx="199" cy="1936"/>
            </a:xfrm>
            <a:custGeom>
              <a:avLst/>
              <a:gdLst>
                <a:gd name="T0" fmla="*/ 0 w 199"/>
                <a:gd name="T1" fmla="*/ 1935 h 1936"/>
                <a:gd name="T2" fmla="*/ 46 w 199"/>
                <a:gd name="T3" fmla="*/ 1934 h 1936"/>
                <a:gd name="T4" fmla="*/ 198 w 199"/>
                <a:gd name="T5" fmla="*/ 135 h 1936"/>
                <a:gd name="T6" fmla="*/ 187 w 199"/>
                <a:gd name="T7" fmla="*/ 0 h 1936"/>
                <a:gd name="T8" fmla="*/ 0 w 199"/>
                <a:gd name="T9" fmla="*/ 1935 h 1936"/>
                <a:gd name="T10" fmla="*/ 0 w 199"/>
                <a:gd name="T11" fmla="*/ 1935 h 193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99" h="1936">
                  <a:moveTo>
                    <a:pt x="0" y="1935"/>
                  </a:moveTo>
                  <a:lnTo>
                    <a:pt x="46" y="1934"/>
                  </a:lnTo>
                  <a:lnTo>
                    <a:pt x="198" y="135"/>
                  </a:lnTo>
                  <a:lnTo>
                    <a:pt x="187" y="0"/>
                  </a:lnTo>
                  <a:lnTo>
                    <a:pt x="0" y="1935"/>
                  </a:lnTo>
                </a:path>
              </a:pathLst>
            </a:custGeom>
            <a:solidFill>
              <a:srgbClr val="00FF00"/>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431" name="Freeform 20">
              <a:extLst>
                <a:ext uri="{FF2B5EF4-FFF2-40B4-BE49-F238E27FC236}">
                  <a16:creationId xmlns:a16="http://schemas.microsoft.com/office/drawing/2014/main" id="{B8CD7474-9903-B18B-6844-C99E223C6F24}"/>
                </a:ext>
              </a:extLst>
            </p:cNvPr>
            <p:cNvSpPr>
              <a:spLocks/>
            </p:cNvSpPr>
            <p:nvPr/>
          </p:nvSpPr>
          <p:spPr bwMode="auto">
            <a:xfrm>
              <a:off x="5801" y="651"/>
              <a:ext cx="42" cy="3068"/>
            </a:xfrm>
            <a:custGeom>
              <a:avLst/>
              <a:gdLst>
                <a:gd name="T0" fmla="*/ 41 w 42"/>
                <a:gd name="T1" fmla="*/ 3 h 3068"/>
                <a:gd name="T2" fmla="*/ 27 w 42"/>
                <a:gd name="T3" fmla="*/ 2679 h 3068"/>
                <a:gd name="T4" fmla="*/ 0 w 42"/>
                <a:gd name="T5" fmla="*/ 3067 h 3068"/>
                <a:gd name="T6" fmla="*/ 0 w 42"/>
                <a:gd name="T7" fmla="*/ 0 h 3068"/>
                <a:gd name="T8" fmla="*/ 41 w 42"/>
                <a:gd name="T9" fmla="*/ 3 h 3068"/>
                <a:gd name="T10" fmla="*/ 41 w 42"/>
                <a:gd name="T11" fmla="*/ 3 h 306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2" h="3068">
                  <a:moveTo>
                    <a:pt x="41" y="3"/>
                  </a:moveTo>
                  <a:lnTo>
                    <a:pt x="27" y="2679"/>
                  </a:lnTo>
                  <a:lnTo>
                    <a:pt x="0" y="3067"/>
                  </a:lnTo>
                  <a:lnTo>
                    <a:pt x="0" y="0"/>
                  </a:lnTo>
                  <a:lnTo>
                    <a:pt x="41" y="3"/>
                  </a:lnTo>
                </a:path>
              </a:pathLst>
            </a:custGeom>
            <a:solidFill>
              <a:srgbClr val="A2A2A2"/>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432" name="Line 21">
              <a:extLst>
                <a:ext uri="{FF2B5EF4-FFF2-40B4-BE49-F238E27FC236}">
                  <a16:creationId xmlns:a16="http://schemas.microsoft.com/office/drawing/2014/main" id="{78B1BD91-318C-6504-F129-7D707F3A3EF4}"/>
                </a:ext>
              </a:extLst>
            </p:cNvPr>
            <p:cNvSpPr>
              <a:spLocks noChangeShapeType="1"/>
            </p:cNvSpPr>
            <p:nvPr/>
          </p:nvSpPr>
          <p:spPr bwMode="auto">
            <a:xfrm>
              <a:off x="5799" y="645"/>
              <a:ext cx="292" cy="22"/>
            </a:xfrm>
            <a:prstGeom prst="line">
              <a:avLst/>
            </a:prstGeom>
            <a:noFill/>
            <a:ln w="25400">
              <a:solidFill>
                <a:srgbClr val="A2A2A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7433" name="Line 22">
              <a:extLst>
                <a:ext uri="{FF2B5EF4-FFF2-40B4-BE49-F238E27FC236}">
                  <a16:creationId xmlns:a16="http://schemas.microsoft.com/office/drawing/2014/main" id="{8EFA4B58-0702-0CDF-834F-C9A141474DB3}"/>
                </a:ext>
              </a:extLst>
            </p:cNvPr>
            <p:cNvSpPr>
              <a:spLocks noChangeShapeType="1"/>
            </p:cNvSpPr>
            <p:nvPr/>
          </p:nvSpPr>
          <p:spPr bwMode="auto">
            <a:xfrm flipV="1">
              <a:off x="713" y="3881"/>
              <a:ext cx="3313" cy="156"/>
            </a:xfrm>
            <a:prstGeom prst="line">
              <a:avLst/>
            </a:prstGeom>
            <a:noFill/>
            <a:ln w="25400">
              <a:solidFill>
                <a:srgbClr val="00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7434" name="Line 23">
              <a:extLst>
                <a:ext uri="{FF2B5EF4-FFF2-40B4-BE49-F238E27FC236}">
                  <a16:creationId xmlns:a16="http://schemas.microsoft.com/office/drawing/2014/main" id="{CE029431-0DE0-E0FA-C7C3-307C0E66CF9F}"/>
                </a:ext>
              </a:extLst>
            </p:cNvPr>
            <p:cNvSpPr>
              <a:spLocks noChangeShapeType="1"/>
            </p:cNvSpPr>
            <p:nvPr/>
          </p:nvSpPr>
          <p:spPr bwMode="auto">
            <a:xfrm flipV="1">
              <a:off x="5797" y="667"/>
              <a:ext cx="294" cy="3071"/>
            </a:xfrm>
            <a:prstGeom prst="line">
              <a:avLst/>
            </a:prstGeom>
            <a:noFill/>
            <a:ln w="254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7435" name="Line 24">
              <a:extLst>
                <a:ext uri="{FF2B5EF4-FFF2-40B4-BE49-F238E27FC236}">
                  <a16:creationId xmlns:a16="http://schemas.microsoft.com/office/drawing/2014/main" id="{055306B9-8CA1-C5E1-97C1-6861EB691512}"/>
                </a:ext>
              </a:extLst>
            </p:cNvPr>
            <p:cNvSpPr>
              <a:spLocks noChangeShapeType="1"/>
            </p:cNvSpPr>
            <p:nvPr/>
          </p:nvSpPr>
          <p:spPr bwMode="auto">
            <a:xfrm>
              <a:off x="546" y="4045"/>
              <a:ext cx="19" cy="0"/>
            </a:xfrm>
            <a:prstGeom prst="line">
              <a:avLst/>
            </a:prstGeom>
            <a:noFill/>
            <a:ln w="12700">
              <a:solidFill>
                <a:srgbClr val="A2A2A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7436" name="Freeform 25">
              <a:extLst>
                <a:ext uri="{FF2B5EF4-FFF2-40B4-BE49-F238E27FC236}">
                  <a16:creationId xmlns:a16="http://schemas.microsoft.com/office/drawing/2014/main" id="{7023D518-0D3C-9676-4E15-BE93C69E7D31}"/>
                </a:ext>
              </a:extLst>
            </p:cNvPr>
            <p:cNvSpPr>
              <a:spLocks/>
            </p:cNvSpPr>
            <p:nvPr/>
          </p:nvSpPr>
          <p:spPr bwMode="auto">
            <a:xfrm>
              <a:off x="3789" y="3868"/>
              <a:ext cx="1991" cy="39"/>
            </a:xfrm>
            <a:custGeom>
              <a:avLst/>
              <a:gdLst>
                <a:gd name="T0" fmla="*/ 1990 w 1991"/>
                <a:gd name="T1" fmla="*/ 4 h 39"/>
                <a:gd name="T2" fmla="*/ 1986 w 1991"/>
                <a:gd name="T3" fmla="*/ 38 h 39"/>
                <a:gd name="T4" fmla="*/ 504 w 1991"/>
                <a:gd name="T5" fmla="*/ 36 h 39"/>
                <a:gd name="T6" fmla="*/ 0 w 1991"/>
                <a:gd name="T7" fmla="*/ 0 h 39"/>
                <a:gd name="T8" fmla="*/ 1990 w 1991"/>
                <a:gd name="T9" fmla="*/ 4 h 39"/>
                <a:gd name="T10" fmla="*/ 1990 w 1991"/>
                <a:gd name="T11" fmla="*/ 4 h 3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991" h="39">
                  <a:moveTo>
                    <a:pt x="1990" y="4"/>
                  </a:moveTo>
                  <a:lnTo>
                    <a:pt x="1986" y="38"/>
                  </a:lnTo>
                  <a:lnTo>
                    <a:pt x="504" y="36"/>
                  </a:lnTo>
                  <a:lnTo>
                    <a:pt x="0" y="0"/>
                  </a:lnTo>
                  <a:lnTo>
                    <a:pt x="1990" y="4"/>
                  </a:lnTo>
                </a:path>
              </a:pathLst>
            </a:custGeom>
            <a:solidFill>
              <a:srgbClr val="A2A2A2"/>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437" name="Freeform 26">
              <a:extLst>
                <a:ext uri="{FF2B5EF4-FFF2-40B4-BE49-F238E27FC236}">
                  <a16:creationId xmlns:a16="http://schemas.microsoft.com/office/drawing/2014/main" id="{B1248D9B-3772-4FF3-1F11-4F5D3C6A2D1F}"/>
                </a:ext>
              </a:extLst>
            </p:cNvPr>
            <p:cNvSpPr>
              <a:spLocks/>
            </p:cNvSpPr>
            <p:nvPr/>
          </p:nvSpPr>
          <p:spPr bwMode="auto">
            <a:xfrm>
              <a:off x="3801" y="3871"/>
              <a:ext cx="1978" cy="121"/>
            </a:xfrm>
            <a:custGeom>
              <a:avLst/>
              <a:gdLst>
                <a:gd name="T0" fmla="*/ 0 w 1978"/>
                <a:gd name="T1" fmla="*/ 0 h 121"/>
                <a:gd name="T2" fmla="*/ 1961 w 1978"/>
                <a:gd name="T3" fmla="*/ 120 h 121"/>
                <a:gd name="T4" fmla="*/ 1977 w 1978"/>
                <a:gd name="T5" fmla="*/ 6 h 121"/>
                <a:gd name="T6" fmla="*/ 0 60000 65536"/>
                <a:gd name="T7" fmla="*/ 0 60000 65536"/>
                <a:gd name="T8" fmla="*/ 0 60000 65536"/>
              </a:gdLst>
              <a:ahLst/>
              <a:cxnLst>
                <a:cxn ang="T6">
                  <a:pos x="T0" y="T1"/>
                </a:cxn>
                <a:cxn ang="T7">
                  <a:pos x="T2" y="T3"/>
                </a:cxn>
                <a:cxn ang="T8">
                  <a:pos x="T4" y="T5"/>
                </a:cxn>
              </a:cxnLst>
              <a:rect l="0" t="0" r="r" b="b"/>
              <a:pathLst>
                <a:path w="1978" h="121">
                  <a:moveTo>
                    <a:pt x="0" y="0"/>
                  </a:moveTo>
                  <a:lnTo>
                    <a:pt x="1961" y="120"/>
                  </a:lnTo>
                  <a:lnTo>
                    <a:pt x="1977" y="6"/>
                  </a:lnTo>
                </a:path>
              </a:pathLst>
            </a:custGeom>
            <a:noFill/>
            <a:ln w="25400" cap="rnd" cmpd="sng">
              <a:solidFill>
                <a:srgbClr val="000000"/>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438" name="Freeform 27">
              <a:extLst>
                <a:ext uri="{FF2B5EF4-FFF2-40B4-BE49-F238E27FC236}">
                  <a16:creationId xmlns:a16="http://schemas.microsoft.com/office/drawing/2014/main" id="{8AF38E9C-49C3-B804-F842-B121C4AC52F7}"/>
                </a:ext>
              </a:extLst>
            </p:cNvPr>
            <p:cNvSpPr>
              <a:spLocks/>
            </p:cNvSpPr>
            <p:nvPr/>
          </p:nvSpPr>
          <p:spPr bwMode="auto">
            <a:xfrm>
              <a:off x="363" y="515"/>
              <a:ext cx="5435" cy="3359"/>
            </a:xfrm>
            <a:custGeom>
              <a:avLst/>
              <a:gdLst>
                <a:gd name="T0" fmla="*/ 5434 w 5435"/>
                <a:gd name="T1" fmla="*/ 0 h 3359"/>
                <a:gd name="T2" fmla="*/ 5431 w 5435"/>
                <a:gd name="T3" fmla="*/ 3358 h 3359"/>
                <a:gd name="T4" fmla="*/ 0 w 5435"/>
                <a:gd name="T5" fmla="*/ 3355 h 3359"/>
                <a:gd name="T6" fmla="*/ 0 60000 65536"/>
                <a:gd name="T7" fmla="*/ 0 60000 65536"/>
                <a:gd name="T8" fmla="*/ 0 60000 65536"/>
              </a:gdLst>
              <a:ahLst/>
              <a:cxnLst>
                <a:cxn ang="T6">
                  <a:pos x="T0" y="T1"/>
                </a:cxn>
                <a:cxn ang="T7">
                  <a:pos x="T2" y="T3"/>
                </a:cxn>
                <a:cxn ang="T8">
                  <a:pos x="T4" y="T5"/>
                </a:cxn>
              </a:cxnLst>
              <a:rect l="0" t="0" r="r" b="b"/>
              <a:pathLst>
                <a:path w="5435" h="3359">
                  <a:moveTo>
                    <a:pt x="5434" y="0"/>
                  </a:moveTo>
                  <a:lnTo>
                    <a:pt x="5431" y="3358"/>
                  </a:lnTo>
                  <a:lnTo>
                    <a:pt x="0" y="3355"/>
                  </a:lnTo>
                </a:path>
              </a:pathLst>
            </a:custGeom>
            <a:noFill/>
            <a:ln w="25400" cap="rnd" cmpd="sng">
              <a:solidFill>
                <a:srgbClr val="000000"/>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439" name="Freeform 28">
              <a:extLst>
                <a:ext uri="{FF2B5EF4-FFF2-40B4-BE49-F238E27FC236}">
                  <a16:creationId xmlns:a16="http://schemas.microsoft.com/office/drawing/2014/main" id="{7E23849D-613E-0B3F-965B-6929ABE7AD43}"/>
                </a:ext>
              </a:extLst>
            </p:cNvPr>
            <p:cNvSpPr>
              <a:spLocks/>
            </p:cNvSpPr>
            <p:nvPr/>
          </p:nvSpPr>
          <p:spPr bwMode="auto">
            <a:xfrm>
              <a:off x="640" y="495"/>
              <a:ext cx="2937" cy="20"/>
            </a:xfrm>
            <a:custGeom>
              <a:avLst/>
              <a:gdLst>
                <a:gd name="T0" fmla="*/ 0 w 2937"/>
                <a:gd name="T1" fmla="*/ 19 h 20"/>
                <a:gd name="T2" fmla="*/ 10 w 2937"/>
                <a:gd name="T3" fmla="*/ 19 h 20"/>
                <a:gd name="T4" fmla="*/ 10 w 2937"/>
                <a:gd name="T5" fmla="*/ 0 h 20"/>
                <a:gd name="T6" fmla="*/ 2762 w 2937"/>
                <a:gd name="T7" fmla="*/ 4 h 20"/>
                <a:gd name="T8" fmla="*/ 2936 w 2937"/>
                <a:gd name="T9" fmla="*/ 18 h 20"/>
                <a:gd name="T10" fmla="*/ 0 w 2937"/>
                <a:gd name="T11" fmla="*/ 19 h 20"/>
                <a:gd name="T12" fmla="*/ 0 w 2937"/>
                <a:gd name="T13" fmla="*/ 19 h 20"/>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937" h="20">
                  <a:moveTo>
                    <a:pt x="0" y="19"/>
                  </a:moveTo>
                  <a:lnTo>
                    <a:pt x="10" y="19"/>
                  </a:lnTo>
                  <a:lnTo>
                    <a:pt x="10" y="0"/>
                  </a:lnTo>
                  <a:lnTo>
                    <a:pt x="2762" y="4"/>
                  </a:lnTo>
                  <a:lnTo>
                    <a:pt x="2936" y="18"/>
                  </a:lnTo>
                  <a:lnTo>
                    <a:pt x="0" y="19"/>
                  </a:lnTo>
                </a:path>
              </a:pathLst>
            </a:custGeom>
            <a:solidFill>
              <a:srgbClr val="C0C0C0"/>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440" name="Freeform 29">
              <a:extLst>
                <a:ext uri="{FF2B5EF4-FFF2-40B4-BE49-F238E27FC236}">
                  <a16:creationId xmlns:a16="http://schemas.microsoft.com/office/drawing/2014/main" id="{8EA57C4F-1AAC-879C-A077-766717ED8F4F}"/>
                </a:ext>
              </a:extLst>
            </p:cNvPr>
            <p:cNvSpPr>
              <a:spLocks/>
            </p:cNvSpPr>
            <p:nvPr/>
          </p:nvSpPr>
          <p:spPr bwMode="auto">
            <a:xfrm>
              <a:off x="363" y="514"/>
              <a:ext cx="5435" cy="3355"/>
            </a:xfrm>
            <a:custGeom>
              <a:avLst/>
              <a:gdLst>
                <a:gd name="T0" fmla="*/ 5434 w 5435"/>
                <a:gd name="T1" fmla="*/ 0 h 3355"/>
                <a:gd name="T2" fmla="*/ 0 w 5435"/>
                <a:gd name="T3" fmla="*/ 0 h 3355"/>
                <a:gd name="T4" fmla="*/ 0 w 5435"/>
                <a:gd name="T5" fmla="*/ 3354 h 3355"/>
                <a:gd name="T6" fmla="*/ 0 60000 65536"/>
                <a:gd name="T7" fmla="*/ 0 60000 65536"/>
                <a:gd name="T8" fmla="*/ 0 60000 65536"/>
              </a:gdLst>
              <a:ahLst/>
              <a:cxnLst>
                <a:cxn ang="T6">
                  <a:pos x="T0" y="T1"/>
                </a:cxn>
                <a:cxn ang="T7">
                  <a:pos x="T2" y="T3"/>
                </a:cxn>
                <a:cxn ang="T8">
                  <a:pos x="T4" y="T5"/>
                </a:cxn>
              </a:cxnLst>
              <a:rect l="0" t="0" r="r" b="b"/>
              <a:pathLst>
                <a:path w="5435" h="3355">
                  <a:moveTo>
                    <a:pt x="5434" y="0"/>
                  </a:moveTo>
                  <a:lnTo>
                    <a:pt x="0" y="0"/>
                  </a:lnTo>
                  <a:lnTo>
                    <a:pt x="0" y="3354"/>
                  </a:lnTo>
                </a:path>
              </a:pathLst>
            </a:custGeom>
            <a:noFill/>
            <a:ln w="25400" cap="rnd" cmpd="sng">
              <a:solidFill>
                <a:srgbClr val="404040"/>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441" name="Freeform 30">
              <a:extLst>
                <a:ext uri="{FF2B5EF4-FFF2-40B4-BE49-F238E27FC236}">
                  <a16:creationId xmlns:a16="http://schemas.microsoft.com/office/drawing/2014/main" id="{761A2E6D-61D5-8286-4234-A08F47AC027D}"/>
                </a:ext>
              </a:extLst>
            </p:cNvPr>
            <p:cNvSpPr>
              <a:spLocks/>
            </p:cNvSpPr>
            <p:nvPr/>
          </p:nvSpPr>
          <p:spPr bwMode="auto">
            <a:xfrm>
              <a:off x="658" y="311"/>
              <a:ext cx="2963" cy="202"/>
            </a:xfrm>
            <a:custGeom>
              <a:avLst/>
              <a:gdLst>
                <a:gd name="T0" fmla="*/ 0 w 2963"/>
                <a:gd name="T1" fmla="*/ 190 h 202"/>
                <a:gd name="T2" fmla="*/ 9 w 2963"/>
                <a:gd name="T3" fmla="*/ 0 h 202"/>
                <a:gd name="T4" fmla="*/ 2962 w 2963"/>
                <a:gd name="T5" fmla="*/ 201 h 202"/>
                <a:gd name="T6" fmla="*/ 0 60000 65536"/>
                <a:gd name="T7" fmla="*/ 0 60000 65536"/>
                <a:gd name="T8" fmla="*/ 0 60000 65536"/>
              </a:gdLst>
              <a:ahLst/>
              <a:cxnLst>
                <a:cxn ang="T6">
                  <a:pos x="T0" y="T1"/>
                </a:cxn>
                <a:cxn ang="T7">
                  <a:pos x="T2" y="T3"/>
                </a:cxn>
                <a:cxn ang="T8">
                  <a:pos x="T4" y="T5"/>
                </a:cxn>
              </a:cxnLst>
              <a:rect l="0" t="0" r="r" b="b"/>
              <a:pathLst>
                <a:path w="2963" h="202">
                  <a:moveTo>
                    <a:pt x="0" y="190"/>
                  </a:moveTo>
                  <a:lnTo>
                    <a:pt x="9" y="0"/>
                  </a:lnTo>
                  <a:lnTo>
                    <a:pt x="2962" y="201"/>
                  </a:lnTo>
                </a:path>
              </a:pathLst>
            </a:custGeom>
            <a:noFill/>
            <a:ln w="25400" cap="rnd" cmpd="sng">
              <a:solidFill>
                <a:srgbClr val="A2A2A2"/>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17411" name="Rectangle 32">
            <a:extLst>
              <a:ext uri="{FF2B5EF4-FFF2-40B4-BE49-F238E27FC236}">
                <a16:creationId xmlns:a16="http://schemas.microsoft.com/office/drawing/2014/main" id="{E5036181-BEEE-BEB7-947D-41A5D5C9C48B}"/>
              </a:ext>
            </a:extLst>
          </p:cNvPr>
          <p:cNvSpPr>
            <a:spLocks noGrp="1" noChangeArrowheads="1"/>
          </p:cNvSpPr>
          <p:nvPr>
            <p:ph type="title"/>
          </p:nvPr>
        </p:nvSpPr>
        <p:spPr>
          <a:xfrm>
            <a:off x="881063" y="784225"/>
            <a:ext cx="8389937" cy="1233488"/>
          </a:xfrm>
          <a:noFill/>
        </p:spPr>
        <p:txBody>
          <a:bodyPr lIns="0" tIns="0" rIns="0" bIns="0"/>
          <a:lstStyle/>
          <a:p>
            <a:pPr defTabSz="377825"/>
            <a:r>
              <a:rPr lang="en-US" altLang="en-US" sz="4000" b="1">
                <a:solidFill>
                  <a:srgbClr val="C20000"/>
                </a:solidFill>
              </a:rPr>
              <a:t>Class Location Definition</a:t>
            </a:r>
            <a:br>
              <a:rPr lang="en-US" altLang="en-US" sz="4000" b="1">
                <a:solidFill>
                  <a:srgbClr val="C20000"/>
                </a:solidFill>
              </a:rPr>
            </a:br>
            <a:r>
              <a:rPr lang="en-US" altLang="en-US" sz="4000" b="1">
                <a:solidFill>
                  <a:srgbClr val="C20000"/>
                </a:solidFill>
              </a:rPr>
              <a:t>§192.5</a:t>
            </a:r>
          </a:p>
        </p:txBody>
      </p:sp>
      <p:sp>
        <p:nvSpPr>
          <p:cNvPr id="17412" name="Rectangle 33">
            <a:extLst>
              <a:ext uri="{FF2B5EF4-FFF2-40B4-BE49-F238E27FC236}">
                <a16:creationId xmlns:a16="http://schemas.microsoft.com/office/drawing/2014/main" id="{6FF8E4C3-3DF4-E829-9373-2F9EBB781B3E}"/>
              </a:ext>
            </a:extLst>
          </p:cNvPr>
          <p:cNvSpPr>
            <a:spLocks noGrp="1" noChangeArrowheads="1"/>
          </p:cNvSpPr>
          <p:nvPr>
            <p:ph type="body" idx="1"/>
          </p:nvPr>
        </p:nvSpPr>
        <p:spPr>
          <a:xfrm>
            <a:off x="860425" y="2127250"/>
            <a:ext cx="8223250" cy="3978275"/>
          </a:xfrm>
          <a:noFill/>
        </p:spPr>
        <p:txBody>
          <a:bodyPr lIns="0" tIns="0" rIns="0" bIns="0"/>
          <a:lstStyle/>
          <a:p>
            <a:pPr marL="0" indent="0" defTabSz="377825">
              <a:lnSpc>
                <a:spcPct val="90000"/>
              </a:lnSpc>
              <a:spcBef>
                <a:spcPct val="0"/>
              </a:spcBef>
              <a:buClr>
                <a:srgbClr val="C20000"/>
              </a:buClr>
              <a:buSzPct val="90000"/>
              <a:buFont typeface="Monotype Sorts" pitchFamily="2" charset="2"/>
              <a:buNone/>
            </a:pPr>
            <a:r>
              <a:rPr lang="en-US" altLang="en-US" sz="2900" b="1">
                <a:solidFill>
                  <a:srgbClr val="000000"/>
                </a:solidFill>
                <a:latin typeface="Book Antiqua" panose="02040602050305030304" pitchFamily="18" charset="0"/>
              </a:rPr>
              <a:t>The </a:t>
            </a:r>
            <a:r>
              <a:rPr lang="en-US" altLang="en-US" sz="2900" b="1" i="1">
                <a:solidFill>
                  <a:srgbClr val="0000FF"/>
                </a:solidFill>
                <a:latin typeface="Book Antiqua" panose="02040602050305030304" pitchFamily="18" charset="0"/>
              </a:rPr>
              <a:t>class location unit</a:t>
            </a:r>
            <a:r>
              <a:rPr lang="en-US" altLang="en-US" sz="2900" b="1">
                <a:solidFill>
                  <a:srgbClr val="000000"/>
                </a:solidFill>
                <a:latin typeface="Book Antiqua" panose="02040602050305030304" pitchFamily="18" charset="0"/>
              </a:rPr>
              <a:t> is an onshore area that extends 220 yards on either side of the centerline of any </a:t>
            </a:r>
            <a:r>
              <a:rPr lang="en-US" altLang="en-US" sz="2900" b="1" u="sng">
                <a:solidFill>
                  <a:srgbClr val="FF0000"/>
                </a:solidFill>
                <a:latin typeface="Book Antiqua" panose="02040602050305030304" pitchFamily="18" charset="0"/>
              </a:rPr>
              <a:t>continuous </a:t>
            </a:r>
            <a:r>
              <a:rPr lang="en-US" altLang="en-US" sz="2900" b="1">
                <a:solidFill>
                  <a:srgbClr val="000000"/>
                </a:solidFill>
                <a:latin typeface="Book Antiqua" panose="02040602050305030304" pitchFamily="18" charset="0"/>
              </a:rPr>
              <a:t>1-mile length of pipeline.</a:t>
            </a:r>
            <a:br>
              <a:rPr lang="en-US" altLang="en-US" sz="2900" b="1">
                <a:solidFill>
                  <a:srgbClr val="000000"/>
                </a:solidFill>
                <a:latin typeface="Book Antiqua" panose="02040602050305030304" pitchFamily="18" charset="0"/>
              </a:rPr>
            </a:br>
            <a:endParaRPr lang="en-US" altLang="en-US" sz="2900" b="1">
              <a:solidFill>
                <a:srgbClr val="000000"/>
              </a:solidFill>
              <a:latin typeface="Book Antiqua" panose="02040602050305030304" pitchFamily="18" charset="0"/>
            </a:endParaRPr>
          </a:p>
          <a:p>
            <a:pPr marL="0" indent="0" defTabSz="377825">
              <a:lnSpc>
                <a:spcPct val="90000"/>
              </a:lnSpc>
              <a:spcBef>
                <a:spcPct val="0"/>
              </a:spcBef>
              <a:buFont typeface="GeographicSymbols" pitchFamily="2" charset="2"/>
              <a:buNone/>
            </a:pPr>
            <a:r>
              <a:rPr lang="en-US" altLang="en-US" sz="2900" b="1">
                <a:solidFill>
                  <a:srgbClr val="000000"/>
                </a:solidFill>
                <a:latin typeface="Book Antiqua" panose="02040602050305030304" pitchFamily="18" charset="0"/>
              </a:rPr>
              <a:t>The class location is determined by the buildings in the </a:t>
            </a:r>
            <a:r>
              <a:rPr lang="en-US" altLang="en-US" sz="2900" b="1" i="1">
                <a:solidFill>
                  <a:srgbClr val="0000FF"/>
                </a:solidFill>
                <a:latin typeface="Book Antiqua" panose="02040602050305030304" pitchFamily="18" charset="0"/>
              </a:rPr>
              <a:t>class location unit</a:t>
            </a:r>
            <a:r>
              <a:rPr lang="en-US" altLang="en-US" sz="2900" b="1">
                <a:solidFill>
                  <a:srgbClr val="000000"/>
                </a:solidFill>
                <a:latin typeface="Book Antiqua" panose="02040602050305030304" pitchFamily="18" charset="0"/>
              </a:rPr>
              <a:t>.  For the purposes of this section, each separate dwelling unit in a multiple dwelling building is counted as a separate building intended for human occupancy.</a:t>
            </a:r>
          </a:p>
        </p:txBody>
      </p:sp>
    </p:spTree>
  </p:cSld>
  <p:clrMapOvr>
    <a:overrideClrMapping bg1="lt1" tx1="dk1" bg2="lt2" tx2="dk2" accent1="accent1" accent2="accent2" accent3="accent3" accent4="accent4" accent5="accent5" accent6="accent6" hlink="hlink" folHlink="folHlink"/>
  </p:clrMapOvr>
  <p:transition>
    <p:blinds dir="vert"/>
  </p:transition>
</p:sld>
</file>

<file path=ppt/slides/slide20.xml><?xml version="1.0" encoding="utf-8"?>
<p:sld xmlns:a="http://schemas.openxmlformats.org/drawingml/2006/main" xmlns:r="http://schemas.openxmlformats.org/officeDocument/2006/relationships" xmlns:p="http://schemas.openxmlformats.org/presentationml/2006/main">
  <p:cSld>
    <p:bg>
      <p:bgPr>
        <a:gradFill rotWithShape="0">
          <a:gsLst>
            <a:gs pos="0">
              <a:srgbClr val="75EBFB"/>
            </a:gs>
            <a:gs pos="100000">
              <a:srgbClr val="FFFFFF"/>
            </a:gs>
          </a:gsLst>
          <a:lin ang="5400000" scaled="1"/>
        </a:gradFill>
        <a:effectLst/>
      </p:bgPr>
    </p:bg>
    <p:spTree>
      <p:nvGrpSpPr>
        <p:cNvPr id="1" name=""/>
        <p:cNvGrpSpPr/>
        <p:nvPr/>
      </p:nvGrpSpPr>
      <p:grpSpPr>
        <a:xfrm>
          <a:off x="0" y="0"/>
          <a:ext cx="0" cy="0"/>
          <a:chOff x="0" y="0"/>
          <a:chExt cx="0" cy="0"/>
        </a:xfrm>
      </p:grpSpPr>
      <p:sp>
        <p:nvSpPr>
          <p:cNvPr id="54274" name="Rectangle 2">
            <a:extLst>
              <a:ext uri="{FF2B5EF4-FFF2-40B4-BE49-F238E27FC236}">
                <a16:creationId xmlns:a16="http://schemas.microsoft.com/office/drawing/2014/main" id="{386B41FB-0382-72E5-A83D-A93D59DA1653}"/>
              </a:ext>
            </a:extLst>
          </p:cNvPr>
          <p:cNvSpPr>
            <a:spLocks noChangeArrowheads="1"/>
          </p:cNvSpPr>
          <p:nvPr/>
        </p:nvSpPr>
        <p:spPr bwMode="auto">
          <a:xfrm>
            <a:off x="790575" y="2895600"/>
            <a:ext cx="9258300" cy="79375"/>
          </a:xfrm>
          <a:prstGeom prst="rect">
            <a:avLst/>
          </a:prstGeom>
          <a:solidFill>
            <a:srgbClr val="FF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4275" name="Line 3">
            <a:extLst>
              <a:ext uri="{FF2B5EF4-FFF2-40B4-BE49-F238E27FC236}">
                <a16:creationId xmlns:a16="http://schemas.microsoft.com/office/drawing/2014/main" id="{58A31DEA-4CDB-8C8C-C898-7AF34C50F2FB}"/>
              </a:ext>
            </a:extLst>
          </p:cNvPr>
          <p:cNvSpPr>
            <a:spLocks noChangeShapeType="1"/>
          </p:cNvSpPr>
          <p:nvPr/>
        </p:nvSpPr>
        <p:spPr bwMode="auto">
          <a:xfrm>
            <a:off x="704850" y="9906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4276" name="Rectangle 4">
            <a:extLst>
              <a:ext uri="{FF2B5EF4-FFF2-40B4-BE49-F238E27FC236}">
                <a16:creationId xmlns:a16="http://schemas.microsoft.com/office/drawing/2014/main" id="{C1000D7D-9079-544C-610D-E6FE8F607C72}"/>
              </a:ext>
            </a:extLst>
          </p:cNvPr>
          <p:cNvSpPr>
            <a:spLocks noChangeArrowheads="1"/>
          </p:cNvSpPr>
          <p:nvPr/>
        </p:nvSpPr>
        <p:spPr bwMode="auto">
          <a:xfrm>
            <a:off x="2762250" y="32766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4277" name="Rectangle 5">
            <a:extLst>
              <a:ext uri="{FF2B5EF4-FFF2-40B4-BE49-F238E27FC236}">
                <a16:creationId xmlns:a16="http://schemas.microsoft.com/office/drawing/2014/main" id="{61BC3BA4-D918-3503-8896-0094181691B6}"/>
              </a:ext>
            </a:extLst>
          </p:cNvPr>
          <p:cNvSpPr>
            <a:spLocks noChangeArrowheads="1"/>
          </p:cNvSpPr>
          <p:nvPr/>
        </p:nvSpPr>
        <p:spPr bwMode="auto">
          <a:xfrm>
            <a:off x="2933700" y="25146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4278" name="Rectangle 6">
            <a:extLst>
              <a:ext uri="{FF2B5EF4-FFF2-40B4-BE49-F238E27FC236}">
                <a16:creationId xmlns:a16="http://schemas.microsoft.com/office/drawing/2014/main" id="{F0379376-8D6E-5C99-95D3-AC2A53E6F56F}"/>
              </a:ext>
            </a:extLst>
          </p:cNvPr>
          <p:cNvSpPr>
            <a:spLocks noChangeArrowheads="1"/>
          </p:cNvSpPr>
          <p:nvPr/>
        </p:nvSpPr>
        <p:spPr bwMode="auto">
          <a:xfrm>
            <a:off x="3190875" y="2667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4279" name="Rectangle 7">
            <a:extLst>
              <a:ext uri="{FF2B5EF4-FFF2-40B4-BE49-F238E27FC236}">
                <a16:creationId xmlns:a16="http://schemas.microsoft.com/office/drawing/2014/main" id="{0BBE6EFE-B826-E4CD-861F-BD14514CE0A2}"/>
              </a:ext>
            </a:extLst>
          </p:cNvPr>
          <p:cNvSpPr>
            <a:spLocks noChangeArrowheads="1"/>
          </p:cNvSpPr>
          <p:nvPr/>
        </p:nvSpPr>
        <p:spPr bwMode="auto">
          <a:xfrm>
            <a:off x="3362325" y="2590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4280" name="Rectangle 8">
            <a:extLst>
              <a:ext uri="{FF2B5EF4-FFF2-40B4-BE49-F238E27FC236}">
                <a16:creationId xmlns:a16="http://schemas.microsoft.com/office/drawing/2014/main" id="{557FA727-2236-8FB1-B45D-220D422D5147}"/>
              </a:ext>
            </a:extLst>
          </p:cNvPr>
          <p:cNvSpPr>
            <a:spLocks noChangeArrowheads="1"/>
          </p:cNvSpPr>
          <p:nvPr/>
        </p:nvSpPr>
        <p:spPr bwMode="auto">
          <a:xfrm>
            <a:off x="2933700" y="2286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4281" name="Rectangle 9">
            <a:extLst>
              <a:ext uri="{FF2B5EF4-FFF2-40B4-BE49-F238E27FC236}">
                <a16:creationId xmlns:a16="http://schemas.microsoft.com/office/drawing/2014/main" id="{483CC3F7-95CE-7908-3182-E48D01FFB621}"/>
              </a:ext>
            </a:extLst>
          </p:cNvPr>
          <p:cNvSpPr>
            <a:spLocks noChangeArrowheads="1"/>
          </p:cNvSpPr>
          <p:nvPr/>
        </p:nvSpPr>
        <p:spPr bwMode="auto">
          <a:xfrm>
            <a:off x="2933700" y="2667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4282" name="Rectangle 10">
            <a:extLst>
              <a:ext uri="{FF2B5EF4-FFF2-40B4-BE49-F238E27FC236}">
                <a16:creationId xmlns:a16="http://schemas.microsoft.com/office/drawing/2014/main" id="{895808B3-92CB-D2F5-AECA-2C82203CC504}"/>
              </a:ext>
            </a:extLst>
          </p:cNvPr>
          <p:cNvSpPr>
            <a:spLocks noChangeArrowheads="1"/>
          </p:cNvSpPr>
          <p:nvPr/>
        </p:nvSpPr>
        <p:spPr bwMode="auto">
          <a:xfrm>
            <a:off x="3190875" y="25146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4283" name="Rectangle 11">
            <a:extLst>
              <a:ext uri="{FF2B5EF4-FFF2-40B4-BE49-F238E27FC236}">
                <a16:creationId xmlns:a16="http://schemas.microsoft.com/office/drawing/2014/main" id="{4240CC63-4EA7-2ACC-0832-0200FA79CD4C}"/>
              </a:ext>
            </a:extLst>
          </p:cNvPr>
          <p:cNvSpPr>
            <a:spLocks noChangeArrowheads="1"/>
          </p:cNvSpPr>
          <p:nvPr/>
        </p:nvSpPr>
        <p:spPr bwMode="auto">
          <a:xfrm>
            <a:off x="3019425" y="2743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4284" name="Rectangle 12">
            <a:extLst>
              <a:ext uri="{FF2B5EF4-FFF2-40B4-BE49-F238E27FC236}">
                <a16:creationId xmlns:a16="http://schemas.microsoft.com/office/drawing/2014/main" id="{9BF65221-8F7C-B802-1589-B1A2E44B2193}"/>
              </a:ext>
            </a:extLst>
          </p:cNvPr>
          <p:cNvSpPr>
            <a:spLocks noChangeArrowheads="1"/>
          </p:cNvSpPr>
          <p:nvPr/>
        </p:nvSpPr>
        <p:spPr bwMode="auto">
          <a:xfrm>
            <a:off x="3019425" y="2438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4285" name="Rectangle 13">
            <a:extLst>
              <a:ext uri="{FF2B5EF4-FFF2-40B4-BE49-F238E27FC236}">
                <a16:creationId xmlns:a16="http://schemas.microsoft.com/office/drawing/2014/main" id="{C56B65BA-288F-9609-8D45-F61B0628A8E1}"/>
              </a:ext>
            </a:extLst>
          </p:cNvPr>
          <p:cNvSpPr>
            <a:spLocks noChangeArrowheads="1"/>
          </p:cNvSpPr>
          <p:nvPr/>
        </p:nvSpPr>
        <p:spPr bwMode="auto">
          <a:xfrm>
            <a:off x="3019425" y="2590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grpSp>
        <p:nvGrpSpPr>
          <p:cNvPr id="54286" name="Group 14">
            <a:extLst>
              <a:ext uri="{FF2B5EF4-FFF2-40B4-BE49-F238E27FC236}">
                <a16:creationId xmlns:a16="http://schemas.microsoft.com/office/drawing/2014/main" id="{1E044F30-15D1-33EA-2C49-6CF120F89F63}"/>
              </a:ext>
            </a:extLst>
          </p:cNvPr>
          <p:cNvGrpSpPr>
            <a:grpSpLocks/>
          </p:cNvGrpSpPr>
          <p:nvPr/>
        </p:nvGrpSpPr>
        <p:grpSpPr bwMode="auto">
          <a:xfrm>
            <a:off x="3448050" y="2667000"/>
            <a:ext cx="514350" cy="914400"/>
            <a:chOff x="2304" y="1392"/>
            <a:chExt cx="288" cy="576"/>
          </a:xfrm>
        </p:grpSpPr>
        <p:sp>
          <p:nvSpPr>
            <p:cNvPr id="54363" name="Rectangle 15">
              <a:extLst>
                <a:ext uri="{FF2B5EF4-FFF2-40B4-BE49-F238E27FC236}">
                  <a16:creationId xmlns:a16="http://schemas.microsoft.com/office/drawing/2014/main" id="{2E03E62F-22BC-E414-7FE4-BEE2934FD545}"/>
                </a:ext>
              </a:extLst>
            </p:cNvPr>
            <p:cNvSpPr>
              <a:spLocks noChangeArrowheads="1"/>
            </p:cNvSpPr>
            <p:nvPr/>
          </p:nvSpPr>
          <p:spPr bwMode="auto">
            <a:xfrm>
              <a:off x="2304" y="1776"/>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4364" name="Rectangle 16">
              <a:extLst>
                <a:ext uri="{FF2B5EF4-FFF2-40B4-BE49-F238E27FC236}">
                  <a16:creationId xmlns:a16="http://schemas.microsoft.com/office/drawing/2014/main" id="{44EBEC72-27ED-E4B6-87A1-55AEF3BCF57A}"/>
                </a:ext>
              </a:extLst>
            </p:cNvPr>
            <p:cNvSpPr>
              <a:spLocks noChangeArrowheads="1"/>
            </p:cNvSpPr>
            <p:nvPr/>
          </p:nvSpPr>
          <p:spPr bwMode="auto">
            <a:xfrm>
              <a:off x="2448" y="1872"/>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4365" name="Rectangle 17">
              <a:extLst>
                <a:ext uri="{FF2B5EF4-FFF2-40B4-BE49-F238E27FC236}">
                  <a16:creationId xmlns:a16="http://schemas.microsoft.com/office/drawing/2014/main" id="{C914E5E5-2A15-6D73-7101-138B34E0EFC7}"/>
                </a:ext>
              </a:extLst>
            </p:cNvPr>
            <p:cNvSpPr>
              <a:spLocks noChangeArrowheads="1"/>
            </p:cNvSpPr>
            <p:nvPr/>
          </p:nvSpPr>
          <p:spPr bwMode="auto">
            <a:xfrm>
              <a:off x="2544" y="1824"/>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4366" name="Rectangle 18">
              <a:extLst>
                <a:ext uri="{FF2B5EF4-FFF2-40B4-BE49-F238E27FC236}">
                  <a16:creationId xmlns:a16="http://schemas.microsoft.com/office/drawing/2014/main" id="{C57E9D8C-70AF-5000-71F4-A0B05A6C3B51}"/>
                </a:ext>
              </a:extLst>
            </p:cNvPr>
            <p:cNvSpPr>
              <a:spLocks noChangeArrowheads="1"/>
            </p:cNvSpPr>
            <p:nvPr/>
          </p:nvSpPr>
          <p:spPr bwMode="auto">
            <a:xfrm>
              <a:off x="2400" y="1392"/>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4367" name="Rectangle 19">
              <a:extLst>
                <a:ext uri="{FF2B5EF4-FFF2-40B4-BE49-F238E27FC236}">
                  <a16:creationId xmlns:a16="http://schemas.microsoft.com/office/drawing/2014/main" id="{9CC1512E-A3C0-B8B5-E7B8-A492A69908E5}"/>
                </a:ext>
              </a:extLst>
            </p:cNvPr>
            <p:cNvSpPr>
              <a:spLocks noChangeArrowheads="1"/>
            </p:cNvSpPr>
            <p:nvPr/>
          </p:nvSpPr>
          <p:spPr bwMode="auto">
            <a:xfrm>
              <a:off x="2304" y="1872"/>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4368" name="Rectangle 20">
              <a:extLst>
                <a:ext uri="{FF2B5EF4-FFF2-40B4-BE49-F238E27FC236}">
                  <a16:creationId xmlns:a16="http://schemas.microsoft.com/office/drawing/2014/main" id="{3A0BA1A1-7862-3427-A3BD-DDCE4E4F70DF}"/>
                </a:ext>
              </a:extLst>
            </p:cNvPr>
            <p:cNvSpPr>
              <a:spLocks noChangeArrowheads="1"/>
            </p:cNvSpPr>
            <p:nvPr/>
          </p:nvSpPr>
          <p:spPr bwMode="auto">
            <a:xfrm>
              <a:off x="2448" y="1776"/>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4369" name="Rectangle 21">
              <a:extLst>
                <a:ext uri="{FF2B5EF4-FFF2-40B4-BE49-F238E27FC236}">
                  <a16:creationId xmlns:a16="http://schemas.microsoft.com/office/drawing/2014/main" id="{7271F786-AFBC-D040-FEFA-F56E2E15342B}"/>
                </a:ext>
              </a:extLst>
            </p:cNvPr>
            <p:cNvSpPr>
              <a:spLocks noChangeArrowheads="1"/>
            </p:cNvSpPr>
            <p:nvPr/>
          </p:nvSpPr>
          <p:spPr bwMode="auto">
            <a:xfrm>
              <a:off x="2352" y="1920"/>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4370" name="Rectangle 22">
              <a:extLst>
                <a:ext uri="{FF2B5EF4-FFF2-40B4-BE49-F238E27FC236}">
                  <a16:creationId xmlns:a16="http://schemas.microsoft.com/office/drawing/2014/main" id="{71117DDA-64F6-4DC9-20F1-2FEE8B990384}"/>
                </a:ext>
              </a:extLst>
            </p:cNvPr>
            <p:cNvSpPr>
              <a:spLocks noChangeArrowheads="1"/>
            </p:cNvSpPr>
            <p:nvPr/>
          </p:nvSpPr>
          <p:spPr bwMode="auto">
            <a:xfrm>
              <a:off x="2352" y="1728"/>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4371" name="Rectangle 23">
              <a:extLst>
                <a:ext uri="{FF2B5EF4-FFF2-40B4-BE49-F238E27FC236}">
                  <a16:creationId xmlns:a16="http://schemas.microsoft.com/office/drawing/2014/main" id="{41305728-29E7-737E-F76F-4675C6E3E064}"/>
                </a:ext>
              </a:extLst>
            </p:cNvPr>
            <p:cNvSpPr>
              <a:spLocks noChangeArrowheads="1"/>
            </p:cNvSpPr>
            <p:nvPr/>
          </p:nvSpPr>
          <p:spPr bwMode="auto">
            <a:xfrm>
              <a:off x="2352" y="1824"/>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grpSp>
      <p:sp>
        <p:nvSpPr>
          <p:cNvPr id="54287" name="Rectangle 24">
            <a:extLst>
              <a:ext uri="{FF2B5EF4-FFF2-40B4-BE49-F238E27FC236}">
                <a16:creationId xmlns:a16="http://schemas.microsoft.com/office/drawing/2014/main" id="{A6DA4A5D-6B68-FAE2-F92A-1D165C0F3FC6}"/>
              </a:ext>
            </a:extLst>
          </p:cNvPr>
          <p:cNvSpPr>
            <a:spLocks noChangeArrowheads="1"/>
          </p:cNvSpPr>
          <p:nvPr/>
        </p:nvSpPr>
        <p:spPr bwMode="auto">
          <a:xfrm>
            <a:off x="3105150" y="2209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4288" name="Rectangle 25">
            <a:extLst>
              <a:ext uri="{FF2B5EF4-FFF2-40B4-BE49-F238E27FC236}">
                <a16:creationId xmlns:a16="http://schemas.microsoft.com/office/drawing/2014/main" id="{8BECCD44-4453-7FD2-8FB1-6564A4882C13}"/>
              </a:ext>
            </a:extLst>
          </p:cNvPr>
          <p:cNvSpPr>
            <a:spLocks noChangeArrowheads="1"/>
          </p:cNvSpPr>
          <p:nvPr/>
        </p:nvSpPr>
        <p:spPr bwMode="auto">
          <a:xfrm>
            <a:off x="3448050" y="2209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4289" name="Rectangle 26">
            <a:extLst>
              <a:ext uri="{FF2B5EF4-FFF2-40B4-BE49-F238E27FC236}">
                <a16:creationId xmlns:a16="http://schemas.microsoft.com/office/drawing/2014/main" id="{ADF69370-7F0B-E771-A8B2-D93F48D1D02C}"/>
              </a:ext>
            </a:extLst>
          </p:cNvPr>
          <p:cNvSpPr>
            <a:spLocks noChangeArrowheads="1"/>
          </p:cNvSpPr>
          <p:nvPr/>
        </p:nvSpPr>
        <p:spPr bwMode="auto">
          <a:xfrm>
            <a:off x="3962400" y="2209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4290" name="Rectangle 27">
            <a:extLst>
              <a:ext uri="{FF2B5EF4-FFF2-40B4-BE49-F238E27FC236}">
                <a16:creationId xmlns:a16="http://schemas.microsoft.com/office/drawing/2014/main" id="{2389E4D2-C87E-0CBD-7D93-741EE1EA8F0A}"/>
              </a:ext>
            </a:extLst>
          </p:cNvPr>
          <p:cNvSpPr>
            <a:spLocks noChangeArrowheads="1"/>
          </p:cNvSpPr>
          <p:nvPr/>
        </p:nvSpPr>
        <p:spPr bwMode="auto">
          <a:xfrm>
            <a:off x="3362325" y="2438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4291" name="Rectangle 28">
            <a:extLst>
              <a:ext uri="{FF2B5EF4-FFF2-40B4-BE49-F238E27FC236}">
                <a16:creationId xmlns:a16="http://schemas.microsoft.com/office/drawing/2014/main" id="{75DD6E2F-153B-DE46-CF09-6A380A8F9006}"/>
              </a:ext>
            </a:extLst>
          </p:cNvPr>
          <p:cNvSpPr>
            <a:spLocks noChangeArrowheads="1"/>
          </p:cNvSpPr>
          <p:nvPr/>
        </p:nvSpPr>
        <p:spPr bwMode="auto">
          <a:xfrm>
            <a:off x="3619500" y="2286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4292" name="Rectangle 29">
            <a:extLst>
              <a:ext uri="{FF2B5EF4-FFF2-40B4-BE49-F238E27FC236}">
                <a16:creationId xmlns:a16="http://schemas.microsoft.com/office/drawing/2014/main" id="{1B9673A2-8915-F8B3-BE3D-BE38D17F399E}"/>
              </a:ext>
            </a:extLst>
          </p:cNvPr>
          <p:cNvSpPr>
            <a:spLocks noChangeArrowheads="1"/>
          </p:cNvSpPr>
          <p:nvPr/>
        </p:nvSpPr>
        <p:spPr bwMode="auto">
          <a:xfrm>
            <a:off x="3533775" y="2362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4293" name="Rectangle 30">
            <a:extLst>
              <a:ext uri="{FF2B5EF4-FFF2-40B4-BE49-F238E27FC236}">
                <a16:creationId xmlns:a16="http://schemas.microsoft.com/office/drawing/2014/main" id="{1638A9C8-78BB-658D-17C7-D77151283B86}"/>
              </a:ext>
            </a:extLst>
          </p:cNvPr>
          <p:cNvSpPr>
            <a:spLocks noChangeArrowheads="1"/>
          </p:cNvSpPr>
          <p:nvPr/>
        </p:nvSpPr>
        <p:spPr bwMode="auto">
          <a:xfrm>
            <a:off x="3105150" y="3048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4294" name="Rectangle 31">
            <a:extLst>
              <a:ext uri="{FF2B5EF4-FFF2-40B4-BE49-F238E27FC236}">
                <a16:creationId xmlns:a16="http://schemas.microsoft.com/office/drawing/2014/main" id="{1D9C7840-8F49-6DB4-E333-AD3E5C729412}"/>
              </a:ext>
            </a:extLst>
          </p:cNvPr>
          <p:cNvSpPr>
            <a:spLocks noChangeArrowheads="1"/>
          </p:cNvSpPr>
          <p:nvPr/>
        </p:nvSpPr>
        <p:spPr bwMode="auto">
          <a:xfrm>
            <a:off x="3962400" y="3124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4295" name="Rectangle 32">
            <a:extLst>
              <a:ext uri="{FF2B5EF4-FFF2-40B4-BE49-F238E27FC236}">
                <a16:creationId xmlns:a16="http://schemas.microsoft.com/office/drawing/2014/main" id="{6BC39E96-C657-40AC-C48D-3C46D2F132CB}"/>
              </a:ext>
            </a:extLst>
          </p:cNvPr>
          <p:cNvSpPr>
            <a:spLocks noChangeArrowheads="1"/>
          </p:cNvSpPr>
          <p:nvPr/>
        </p:nvSpPr>
        <p:spPr bwMode="auto">
          <a:xfrm>
            <a:off x="3619500" y="3048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4296" name="Rectangle 33">
            <a:extLst>
              <a:ext uri="{FF2B5EF4-FFF2-40B4-BE49-F238E27FC236}">
                <a16:creationId xmlns:a16="http://schemas.microsoft.com/office/drawing/2014/main" id="{0E4FCE63-AA1E-CEBA-3FC3-077004A25A3A}"/>
              </a:ext>
            </a:extLst>
          </p:cNvPr>
          <p:cNvSpPr>
            <a:spLocks noChangeArrowheads="1"/>
          </p:cNvSpPr>
          <p:nvPr/>
        </p:nvSpPr>
        <p:spPr bwMode="auto">
          <a:xfrm>
            <a:off x="3362325" y="3200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4297" name="Rectangle 34">
            <a:extLst>
              <a:ext uri="{FF2B5EF4-FFF2-40B4-BE49-F238E27FC236}">
                <a16:creationId xmlns:a16="http://schemas.microsoft.com/office/drawing/2014/main" id="{3C3AC705-4D63-9D8E-E583-C7D79F945E8E}"/>
              </a:ext>
            </a:extLst>
          </p:cNvPr>
          <p:cNvSpPr>
            <a:spLocks noChangeArrowheads="1"/>
          </p:cNvSpPr>
          <p:nvPr/>
        </p:nvSpPr>
        <p:spPr bwMode="auto">
          <a:xfrm>
            <a:off x="3448050" y="3048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4298" name="Rectangle 35">
            <a:extLst>
              <a:ext uri="{FF2B5EF4-FFF2-40B4-BE49-F238E27FC236}">
                <a16:creationId xmlns:a16="http://schemas.microsoft.com/office/drawing/2014/main" id="{94092FFF-754E-A904-D377-784EC147EA8C}"/>
              </a:ext>
            </a:extLst>
          </p:cNvPr>
          <p:cNvSpPr>
            <a:spLocks noChangeArrowheads="1"/>
          </p:cNvSpPr>
          <p:nvPr/>
        </p:nvSpPr>
        <p:spPr bwMode="auto">
          <a:xfrm>
            <a:off x="4133850" y="2590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4299" name="Text Box 36">
            <a:extLst>
              <a:ext uri="{FF2B5EF4-FFF2-40B4-BE49-F238E27FC236}">
                <a16:creationId xmlns:a16="http://schemas.microsoft.com/office/drawing/2014/main" id="{892EEFB1-EC07-8680-5FFF-FE95C5CFB556}"/>
              </a:ext>
            </a:extLst>
          </p:cNvPr>
          <p:cNvSpPr txBox="1">
            <a:spLocks noChangeArrowheads="1"/>
          </p:cNvSpPr>
          <p:nvPr/>
        </p:nvSpPr>
        <p:spPr bwMode="auto">
          <a:xfrm>
            <a:off x="3649663" y="2362200"/>
            <a:ext cx="488950"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2400"/>
              <a:t>46</a:t>
            </a:r>
          </a:p>
        </p:txBody>
      </p:sp>
      <p:sp>
        <p:nvSpPr>
          <p:cNvPr id="54300" name="Rectangle 37">
            <a:extLst>
              <a:ext uri="{FF2B5EF4-FFF2-40B4-BE49-F238E27FC236}">
                <a16:creationId xmlns:a16="http://schemas.microsoft.com/office/drawing/2014/main" id="{7412CB82-2EC5-56A2-3CC4-B9B98AB7021C}"/>
              </a:ext>
            </a:extLst>
          </p:cNvPr>
          <p:cNvSpPr>
            <a:spLocks noChangeArrowheads="1"/>
          </p:cNvSpPr>
          <p:nvPr/>
        </p:nvSpPr>
        <p:spPr bwMode="auto">
          <a:xfrm>
            <a:off x="3276600" y="2362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4301" name="Rectangle 38">
            <a:extLst>
              <a:ext uri="{FF2B5EF4-FFF2-40B4-BE49-F238E27FC236}">
                <a16:creationId xmlns:a16="http://schemas.microsoft.com/office/drawing/2014/main" id="{DCC2BBBF-9459-218A-5392-9F7846F983F0}"/>
              </a:ext>
            </a:extLst>
          </p:cNvPr>
          <p:cNvSpPr>
            <a:spLocks noChangeArrowheads="1"/>
          </p:cNvSpPr>
          <p:nvPr/>
        </p:nvSpPr>
        <p:spPr bwMode="auto">
          <a:xfrm>
            <a:off x="3448050" y="25146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4302" name="Rectangle 39">
            <a:extLst>
              <a:ext uri="{FF2B5EF4-FFF2-40B4-BE49-F238E27FC236}">
                <a16:creationId xmlns:a16="http://schemas.microsoft.com/office/drawing/2014/main" id="{B6D1F8E5-C9EE-01E1-FC74-418389005589}"/>
              </a:ext>
            </a:extLst>
          </p:cNvPr>
          <p:cNvSpPr>
            <a:spLocks noChangeArrowheads="1"/>
          </p:cNvSpPr>
          <p:nvPr/>
        </p:nvSpPr>
        <p:spPr bwMode="auto">
          <a:xfrm>
            <a:off x="3619500" y="2667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4303" name="Rectangle 40">
            <a:extLst>
              <a:ext uri="{FF2B5EF4-FFF2-40B4-BE49-F238E27FC236}">
                <a16:creationId xmlns:a16="http://schemas.microsoft.com/office/drawing/2014/main" id="{A38D03F4-38E5-972C-9F6C-E94479028BA2}"/>
              </a:ext>
            </a:extLst>
          </p:cNvPr>
          <p:cNvSpPr>
            <a:spLocks noChangeArrowheads="1"/>
          </p:cNvSpPr>
          <p:nvPr/>
        </p:nvSpPr>
        <p:spPr bwMode="auto">
          <a:xfrm>
            <a:off x="3790950" y="2819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4304" name="Rectangle 41">
            <a:extLst>
              <a:ext uri="{FF2B5EF4-FFF2-40B4-BE49-F238E27FC236}">
                <a16:creationId xmlns:a16="http://schemas.microsoft.com/office/drawing/2014/main" id="{F025DA65-2F74-1CBA-053A-D4F54F11AD32}"/>
              </a:ext>
            </a:extLst>
          </p:cNvPr>
          <p:cNvSpPr>
            <a:spLocks noChangeArrowheads="1"/>
          </p:cNvSpPr>
          <p:nvPr/>
        </p:nvSpPr>
        <p:spPr bwMode="auto">
          <a:xfrm>
            <a:off x="3962400" y="2971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4305" name="Rectangle 42">
            <a:extLst>
              <a:ext uri="{FF2B5EF4-FFF2-40B4-BE49-F238E27FC236}">
                <a16:creationId xmlns:a16="http://schemas.microsoft.com/office/drawing/2014/main" id="{4DB3A713-F0BC-C74C-0B21-6DA806F71EF0}"/>
              </a:ext>
            </a:extLst>
          </p:cNvPr>
          <p:cNvSpPr>
            <a:spLocks noChangeArrowheads="1"/>
          </p:cNvSpPr>
          <p:nvPr/>
        </p:nvSpPr>
        <p:spPr bwMode="auto">
          <a:xfrm>
            <a:off x="4133850" y="3124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4306" name="Rectangle 43">
            <a:extLst>
              <a:ext uri="{FF2B5EF4-FFF2-40B4-BE49-F238E27FC236}">
                <a16:creationId xmlns:a16="http://schemas.microsoft.com/office/drawing/2014/main" id="{4BE1E0E0-59A4-EC3D-C09D-0182B8894CA5}"/>
              </a:ext>
            </a:extLst>
          </p:cNvPr>
          <p:cNvSpPr>
            <a:spLocks noChangeArrowheads="1"/>
          </p:cNvSpPr>
          <p:nvPr/>
        </p:nvSpPr>
        <p:spPr bwMode="auto">
          <a:xfrm>
            <a:off x="3105150" y="32766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4307" name="Rectangle 44">
            <a:extLst>
              <a:ext uri="{FF2B5EF4-FFF2-40B4-BE49-F238E27FC236}">
                <a16:creationId xmlns:a16="http://schemas.microsoft.com/office/drawing/2014/main" id="{D2C18E8F-744F-5432-9FF3-8F9E39855845}"/>
              </a:ext>
            </a:extLst>
          </p:cNvPr>
          <p:cNvSpPr>
            <a:spLocks noChangeArrowheads="1"/>
          </p:cNvSpPr>
          <p:nvPr/>
        </p:nvSpPr>
        <p:spPr bwMode="auto">
          <a:xfrm>
            <a:off x="3276600" y="3200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4308" name="Rectangle 45">
            <a:extLst>
              <a:ext uri="{FF2B5EF4-FFF2-40B4-BE49-F238E27FC236}">
                <a16:creationId xmlns:a16="http://schemas.microsoft.com/office/drawing/2014/main" id="{2992245C-4BF8-2419-615F-00AC21953CF0}"/>
              </a:ext>
            </a:extLst>
          </p:cNvPr>
          <p:cNvSpPr>
            <a:spLocks noChangeArrowheads="1"/>
          </p:cNvSpPr>
          <p:nvPr/>
        </p:nvSpPr>
        <p:spPr bwMode="auto">
          <a:xfrm>
            <a:off x="3276600" y="3124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4309" name="Rectangle 46">
            <a:extLst>
              <a:ext uri="{FF2B5EF4-FFF2-40B4-BE49-F238E27FC236}">
                <a16:creationId xmlns:a16="http://schemas.microsoft.com/office/drawing/2014/main" id="{44A37660-C079-97F9-DD9B-865B36B713F4}"/>
              </a:ext>
            </a:extLst>
          </p:cNvPr>
          <p:cNvSpPr>
            <a:spLocks noChangeArrowheads="1"/>
          </p:cNvSpPr>
          <p:nvPr/>
        </p:nvSpPr>
        <p:spPr bwMode="auto">
          <a:xfrm>
            <a:off x="3790950" y="3048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4310" name="Rectangle 47">
            <a:extLst>
              <a:ext uri="{FF2B5EF4-FFF2-40B4-BE49-F238E27FC236}">
                <a16:creationId xmlns:a16="http://schemas.microsoft.com/office/drawing/2014/main" id="{F6A041C8-230B-9E82-337C-C4CD68BD282B}"/>
              </a:ext>
            </a:extLst>
          </p:cNvPr>
          <p:cNvSpPr>
            <a:spLocks noChangeArrowheads="1"/>
          </p:cNvSpPr>
          <p:nvPr/>
        </p:nvSpPr>
        <p:spPr bwMode="auto">
          <a:xfrm>
            <a:off x="3962400" y="3200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4311" name="Rectangle 48">
            <a:extLst>
              <a:ext uri="{FF2B5EF4-FFF2-40B4-BE49-F238E27FC236}">
                <a16:creationId xmlns:a16="http://schemas.microsoft.com/office/drawing/2014/main" id="{BFA84B17-A80D-FD00-A190-1FEEF43345A3}"/>
              </a:ext>
            </a:extLst>
          </p:cNvPr>
          <p:cNvSpPr>
            <a:spLocks noChangeArrowheads="1"/>
          </p:cNvSpPr>
          <p:nvPr/>
        </p:nvSpPr>
        <p:spPr bwMode="auto">
          <a:xfrm>
            <a:off x="2933700" y="3200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4312" name="Rectangle 49">
            <a:extLst>
              <a:ext uri="{FF2B5EF4-FFF2-40B4-BE49-F238E27FC236}">
                <a16:creationId xmlns:a16="http://schemas.microsoft.com/office/drawing/2014/main" id="{2CF00FF9-B7C5-75C0-BDC6-6C751F4F7BE4}"/>
              </a:ext>
            </a:extLst>
          </p:cNvPr>
          <p:cNvSpPr>
            <a:spLocks noChangeArrowheads="1"/>
          </p:cNvSpPr>
          <p:nvPr/>
        </p:nvSpPr>
        <p:spPr bwMode="auto">
          <a:xfrm>
            <a:off x="2847975" y="3429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4313" name="Rectangle 50">
            <a:extLst>
              <a:ext uri="{FF2B5EF4-FFF2-40B4-BE49-F238E27FC236}">
                <a16:creationId xmlns:a16="http://schemas.microsoft.com/office/drawing/2014/main" id="{CC141CCB-FECA-F2B6-D303-123E744CC27B}"/>
              </a:ext>
            </a:extLst>
          </p:cNvPr>
          <p:cNvSpPr>
            <a:spLocks noChangeArrowheads="1"/>
          </p:cNvSpPr>
          <p:nvPr/>
        </p:nvSpPr>
        <p:spPr bwMode="auto">
          <a:xfrm>
            <a:off x="3105150" y="2743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4314" name="Rectangle 51">
            <a:extLst>
              <a:ext uri="{FF2B5EF4-FFF2-40B4-BE49-F238E27FC236}">
                <a16:creationId xmlns:a16="http://schemas.microsoft.com/office/drawing/2014/main" id="{B4838A57-A03E-55EC-1A03-113D06E55BB2}"/>
              </a:ext>
            </a:extLst>
          </p:cNvPr>
          <p:cNvSpPr>
            <a:spLocks noChangeArrowheads="1"/>
          </p:cNvSpPr>
          <p:nvPr/>
        </p:nvSpPr>
        <p:spPr bwMode="auto">
          <a:xfrm>
            <a:off x="2847975" y="3048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4315" name="Rectangle 52">
            <a:extLst>
              <a:ext uri="{FF2B5EF4-FFF2-40B4-BE49-F238E27FC236}">
                <a16:creationId xmlns:a16="http://schemas.microsoft.com/office/drawing/2014/main" id="{056F7D2E-6A7E-D34D-21DD-31133572C6F6}"/>
              </a:ext>
            </a:extLst>
          </p:cNvPr>
          <p:cNvSpPr>
            <a:spLocks noChangeArrowheads="1"/>
          </p:cNvSpPr>
          <p:nvPr/>
        </p:nvSpPr>
        <p:spPr bwMode="auto">
          <a:xfrm>
            <a:off x="3705225" y="2362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4316" name="Rectangle 53">
            <a:extLst>
              <a:ext uri="{FF2B5EF4-FFF2-40B4-BE49-F238E27FC236}">
                <a16:creationId xmlns:a16="http://schemas.microsoft.com/office/drawing/2014/main" id="{372091F5-45C4-E8C1-AD8E-AC918F873F5C}"/>
              </a:ext>
            </a:extLst>
          </p:cNvPr>
          <p:cNvSpPr>
            <a:spLocks noChangeArrowheads="1"/>
          </p:cNvSpPr>
          <p:nvPr/>
        </p:nvSpPr>
        <p:spPr bwMode="auto">
          <a:xfrm>
            <a:off x="4133850" y="3505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4317" name="Rectangle 54">
            <a:extLst>
              <a:ext uri="{FF2B5EF4-FFF2-40B4-BE49-F238E27FC236}">
                <a16:creationId xmlns:a16="http://schemas.microsoft.com/office/drawing/2014/main" id="{678DD087-4BE6-4D9F-4BCD-3936E455C910}"/>
              </a:ext>
            </a:extLst>
          </p:cNvPr>
          <p:cNvSpPr>
            <a:spLocks noChangeArrowheads="1"/>
          </p:cNvSpPr>
          <p:nvPr/>
        </p:nvSpPr>
        <p:spPr bwMode="auto">
          <a:xfrm>
            <a:off x="3190875" y="3581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4318" name="Line 55">
            <a:extLst>
              <a:ext uri="{FF2B5EF4-FFF2-40B4-BE49-F238E27FC236}">
                <a16:creationId xmlns:a16="http://schemas.microsoft.com/office/drawing/2014/main" id="{57968699-1FCE-A5D3-6D85-8D9373E44EB3}"/>
              </a:ext>
            </a:extLst>
          </p:cNvPr>
          <p:cNvSpPr>
            <a:spLocks noChangeShapeType="1"/>
          </p:cNvSpPr>
          <p:nvPr/>
        </p:nvSpPr>
        <p:spPr bwMode="auto">
          <a:xfrm>
            <a:off x="10048875" y="9906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4319" name="Line 56">
            <a:extLst>
              <a:ext uri="{FF2B5EF4-FFF2-40B4-BE49-F238E27FC236}">
                <a16:creationId xmlns:a16="http://schemas.microsoft.com/office/drawing/2014/main" id="{82A1E4F9-3A25-5E70-D106-0FFF5E1537B2}"/>
              </a:ext>
            </a:extLst>
          </p:cNvPr>
          <p:cNvSpPr>
            <a:spLocks noChangeShapeType="1"/>
          </p:cNvSpPr>
          <p:nvPr/>
        </p:nvSpPr>
        <p:spPr bwMode="auto">
          <a:xfrm>
            <a:off x="704850" y="1295400"/>
            <a:ext cx="9344025"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4320" name="Text Box 57">
            <a:extLst>
              <a:ext uri="{FF2B5EF4-FFF2-40B4-BE49-F238E27FC236}">
                <a16:creationId xmlns:a16="http://schemas.microsoft.com/office/drawing/2014/main" id="{8F7DDB6E-5048-B353-F397-2900FC593D02}"/>
              </a:ext>
            </a:extLst>
          </p:cNvPr>
          <p:cNvSpPr txBox="1">
            <a:spLocks noChangeArrowheads="1"/>
          </p:cNvSpPr>
          <p:nvPr/>
        </p:nvSpPr>
        <p:spPr bwMode="auto">
          <a:xfrm>
            <a:off x="2847975" y="762000"/>
            <a:ext cx="47434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a:t>Class 3 (Established by Sliding Mile)</a:t>
            </a:r>
          </a:p>
        </p:txBody>
      </p:sp>
      <p:sp>
        <p:nvSpPr>
          <p:cNvPr id="54321" name="Text Box 58">
            <a:extLst>
              <a:ext uri="{FF2B5EF4-FFF2-40B4-BE49-F238E27FC236}">
                <a16:creationId xmlns:a16="http://schemas.microsoft.com/office/drawing/2014/main" id="{01CCB4B6-CC16-CDC1-B321-1CA95AA70155}"/>
              </a:ext>
            </a:extLst>
          </p:cNvPr>
          <p:cNvSpPr txBox="1">
            <a:spLocks noChangeArrowheads="1"/>
          </p:cNvSpPr>
          <p:nvPr/>
        </p:nvSpPr>
        <p:spPr bwMode="auto">
          <a:xfrm>
            <a:off x="296863" y="274638"/>
            <a:ext cx="1682750" cy="519112"/>
          </a:xfrm>
          <a:prstGeom prst="rect">
            <a:avLst/>
          </a:prstGeom>
          <a:noFill/>
          <a:ln>
            <a:noFill/>
          </a:ln>
          <a:effectLst/>
          <a:extLst>
            <a:ext uri="{909E8E84-426E-40DD-AFC4-6F175D3DCCD1}">
              <a14:hiddenFill xmlns:a14="http://schemas.microsoft.com/office/drawing/2010/main">
                <a:gradFill rotWithShape="0">
                  <a:gsLst>
                    <a:gs pos="0">
                      <a:srgbClr val="0066CC"/>
                    </a:gs>
                    <a:gs pos="100000">
                      <a:srgbClr val="002F5E"/>
                    </a:gs>
                  </a:gsLst>
                  <a:lin ang="5400000" scaled="1"/>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2800" i="1"/>
              <a:t>Clustering</a:t>
            </a:r>
            <a:endParaRPr lang="en-US" altLang="en-US" sz="2400"/>
          </a:p>
        </p:txBody>
      </p:sp>
      <p:grpSp>
        <p:nvGrpSpPr>
          <p:cNvPr id="54322" name="Group 59">
            <a:extLst>
              <a:ext uri="{FF2B5EF4-FFF2-40B4-BE49-F238E27FC236}">
                <a16:creationId xmlns:a16="http://schemas.microsoft.com/office/drawing/2014/main" id="{B50A7623-8693-D295-7C54-FF3280262B52}"/>
              </a:ext>
            </a:extLst>
          </p:cNvPr>
          <p:cNvGrpSpPr>
            <a:grpSpLocks/>
          </p:cNvGrpSpPr>
          <p:nvPr/>
        </p:nvGrpSpPr>
        <p:grpSpPr bwMode="auto">
          <a:xfrm>
            <a:off x="890588" y="2362200"/>
            <a:ext cx="942975" cy="381000"/>
            <a:chOff x="384" y="1488"/>
            <a:chExt cx="528" cy="240"/>
          </a:xfrm>
        </p:grpSpPr>
        <p:sp>
          <p:nvSpPr>
            <p:cNvPr id="54361" name="Line 60">
              <a:extLst>
                <a:ext uri="{FF2B5EF4-FFF2-40B4-BE49-F238E27FC236}">
                  <a16:creationId xmlns:a16="http://schemas.microsoft.com/office/drawing/2014/main" id="{819F15C8-A3CB-42CF-DAD5-BB230616E1AF}"/>
                </a:ext>
              </a:extLst>
            </p:cNvPr>
            <p:cNvSpPr>
              <a:spLocks noChangeShapeType="1"/>
            </p:cNvSpPr>
            <p:nvPr/>
          </p:nvSpPr>
          <p:spPr bwMode="auto">
            <a:xfrm>
              <a:off x="384" y="1728"/>
              <a:ext cx="528"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4362" name="Text Box 61">
              <a:extLst>
                <a:ext uri="{FF2B5EF4-FFF2-40B4-BE49-F238E27FC236}">
                  <a16:creationId xmlns:a16="http://schemas.microsoft.com/office/drawing/2014/main" id="{610A4085-94E9-B269-8652-3B8A8ECE29F3}"/>
                </a:ext>
              </a:extLst>
            </p:cNvPr>
            <p:cNvSpPr txBox="1">
              <a:spLocks noChangeArrowheads="1"/>
            </p:cNvSpPr>
            <p:nvPr/>
          </p:nvSpPr>
          <p:spPr bwMode="auto">
            <a:xfrm>
              <a:off x="414" y="1488"/>
              <a:ext cx="494" cy="192"/>
            </a:xfrm>
            <a:prstGeom prst="rect">
              <a:avLst/>
            </a:prstGeom>
            <a:noFill/>
            <a:ln>
              <a:noFill/>
            </a:ln>
            <a:effectLst/>
            <a:extLst>
              <a:ext uri="{909E8E84-426E-40DD-AFC4-6F175D3DCCD1}">
                <a14:hiddenFill xmlns:a14="http://schemas.microsoft.com/office/drawing/2010/main">
                  <a:gradFill rotWithShape="0">
                    <a:gsLst>
                      <a:gs pos="0">
                        <a:srgbClr val="0066CC"/>
                      </a:gs>
                      <a:gs pos="100000">
                        <a:srgbClr val="002F5E"/>
                      </a:gs>
                    </a:gsLst>
                    <a:lin ang="5400000" scaled="1"/>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1400"/>
                <a:t>220 yards</a:t>
              </a:r>
              <a:endParaRPr lang="en-US" altLang="en-US" sz="2400"/>
            </a:p>
          </p:txBody>
        </p:sp>
      </p:grpSp>
      <p:grpSp>
        <p:nvGrpSpPr>
          <p:cNvPr id="54323" name="Group 62">
            <a:extLst>
              <a:ext uri="{FF2B5EF4-FFF2-40B4-BE49-F238E27FC236}">
                <a16:creationId xmlns:a16="http://schemas.microsoft.com/office/drawing/2014/main" id="{39975A41-D4A8-683C-2E23-A9BF142EAA3C}"/>
              </a:ext>
            </a:extLst>
          </p:cNvPr>
          <p:cNvGrpSpPr>
            <a:grpSpLocks/>
          </p:cNvGrpSpPr>
          <p:nvPr/>
        </p:nvGrpSpPr>
        <p:grpSpPr bwMode="auto">
          <a:xfrm>
            <a:off x="4319588" y="2362200"/>
            <a:ext cx="942975" cy="381000"/>
            <a:chOff x="2304" y="1488"/>
            <a:chExt cx="528" cy="240"/>
          </a:xfrm>
        </p:grpSpPr>
        <p:sp>
          <p:nvSpPr>
            <p:cNvPr id="54359" name="Line 63">
              <a:extLst>
                <a:ext uri="{FF2B5EF4-FFF2-40B4-BE49-F238E27FC236}">
                  <a16:creationId xmlns:a16="http://schemas.microsoft.com/office/drawing/2014/main" id="{235B690C-6BFD-7860-E4E1-188A8E13A144}"/>
                </a:ext>
              </a:extLst>
            </p:cNvPr>
            <p:cNvSpPr>
              <a:spLocks noChangeShapeType="1"/>
            </p:cNvSpPr>
            <p:nvPr/>
          </p:nvSpPr>
          <p:spPr bwMode="auto">
            <a:xfrm>
              <a:off x="2304" y="1728"/>
              <a:ext cx="528"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4360" name="Text Box 64">
              <a:extLst>
                <a:ext uri="{FF2B5EF4-FFF2-40B4-BE49-F238E27FC236}">
                  <a16:creationId xmlns:a16="http://schemas.microsoft.com/office/drawing/2014/main" id="{2E96DB73-B47C-7C50-6D6F-8B5653C1E0F2}"/>
                </a:ext>
              </a:extLst>
            </p:cNvPr>
            <p:cNvSpPr txBox="1">
              <a:spLocks noChangeArrowheads="1"/>
            </p:cNvSpPr>
            <p:nvPr/>
          </p:nvSpPr>
          <p:spPr bwMode="auto">
            <a:xfrm>
              <a:off x="2334" y="1488"/>
              <a:ext cx="494" cy="192"/>
            </a:xfrm>
            <a:prstGeom prst="rect">
              <a:avLst/>
            </a:prstGeom>
            <a:noFill/>
            <a:ln>
              <a:noFill/>
            </a:ln>
            <a:effectLst/>
            <a:extLst>
              <a:ext uri="{909E8E84-426E-40DD-AFC4-6F175D3DCCD1}">
                <a14:hiddenFill xmlns:a14="http://schemas.microsoft.com/office/drawing/2010/main">
                  <a:gradFill rotWithShape="0">
                    <a:gsLst>
                      <a:gs pos="0">
                        <a:srgbClr val="0066CC"/>
                      </a:gs>
                      <a:gs pos="100000">
                        <a:srgbClr val="002F5E"/>
                      </a:gs>
                    </a:gsLst>
                    <a:lin ang="5400000" scaled="1"/>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1400"/>
                <a:t>220 yards</a:t>
              </a:r>
              <a:endParaRPr lang="en-US" altLang="en-US" sz="2400"/>
            </a:p>
          </p:txBody>
        </p:sp>
      </p:grpSp>
      <p:grpSp>
        <p:nvGrpSpPr>
          <p:cNvPr id="54324" name="Group 65">
            <a:extLst>
              <a:ext uri="{FF2B5EF4-FFF2-40B4-BE49-F238E27FC236}">
                <a16:creationId xmlns:a16="http://schemas.microsoft.com/office/drawing/2014/main" id="{00345EF2-E90B-917E-C4A0-6630DCA19FD9}"/>
              </a:ext>
            </a:extLst>
          </p:cNvPr>
          <p:cNvGrpSpPr>
            <a:grpSpLocks/>
          </p:cNvGrpSpPr>
          <p:nvPr/>
        </p:nvGrpSpPr>
        <p:grpSpPr bwMode="auto">
          <a:xfrm>
            <a:off x="6773863" y="2362200"/>
            <a:ext cx="974725" cy="381000"/>
            <a:chOff x="3726" y="1488"/>
            <a:chExt cx="546" cy="240"/>
          </a:xfrm>
        </p:grpSpPr>
        <p:sp>
          <p:nvSpPr>
            <p:cNvPr id="54357" name="Line 66">
              <a:extLst>
                <a:ext uri="{FF2B5EF4-FFF2-40B4-BE49-F238E27FC236}">
                  <a16:creationId xmlns:a16="http://schemas.microsoft.com/office/drawing/2014/main" id="{0F2CBC9E-35CE-97D9-50FD-C82D93EED3BA}"/>
                </a:ext>
              </a:extLst>
            </p:cNvPr>
            <p:cNvSpPr>
              <a:spLocks noChangeShapeType="1"/>
            </p:cNvSpPr>
            <p:nvPr/>
          </p:nvSpPr>
          <p:spPr bwMode="auto">
            <a:xfrm>
              <a:off x="3744" y="1728"/>
              <a:ext cx="528"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4358" name="Text Box 67">
              <a:extLst>
                <a:ext uri="{FF2B5EF4-FFF2-40B4-BE49-F238E27FC236}">
                  <a16:creationId xmlns:a16="http://schemas.microsoft.com/office/drawing/2014/main" id="{531C552F-9670-7C03-5E95-22CC4EB7EE18}"/>
                </a:ext>
              </a:extLst>
            </p:cNvPr>
            <p:cNvSpPr txBox="1">
              <a:spLocks noChangeArrowheads="1"/>
            </p:cNvSpPr>
            <p:nvPr/>
          </p:nvSpPr>
          <p:spPr bwMode="auto">
            <a:xfrm>
              <a:off x="3726" y="1488"/>
              <a:ext cx="494" cy="192"/>
            </a:xfrm>
            <a:prstGeom prst="rect">
              <a:avLst/>
            </a:prstGeom>
            <a:noFill/>
            <a:ln>
              <a:noFill/>
            </a:ln>
            <a:effectLst/>
            <a:extLst>
              <a:ext uri="{909E8E84-426E-40DD-AFC4-6F175D3DCCD1}">
                <a14:hiddenFill xmlns:a14="http://schemas.microsoft.com/office/drawing/2010/main">
                  <a:gradFill rotWithShape="0">
                    <a:gsLst>
                      <a:gs pos="0">
                        <a:srgbClr val="0066CC"/>
                      </a:gs>
                      <a:gs pos="100000">
                        <a:srgbClr val="002F5E"/>
                      </a:gs>
                    </a:gsLst>
                    <a:lin ang="5400000" scaled="1"/>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1400"/>
                <a:t>220 yards</a:t>
              </a:r>
              <a:endParaRPr lang="en-US" altLang="en-US" sz="2400"/>
            </a:p>
          </p:txBody>
        </p:sp>
      </p:grpSp>
      <p:grpSp>
        <p:nvGrpSpPr>
          <p:cNvPr id="54325" name="Group 68">
            <a:extLst>
              <a:ext uri="{FF2B5EF4-FFF2-40B4-BE49-F238E27FC236}">
                <a16:creationId xmlns:a16="http://schemas.microsoft.com/office/drawing/2014/main" id="{0AC6958E-0757-1305-D186-21C71ABE8F7B}"/>
              </a:ext>
            </a:extLst>
          </p:cNvPr>
          <p:cNvGrpSpPr>
            <a:grpSpLocks/>
          </p:cNvGrpSpPr>
          <p:nvPr/>
        </p:nvGrpSpPr>
        <p:grpSpPr bwMode="auto">
          <a:xfrm>
            <a:off x="8088313" y="2362200"/>
            <a:ext cx="974725" cy="381000"/>
            <a:chOff x="4398" y="1488"/>
            <a:chExt cx="546" cy="240"/>
          </a:xfrm>
        </p:grpSpPr>
        <p:sp>
          <p:nvSpPr>
            <p:cNvPr id="54355" name="Line 69">
              <a:extLst>
                <a:ext uri="{FF2B5EF4-FFF2-40B4-BE49-F238E27FC236}">
                  <a16:creationId xmlns:a16="http://schemas.microsoft.com/office/drawing/2014/main" id="{0D01665D-CD10-7D61-0BF6-2A9A568A4D46}"/>
                </a:ext>
              </a:extLst>
            </p:cNvPr>
            <p:cNvSpPr>
              <a:spLocks noChangeShapeType="1"/>
            </p:cNvSpPr>
            <p:nvPr/>
          </p:nvSpPr>
          <p:spPr bwMode="auto">
            <a:xfrm>
              <a:off x="4416" y="1728"/>
              <a:ext cx="528"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4356" name="Text Box 70">
              <a:extLst>
                <a:ext uri="{FF2B5EF4-FFF2-40B4-BE49-F238E27FC236}">
                  <a16:creationId xmlns:a16="http://schemas.microsoft.com/office/drawing/2014/main" id="{C5CAFF84-1757-3C5B-F455-901B3A292E29}"/>
                </a:ext>
              </a:extLst>
            </p:cNvPr>
            <p:cNvSpPr txBox="1">
              <a:spLocks noChangeArrowheads="1"/>
            </p:cNvSpPr>
            <p:nvPr/>
          </p:nvSpPr>
          <p:spPr bwMode="auto">
            <a:xfrm>
              <a:off x="4398" y="1488"/>
              <a:ext cx="494" cy="192"/>
            </a:xfrm>
            <a:prstGeom prst="rect">
              <a:avLst/>
            </a:prstGeom>
            <a:noFill/>
            <a:ln>
              <a:noFill/>
            </a:ln>
            <a:effectLst/>
            <a:extLst>
              <a:ext uri="{909E8E84-426E-40DD-AFC4-6F175D3DCCD1}">
                <a14:hiddenFill xmlns:a14="http://schemas.microsoft.com/office/drawing/2010/main">
                  <a:gradFill rotWithShape="0">
                    <a:gsLst>
                      <a:gs pos="0">
                        <a:srgbClr val="0066CC"/>
                      </a:gs>
                      <a:gs pos="100000">
                        <a:srgbClr val="002F5E"/>
                      </a:gs>
                    </a:gsLst>
                    <a:lin ang="5400000" scaled="1"/>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1400"/>
                <a:t>220 yards</a:t>
              </a:r>
              <a:endParaRPr lang="en-US" altLang="en-US" sz="2400"/>
            </a:p>
          </p:txBody>
        </p:sp>
      </p:grpSp>
      <p:sp>
        <p:nvSpPr>
          <p:cNvPr id="54326" name="Rectangle 71">
            <a:extLst>
              <a:ext uri="{FF2B5EF4-FFF2-40B4-BE49-F238E27FC236}">
                <a16:creationId xmlns:a16="http://schemas.microsoft.com/office/drawing/2014/main" id="{ED52D693-B263-A73B-678B-62BA48857A0B}"/>
              </a:ext>
            </a:extLst>
          </p:cNvPr>
          <p:cNvSpPr>
            <a:spLocks noChangeArrowheads="1"/>
          </p:cNvSpPr>
          <p:nvPr/>
        </p:nvSpPr>
        <p:spPr bwMode="auto">
          <a:xfrm>
            <a:off x="3279775" y="349885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4327" name="Rectangle 72">
            <a:extLst>
              <a:ext uri="{FF2B5EF4-FFF2-40B4-BE49-F238E27FC236}">
                <a16:creationId xmlns:a16="http://schemas.microsoft.com/office/drawing/2014/main" id="{8EE804E8-5193-30D3-0F64-58C3F99F9055}"/>
              </a:ext>
            </a:extLst>
          </p:cNvPr>
          <p:cNvSpPr>
            <a:spLocks noChangeArrowheads="1"/>
          </p:cNvSpPr>
          <p:nvPr/>
        </p:nvSpPr>
        <p:spPr bwMode="auto">
          <a:xfrm>
            <a:off x="3184525" y="34163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grpSp>
        <p:nvGrpSpPr>
          <p:cNvPr id="54328" name="Group 73">
            <a:extLst>
              <a:ext uri="{FF2B5EF4-FFF2-40B4-BE49-F238E27FC236}">
                <a16:creationId xmlns:a16="http://schemas.microsoft.com/office/drawing/2014/main" id="{08968BBB-5B18-0B71-D061-F1B1CCF08C13}"/>
              </a:ext>
            </a:extLst>
          </p:cNvPr>
          <p:cNvGrpSpPr>
            <a:grpSpLocks/>
          </p:cNvGrpSpPr>
          <p:nvPr/>
        </p:nvGrpSpPr>
        <p:grpSpPr bwMode="auto">
          <a:xfrm>
            <a:off x="1847850" y="2565400"/>
            <a:ext cx="514350" cy="914400"/>
            <a:chOff x="2304" y="1392"/>
            <a:chExt cx="288" cy="576"/>
          </a:xfrm>
        </p:grpSpPr>
        <p:sp>
          <p:nvSpPr>
            <p:cNvPr id="54346" name="Rectangle 74">
              <a:extLst>
                <a:ext uri="{FF2B5EF4-FFF2-40B4-BE49-F238E27FC236}">
                  <a16:creationId xmlns:a16="http://schemas.microsoft.com/office/drawing/2014/main" id="{4081319B-6B9A-8960-6ED0-161F903E90EA}"/>
                </a:ext>
              </a:extLst>
            </p:cNvPr>
            <p:cNvSpPr>
              <a:spLocks noChangeArrowheads="1"/>
            </p:cNvSpPr>
            <p:nvPr/>
          </p:nvSpPr>
          <p:spPr bwMode="auto">
            <a:xfrm>
              <a:off x="2304" y="1776"/>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4347" name="Rectangle 75">
              <a:extLst>
                <a:ext uri="{FF2B5EF4-FFF2-40B4-BE49-F238E27FC236}">
                  <a16:creationId xmlns:a16="http://schemas.microsoft.com/office/drawing/2014/main" id="{52D5F530-0E9C-E52F-F830-57CA5B95EA88}"/>
                </a:ext>
              </a:extLst>
            </p:cNvPr>
            <p:cNvSpPr>
              <a:spLocks noChangeArrowheads="1"/>
            </p:cNvSpPr>
            <p:nvPr/>
          </p:nvSpPr>
          <p:spPr bwMode="auto">
            <a:xfrm>
              <a:off x="2448" y="1872"/>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4348" name="Rectangle 76">
              <a:extLst>
                <a:ext uri="{FF2B5EF4-FFF2-40B4-BE49-F238E27FC236}">
                  <a16:creationId xmlns:a16="http://schemas.microsoft.com/office/drawing/2014/main" id="{8A30C933-8BFA-B151-FE4B-7759CAF5BD1A}"/>
                </a:ext>
              </a:extLst>
            </p:cNvPr>
            <p:cNvSpPr>
              <a:spLocks noChangeArrowheads="1"/>
            </p:cNvSpPr>
            <p:nvPr/>
          </p:nvSpPr>
          <p:spPr bwMode="auto">
            <a:xfrm>
              <a:off x="2544" y="1824"/>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4349" name="Rectangle 77">
              <a:extLst>
                <a:ext uri="{FF2B5EF4-FFF2-40B4-BE49-F238E27FC236}">
                  <a16:creationId xmlns:a16="http://schemas.microsoft.com/office/drawing/2014/main" id="{04CBCAC0-CF0D-C818-E152-6B01F20A2C7B}"/>
                </a:ext>
              </a:extLst>
            </p:cNvPr>
            <p:cNvSpPr>
              <a:spLocks noChangeArrowheads="1"/>
            </p:cNvSpPr>
            <p:nvPr/>
          </p:nvSpPr>
          <p:spPr bwMode="auto">
            <a:xfrm>
              <a:off x="2400" y="1392"/>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4350" name="Rectangle 78">
              <a:extLst>
                <a:ext uri="{FF2B5EF4-FFF2-40B4-BE49-F238E27FC236}">
                  <a16:creationId xmlns:a16="http://schemas.microsoft.com/office/drawing/2014/main" id="{3071C5EC-0517-7A06-C9B6-4E17C26EEDD9}"/>
                </a:ext>
              </a:extLst>
            </p:cNvPr>
            <p:cNvSpPr>
              <a:spLocks noChangeArrowheads="1"/>
            </p:cNvSpPr>
            <p:nvPr/>
          </p:nvSpPr>
          <p:spPr bwMode="auto">
            <a:xfrm>
              <a:off x="2304" y="1872"/>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4351" name="Rectangle 79">
              <a:extLst>
                <a:ext uri="{FF2B5EF4-FFF2-40B4-BE49-F238E27FC236}">
                  <a16:creationId xmlns:a16="http://schemas.microsoft.com/office/drawing/2014/main" id="{5A757983-0394-DD43-364D-AB8BA55BCC23}"/>
                </a:ext>
              </a:extLst>
            </p:cNvPr>
            <p:cNvSpPr>
              <a:spLocks noChangeArrowheads="1"/>
            </p:cNvSpPr>
            <p:nvPr/>
          </p:nvSpPr>
          <p:spPr bwMode="auto">
            <a:xfrm>
              <a:off x="2448" y="1776"/>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4352" name="Rectangle 80">
              <a:extLst>
                <a:ext uri="{FF2B5EF4-FFF2-40B4-BE49-F238E27FC236}">
                  <a16:creationId xmlns:a16="http://schemas.microsoft.com/office/drawing/2014/main" id="{A78A1218-E82F-90A9-8C1C-9EB39C01CFFE}"/>
                </a:ext>
              </a:extLst>
            </p:cNvPr>
            <p:cNvSpPr>
              <a:spLocks noChangeArrowheads="1"/>
            </p:cNvSpPr>
            <p:nvPr/>
          </p:nvSpPr>
          <p:spPr bwMode="auto">
            <a:xfrm>
              <a:off x="2352" y="1920"/>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4353" name="Rectangle 81">
              <a:extLst>
                <a:ext uri="{FF2B5EF4-FFF2-40B4-BE49-F238E27FC236}">
                  <a16:creationId xmlns:a16="http://schemas.microsoft.com/office/drawing/2014/main" id="{9C1CFFB4-620F-C475-EDE8-E9B1B6255D51}"/>
                </a:ext>
              </a:extLst>
            </p:cNvPr>
            <p:cNvSpPr>
              <a:spLocks noChangeArrowheads="1"/>
            </p:cNvSpPr>
            <p:nvPr/>
          </p:nvSpPr>
          <p:spPr bwMode="auto">
            <a:xfrm>
              <a:off x="2352" y="1728"/>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4354" name="Rectangle 82">
              <a:extLst>
                <a:ext uri="{FF2B5EF4-FFF2-40B4-BE49-F238E27FC236}">
                  <a16:creationId xmlns:a16="http://schemas.microsoft.com/office/drawing/2014/main" id="{CD8EEEA3-CF4F-DD61-2A09-5BD4C70A4CC8}"/>
                </a:ext>
              </a:extLst>
            </p:cNvPr>
            <p:cNvSpPr>
              <a:spLocks noChangeArrowheads="1"/>
            </p:cNvSpPr>
            <p:nvPr/>
          </p:nvSpPr>
          <p:spPr bwMode="auto">
            <a:xfrm>
              <a:off x="2352" y="1824"/>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grpSp>
      <p:sp>
        <p:nvSpPr>
          <p:cNvPr id="54329" name="Text Box 83">
            <a:extLst>
              <a:ext uri="{FF2B5EF4-FFF2-40B4-BE49-F238E27FC236}">
                <a16:creationId xmlns:a16="http://schemas.microsoft.com/office/drawing/2014/main" id="{ED0B6C79-88A0-9C56-8A3C-B347E4FB469D}"/>
              </a:ext>
            </a:extLst>
          </p:cNvPr>
          <p:cNvSpPr txBox="1">
            <a:spLocks noChangeArrowheads="1"/>
          </p:cNvSpPr>
          <p:nvPr/>
        </p:nvSpPr>
        <p:spPr bwMode="auto">
          <a:xfrm>
            <a:off x="2041525" y="2519363"/>
            <a:ext cx="3365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a:t>9</a:t>
            </a:r>
          </a:p>
        </p:txBody>
      </p:sp>
      <p:sp>
        <p:nvSpPr>
          <p:cNvPr id="54330" name="Rectangle 84">
            <a:extLst>
              <a:ext uri="{FF2B5EF4-FFF2-40B4-BE49-F238E27FC236}">
                <a16:creationId xmlns:a16="http://schemas.microsoft.com/office/drawing/2014/main" id="{3289BD51-117E-673A-CB0C-F4F5E3B4CF70}"/>
              </a:ext>
            </a:extLst>
          </p:cNvPr>
          <p:cNvSpPr>
            <a:spLocks noChangeArrowheads="1"/>
          </p:cNvSpPr>
          <p:nvPr/>
        </p:nvSpPr>
        <p:spPr bwMode="auto">
          <a:xfrm>
            <a:off x="7958138" y="2500313"/>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4331" name="Rectangle 85">
            <a:extLst>
              <a:ext uri="{FF2B5EF4-FFF2-40B4-BE49-F238E27FC236}">
                <a16:creationId xmlns:a16="http://schemas.microsoft.com/office/drawing/2014/main" id="{F215494A-A71B-E1EB-274D-68A0C88991B1}"/>
              </a:ext>
            </a:extLst>
          </p:cNvPr>
          <p:cNvSpPr>
            <a:spLocks noChangeArrowheads="1"/>
          </p:cNvSpPr>
          <p:nvPr/>
        </p:nvSpPr>
        <p:spPr bwMode="auto">
          <a:xfrm>
            <a:off x="7818438" y="2613025"/>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4332" name="Rectangle 86">
            <a:extLst>
              <a:ext uri="{FF2B5EF4-FFF2-40B4-BE49-F238E27FC236}">
                <a16:creationId xmlns:a16="http://schemas.microsoft.com/office/drawing/2014/main" id="{05E3ABE5-0402-ED9C-A3C2-BAE23760592B}"/>
              </a:ext>
            </a:extLst>
          </p:cNvPr>
          <p:cNvSpPr>
            <a:spLocks noChangeArrowheads="1"/>
          </p:cNvSpPr>
          <p:nvPr/>
        </p:nvSpPr>
        <p:spPr bwMode="auto">
          <a:xfrm>
            <a:off x="7767638" y="2471738"/>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4333" name="Line 87">
            <a:extLst>
              <a:ext uri="{FF2B5EF4-FFF2-40B4-BE49-F238E27FC236}">
                <a16:creationId xmlns:a16="http://schemas.microsoft.com/office/drawing/2014/main" id="{B217A515-DA8F-B27D-1D14-BD43BC939CD1}"/>
              </a:ext>
            </a:extLst>
          </p:cNvPr>
          <p:cNvSpPr>
            <a:spLocks noChangeShapeType="1"/>
          </p:cNvSpPr>
          <p:nvPr/>
        </p:nvSpPr>
        <p:spPr bwMode="auto">
          <a:xfrm>
            <a:off x="5260975" y="38862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4334" name="Line 88">
            <a:extLst>
              <a:ext uri="{FF2B5EF4-FFF2-40B4-BE49-F238E27FC236}">
                <a16:creationId xmlns:a16="http://schemas.microsoft.com/office/drawing/2014/main" id="{E066B4C4-DA13-EE1E-698E-400B481980D8}"/>
              </a:ext>
            </a:extLst>
          </p:cNvPr>
          <p:cNvSpPr>
            <a:spLocks noChangeShapeType="1"/>
          </p:cNvSpPr>
          <p:nvPr/>
        </p:nvSpPr>
        <p:spPr bwMode="auto">
          <a:xfrm>
            <a:off x="600075" y="38862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4335" name="Line 89">
            <a:extLst>
              <a:ext uri="{FF2B5EF4-FFF2-40B4-BE49-F238E27FC236}">
                <a16:creationId xmlns:a16="http://schemas.microsoft.com/office/drawing/2014/main" id="{3ABF9AA5-6176-6D30-0C5F-F6F81451900B}"/>
              </a:ext>
            </a:extLst>
          </p:cNvPr>
          <p:cNvSpPr>
            <a:spLocks noChangeShapeType="1"/>
          </p:cNvSpPr>
          <p:nvPr/>
        </p:nvSpPr>
        <p:spPr bwMode="auto">
          <a:xfrm>
            <a:off x="600075" y="4191000"/>
            <a:ext cx="4645025"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4336" name="Text Box 90">
            <a:extLst>
              <a:ext uri="{FF2B5EF4-FFF2-40B4-BE49-F238E27FC236}">
                <a16:creationId xmlns:a16="http://schemas.microsoft.com/office/drawing/2014/main" id="{F7AB1F4A-47AC-A2D2-6BBE-2681EC92128B}"/>
              </a:ext>
            </a:extLst>
          </p:cNvPr>
          <p:cNvSpPr txBox="1">
            <a:spLocks noChangeArrowheads="1"/>
          </p:cNvSpPr>
          <p:nvPr/>
        </p:nvSpPr>
        <p:spPr bwMode="auto">
          <a:xfrm>
            <a:off x="2324100" y="3771900"/>
            <a:ext cx="1073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a:t>Class 3</a:t>
            </a:r>
          </a:p>
        </p:txBody>
      </p:sp>
      <p:sp>
        <p:nvSpPr>
          <p:cNvPr id="54337" name="Line 91">
            <a:extLst>
              <a:ext uri="{FF2B5EF4-FFF2-40B4-BE49-F238E27FC236}">
                <a16:creationId xmlns:a16="http://schemas.microsoft.com/office/drawing/2014/main" id="{4360262A-0ACF-441B-1778-17E2BEEDF348}"/>
              </a:ext>
            </a:extLst>
          </p:cNvPr>
          <p:cNvSpPr>
            <a:spLocks noChangeShapeType="1"/>
          </p:cNvSpPr>
          <p:nvPr/>
        </p:nvSpPr>
        <p:spPr bwMode="auto">
          <a:xfrm>
            <a:off x="9048750" y="38862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4338" name="Line 92">
            <a:extLst>
              <a:ext uri="{FF2B5EF4-FFF2-40B4-BE49-F238E27FC236}">
                <a16:creationId xmlns:a16="http://schemas.microsoft.com/office/drawing/2014/main" id="{24BD2D7B-EBCE-198C-DAE9-CE4FB72FBBC8}"/>
              </a:ext>
            </a:extLst>
          </p:cNvPr>
          <p:cNvSpPr>
            <a:spLocks noChangeShapeType="1"/>
          </p:cNvSpPr>
          <p:nvPr/>
        </p:nvSpPr>
        <p:spPr bwMode="auto">
          <a:xfrm>
            <a:off x="6724650" y="38862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4339" name="Line 93">
            <a:extLst>
              <a:ext uri="{FF2B5EF4-FFF2-40B4-BE49-F238E27FC236}">
                <a16:creationId xmlns:a16="http://schemas.microsoft.com/office/drawing/2014/main" id="{643FD3EF-8E47-1CAF-5570-30270D52F9B0}"/>
              </a:ext>
            </a:extLst>
          </p:cNvPr>
          <p:cNvSpPr>
            <a:spLocks noChangeShapeType="1"/>
          </p:cNvSpPr>
          <p:nvPr/>
        </p:nvSpPr>
        <p:spPr bwMode="auto">
          <a:xfrm flipV="1">
            <a:off x="6724650" y="4181475"/>
            <a:ext cx="2324100" cy="9525"/>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4340" name="Text Box 94">
            <a:extLst>
              <a:ext uri="{FF2B5EF4-FFF2-40B4-BE49-F238E27FC236}">
                <a16:creationId xmlns:a16="http://schemas.microsoft.com/office/drawing/2014/main" id="{10E6CF89-5271-F612-A102-BE0F877DB70A}"/>
              </a:ext>
            </a:extLst>
          </p:cNvPr>
          <p:cNvSpPr txBox="1">
            <a:spLocks noChangeArrowheads="1"/>
          </p:cNvSpPr>
          <p:nvPr/>
        </p:nvSpPr>
        <p:spPr bwMode="auto">
          <a:xfrm>
            <a:off x="7413625" y="3724275"/>
            <a:ext cx="1073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a:t>Class 3</a:t>
            </a:r>
          </a:p>
        </p:txBody>
      </p:sp>
      <p:sp>
        <p:nvSpPr>
          <p:cNvPr id="54341" name="Line 95">
            <a:extLst>
              <a:ext uri="{FF2B5EF4-FFF2-40B4-BE49-F238E27FC236}">
                <a16:creationId xmlns:a16="http://schemas.microsoft.com/office/drawing/2014/main" id="{9404307E-0EA0-693E-B9F2-5AE0D9B5A743}"/>
              </a:ext>
            </a:extLst>
          </p:cNvPr>
          <p:cNvSpPr>
            <a:spLocks noChangeShapeType="1"/>
          </p:cNvSpPr>
          <p:nvPr/>
        </p:nvSpPr>
        <p:spPr bwMode="auto">
          <a:xfrm>
            <a:off x="5256213" y="4191000"/>
            <a:ext cx="1458912"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4342" name="Line 96">
            <a:extLst>
              <a:ext uri="{FF2B5EF4-FFF2-40B4-BE49-F238E27FC236}">
                <a16:creationId xmlns:a16="http://schemas.microsoft.com/office/drawing/2014/main" id="{ED05BEFF-3DFF-94A1-6662-D2977218E0EA}"/>
              </a:ext>
            </a:extLst>
          </p:cNvPr>
          <p:cNvSpPr>
            <a:spLocks noChangeShapeType="1"/>
          </p:cNvSpPr>
          <p:nvPr/>
        </p:nvSpPr>
        <p:spPr bwMode="auto">
          <a:xfrm>
            <a:off x="10002838" y="38862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4343" name="Line 97">
            <a:extLst>
              <a:ext uri="{FF2B5EF4-FFF2-40B4-BE49-F238E27FC236}">
                <a16:creationId xmlns:a16="http://schemas.microsoft.com/office/drawing/2014/main" id="{391777D9-2C5B-C7BD-6A33-E15B5E7EEF4C}"/>
              </a:ext>
            </a:extLst>
          </p:cNvPr>
          <p:cNvSpPr>
            <a:spLocks noChangeShapeType="1"/>
          </p:cNvSpPr>
          <p:nvPr/>
        </p:nvSpPr>
        <p:spPr bwMode="auto">
          <a:xfrm>
            <a:off x="9048750" y="4181475"/>
            <a:ext cx="939800" cy="9525"/>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4344" name="Text Box 98">
            <a:extLst>
              <a:ext uri="{FF2B5EF4-FFF2-40B4-BE49-F238E27FC236}">
                <a16:creationId xmlns:a16="http://schemas.microsoft.com/office/drawing/2014/main" id="{3F5D9BC8-E927-8E94-B3D5-14FD41496F0A}"/>
              </a:ext>
            </a:extLst>
          </p:cNvPr>
          <p:cNvSpPr txBox="1">
            <a:spLocks noChangeArrowheads="1"/>
          </p:cNvSpPr>
          <p:nvPr/>
        </p:nvSpPr>
        <p:spPr bwMode="auto">
          <a:xfrm>
            <a:off x="5448300" y="3800475"/>
            <a:ext cx="1073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a:t>Class 1</a:t>
            </a:r>
          </a:p>
        </p:txBody>
      </p:sp>
      <p:sp>
        <p:nvSpPr>
          <p:cNvPr id="54345" name="Text Box 99">
            <a:extLst>
              <a:ext uri="{FF2B5EF4-FFF2-40B4-BE49-F238E27FC236}">
                <a16:creationId xmlns:a16="http://schemas.microsoft.com/office/drawing/2014/main" id="{FBFC3ECD-3002-4878-62BE-E094A518CA75}"/>
              </a:ext>
            </a:extLst>
          </p:cNvPr>
          <p:cNvSpPr txBox="1">
            <a:spLocks noChangeArrowheads="1"/>
          </p:cNvSpPr>
          <p:nvPr/>
        </p:nvSpPr>
        <p:spPr bwMode="auto">
          <a:xfrm>
            <a:off x="9024938" y="3698875"/>
            <a:ext cx="1073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a:t>Class 1</a:t>
            </a:r>
          </a:p>
        </p:txBody>
      </p:sp>
    </p:spTree>
  </p:cSld>
  <p:clrMapOvr>
    <a:masterClrMapping/>
  </p:clrMapOvr>
  <p:transition>
    <p:blinds dir="vert"/>
  </p:transition>
</p:sld>
</file>

<file path=ppt/slides/slide21.xml><?xml version="1.0" encoding="utf-8"?>
<p:sld xmlns:a="http://schemas.openxmlformats.org/drawingml/2006/main" xmlns:r="http://schemas.openxmlformats.org/officeDocument/2006/relationships" xmlns:p="http://schemas.openxmlformats.org/presentationml/2006/main">
  <p:cSld>
    <p:bg>
      <p:bgPr>
        <a:gradFill rotWithShape="0">
          <a:gsLst>
            <a:gs pos="0">
              <a:srgbClr val="75EBFB"/>
            </a:gs>
            <a:gs pos="100000">
              <a:schemeClr val="bg1"/>
            </a:gs>
          </a:gsLst>
          <a:lin ang="5400000" scaled="1"/>
        </a:gradFill>
        <a:effectLst/>
      </p:bgPr>
    </p:bg>
    <p:spTree>
      <p:nvGrpSpPr>
        <p:cNvPr id="1" name=""/>
        <p:cNvGrpSpPr/>
        <p:nvPr/>
      </p:nvGrpSpPr>
      <p:grpSpPr>
        <a:xfrm>
          <a:off x="0" y="0"/>
          <a:ext cx="0" cy="0"/>
          <a:chOff x="0" y="0"/>
          <a:chExt cx="0" cy="0"/>
        </a:xfrm>
      </p:grpSpPr>
      <p:sp>
        <p:nvSpPr>
          <p:cNvPr id="56322" name="Rectangle 2">
            <a:extLst>
              <a:ext uri="{FF2B5EF4-FFF2-40B4-BE49-F238E27FC236}">
                <a16:creationId xmlns:a16="http://schemas.microsoft.com/office/drawing/2014/main" id="{FD1A9BB5-78B8-558B-96F2-9820E8B4A3F1}"/>
              </a:ext>
            </a:extLst>
          </p:cNvPr>
          <p:cNvSpPr>
            <a:spLocks noChangeArrowheads="1"/>
          </p:cNvSpPr>
          <p:nvPr/>
        </p:nvSpPr>
        <p:spPr bwMode="auto">
          <a:xfrm>
            <a:off x="790575" y="2895600"/>
            <a:ext cx="9258300" cy="79375"/>
          </a:xfrm>
          <a:prstGeom prst="rect">
            <a:avLst/>
          </a:prstGeom>
          <a:solidFill>
            <a:srgbClr val="FF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6323" name="Line 3">
            <a:extLst>
              <a:ext uri="{FF2B5EF4-FFF2-40B4-BE49-F238E27FC236}">
                <a16:creationId xmlns:a16="http://schemas.microsoft.com/office/drawing/2014/main" id="{DD1CFF4F-6825-7CEF-1385-D6A8D8005C8A}"/>
              </a:ext>
            </a:extLst>
          </p:cNvPr>
          <p:cNvSpPr>
            <a:spLocks noChangeShapeType="1"/>
          </p:cNvSpPr>
          <p:nvPr/>
        </p:nvSpPr>
        <p:spPr bwMode="auto">
          <a:xfrm>
            <a:off x="704850" y="1147763"/>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6324" name="Rectangle 4">
            <a:extLst>
              <a:ext uri="{FF2B5EF4-FFF2-40B4-BE49-F238E27FC236}">
                <a16:creationId xmlns:a16="http://schemas.microsoft.com/office/drawing/2014/main" id="{1EF7773A-154E-6684-1BF0-15D5B7100F77}"/>
              </a:ext>
            </a:extLst>
          </p:cNvPr>
          <p:cNvSpPr>
            <a:spLocks noChangeArrowheads="1"/>
          </p:cNvSpPr>
          <p:nvPr/>
        </p:nvSpPr>
        <p:spPr bwMode="auto">
          <a:xfrm>
            <a:off x="2762250" y="32766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6325" name="Rectangle 5">
            <a:extLst>
              <a:ext uri="{FF2B5EF4-FFF2-40B4-BE49-F238E27FC236}">
                <a16:creationId xmlns:a16="http://schemas.microsoft.com/office/drawing/2014/main" id="{D1995437-A1AF-1FDB-10A6-07ACD7FA1186}"/>
              </a:ext>
            </a:extLst>
          </p:cNvPr>
          <p:cNvSpPr>
            <a:spLocks noChangeArrowheads="1"/>
          </p:cNvSpPr>
          <p:nvPr/>
        </p:nvSpPr>
        <p:spPr bwMode="auto">
          <a:xfrm>
            <a:off x="2933700" y="25146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6326" name="Rectangle 6">
            <a:extLst>
              <a:ext uri="{FF2B5EF4-FFF2-40B4-BE49-F238E27FC236}">
                <a16:creationId xmlns:a16="http://schemas.microsoft.com/office/drawing/2014/main" id="{D14B6D12-2318-BCAD-78E7-DA4BAAD1B49D}"/>
              </a:ext>
            </a:extLst>
          </p:cNvPr>
          <p:cNvSpPr>
            <a:spLocks noChangeArrowheads="1"/>
          </p:cNvSpPr>
          <p:nvPr/>
        </p:nvSpPr>
        <p:spPr bwMode="auto">
          <a:xfrm>
            <a:off x="3362325" y="2590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6327" name="Rectangle 7">
            <a:extLst>
              <a:ext uri="{FF2B5EF4-FFF2-40B4-BE49-F238E27FC236}">
                <a16:creationId xmlns:a16="http://schemas.microsoft.com/office/drawing/2014/main" id="{31EB537C-6862-7571-C001-5A7FF595DD01}"/>
              </a:ext>
            </a:extLst>
          </p:cNvPr>
          <p:cNvSpPr>
            <a:spLocks noChangeArrowheads="1"/>
          </p:cNvSpPr>
          <p:nvPr/>
        </p:nvSpPr>
        <p:spPr bwMode="auto">
          <a:xfrm>
            <a:off x="2933700" y="2286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6328" name="Rectangle 8">
            <a:extLst>
              <a:ext uri="{FF2B5EF4-FFF2-40B4-BE49-F238E27FC236}">
                <a16:creationId xmlns:a16="http://schemas.microsoft.com/office/drawing/2014/main" id="{6B2DD06E-A4B9-B218-17E0-209CCCE98DF3}"/>
              </a:ext>
            </a:extLst>
          </p:cNvPr>
          <p:cNvSpPr>
            <a:spLocks noChangeArrowheads="1"/>
          </p:cNvSpPr>
          <p:nvPr/>
        </p:nvSpPr>
        <p:spPr bwMode="auto">
          <a:xfrm>
            <a:off x="2933700" y="2667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6329" name="Rectangle 9">
            <a:extLst>
              <a:ext uri="{FF2B5EF4-FFF2-40B4-BE49-F238E27FC236}">
                <a16:creationId xmlns:a16="http://schemas.microsoft.com/office/drawing/2014/main" id="{998DA5DC-1C9E-C114-4F60-03A879CCF108}"/>
              </a:ext>
            </a:extLst>
          </p:cNvPr>
          <p:cNvSpPr>
            <a:spLocks noChangeArrowheads="1"/>
          </p:cNvSpPr>
          <p:nvPr/>
        </p:nvSpPr>
        <p:spPr bwMode="auto">
          <a:xfrm>
            <a:off x="3019425" y="2743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6330" name="Rectangle 10">
            <a:extLst>
              <a:ext uri="{FF2B5EF4-FFF2-40B4-BE49-F238E27FC236}">
                <a16:creationId xmlns:a16="http://schemas.microsoft.com/office/drawing/2014/main" id="{5E2B1EBC-8609-5655-954D-B36557A515AF}"/>
              </a:ext>
            </a:extLst>
          </p:cNvPr>
          <p:cNvSpPr>
            <a:spLocks noChangeArrowheads="1"/>
          </p:cNvSpPr>
          <p:nvPr/>
        </p:nvSpPr>
        <p:spPr bwMode="auto">
          <a:xfrm>
            <a:off x="3019425" y="2438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6331" name="Rectangle 11">
            <a:extLst>
              <a:ext uri="{FF2B5EF4-FFF2-40B4-BE49-F238E27FC236}">
                <a16:creationId xmlns:a16="http://schemas.microsoft.com/office/drawing/2014/main" id="{A3872998-A6FC-8A26-5157-A9D5BF89FA35}"/>
              </a:ext>
            </a:extLst>
          </p:cNvPr>
          <p:cNvSpPr>
            <a:spLocks noChangeArrowheads="1"/>
          </p:cNvSpPr>
          <p:nvPr/>
        </p:nvSpPr>
        <p:spPr bwMode="auto">
          <a:xfrm>
            <a:off x="3019425" y="2590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grpSp>
        <p:nvGrpSpPr>
          <p:cNvPr id="56332" name="Group 12">
            <a:extLst>
              <a:ext uri="{FF2B5EF4-FFF2-40B4-BE49-F238E27FC236}">
                <a16:creationId xmlns:a16="http://schemas.microsoft.com/office/drawing/2014/main" id="{F7400BFB-4F0A-7631-193E-6CB6E9F203D8}"/>
              </a:ext>
            </a:extLst>
          </p:cNvPr>
          <p:cNvGrpSpPr>
            <a:grpSpLocks/>
          </p:cNvGrpSpPr>
          <p:nvPr/>
        </p:nvGrpSpPr>
        <p:grpSpPr bwMode="auto">
          <a:xfrm>
            <a:off x="3448050" y="2667000"/>
            <a:ext cx="514350" cy="914400"/>
            <a:chOff x="2304" y="1392"/>
            <a:chExt cx="288" cy="576"/>
          </a:xfrm>
        </p:grpSpPr>
        <p:sp>
          <p:nvSpPr>
            <p:cNvPr id="56390" name="Rectangle 13">
              <a:extLst>
                <a:ext uri="{FF2B5EF4-FFF2-40B4-BE49-F238E27FC236}">
                  <a16:creationId xmlns:a16="http://schemas.microsoft.com/office/drawing/2014/main" id="{88C54BAF-0192-CEB7-BF5C-C962CA24517F}"/>
                </a:ext>
              </a:extLst>
            </p:cNvPr>
            <p:cNvSpPr>
              <a:spLocks noChangeArrowheads="1"/>
            </p:cNvSpPr>
            <p:nvPr/>
          </p:nvSpPr>
          <p:spPr bwMode="auto">
            <a:xfrm>
              <a:off x="2304" y="1776"/>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6391" name="Rectangle 14">
              <a:extLst>
                <a:ext uri="{FF2B5EF4-FFF2-40B4-BE49-F238E27FC236}">
                  <a16:creationId xmlns:a16="http://schemas.microsoft.com/office/drawing/2014/main" id="{91AE243B-039F-4085-5094-2C223A366CE1}"/>
                </a:ext>
              </a:extLst>
            </p:cNvPr>
            <p:cNvSpPr>
              <a:spLocks noChangeArrowheads="1"/>
            </p:cNvSpPr>
            <p:nvPr/>
          </p:nvSpPr>
          <p:spPr bwMode="auto">
            <a:xfrm>
              <a:off x="2448" y="1872"/>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6392" name="Rectangle 15">
              <a:extLst>
                <a:ext uri="{FF2B5EF4-FFF2-40B4-BE49-F238E27FC236}">
                  <a16:creationId xmlns:a16="http://schemas.microsoft.com/office/drawing/2014/main" id="{B07E0160-6252-B253-A96E-9B26437A44A5}"/>
                </a:ext>
              </a:extLst>
            </p:cNvPr>
            <p:cNvSpPr>
              <a:spLocks noChangeArrowheads="1"/>
            </p:cNvSpPr>
            <p:nvPr/>
          </p:nvSpPr>
          <p:spPr bwMode="auto">
            <a:xfrm>
              <a:off x="2544" y="1824"/>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6393" name="Rectangle 16">
              <a:extLst>
                <a:ext uri="{FF2B5EF4-FFF2-40B4-BE49-F238E27FC236}">
                  <a16:creationId xmlns:a16="http://schemas.microsoft.com/office/drawing/2014/main" id="{CB920417-F19F-BBC3-480F-EA1BB683E6F8}"/>
                </a:ext>
              </a:extLst>
            </p:cNvPr>
            <p:cNvSpPr>
              <a:spLocks noChangeArrowheads="1"/>
            </p:cNvSpPr>
            <p:nvPr/>
          </p:nvSpPr>
          <p:spPr bwMode="auto">
            <a:xfrm>
              <a:off x="2400" y="1392"/>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6394" name="Rectangle 17">
              <a:extLst>
                <a:ext uri="{FF2B5EF4-FFF2-40B4-BE49-F238E27FC236}">
                  <a16:creationId xmlns:a16="http://schemas.microsoft.com/office/drawing/2014/main" id="{C38B4224-3EC2-3D7E-118E-DF2B992F33C2}"/>
                </a:ext>
              </a:extLst>
            </p:cNvPr>
            <p:cNvSpPr>
              <a:spLocks noChangeArrowheads="1"/>
            </p:cNvSpPr>
            <p:nvPr/>
          </p:nvSpPr>
          <p:spPr bwMode="auto">
            <a:xfrm>
              <a:off x="2304" y="1872"/>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6395" name="Rectangle 18">
              <a:extLst>
                <a:ext uri="{FF2B5EF4-FFF2-40B4-BE49-F238E27FC236}">
                  <a16:creationId xmlns:a16="http://schemas.microsoft.com/office/drawing/2014/main" id="{CFB69838-FE97-2BEF-BFE6-A8F1015ACAF5}"/>
                </a:ext>
              </a:extLst>
            </p:cNvPr>
            <p:cNvSpPr>
              <a:spLocks noChangeArrowheads="1"/>
            </p:cNvSpPr>
            <p:nvPr/>
          </p:nvSpPr>
          <p:spPr bwMode="auto">
            <a:xfrm>
              <a:off x="2448" y="1776"/>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6396" name="Rectangle 19">
              <a:extLst>
                <a:ext uri="{FF2B5EF4-FFF2-40B4-BE49-F238E27FC236}">
                  <a16:creationId xmlns:a16="http://schemas.microsoft.com/office/drawing/2014/main" id="{DD26532A-D1DF-A776-E611-4099521CA98A}"/>
                </a:ext>
              </a:extLst>
            </p:cNvPr>
            <p:cNvSpPr>
              <a:spLocks noChangeArrowheads="1"/>
            </p:cNvSpPr>
            <p:nvPr/>
          </p:nvSpPr>
          <p:spPr bwMode="auto">
            <a:xfrm>
              <a:off x="2352" y="1920"/>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6397" name="Rectangle 20">
              <a:extLst>
                <a:ext uri="{FF2B5EF4-FFF2-40B4-BE49-F238E27FC236}">
                  <a16:creationId xmlns:a16="http://schemas.microsoft.com/office/drawing/2014/main" id="{33D37BD5-F7BC-F153-D310-9242223FDE2C}"/>
                </a:ext>
              </a:extLst>
            </p:cNvPr>
            <p:cNvSpPr>
              <a:spLocks noChangeArrowheads="1"/>
            </p:cNvSpPr>
            <p:nvPr/>
          </p:nvSpPr>
          <p:spPr bwMode="auto">
            <a:xfrm>
              <a:off x="2352" y="1728"/>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6398" name="Rectangle 21">
              <a:extLst>
                <a:ext uri="{FF2B5EF4-FFF2-40B4-BE49-F238E27FC236}">
                  <a16:creationId xmlns:a16="http://schemas.microsoft.com/office/drawing/2014/main" id="{39384D49-1BEC-9F1B-C3DF-395DD89B196A}"/>
                </a:ext>
              </a:extLst>
            </p:cNvPr>
            <p:cNvSpPr>
              <a:spLocks noChangeArrowheads="1"/>
            </p:cNvSpPr>
            <p:nvPr/>
          </p:nvSpPr>
          <p:spPr bwMode="auto">
            <a:xfrm>
              <a:off x="2352" y="1824"/>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grpSp>
      <p:sp>
        <p:nvSpPr>
          <p:cNvPr id="56333" name="Rectangle 22">
            <a:extLst>
              <a:ext uri="{FF2B5EF4-FFF2-40B4-BE49-F238E27FC236}">
                <a16:creationId xmlns:a16="http://schemas.microsoft.com/office/drawing/2014/main" id="{AAE42DA6-355C-3E11-1D1F-775DB274A866}"/>
              </a:ext>
            </a:extLst>
          </p:cNvPr>
          <p:cNvSpPr>
            <a:spLocks noChangeArrowheads="1"/>
          </p:cNvSpPr>
          <p:nvPr/>
        </p:nvSpPr>
        <p:spPr bwMode="auto">
          <a:xfrm>
            <a:off x="3105150" y="2209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6334" name="Rectangle 23">
            <a:extLst>
              <a:ext uri="{FF2B5EF4-FFF2-40B4-BE49-F238E27FC236}">
                <a16:creationId xmlns:a16="http://schemas.microsoft.com/office/drawing/2014/main" id="{39FA9CB5-7F38-2C75-01F2-DAFE105BDD56}"/>
              </a:ext>
            </a:extLst>
          </p:cNvPr>
          <p:cNvSpPr>
            <a:spLocks noChangeArrowheads="1"/>
          </p:cNvSpPr>
          <p:nvPr/>
        </p:nvSpPr>
        <p:spPr bwMode="auto">
          <a:xfrm>
            <a:off x="3448050" y="2209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6335" name="Rectangle 24">
            <a:extLst>
              <a:ext uri="{FF2B5EF4-FFF2-40B4-BE49-F238E27FC236}">
                <a16:creationId xmlns:a16="http://schemas.microsoft.com/office/drawing/2014/main" id="{53124062-247F-A2C7-3658-9BC81CF41154}"/>
              </a:ext>
            </a:extLst>
          </p:cNvPr>
          <p:cNvSpPr>
            <a:spLocks noChangeArrowheads="1"/>
          </p:cNvSpPr>
          <p:nvPr/>
        </p:nvSpPr>
        <p:spPr bwMode="auto">
          <a:xfrm>
            <a:off x="3962400" y="2209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6336" name="Rectangle 25">
            <a:extLst>
              <a:ext uri="{FF2B5EF4-FFF2-40B4-BE49-F238E27FC236}">
                <a16:creationId xmlns:a16="http://schemas.microsoft.com/office/drawing/2014/main" id="{2CB540F5-E193-78E6-9D02-CF7509B0C4F2}"/>
              </a:ext>
            </a:extLst>
          </p:cNvPr>
          <p:cNvSpPr>
            <a:spLocks noChangeArrowheads="1"/>
          </p:cNvSpPr>
          <p:nvPr/>
        </p:nvSpPr>
        <p:spPr bwMode="auto">
          <a:xfrm>
            <a:off x="3362325" y="2438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6337" name="Rectangle 26">
            <a:extLst>
              <a:ext uri="{FF2B5EF4-FFF2-40B4-BE49-F238E27FC236}">
                <a16:creationId xmlns:a16="http://schemas.microsoft.com/office/drawing/2014/main" id="{F7FD9F46-8A96-DC17-A9E6-D883937AF892}"/>
              </a:ext>
            </a:extLst>
          </p:cNvPr>
          <p:cNvSpPr>
            <a:spLocks noChangeArrowheads="1"/>
          </p:cNvSpPr>
          <p:nvPr/>
        </p:nvSpPr>
        <p:spPr bwMode="auto">
          <a:xfrm>
            <a:off x="3619500" y="2286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6338" name="Rectangle 27">
            <a:extLst>
              <a:ext uri="{FF2B5EF4-FFF2-40B4-BE49-F238E27FC236}">
                <a16:creationId xmlns:a16="http://schemas.microsoft.com/office/drawing/2014/main" id="{14246CEA-0819-F92B-3570-4B5CCC2BB913}"/>
              </a:ext>
            </a:extLst>
          </p:cNvPr>
          <p:cNvSpPr>
            <a:spLocks noChangeArrowheads="1"/>
          </p:cNvSpPr>
          <p:nvPr/>
        </p:nvSpPr>
        <p:spPr bwMode="auto">
          <a:xfrm>
            <a:off x="3105150" y="3048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6339" name="Rectangle 28">
            <a:extLst>
              <a:ext uri="{FF2B5EF4-FFF2-40B4-BE49-F238E27FC236}">
                <a16:creationId xmlns:a16="http://schemas.microsoft.com/office/drawing/2014/main" id="{193908BB-46EC-9BFF-3D5E-6AF1358FB4FA}"/>
              </a:ext>
            </a:extLst>
          </p:cNvPr>
          <p:cNvSpPr>
            <a:spLocks noChangeArrowheads="1"/>
          </p:cNvSpPr>
          <p:nvPr/>
        </p:nvSpPr>
        <p:spPr bwMode="auto">
          <a:xfrm>
            <a:off x="3962400" y="3124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6340" name="Rectangle 29">
            <a:extLst>
              <a:ext uri="{FF2B5EF4-FFF2-40B4-BE49-F238E27FC236}">
                <a16:creationId xmlns:a16="http://schemas.microsoft.com/office/drawing/2014/main" id="{21926668-835E-2280-4B0F-A342A471B9CE}"/>
              </a:ext>
            </a:extLst>
          </p:cNvPr>
          <p:cNvSpPr>
            <a:spLocks noChangeArrowheads="1"/>
          </p:cNvSpPr>
          <p:nvPr/>
        </p:nvSpPr>
        <p:spPr bwMode="auto">
          <a:xfrm>
            <a:off x="3362325" y="3200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6341" name="Rectangle 30">
            <a:extLst>
              <a:ext uri="{FF2B5EF4-FFF2-40B4-BE49-F238E27FC236}">
                <a16:creationId xmlns:a16="http://schemas.microsoft.com/office/drawing/2014/main" id="{1A7B0BC8-F90A-1D46-6E3C-300D87E05417}"/>
              </a:ext>
            </a:extLst>
          </p:cNvPr>
          <p:cNvSpPr>
            <a:spLocks noChangeArrowheads="1"/>
          </p:cNvSpPr>
          <p:nvPr/>
        </p:nvSpPr>
        <p:spPr bwMode="auto">
          <a:xfrm>
            <a:off x="3448050" y="3048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6342" name="Rectangle 31">
            <a:extLst>
              <a:ext uri="{FF2B5EF4-FFF2-40B4-BE49-F238E27FC236}">
                <a16:creationId xmlns:a16="http://schemas.microsoft.com/office/drawing/2014/main" id="{73D614E4-B228-6244-E4AD-8B792843EE44}"/>
              </a:ext>
            </a:extLst>
          </p:cNvPr>
          <p:cNvSpPr>
            <a:spLocks noChangeArrowheads="1"/>
          </p:cNvSpPr>
          <p:nvPr/>
        </p:nvSpPr>
        <p:spPr bwMode="auto">
          <a:xfrm>
            <a:off x="4133850" y="2590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6343" name="Text Box 32">
            <a:extLst>
              <a:ext uri="{FF2B5EF4-FFF2-40B4-BE49-F238E27FC236}">
                <a16:creationId xmlns:a16="http://schemas.microsoft.com/office/drawing/2014/main" id="{666D2A84-34A3-A7A5-5BEC-51423ECC8593}"/>
              </a:ext>
            </a:extLst>
          </p:cNvPr>
          <p:cNvSpPr txBox="1">
            <a:spLocks noChangeArrowheads="1"/>
          </p:cNvSpPr>
          <p:nvPr/>
        </p:nvSpPr>
        <p:spPr bwMode="auto">
          <a:xfrm>
            <a:off x="3649663" y="2362200"/>
            <a:ext cx="488950"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2400"/>
              <a:t>44</a:t>
            </a:r>
          </a:p>
        </p:txBody>
      </p:sp>
      <p:sp>
        <p:nvSpPr>
          <p:cNvPr id="56344" name="Rectangle 33">
            <a:extLst>
              <a:ext uri="{FF2B5EF4-FFF2-40B4-BE49-F238E27FC236}">
                <a16:creationId xmlns:a16="http://schemas.microsoft.com/office/drawing/2014/main" id="{D525FDFC-7DF6-133A-0CC6-2771E44C2762}"/>
              </a:ext>
            </a:extLst>
          </p:cNvPr>
          <p:cNvSpPr>
            <a:spLocks noChangeArrowheads="1"/>
          </p:cNvSpPr>
          <p:nvPr/>
        </p:nvSpPr>
        <p:spPr bwMode="auto">
          <a:xfrm>
            <a:off x="3276600" y="2362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6345" name="Rectangle 34">
            <a:extLst>
              <a:ext uri="{FF2B5EF4-FFF2-40B4-BE49-F238E27FC236}">
                <a16:creationId xmlns:a16="http://schemas.microsoft.com/office/drawing/2014/main" id="{6E06DCD3-95F8-5128-B498-64885BF35460}"/>
              </a:ext>
            </a:extLst>
          </p:cNvPr>
          <p:cNvSpPr>
            <a:spLocks noChangeArrowheads="1"/>
          </p:cNvSpPr>
          <p:nvPr/>
        </p:nvSpPr>
        <p:spPr bwMode="auto">
          <a:xfrm>
            <a:off x="3448050" y="25146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6346" name="Rectangle 35">
            <a:extLst>
              <a:ext uri="{FF2B5EF4-FFF2-40B4-BE49-F238E27FC236}">
                <a16:creationId xmlns:a16="http://schemas.microsoft.com/office/drawing/2014/main" id="{7A026E71-C105-10FA-2CC2-FF3C3EFAC154}"/>
              </a:ext>
            </a:extLst>
          </p:cNvPr>
          <p:cNvSpPr>
            <a:spLocks noChangeArrowheads="1"/>
          </p:cNvSpPr>
          <p:nvPr/>
        </p:nvSpPr>
        <p:spPr bwMode="auto">
          <a:xfrm>
            <a:off x="3619500" y="2667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6347" name="Rectangle 36">
            <a:extLst>
              <a:ext uri="{FF2B5EF4-FFF2-40B4-BE49-F238E27FC236}">
                <a16:creationId xmlns:a16="http://schemas.microsoft.com/office/drawing/2014/main" id="{623F3125-FFB7-36EE-2BBF-576181CDB1EC}"/>
              </a:ext>
            </a:extLst>
          </p:cNvPr>
          <p:cNvSpPr>
            <a:spLocks noChangeArrowheads="1"/>
          </p:cNvSpPr>
          <p:nvPr/>
        </p:nvSpPr>
        <p:spPr bwMode="auto">
          <a:xfrm>
            <a:off x="3790950" y="2819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6348" name="Rectangle 37">
            <a:extLst>
              <a:ext uri="{FF2B5EF4-FFF2-40B4-BE49-F238E27FC236}">
                <a16:creationId xmlns:a16="http://schemas.microsoft.com/office/drawing/2014/main" id="{0BE3A0A0-E40A-B280-3060-070C164F7BA9}"/>
              </a:ext>
            </a:extLst>
          </p:cNvPr>
          <p:cNvSpPr>
            <a:spLocks noChangeArrowheads="1"/>
          </p:cNvSpPr>
          <p:nvPr/>
        </p:nvSpPr>
        <p:spPr bwMode="auto">
          <a:xfrm>
            <a:off x="3962400" y="2971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6349" name="Rectangle 38">
            <a:extLst>
              <a:ext uri="{FF2B5EF4-FFF2-40B4-BE49-F238E27FC236}">
                <a16:creationId xmlns:a16="http://schemas.microsoft.com/office/drawing/2014/main" id="{440C0B0F-6FDC-EBD0-06F2-A57D0354779B}"/>
              </a:ext>
            </a:extLst>
          </p:cNvPr>
          <p:cNvSpPr>
            <a:spLocks noChangeArrowheads="1"/>
          </p:cNvSpPr>
          <p:nvPr/>
        </p:nvSpPr>
        <p:spPr bwMode="auto">
          <a:xfrm>
            <a:off x="4133850" y="3124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6350" name="Rectangle 39">
            <a:extLst>
              <a:ext uri="{FF2B5EF4-FFF2-40B4-BE49-F238E27FC236}">
                <a16:creationId xmlns:a16="http://schemas.microsoft.com/office/drawing/2014/main" id="{7E6FB326-1156-7366-DD2C-C86DC691C446}"/>
              </a:ext>
            </a:extLst>
          </p:cNvPr>
          <p:cNvSpPr>
            <a:spLocks noChangeArrowheads="1"/>
          </p:cNvSpPr>
          <p:nvPr/>
        </p:nvSpPr>
        <p:spPr bwMode="auto">
          <a:xfrm>
            <a:off x="3105150" y="32766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6351" name="Rectangle 40">
            <a:extLst>
              <a:ext uri="{FF2B5EF4-FFF2-40B4-BE49-F238E27FC236}">
                <a16:creationId xmlns:a16="http://schemas.microsoft.com/office/drawing/2014/main" id="{C7D66DB0-481B-FD8C-CB90-09FF312E3DE7}"/>
              </a:ext>
            </a:extLst>
          </p:cNvPr>
          <p:cNvSpPr>
            <a:spLocks noChangeArrowheads="1"/>
          </p:cNvSpPr>
          <p:nvPr/>
        </p:nvSpPr>
        <p:spPr bwMode="auto">
          <a:xfrm>
            <a:off x="3276600" y="3200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6352" name="Rectangle 41">
            <a:extLst>
              <a:ext uri="{FF2B5EF4-FFF2-40B4-BE49-F238E27FC236}">
                <a16:creationId xmlns:a16="http://schemas.microsoft.com/office/drawing/2014/main" id="{D1F7D8E4-6532-7919-8288-22CDFE63C530}"/>
              </a:ext>
            </a:extLst>
          </p:cNvPr>
          <p:cNvSpPr>
            <a:spLocks noChangeArrowheads="1"/>
          </p:cNvSpPr>
          <p:nvPr/>
        </p:nvSpPr>
        <p:spPr bwMode="auto">
          <a:xfrm>
            <a:off x="3790950" y="3048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6353" name="Rectangle 42">
            <a:extLst>
              <a:ext uri="{FF2B5EF4-FFF2-40B4-BE49-F238E27FC236}">
                <a16:creationId xmlns:a16="http://schemas.microsoft.com/office/drawing/2014/main" id="{F3ACDB8A-C758-7587-6A77-29E4CA797FDA}"/>
              </a:ext>
            </a:extLst>
          </p:cNvPr>
          <p:cNvSpPr>
            <a:spLocks noChangeArrowheads="1"/>
          </p:cNvSpPr>
          <p:nvPr/>
        </p:nvSpPr>
        <p:spPr bwMode="auto">
          <a:xfrm>
            <a:off x="7905750" y="2667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6354" name="Rectangle 43">
            <a:extLst>
              <a:ext uri="{FF2B5EF4-FFF2-40B4-BE49-F238E27FC236}">
                <a16:creationId xmlns:a16="http://schemas.microsoft.com/office/drawing/2014/main" id="{48A9C06D-97E0-273F-84CC-5EC9081D6663}"/>
              </a:ext>
            </a:extLst>
          </p:cNvPr>
          <p:cNvSpPr>
            <a:spLocks noChangeArrowheads="1"/>
          </p:cNvSpPr>
          <p:nvPr/>
        </p:nvSpPr>
        <p:spPr bwMode="auto">
          <a:xfrm>
            <a:off x="3962400" y="3200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6355" name="Rectangle 44">
            <a:extLst>
              <a:ext uri="{FF2B5EF4-FFF2-40B4-BE49-F238E27FC236}">
                <a16:creationId xmlns:a16="http://schemas.microsoft.com/office/drawing/2014/main" id="{697AD271-0F2D-CA0B-2769-DD165EE2FD87}"/>
              </a:ext>
            </a:extLst>
          </p:cNvPr>
          <p:cNvSpPr>
            <a:spLocks noChangeArrowheads="1"/>
          </p:cNvSpPr>
          <p:nvPr/>
        </p:nvSpPr>
        <p:spPr bwMode="auto">
          <a:xfrm>
            <a:off x="2933700" y="3200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6356" name="Rectangle 45">
            <a:extLst>
              <a:ext uri="{FF2B5EF4-FFF2-40B4-BE49-F238E27FC236}">
                <a16:creationId xmlns:a16="http://schemas.microsoft.com/office/drawing/2014/main" id="{21AA264F-BFB0-64A6-8487-6BF6CF54E8DD}"/>
              </a:ext>
            </a:extLst>
          </p:cNvPr>
          <p:cNvSpPr>
            <a:spLocks noChangeArrowheads="1"/>
          </p:cNvSpPr>
          <p:nvPr/>
        </p:nvSpPr>
        <p:spPr bwMode="auto">
          <a:xfrm>
            <a:off x="2847975" y="3429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6357" name="Rectangle 46">
            <a:extLst>
              <a:ext uri="{FF2B5EF4-FFF2-40B4-BE49-F238E27FC236}">
                <a16:creationId xmlns:a16="http://schemas.microsoft.com/office/drawing/2014/main" id="{7201E480-A019-B611-B40F-3EEEC47E007F}"/>
              </a:ext>
            </a:extLst>
          </p:cNvPr>
          <p:cNvSpPr>
            <a:spLocks noChangeArrowheads="1"/>
          </p:cNvSpPr>
          <p:nvPr/>
        </p:nvSpPr>
        <p:spPr bwMode="auto">
          <a:xfrm>
            <a:off x="3105150" y="2743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6358" name="Rectangle 47">
            <a:extLst>
              <a:ext uri="{FF2B5EF4-FFF2-40B4-BE49-F238E27FC236}">
                <a16:creationId xmlns:a16="http://schemas.microsoft.com/office/drawing/2014/main" id="{A17C6FEB-31CD-1DCD-18B1-FE012831B85B}"/>
              </a:ext>
            </a:extLst>
          </p:cNvPr>
          <p:cNvSpPr>
            <a:spLocks noChangeArrowheads="1"/>
          </p:cNvSpPr>
          <p:nvPr/>
        </p:nvSpPr>
        <p:spPr bwMode="auto">
          <a:xfrm>
            <a:off x="2847975" y="3048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6359" name="Rectangle 48">
            <a:extLst>
              <a:ext uri="{FF2B5EF4-FFF2-40B4-BE49-F238E27FC236}">
                <a16:creationId xmlns:a16="http://schemas.microsoft.com/office/drawing/2014/main" id="{480BEA97-C4F7-EB5F-A07B-F037D16907A3}"/>
              </a:ext>
            </a:extLst>
          </p:cNvPr>
          <p:cNvSpPr>
            <a:spLocks noChangeArrowheads="1"/>
          </p:cNvSpPr>
          <p:nvPr/>
        </p:nvSpPr>
        <p:spPr bwMode="auto">
          <a:xfrm>
            <a:off x="3705225" y="2362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6360" name="Rectangle 49">
            <a:extLst>
              <a:ext uri="{FF2B5EF4-FFF2-40B4-BE49-F238E27FC236}">
                <a16:creationId xmlns:a16="http://schemas.microsoft.com/office/drawing/2014/main" id="{8EB781EA-978B-91F6-E443-C5B838756139}"/>
              </a:ext>
            </a:extLst>
          </p:cNvPr>
          <p:cNvSpPr>
            <a:spLocks noChangeArrowheads="1"/>
          </p:cNvSpPr>
          <p:nvPr/>
        </p:nvSpPr>
        <p:spPr bwMode="auto">
          <a:xfrm>
            <a:off x="4133850" y="3505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6361" name="Rectangle 50">
            <a:extLst>
              <a:ext uri="{FF2B5EF4-FFF2-40B4-BE49-F238E27FC236}">
                <a16:creationId xmlns:a16="http://schemas.microsoft.com/office/drawing/2014/main" id="{4C079EB4-0BCC-ABA8-4247-72969FFCD73B}"/>
              </a:ext>
            </a:extLst>
          </p:cNvPr>
          <p:cNvSpPr>
            <a:spLocks noChangeArrowheads="1"/>
          </p:cNvSpPr>
          <p:nvPr/>
        </p:nvSpPr>
        <p:spPr bwMode="auto">
          <a:xfrm>
            <a:off x="3190875" y="3581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6362" name="Line 51">
            <a:extLst>
              <a:ext uri="{FF2B5EF4-FFF2-40B4-BE49-F238E27FC236}">
                <a16:creationId xmlns:a16="http://schemas.microsoft.com/office/drawing/2014/main" id="{64B89BA6-6AE5-CDCA-08D1-7519757A0188}"/>
              </a:ext>
            </a:extLst>
          </p:cNvPr>
          <p:cNvSpPr>
            <a:spLocks noChangeShapeType="1"/>
          </p:cNvSpPr>
          <p:nvPr/>
        </p:nvSpPr>
        <p:spPr bwMode="auto">
          <a:xfrm>
            <a:off x="10048875" y="1147763"/>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6363" name="Line 52">
            <a:extLst>
              <a:ext uri="{FF2B5EF4-FFF2-40B4-BE49-F238E27FC236}">
                <a16:creationId xmlns:a16="http://schemas.microsoft.com/office/drawing/2014/main" id="{65AC9D8D-42AB-349B-02D2-CC7F71CC4B89}"/>
              </a:ext>
            </a:extLst>
          </p:cNvPr>
          <p:cNvSpPr>
            <a:spLocks noChangeShapeType="1"/>
          </p:cNvSpPr>
          <p:nvPr/>
        </p:nvSpPr>
        <p:spPr bwMode="auto">
          <a:xfrm>
            <a:off x="704850" y="1452563"/>
            <a:ext cx="9344025"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6364" name="Text Box 53">
            <a:extLst>
              <a:ext uri="{FF2B5EF4-FFF2-40B4-BE49-F238E27FC236}">
                <a16:creationId xmlns:a16="http://schemas.microsoft.com/office/drawing/2014/main" id="{A8943CD7-D807-C3D8-3408-51FC9EA4584B}"/>
              </a:ext>
            </a:extLst>
          </p:cNvPr>
          <p:cNvSpPr txBox="1">
            <a:spLocks noChangeArrowheads="1"/>
          </p:cNvSpPr>
          <p:nvPr/>
        </p:nvSpPr>
        <p:spPr bwMode="auto">
          <a:xfrm>
            <a:off x="2847975" y="919163"/>
            <a:ext cx="47434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a:t>Class 3 (Established by Sliding Mile)</a:t>
            </a:r>
          </a:p>
        </p:txBody>
      </p:sp>
      <p:sp>
        <p:nvSpPr>
          <p:cNvPr id="56365" name="Text Box 54">
            <a:extLst>
              <a:ext uri="{FF2B5EF4-FFF2-40B4-BE49-F238E27FC236}">
                <a16:creationId xmlns:a16="http://schemas.microsoft.com/office/drawing/2014/main" id="{DC873367-E687-62D5-D6D9-894FF613A789}"/>
              </a:ext>
            </a:extLst>
          </p:cNvPr>
          <p:cNvSpPr txBox="1">
            <a:spLocks noChangeArrowheads="1"/>
          </p:cNvSpPr>
          <p:nvPr/>
        </p:nvSpPr>
        <p:spPr bwMode="auto">
          <a:xfrm>
            <a:off x="481013" y="188913"/>
            <a:ext cx="4838700" cy="519112"/>
          </a:xfrm>
          <a:prstGeom prst="rect">
            <a:avLst/>
          </a:prstGeom>
          <a:noFill/>
          <a:ln>
            <a:noFill/>
          </a:ln>
          <a:effectLst/>
          <a:extLst>
            <a:ext uri="{909E8E84-426E-40DD-AFC4-6F175D3DCCD1}">
              <a14:hiddenFill xmlns:a14="http://schemas.microsoft.com/office/drawing/2010/main">
                <a:gradFill rotWithShape="0">
                  <a:gsLst>
                    <a:gs pos="0">
                      <a:srgbClr val="0066CC"/>
                    </a:gs>
                    <a:gs pos="100000">
                      <a:srgbClr val="002F5E"/>
                    </a:gs>
                  </a:gsLst>
                  <a:lin ang="5400000" scaled="1"/>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2800" i="1"/>
              <a:t>Incorrect Clustering Application</a:t>
            </a:r>
            <a:endParaRPr lang="en-US" altLang="en-US" sz="2400"/>
          </a:p>
        </p:txBody>
      </p:sp>
      <p:grpSp>
        <p:nvGrpSpPr>
          <p:cNvPr id="263223" name="Group 55">
            <a:extLst>
              <a:ext uri="{FF2B5EF4-FFF2-40B4-BE49-F238E27FC236}">
                <a16:creationId xmlns:a16="http://schemas.microsoft.com/office/drawing/2014/main" id="{D09DABA3-EE2D-D3A3-74EA-CF8A74E67286}"/>
              </a:ext>
            </a:extLst>
          </p:cNvPr>
          <p:cNvGrpSpPr>
            <a:grpSpLocks/>
          </p:cNvGrpSpPr>
          <p:nvPr/>
        </p:nvGrpSpPr>
        <p:grpSpPr bwMode="auto">
          <a:xfrm>
            <a:off x="1704975" y="2347913"/>
            <a:ext cx="942975" cy="381000"/>
            <a:chOff x="384" y="1488"/>
            <a:chExt cx="528" cy="240"/>
          </a:xfrm>
        </p:grpSpPr>
        <p:sp>
          <p:nvSpPr>
            <p:cNvPr id="56388" name="Line 56">
              <a:extLst>
                <a:ext uri="{FF2B5EF4-FFF2-40B4-BE49-F238E27FC236}">
                  <a16:creationId xmlns:a16="http://schemas.microsoft.com/office/drawing/2014/main" id="{BE67C43A-78C5-381F-EF6E-65B32F762C42}"/>
                </a:ext>
              </a:extLst>
            </p:cNvPr>
            <p:cNvSpPr>
              <a:spLocks noChangeShapeType="1"/>
            </p:cNvSpPr>
            <p:nvPr/>
          </p:nvSpPr>
          <p:spPr bwMode="auto">
            <a:xfrm>
              <a:off x="384" y="1728"/>
              <a:ext cx="528"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6389" name="Text Box 57">
              <a:extLst>
                <a:ext uri="{FF2B5EF4-FFF2-40B4-BE49-F238E27FC236}">
                  <a16:creationId xmlns:a16="http://schemas.microsoft.com/office/drawing/2014/main" id="{C3290739-207F-E945-FE51-7C65D113496F}"/>
                </a:ext>
              </a:extLst>
            </p:cNvPr>
            <p:cNvSpPr txBox="1">
              <a:spLocks noChangeArrowheads="1"/>
            </p:cNvSpPr>
            <p:nvPr/>
          </p:nvSpPr>
          <p:spPr bwMode="auto">
            <a:xfrm>
              <a:off x="414" y="1488"/>
              <a:ext cx="494" cy="192"/>
            </a:xfrm>
            <a:prstGeom prst="rect">
              <a:avLst/>
            </a:prstGeom>
            <a:noFill/>
            <a:ln>
              <a:noFill/>
            </a:ln>
            <a:effectLst/>
            <a:extLst>
              <a:ext uri="{909E8E84-426E-40DD-AFC4-6F175D3DCCD1}">
                <a14:hiddenFill xmlns:a14="http://schemas.microsoft.com/office/drawing/2010/main">
                  <a:gradFill rotWithShape="0">
                    <a:gsLst>
                      <a:gs pos="0">
                        <a:srgbClr val="0066CC"/>
                      </a:gs>
                      <a:gs pos="100000">
                        <a:srgbClr val="002F5E"/>
                      </a:gs>
                    </a:gsLst>
                    <a:lin ang="5400000" scaled="1"/>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1400"/>
                <a:t>220 yards</a:t>
              </a:r>
              <a:endParaRPr lang="en-US" altLang="en-US" sz="2400"/>
            </a:p>
          </p:txBody>
        </p:sp>
      </p:grpSp>
      <p:grpSp>
        <p:nvGrpSpPr>
          <p:cNvPr id="263226" name="Group 58">
            <a:extLst>
              <a:ext uri="{FF2B5EF4-FFF2-40B4-BE49-F238E27FC236}">
                <a16:creationId xmlns:a16="http://schemas.microsoft.com/office/drawing/2014/main" id="{819AF7D0-E1BA-0006-009F-0C94D167FDAB}"/>
              </a:ext>
            </a:extLst>
          </p:cNvPr>
          <p:cNvGrpSpPr>
            <a:grpSpLocks/>
          </p:cNvGrpSpPr>
          <p:nvPr/>
        </p:nvGrpSpPr>
        <p:grpSpPr bwMode="auto">
          <a:xfrm>
            <a:off x="4305300" y="2362200"/>
            <a:ext cx="942975" cy="381000"/>
            <a:chOff x="2304" y="1488"/>
            <a:chExt cx="528" cy="240"/>
          </a:xfrm>
        </p:grpSpPr>
        <p:sp>
          <p:nvSpPr>
            <p:cNvPr id="56386" name="Line 59">
              <a:extLst>
                <a:ext uri="{FF2B5EF4-FFF2-40B4-BE49-F238E27FC236}">
                  <a16:creationId xmlns:a16="http://schemas.microsoft.com/office/drawing/2014/main" id="{47502325-6633-58CB-2D5E-D9106F4608E9}"/>
                </a:ext>
              </a:extLst>
            </p:cNvPr>
            <p:cNvSpPr>
              <a:spLocks noChangeShapeType="1"/>
            </p:cNvSpPr>
            <p:nvPr/>
          </p:nvSpPr>
          <p:spPr bwMode="auto">
            <a:xfrm>
              <a:off x="2304" y="1728"/>
              <a:ext cx="528"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6387" name="Text Box 60">
              <a:extLst>
                <a:ext uri="{FF2B5EF4-FFF2-40B4-BE49-F238E27FC236}">
                  <a16:creationId xmlns:a16="http://schemas.microsoft.com/office/drawing/2014/main" id="{3B7E8AA3-61F9-F576-FC55-1F2BCF6F990C}"/>
                </a:ext>
              </a:extLst>
            </p:cNvPr>
            <p:cNvSpPr txBox="1">
              <a:spLocks noChangeArrowheads="1"/>
            </p:cNvSpPr>
            <p:nvPr/>
          </p:nvSpPr>
          <p:spPr bwMode="auto">
            <a:xfrm>
              <a:off x="2334" y="1488"/>
              <a:ext cx="494" cy="192"/>
            </a:xfrm>
            <a:prstGeom prst="rect">
              <a:avLst/>
            </a:prstGeom>
            <a:noFill/>
            <a:ln>
              <a:noFill/>
            </a:ln>
            <a:effectLst/>
            <a:extLst>
              <a:ext uri="{909E8E84-426E-40DD-AFC4-6F175D3DCCD1}">
                <a14:hiddenFill xmlns:a14="http://schemas.microsoft.com/office/drawing/2010/main">
                  <a:gradFill rotWithShape="0">
                    <a:gsLst>
                      <a:gs pos="0">
                        <a:srgbClr val="0066CC"/>
                      </a:gs>
                      <a:gs pos="100000">
                        <a:srgbClr val="002F5E"/>
                      </a:gs>
                    </a:gsLst>
                    <a:lin ang="5400000" scaled="1"/>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1400"/>
                <a:t>220 yards</a:t>
              </a:r>
              <a:endParaRPr lang="en-US" altLang="en-US" sz="2400"/>
            </a:p>
          </p:txBody>
        </p:sp>
      </p:grpSp>
      <p:grpSp>
        <p:nvGrpSpPr>
          <p:cNvPr id="263229" name="Group 61">
            <a:extLst>
              <a:ext uri="{FF2B5EF4-FFF2-40B4-BE49-F238E27FC236}">
                <a16:creationId xmlns:a16="http://schemas.microsoft.com/office/drawing/2014/main" id="{42577EBF-9277-69E8-EBB5-E2649603E8FB}"/>
              </a:ext>
            </a:extLst>
          </p:cNvPr>
          <p:cNvGrpSpPr>
            <a:grpSpLocks/>
          </p:cNvGrpSpPr>
          <p:nvPr/>
        </p:nvGrpSpPr>
        <p:grpSpPr bwMode="auto">
          <a:xfrm>
            <a:off x="6845300" y="2362200"/>
            <a:ext cx="974725" cy="381000"/>
            <a:chOff x="3726" y="1488"/>
            <a:chExt cx="546" cy="240"/>
          </a:xfrm>
        </p:grpSpPr>
        <p:sp>
          <p:nvSpPr>
            <p:cNvPr id="56384" name="Line 62">
              <a:extLst>
                <a:ext uri="{FF2B5EF4-FFF2-40B4-BE49-F238E27FC236}">
                  <a16:creationId xmlns:a16="http://schemas.microsoft.com/office/drawing/2014/main" id="{63365CE2-E90F-27D6-463F-C6BE93FDA4B5}"/>
                </a:ext>
              </a:extLst>
            </p:cNvPr>
            <p:cNvSpPr>
              <a:spLocks noChangeShapeType="1"/>
            </p:cNvSpPr>
            <p:nvPr/>
          </p:nvSpPr>
          <p:spPr bwMode="auto">
            <a:xfrm>
              <a:off x="3744" y="1728"/>
              <a:ext cx="528"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6385" name="Text Box 63">
              <a:extLst>
                <a:ext uri="{FF2B5EF4-FFF2-40B4-BE49-F238E27FC236}">
                  <a16:creationId xmlns:a16="http://schemas.microsoft.com/office/drawing/2014/main" id="{2CFE68AB-A152-325A-27DD-44ED1AF81EBC}"/>
                </a:ext>
              </a:extLst>
            </p:cNvPr>
            <p:cNvSpPr txBox="1">
              <a:spLocks noChangeArrowheads="1"/>
            </p:cNvSpPr>
            <p:nvPr/>
          </p:nvSpPr>
          <p:spPr bwMode="auto">
            <a:xfrm>
              <a:off x="3726" y="1488"/>
              <a:ext cx="494" cy="192"/>
            </a:xfrm>
            <a:prstGeom prst="rect">
              <a:avLst/>
            </a:prstGeom>
            <a:noFill/>
            <a:ln>
              <a:noFill/>
            </a:ln>
            <a:effectLst/>
            <a:extLst>
              <a:ext uri="{909E8E84-426E-40DD-AFC4-6F175D3DCCD1}">
                <a14:hiddenFill xmlns:a14="http://schemas.microsoft.com/office/drawing/2010/main">
                  <a:gradFill rotWithShape="0">
                    <a:gsLst>
                      <a:gs pos="0">
                        <a:srgbClr val="0066CC"/>
                      </a:gs>
                      <a:gs pos="100000">
                        <a:srgbClr val="002F5E"/>
                      </a:gs>
                    </a:gsLst>
                    <a:lin ang="5400000" scaled="1"/>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1400"/>
                <a:t>220 yards</a:t>
              </a:r>
              <a:endParaRPr lang="en-US" altLang="en-US" sz="2400"/>
            </a:p>
          </p:txBody>
        </p:sp>
      </p:grpSp>
      <p:grpSp>
        <p:nvGrpSpPr>
          <p:cNvPr id="263232" name="Group 64">
            <a:extLst>
              <a:ext uri="{FF2B5EF4-FFF2-40B4-BE49-F238E27FC236}">
                <a16:creationId xmlns:a16="http://schemas.microsoft.com/office/drawing/2014/main" id="{F47A9D60-501E-5BB7-B024-ADDE3E3CBF65}"/>
              </a:ext>
            </a:extLst>
          </p:cNvPr>
          <p:cNvGrpSpPr>
            <a:grpSpLocks/>
          </p:cNvGrpSpPr>
          <p:nvPr/>
        </p:nvGrpSpPr>
        <p:grpSpPr bwMode="auto">
          <a:xfrm>
            <a:off x="8045450" y="2362200"/>
            <a:ext cx="974725" cy="381000"/>
            <a:chOff x="4398" y="1488"/>
            <a:chExt cx="546" cy="240"/>
          </a:xfrm>
        </p:grpSpPr>
        <p:sp>
          <p:nvSpPr>
            <p:cNvPr id="56382" name="Line 65">
              <a:extLst>
                <a:ext uri="{FF2B5EF4-FFF2-40B4-BE49-F238E27FC236}">
                  <a16:creationId xmlns:a16="http://schemas.microsoft.com/office/drawing/2014/main" id="{351F6A0F-30E3-C15F-C028-2BD846405337}"/>
                </a:ext>
              </a:extLst>
            </p:cNvPr>
            <p:cNvSpPr>
              <a:spLocks noChangeShapeType="1"/>
            </p:cNvSpPr>
            <p:nvPr/>
          </p:nvSpPr>
          <p:spPr bwMode="auto">
            <a:xfrm>
              <a:off x="4416" y="1728"/>
              <a:ext cx="528"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6383" name="Text Box 66">
              <a:extLst>
                <a:ext uri="{FF2B5EF4-FFF2-40B4-BE49-F238E27FC236}">
                  <a16:creationId xmlns:a16="http://schemas.microsoft.com/office/drawing/2014/main" id="{CA868EBC-35D3-776A-82AD-B4452AD93C57}"/>
                </a:ext>
              </a:extLst>
            </p:cNvPr>
            <p:cNvSpPr txBox="1">
              <a:spLocks noChangeArrowheads="1"/>
            </p:cNvSpPr>
            <p:nvPr/>
          </p:nvSpPr>
          <p:spPr bwMode="auto">
            <a:xfrm>
              <a:off x="4398" y="1488"/>
              <a:ext cx="494" cy="192"/>
            </a:xfrm>
            <a:prstGeom prst="rect">
              <a:avLst/>
            </a:prstGeom>
            <a:noFill/>
            <a:ln>
              <a:noFill/>
            </a:ln>
            <a:effectLst/>
            <a:extLst>
              <a:ext uri="{909E8E84-426E-40DD-AFC4-6F175D3DCCD1}">
                <a14:hiddenFill xmlns:a14="http://schemas.microsoft.com/office/drawing/2010/main">
                  <a:gradFill rotWithShape="0">
                    <a:gsLst>
                      <a:gs pos="0">
                        <a:srgbClr val="0066CC"/>
                      </a:gs>
                      <a:gs pos="100000">
                        <a:srgbClr val="002F5E"/>
                      </a:gs>
                    </a:gsLst>
                    <a:lin ang="5400000" scaled="1"/>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1400"/>
                <a:t>220 yards</a:t>
              </a:r>
              <a:endParaRPr lang="en-US" altLang="en-US" sz="2400"/>
            </a:p>
          </p:txBody>
        </p:sp>
      </p:grpSp>
      <p:sp>
        <p:nvSpPr>
          <p:cNvPr id="56370" name="Rectangle 67">
            <a:extLst>
              <a:ext uri="{FF2B5EF4-FFF2-40B4-BE49-F238E27FC236}">
                <a16:creationId xmlns:a16="http://schemas.microsoft.com/office/drawing/2014/main" id="{14BCE8BF-B9A4-13F0-4DF6-E2119630BAEF}"/>
              </a:ext>
            </a:extLst>
          </p:cNvPr>
          <p:cNvSpPr>
            <a:spLocks noChangeArrowheads="1"/>
          </p:cNvSpPr>
          <p:nvPr/>
        </p:nvSpPr>
        <p:spPr bwMode="auto">
          <a:xfrm>
            <a:off x="7986713" y="253365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6371" name="Line 68">
            <a:extLst>
              <a:ext uri="{FF2B5EF4-FFF2-40B4-BE49-F238E27FC236}">
                <a16:creationId xmlns:a16="http://schemas.microsoft.com/office/drawing/2014/main" id="{19CED9DC-9211-A202-24A9-36134D589B0F}"/>
              </a:ext>
            </a:extLst>
          </p:cNvPr>
          <p:cNvSpPr>
            <a:spLocks noChangeShapeType="1"/>
          </p:cNvSpPr>
          <p:nvPr/>
        </p:nvSpPr>
        <p:spPr bwMode="auto">
          <a:xfrm>
            <a:off x="5275263" y="3871913"/>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6372" name="Line 69">
            <a:extLst>
              <a:ext uri="{FF2B5EF4-FFF2-40B4-BE49-F238E27FC236}">
                <a16:creationId xmlns:a16="http://schemas.microsoft.com/office/drawing/2014/main" id="{91F5B12A-9708-5CDF-0E00-B71F437F0913}"/>
              </a:ext>
            </a:extLst>
          </p:cNvPr>
          <p:cNvSpPr>
            <a:spLocks noChangeShapeType="1"/>
          </p:cNvSpPr>
          <p:nvPr/>
        </p:nvSpPr>
        <p:spPr bwMode="auto">
          <a:xfrm>
            <a:off x="701675" y="3916363"/>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6373" name="Line 70">
            <a:extLst>
              <a:ext uri="{FF2B5EF4-FFF2-40B4-BE49-F238E27FC236}">
                <a16:creationId xmlns:a16="http://schemas.microsoft.com/office/drawing/2014/main" id="{BA06DD09-0744-CABD-0204-CD3E1CECE679}"/>
              </a:ext>
            </a:extLst>
          </p:cNvPr>
          <p:cNvSpPr>
            <a:spLocks noChangeShapeType="1"/>
          </p:cNvSpPr>
          <p:nvPr/>
        </p:nvSpPr>
        <p:spPr bwMode="auto">
          <a:xfrm>
            <a:off x="1733550" y="4191000"/>
            <a:ext cx="3557588"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6374" name="Text Box 71">
            <a:extLst>
              <a:ext uri="{FF2B5EF4-FFF2-40B4-BE49-F238E27FC236}">
                <a16:creationId xmlns:a16="http://schemas.microsoft.com/office/drawing/2014/main" id="{24948897-78FA-8222-3F1F-5BA4FA2E71D3}"/>
              </a:ext>
            </a:extLst>
          </p:cNvPr>
          <p:cNvSpPr txBox="1">
            <a:spLocks noChangeArrowheads="1"/>
          </p:cNvSpPr>
          <p:nvPr/>
        </p:nvSpPr>
        <p:spPr bwMode="auto">
          <a:xfrm>
            <a:off x="2314575" y="3810000"/>
            <a:ext cx="1073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a:t>Class 2</a:t>
            </a:r>
          </a:p>
        </p:txBody>
      </p:sp>
      <p:sp>
        <p:nvSpPr>
          <p:cNvPr id="56375" name="Line 72">
            <a:extLst>
              <a:ext uri="{FF2B5EF4-FFF2-40B4-BE49-F238E27FC236}">
                <a16:creationId xmlns:a16="http://schemas.microsoft.com/office/drawing/2014/main" id="{151632A3-36C8-6CDA-5D74-4A42099B2C9E}"/>
              </a:ext>
            </a:extLst>
          </p:cNvPr>
          <p:cNvSpPr>
            <a:spLocks noChangeShapeType="1"/>
          </p:cNvSpPr>
          <p:nvPr/>
        </p:nvSpPr>
        <p:spPr bwMode="auto">
          <a:xfrm>
            <a:off x="10017125" y="38862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6376" name="Line 73">
            <a:extLst>
              <a:ext uri="{FF2B5EF4-FFF2-40B4-BE49-F238E27FC236}">
                <a16:creationId xmlns:a16="http://schemas.microsoft.com/office/drawing/2014/main" id="{C76A507C-774D-4EA0-90FE-9F48DD315050}"/>
              </a:ext>
            </a:extLst>
          </p:cNvPr>
          <p:cNvSpPr>
            <a:spLocks noChangeShapeType="1"/>
          </p:cNvSpPr>
          <p:nvPr/>
        </p:nvSpPr>
        <p:spPr bwMode="auto">
          <a:xfrm>
            <a:off x="5310188" y="4191000"/>
            <a:ext cx="4705350"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6377" name="Text Box 74">
            <a:extLst>
              <a:ext uri="{FF2B5EF4-FFF2-40B4-BE49-F238E27FC236}">
                <a16:creationId xmlns:a16="http://schemas.microsoft.com/office/drawing/2014/main" id="{67FA81BD-E47E-7101-E181-57D718ECEE47}"/>
              </a:ext>
            </a:extLst>
          </p:cNvPr>
          <p:cNvSpPr txBox="1">
            <a:spLocks noChangeArrowheads="1"/>
          </p:cNvSpPr>
          <p:nvPr/>
        </p:nvSpPr>
        <p:spPr bwMode="auto">
          <a:xfrm>
            <a:off x="7086600" y="3751263"/>
            <a:ext cx="1073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a:t>Class 1</a:t>
            </a:r>
          </a:p>
        </p:txBody>
      </p:sp>
      <p:sp>
        <p:nvSpPr>
          <p:cNvPr id="56378" name="Line 75">
            <a:extLst>
              <a:ext uri="{FF2B5EF4-FFF2-40B4-BE49-F238E27FC236}">
                <a16:creationId xmlns:a16="http://schemas.microsoft.com/office/drawing/2014/main" id="{C8DD3B34-46D7-8DD9-E1FF-3A6DD34FEBE6}"/>
              </a:ext>
            </a:extLst>
          </p:cNvPr>
          <p:cNvSpPr>
            <a:spLocks noChangeShapeType="1"/>
          </p:cNvSpPr>
          <p:nvPr/>
        </p:nvSpPr>
        <p:spPr bwMode="auto">
          <a:xfrm>
            <a:off x="1711325" y="3895725"/>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6379" name="Line 76">
            <a:extLst>
              <a:ext uri="{FF2B5EF4-FFF2-40B4-BE49-F238E27FC236}">
                <a16:creationId xmlns:a16="http://schemas.microsoft.com/office/drawing/2014/main" id="{9B8DE01C-C3EE-9527-F7AD-BE67A9CC6A52}"/>
              </a:ext>
            </a:extLst>
          </p:cNvPr>
          <p:cNvSpPr>
            <a:spLocks noChangeShapeType="1"/>
          </p:cNvSpPr>
          <p:nvPr/>
        </p:nvSpPr>
        <p:spPr bwMode="auto">
          <a:xfrm>
            <a:off x="723900" y="4181475"/>
            <a:ext cx="1009650"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6380" name="Text Box 77">
            <a:extLst>
              <a:ext uri="{FF2B5EF4-FFF2-40B4-BE49-F238E27FC236}">
                <a16:creationId xmlns:a16="http://schemas.microsoft.com/office/drawing/2014/main" id="{80C1E8CB-967E-FDE8-F595-0920DF900C13}"/>
              </a:ext>
            </a:extLst>
          </p:cNvPr>
          <p:cNvSpPr txBox="1">
            <a:spLocks noChangeArrowheads="1"/>
          </p:cNvSpPr>
          <p:nvPr/>
        </p:nvSpPr>
        <p:spPr bwMode="auto">
          <a:xfrm>
            <a:off x="663575" y="3789363"/>
            <a:ext cx="1073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a:t>Class 1</a:t>
            </a:r>
          </a:p>
        </p:txBody>
      </p:sp>
      <p:sp>
        <p:nvSpPr>
          <p:cNvPr id="56381" name="Rectangle 78">
            <a:extLst>
              <a:ext uri="{FF2B5EF4-FFF2-40B4-BE49-F238E27FC236}">
                <a16:creationId xmlns:a16="http://schemas.microsoft.com/office/drawing/2014/main" id="{7B222F6E-D3EF-BBF2-4FB5-A1FA18CA7EB8}"/>
              </a:ext>
            </a:extLst>
          </p:cNvPr>
          <p:cNvSpPr>
            <a:spLocks noChangeArrowheads="1"/>
          </p:cNvSpPr>
          <p:nvPr/>
        </p:nvSpPr>
        <p:spPr bwMode="auto">
          <a:xfrm>
            <a:off x="7878763" y="2409825"/>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Tree>
  </p:cSld>
  <p:clrMapOvr>
    <a:masterClrMapping/>
  </p:clrMapOvr>
  <p:transition>
    <p:blinds dir="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263223"/>
                                        </p:tgtEl>
                                        <p:attrNameLst>
                                          <p:attrName>style.visibility</p:attrName>
                                        </p:attrNameLst>
                                      </p:cBhvr>
                                      <p:to>
                                        <p:strVal val="visible"/>
                                      </p:to>
                                    </p:set>
                                    <p:animEffect transition="in" filter="blinds(horizontal)">
                                      <p:cBhvr>
                                        <p:cTn id="7" dur="500"/>
                                        <p:tgtEl>
                                          <p:spTgt spid="26322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263229"/>
                                        </p:tgtEl>
                                        <p:attrNameLst>
                                          <p:attrName>style.visibility</p:attrName>
                                        </p:attrNameLst>
                                      </p:cBhvr>
                                      <p:to>
                                        <p:strVal val="visible"/>
                                      </p:to>
                                    </p:set>
                                    <p:animEffect transition="in" filter="blinds(horizontal)">
                                      <p:cBhvr>
                                        <p:cTn id="12" dur="500"/>
                                        <p:tgtEl>
                                          <p:spTgt spid="263229"/>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4" presetClass="entr" presetSubtype="10" fill="hold" nodeType="clickEffect">
                                  <p:stCondLst>
                                    <p:cond delay="0"/>
                                  </p:stCondLst>
                                  <p:childTnLst>
                                    <p:set>
                                      <p:cBhvr>
                                        <p:cTn id="16" dur="1" fill="hold">
                                          <p:stCondLst>
                                            <p:cond delay="0"/>
                                          </p:stCondLst>
                                        </p:cTn>
                                        <p:tgtEl>
                                          <p:spTgt spid="263232"/>
                                        </p:tgtEl>
                                        <p:attrNameLst>
                                          <p:attrName>style.visibility</p:attrName>
                                        </p:attrNameLst>
                                      </p:cBhvr>
                                      <p:to>
                                        <p:strVal val="visible"/>
                                      </p:to>
                                    </p:set>
                                    <p:animEffect transition="in" filter="randombar(horizontal)">
                                      <p:cBhvr>
                                        <p:cTn id="17" dur="500"/>
                                        <p:tgtEl>
                                          <p:spTgt spid="263232"/>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4" presetClass="entr" presetSubtype="10" fill="hold" nodeType="clickEffect">
                                  <p:stCondLst>
                                    <p:cond delay="0"/>
                                  </p:stCondLst>
                                  <p:childTnLst>
                                    <p:set>
                                      <p:cBhvr>
                                        <p:cTn id="21" dur="1" fill="hold">
                                          <p:stCondLst>
                                            <p:cond delay="0"/>
                                          </p:stCondLst>
                                        </p:cTn>
                                        <p:tgtEl>
                                          <p:spTgt spid="263226"/>
                                        </p:tgtEl>
                                        <p:attrNameLst>
                                          <p:attrName>style.visibility</p:attrName>
                                        </p:attrNameLst>
                                      </p:cBhvr>
                                      <p:to>
                                        <p:strVal val="visible"/>
                                      </p:to>
                                    </p:set>
                                    <p:animEffect transition="in" filter="randombar(horizontal)">
                                      <p:cBhvr>
                                        <p:cTn id="22" dur="500"/>
                                        <p:tgtEl>
                                          <p:spTgt spid="2632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gradFill rotWithShape="0">
          <a:gsLst>
            <a:gs pos="0">
              <a:srgbClr val="75EBFB"/>
            </a:gs>
            <a:gs pos="100000">
              <a:srgbClr val="FFFFFF"/>
            </a:gs>
          </a:gsLst>
          <a:lin ang="5400000" scaled="1"/>
        </a:gradFill>
        <a:effectLst/>
      </p:bgPr>
    </p:bg>
    <p:spTree>
      <p:nvGrpSpPr>
        <p:cNvPr id="1" name=""/>
        <p:cNvGrpSpPr/>
        <p:nvPr/>
      </p:nvGrpSpPr>
      <p:grpSpPr>
        <a:xfrm>
          <a:off x="0" y="0"/>
          <a:ext cx="0" cy="0"/>
          <a:chOff x="0" y="0"/>
          <a:chExt cx="0" cy="0"/>
        </a:xfrm>
      </p:grpSpPr>
      <p:sp>
        <p:nvSpPr>
          <p:cNvPr id="58370" name="Rectangle 2">
            <a:extLst>
              <a:ext uri="{FF2B5EF4-FFF2-40B4-BE49-F238E27FC236}">
                <a16:creationId xmlns:a16="http://schemas.microsoft.com/office/drawing/2014/main" id="{E13D0B7F-C3E5-0766-5760-FB2334E78D97}"/>
              </a:ext>
            </a:extLst>
          </p:cNvPr>
          <p:cNvSpPr>
            <a:spLocks noChangeArrowheads="1"/>
          </p:cNvSpPr>
          <p:nvPr/>
        </p:nvSpPr>
        <p:spPr bwMode="auto">
          <a:xfrm>
            <a:off x="790575" y="2895600"/>
            <a:ext cx="9258300" cy="79375"/>
          </a:xfrm>
          <a:prstGeom prst="rect">
            <a:avLst/>
          </a:prstGeom>
          <a:solidFill>
            <a:srgbClr val="FF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8371" name="Rectangle 3">
            <a:extLst>
              <a:ext uri="{FF2B5EF4-FFF2-40B4-BE49-F238E27FC236}">
                <a16:creationId xmlns:a16="http://schemas.microsoft.com/office/drawing/2014/main" id="{C21DE0DD-F5A0-89BA-046A-5741A8C84B08}"/>
              </a:ext>
            </a:extLst>
          </p:cNvPr>
          <p:cNvSpPr>
            <a:spLocks noChangeArrowheads="1"/>
          </p:cNvSpPr>
          <p:nvPr/>
        </p:nvSpPr>
        <p:spPr bwMode="auto">
          <a:xfrm>
            <a:off x="4327525" y="2289175"/>
            <a:ext cx="492125" cy="4540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8372" name="Text Box 4">
            <a:extLst>
              <a:ext uri="{FF2B5EF4-FFF2-40B4-BE49-F238E27FC236}">
                <a16:creationId xmlns:a16="http://schemas.microsoft.com/office/drawing/2014/main" id="{B6A1D6DD-F4AF-267D-BA92-AAA83DDA4782}"/>
              </a:ext>
            </a:extLst>
          </p:cNvPr>
          <p:cNvSpPr txBox="1">
            <a:spLocks noChangeArrowheads="1"/>
          </p:cNvSpPr>
          <p:nvPr/>
        </p:nvSpPr>
        <p:spPr bwMode="auto">
          <a:xfrm>
            <a:off x="420688" y="276225"/>
            <a:ext cx="2660650" cy="519113"/>
          </a:xfrm>
          <a:prstGeom prst="rect">
            <a:avLst/>
          </a:prstGeom>
          <a:noFill/>
          <a:ln>
            <a:noFill/>
          </a:ln>
          <a:effectLst/>
          <a:extLst>
            <a:ext uri="{909E8E84-426E-40DD-AFC4-6F175D3DCCD1}">
              <a14:hiddenFill xmlns:a14="http://schemas.microsoft.com/office/drawing/2010/main">
                <a:gradFill rotWithShape="0">
                  <a:gsLst>
                    <a:gs pos="0">
                      <a:srgbClr val="0066CC"/>
                    </a:gs>
                    <a:gs pos="100000">
                      <a:srgbClr val="002F5E"/>
                    </a:gs>
                  </a:gsLst>
                  <a:lin ang="5400000" scaled="1"/>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2800" i="1"/>
              <a:t>Clustering Limits</a:t>
            </a:r>
            <a:endParaRPr lang="en-US" altLang="en-US" sz="2400"/>
          </a:p>
        </p:txBody>
      </p:sp>
      <p:sp>
        <p:nvSpPr>
          <p:cNvPr id="58373" name="Line 5">
            <a:extLst>
              <a:ext uri="{FF2B5EF4-FFF2-40B4-BE49-F238E27FC236}">
                <a16:creationId xmlns:a16="http://schemas.microsoft.com/office/drawing/2014/main" id="{094BFF67-DC63-3CD2-A47D-EB1BEBC70A48}"/>
              </a:ext>
            </a:extLst>
          </p:cNvPr>
          <p:cNvSpPr>
            <a:spLocks noChangeShapeType="1"/>
          </p:cNvSpPr>
          <p:nvPr/>
        </p:nvSpPr>
        <p:spPr bwMode="auto">
          <a:xfrm>
            <a:off x="6672263" y="2728913"/>
            <a:ext cx="208915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8374" name="Text Box 6">
            <a:extLst>
              <a:ext uri="{FF2B5EF4-FFF2-40B4-BE49-F238E27FC236}">
                <a16:creationId xmlns:a16="http://schemas.microsoft.com/office/drawing/2014/main" id="{C2A9991D-F05B-2C48-0935-6AC05173D555}"/>
              </a:ext>
            </a:extLst>
          </p:cNvPr>
          <p:cNvSpPr txBox="1">
            <a:spLocks noChangeArrowheads="1"/>
          </p:cNvSpPr>
          <p:nvPr/>
        </p:nvSpPr>
        <p:spPr bwMode="auto">
          <a:xfrm>
            <a:off x="6884988" y="2201863"/>
            <a:ext cx="1377950" cy="457200"/>
          </a:xfrm>
          <a:prstGeom prst="rect">
            <a:avLst/>
          </a:prstGeom>
          <a:noFill/>
          <a:ln>
            <a:noFill/>
          </a:ln>
          <a:effectLst/>
          <a:extLst>
            <a:ext uri="{909E8E84-426E-40DD-AFC4-6F175D3DCCD1}">
              <a14:hiddenFill xmlns:a14="http://schemas.microsoft.com/office/drawing/2010/main">
                <a:gradFill rotWithShape="0">
                  <a:gsLst>
                    <a:gs pos="0">
                      <a:srgbClr val="0066CC"/>
                    </a:gs>
                    <a:gs pos="100000">
                      <a:srgbClr val="002F5E"/>
                    </a:gs>
                  </a:gsLst>
                  <a:lin ang="5400000" scaled="1"/>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2400"/>
              <a:t>220 yards</a:t>
            </a:r>
            <a:endParaRPr lang="en-US" altLang="en-US" sz="4000"/>
          </a:p>
        </p:txBody>
      </p:sp>
      <p:sp>
        <p:nvSpPr>
          <p:cNvPr id="58375" name="Rectangle 7">
            <a:extLst>
              <a:ext uri="{FF2B5EF4-FFF2-40B4-BE49-F238E27FC236}">
                <a16:creationId xmlns:a16="http://schemas.microsoft.com/office/drawing/2014/main" id="{82498A5C-FB1F-38E3-0346-901DFB9D3F49}"/>
              </a:ext>
            </a:extLst>
          </p:cNvPr>
          <p:cNvSpPr>
            <a:spLocks noChangeArrowheads="1"/>
          </p:cNvSpPr>
          <p:nvPr/>
        </p:nvSpPr>
        <p:spPr bwMode="auto">
          <a:xfrm>
            <a:off x="5089525" y="3529013"/>
            <a:ext cx="492125" cy="4540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8376" name="Rectangle 8">
            <a:extLst>
              <a:ext uri="{FF2B5EF4-FFF2-40B4-BE49-F238E27FC236}">
                <a16:creationId xmlns:a16="http://schemas.microsoft.com/office/drawing/2014/main" id="{D4F8B533-0840-EB95-CAF6-A59A97843005}"/>
              </a:ext>
            </a:extLst>
          </p:cNvPr>
          <p:cNvSpPr>
            <a:spLocks noChangeArrowheads="1"/>
          </p:cNvSpPr>
          <p:nvPr/>
        </p:nvSpPr>
        <p:spPr bwMode="auto">
          <a:xfrm>
            <a:off x="6127750" y="3248025"/>
            <a:ext cx="492125" cy="4540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8377" name="Rectangle 9">
            <a:extLst>
              <a:ext uri="{FF2B5EF4-FFF2-40B4-BE49-F238E27FC236}">
                <a16:creationId xmlns:a16="http://schemas.microsoft.com/office/drawing/2014/main" id="{2C1ADDF3-F41B-4EAC-92B8-7E718B74F548}"/>
              </a:ext>
            </a:extLst>
          </p:cNvPr>
          <p:cNvSpPr>
            <a:spLocks noChangeArrowheads="1"/>
          </p:cNvSpPr>
          <p:nvPr/>
        </p:nvSpPr>
        <p:spPr bwMode="auto">
          <a:xfrm>
            <a:off x="5583238" y="1889125"/>
            <a:ext cx="492125" cy="4540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8378" name="Rectangle 10">
            <a:extLst>
              <a:ext uri="{FF2B5EF4-FFF2-40B4-BE49-F238E27FC236}">
                <a16:creationId xmlns:a16="http://schemas.microsoft.com/office/drawing/2014/main" id="{D40100FD-9BE4-1B42-8448-06AB60DD9A96}"/>
              </a:ext>
            </a:extLst>
          </p:cNvPr>
          <p:cNvSpPr>
            <a:spLocks noChangeArrowheads="1"/>
          </p:cNvSpPr>
          <p:nvPr/>
        </p:nvSpPr>
        <p:spPr bwMode="auto">
          <a:xfrm>
            <a:off x="3543300" y="1795463"/>
            <a:ext cx="492125" cy="4540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8379" name="Rectangle 11">
            <a:extLst>
              <a:ext uri="{FF2B5EF4-FFF2-40B4-BE49-F238E27FC236}">
                <a16:creationId xmlns:a16="http://schemas.microsoft.com/office/drawing/2014/main" id="{C871CFCE-9035-881C-7197-A4FF1AAEE84C}"/>
              </a:ext>
            </a:extLst>
          </p:cNvPr>
          <p:cNvSpPr>
            <a:spLocks noChangeArrowheads="1"/>
          </p:cNvSpPr>
          <p:nvPr/>
        </p:nvSpPr>
        <p:spPr bwMode="auto">
          <a:xfrm>
            <a:off x="4421188" y="3951288"/>
            <a:ext cx="492125" cy="4540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8380" name="Rectangle 12">
            <a:extLst>
              <a:ext uri="{FF2B5EF4-FFF2-40B4-BE49-F238E27FC236}">
                <a16:creationId xmlns:a16="http://schemas.microsoft.com/office/drawing/2014/main" id="{0E90D6D0-E28D-D6A5-5070-C106B40BA185}"/>
              </a:ext>
            </a:extLst>
          </p:cNvPr>
          <p:cNvSpPr>
            <a:spLocks noChangeArrowheads="1"/>
          </p:cNvSpPr>
          <p:nvPr/>
        </p:nvSpPr>
        <p:spPr bwMode="auto">
          <a:xfrm>
            <a:off x="3963988" y="3321050"/>
            <a:ext cx="492125" cy="4540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8381" name="Text Box 13">
            <a:extLst>
              <a:ext uri="{FF2B5EF4-FFF2-40B4-BE49-F238E27FC236}">
                <a16:creationId xmlns:a16="http://schemas.microsoft.com/office/drawing/2014/main" id="{FD5A1900-FE94-F47B-6A10-3EB38247326F}"/>
              </a:ext>
            </a:extLst>
          </p:cNvPr>
          <p:cNvSpPr txBox="1">
            <a:spLocks noChangeArrowheads="1"/>
          </p:cNvSpPr>
          <p:nvPr/>
        </p:nvSpPr>
        <p:spPr bwMode="auto">
          <a:xfrm>
            <a:off x="5076825" y="995363"/>
            <a:ext cx="3409950" cy="519112"/>
          </a:xfrm>
          <a:prstGeom prst="rect">
            <a:avLst/>
          </a:prstGeom>
          <a:noFill/>
          <a:ln>
            <a:noFill/>
          </a:ln>
          <a:effectLst/>
          <a:extLst>
            <a:ext uri="{909E8E84-426E-40DD-AFC4-6F175D3DCCD1}">
              <a14:hiddenFill xmlns:a14="http://schemas.microsoft.com/office/drawing/2010/main">
                <a:gradFill rotWithShape="0">
                  <a:gsLst>
                    <a:gs pos="0">
                      <a:srgbClr val="0066CC"/>
                    </a:gs>
                    <a:gs pos="100000">
                      <a:srgbClr val="002F5E"/>
                    </a:gs>
                  </a:gsLst>
                  <a:lin ang="5400000" scaled="1"/>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2800" i="1"/>
              <a:t>Perpendicular Method</a:t>
            </a:r>
            <a:endParaRPr lang="en-US" altLang="en-US" sz="2400"/>
          </a:p>
        </p:txBody>
      </p:sp>
      <p:sp>
        <p:nvSpPr>
          <p:cNvPr id="58382" name="Line 14">
            <a:extLst>
              <a:ext uri="{FF2B5EF4-FFF2-40B4-BE49-F238E27FC236}">
                <a16:creationId xmlns:a16="http://schemas.microsoft.com/office/drawing/2014/main" id="{56E716E3-A599-456C-2150-FDBEE2F947C2}"/>
              </a:ext>
            </a:extLst>
          </p:cNvPr>
          <p:cNvSpPr>
            <a:spLocks noChangeShapeType="1"/>
          </p:cNvSpPr>
          <p:nvPr/>
        </p:nvSpPr>
        <p:spPr bwMode="auto">
          <a:xfrm>
            <a:off x="3541713" y="2336800"/>
            <a:ext cx="0" cy="1263650"/>
          </a:xfrm>
          <a:prstGeom prst="line">
            <a:avLst/>
          </a:prstGeom>
          <a:noFill/>
          <a:ln w="28575">
            <a:solidFill>
              <a:srgbClr val="FF3300"/>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58383" name="Line 15">
            <a:extLst>
              <a:ext uri="{FF2B5EF4-FFF2-40B4-BE49-F238E27FC236}">
                <a16:creationId xmlns:a16="http://schemas.microsoft.com/office/drawing/2014/main" id="{978CC469-3B96-DC5F-418F-8C7BFCA836C5}"/>
              </a:ext>
            </a:extLst>
          </p:cNvPr>
          <p:cNvSpPr>
            <a:spLocks noChangeShapeType="1"/>
          </p:cNvSpPr>
          <p:nvPr/>
        </p:nvSpPr>
        <p:spPr bwMode="auto">
          <a:xfrm>
            <a:off x="6626225" y="2343150"/>
            <a:ext cx="0" cy="1263650"/>
          </a:xfrm>
          <a:prstGeom prst="line">
            <a:avLst/>
          </a:prstGeom>
          <a:noFill/>
          <a:ln w="28575">
            <a:solidFill>
              <a:srgbClr val="FF3300"/>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58384" name="Line 16">
            <a:extLst>
              <a:ext uri="{FF2B5EF4-FFF2-40B4-BE49-F238E27FC236}">
                <a16:creationId xmlns:a16="http://schemas.microsoft.com/office/drawing/2014/main" id="{8D616BA7-95B5-1601-6B34-B3973953029F}"/>
              </a:ext>
            </a:extLst>
          </p:cNvPr>
          <p:cNvSpPr>
            <a:spLocks noChangeShapeType="1"/>
          </p:cNvSpPr>
          <p:nvPr/>
        </p:nvSpPr>
        <p:spPr bwMode="auto">
          <a:xfrm>
            <a:off x="1439863" y="2736850"/>
            <a:ext cx="2089150" cy="0"/>
          </a:xfrm>
          <a:prstGeom prst="line">
            <a:avLst/>
          </a:prstGeom>
          <a:noFill/>
          <a:ln w="9525">
            <a:solidFill>
              <a:schemeClr val="tx1"/>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8385" name="Text Box 17">
            <a:extLst>
              <a:ext uri="{FF2B5EF4-FFF2-40B4-BE49-F238E27FC236}">
                <a16:creationId xmlns:a16="http://schemas.microsoft.com/office/drawing/2014/main" id="{3BF42E35-E56D-F379-28EF-EA0B3E8D2867}"/>
              </a:ext>
            </a:extLst>
          </p:cNvPr>
          <p:cNvSpPr txBox="1">
            <a:spLocks noChangeArrowheads="1"/>
          </p:cNvSpPr>
          <p:nvPr/>
        </p:nvSpPr>
        <p:spPr bwMode="auto">
          <a:xfrm>
            <a:off x="1652588" y="2209800"/>
            <a:ext cx="1377950" cy="457200"/>
          </a:xfrm>
          <a:prstGeom prst="rect">
            <a:avLst/>
          </a:prstGeom>
          <a:noFill/>
          <a:ln>
            <a:noFill/>
          </a:ln>
          <a:effectLst/>
          <a:extLst>
            <a:ext uri="{909E8E84-426E-40DD-AFC4-6F175D3DCCD1}">
              <a14:hiddenFill xmlns:a14="http://schemas.microsoft.com/office/drawing/2010/main">
                <a:gradFill rotWithShape="0">
                  <a:gsLst>
                    <a:gs pos="0">
                      <a:srgbClr val="0066CC"/>
                    </a:gs>
                    <a:gs pos="100000">
                      <a:srgbClr val="002F5E"/>
                    </a:gs>
                  </a:gsLst>
                  <a:lin ang="5400000" scaled="1"/>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2400"/>
              <a:t>220 yards</a:t>
            </a:r>
            <a:endParaRPr lang="en-US" altLang="en-US" sz="4000"/>
          </a:p>
        </p:txBody>
      </p:sp>
      <p:sp>
        <p:nvSpPr>
          <p:cNvPr id="58386" name="Line 18">
            <a:extLst>
              <a:ext uri="{FF2B5EF4-FFF2-40B4-BE49-F238E27FC236}">
                <a16:creationId xmlns:a16="http://schemas.microsoft.com/office/drawing/2014/main" id="{FEB47BD0-B170-F5D2-D32C-DD29292AC507}"/>
              </a:ext>
            </a:extLst>
          </p:cNvPr>
          <p:cNvSpPr>
            <a:spLocks noChangeShapeType="1"/>
          </p:cNvSpPr>
          <p:nvPr/>
        </p:nvSpPr>
        <p:spPr bwMode="auto">
          <a:xfrm>
            <a:off x="1443038" y="4810125"/>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8387" name="Line 19">
            <a:extLst>
              <a:ext uri="{FF2B5EF4-FFF2-40B4-BE49-F238E27FC236}">
                <a16:creationId xmlns:a16="http://schemas.microsoft.com/office/drawing/2014/main" id="{67AFEA1B-102C-5B65-17D3-A6E7374206FF}"/>
              </a:ext>
            </a:extLst>
          </p:cNvPr>
          <p:cNvSpPr>
            <a:spLocks noChangeShapeType="1"/>
          </p:cNvSpPr>
          <p:nvPr/>
        </p:nvSpPr>
        <p:spPr bwMode="auto">
          <a:xfrm>
            <a:off x="8739188" y="4754563"/>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8388" name="Line 20">
            <a:extLst>
              <a:ext uri="{FF2B5EF4-FFF2-40B4-BE49-F238E27FC236}">
                <a16:creationId xmlns:a16="http://schemas.microsoft.com/office/drawing/2014/main" id="{5608F61C-96AD-31C5-27A9-82F99950384E}"/>
              </a:ext>
            </a:extLst>
          </p:cNvPr>
          <p:cNvSpPr>
            <a:spLocks noChangeShapeType="1"/>
          </p:cNvSpPr>
          <p:nvPr/>
        </p:nvSpPr>
        <p:spPr bwMode="auto">
          <a:xfrm>
            <a:off x="1449388" y="5046663"/>
            <a:ext cx="7273925"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8389" name="Text Box 21">
            <a:extLst>
              <a:ext uri="{FF2B5EF4-FFF2-40B4-BE49-F238E27FC236}">
                <a16:creationId xmlns:a16="http://schemas.microsoft.com/office/drawing/2014/main" id="{EA8472E1-FD8C-046F-6EFE-2281C5986CAD}"/>
              </a:ext>
            </a:extLst>
          </p:cNvPr>
          <p:cNvSpPr txBox="1">
            <a:spLocks noChangeArrowheads="1"/>
          </p:cNvSpPr>
          <p:nvPr/>
        </p:nvSpPr>
        <p:spPr bwMode="auto">
          <a:xfrm>
            <a:off x="3008313" y="4519613"/>
            <a:ext cx="4081462"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a:t>Reduced Class Location Length</a:t>
            </a:r>
          </a:p>
        </p:txBody>
      </p:sp>
    </p:spTree>
  </p:cSld>
  <p:clrMapOvr>
    <a:masterClrMapping/>
  </p:clrMapOvr>
  <p:transition>
    <p:blinds dir="vert"/>
  </p:transition>
</p:sld>
</file>

<file path=ppt/slides/slide23.xml><?xml version="1.0" encoding="utf-8"?>
<p:sld xmlns:a="http://schemas.openxmlformats.org/drawingml/2006/main" xmlns:r="http://schemas.openxmlformats.org/officeDocument/2006/relationships" xmlns:p="http://schemas.openxmlformats.org/presentationml/2006/main">
  <p:cSld>
    <p:bg>
      <p:bgPr>
        <a:gradFill rotWithShape="0">
          <a:gsLst>
            <a:gs pos="0">
              <a:srgbClr val="75EBFB"/>
            </a:gs>
            <a:gs pos="100000">
              <a:srgbClr val="FFFFFF"/>
            </a:gs>
          </a:gsLst>
          <a:lin ang="5400000" scaled="1"/>
        </a:gradFill>
        <a:effectLst/>
      </p:bgPr>
    </p:bg>
    <p:spTree>
      <p:nvGrpSpPr>
        <p:cNvPr id="1" name=""/>
        <p:cNvGrpSpPr/>
        <p:nvPr/>
      </p:nvGrpSpPr>
      <p:grpSpPr>
        <a:xfrm>
          <a:off x="0" y="0"/>
          <a:ext cx="0" cy="0"/>
          <a:chOff x="0" y="0"/>
          <a:chExt cx="0" cy="0"/>
        </a:xfrm>
      </p:grpSpPr>
      <p:sp>
        <p:nvSpPr>
          <p:cNvPr id="60418" name="Rectangle 2">
            <a:extLst>
              <a:ext uri="{FF2B5EF4-FFF2-40B4-BE49-F238E27FC236}">
                <a16:creationId xmlns:a16="http://schemas.microsoft.com/office/drawing/2014/main" id="{3707233B-63EB-DA73-255D-0487AB138CD7}"/>
              </a:ext>
            </a:extLst>
          </p:cNvPr>
          <p:cNvSpPr>
            <a:spLocks noChangeArrowheads="1"/>
          </p:cNvSpPr>
          <p:nvPr/>
        </p:nvSpPr>
        <p:spPr bwMode="auto">
          <a:xfrm>
            <a:off x="790575" y="2895600"/>
            <a:ext cx="9258300" cy="79375"/>
          </a:xfrm>
          <a:prstGeom prst="rect">
            <a:avLst/>
          </a:prstGeom>
          <a:solidFill>
            <a:srgbClr val="FF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60419" name="Rectangle 3">
            <a:extLst>
              <a:ext uri="{FF2B5EF4-FFF2-40B4-BE49-F238E27FC236}">
                <a16:creationId xmlns:a16="http://schemas.microsoft.com/office/drawing/2014/main" id="{3BDA64F1-F00D-8C82-F138-1F4E9B74D130}"/>
              </a:ext>
            </a:extLst>
          </p:cNvPr>
          <p:cNvSpPr>
            <a:spLocks noChangeArrowheads="1"/>
          </p:cNvSpPr>
          <p:nvPr/>
        </p:nvSpPr>
        <p:spPr bwMode="auto">
          <a:xfrm>
            <a:off x="4327525" y="2289175"/>
            <a:ext cx="492125" cy="4540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60420" name="Text Box 4">
            <a:extLst>
              <a:ext uri="{FF2B5EF4-FFF2-40B4-BE49-F238E27FC236}">
                <a16:creationId xmlns:a16="http://schemas.microsoft.com/office/drawing/2014/main" id="{5464D79F-58D8-A3FA-C557-82DB988B16DB}"/>
              </a:ext>
            </a:extLst>
          </p:cNvPr>
          <p:cNvSpPr txBox="1">
            <a:spLocks noChangeArrowheads="1"/>
          </p:cNvSpPr>
          <p:nvPr/>
        </p:nvSpPr>
        <p:spPr bwMode="auto">
          <a:xfrm>
            <a:off x="420688" y="276225"/>
            <a:ext cx="2660650" cy="519113"/>
          </a:xfrm>
          <a:prstGeom prst="rect">
            <a:avLst/>
          </a:prstGeom>
          <a:noFill/>
          <a:ln>
            <a:noFill/>
          </a:ln>
          <a:effectLst/>
          <a:extLst>
            <a:ext uri="{909E8E84-426E-40DD-AFC4-6F175D3DCCD1}">
              <a14:hiddenFill xmlns:a14="http://schemas.microsoft.com/office/drawing/2010/main">
                <a:gradFill rotWithShape="0">
                  <a:gsLst>
                    <a:gs pos="0">
                      <a:srgbClr val="0066CC"/>
                    </a:gs>
                    <a:gs pos="100000">
                      <a:srgbClr val="002F5E"/>
                    </a:gs>
                  </a:gsLst>
                  <a:lin ang="5400000" scaled="1"/>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2800" i="1"/>
              <a:t>Clustering Limits</a:t>
            </a:r>
            <a:endParaRPr lang="en-US" altLang="en-US" sz="2400"/>
          </a:p>
        </p:txBody>
      </p:sp>
      <p:sp>
        <p:nvSpPr>
          <p:cNvPr id="60421" name="Line 5">
            <a:extLst>
              <a:ext uri="{FF2B5EF4-FFF2-40B4-BE49-F238E27FC236}">
                <a16:creationId xmlns:a16="http://schemas.microsoft.com/office/drawing/2014/main" id="{F810F810-9364-4791-6709-E156C2237D4B}"/>
              </a:ext>
            </a:extLst>
          </p:cNvPr>
          <p:cNvSpPr>
            <a:spLocks noChangeShapeType="1"/>
          </p:cNvSpPr>
          <p:nvPr/>
        </p:nvSpPr>
        <p:spPr bwMode="auto">
          <a:xfrm flipV="1">
            <a:off x="6673850" y="3025775"/>
            <a:ext cx="1593850" cy="217488"/>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0422" name="Text Box 6">
            <a:extLst>
              <a:ext uri="{FF2B5EF4-FFF2-40B4-BE49-F238E27FC236}">
                <a16:creationId xmlns:a16="http://schemas.microsoft.com/office/drawing/2014/main" id="{0C736DB2-806B-C6B6-AD7C-B003877AF358}"/>
              </a:ext>
            </a:extLst>
          </p:cNvPr>
          <p:cNvSpPr txBox="1">
            <a:spLocks noChangeArrowheads="1"/>
          </p:cNvSpPr>
          <p:nvPr/>
        </p:nvSpPr>
        <p:spPr bwMode="auto">
          <a:xfrm rot="-547660">
            <a:off x="6783388" y="3079750"/>
            <a:ext cx="1377950" cy="457200"/>
          </a:xfrm>
          <a:prstGeom prst="rect">
            <a:avLst/>
          </a:prstGeom>
          <a:noFill/>
          <a:ln>
            <a:noFill/>
          </a:ln>
          <a:effectLst/>
          <a:extLst>
            <a:ext uri="{909E8E84-426E-40DD-AFC4-6F175D3DCCD1}">
              <a14:hiddenFill xmlns:a14="http://schemas.microsoft.com/office/drawing/2010/main">
                <a:gradFill rotWithShape="0">
                  <a:gsLst>
                    <a:gs pos="0">
                      <a:srgbClr val="0066CC"/>
                    </a:gs>
                    <a:gs pos="100000">
                      <a:srgbClr val="002F5E"/>
                    </a:gs>
                  </a:gsLst>
                  <a:lin ang="5400000" scaled="1"/>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2400"/>
              <a:t>220 yards</a:t>
            </a:r>
            <a:endParaRPr lang="en-US" altLang="en-US" sz="4000"/>
          </a:p>
        </p:txBody>
      </p:sp>
      <p:sp>
        <p:nvSpPr>
          <p:cNvPr id="60423" name="Rectangle 7">
            <a:extLst>
              <a:ext uri="{FF2B5EF4-FFF2-40B4-BE49-F238E27FC236}">
                <a16:creationId xmlns:a16="http://schemas.microsoft.com/office/drawing/2014/main" id="{B5EF1CF1-15DC-743B-0497-953322348275}"/>
              </a:ext>
            </a:extLst>
          </p:cNvPr>
          <p:cNvSpPr>
            <a:spLocks noChangeArrowheads="1"/>
          </p:cNvSpPr>
          <p:nvPr/>
        </p:nvSpPr>
        <p:spPr bwMode="auto">
          <a:xfrm>
            <a:off x="5089525" y="3529013"/>
            <a:ext cx="492125" cy="4540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60424" name="Rectangle 8">
            <a:extLst>
              <a:ext uri="{FF2B5EF4-FFF2-40B4-BE49-F238E27FC236}">
                <a16:creationId xmlns:a16="http://schemas.microsoft.com/office/drawing/2014/main" id="{52EBC6BD-EA0F-CE96-E65B-C0DF8721C1E4}"/>
              </a:ext>
            </a:extLst>
          </p:cNvPr>
          <p:cNvSpPr>
            <a:spLocks noChangeArrowheads="1"/>
          </p:cNvSpPr>
          <p:nvPr/>
        </p:nvSpPr>
        <p:spPr bwMode="auto">
          <a:xfrm>
            <a:off x="6127750" y="3248025"/>
            <a:ext cx="492125" cy="4540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60425" name="Rectangle 9">
            <a:extLst>
              <a:ext uri="{FF2B5EF4-FFF2-40B4-BE49-F238E27FC236}">
                <a16:creationId xmlns:a16="http://schemas.microsoft.com/office/drawing/2014/main" id="{79F7FBFC-AE56-0A3C-EC33-0BBEFAA77B79}"/>
              </a:ext>
            </a:extLst>
          </p:cNvPr>
          <p:cNvSpPr>
            <a:spLocks noChangeArrowheads="1"/>
          </p:cNvSpPr>
          <p:nvPr/>
        </p:nvSpPr>
        <p:spPr bwMode="auto">
          <a:xfrm>
            <a:off x="5583238" y="1889125"/>
            <a:ext cx="492125" cy="4540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60426" name="Rectangle 10">
            <a:extLst>
              <a:ext uri="{FF2B5EF4-FFF2-40B4-BE49-F238E27FC236}">
                <a16:creationId xmlns:a16="http://schemas.microsoft.com/office/drawing/2014/main" id="{5F279CE1-4DC2-C473-2024-F95258A2AC05}"/>
              </a:ext>
            </a:extLst>
          </p:cNvPr>
          <p:cNvSpPr>
            <a:spLocks noChangeArrowheads="1"/>
          </p:cNvSpPr>
          <p:nvPr/>
        </p:nvSpPr>
        <p:spPr bwMode="auto">
          <a:xfrm>
            <a:off x="3543300" y="1795463"/>
            <a:ext cx="492125" cy="4540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60427" name="Rectangle 11">
            <a:extLst>
              <a:ext uri="{FF2B5EF4-FFF2-40B4-BE49-F238E27FC236}">
                <a16:creationId xmlns:a16="http://schemas.microsoft.com/office/drawing/2014/main" id="{785E3101-202C-9192-05AC-26D60AF5487F}"/>
              </a:ext>
            </a:extLst>
          </p:cNvPr>
          <p:cNvSpPr>
            <a:spLocks noChangeArrowheads="1"/>
          </p:cNvSpPr>
          <p:nvPr/>
        </p:nvSpPr>
        <p:spPr bwMode="auto">
          <a:xfrm>
            <a:off x="4421188" y="3951288"/>
            <a:ext cx="492125" cy="4540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60428" name="Rectangle 12">
            <a:extLst>
              <a:ext uri="{FF2B5EF4-FFF2-40B4-BE49-F238E27FC236}">
                <a16:creationId xmlns:a16="http://schemas.microsoft.com/office/drawing/2014/main" id="{B9023B10-6F5E-17BE-3487-0551168CA25E}"/>
              </a:ext>
            </a:extLst>
          </p:cNvPr>
          <p:cNvSpPr>
            <a:spLocks noChangeArrowheads="1"/>
          </p:cNvSpPr>
          <p:nvPr/>
        </p:nvSpPr>
        <p:spPr bwMode="auto">
          <a:xfrm>
            <a:off x="3963988" y="3321050"/>
            <a:ext cx="492125" cy="4540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60429" name="Text Box 13">
            <a:extLst>
              <a:ext uri="{FF2B5EF4-FFF2-40B4-BE49-F238E27FC236}">
                <a16:creationId xmlns:a16="http://schemas.microsoft.com/office/drawing/2014/main" id="{7FF81D9E-E71C-5634-016C-EB9D398EC3AC}"/>
              </a:ext>
            </a:extLst>
          </p:cNvPr>
          <p:cNvSpPr txBox="1">
            <a:spLocks noChangeArrowheads="1"/>
          </p:cNvSpPr>
          <p:nvPr/>
        </p:nvSpPr>
        <p:spPr bwMode="auto">
          <a:xfrm>
            <a:off x="5672138" y="661988"/>
            <a:ext cx="1871662" cy="519112"/>
          </a:xfrm>
          <a:prstGeom prst="rect">
            <a:avLst/>
          </a:prstGeom>
          <a:noFill/>
          <a:ln>
            <a:noFill/>
          </a:ln>
          <a:effectLst/>
          <a:extLst>
            <a:ext uri="{909E8E84-426E-40DD-AFC4-6F175D3DCCD1}">
              <a14:hiddenFill xmlns:a14="http://schemas.microsoft.com/office/drawing/2010/main">
                <a:gradFill rotWithShape="0">
                  <a:gsLst>
                    <a:gs pos="0">
                      <a:srgbClr val="0066CC"/>
                    </a:gs>
                    <a:gs pos="100000">
                      <a:srgbClr val="002F5E"/>
                    </a:gs>
                  </a:gsLst>
                  <a:lin ang="5400000" scaled="1"/>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2800" i="1"/>
              <a:t>Arc Method</a:t>
            </a:r>
            <a:endParaRPr lang="en-US" altLang="en-US" sz="2400"/>
          </a:p>
        </p:txBody>
      </p:sp>
      <p:sp>
        <p:nvSpPr>
          <p:cNvPr id="60430" name="Line 14">
            <a:extLst>
              <a:ext uri="{FF2B5EF4-FFF2-40B4-BE49-F238E27FC236}">
                <a16:creationId xmlns:a16="http://schemas.microsoft.com/office/drawing/2014/main" id="{5440DEBF-2848-68B7-4A1B-6DC338721D26}"/>
              </a:ext>
            </a:extLst>
          </p:cNvPr>
          <p:cNvSpPr>
            <a:spLocks noChangeShapeType="1"/>
          </p:cNvSpPr>
          <p:nvPr/>
        </p:nvSpPr>
        <p:spPr bwMode="auto">
          <a:xfrm flipV="1">
            <a:off x="1916113" y="2265363"/>
            <a:ext cx="1554162" cy="495300"/>
          </a:xfrm>
          <a:prstGeom prst="line">
            <a:avLst/>
          </a:prstGeom>
          <a:noFill/>
          <a:ln w="9525">
            <a:solidFill>
              <a:schemeClr val="tx1"/>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0431" name="Text Box 15">
            <a:extLst>
              <a:ext uri="{FF2B5EF4-FFF2-40B4-BE49-F238E27FC236}">
                <a16:creationId xmlns:a16="http://schemas.microsoft.com/office/drawing/2014/main" id="{71E638FC-D515-E822-096D-AAF1B946C969}"/>
              </a:ext>
            </a:extLst>
          </p:cNvPr>
          <p:cNvSpPr txBox="1">
            <a:spLocks noChangeArrowheads="1"/>
          </p:cNvSpPr>
          <p:nvPr/>
        </p:nvSpPr>
        <p:spPr bwMode="auto">
          <a:xfrm rot="-1038765">
            <a:off x="1871663" y="1992313"/>
            <a:ext cx="1377950" cy="457200"/>
          </a:xfrm>
          <a:prstGeom prst="rect">
            <a:avLst/>
          </a:prstGeom>
          <a:noFill/>
          <a:ln>
            <a:noFill/>
          </a:ln>
          <a:effectLst/>
          <a:extLst>
            <a:ext uri="{909E8E84-426E-40DD-AFC4-6F175D3DCCD1}">
              <a14:hiddenFill xmlns:a14="http://schemas.microsoft.com/office/drawing/2010/main">
                <a:gradFill rotWithShape="0">
                  <a:gsLst>
                    <a:gs pos="0">
                      <a:srgbClr val="0066CC"/>
                    </a:gs>
                    <a:gs pos="100000">
                      <a:srgbClr val="002F5E"/>
                    </a:gs>
                  </a:gsLst>
                  <a:lin ang="5400000" scaled="1"/>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2400"/>
              <a:t>220 yards</a:t>
            </a:r>
            <a:endParaRPr lang="en-US" altLang="en-US" sz="4000"/>
          </a:p>
        </p:txBody>
      </p:sp>
      <p:sp>
        <p:nvSpPr>
          <p:cNvPr id="60432" name="Line 16">
            <a:extLst>
              <a:ext uri="{FF2B5EF4-FFF2-40B4-BE49-F238E27FC236}">
                <a16:creationId xmlns:a16="http://schemas.microsoft.com/office/drawing/2014/main" id="{750C4A2C-CBD9-D60E-821F-762D5EB1FF22}"/>
              </a:ext>
            </a:extLst>
          </p:cNvPr>
          <p:cNvSpPr>
            <a:spLocks noChangeShapeType="1"/>
          </p:cNvSpPr>
          <p:nvPr/>
        </p:nvSpPr>
        <p:spPr bwMode="auto">
          <a:xfrm>
            <a:off x="1979613" y="4751388"/>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0433" name="Line 17">
            <a:extLst>
              <a:ext uri="{FF2B5EF4-FFF2-40B4-BE49-F238E27FC236}">
                <a16:creationId xmlns:a16="http://schemas.microsoft.com/office/drawing/2014/main" id="{B513D376-EB36-78E7-EC9A-A7A6C7025745}"/>
              </a:ext>
            </a:extLst>
          </p:cNvPr>
          <p:cNvSpPr>
            <a:spLocks noChangeShapeType="1"/>
          </p:cNvSpPr>
          <p:nvPr/>
        </p:nvSpPr>
        <p:spPr bwMode="auto">
          <a:xfrm>
            <a:off x="8304213" y="4740275"/>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0434" name="Line 18">
            <a:extLst>
              <a:ext uri="{FF2B5EF4-FFF2-40B4-BE49-F238E27FC236}">
                <a16:creationId xmlns:a16="http://schemas.microsoft.com/office/drawing/2014/main" id="{0C6044EC-8E15-4D93-064B-A1A1AA84E823}"/>
              </a:ext>
            </a:extLst>
          </p:cNvPr>
          <p:cNvSpPr>
            <a:spLocks noChangeShapeType="1"/>
          </p:cNvSpPr>
          <p:nvPr/>
        </p:nvSpPr>
        <p:spPr bwMode="auto">
          <a:xfrm>
            <a:off x="1957388" y="5046663"/>
            <a:ext cx="6330950"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0435" name="Text Box 19">
            <a:extLst>
              <a:ext uri="{FF2B5EF4-FFF2-40B4-BE49-F238E27FC236}">
                <a16:creationId xmlns:a16="http://schemas.microsoft.com/office/drawing/2014/main" id="{D5597923-5100-A2C5-8505-3BCC2991B22C}"/>
              </a:ext>
            </a:extLst>
          </p:cNvPr>
          <p:cNvSpPr txBox="1">
            <a:spLocks noChangeArrowheads="1"/>
          </p:cNvSpPr>
          <p:nvPr/>
        </p:nvSpPr>
        <p:spPr bwMode="auto">
          <a:xfrm>
            <a:off x="3008313" y="4519613"/>
            <a:ext cx="4081462"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a:t>Reduced Class Location Length</a:t>
            </a:r>
          </a:p>
        </p:txBody>
      </p:sp>
      <p:sp>
        <p:nvSpPr>
          <p:cNvPr id="60436" name="Arc 20">
            <a:extLst>
              <a:ext uri="{FF2B5EF4-FFF2-40B4-BE49-F238E27FC236}">
                <a16:creationId xmlns:a16="http://schemas.microsoft.com/office/drawing/2014/main" id="{CFB16177-3835-E2AA-7004-DBB0830A60A7}"/>
              </a:ext>
            </a:extLst>
          </p:cNvPr>
          <p:cNvSpPr>
            <a:spLocks/>
          </p:cNvSpPr>
          <p:nvPr/>
        </p:nvSpPr>
        <p:spPr bwMode="auto">
          <a:xfrm>
            <a:off x="1776413" y="1489075"/>
            <a:ext cx="1803400" cy="1841500"/>
          </a:xfrm>
          <a:custGeom>
            <a:avLst/>
            <a:gdLst>
              <a:gd name="T0" fmla="*/ 42528263 w 21600"/>
              <a:gd name="T1" fmla="*/ 153729645 h 22059"/>
              <a:gd name="T2" fmla="*/ 8162723 w 21600"/>
              <a:gd name="T3" fmla="*/ 0 h 22059"/>
              <a:gd name="T4" fmla="*/ 150567202 w 21600"/>
              <a:gd name="T5" fmla="*/ 48887697 h 22059"/>
              <a:gd name="T6" fmla="*/ 0 60000 65536"/>
              <a:gd name="T7" fmla="*/ 0 60000 65536"/>
              <a:gd name="T8" fmla="*/ 0 60000 65536"/>
            </a:gdLst>
            <a:ahLst/>
            <a:cxnLst>
              <a:cxn ang="T6">
                <a:pos x="T0" y="T1"/>
              </a:cxn>
              <a:cxn ang="T7">
                <a:pos x="T2" y="T3"/>
              </a:cxn>
              <a:cxn ang="T8">
                <a:pos x="T4" y="T5"/>
              </a:cxn>
            </a:cxnLst>
            <a:rect l="0" t="0" r="r" b="b"/>
            <a:pathLst>
              <a:path w="21600" h="22059" fill="none" extrusionOk="0">
                <a:moveTo>
                  <a:pt x="6100" y="22059"/>
                </a:moveTo>
                <a:cubicBezTo>
                  <a:pt x="2188" y="18028"/>
                  <a:pt x="0" y="12632"/>
                  <a:pt x="0" y="7015"/>
                </a:cubicBezTo>
                <a:cubicBezTo>
                  <a:pt x="0" y="4628"/>
                  <a:pt x="395" y="2257"/>
                  <a:pt x="1170" y="-1"/>
                </a:cubicBezTo>
              </a:path>
              <a:path w="21600" h="22059" stroke="0" extrusionOk="0">
                <a:moveTo>
                  <a:pt x="6100" y="22059"/>
                </a:moveTo>
                <a:cubicBezTo>
                  <a:pt x="2188" y="18028"/>
                  <a:pt x="0" y="12632"/>
                  <a:pt x="0" y="7015"/>
                </a:cubicBezTo>
                <a:cubicBezTo>
                  <a:pt x="0" y="4628"/>
                  <a:pt x="395" y="2257"/>
                  <a:pt x="1170" y="-1"/>
                </a:cubicBezTo>
                <a:lnTo>
                  <a:pt x="21600" y="7015"/>
                </a:lnTo>
                <a:lnTo>
                  <a:pt x="6100" y="22059"/>
                </a:lnTo>
                <a:close/>
              </a:path>
            </a:pathLst>
          </a:custGeom>
          <a:noFill/>
          <a:ln w="28575">
            <a:solidFill>
              <a:srgbClr val="FF3300"/>
            </a:solidFill>
            <a:prstDash val="sysDot"/>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0437" name="Arc 21">
            <a:extLst>
              <a:ext uri="{FF2B5EF4-FFF2-40B4-BE49-F238E27FC236}">
                <a16:creationId xmlns:a16="http://schemas.microsoft.com/office/drawing/2014/main" id="{51136B90-0F33-1BE9-D361-EDB780F9F83E}"/>
              </a:ext>
            </a:extLst>
          </p:cNvPr>
          <p:cNvSpPr>
            <a:spLocks/>
          </p:cNvSpPr>
          <p:nvPr/>
        </p:nvSpPr>
        <p:spPr bwMode="auto">
          <a:xfrm flipH="1">
            <a:off x="6529388" y="2174875"/>
            <a:ext cx="1803400" cy="2212975"/>
          </a:xfrm>
          <a:custGeom>
            <a:avLst/>
            <a:gdLst>
              <a:gd name="T0" fmla="*/ 33292100 w 21600"/>
              <a:gd name="T1" fmla="*/ 184739460 h 26509"/>
              <a:gd name="T2" fmla="*/ 30120370 w 21600"/>
              <a:gd name="T3" fmla="*/ 0 h 26509"/>
              <a:gd name="T4" fmla="*/ 150567202 w 21600"/>
              <a:gd name="T5" fmla="*/ 90331354 h 26509"/>
              <a:gd name="T6" fmla="*/ 0 60000 65536"/>
              <a:gd name="T7" fmla="*/ 0 60000 65536"/>
              <a:gd name="T8" fmla="*/ 0 60000 65536"/>
            </a:gdLst>
            <a:ahLst/>
            <a:cxnLst>
              <a:cxn ang="T6">
                <a:pos x="T0" y="T1"/>
              </a:cxn>
              <a:cxn ang="T7">
                <a:pos x="T2" y="T3"/>
              </a:cxn>
              <a:cxn ang="T8">
                <a:pos x="T4" y="T5"/>
              </a:cxn>
            </a:cxnLst>
            <a:rect l="0" t="0" r="r" b="b"/>
            <a:pathLst>
              <a:path w="21600" h="26509" fill="none" extrusionOk="0">
                <a:moveTo>
                  <a:pt x="4776" y="26508"/>
                </a:moveTo>
                <a:cubicBezTo>
                  <a:pt x="1685" y="22670"/>
                  <a:pt x="0" y="17890"/>
                  <a:pt x="0" y="12962"/>
                </a:cubicBezTo>
                <a:cubicBezTo>
                  <a:pt x="0" y="8287"/>
                  <a:pt x="1516" y="3739"/>
                  <a:pt x="4321" y="0"/>
                </a:cubicBezTo>
              </a:path>
              <a:path w="21600" h="26509" stroke="0" extrusionOk="0">
                <a:moveTo>
                  <a:pt x="4776" y="26508"/>
                </a:moveTo>
                <a:cubicBezTo>
                  <a:pt x="1685" y="22670"/>
                  <a:pt x="0" y="17890"/>
                  <a:pt x="0" y="12962"/>
                </a:cubicBezTo>
                <a:cubicBezTo>
                  <a:pt x="0" y="8287"/>
                  <a:pt x="1516" y="3739"/>
                  <a:pt x="4321" y="0"/>
                </a:cubicBezTo>
                <a:lnTo>
                  <a:pt x="21600" y="12962"/>
                </a:lnTo>
                <a:lnTo>
                  <a:pt x="4776" y="26508"/>
                </a:lnTo>
                <a:close/>
              </a:path>
            </a:pathLst>
          </a:custGeom>
          <a:noFill/>
          <a:ln w="28575">
            <a:solidFill>
              <a:srgbClr val="FF3300"/>
            </a:solidFill>
            <a:prstDash val="sysDot"/>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ransition>
    <p:blinds dir="vert"/>
  </p:transition>
</p:sld>
</file>

<file path=ppt/slides/slide24.xml><?xml version="1.0" encoding="utf-8"?>
<p:sld xmlns:a="http://schemas.openxmlformats.org/drawingml/2006/main" xmlns:r="http://schemas.openxmlformats.org/officeDocument/2006/relationships" xmlns:p="http://schemas.openxmlformats.org/presentationml/2006/main">
  <p:cSld>
    <p:bg>
      <p:bgPr>
        <a:gradFill rotWithShape="0">
          <a:gsLst>
            <a:gs pos="0">
              <a:srgbClr val="75EBFB"/>
            </a:gs>
            <a:gs pos="100000">
              <a:srgbClr val="FFFFFF"/>
            </a:gs>
          </a:gsLst>
          <a:lin ang="5400000" scaled="1"/>
        </a:gradFill>
        <a:effectLst/>
      </p:bgPr>
    </p:bg>
    <p:spTree>
      <p:nvGrpSpPr>
        <p:cNvPr id="1" name=""/>
        <p:cNvGrpSpPr/>
        <p:nvPr/>
      </p:nvGrpSpPr>
      <p:grpSpPr>
        <a:xfrm>
          <a:off x="0" y="0"/>
          <a:ext cx="0" cy="0"/>
          <a:chOff x="0" y="0"/>
          <a:chExt cx="0" cy="0"/>
        </a:xfrm>
      </p:grpSpPr>
      <p:sp>
        <p:nvSpPr>
          <p:cNvPr id="62466" name="Rectangle 2">
            <a:extLst>
              <a:ext uri="{FF2B5EF4-FFF2-40B4-BE49-F238E27FC236}">
                <a16:creationId xmlns:a16="http://schemas.microsoft.com/office/drawing/2014/main" id="{ECED7F8D-7EBD-BE5D-2572-EA323B8CB62B}"/>
              </a:ext>
            </a:extLst>
          </p:cNvPr>
          <p:cNvSpPr>
            <a:spLocks noChangeArrowheads="1"/>
          </p:cNvSpPr>
          <p:nvPr/>
        </p:nvSpPr>
        <p:spPr bwMode="auto">
          <a:xfrm>
            <a:off x="833438" y="4244975"/>
            <a:ext cx="9258300" cy="79375"/>
          </a:xfrm>
          <a:prstGeom prst="rect">
            <a:avLst/>
          </a:prstGeom>
          <a:solidFill>
            <a:srgbClr val="FF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62467" name="Text Box 3">
            <a:extLst>
              <a:ext uri="{FF2B5EF4-FFF2-40B4-BE49-F238E27FC236}">
                <a16:creationId xmlns:a16="http://schemas.microsoft.com/office/drawing/2014/main" id="{00181030-6C28-98E8-0F91-FD6C8E19AC06}"/>
              </a:ext>
            </a:extLst>
          </p:cNvPr>
          <p:cNvSpPr txBox="1">
            <a:spLocks noChangeArrowheads="1"/>
          </p:cNvSpPr>
          <p:nvPr/>
        </p:nvSpPr>
        <p:spPr bwMode="auto">
          <a:xfrm>
            <a:off x="536575" y="304800"/>
            <a:ext cx="5137150" cy="519113"/>
          </a:xfrm>
          <a:prstGeom prst="rect">
            <a:avLst/>
          </a:prstGeom>
          <a:noFill/>
          <a:ln>
            <a:noFill/>
          </a:ln>
          <a:effectLst/>
          <a:extLst>
            <a:ext uri="{909E8E84-426E-40DD-AFC4-6F175D3DCCD1}">
              <a14:hiddenFill xmlns:a14="http://schemas.microsoft.com/office/drawing/2010/main">
                <a:gradFill rotWithShape="0">
                  <a:gsLst>
                    <a:gs pos="0">
                      <a:srgbClr val="0066CC"/>
                    </a:gs>
                    <a:gs pos="100000">
                      <a:srgbClr val="002F5E"/>
                    </a:gs>
                  </a:gsLst>
                  <a:lin ang="5400000" scaled="1"/>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2800" i="1"/>
              <a:t>Class 3 – Small Well Defined Area</a:t>
            </a:r>
            <a:endParaRPr lang="en-US" altLang="en-US" sz="2400"/>
          </a:p>
        </p:txBody>
      </p:sp>
      <p:sp>
        <p:nvSpPr>
          <p:cNvPr id="62468" name="Line 4">
            <a:extLst>
              <a:ext uri="{FF2B5EF4-FFF2-40B4-BE49-F238E27FC236}">
                <a16:creationId xmlns:a16="http://schemas.microsoft.com/office/drawing/2014/main" id="{6208A973-A1EC-265D-62B1-FE0B895D18D2}"/>
              </a:ext>
            </a:extLst>
          </p:cNvPr>
          <p:cNvSpPr>
            <a:spLocks noChangeShapeType="1"/>
          </p:cNvSpPr>
          <p:nvPr/>
        </p:nvSpPr>
        <p:spPr bwMode="auto">
          <a:xfrm flipV="1">
            <a:off x="2178050" y="3470275"/>
            <a:ext cx="1495425" cy="481013"/>
          </a:xfrm>
          <a:prstGeom prst="line">
            <a:avLst/>
          </a:prstGeom>
          <a:noFill/>
          <a:ln w="9525">
            <a:solidFill>
              <a:schemeClr val="tx1"/>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469" name="Text Box 5">
            <a:extLst>
              <a:ext uri="{FF2B5EF4-FFF2-40B4-BE49-F238E27FC236}">
                <a16:creationId xmlns:a16="http://schemas.microsoft.com/office/drawing/2014/main" id="{F274765F-2311-AA51-0DF1-ECFF8CC96E93}"/>
              </a:ext>
            </a:extLst>
          </p:cNvPr>
          <p:cNvSpPr txBox="1">
            <a:spLocks noChangeArrowheads="1"/>
          </p:cNvSpPr>
          <p:nvPr/>
        </p:nvSpPr>
        <p:spPr bwMode="auto">
          <a:xfrm rot="-1038765">
            <a:off x="2228850" y="3192463"/>
            <a:ext cx="1377950" cy="457200"/>
          </a:xfrm>
          <a:prstGeom prst="rect">
            <a:avLst/>
          </a:prstGeom>
          <a:noFill/>
          <a:ln>
            <a:noFill/>
          </a:ln>
          <a:effectLst/>
          <a:extLst>
            <a:ext uri="{909E8E84-426E-40DD-AFC4-6F175D3DCCD1}">
              <a14:hiddenFill xmlns:a14="http://schemas.microsoft.com/office/drawing/2010/main">
                <a:gradFill rotWithShape="0">
                  <a:gsLst>
                    <a:gs pos="0">
                      <a:srgbClr val="0066CC"/>
                    </a:gs>
                    <a:gs pos="100000">
                      <a:srgbClr val="002F5E"/>
                    </a:gs>
                  </a:gsLst>
                  <a:lin ang="5400000" scaled="1"/>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2400"/>
              <a:t>100 yards</a:t>
            </a:r>
            <a:endParaRPr lang="en-US" altLang="en-US" sz="4000"/>
          </a:p>
        </p:txBody>
      </p:sp>
      <p:sp>
        <p:nvSpPr>
          <p:cNvPr id="62470" name="Line 6">
            <a:extLst>
              <a:ext uri="{FF2B5EF4-FFF2-40B4-BE49-F238E27FC236}">
                <a16:creationId xmlns:a16="http://schemas.microsoft.com/office/drawing/2014/main" id="{CC8AA630-2E3D-0985-BDA3-FA37E1603721}"/>
              </a:ext>
            </a:extLst>
          </p:cNvPr>
          <p:cNvSpPr>
            <a:spLocks noChangeShapeType="1"/>
          </p:cNvSpPr>
          <p:nvPr/>
        </p:nvSpPr>
        <p:spPr bwMode="auto">
          <a:xfrm>
            <a:off x="2300288" y="4714875"/>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471" name="Line 7">
            <a:extLst>
              <a:ext uri="{FF2B5EF4-FFF2-40B4-BE49-F238E27FC236}">
                <a16:creationId xmlns:a16="http://schemas.microsoft.com/office/drawing/2014/main" id="{2BF1A33E-4F80-AFAD-DACB-A2349E36A52A}"/>
              </a:ext>
            </a:extLst>
          </p:cNvPr>
          <p:cNvSpPr>
            <a:spLocks noChangeShapeType="1"/>
          </p:cNvSpPr>
          <p:nvPr/>
        </p:nvSpPr>
        <p:spPr bwMode="auto">
          <a:xfrm>
            <a:off x="7562850" y="4702175"/>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472" name="Line 8">
            <a:extLst>
              <a:ext uri="{FF2B5EF4-FFF2-40B4-BE49-F238E27FC236}">
                <a16:creationId xmlns:a16="http://schemas.microsoft.com/office/drawing/2014/main" id="{A999EC12-A266-C5AD-5B94-01C8F1558882}"/>
              </a:ext>
            </a:extLst>
          </p:cNvPr>
          <p:cNvSpPr>
            <a:spLocks noChangeShapeType="1"/>
          </p:cNvSpPr>
          <p:nvPr/>
        </p:nvSpPr>
        <p:spPr bwMode="auto">
          <a:xfrm>
            <a:off x="2306638" y="5046663"/>
            <a:ext cx="5264150"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473" name="Text Box 9">
            <a:extLst>
              <a:ext uri="{FF2B5EF4-FFF2-40B4-BE49-F238E27FC236}">
                <a16:creationId xmlns:a16="http://schemas.microsoft.com/office/drawing/2014/main" id="{CDA64600-6510-4AAE-6F6F-9A12B00953F7}"/>
              </a:ext>
            </a:extLst>
          </p:cNvPr>
          <p:cNvSpPr txBox="1">
            <a:spLocks noChangeArrowheads="1"/>
          </p:cNvSpPr>
          <p:nvPr/>
        </p:nvSpPr>
        <p:spPr bwMode="auto">
          <a:xfrm>
            <a:off x="3979863" y="4505325"/>
            <a:ext cx="223043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a:t>Class 3 Location</a:t>
            </a:r>
          </a:p>
        </p:txBody>
      </p:sp>
      <p:sp>
        <p:nvSpPr>
          <p:cNvPr id="62474" name="Arc 10">
            <a:extLst>
              <a:ext uri="{FF2B5EF4-FFF2-40B4-BE49-F238E27FC236}">
                <a16:creationId xmlns:a16="http://schemas.microsoft.com/office/drawing/2014/main" id="{47437AF8-6B30-ABD3-D7D2-EC5B4E1899EC}"/>
              </a:ext>
            </a:extLst>
          </p:cNvPr>
          <p:cNvSpPr>
            <a:spLocks/>
          </p:cNvSpPr>
          <p:nvPr/>
        </p:nvSpPr>
        <p:spPr bwMode="auto">
          <a:xfrm>
            <a:off x="2081213" y="2851150"/>
            <a:ext cx="1803400" cy="1841500"/>
          </a:xfrm>
          <a:custGeom>
            <a:avLst/>
            <a:gdLst>
              <a:gd name="T0" fmla="*/ 42528263 w 21600"/>
              <a:gd name="T1" fmla="*/ 153729645 h 22059"/>
              <a:gd name="T2" fmla="*/ 8162723 w 21600"/>
              <a:gd name="T3" fmla="*/ 0 h 22059"/>
              <a:gd name="T4" fmla="*/ 150567202 w 21600"/>
              <a:gd name="T5" fmla="*/ 48887697 h 22059"/>
              <a:gd name="T6" fmla="*/ 0 60000 65536"/>
              <a:gd name="T7" fmla="*/ 0 60000 65536"/>
              <a:gd name="T8" fmla="*/ 0 60000 65536"/>
            </a:gdLst>
            <a:ahLst/>
            <a:cxnLst>
              <a:cxn ang="T6">
                <a:pos x="T0" y="T1"/>
              </a:cxn>
              <a:cxn ang="T7">
                <a:pos x="T2" y="T3"/>
              </a:cxn>
              <a:cxn ang="T8">
                <a:pos x="T4" y="T5"/>
              </a:cxn>
            </a:cxnLst>
            <a:rect l="0" t="0" r="r" b="b"/>
            <a:pathLst>
              <a:path w="21600" h="22059" fill="none" extrusionOk="0">
                <a:moveTo>
                  <a:pt x="6100" y="22059"/>
                </a:moveTo>
                <a:cubicBezTo>
                  <a:pt x="2188" y="18028"/>
                  <a:pt x="0" y="12632"/>
                  <a:pt x="0" y="7015"/>
                </a:cubicBezTo>
                <a:cubicBezTo>
                  <a:pt x="0" y="4628"/>
                  <a:pt x="395" y="2257"/>
                  <a:pt x="1170" y="-1"/>
                </a:cubicBezTo>
              </a:path>
              <a:path w="21600" h="22059" stroke="0" extrusionOk="0">
                <a:moveTo>
                  <a:pt x="6100" y="22059"/>
                </a:moveTo>
                <a:cubicBezTo>
                  <a:pt x="2188" y="18028"/>
                  <a:pt x="0" y="12632"/>
                  <a:pt x="0" y="7015"/>
                </a:cubicBezTo>
                <a:cubicBezTo>
                  <a:pt x="0" y="4628"/>
                  <a:pt x="395" y="2257"/>
                  <a:pt x="1170" y="-1"/>
                </a:cubicBezTo>
                <a:lnTo>
                  <a:pt x="21600" y="7015"/>
                </a:lnTo>
                <a:lnTo>
                  <a:pt x="6100" y="22059"/>
                </a:lnTo>
                <a:close/>
              </a:path>
            </a:pathLst>
          </a:custGeom>
          <a:noFill/>
          <a:ln w="28575">
            <a:solidFill>
              <a:srgbClr val="FF3300"/>
            </a:solidFill>
            <a:prstDash val="sysDot"/>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475" name="Arc 11">
            <a:extLst>
              <a:ext uri="{FF2B5EF4-FFF2-40B4-BE49-F238E27FC236}">
                <a16:creationId xmlns:a16="http://schemas.microsoft.com/office/drawing/2014/main" id="{8653B6D5-C968-59F2-8133-D92B6213A735}"/>
              </a:ext>
            </a:extLst>
          </p:cNvPr>
          <p:cNvSpPr>
            <a:spLocks/>
          </p:cNvSpPr>
          <p:nvPr/>
        </p:nvSpPr>
        <p:spPr bwMode="auto">
          <a:xfrm flipH="1">
            <a:off x="5919788" y="2495550"/>
            <a:ext cx="1803400" cy="2212975"/>
          </a:xfrm>
          <a:custGeom>
            <a:avLst/>
            <a:gdLst>
              <a:gd name="T0" fmla="*/ 33292100 w 21600"/>
              <a:gd name="T1" fmla="*/ 184739460 h 26509"/>
              <a:gd name="T2" fmla="*/ 30120370 w 21600"/>
              <a:gd name="T3" fmla="*/ 0 h 26509"/>
              <a:gd name="T4" fmla="*/ 150567202 w 21600"/>
              <a:gd name="T5" fmla="*/ 90331354 h 26509"/>
              <a:gd name="T6" fmla="*/ 0 60000 65536"/>
              <a:gd name="T7" fmla="*/ 0 60000 65536"/>
              <a:gd name="T8" fmla="*/ 0 60000 65536"/>
            </a:gdLst>
            <a:ahLst/>
            <a:cxnLst>
              <a:cxn ang="T6">
                <a:pos x="T0" y="T1"/>
              </a:cxn>
              <a:cxn ang="T7">
                <a:pos x="T2" y="T3"/>
              </a:cxn>
              <a:cxn ang="T8">
                <a:pos x="T4" y="T5"/>
              </a:cxn>
            </a:cxnLst>
            <a:rect l="0" t="0" r="r" b="b"/>
            <a:pathLst>
              <a:path w="21600" h="26509" fill="none" extrusionOk="0">
                <a:moveTo>
                  <a:pt x="4776" y="26508"/>
                </a:moveTo>
                <a:cubicBezTo>
                  <a:pt x="1685" y="22670"/>
                  <a:pt x="0" y="17890"/>
                  <a:pt x="0" y="12962"/>
                </a:cubicBezTo>
                <a:cubicBezTo>
                  <a:pt x="0" y="8287"/>
                  <a:pt x="1516" y="3739"/>
                  <a:pt x="4321" y="0"/>
                </a:cubicBezTo>
              </a:path>
              <a:path w="21600" h="26509" stroke="0" extrusionOk="0">
                <a:moveTo>
                  <a:pt x="4776" y="26508"/>
                </a:moveTo>
                <a:cubicBezTo>
                  <a:pt x="1685" y="22670"/>
                  <a:pt x="0" y="17890"/>
                  <a:pt x="0" y="12962"/>
                </a:cubicBezTo>
                <a:cubicBezTo>
                  <a:pt x="0" y="8287"/>
                  <a:pt x="1516" y="3739"/>
                  <a:pt x="4321" y="0"/>
                </a:cubicBezTo>
                <a:lnTo>
                  <a:pt x="21600" y="12962"/>
                </a:lnTo>
                <a:lnTo>
                  <a:pt x="4776" y="26508"/>
                </a:lnTo>
                <a:close/>
              </a:path>
            </a:pathLst>
          </a:custGeom>
          <a:noFill/>
          <a:ln w="28575">
            <a:solidFill>
              <a:srgbClr val="FF3300"/>
            </a:solidFill>
            <a:prstDash val="sysDot"/>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476" name="Rectangle 12">
            <a:extLst>
              <a:ext uri="{FF2B5EF4-FFF2-40B4-BE49-F238E27FC236}">
                <a16:creationId xmlns:a16="http://schemas.microsoft.com/office/drawing/2014/main" id="{DC6CF2C6-705F-0AA2-82AA-114BDF1F837D}"/>
              </a:ext>
            </a:extLst>
          </p:cNvPr>
          <p:cNvSpPr>
            <a:spLocks noChangeArrowheads="1"/>
          </p:cNvSpPr>
          <p:nvPr/>
        </p:nvSpPr>
        <p:spPr bwMode="auto">
          <a:xfrm>
            <a:off x="3730625" y="1960563"/>
            <a:ext cx="2365375" cy="147955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62477" name="Rectangle 13">
            <a:extLst>
              <a:ext uri="{FF2B5EF4-FFF2-40B4-BE49-F238E27FC236}">
                <a16:creationId xmlns:a16="http://schemas.microsoft.com/office/drawing/2014/main" id="{45C5B048-54C5-45F7-7578-845A5A762068}"/>
              </a:ext>
            </a:extLst>
          </p:cNvPr>
          <p:cNvSpPr>
            <a:spLocks noChangeArrowheads="1"/>
          </p:cNvSpPr>
          <p:nvPr/>
        </p:nvSpPr>
        <p:spPr bwMode="auto">
          <a:xfrm>
            <a:off x="5210175" y="2105025"/>
            <a:ext cx="595313" cy="639763"/>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62478" name="Text Box 14">
            <a:extLst>
              <a:ext uri="{FF2B5EF4-FFF2-40B4-BE49-F238E27FC236}">
                <a16:creationId xmlns:a16="http://schemas.microsoft.com/office/drawing/2014/main" id="{DC2EF0A1-5E2F-79E6-62E4-1DE3EB3A25D6}"/>
              </a:ext>
            </a:extLst>
          </p:cNvPr>
          <p:cNvSpPr txBox="1">
            <a:spLocks noChangeArrowheads="1"/>
          </p:cNvSpPr>
          <p:nvPr/>
        </p:nvSpPr>
        <p:spPr bwMode="auto">
          <a:xfrm>
            <a:off x="6469063" y="792163"/>
            <a:ext cx="3128962"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a:t>School with Playground</a:t>
            </a:r>
          </a:p>
        </p:txBody>
      </p:sp>
      <p:sp>
        <p:nvSpPr>
          <p:cNvPr id="62479" name="Line 15">
            <a:extLst>
              <a:ext uri="{FF2B5EF4-FFF2-40B4-BE49-F238E27FC236}">
                <a16:creationId xmlns:a16="http://schemas.microsoft.com/office/drawing/2014/main" id="{8D9EF14E-48AA-7D14-DB67-678536D9F3BC}"/>
              </a:ext>
            </a:extLst>
          </p:cNvPr>
          <p:cNvSpPr>
            <a:spLocks noChangeShapeType="1"/>
          </p:cNvSpPr>
          <p:nvPr/>
        </p:nvSpPr>
        <p:spPr bwMode="auto">
          <a:xfrm flipH="1" flipV="1">
            <a:off x="6148388" y="3463925"/>
            <a:ext cx="1495425" cy="481013"/>
          </a:xfrm>
          <a:prstGeom prst="line">
            <a:avLst/>
          </a:prstGeom>
          <a:noFill/>
          <a:ln w="9525">
            <a:solidFill>
              <a:schemeClr val="tx1"/>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480" name="Text Box 16">
            <a:extLst>
              <a:ext uri="{FF2B5EF4-FFF2-40B4-BE49-F238E27FC236}">
                <a16:creationId xmlns:a16="http://schemas.microsoft.com/office/drawing/2014/main" id="{7B7ACF60-240C-CAD5-3BA2-A7D09F25DBE8}"/>
              </a:ext>
            </a:extLst>
          </p:cNvPr>
          <p:cNvSpPr txBox="1">
            <a:spLocks noChangeArrowheads="1"/>
          </p:cNvSpPr>
          <p:nvPr/>
        </p:nvSpPr>
        <p:spPr bwMode="auto">
          <a:xfrm rot="874017">
            <a:off x="6219825" y="3230563"/>
            <a:ext cx="1377950" cy="457200"/>
          </a:xfrm>
          <a:prstGeom prst="rect">
            <a:avLst/>
          </a:prstGeom>
          <a:noFill/>
          <a:ln>
            <a:noFill/>
          </a:ln>
          <a:effectLst/>
          <a:extLst>
            <a:ext uri="{909E8E84-426E-40DD-AFC4-6F175D3DCCD1}">
              <a14:hiddenFill xmlns:a14="http://schemas.microsoft.com/office/drawing/2010/main">
                <a:gradFill rotWithShape="0">
                  <a:gsLst>
                    <a:gs pos="0">
                      <a:srgbClr val="0066CC"/>
                    </a:gs>
                    <a:gs pos="100000">
                      <a:srgbClr val="002F5E"/>
                    </a:gs>
                  </a:gsLst>
                  <a:lin ang="5400000" scaled="1"/>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2400"/>
              <a:t>100 yards</a:t>
            </a:r>
            <a:endParaRPr lang="en-US" altLang="en-US" sz="4000"/>
          </a:p>
        </p:txBody>
      </p:sp>
    </p:spTree>
  </p:cSld>
  <p:clrMapOvr>
    <a:masterClrMapping/>
  </p:clrMapOvr>
  <p:transition>
    <p:blinds dir="vert"/>
  </p:transition>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bg1"/>
            </a:gs>
            <a:gs pos="100000">
              <a:srgbClr val="2181FF"/>
            </a:gs>
          </a:gsLst>
          <a:lin ang="0" scaled="1"/>
        </a:gradFill>
        <a:effectLst/>
      </p:bgPr>
    </p:bg>
    <p:spTree>
      <p:nvGrpSpPr>
        <p:cNvPr id="1" name=""/>
        <p:cNvGrpSpPr/>
        <p:nvPr/>
      </p:nvGrpSpPr>
      <p:grpSpPr>
        <a:xfrm>
          <a:off x="0" y="0"/>
          <a:ext cx="0" cy="0"/>
          <a:chOff x="0" y="0"/>
          <a:chExt cx="0" cy="0"/>
        </a:xfrm>
      </p:grpSpPr>
      <p:grpSp>
        <p:nvGrpSpPr>
          <p:cNvPr id="19458" name="Group 31">
            <a:extLst>
              <a:ext uri="{FF2B5EF4-FFF2-40B4-BE49-F238E27FC236}">
                <a16:creationId xmlns:a16="http://schemas.microsoft.com/office/drawing/2014/main" id="{B53665F1-16FF-4D45-4F34-FAF352142F3E}"/>
              </a:ext>
            </a:extLst>
          </p:cNvPr>
          <p:cNvGrpSpPr>
            <a:grpSpLocks/>
          </p:cNvGrpSpPr>
          <p:nvPr/>
        </p:nvGrpSpPr>
        <p:grpSpPr bwMode="auto">
          <a:xfrm>
            <a:off x="576263" y="493713"/>
            <a:ext cx="9167812" cy="5970587"/>
            <a:chOff x="363" y="311"/>
            <a:chExt cx="5775" cy="3761"/>
          </a:xfrm>
        </p:grpSpPr>
        <p:sp>
          <p:nvSpPr>
            <p:cNvPr id="19461" name="Freeform 2">
              <a:extLst>
                <a:ext uri="{FF2B5EF4-FFF2-40B4-BE49-F238E27FC236}">
                  <a16:creationId xmlns:a16="http://schemas.microsoft.com/office/drawing/2014/main" id="{D6A4A49F-21C1-CE3F-E3EE-B87B45230468}"/>
                </a:ext>
              </a:extLst>
            </p:cNvPr>
            <p:cNvSpPr>
              <a:spLocks/>
            </p:cNvSpPr>
            <p:nvPr/>
          </p:nvSpPr>
          <p:spPr bwMode="auto">
            <a:xfrm>
              <a:off x="693" y="3885"/>
              <a:ext cx="3195" cy="150"/>
            </a:xfrm>
            <a:custGeom>
              <a:avLst/>
              <a:gdLst>
                <a:gd name="T0" fmla="*/ 3194 w 3195"/>
                <a:gd name="T1" fmla="*/ 0 h 150"/>
                <a:gd name="T2" fmla="*/ 15 w 3195"/>
                <a:gd name="T3" fmla="*/ 149 h 150"/>
                <a:gd name="T4" fmla="*/ 0 w 3195"/>
                <a:gd name="T5" fmla="*/ 21 h 150"/>
                <a:gd name="T6" fmla="*/ 3194 w 3195"/>
                <a:gd name="T7" fmla="*/ 0 h 150"/>
                <a:gd name="T8" fmla="*/ 3194 w 3195"/>
                <a:gd name="T9" fmla="*/ 0 h 15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195" h="150">
                  <a:moveTo>
                    <a:pt x="3194" y="0"/>
                  </a:moveTo>
                  <a:lnTo>
                    <a:pt x="15" y="149"/>
                  </a:lnTo>
                  <a:lnTo>
                    <a:pt x="0" y="21"/>
                  </a:lnTo>
                  <a:lnTo>
                    <a:pt x="3194" y="0"/>
                  </a:lnTo>
                </a:path>
              </a:pathLst>
            </a:custGeom>
            <a:solidFill>
              <a:srgbClr val="A2A2A2"/>
            </a:solidFill>
            <a:ln w="12700" cap="rnd" cmpd="sng">
              <a:solidFill>
                <a:srgbClr val="A2A2A2"/>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9462" name="Freeform 3">
              <a:extLst>
                <a:ext uri="{FF2B5EF4-FFF2-40B4-BE49-F238E27FC236}">
                  <a16:creationId xmlns:a16="http://schemas.microsoft.com/office/drawing/2014/main" id="{21EA345B-786A-68F9-AA20-1D26113E247F}"/>
                </a:ext>
              </a:extLst>
            </p:cNvPr>
            <p:cNvSpPr>
              <a:spLocks/>
            </p:cNvSpPr>
            <p:nvPr/>
          </p:nvSpPr>
          <p:spPr bwMode="auto">
            <a:xfrm>
              <a:off x="5821" y="731"/>
              <a:ext cx="317" cy="3101"/>
            </a:xfrm>
            <a:custGeom>
              <a:avLst/>
              <a:gdLst>
                <a:gd name="T0" fmla="*/ 307 w 317"/>
                <a:gd name="T1" fmla="*/ 5 h 3101"/>
                <a:gd name="T2" fmla="*/ 197 w 317"/>
                <a:gd name="T3" fmla="*/ 1135 h 3101"/>
                <a:gd name="T4" fmla="*/ 316 w 317"/>
                <a:gd name="T5" fmla="*/ 3081 h 3101"/>
                <a:gd name="T6" fmla="*/ 0 w 317"/>
                <a:gd name="T7" fmla="*/ 3100 h 3101"/>
                <a:gd name="T8" fmla="*/ 0 w 317"/>
                <a:gd name="T9" fmla="*/ 3075 h 3101"/>
                <a:gd name="T10" fmla="*/ 281 w 317"/>
                <a:gd name="T11" fmla="*/ 3057 h 3101"/>
                <a:gd name="T12" fmla="*/ 156 w 317"/>
                <a:gd name="T13" fmla="*/ 1138 h 3101"/>
                <a:gd name="T14" fmla="*/ 269 w 317"/>
                <a:gd name="T15" fmla="*/ 0 h 3101"/>
                <a:gd name="T16" fmla="*/ 307 w 317"/>
                <a:gd name="T17" fmla="*/ 5 h 3101"/>
                <a:gd name="T18" fmla="*/ 307 w 317"/>
                <a:gd name="T19" fmla="*/ 5 h 3101"/>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317" h="3101">
                  <a:moveTo>
                    <a:pt x="307" y="5"/>
                  </a:moveTo>
                  <a:lnTo>
                    <a:pt x="197" y="1135"/>
                  </a:lnTo>
                  <a:lnTo>
                    <a:pt x="316" y="3081"/>
                  </a:lnTo>
                  <a:lnTo>
                    <a:pt x="0" y="3100"/>
                  </a:lnTo>
                  <a:lnTo>
                    <a:pt x="0" y="3075"/>
                  </a:lnTo>
                  <a:lnTo>
                    <a:pt x="281" y="3057"/>
                  </a:lnTo>
                  <a:lnTo>
                    <a:pt x="156" y="1138"/>
                  </a:lnTo>
                  <a:lnTo>
                    <a:pt x="269" y="0"/>
                  </a:lnTo>
                  <a:lnTo>
                    <a:pt x="307" y="5"/>
                  </a:lnTo>
                </a:path>
              </a:pathLst>
            </a:custGeom>
            <a:solidFill>
              <a:srgbClr val="E1E1E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9463" name="Freeform 4">
              <a:extLst>
                <a:ext uri="{FF2B5EF4-FFF2-40B4-BE49-F238E27FC236}">
                  <a16:creationId xmlns:a16="http://schemas.microsoft.com/office/drawing/2014/main" id="{01B0E30F-D89C-0B27-DDA2-8C7626037AFD}"/>
                </a:ext>
              </a:extLst>
            </p:cNvPr>
            <p:cNvSpPr>
              <a:spLocks/>
            </p:cNvSpPr>
            <p:nvPr/>
          </p:nvSpPr>
          <p:spPr bwMode="auto">
            <a:xfrm>
              <a:off x="846" y="3808"/>
              <a:ext cx="4993" cy="264"/>
            </a:xfrm>
            <a:custGeom>
              <a:avLst/>
              <a:gdLst>
                <a:gd name="T0" fmla="*/ 4931 w 4993"/>
                <a:gd name="T1" fmla="*/ 60 h 264"/>
                <a:gd name="T2" fmla="*/ 4955 w 4993"/>
                <a:gd name="T3" fmla="*/ 63 h 264"/>
                <a:gd name="T4" fmla="*/ 4954 w 4993"/>
                <a:gd name="T5" fmla="*/ 2 h 264"/>
                <a:gd name="T6" fmla="*/ 4992 w 4993"/>
                <a:gd name="T7" fmla="*/ 0 h 264"/>
                <a:gd name="T8" fmla="*/ 4954 w 4993"/>
                <a:gd name="T9" fmla="*/ 225 h 264"/>
                <a:gd name="T10" fmla="*/ 3129 w 4993"/>
                <a:gd name="T11" fmla="*/ 104 h 264"/>
                <a:gd name="T12" fmla="*/ 3 w 4993"/>
                <a:gd name="T13" fmla="*/ 263 h 264"/>
                <a:gd name="T14" fmla="*/ 0 w 4993"/>
                <a:gd name="T15" fmla="*/ 217 h 264"/>
                <a:gd name="T16" fmla="*/ 2900 w 4993"/>
                <a:gd name="T17" fmla="*/ 90 h 264"/>
                <a:gd name="T18" fmla="*/ 3133 w 4993"/>
                <a:gd name="T19" fmla="*/ 72 h 264"/>
                <a:gd name="T20" fmla="*/ 4918 w 4993"/>
                <a:gd name="T21" fmla="*/ 184 h 264"/>
                <a:gd name="T22" fmla="*/ 4931 w 4993"/>
                <a:gd name="T23" fmla="*/ 60 h 264"/>
                <a:gd name="T24" fmla="*/ 4931 w 4993"/>
                <a:gd name="T25" fmla="*/ 60 h 26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4993" h="264">
                  <a:moveTo>
                    <a:pt x="4931" y="60"/>
                  </a:moveTo>
                  <a:lnTo>
                    <a:pt x="4955" y="63"/>
                  </a:lnTo>
                  <a:lnTo>
                    <a:pt x="4954" y="2"/>
                  </a:lnTo>
                  <a:lnTo>
                    <a:pt x="4992" y="0"/>
                  </a:lnTo>
                  <a:lnTo>
                    <a:pt x="4954" y="225"/>
                  </a:lnTo>
                  <a:lnTo>
                    <a:pt x="3129" y="104"/>
                  </a:lnTo>
                  <a:lnTo>
                    <a:pt x="3" y="263"/>
                  </a:lnTo>
                  <a:lnTo>
                    <a:pt x="0" y="217"/>
                  </a:lnTo>
                  <a:lnTo>
                    <a:pt x="2900" y="90"/>
                  </a:lnTo>
                  <a:lnTo>
                    <a:pt x="3133" y="72"/>
                  </a:lnTo>
                  <a:lnTo>
                    <a:pt x="4918" y="184"/>
                  </a:lnTo>
                  <a:lnTo>
                    <a:pt x="4931" y="60"/>
                  </a:lnTo>
                </a:path>
              </a:pathLst>
            </a:custGeom>
            <a:solidFill>
              <a:srgbClr val="E1E1E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9464" name="Freeform 5">
              <a:extLst>
                <a:ext uri="{FF2B5EF4-FFF2-40B4-BE49-F238E27FC236}">
                  <a16:creationId xmlns:a16="http://schemas.microsoft.com/office/drawing/2014/main" id="{963A1EC5-E35E-24B9-5AC8-45F776E62A93}"/>
                </a:ext>
              </a:extLst>
            </p:cNvPr>
            <p:cNvSpPr>
              <a:spLocks/>
            </p:cNvSpPr>
            <p:nvPr/>
          </p:nvSpPr>
          <p:spPr bwMode="auto">
            <a:xfrm>
              <a:off x="5834" y="1921"/>
              <a:ext cx="257" cy="1880"/>
            </a:xfrm>
            <a:custGeom>
              <a:avLst/>
              <a:gdLst>
                <a:gd name="T0" fmla="*/ 0 w 257"/>
                <a:gd name="T1" fmla="*/ 1879 h 1880"/>
                <a:gd name="T2" fmla="*/ 256 w 257"/>
                <a:gd name="T3" fmla="*/ 1867 h 1880"/>
                <a:gd name="T4" fmla="*/ 149 w 257"/>
                <a:gd name="T5" fmla="*/ 0 h 1880"/>
                <a:gd name="T6" fmla="*/ 0 w 257"/>
                <a:gd name="T7" fmla="*/ 1879 h 1880"/>
                <a:gd name="T8" fmla="*/ 0 w 257"/>
                <a:gd name="T9" fmla="*/ 1879 h 188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57" h="1880">
                  <a:moveTo>
                    <a:pt x="0" y="1879"/>
                  </a:moveTo>
                  <a:lnTo>
                    <a:pt x="256" y="1867"/>
                  </a:lnTo>
                  <a:lnTo>
                    <a:pt x="149" y="0"/>
                  </a:lnTo>
                  <a:lnTo>
                    <a:pt x="0" y="1879"/>
                  </a:lnTo>
                </a:path>
              </a:pathLst>
            </a:custGeom>
            <a:solidFill>
              <a:srgbClr val="00FF00"/>
            </a:solidFill>
            <a:ln w="12700" cap="rnd" cmpd="sng">
              <a:solidFill>
                <a:srgbClr val="00FF00"/>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9465" name="Freeform 6">
              <a:extLst>
                <a:ext uri="{FF2B5EF4-FFF2-40B4-BE49-F238E27FC236}">
                  <a16:creationId xmlns:a16="http://schemas.microsoft.com/office/drawing/2014/main" id="{C160C02F-2CB6-6624-BA3A-1D9564A43231}"/>
                </a:ext>
              </a:extLst>
            </p:cNvPr>
            <p:cNvSpPr>
              <a:spLocks/>
            </p:cNvSpPr>
            <p:nvPr/>
          </p:nvSpPr>
          <p:spPr bwMode="auto">
            <a:xfrm>
              <a:off x="5793" y="641"/>
              <a:ext cx="306" cy="2989"/>
            </a:xfrm>
            <a:custGeom>
              <a:avLst/>
              <a:gdLst>
                <a:gd name="T0" fmla="*/ 37 w 306"/>
                <a:gd name="T1" fmla="*/ 0 h 2989"/>
                <a:gd name="T2" fmla="*/ 305 w 306"/>
                <a:gd name="T3" fmla="*/ 26 h 2989"/>
                <a:gd name="T4" fmla="*/ 0 w 306"/>
                <a:gd name="T5" fmla="*/ 2988 h 2989"/>
                <a:gd name="T6" fmla="*/ 37 w 306"/>
                <a:gd name="T7" fmla="*/ 0 h 2989"/>
                <a:gd name="T8" fmla="*/ 37 w 306"/>
                <a:gd name="T9" fmla="*/ 0 h 298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06" h="2989">
                  <a:moveTo>
                    <a:pt x="37" y="0"/>
                  </a:moveTo>
                  <a:lnTo>
                    <a:pt x="305" y="26"/>
                  </a:lnTo>
                  <a:lnTo>
                    <a:pt x="0" y="2988"/>
                  </a:lnTo>
                  <a:lnTo>
                    <a:pt x="37" y="0"/>
                  </a:lnTo>
                </a:path>
              </a:pathLst>
            </a:custGeom>
            <a:solidFill>
              <a:srgbClr val="FFFF80"/>
            </a:solidFill>
            <a:ln w="12700" cap="rnd" cmpd="sng">
              <a:solidFill>
                <a:srgbClr val="E1E1E1"/>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9466" name="Freeform 7">
              <a:extLst>
                <a:ext uri="{FF2B5EF4-FFF2-40B4-BE49-F238E27FC236}">
                  <a16:creationId xmlns:a16="http://schemas.microsoft.com/office/drawing/2014/main" id="{70F39D3E-B8D2-1657-7797-7680DEFC42E3}"/>
                </a:ext>
              </a:extLst>
            </p:cNvPr>
            <p:cNvSpPr>
              <a:spLocks/>
            </p:cNvSpPr>
            <p:nvPr/>
          </p:nvSpPr>
          <p:spPr bwMode="auto">
            <a:xfrm>
              <a:off x="5918" y="489"/>
              <a:ext cx="44" cy="166"/>
            </a:xfrm>
            <a:custGeom>
              <a:avLst/>
              <a:gdLst>
                <a:gd name="T0" fmla="*/ 0 w 44"/>
                <a:gd name="T1" fmla="*/ 3 h 166"/>
                <a:gd name="T2" fmla="*/ 33 w 44"/>
                <a:gd name="T3" fmla="*/ 0 h 166"/>
                <a:gd name="T4" fmla="*/ 43 w 44"/>
                <a:gd name="T5" fmla="*/ 165 h 166"/>
                <a:gd name="T6" fmla="*/ 8 w 44"/>
                <a:gd name="T7" fmla="*/ 163 h 166"/>
                <a:gd name="T8" fmla="*/ 0 w 44"/>
                <a:gd name="T9" fmla="*/ 3 h 166"/>
                <a:gd name="T10" fmla="*/ 0 w 44"/>
                <a:gd name="T11" fmla="*/ 3 h 16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4" h="166">
                  <a:moveTo>
                    <a:pt x="0" y="3"/>
                  </a:moveTo>
                  <a:lnTo>
                    <a:pt x="33" y="0"/>
                  </a:lnTo>
                  <a:lnTo>
                    <a:pt x="43" y="165"/>
                  </a:lnTo>
                  <a:lnTo>
                    <a:pt x="8" y="163"/>
                  </a:lnTo>
                  <a:lnTo>
                    <a:pt x="0" y="3"/>
                  </a:lnTo>
                </a:path>
              </a:pathLst>
            </a:custGeom>
            <a:solidFill>
              <a:srgbClr val="E1E1E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9467" name="Freeform 8">
              <a:extLst>
                <a:ext uri="{FF2B5EF4-FFF2-40B4-BE49-F238E27FC236}">
                  <a16:creationId xmlns:a16="http://schemas.microsoft.com/office/drawing/2014/main" id="{7B4505AA-9779-FB6D-FFFE-C2129724A829}"/>
                </a:ext>
              </a:extLst>
            </p:cNvPr>
            <p:cNvSpPr>
              <a:spLocks/>
            </p:cNvSpPr>
            <p:nvPr/>
          </p:nvSpPr>
          <p:spPr bwMode="auto">
            <a:xfrm>
              <a:off x="485" y="3871"/>
              <a:ext cx="220" cy="41"/>
            </a:xfrm>
            <a:custGeom>
              <a:avLst/>
              <a:gdLst>
                <a:gd name="T0" fmla="*/ 0 w 220"/>
                <a:gd name="T1" fmla="*/ 0 h 41"/>
                <a:gd name="T2" fmla="*/ 0 w 220"/>
                <a:gd name="T3" fmla="*/ 40 h 41"/>
                <a:gd name="T4" fmla="*/ 215 w 220"/>
                <a:gd name="T5" fmla="*/ 38 h 41"/>
                <a:gd name="T6" fmla="*/ 219 w 220"/>
                <a:gd name="T7" fmla="*/ 0 h 41"/>
                <a:gd name="T8" fmla="*/ 0 w 220"/>
                <a:gd name="T9" fmla="*/ 0 h 41"/>
                <a:gd name="T10" fmla="*/ 0 w 220"/>
                <a:gd name="T11" fmla="*/ 0 h 4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20" h="41">
                  <a:moveTo>
                    <a:pt x="0" y="0"/>
                  </a:moveTo>
                  <a:lnTo>
                    <a:pt x="0" y="40"/>
                  </a:lnTo>
                  <a:lnTo>
                    <a:pt x="215" y="38"/>
                  </a:lnTo>
                  <a:lnTo>
                    <a:pt x="219" y="0"/>
                  </a:lnTo>
                  <a:lnTo>
                    <a:pt x="0" y="0"/>
                  </a:lnTo>
                </a:path>
              </a:pathLst>
            </a:custGeom>
            <a:solidFill>
              <a:srgbClr val="808080"/>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9468" name="Freeform 9">
              <a:extLst>
                <a:ext uri="{FF2B5EF4-FFF2-40B4-BE49-F238E27FC236}">
                  <a16:creationId xmlns:a16="http://schemas.microsoft.com/office/drawing/2014/main" id="{E091B731-9055-1E8E-3981-4A65F1BB33F8}"/>
                </a:ext>
              </a:extLst>
            </p:cNvPr>
            <p:cNvSpPr>
              <a:spLocks/>
            </p:cNvSpPr>
            <p:nvPr/>
          </p:nvSpPr>
          <p:spPr bwMode="auto">
            <a:xfrm>
              <a:off x="687" y="3871"/>
              <a:ext cx="3244" cy="37"/>
            </a:xfrm>
            <a:custGeom>
              <a:avLst/>
              <a:gdLst>
                <a:gd name="T0" fmla="*/ 0 w 3244"/>
                <a:gd name="T1" fmla="*/ 0 h 37"/>
                <a:gd name="T2" fmla="*/ 6 w 3244"/>
                <a:gd name="T3" fmla="*/ 36 h 37"/>
                <a:gd name="T4" fmla="*/ 3021 w 3244"/>
                <a:gd name="T5" fmla="*/ 25 h 37"/>
                <a:gd name="T6" fmla="*/ 3243 w 3244"/>
                <a:gd name="T7" fmla="*/ 9 h 37"/>
                <a:gd name="T8" fmla="*/ 3098 w 3244"/>
                <a:gd name="T9" fmla="*/ 2 h 37"/>
                <a:gd name="T10" fmla="*/ 0 w 3244"/>
                <a:gd name="T11" fmla="*/ 0 h 37"/>
                <a:gd name="T12" fmla="*/ 0 w 3244"/>
                <a:gd name="T13" fmla="*/ 0 h 37"/>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244" h="37">
                  <a:moveTo>
                    <a:pt x="0" y="0"/>
                  </a:moveTo>
                  <a:lnTo>
                    <a:pt x="6" y="36"/>
                  </a:lnTo>
                  <a:lnTo>
                    <a:pt x="3021" y="25"/>
                  </a:lnTo>
                  <a:lnTo>
                    <a:pt x="3243" y="9"/>
                  </a:lnTo>
                  <a:lnTo>
                    <a:pt x="3098" y="2"/>
                  </a:lnTo>
                  <a:lnTo>
                    <a:pt x="0" y="0"/>
                  </a:lnTo>
                </a:path>
              </a:pathLst>
            </a:custGeom>
            <a:solidFill>
              <a:srgbClr val="808080"/>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9469" name="AutoShape 10">
              <a:extLst>
                <a:ext uri="{FF2B5EF4-FFF2-40B4-BE49-F238E27FC236}">
                  <a16:creationId xmlns:a16="http://schemas.microsoft.com/office/drawing/2014/main" id="{9D71E5EC-8C8A-9E86-3AAE-815B84F5FC4D}"/>
                </a:ext>
              </a:extLst>
            </p:cNvPr>
            <p:cNvSpPr>
              <a:spLocks noChangeArrowheads="1"/>
            </p:cNvSpPr>
            <p:nvPr/>
          </p:nvSpPr>
          <p:spPr bwMode="auto">
            <a:xfrm>
              <a:off x="363" y="515"/>
              <a:ext cx="5434" cy="3355"/>
            </a:xfrm>
            <a:prstGeom prst="roundRect">
              <a:avLst>
                <a:gd name="adj" fmla="val 0"/>
              </a:avLst>
            </a:prstGeom>
            <a:solidFill>
              <a:srgbClr val="FFFFFF"/>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19470" name="Freeform 11">
              <a:extLst>
                <a:ext uri="{FF2B5EF4-FFF2-40B4-BE49-F238E27FC236}">
                  <a16:creationId xmlns:a16="http://schemas.microsoft.com/office/drawing/2014/main" id="{9A8F2962-5EFD-9B8C-531A-018C4B378968}"/>
                </a:ext>
              </a:extLst>
            </p:cNvPr>
            <p:cNvSpPr>
              <a:spLocks/>
            </p:cNvSpPr>
            <p:nvPr/>
          </p:nvSpPr>
          <p:spPr bwMode="auto">
            <a:xfrm>
              <a:off x="649" y="311"/>
              <a:ext cx="2930" cy="199"/>
            </a:xfrm>
            <a:custGeom>
              <a:avLst/>
              <a:gdLst>
                <a:gd name="T0" fmla="*/ 16 w 2930"/>
                <a:gd name="T1" fmla="*/ 0 h 199"/>
                <a:gd name="T2" fmla="*/ 0 w 2930"/>
                <a:gd name="T3" fmla="*/ 198 h 199"/>
                <a:gd name="T4" fmla="*/ 2929 w 2930"/>
                <a:gd name="T5" fmla="*/ 198 h 199"/>
                <a:gd name="T6" fmla="*/ 16 w 2930"/>
                <a:gd name="T7" fmla="*/ 0 h 199"/>
                <a:gd name="T8" fmla="*/ 16 w 2930"/>
                <a:gd name="T9" fmla="*/ 0 h 19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930" h="199">
                  <a:moveTo>
                    <a:pt x="16" y="0"/>
                  </a:moveTo>
                  <a:lnTo>
                    <a:pt x="0" y="198"/>
                  </a:lnTo>
                  <a:lnTo>
                    <a:pt x="2929" y="198"/>
                  </a:lnTo>
                  <a:lnTo>
                    <a:pt x="16" y="0"/>
                  </a:lnTo>
                </a:path>
              </a:pathLst>
            </a:custGeom>
            <a:solidFill>
              <a:srgbClr val="FFFF80"/>
            </a:solidFill>
            <a:ln w="12700" cap="rnd" cmpd="sng">
              <a:solidFill>
                <a:srgbClr val="A2A2A2"/>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9471" name="Freeform 12">
              <a:extLst>
                <a:ext uri="{FF2B5EF4-FFF2-40B4-BE49-F238E27FC236}">
                  <a16:creationId xmlns:a16="http://schemas.microsoft.com/office/drawing/2014/main" id="{26570EAC-75DC-16F7-C900-CEE04F11ABD1}"/>
                </a:ext>
              </a:extLst>
            </p:cNvPr>
            <p:cNvSpPr>
              <a:spLocks/>
            </p:cNvSpPr>
            <p:nvPr/>
          </p:nvSpPr>
          <p:spPr bwMode="auto">
            <a:xfrm>
              <a:off x="4686" y="448"/>
              <a:ext cx="1229" cy="202"/>
            </a:xfrm>
            <a:custGeom>
              <a:avLst/>
              <a:gdLst>
                <a:gd name="T0" fmla="*/ 0 w 1229"/>
                <a:gd name="T1" fmla="*/ 62 h 202"/>
                <a:gd name="T2" fmla="*/ 1214 w 1229"/>
                <a:gd name="T3" fmla="*/ 0 h 202"/>
                <a:gd name="T4" fmla="*/ 1228 w 1229"/>
                <a:gd name="T5" fmla="*/ 201 h 202"/>
                <a:gd name="T6" fmla="*/ 1146 w 1229"/>
                <a:gd name="T7" fmla="*/ 198 h 202"/>
                <a:gd name="T8" fmla="*/ 1146 w 1229"/>
                <a:gd name="T9" fmla="*/ 86 h 202"/>
                <a:gd name="T10" fmla="*/ 1114 w 1229"/>
                <a:gd name="T11" fmla="*/ 86 h 202"/>
                <a:gd name="T12" fmla="*/ 1111 w 1229"/>
                <a:gd name="T13" fmla="*/ 61 h 202"/>
                <a:gd name="T14" fmla="*/ 0 w 1229"/>
                <a:gd name="T15" fmla="*/ 62 h 202"/>
                <a:gd name="T16" fmla="*/ 0 w 1229"/>
                <a:gd name="T17" fmla="*/ 62 h 20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9" h="202">
                  <a:moveTo>
                    <a:pt x="0" y="62"/>
                  </a:moveTo>
                  <a:lnTo>
                    <a:pt x="1214" y="0"/>
                  </a:lnTo>
                  <a:lnTo>
                    <a:pt x="1228" y="201"/>
                  </a:lnTo>
                  <a:lnTo>
                    <a:pt x="1146" y="198"/>
                  </a:lnTo>
                  <a:lnTo>
                    <a:pt x="1146" y="86"/>
                  </a:lnTo>
                  <a:lnTo>
                    <a:pt x="1114" y="86"/>
                  </a:lnTo>
                  <a:lnTo>
                    <a:pt x="1111" y="61"/>
                  </a:lnTo>
                  <a:lnTo>
                    <a:pt x="0" y="62"/>
                  </a:lnTo>
                </a:path>
              </a:pathLst>
            </a:custGeom>
            <a:solidFill>
              <a:srgbClr val="A2A2A2"/>
            </a:solidFill>
            <a:ln w="12700" cap="rnd" cmpd="sng">
              <a:solidFill>
                <a:srgbClr val="A2A2A2"/>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9472" name="Freeform 13">
              <a:extLst>
                <a:ext uri="{FF2B5EF4-FFF2-40B4-BE49-F238E27FC236}">
                  <a16:creationId xmlns:a16="http://schemas.microsoft.com/office/drawing/2014/main" id="{EF247D50-0225-19C9-5460-959ECB98CFA3}"/>
                </a:ext>
              </a:extLst>
            </p:cNvPr>
            <p:cNvSpPr>
              <a:spLocks/>
            </p:cNvSpPr>
            <p:nvPr/>
          </p:nvSpPr>
          <p:spPr bwMode="auto">
            <a:xfrm>
              <a:off x="4762" y="499"/>
              <a:ext cx="1080" cy="150"/>
            </a:xfrm>
            <a:custGeom>
              <a:avLst/>
              <a:gdLst>
                <a:gd name="T0" fmla="*/ 1035 w 1080"/>
                <a:gd name="T1" fmla="*/ 147 h 150"/>
                <a:gd name="T2" fmla="*/ 1073 w 1080"/>
                <a:gd name="T3" fmla="*/ 149 h 150"/>
                <a:gd name="T4" fmla="*/ 1079 w 1080"/>
                <a:gd name="T5" fmla="*/ 0 h 150"/>
                <a:gd name="T6" fmla="*/ 193 w 1080"/>
                <a:gd name="T7" fmla="*/ 0 h 150"/>
                <a:gd name="T8" fmla="*/ 0 w 1080"/>
                <a:gd name="T9" fmla="*/ 8 h 150"/>
                <a:gd name="T10" fmla="*/ 1032 w 1080"/>
                <a:gd name="T11" fmla="*/ 14 h 150"/>
                <a:gd name="T12" fmla="*/ 1035 w 1080"/>
                <a:gd name="T13" fmla="*/ 147 h 150"/>
                <a:gd name="T14" fmla="*/ 1035 w 1080"/>
                <a:gd name="T15" fmla="*/ 147 h 150"/>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080" h="150">
                  <a:moveTo>
                    <a:pt x="1035" y="147"/>
                  </a:moveTo>
                  <a:lnTo>
                    <a:pt x="1073" y="149"/>
                  </a:lnTo>
                  <a:lnTo>
                    <a:pt x="1079" y="0"/>
                  </a:lnTo>
                  <a:lnTo>
                    <a:pt x="193" y="0"/>
                  </a:lnTo>
                  <a:lnTo>
                    <a:pt x="0" y="8"/>
                  </a:lnTo>
                  <a:lnTo>
                    <a:pt x="1032" y="14"/>
                  </a:lnTo>
                  <a:lnTo>
                    <a:pt x="1035" y="147"/>
                  </a:lnTo>
                </a:path>
              </a:pathLst>
            </a:custGeom>
            <a:solidFill>
              <a:srgbClr val="808080"/>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9473" name="Freeform 14">
              <a:extLst>
                <a:ext uri="{FF2B5EF4-FFF2-40B4-BE49-F238E27FC236}">
                  <a16:creationId xmlns:a16="http://schemas.microsoft.com/office/drawing/2014/main" id="{15282F10-C83F-101C-1789-D938E580205C}"/>
                </a:ext>
              </a:extLst>
            </p:cNvPr>
            <p:cNvSpPr>
              <a:spLocks/>
            </p:cNvSpPr>
            <p:nvPr/>
          </p:nvSpPr>
          <p:spPr bwMode="auto">
            <a:xfrm>
              <a:off x="3943" y="3888"/>
              <a:ext cx="1829" cy="99"/>
            </a:xfrm>
            <a:custGeom>
              <a:avLst/>
              <a:gdLst>
                <a:gd name="T0" fmla="*/ 1828 w 1829"/>
                <a:gd name="T1" fmla="*/ 8 h 99"/>
                <a:gd name="T2" fmla="*/ 1816 w 1829"/>
                <a:gd name="T3" fmla="*/ 98 h 99"/>
                <a:gd name="T4" fmla="*/ 0 w 1829"/>
                <a:gd name="T5" fmla="*/ 3 h 99"/>
                <a:gd name="T6" fmla="*/ 85 w 1829"/>
                <a:gd name="T7" fmla="*/ 0 h 99"/>
                <a:gd name="T8" fmla="*/ 1828 w 1829"/>
                <a:gd name="T9" fmla="*/ 8 h 99"/>
                <a:gd name="T10" fmla="*/ 1828 w 1829"/>
                <a:gd name="T11" fmla="*/ 8 h 9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829" h="99">
                  <a:moveTo>
                    <a:pt x="1828" y="8"/>
                  </a:moveTo>
                  <a:lnTo>
                    <a:pt x="1816" y="98"/>
                  </a:lnTo>
                  <a:lnTo>
                    <a:pt x="0" y="3"/>
                  </a:lnTo>
                  <a:lnTo>
                    <a:pt x="85" y="0"/>
                  </a:lnTo>
                  <a:lnTo>
                    <a:pt x="1828" y="8"/>
                  </a:lnTo>
                </a:path>
              </a:pathLst>
            </a:custGeom>
            <a:solidFill>
              <a:srgbClr val="FFFF80"/>
            </a:solidFill>
            <a:ln w="12700" cap="rnd" cmpd="sng">
              <a:solidFill>
                <a:srgbClr val="FFFF80"/>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9474" name="Line 15">
              <a:extLst>
                <a:ext uri="{FF2B5EF4-FFF2-40B4-BE49-F238E27FC236}">
                  <a16:creationId xmlns:a16="http://schemas.microsoft.com/office/drawing/2014/main" id="{356857D0-CE2D-1329-2CA8-42C53DB9C2D9}"/>
                </a:ext>
              </a:extLst>
            </p:cNvPr>
            <p:cNvSpPr>
              <a:spLocks noChangeShapeType="1"/>
            </p:cNvSpPr>
            <p:nvPr/>
          </p:nvSpPr>
          <p:spPr bwMode="auto">
            <a:xfrm flipV="1">
              <a:off x="4663" y="445"/>
              <a:ext cx="1240" cy="69"/>
            </a:xfrm>
            <a:prstGeom prst="line">
              <a:avLst/>
            </a:prstGeom>
            <a:noFill/>
            <a:ln w="25400">
              <a:solidFill>
                <a:srgbClr val="80808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9475" name="Line 16">
              <a:extLst>
                <a:ext uri="{FF2B5EF4-FFF2-40B4-BE49-F238E27FC236}">
                  <a16:creationId xmlns:a16="http://schemas.microsoft.com/office/drawing/2014/main" id="{4DD4219C-390F-E66E-AC4E-511C5CCBF646}"/>
                </a:ext>
              </a:extLst>
            </p:cNvPr>
            <p:cNvSpPr>
              <a:spLocks noChangeShapeType="1"/>
            </p:cNvSpPr>
            <p:nvPr/>
          </p:nvSpPr>
          <p:spPr bwMode="auto">
            <a:xfrm>
              <a:off x="692" y="3874"/>
              <a:ext cx="12" cy="164"/>
            </a:xfrm>
            <a:prstGeom prst="line">
              <a:avLst/>
            </a:prstGeom>
            <a:noFill/>
            <a:ln w="25400">
              <a:solidFill>
                <a:srgbClr val="80808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9476" name="Line 17">
              <a:extLst>
                <a:ext uri="{FF2B5EF4-FFF2-40B4-BE49-F238E27FC236}">
                  <a16:creationId xmlns:a16="http://schemas.microsoft.com/office/drawing/2014/main" id="{DB17F186-1F56-F88A-AD5B-44D7C98E96E7}"/>
                </a:ext>
              </a:extLst>
            </p:cNvPr>
            <p:cNvSpPr>
              <a:spLocks noChangeShapeType="1"/>
            </p:cNvSpPr>
            <p:nvPr/>
          </p:nvSpPr>
          <p:spPr bwMode="auto">
            <a:xfrm>
              <a:off x="5909" y="448"/>
              <a:ext cx="13" cy="201"/>
            </a:xfrm>
            <a:prstGeom prst="line">
              <a:avLst/>
            </a:prstGeom>
            <a:noFill/>
            <a:ln w="254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9477" name="Freeform 18">
              <a:extLst>
                <a:ext uri="{FF2B5EF4-FFF2-40B4-BE49-F238E27FC236}">
                  <a16:creationId xmlns:a16="http://schemas.microsoft.com/office/drawing/2014/main" id="{6B432414-9F17-70FD-8991-245A1D039F6C}"/>
                </a:ext>
              </a:extLst>
            </p:cNvPr>
            <p:cNvSpPr>
              <a:spLocks/>
            </p:cNvSpPr>
            <p:nvPr/>
          </p:nvSpPr>
          <p:spPr bwMode="auto">
            <a:xfrm>
              <a:off x="5799" y="1855"/>
              <a:ext cx="298" cy="1954"/>
            </a:xfrm>
            <a:custGeom>
              <a:avLst/>
              <a:gdLst>
                <a:gd name="T0" fmla="*/ 183 w 298"/>
                <a:gd name="T1" fmla="*/ 0 h 1954"/>
                <a:gd name="T2" fmla="*/ 297 w 298"/>
                <a:gd name="T3" fmla="*/ 1938 h 1954"/>
                <a:gd name="T4" fmla="*/ 0 w 298"/>
                <a:gd name="T5" fmla="*/ 1953 h 1954"/>
                <a:gd name="T6" fmla="*/ 0 60000 65536"/>
                <a:gd name="T7" fmla="*/ 0 60000 65536"/>
                <a:gd name="T8" fmla="*/ 0 60000 65536"/>
              </a:gdLst>
              <a:ahLst/>
              <a:cxnLst>
                <a:cxn ang="T6">
                  <a:pos x="T0" y="T1"/>
                </a:cxn>
                <a:cxn ang="T7">
                  <a:pos x="T2" y="T3"/>
                </a:cxn>
                <a:cxn ang="T8">
                  <a:pos x="T4" y="T5"/>
                </a:cxn>
              </a:cxnLst>
              <a:rect l="0" t="0" r="r" b="b"/>
              <a:pathLst>
                <a:path w="298" h="1954">
                  <a:moveTo>
                    <a:pt x="183" y="0"/>
                  </a:moveTo>
                  <a:lnTo>
                    <a:pt x="297" y="1938"/>
                  </a:lnTo>
                  <a:lnTo>
                    <a:pt x="0" y="1953"/>
                  </a:lnTo>
                </a:path>
              </a:pathLst>
            </a:custGeom>
            <a:noFill/>
            <a:ln w="25400" cap="rnd" cmpd="sng">
              <a:solidFill>
                <a:srgbClr val="00FF00"/>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9478" name="Freeform 19">
              <a:extLst>
                <a:ext uri="{FF2B5EF4-FFF2-40B4-BE49-F238E27FC236}">
                  <a16:creationId xmlns:a16="http://schemas.microsoft.com/office/drawing/2014/main" id="{FAF4CE8F-4038-F85D-9501-3923D3F0919A}"/>
                </a:ext>
              </a:extLst>
            </p:cNvPr>
            <p:cNvSpPr>
              <a:spLocks/>
            </p:cNvSpPr>
            <p:nvPr/>
          </p:nvSpPr>
          <p:spPr bwMode="auto">
            <a:xfrm>
              <a:off x="5793" y="1872"/>
              <a:ext cx="199" cy="1936"/>
            </a:xfrm>
            <a:custGeom>
              <a:avLst/>
              <a:gdLst>
                <a:gd name="T0" fmla="*/ 0 w 199"/>
                <a:gd name="T1" fmla="*/ 1935 h 1936"/>
                <a:gd name="T2" fmla="*/ 46 w 199"/>
                <a:gd name="T3" fmla="*/ 1934 h 1936"/>
                <a:gd name="T4" fmla="*/ 198 w 199"/>
                <a:gd name="T5" fmla="*/ 135 h 1936"/>
                <a:gd name="T6" fmla="*/ 187 w 199"/>
                <a:gd name="T7" fmla="*/ 0 h 1936"/>
                <a:gd name="T8" fmla="*/ 0 w 199"/>
                <a:gd name="T9" fmla="*/ 1935 h 1936"/>
                <a:gd name="T10" fmla="*/ 0 w 199"/>
                <a:gd name="T11" fmla="*/ 1935 h 193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99" h="1936">
                  <a:moveTo>
                    <a:pt x="0" y="1935"/>
                  </a:moveTo>
                  <a:lnTo>
                    <a:pt x="46" y="1934"/>
                  </a:lnTo>
                  <a:lnTo>
                    <a:pt x="198" y="135"/>
                  </a:lnTo>
                  <a:lnTo>
                    <a:pt x="187" y="0"/>
                  </a:lnTo>
                  <a:lnTo>
                    <a:pt x="0" y="1935"/>
                  </a:lnTo>
                </a:path>
              </a:pathLst>
            </a:custGeom>
            <a:solidFill>
              <a:srgbClr val="00FF00"/>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9479" name="Freeform 20">
              <a:extLst>
                <a:ext uri="{FF2B5EF4-FFF2-40B4-BE49-F238E27FC236}">
                  <a16:creationId xmlns:a16="http://schemas.microsoft.com/office/drawing/2014/main" id="{3A91074A-8EF2-B260-4EE9-E1FB877EC403}"/>
                </a:ext>
              </a:extLst>
            </p:cNvPr>
            <p:cNvSpPr>
              <a:spLocks/>
            </p:cNvSpPr>
            <p:nvPr/>
          </p:nvSpPr>
          <p:spPr bwMode="auto">
            <a:xfrm>
              <a:off x="5801" y="651"/>
              <a:ext cx="42" cy="3068"/>
            </a:xfrm>
            <a:custGeom>
              <a:avLst/>
              <a:gdLst>
                <a:gd name="T0" fmla="*/ 41 w 42"/>
                <a:gd name="T1" fmla="*/ 3 h 3068"/>
                <a:gd name="T2" fmla="*/ 27 w 42"/>
                <a:gd name="T3" fmla="*/ 2679 h 3068"/>
                <a:gd name="T4" fmla="*/ 0 w 42"/>
                <a:gd name="T5" fmla="*/ 3067 h 3068"/>
                <a:gd name="T6" fmla="*/ 0 w 42"/>
                <a:gd name="T7" fmla="*/ 0 h 3068"/>
                <a:gd name="T8" fmla="*/ 41 w 42"/>
                <a:gd name="T9" fmla="*/ 3 h 3068"/>
                <a:gd name="T10" fmla="*/ 41 w 42"/>
                <a:gd name="T11" fmla="*/ 3 h 306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2" h="3068">
                  <a:moveTo>
                    <a:pt x="41" y="3"/>
                  </a:moveTo>
                  <a:lnTo>
                    <a:pt x="27" y="2679"/>
                  </a:lnTo>
                  <a:lnTo>
                    <a:pt x="0" y="3067"/>
                  </a:lnTo>
                  <a:lnTo>
                    <a:pt x="0" y="0"/>
                  </a:lnTo>
                  <a:lnTo>
                    <a:pt x="41" y="3"/>
                  </a:lnTo>
                </a:path>
              </a:pathLst>
            </a:custGeom>
            <a:solidFill>
              <a:srgbClr val="A2A2A2"/>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9480" name="Line 21">
              <a:extLst>
                <a:ext uri="{FF2B5EF4-FFF2-40B4-BE49-F238E27FC236}">
                  <a16:creationId xmlns:a16="http://schemas.microsoft.com/office/drawing/2014/main" id="{0F95748A-ED6B-3547-DC79-22F2B595FE36}"/>
                </a:ext>
              </a:extLst>
            </p:cNvPr>
            <p:cNvSpPr>
              <a:spLocks noChangeShapeType="1"/>
            </p:cNvSpPr>
            <p:nvPr/>
          </p:nvSpPr>
          <p:spPr bwMode="auto">
            <a:xfrm>
              <a:off x="5799" y="645"/>
              <a:ext cx="292" cy="22"/>
            </a:xfrm>
            <a:prstGeom prst="line">
              <a:avLst/>
            </a:prstGeom>
            <a:noFill/>
            <a:ln w="25400">
              <a:solidFill>
                <a:srgbClr val="A2A2A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9481" name="Line 22">
              <a:extLst>
                <a:ext uri="{FF2B5EF4-FFF2-40B4-BE49-F238E27FC236}">
                  <a16:creationId xmlns:a16="http://schemas.microsoft.com/office/drawing/2014/main" id="{469D5FF0-924C-DC26-C80E-8E42B31361E6}"/>
                </a:ext>
              </a:extLst>
            </p:cNvPr>
            <p:cNvSpPr>
              <a:spLocks noChangeShapeType="1"/>
            </p:cNvSpPr>
            <p:nvPr/>
          </p:nvSpPr>
          <p:spPr bwMode="auto">
            <a:xfrm flipV="1">
              <a:off x="713" y="3881"/>
              <a:ext cx="3313" cy="156"/>
            </a:xfrm>
            <a:prstGeom prst="line">
              <a:avLst/>
            </a:prstGeom>
            <a:noFill/>
            <a:ln w="25400">
              <a:solidFill>
                <a:srgbClr val="00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9482" name="Line 23">
              <a:extLst>
                <a:ext uri="{FF2B5EF4-FFF2-40B4-BE49-F238E27FC236}">
                  <a16:creationId xmlns:a16="http://schemas.microsoft.com/office/drawing/2014/main" id="{8A8F441A-44CD-2474-B7E2-AA8DBEB7218B}"/>
                </a:ext>
              </a:extLst>
            </p:cNvPr>
            <p:cNvSpPr>
              <a:spLocks noChangeShapeType="1"/>
            </p:cNvSpPr>
            <p:nvPr/>
          </p:nvSpPr>
          <p:spPr bwMode="auto">
            <a:xfrm flipV="1">
              <a:off x="5797" y="667"/>
              <a:ext cx="294" cy="3071"/>
            </a:xfrm>
            <a:prstGeom prst="line">
              <a:avLst/>
            </a:prstGeom>
            <a:noFill/>
            <a:ln w="254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9483" name="Line 24">
              <a:extLst>
                <a:ext uri="{FF2B5EF4-FFF2-40B4-BE49-F238E27FC236}">
                  <a16:creationId xmlns:a16="http://schemas.microsoft.com/office/drawing/2014/main" id="{70E7FC06-3D99-C429-11AC-38ECDD4DFF1D}"/>
                </a:ext>
              </a:extLst>
            </p:cNvPr>
            <p:cNvSpPr>
              <a:spLocks noChangeShapeType="1"/>
            </p:cNvSpPr>
            <p:nvPr/>
          </p:nvSpPr>
          <p:spPr bwMode="auto">
            <a:xfrm>
              <a:off x="546" y="4045"/>
              <a:ext cx="19" cy="0"/>
            </a:xfrm>
            <a:prstGeom prst="line">
              <a:avLst/>
            </a:prstGeom>
            <a:noFill/>
            <a:ln w="12700">
              <a:solidFill>
                <a:srgbClr val="A2A2A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9484" name="Freeform 25">
              <a:extLst>
                <a:ext uri="{FF2B5EF4-FFF2-40B4-BE49-F238E27FC236}">
                  <a16:creationId xmlns:a16="http://schemas.microsoft.com/office/drawing/2014/main" id="{BCDAD545-A7E5-1986-09F7-FD54565A0412}"/>
                </a:ext>
              </a:extLst>
            </p:cNvPr>
            <p:cNvSpPr>
              <a:spLocks/>
            </p:cNvSpPr>
            <p:nvPr/>
          </p:nvSpPr>
          <p:spPr bwMode="auto">
            <a:xfrm>
              <a:off x="3789" y="3868"/>
              <a:ext cx="1991" cy="39"/>
            </a:xfrm>
            <a:custGeom>
              <a:avLst/>
              <a:gdLst>
                <a:gd name="T0" fmla="*/ 1990 w 1991"/>
                <a:gd name="T1" fmla="*/ 4 h 39"/>
                <a:gd name="T2" fmla="*/ 1986 w 1991"/>
                <a:gd name="T3" fmla="*/ 38 h 39"/>
                <a:gd name="T4" fmla="*/ 504 w 1991"/>
                <a:gd name="T5" fmla="*/ 36 h 39"/>
                <a:gd name="T6" fmla="*/ 0 w 1991"/>
                <a:gd name="T7" fmla="*/ 0 h 39"/>
                <a:gd name="T8" fmla="*/ 1990 w 1991"/>
                <a:gd name="T9" fmla="*/ 4 h 39"/>
                <a:gd name="T10" fmla="*/ 1990 w 1991"/>
                <a:gd name="T11" fmla="*/ 4 h 3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991" h="39">
                  <a:moveTo>
                    <a:pt x="1990" y="4"/>
                  </a:moveTo>
                  <a:lnTo>
                    <a:pt x="1986" y="38"/>
                  </a:lnTo>
                  <a:lnTo>
                    <a:pt x="504" y="36"/>
                  </a:lnTo>
                  <a:lnTo>
                    <a:pt x="0" y="0"/>
                  </a:lnTo>
                  <a:lnTo>
                    <a:pt x="1990" y="4"/>
                  </a:lnTo>
                </a:path>
              </a:pathLst>
            </a:custGeom>
            <a:solidFill>
              <a:srgbClr val="A2A2A2"/>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9485" name="Freeform 26">
              <a:extLst>
                <a:ext uri="{FF2B5EF4-FFF2-40B4-BE49-F238E27FC236}">
                  <a16:creationId xmlns:a16="http://schemas.microsoft.com/office/drawing/2014/main" id="{CC07D5CB-1215-9DE7-35AD-496AB399EC8F}"/>
                </a:ext>
              </a:extLst>
            </p:cNvPr>
            <p:cNvSpPr>
              <a:spLocks/>
            </p:cNvSpPr>
            <p:nvPr/>
          </p:nvSpPr>
          <p:spPr bwMode="auto">
            <a:xfrm>
              <a:off x="3801" y="3871"/>
              <a:ext cx="1978" cy="121"/>
            </a:xfrm>
            <a:custGeom>
              <a:avLst/>
              <a:gdLst>
                <a:gd name="T0" fmla="*/ 0 w 1978"/>
                <a:gd name="T1" fmla="*/ 0 h 121"/>
                <a:gd name="T2" fmla="*/ 1961 w 1978"/>
                <a:gd name="T3" fmla="*/ 120 h 121"/>
                <a:gd name="T4" fmla="*/ 1977 w 1978"/>
                <a:gd name="T5" fmla="*/ 6 h 121"/>
                <a:gd name="T6" fmla="*/ 0 60000 65536"/>
                <a:gd name="T7" fmla="*/ 0 60000 65536"/>
                <a:gd name="T8" fmla="*/ 0 60000 65536"/>
              </a:gdLst>
              <a:ahLst/>
              <a:cxnLst>
                <a:cxn ang="T6">
                  <a:pos x="T0" y="T1"/>
                </a:cxn>
                <a:cxn ang="T7">
                  <a:pos x="T2" y="T3"/>
                </a:cxn>
                <a:cxn ang="T8">
                  <a:pos x="T4" y="T5"/>
                </a:cxn>
              </a:cxnLst>
              <a:rect l="0" t="0" r="r" b="b"/>
              <a:pathLst>
                <a:path w="1978" h="121">
                  <a:moveTo>
                    <a:pt x="0" y="0"/>
                  </a:moveTo>
                  <a:lnTo>
                    <a:pt x="1961" y="120"/>
                  </a:lnTo>
                  <a:lnTo>
                    <a:pt x="1977" y="6"/>
                  </a:lnTo>
                </a:path>
              </a:pathLst>
            </a:custGeom>
            <a:noFill/>
            <a:ln w="25400" cap="rnd" cmpd="sng">
              <a:solidFill>
                <a:srgbClr val="000000"/>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9486" name="Freeform 27">
              <a:extLst>
                <a:ext uri="{FF2B5EF4-FFF2-40B4-BE49-F238E27FC236}">
                  <a16:creationId xmlns:a16="http://schemas.microsoft.com/office/drawing/2014/main" id="{E31874B6-0FA5-F0A1-5112-0756458007FB}"/>
                </a:ext>
              </a:extLst>
            </p:cNvPr>
            <p:cNvSpPr>
              <a:spLocks/>
            </p:cNvSpPr>
            <p:nvPr/>
          </p:nvSpPr>
          <p:spPr bwMode="auto">
            <a:xfrm>
              <a:off x="363" y="515"/>
              <a:ext cx="5435" cy="3359"/>
            </a:xfrm>
            <a:custGeom>
              <a:avLst/>
              <a:gdLst>
                <a:gd name="T0" fmla="*/ 5434 w 5435"/>
                <a:gd name="T1" fmla="*/ 0 h 3359"/>
                <a:gd name="T2" fmla="*/ 5431 w 5435"/>
                <a:gd name="T3" fmla="*/ 3358 h 3359"/>
                <a:gd name="T4" fmla="*/ 0 w 5435"/>
                <a:gd name="T5" fmla="*/ 3355 h 3359"/>
                <a:gd name="T6" fmla="*/ 0 60000 65536"/>
                <a:gd name="T7" fmla="*/ 0 60000 65536"/>
                <a:gd name="T8" fmla="*/ 0 60000 65536"/>
              </a:gdLst>
              <a:ahLst/>
              <a:cxnLst>
                <a:cxn ang="T6">
                  <a:pos x="T0" y="T1"/>
                </a:cxn>
                <a:cxn ang="T7">
                  <a:pos x="T2" y="T3"/>
                </a:cxn>
                <a:cxn ang="T8">
                  <a:pos x="T4" y="T5"/>
                </a:cxn>
              </a:cxnLst>
              <a:rect l="0" t="0" r="r" b="b"/>
              <a:pathLst>
                <a:path w="5435" h="3359">
                  <a:moveTo>
                    <a:pt x="5434" y="0"/>
                  </a:moveTo>
                  <a:lnTo>
                    <a:pt x="5431" y="3358"/>
                  </a:lnTo>
                  <a:lnTo>
                    <a:pt x="0" y="3355"/>
                  </a:lnTo>
                </a:path>
              </a:pathLst>
            </a:custGeom>
            <a:noFill/>
            <a:ln w="25400" cap="rnd" cmpd="sng">
              <a:solidFill>
                <a:srgbClr val="000000"/>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9487" name="Freeform 28">
              <a:extLst>
                <a:ext uri="{FF2B5EF4-FFF2-40B4-BE49-F238E27FC236}">
                  <a16:creationId xmlns:a16="http://schemas.microsoft.com/office/drawing/2014/main" id="{758352C2-6CAF-301F-58C4-7EA16B350EA5}"/>
                </a:ext>
              </a:extLst>
            </p:cNvPr>
            <p:cNvSpPr>
              <a:spLocks/>
            </p:cNvSpPr>
            <p:nvPr/>
          </p:nvSpPr>
          <p:spPr bwMode="auto">
            <a:xfrm>
              <a:off x="640" y="495"/>
              <a:ext cx="2937" cy="20"/>
            </a:xfrm>
            <a:custGeom>
              <a:avLst/>
              <a:gdLst>
                <a:gd name="T0" fmla="*/ 0 w 2937"/>
                <a:gd name="T1" fmla="*/ 19 h 20"/>
                <a:gd name="T2" fmla="*/ 10 w 2937"/>
                <a:gd name="T3" fmla="*/ 19 h 20"/>
                <a:gd name="T4" fmla="*/ 10 w 2937"/>
                <a:gd name="T5" fmla="*/ 0 h 20"/>
                <a:gd name="T6" fmla="*/ 2762 w 2937"/>
                <a:gd name="T7" fmla="*/ 4 h 20"/>
                <a:gd name="T8" fmla="*/ 2936 w 2937"/>
                <a:gd name="T9" fmla="*/ 18 h 20"/>
                <a:gd name="T10" fmla="*/ 0 w 2937"/>
                <a:gd name="T11" fmla="*/ 19 h 20"/>
                <a:gd name="T12" fmla="*/ 0 w 2937"/>
                <a:gd name="T13" fmla="*/ 19 h 20"/>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937" h="20">
                  <a:moveTo>
                    <a:pt x="0" y="19"/>
                  </a:moveTo>
                  <a:lnTo>
                    <a:pt x="10" y="19"/>
                  </a:lnTo>
                  <a:lnTo>
                    <a:pt x="10" y="0"/>
                  </a:lnTo>
                  <a:lnTo>
                    <a:pt x="2762" y="4"/>
                  </a:lnTo>
                  <a:lnTo>
                    <a:pt x="2936" y="18"/>
                  </a:lnTo>
                  <a:lnTo>
                    <a:pt x="0" y="19"/>
                  </a:lnTo>
                </a:path>
              </a:pathLst>
            </a:custGeom>
            <a:solidFill>
              <a:srgbClr val="C0C0C0"/>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9488" name="Freeform 29">
              <a:extLst>
                <a:ext uri="{FF2B5EF4-FFF2-40B4-BE49-F238E27FC236}">
                  <a16:creationId xmlns:a16="http://schemas.microsoft.com/office/drawing/2014/main" id="{66259923-B6D5-476A-EBDC-0AF3D589CE73}"/>
                </a:ext>
              </a:extLst>
            </p:cNvPr>
            <p:cNvSpPr>
              <a:spLocks/>
            </p:cNvSpPr>
            <p:nvPr/>
          </p:nvSpPr>
          <p:spPr bwMode="auto">
            <a:xfrm>
              <a:off x="363" y="514"/>
              <a:ext cx="5435" cy="3355"/>
            </a:xfrm>
            <a:custGeom>
              <a:avLst/>
              <a:gdLst>
                <a:gd name="T0" fmla="*/ 5434 w 5435"/>
                <a:gd name="T1" fmla="*/ 0 h 3355"/>
                <a:gd name="T2" fmla="*/ 0 w 5435"/>
                <a:gd name="T3" fmla="*/ 0 h 3355"/>
                <a:gd name="T4" fmla="*/ 0 w 5435"/>
                <a:gd name="T5" fmla="*/ 3354 h 3355"/>
                <a:gd name="T6" fmla="*/ 0 60000 65536"/>
                <a:gd name="T7" fmla="*/ 0 60000 65536"/>
                <a:gd name="T8" fmla="*/ 0 60000 65536"/>
              </a:gdLst>
              <a:ahLst/>
              <a:cxnLst>
                <a:cxn ang="T6">
                  <a:pos x="T0" y="T1"/>
                </a:cxn>
                <a:cxn ang="T7">
                  <a:pos x="T2" y="T3"/>
                </a:cxn>
                <a:cxn ang="T8">
                  <a:pos x="T4" y="T5"/>
                </a:cxn>
              </a:cxnLst>
              <a:rect l="0" t="0" r="r" b="b"/>
              <a:pathLst>
                <a:path w="5435" h="3355">
                  <a:moveTo>
                    <a:pt x="5434" y="0"/>
                  </a:moveTo>
                  <a:lnTo>
                    <a:pt x="0" y="0"/>
                  </a:lnTo>
                  <a:lnTo>
                    <a:pt x="0" y="3354"/>
                  </a:lnTo>
                </a:path>
              </a:pathLst>
            </a:custGeom>
            <a:noFill/>
            <a:ln w="25400" cap="rnd" cmpd="sng">
              <a:solidFill>
                <a:srgbClr val="404040"/>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9489" name="Freeform 30">
              <a:extLst>
                <a:ext uri="{FF2B5EF4-FFF2-40B4-BE49-F238E27FC236}">
                  <a16:creationId xmlns:a16="http://schemas.microsoft.com/office/drawing/2014/main" id="{657C3A39-98E3-EDE5-DA68-16E73E0D2103}"/>
                </a:ext>
              </a:extLst>
            </p:cNvPr>
            <p:cNvSpPr>
              <a:spLocks/>
            </p:cNvSpPr>
            <p:nvPr/>
          </p:nvSpPr>
          <p:spPr bwMode="auto">
            <a:xfrm>
              <a:off x="658" y="311"/>
              <a:ext cx="2963" cy="202"/>
            </a:xfrm>
            <a:custGeom>
              <a:avLst/>
              <a:gdLst>
                <a:gd name="T0" fmla="*/ 0 w 2963"/>
                <a:gd name="T1" fmla="*/ 190 h 202"/>
                <a:gd name="T2" fmla="*/ 9 w 2963"/>
                <a:gd name="T3" fmla="*/ 0 h 202"/>
                <a:gd name="T4" fmla="*/ 2962 w 2963"/>
                <a:gd name="T5" fmla="*/ 201 h 202"/>
                <a:gd name="T6" fmla="*/ 0 60000 65536"/>
                <a:gd name="T7" fmla="*/ 0 60000 65536"/>
                <a:gd name="T8" fmla="*/ 0 60000 65536"/>
              </a:gdLst>
              <a:ahLst/>
              <a:cxnLst>
                <a:cxn ang="T6">
                  <a:pos x="T0" y="T1"/>
                </a:cxn>
                <a:cxn ang="T7">
                  <a:pos x="T2" y="T3"/>
                </a:cxn>
                <a:cxn ang="T8">
                  <a:pos x="T4" y="T5"/>
                </a:cxn>
              </a:cxnLst>
              <a:rect l="0" t="0" r="r" b="b"/>
              <a:pathLst>
                <a:path w="2963" h="202">
                  <a:moveTo>
                    <a:pt x="0" y="190"/>
                  </a:moveTo>
                  <a:lnTo>
                    <a:pt x="9" y="0"/>
                  </a:lnTo>
                  <a:lnTo>
                    <a:pt x="2962" y="201"/>
                  </a:lnTo>
                </a:path>
              </a:pathLst>
            </a:custGeom>
            <a:noFill/>
            <a:ln w="25400" cap="rnd" cmpd="sng">
              <a:solidFill>
                <a:srgbClr val="A2A2A2"/>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19459" name="Rectangle 32">
            <a:extLst>
              <a:ext uri="{FF2B5EF4-FFF2-40B4-BE49-F238E27FC236}">
                <a16:creationId xmlns:a16="http://schemas.microsoft.com/office/drawing/2014/main" id="{3BEEC2E0-D080-98A2-A32E-4BA7F3F62EB9}"/>
              </a:ext>
            </a:extLst>
          </p:cNvPr>
          <p:cNvSpPr>
            <a:spLocks noGrp="1" noChangeArrowheads="1"/>
          </p:cNvSpPr>
          <p:nvPr>
            <p:ph type="title"/>
          </p:nvPr>
        </p:nvSpPr>
        <p:spPr>
          <a:xfrm>
            <a:off x="881063" y="950913"/>
            <a:ext cx="8389937" cy="901700"/>
          </a:xfrm>
          <a:noFill/>
        </p:spPr>
        <p:txBody>
          <a:bodyPr lIns="0" tIns="0" rIns="0" bIns="0"/>
          <a:lstStyle/>
          <a:p>
            <a:pPr defTabSz="377825"/>
            <a:r>
              <a:rPr lang="en-US" altLang="en-US" sz="4000" b="1">
                <a:solidFill>
                  <a:srgbClr val="C20000"/>
                </a:solidFill>
              </a:rPr>
              <a:t>Class Location Unit</a:t>
            </a:r>
          </a:p>
        </p:txBody>
      </p:sp>
      <p:sp>
        <p:nvSpPr>
          <p:cNvPr id="19460" name="Rectangle 33">
            <a:extLst>
              <a:ext uri="{FF2B5EF4-FFF2-40B4-BE49-F238E27FC236}">
                <a16:creationId xmlns:a16="http://schemas.microsoft.com/office/drawing/2014/main" id="{2B5C2081-E9B7-4548-8C9C-1759AF59A016}"/>
              </a:ext>
            </a:extLst>
          </p:cNvPr>
          <p:cNvSpPr>
            <a:spLocks noGrp="1" noChangeArrowheads="1"/>
          </p:cNvSpPr>
          <p:nvPr>
            <p:ph type="body" idx="1"/>
          </p:nvPr>
        </p:nvSpPr>
        <p:spPr>
          <a:xfrm>
            <a:off x="795338" y="1851025"/>
            <a:ext cx="8277225" cy="4168775"/>
          </a:xfrm>
          <a:noFill/>
        </p:spPr>
        <p:txBody>
          <a:bodyPr lIns="0" tIns="0" rIns="0" bIns="0"/>
          <a:lstStyle/>
          <a:p>
            <a:pPr marL="214313" indent="-214313" defTabSz="377825">
              <a:spcBef>
                <a:spcPct val="0"/>
              </a:spcBef>
              <a:buClr>
                <a:srgbClr val="C20000"/>
              </a:buClr>
              <a:buSzPct val="90000"/>
              <a:buFont typeface="Monotype Sorts" pitchFamily="2" charset="2"/>
              <a:buChar char="t"/>
            </a:pPr>
            <a:r>
              <a:rPr lang="en-US" altLang="en-US" sz="2800" b="1">
                <a:solidFill>
                  <a:srgbClr val="000000"/>
                </a:solidFill>
                <a:latin typeface="Book Antiqua" panose="02040602050305030304" pitchFamily="18" charset="0"/>
              </a:rPr>
              <a:t>A </a:t>
            </a:r>
            <a:r>
              <a:rPr lang="en-US" altLang="en-US" sz="2800" b="1" i="1">
                <a:solidFill>
                  <a:srgbClr val="FF1F10"/>
                </a:solidFill>
                <a:latin typeface="Book Antiqua" panose="02040602050305030304" pitchFamily="18" charset="0"/>
              </a:rPr>
              <a:t>Class 1 </a:t>
            </a:r>
            <a:r>
              <a:rPr lang="en-US" altLang="en-US" sz="2800" b="1">
                <a:solidFill>
                  <a:srgbClr val="000000"/>
                </a:solidFill>
                <a:latin typeface="Book Antiqua" panose="02040602050305030304" pitchFamily="18" charset="0"/>
              </a:rPr>
              <a:t>= 10 or less buildings intended for human occupancy or an offshore area.</a:t>
            </a:r>
            <a:br>
              <a:rPr lang="en-US" altLang="en-US" sz="2800" b="1">
                <a:solidFill>
                  <a:srgbClr val="000000"/>
                </a:solidFill>
                <a:latin typeface="Book Antiqua" panose="02040602050305030304" pitchFamily="18" charset="0"/>
              </a:rPr>
            </a:br>
            <a:endParaRPr lang="en-US" altLang="en-US" sz="2800" b="1">
              <a:solidFill>
                <a:srgbClr val="000000"/>
              </a:solidFill>
              <a:latin typeface="Book Antiqua" panose="02040602050305030304" pitchFamily="18" charset="0"/>
            </a:endParaRPr>
          </a:p>
          <a:p>
            <a:pPr marL="214313" indent="-214313" defTabSz="377825">
              <a:spcBef>
                <a:spcPct val="0"/>
              </a:spcBef>
              <a:buClr>
                <a:srgbClr val="C20000"/>
              </a:buClr>
              <a:buSzPct val="90000"/>
              <a:buFont typeface="Monotype Sorts" pitchFamily="2" charset="2"/>
              <a:buChar char="t"/>
            </a:pPr>
            <a:r>
              <a:rPr lang="en-US" altLang="en-US" sz="2800" b="1">
                <a:solidFill>
                  <a:srgbClr val="000000"/>
                </a:solidFill>
                <a:latin typeface="Book Antiqua" panose="02040602050305030304" pitchFamily="18" charset="0"/>
              </a:rPr>
              <a:t>	A </a:t>
            </a:r>
            <a:r>
              <a:rPr lang="en-US" altLang="en-US" sz="2800" b="1" i="1">
                <a:solidFill>
                  <a:srgbClr val="FF0000"/>
                </a:solidFill>
                <a:latin typeface="Book Antiqua" panose="02040602050305030304" pitchFamily="18" charset="0"/>
              </a:rPr>
              <a:t>Class 2</a:t>
            </a:r>
            <a:r>
              <a:rPr lang="en-US" altLang="en-US" sz="2800" b="1">
                <a:solidFill>
                  <a:srgbClr val="000000"/>
                </a:solidFill>
                <a:latin typeface="Book Antiqua" panose="02040602050305030304" pitchFamily="18" charset="0"/>
              </a:rPr>
              <a:t> = Greater that 10 but less than 46 buildings intended for human occupancy.</a:t>
            </a:r>
            <a:br>
              <a:rPr lang="en-US" altLang="en-US" sz="2800" b="1">
                <a:solidFill>
                  <a:srgbClr val="000000"/>
                </a:solidFill>
                <a:latin typeface="Book Antiqua" panose="02040602050305030304" pitchFamily="18" charset="0"/>
              </a:rPr>
            </a:br>
            <a:endParaRPr lang="en-US" altLang="en-US" sz="2800" b="1">
              <a:solidFill>
                <a:srgbClr val="000000"/>
              </a:solidFill>
              <a:latin typeface="Book Antiqua" panose="02040602050305030304" pitchFamily="18" charset="0"/>
            </a:endParaRPr>
          </a:p>
          <a:p>
            <a:pPr marL="214313" indent="-214313" defTabSz="377825">
              <a:spcBef>
                <a:spcPct val="0"/>
              </a:spcBef>
              <a:buClr>
                <a:srgbClr val="C20000"/>
              </a:buClr>
              <a:buSzPct val="90000"/>
              <a:buFont typeface="Monotype Sorts" pitchFamily="2" charset="2"/>
              <a:buChar char="t"/>
            </a:pPr>
            <a:r>
              <a:rPr lang="en-US" altLang="en-US" sz="2800" b="1">
                <a:solidFill>
                  <a:srgbClr val="000000"/>
                </a:solidFill>
                <a:latin typeface="Book Antiqua" panose="02040602050305030304" pitchFamily="18" charset="0"/>
              </a:rPr>
              <a:t>A </a:t>
            </a:r>
            <a:r>
              <a:rPr lang="en-US" altLang="en-US" sz="2800" b="1" i="1">
                <a:solidFill>
                  <a:srgbClr val="FF1F10"/>
                </a:solidFill>
                <a:latin typeface="Book Antiqua" panose="02040602050305030304" pitchFamily="18" charset="0"/>
              </a:rPr>
              <a:t>Class 3</a:t>
            </a:r>
            <a:r>
              <a:rPr lang="en-US" altLang="en-US" sz="2800" b="1">
                <a:solidFill>
                  <a:srgbClr val="000000"/>
                </a:solidFill>
                <a:latin typeface="Book Antiqua" panose="02040602050305030304" pitchFamily="18" charset="0"/>
              </a:rPr>
              <a:t> = 46 or more buildings intended for human occupancy; or</a:t>
            </a:r>
          </a:p>
        </p:txBody>
      </p:sp>
    </p:spTree>
  </p:cSld>
  <p:clrMapOvr>
    <a:overrideClrMapping bg1="lt1" tx1="dk1" bg2="lt2" tx2="dk2" accent1="accent1" accent2="accent2" accent3="accent3" accent4="accent4" accent5="accent5" accent6="accent6" hlink="hlink" folHlink="folHlink"/>
  </p:clrMapOvr>
  <p:transition>
    <p:blinds dir="vert"/>
  </p:transition>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bg1"/>
            </a:gs>
            <a:gs pos="100000">
              <a:srgbClr val="2181FF"/>
            </a:gs>
          </a:gsLst>
          <a:lin ang="0" scaled="1"/>
        </a:gradFill>
        <a:effectLst/>
      </p:bgPr>
    </p:bg>
    <p:spTree>
      <p:nvGrpSpPr>
        <p:cNvPr id="1" name=""/>
        <p:cNvGrpSpPr/>
        <p:nvPr/>
      </p:nvGrpSpPr>
      <p:grpSpPr>
        <a:xfrm>
          <a:off x="0" y="0"/>
          <a:ext cx="0" cy="0"/>
          <a:chOff x="0" y="0"/>
          <a:chExt cx="0" cy="0"/>
        </a:xfrm>
      </p:grpSpPr>
      <p:grpSp>
        <p:nvGrpSpPr>
          <p:cNvPr id="21506" name="Group 31">
            <a:extLst>
              <a:ext uri="{FF2B5EF4-FFF2-40B4-BE49-F238E27FC236}">
                <a16:creationId xmlns:a16="http://schemas.microsoft.com/office/drawing/2014/main" id="{69FE4C4F-7F1D-77EF-655D-5B6672621152}"/>
              </a:ext>
            </a:extLst>
          </p:cNvPr>
          <p:cNvGrpSpPr>
            <a:grpSpLocks/>
          </p:cNvGrpSpPr>
          <p:nvPr/>
        </p:nvGrpSpPr>
        <p:grpSpPr bwMode="auto">
          <a:xfrm>
            <a:off x="576263" y="493713"/>
            <a:ext cx="9167812" cy="5970587"/>
            <a:chOff x="363" y="311"/>
            <a:chExt cx="5775" cy="3761"/>
          </a:xfrm>
        </p:grpSpPr>
        <p:sp>
          <p:nvSpPr>
            <p:cNvPr id="21646" name="Freeform 2">
              <a:extLst>
                <a:ext uri="{FF2B5EF4-FFF2-40B4-BE49-F238E27FC236}">
                  <a16:creationId xmlns:a16="http://schemas.microsoft.com/office/drawing/2014/main" id="{785348C8-2F84-CC6C-911D-5C220583E4D3}"/>
                </a:ext>
              </a:extLst>
            </p:cNvPr>
            <p:cNvSpPr>
              <a:spLocks/>
            </p:cNvSpPr>
            <p:nvPr/>
          </p:nvSpPr>
          <p:spPr bwMode="auto">
            <a:xfrm>
              <a:off x="693" y="3885"/>
              <a:ext cx="3195" cy="150"/>
            </a:xfrm>
            <a:custGeom>
              <a:avLst/>
              <a:gdLst>
                <a:gd name="T0" fmla="*/ 3194 w 3195"/>
                <a:gd name="T1" fmla="*/ 0 h 150"/>
                <a:gd name="T2" fmla="*/ 15 w 3195"/>
                <a:gd name="T3" fmla="*/ 149 h 150"/>
                <a:gd name="T4" fmla="*/ 0 w 3195"/>
                <a:gd name="T5" fmla="*/ 21 h 150"/>
                <a:gd name="T6" fmla="*/ 3194 w 3195"/>
                <a:gd name="T7" fmla="*/ 0 h 150"/>
                <a:gd name="T8" fmla="*/ 3194 w 3195"/>
                <a:gd name="T9" fmla="*/ 0 h 15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195" h="150">
                  <a:moveTo>
                    <a:pt x="3194" y="0"/>
                  </a:moveTo>
                  <a:lnTo>
                    <a:pt x="15" y="149"/>
                  </a:lnTo>
                  <a:lnTo>
                    <a:pt x="0" y="21"/>
                  </a:lnTo>
                  <a:lnTo>
                    <a:pt x="3194" y="0"/>
                  </a:lnTo>
                </a:path>
              </a:pathLst>
            </a:custGeom>
            <a:solidFill>
              <a:srgbClr val="A2A2A2"/>
            </a:solidFill>
            <a:ln w="12700" cap="rnd" cmpd="sng">
              <a:solidFill>
                <a:srgbClr val="A2A2A2"/>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647" name="Freeform 3">
              <a:extLst>
                <a:ext uri="{FF2B5EF4-FFF2-40B4-BE49-F238E27FC236}">
                  <a16:creationId xmlns:a16="http://schemas.microsoft.com/office/drawing/2014/main" id="{D34C2CFE-F8C0-6192-0564-590F5C0A38C7}"/>
                </a:ext>
              </a:extLst>
            </p:cNvPr>
            <p:cNvSpPr>
              <a:spLocks/>
            </p:cNvSpPr>
            <p:nvPr/>
          </p:nvSpPr>
          <p:spPr bwMode="auto">
            <a:xfrm>
              <a:off x="5821" y="731"/>
              <a:ext cx="317" cy="3101"/>
            </a:xfrm>
            <a:custGeom>
              <a:avLst/>
              <a:gdLst>
                <a:gd name="T0" fmla="*/ 307 w 317"/>
                <a:gd name="T1" fmla="*/ 5 h 3101"/>
                <a:gd name="T2" fmla="*/ 197 w 317"/>
                <a:gd name="T3" fmla="*/ 1135 h 3101"/>
                <a:gd name="T4" fmla="*/ 316 w 317"/>
                <a:gd name="T5" fmla="*/ 3081 h 3101"/>
                <a:gd name="T6" fmla="*/ 0 w 317"/>
                <a:gd name="T7" fmla="*/ 3100 h 3101"/>
                <a:gd name="T8" fmla="*/ 0 w 317"/>
                <a:gd name="T9" fmla="*/ 3075 h 3101"/>
                <a:gd name="T10" fmla="*/ 281 w 317"/>
                <a:gd name="T11" fmla="*/ 3057 h 3101"/>
                <a:gd name="T12" fmla="*/ 156 w 317"/>
                <a:gd name="T13" fmla="*/ 1138 h 3101"/>
                <a:gd name="T14" fmla="*/ 269 w 317"/>
                <a:gd name="T15" fmla="*/ 0 h 3101"/>
                <a:gd name="T16" fmla="*/ 307 w 317"/>
                <a:gd name="T17" fmla="*/ 5 h 3101"/>
                <a:gd name="T18" fmla="*/ 307 w 317"/>
                <a:gd name="T19" fmla="*/ 5 h 3101"/>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317" h="3101">
                  <a:moveTo>
                    <a:pt x="307" y="5"/>
                  </a:moveTo>
                  <a:lnTo>
                    <a:pt x="197" y="1135"/>
                  </a:lnTo>
                  <a:lnTo>
                    <a:pt x="316" y="3081"/>
                  </a:lnTo>
                  <a:lnTo>
                    <a:pt x="0" y="3100"/>
                  </a:lnTo>
                  <a:lnTo>
                    <a:pt x="0" y="3075"/>
                  </a:lnTo>
                  <a:lnTo>
                    <a:pt x="281" y="3057"/>
                  </a:lnTo>
                  <a:lnTo>
                    <a:pt x="156" y="1138"/>
                  </a:lnTo>
                  <a:lnTo>
                    <a:pt x="269" y="0"/>
                  </a:lnTo>
                  <a:lnTo>
                    <a:pt x="307" y="5"/>
                  </a:lnTo>
                </a:path>
              </a:pathLst>
            </a:custGeom>
            <a:solidFill>
              <a:srgbClr val="E1E1E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648" name="Freeform 4">
              <a:extLst>
                <a:ext uri="{FF2B5EF4-FFF2-40B4-BE49-F238E27FC236}">
                  <a16:creationId xmlns:a16="http://schemas.microsoft.com/office/drawing/2014/main" id="{FE894F6E-E205-63DE-CBBC-7F1AC3E6A6F2}"/>
                </a:ext>
              </a:extLst>
            </p:cNvPr>
            <p:cNvSpPr>
              <a:spLocks/>
            </p:cNvSpPr>
            <p:nvPr/>
          </p:nvSpPr>
          <p:spPr bwMode="auto">
            <a:xfrm>
              <a:off x="846" y="3808"/>
              <a:ext cx="4993" cy="264"/>
            </a:xfrm>
            <a:custGeom>
              <a:avLst/>
              <a:gdLst>
                <a:gd name="T0" fmla="*/ 4931 w 4993"/>
                <a:gd name="T1" fmla="*/ 60 h 264"/>
                <a:gd name="T2" fmla="*/ 4955 w 4993"/>
                <a:gd name="T3" fmla="*/ 63 h 264"/>
                <a:gd name="T4" fmla="*/ 4954 w 4993"/>
                <a:gd name="T5" fmla="*/ 2 h 264"/>
                <a:gd name="T6" fmla="*/ 4992 w 4993"/>
                <a:gd name="T7" fmla="*/ 0 h 264"/>
                <a:gd name="T8" fmla="*/ 4954 w 4993"/>
                <a:gd name="T9" fmla="*/ 225 h 264"/>
                <a:gd name="T10" fmla="*/ 3129 w 4993"/>
                <a:gd name="T11" fmla="*/ 104 h 264"/>
                <a:gd name="T12" fmla="*/ 3 w 4993"/>
                <a:gd name="T13" fmla="*/ 263 h 264"/>
                <a:gd name="T14" fmla="*/ 0 w 4993"/>
                <a:gd name="T15" fmla="*/ 217 h 264"/>
                <a:gd name="T16" fmla="*/ 2900 w 4993"/>
                <a:gd name="T17" fmla="*/ 90 h 264"/>
                <a:gd name="T18" fmla="*/ 3133 w 4993"/>
                <a:gd name="T19" fmla="*/ 72 h 264"/>
                <a:gd name="T20" fmla="*/ 4918 w 4993"/>
                <a:gd name="T21" fmla="*/ 184 h 264"/>
                <a:gd name="T22" fmla="*/ 4931 w 4993"/>
                <a:gd name="T23" fmla="*/ 60 h 264"/>
                <a:gd name="T24" fmla="*/ 4931 w 4993"/>
                <a:gd name="T25" fmla="*/ 60 h 26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4993" h="264">
                  <a:moveTo>
                    <a:pt x="4931" y="60"/>
                  </a:moveTo>
                  <a:lnTo>
                    <a:pt x="4955" y="63"/>
                  </a:lnTo>
                  <a:lnTo>
                    <a:pt x="4954" y="2"/>
                  </a:lnTo>
                  <a:lnTo>
                    <a:pt x="4992" y="0"/>
                  </a:lnTo>
                  <a:lnTo>
                    <a:pt x="4954" y="225"/>
                  </a:lnTo>
                  <a:lnTo>
                    <a:pt x="3129" y="104"/>
                  </a:lnTo>
                  <a:lnTo>
                    <a:pt x="3" y="263"/>
                  </a:lnTo>
                  <a:lnTo>
                    <a:pt x="0" y="217"/>
                  </a:lnTo>
                  <a:lnTo>
                    <a:pt x="2900" y="90"/>
                  </a:lnTo>
                  <a:lnTo>
                    <a:pt x="3133" y="72"/>
                  </a:lnTo>
                  <a:lnTo>
                    <a:pt x="4918" y="184"/>
                  </a:lnTo>
                  <a:lnTo>
                    <a:pt x="4931" y="60"/>
                  </a:lnTo>
                </a:path>
              </a:pathLst>
            </a:custGeom>
            <a:solidFill>
              <a:srgbClr val="E1E1E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649" name="Freeform 5">
              <a:extLst>
                <a:ext uri="{FF2B5EF4-FFF2-40B4-BE49-F238E27FC236}">
                  <a16:creationId xmlns:a16="http://schemas.microsoft.com/office/drawing/2014/main" id="{8AC6BEE0-7C69-128C-5022-C38F3452CF84}"/>
                </a:ext>
              </a:extLst>
            </p:cNvPr>
            <p:cNvSpPr>
              <a:spLocks/>
            </p:cNvSpPr>
            <p:nvPr/>
          </p:nvSpPr>
          <p:spPr bwMode="auto">
            <a:xfrm>
              <a:off x="5834" y="1921"/>
              <a:ext cx="257" cy="1880"/>
            </a:xfrm>
            <a:custGeom>
              <a:avLst/>
              <a:gdLst>
                <a:gd name="T0" fmla="*/ 0 w 257"/>
                <a:gd name="T1" fmla="*/ 1879 h 1880"/>
                <a:gd name="T2" fmla="*/ 256 w 257"/>
                <a:gd name="T3" fmla="*/ 1867 h 1880"/>
                <a:gd name="T4" fmla="*/ 149 w 257"/>
                <a:gd name="T5" fmla="*/ 0 h 1880"/>
                <a:gd name="T6" fmla="*/ 0 w 257"/>
                <a:gd name="T7" fmla="*/ 1879 h 1880"/>
                <a:gd name="T8" fmla="*/ 0 w 257"/>
                <a:gd name="T9" fmla="*/ 1879 h 188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57" h="1880">
                  <a:moveTo>
                    <a:pt x="0" y="1879"/>
                  </a:moveTo>
                  <a:lnTo>
                    <a:pt x="256" y="1867"/>
                  </a:lnTo>
                  <a:lnTo>
                    <a:pt x="149" y="0"/>
                  </a:lnTo>
                  <a:lnTo>
                    <a:pt x="0" y="1879"/>
                  </a:lnTo>
                </a:path>
              </a:pathLst>
            </a:custGeom>
            <a:solidFill>
              <a:srgbClr val="00FF00"/>
            </a:solidFill>
            <a:ln w="12700" cap="rnd" cmpd="sng">
              <a:solidFill>
                <a:srgbClr val="00FF00"/>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650" name="Freeform 6">
              <a:extLst>
                <a:ext uri="{FF2B5EF4-FFF2-40B4-BE49-F238E27FC236}">
                  <a16:creationId xmlns:a16="http://schemas.microsoft.com/office/drawing/2014/main" id="{5A7058D5-B93E-AE77-037E-0B4E7B937556}"/>
                </a:ext>
              </a:extLst>
            </p:cNvPr>
            <p:cNvSpPr>
              <a:spLocks/>
            </p:cNvSpPr>
            <p:nvPr/>
          </p:nvSpPr>
          <p:spPr bwMode="auto">
            <a:xfrm>
              <a:off x="5793" y="641"/>
              <a:ext cx="306" cy="2989"/>
            </a:xfrm>
            <a:custGeom>
              <a:avLst/>
              <a:gdLst>
                <a:gd name="T0" fmla="*/ 37 w 306"/>
                <a:gd name="T1" fmla="*/ 0 h 2989"/>
                <a:gd name="T2" fmla="*/ 305 w 306"/>
                <a:gd name="T3" fmla="*/ 26 h 2989"/>
                <a:gd name="T4" fmla="*/ 0 w 306"/>
                <a:gd name="T5" fmla="*/ 2988 h 2989"/>
                <a:gd name="T6" fmla="*/ 37 w 306"/>
                <a:gd name="T7" fmla="*/ 0 h 2989"/>
                <a:gd name="T8" fmla="*/ 37 w 306"/>
                <a:gd name="T9" fmla="*/ 0 h 298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06" h="2989">
                  <a:moveTo>
                    <a:pt x="37" y="0"/>
                  </a:moveTo>
                  <a:lnTo>
                    <a:pt x="305" y="26"/>
                  </a:lnTo>
                  <a:lnTo>
                    <a:pt x="0" y="2988"/>
                  </a:lnTo>
                  <a:lnTo>
                    <a:pt x="37" y="0"/>
                  </a:lnTo>
                </a:path>
              </a:pathLst>
            </a:custGeom>
            <a:solidFill>
              <a:srgbClr val="FFFF80"/>
            </a:solidFill>
            <a:ln w="12700" cap="rnd" cmpd="sng">
              <a:solidFill>
                <a:srgbClr val="E1E1E1"/>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651" name="Freeform 7">
              <a:extLst>
                <a:ext uri="{FF2B5EF4-FFF2-40B4-BE49-F238E27FC236}">
                  <a16:creationId xmlns:a16="http://schemas.microsoft.com/office/drawing/2014/main" id="{197F52C6-5D3A-3742-AA44-03A30FFE29EB}"/>
                </a:ext>
              </a:extLst>
            </p:cNvPr>
            <p:cNvSpPr>
              <a:spLocks/>
            </p:cNvSpPr>
            <p:nvPr/>
          </p:nvSpPr>
          <p:spPr bwMode="auto">
            <a:xfrm>
              <a:off x="5918" y="489"/>
              <a:ext cx="44" cy="166"/>
            </a:xfrm>
            <a:custGeom>
              <a:avLst/>
              <a:gdLst>
                <a:gd name="T0" fmla="*/ 0 w 44"/>
                <a:gd name="T1" fmla="*/ 3 h 166"/>
                <a:gd name="T2" fmla="*/ 33 w 44"/>
                <a:gd name="T3" fmla="*/ 0 h 166"/>
                <a:gd name="T4" fmla="*/ 43 w 44"/>
                <a:gd name="T5" fmla="*/ 165 h 166"/>
                <a:gd name="T6" fmla="*/ 8 w 44"/>
                <a:gd name="T7" fmla="*/ 163 h 166"/>
                <a:gd name="T8" fmla="*/ 0 w 44"/>
                <a:gd name="T9" fmla="*/ 3 h 166"/>
                <a:gd name="T10" fmla="*/ 0 w 44"/>
                <a:gd name="T11" fmla="*/ 3 h 16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4" h="166">
                  <a:moveTo>
                    <a:pt x="0" y="3"/>
                  </a:moveTo>
                  <a:lnTo>
                    <a:pt x="33" y="0"/>
                  </a:lnTo>
                  <a:lnTo>
                    <a:pt x="43" y="165"/>
                  </a:lnTo>
                  <a:lnTo>
                    <a:pt x="8" y="163"/>
                  </a:lnTo>
                  <a:lnTo>
                    <a:pt x="0" y="3"/>
                  </a:lnTo>
                </a:path>
              </a:pathLst>
            </a:custGeom>
            <a:solidFill>
              <a:srgbClr val="E1E1E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652" name="Freeform 8">
              <a:extLst>
                <a:ext uri="{FF2B5EF4-FFF2-40B4-BE49-F238E27FC236}">
                  <a16:creationId xmlns:a16="http://schemas.microsoft.com/office/drawing/2014/main" id="{22849B11-6F05-7780-2BBF-0AF94A50C005}"/>
                </a:ext>
              </a:extLst>
            </p:cNvPr>
            <p:cNvSpPr>
              <a:spLocks/>
            </p:cNvSpPr>
            <p:nvPr/>
          </p:nvSpPr>
          <p:spPr bwMode="auto">
            <a:xfrm>
              <a:off x="485" y="3871"/>
              <a:ext cx="220" cy="41"/>
            </a:xfrm>
            <a:custGeom>
              <a:avLst/>
              <a:gdLst>
                <a:gd name="T0" fmla="*/ 0 w 220"/>
                <a:gd name="T1" fmla="*/ 0 h 41"/>
                <a:gd name="T2" fmla="*/ 0 w 220"/>
                <a:gd name="T3" fmla="*/ 40 h 41"/>
                <a:gd name="T4" fmla="*/ 215 w 220"/>
                <a:gd name="T5" fmla="*/ 38 h 41"/>
                <a:gd name="T6" fmla="*/ 219 w 220"/>
                <a:gd name="T7" fmla="*/ 0 h 41"/>
                <a:gd name="T8" fmla="*/ 0 w 220"/>
                <a:gd name="T9" fmla="*/ 0 h 41"/>
                <a:gd name="T10" fmla="*/ 0 w 220"/>
                <a:gd name="T11" fmla="*/ 0 h 4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20" h="41">
                  <a:moveTo>
                    <a:pt x="0" y="0"/>
                  </a:moveTo>
                  <a:lnTo>
                    <a:pt x="0" y="40"/>
                  </a:lnTo>
                  <a:lnTo>
                    <a:pt x="215" y="38"/>
                  </a:lnTo>
                  <a:lnTo>
                    <a:pt x="219" y="0"/>
                  </a:lnTo>
                  <a:lnTo>
                    <a:pt x="0" y="0"/>
                  </a:lnTo>
                </a:path>
              </a:pathLst>
            </a:custGeom>
            <a:solidFill>
              <a:srgbClr val="808080"/>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653" name="Freeform 9">
              <a:extLst>
                <a:ext uri="{FF2B5EF4-FFF2-40B4-BE49-F238E27FC236}">
                  <a16:creationId xmlns:a16="http://schemas.microsoft.com/office/drawing/2014/main" id="{12446138-4EDF-6ED7-563D-4364378A0EC0}"/>
                </a:ext>
              </a:extLst>
            </p:cNvPr>
            <p:cNvSpPr>
              <a:spLocks/>
            </p:cNvSpPr>
            <p:nvPr/>
          </p:nvSpPr>
          <p:spPr bwMode="auto">
            <a:xfrm>
              <a:off x="687" y="3871"/>
              <a:ext cx="3244" cy="37"/>
            </a:xfrm>
            <a:custGeom>
              <a:avLst/>
              <a:gdLst>
                <a:gd name="T0" fmla="*/ 0 w 3244"/>
                <a:gd name="T1" fmla="*/ 0 h 37"/>
                <a:gd name="T2" fmla="*/ 6 w 3244"/>
                <a:gd name="T3" fmla="*/ 36 h 37"/>
                <a:gd name="T4" fmla="*/ 3021 w 3244"/>
                <a:gd name="T5" fmla="*/ 25 h 37"/>
                <a:gd name="T6" fmla="*/ 3243 w 3244"/>
                <a:gd name="T7" fmla="*/ 9 h 37"/>
                <a:gd name="T8" fmla="*/ 3098 w 3244"/>
                <a:gd name="T9" fmla="*/ 2 h 37"/>
                <a:gd name="T10" fmla="*/ 0 w 3244"/>
                <a:gd name="T11" fmla="*/ 0 h 37"/>
                <a:gd name="T12" fmla="*/ 0 w 3244"/>
                <a:gd name="T13" fmla="*/ 0 h 37"/>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244" h="37">
                  <a:moveTo>
                    <a:pt x="0" y="0"/>
                  </a:moveTo>
                  <a:lnTo>
                    <a:pt x="6" y="36"/>
                  </a:lnTo>
                  <a:lnTo>
                    <a:pt x="3021" y="25"/>
                  </a:lnTo>
                  <a:lnTo>
                    <a:pt x="3243" y="9"/>
                  </a:lnTo>
                  <a:lnTo>
                    <a:pt x="3098" y="2"/>
                  </a:lnTo>
                  <a:lnTo>
                    <a:pt x="0" y="0"/>
                  </a:lnTo>
                </a:path>
              </a:pathLst>
            </a:custGeom>
            <a:solidFill>
              <a:srgbClr val="808080"/>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654" name="AutoShape 10">
              <a:extLst>
                <a:ext uri="{FF2B5EF4-FFF2-40B4-BE49-F238E27FC236}">
                  <a16:creationId xmlns:a16="http://schemas.microsoft.com/office/drawing/2014/main" id="{459EAD19-08E2-ACF8-C725-7E174DB8EB09}"/>
                </a:ext>
              </a:extLst>
            </p:cNvPr>
            <p:cNvSpPr>
              <a:spLocks noChangeArrowheads="1"/>
            </p:cNvSpPr>
            <p:nvPr/>
          </p:nvSpPr>
          <p:spPr bwMode="auto">
            <a:xfrm>
              <a:off x="363" y="515"/>
              <a:ext cx="5434" cy="3355"/>
            </a:xfrm>
            <a:prstGeom prst="roundRect">
              <a:avLst>
                <a:gd name="adj" fmla="val 0"/>
              </a:avLst>
            </a:prstGeom>
            <a:solidFill>
              <a:srgbClr val="FFFFFF"/>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1655" name="Freeform 11">
              <a:extLst>
                <a:ext uri="{FF2B5EF4-FFF2-40B4-BE49-F238E27FC236}">
                  <a16:creationId xmlns:a16="http://schemas.microsoft.com/office/drawing/2014/main" id="{32F048D7-B121-9490-57EA-E0A48794528D}"/>
                </a:ext>
              </a:extLst>
            </p:cNvPr>
            <p:cNvSpPr>
              <a:spLocks/>
            </p:cNvSpPr>
            <p:nvPr/>
          </p:nvSpPr>
          <p:spPr bwMode="auto">
            <a:xfrm>
              <a:off x="649" y="311"/>
              <a:ext cx="2930" cy="199"/>
            </a:xfrm>
            <a:custGeom>
              <a:avLst/>
              <a:gdLst>
                <a:gd name="T0" fmla="*/ 16 w 2930"/>
                <a:gd name="T1" fmla="*/ 0 h 199"/>
                <a:gd name="T2" fmla="*/ 0 w 2930"/>
                <a:gd name="T3" fmla="*/ 198 h 199"/>
                <a:gd name="T4" fmla="*/ 2929 w 2930"/>
                <a:gd name="T5" fmla="*/ 198 h 199"/>
                <a:gd name="T6" fmla="*/ 16 w 2930"/>
                <a:gd name="T7" fmla="*/ 0 h 199"/>
                <a:gd name="T8" fmla="*/ 16 w 2930"/>
                <a:gd name="T9" fmla="*/ 0 h 19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930" h="199">
                  <a:moveTo>
                    <a:pt x="16" y="0"/>
                  </a:moveTo>
                  <a:lnTo>
                    <a:pt x="0" y="198"/>
                  </a:lnTo>
                  <a:lnTo>
                    <a:pt x="2929" y="198"/>
                  </a:lnTo>
                  <a:lnTo>
                    <a:pt x="16" y="0"/>
                  </a:lnTo>
                </a:path>
              </a:pathLst>
            </a:custGeom>
            <a:solidFill>
              <a:srgbClr val="FFFF80"/>
            </a:solidFill>
            <a:ln w="12700" cap="rnd" cmpd="sng">
              <a:solidFill>
                <a:srgbClr val="A2A2A2"/>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656" name="Freeform 12">
              <a:extLst>
                <a:ext uri="{FF2B5EF4-FFF2-40B4-BE49-F238E27FC236}">
                  <a16:creationId xmlns:a16="http://schemas.microsoft.com/office/drawing/2014/main" id="{2D5CD354-29D3-4344-F39B-AF826A93D0D6}"/>
                </a:ext>
              </a:extLst>
            </p:cNvPr>
            <p:cNvSpPr>
              <a:spLocks/>
            </p:cNvSpPr>
            <p:nvPr/>
          </p:nvSpPr>
          <p:spPr bwMode="auto">
            <a:xfrm>
              <a:off x="4686" y="448"/>
              <a:ext cx="1229" cy="202"/>
            </a:xfrm>
            <a:custGeom>
              <a:avLst/>
              <a:gdLst>
                <a:gd name="T0" fmla="*/ 0 w 1229"/>
                <a:gd name="T1" fmla="*/ 62 h 202"/>
                <a:gd name="T2" fmla="*/ 1214 w 1229"/>
                <a:gd name="T3" fmla="*/ 0 h 202"/>
                <a:gd name="T4" fmla="*/ 1228 w 1229"/>
                <a:gd name="T5" fmla="*/ 201 h 202"/>
                <a:gd name="T6" fmla="*/ 1146 w 1229"/>
                <a:gd name="T7" fmla="*/ 198 h 202"/>
                <a:gd name="T8" fmla="*/ 1146 w 1229"/>
                <a:gd name="T9" fmla="*/ 86 h 202"/>
                <a:gd name="T10" fmla="*/ 1114 w 1229"/>
                <a:gd name="T11" fmla="*/ 86 h 202"/>
                <a:gd name="T12" fmla="*/ 1111 w 1229"/>
                <a:gd name="T13" fmla="*/ 61 h 202"/>
                <a:gd name="T14" fmla="*/ 0 w 1229"/>
                <a:gd name="T15" fmla="*/ 62 h 202"/>
                <a:gd name="T16" fmla="*/ 0 w 1229"/>
                <a:gd name="T17" fmla="*/ 62 h 20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9" h="202">
                  <a:moveTo>
                    <a:pt x="0" y="62"/>
                  </a:moveTo>
                  <a:lnTo>
                    <a:pt x="1214" y="0"/>
                  </a:lnTo>
                  <a:lnTo>
                    <a:pt x="1228" y="201"/>
                  </a:lnTo>
                  <a:lnTo>
                    <a:pt x="1146" y="198"/>
                  </a:lnTo>
                  <a:lnTo>
                    <a:pt x="1146" y="86"/>
                  </a:lnTo>
                  <a:lnTo>
                    <a:pt x="1114" y="86"/>
                  </a:lnTo>
                  <a:lnTo>
                    <a:pt x="1111" y="61"/>
                  </a:lnTo>
                  <a:lnTo>
                    <a:pt x="0" y="62"/>
                  </a:lnTo>
                </a:path>
              </a:pathLst>
            </a:custGeom>
            <a:solidFill>
              <a:srgbClr val="A2A2A2"/>
            </a:solidFill>
            <a:ln w="12700" cap="rnd" cmpd="sng">
              <a:solidFill>
                <a:srgbClr val="A2A2A2"/>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657" name="Freeform 13">
              <a:extLst>
                <a:ext uri="{FF2B5EF4-FFF2-40B4-BE49-F238E27FC236}">
                  <a16:creationId xmlns:a16="http://schemas.microsoft.com/office/drawing/2014/main" id="{070AB8E3-0DA7-1558-23A0-37371C6DEFF5}"/>
                </a:ext>
              </a:extLst>
            </p:cNvPr>
            <p:cNvSpPr>
              <a:spLocks/>
            </p:cNvSpPr>
            <p:nvPr/>
          </p:nvSpPr>
          <p:spPr bwMode="auto">
            <a:xfrm>
              <a:off x="4762" y="499"/>
              <a:ext cx="1080" cy="150"/>
            </a:xfrm>
            <a:custGeom>
              <a:avLst/>
              <a:gdLst>
                <a:gd name="T0" fmla="*/ 1035 w 1080"/>
                <a:gd name="T1" fmla="*/ 147 h 150"/>
                <a:gd name="T2" fmla="*/ 1073 w 1080"/>
                <a:gd name="T3" fmla="*/ 149 h 150"/>
                <a:gd name="T4" fmla="*/ 1079 w 1080"/>
                <a:gd name="T5" fmla="*/ 0 h 150"/>
                <a:gd name="T6" fmla="*/ 193 w 1080"/>
                <a:gd name="T7" fmla="*/ 0 h 150"/>
                <a:gd name="T8" fmla="*/ 0 w 1080"/>
                <a:gd name="T9" fmla="*/ 8 h 150"/>
                <a:gd name="T10" fmla="*/ 1032 w 1080"/>
                <a:gd name="T11" fmla="*/ 14 h 150"/>
                <a:gd name="T12" fmla="*/ 1035 w 1080"/>
                <a:gd name="T13" fmla="*/ 147 h 150"/>
                <a:gd name="T14" fmla="*/ 1035 w 1080"/>
                <a:gd name="T15" fmla="*/ 147 h 150"/>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080" h="150">
                  <a:moveTo>
                    <a:pt x="1035" y="147"/>
                  </a:moveTo>
                  <a:lnTo>
                    <a:pt x="1073" y="149"/>
                  </a:lnTo>
                  <a:lnTo>
                    <a:pt x="1079" y="0"/>
                  </a:lnTo>
                  <a:lnTo>
                    <a:pt x="193" y="0"/>
                  </a:lnTo>
                  <a:lnTo>
                    <a:pt x="0" y="8"/>
                  </a:lnTo>
                  <a:lnTo>
                    <a:pt x="1032" y="14"/>
                  </a:lnTo>
                  <a:lnTo>
                    <a:pt x="1035" y="147"/>
                  </a:lnTo>
                </a:path>
              </a:pathLst>
            </a:custGeom>
            <a:solidFill>
              <a:srgbClr val="808080"/>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658" name="Freeform 14">
              <a:extLst>
                <a:ext uri="{FF2B5EF4-FFF2-40B4-BE49-F238E27FC236}">
                  <a16:creationId xmlns:a16="http://schemas.microsoft.com/office/drawing/2014/main" id="{3069C10C-F981-EF90-121A-A254CBF609D7}"/>
                </a:ext>
              </a:extLst>
            </p:cNvPr>
            <p:cNvSpPr>
              <a:spLocks/>
            </p:cNvSpPr>
            <p:nvPr/>
          </p:nvSpPr>
          <p:spPr bwMode="auto">
            <a:xfrm>
              <a:off x="3943" y="3888"/>
              <a:ext cx="1829" cy="99"/>
            </a:xfrm>
            <a:custGeom>
              <a:avLst/>
              <a:gdLst>
                <a:gd name="T0" fmla="*/ 1828 w 1829"/>
                <a:gd name="T1" fmla="*/ 8 h 99"/>
                <a:gd name="T2" fmla="*/ 1816 w 1829"/>
                <a:gd name="T3" fmla="*/ 98 h 99"/>
                <a:gd name="T4" fmla="*/ 0 w 1829"/>
                <a:gd name="T5" fmla="*/ 3 h 99"/>
                <a:gd name="T6" fmla="*/ 85 w 1829"/>
                <a:gd name="T7" fmla="*/ 0 h 99"/>
                <a:gd name="T8" fmla="*/ 1828 w 1829"/>
                <a:gd name="T9" fmla="*/ 8 h 99"/>
                <a:gd name="T10" fmla="*/ 1828 w 1829"/>
                <a:gd name="T11" fmla="*/ 8 h 9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829" h="99">
                  <a:moveTo>
                    <a:pt x="1828" y="8"/>
                  </a:moveTo>
                  <a:lnTo>
                    <a:pt x="1816" y="98"/>
                  </a:lnTo>
                  <a:lnTo>
                    <a:pt x="0" y="3"/>
                  </a:lnTo>
                  <a:lnTo>
                    <a:pt x="85" y="0"/>
                  </a:lnTo>
                  <a:lnTo>
                    <a:pt x="1828" y="8"/>
                  </a:lnTo>
                </a:path>
              </a:pathLst>
            </a:custGeom>
            <a:solidFill>
              <a:srgbClr val="FFFF80"/>
            </a:solidFill>
            <a:ln w="12700" cap="rnd" cmpd="sng">
              <a:solidFill>
                <a:srgbClr val="FFFF80"/>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659" name="Line 15">
              <a:extLst>
                <a:ext uri="{FF2B5EF4-FFF2-40B4-BE49-F238E27FC236}">
                  <a16:creationId xmlns:a16="http://schemas.microsoft.com/office/drawing/2014/main" id="{41F4FEE7-D3DF-920E-F55A-2C974B9511BD}"/>
                </a:ext>
              </a:extLst>
            </p:cNvPr>
            <p:cNvSpPr>
              <a:spLocks noChangeShapeType="1"/>
            </p:cNvSpPr>
            <p:nvPr/>
          </p:nvSpPr>
          <p:spPr bwMode="auto">
            <a:xfrm flipV="1">
              <a:off x="4663" y="445"/>
              <a:ext cx="1240" cy="69"/>
            </a:xfrm>
            <a:prstGeom prst="line">
              <a:avLst/>
            </a:prstGeom>
            <a:noFill/>
            <a:ln w="25400">
              <a:solidFill>
                <a:srgbClr val="80808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660" name="Line 16">
              <a:extLst>
                <a:ext uri="{FF2B5EF4-FFF2-40B4-BE49-F238E27FC236}">
                  <a16:creationId xmlns:a16="http://schemas.microsoft.com/office/drawing/2014/main" id="{1A34E749-9387-283F-B948-BDF3241B3BA1}"/>
                </a:ext>
              </a:extLst>
            </p:cNvPr>
            <p:cNvSpPr>
              <a:spLocks noChangeShapeType="1"/>
            </p:cNvSpPr>
            <p:nvPr/>
          </p:nvSpPr>
          <p:spPr bwMode="auto">
            <a:xfrm>
              <a:off x="692" y="3874"/>
              <a:ext cx="12" cy="164"/>
            </a:xfrm>
            <a:prstGeom prst="line">
              <a:avLst/>
            </a:prstGeom>
            <a:noFill/>
            <a:ln w="25400">
              <a:solidFill>
                <a:srgbClr val="80808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661" name="Line 17">
              <a:extLst>
                <a:ext uri="{FF2B5EF4-FFF2-40B4-BE49-F238E27FC236}">
                  <a16:creationId xmlns:a16="http://schemas.microsoft.com/office/drawing/2014/main" id="{89FC47E9-2E79-73C1-6BF7-88AF3961A0F5}"/>
                </a:ext>
              </a:extLst>
            </p:cNvPr>
            <p:cNvSpPr>
              <a:spLocks noChangeShapeType="1"/>
            </p:cNvSpPr>
            <p:nvPr/>
          </p:nvSpPr>
          <p:spPr bwMode="auto">
            <a:xfrm>
              <a:off x="5909" y="448"/>
              <a:ext cx="13" cy="201"/>
            </a:xfrm>
            <a:prstGeom prst="line">
              <a:avLst/>
            </a:prstGeom>
            <a:noFill/>
            <a:ln w="254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662" name="Freeform 18">
              <a:extLst>
                <a:ext uri="{FF2B5EF4-FFF2-40B4-BE49-F238E27FC236}">
                  <a16:creationId xmlns:a16="http://schemas.microsoft.com/office/drawing/2014/main" id="{A88FF55E-7280-F633-ACCD-7C5E02DFF85D}"/>
                </a:ext>
              </a:extLst>
            </p:cNvPr>
            <p:cNvSpPr>
              <a:spLocks/>
            </p:cNvSpPr>
            <p:nvPr/>
          </p:nvSpPr>
          <p:spPr bwMode="auto">
            <a:xfrm>
              <a:off x="5799" y="1855"/>
              <a:ext cx="298" cy="1954"/>
            </a:xfrm>
            <a:custGeom>
              <a:avLst/>
              <a:gdLst>
                <a:gd name="T0" fmla="*/ 183 w 298"/>
                <a:gd name="T1" fmla="*/ 0 h 1954"/>
                <a:gd name="T2" fmla="*/ 297 w 298"/>
                <a:gd name="T3" fmla="*/ 1938 h 1954"/>
                <a:gd name="T4" fmla="*/ 0 w 298"/>
                <a:gd name="T5" fmla="*/ 1953 h 1954"/>
                <a:gd name="T6" fmla="*/ 0 60000 65536"/>
                <a:gd name="T7" fmla="*/ 0 60000 65536"/>
                <a:gd name="T8" fmla="*/ 0 60000 65536"/>
              </a:gdLst>
              <a:ahLst/>
              <a:cxnLst>
                <a:cxn ang="T6">
                  <a:pos x="T0" y="T1"/>
                </a:cxn>
                <a:cxn ang="T7">
                  <a:pos x="T2" y="T3"/>
                </a:cxn>
                <a:cxn ang="T8">
                  <a:pos x="T4" y="T5"/>
                </a:cxn>
              </a:cxnLst>
              <a:rect l="0" t="0" r="r" b="b"/>
              <a:pathLst>
                <a:path w="298" h="1954">
                  <a:moveTo>
                    <a:pt x="183" y="0"/>
                  </a:moveTo>
                  <a:lnTo>
                    <a:pt x="297" y="1938"/>
                  </a:lnTo>
                  <a:lnTo>
                    <a:pt x="0" y="1953"/>
                  </a:lnTo>
                </a:path>
              </a:pathLst>
            </a:custGeom>
            <a:noFill/>
            <a:ln w="25400" cap="rnd" cmpd="sng">
              <a:solidFill>
                <a:srgbClr val="00FF00"/>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663" name="Freeform 19">
              <a:extLst>
                <a:ext uri="{FF2B5EF4-FFF2-40B4-BE49-F238E27FC236}">
                  <a16:creationId xmlns:a16="http://schemas.microsoft.com/office/drawing/2014/main" id="{65262940-FE2F-E6B6-6CCA-6151386037AE}"/>
                </a:ext>
              </a:extLst>
            </p:cNvPr>
            <p:cNvSpPr>
              <a:spLocks/>
            </p:cNvSpPr>
            <p:nvPr/>
          </p:nvSpPr>
          <p:spPr bwMode="auto">
            <a:xfrm>
              <a:off x="5793" y="1872"/>
              <a:ext cx="199" cy="1936"/>
            </a:xfrm>
            <a:custGeom>
              <a:avLst/>
              <a:gdLst>
                <a:gd name="T0" fmla="*/ 0 w 199"/>
                <a:gd name="T1" fmla="*/ 1935 h 1936"/>
                <a:gd name="T2" fmla="*/ 46 w 199"/>
                <a:gd name="T3" fmla="*/ 1934 h 1936"/>
                <a:gd name="T4" fmla="*/ 198 w 199"/>
                <a:gd name="T5" fmla="*/ 135 h 1936"/>
                <a:gd name="T6" fmla="*/ 187 w 199"/>
                <a:gd name="T7" fmla="*/ 0 h 1936"/>
                <a:gd name="T8" fmla="*/ 0 w 199"/>
                <a:gd name="T9" fmla="*/ 1935 h 1936"/>
                <a:gd name="T10" fmla="*/ 0 w 199"/>
                <a:gd name="T11" fmla="*/ 1935 h 193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99" h="1936">
                  <a:moveTo>
                    <a:pt x="0" y="1935"/>
                  </a:moveTo>
                  <a:lnTo>
                    <a:pt x="46" y="1934"/>
                  </a:lnTo>
                  <a:lnTo>
                    <a:pt x="198" y="135"/>
                  </a:lnTo>
                  <a:lnTo>
                    <a:pt x="187" y="0"/>
                  </a:lnTo>
                  <a:lnTo>
                    <a:pt x="0" y="1935"/>
                  </a:lnTo>
                </a:path>
              </a:pathLst>
            </a:custGeom>
            <a:solidFill>
              <a:srgbClr val="00FF00"/>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664" name="Freeform 20">
              <a:extLst>
                <a:ext uri="{FF2B5EF4-FFF2-40B4-BE49-F238E27FC236}">
                  <a16:creationId xmlns:a16="http://schemas.microsoft.com/office/drawing/2014/main" id="{F756AC8B-84BF-32AD-18BB-077A2762516A}"/>
                </a:ext>
              </a:extLst>
            </p:cNvPr>
            <p:cNvSpPr>
              <a:spLocks/>
            </p:cNvSpPr>
            <p:nvPr/>
          </p:nvSpPr>
          <p:spPr bwMode="auto">
            <a:xfrm>
              <a:off x="5801" y="651"/>
              <a:ext cx="42" cy="3068"/>
            </a:xfrm>
            <a:custGeom>
              <a:avLst/>
              <a:gdLst>
                <a:gd name="T0" fmla="*/ 41 w 42"/>
                <a:gd name="T1" fmla="*/ 3 h 3068"/>
                <a:gd name="T2" fmla="*/ 27 w 42"/>
                <a:gd name="T3" fmla="*/ 2679 h 3068"/>
                <a:gd name="T4" fmla="*/ 0 w 42"/>
                <a:gd name="T5" fmla="*/ 3067 h 3068"/>
                <a:gd name="T6" fmla="*/ 0 w 42"/>
                <a:gd name="T7" fmla="*/ 0 h 3068"/>
                <a:gd name="T8" fmla="*/ 41 w 42"/>
                <a:gd name="T9" fmla="*/ 3 h 3068"/>
                <a:gd name="T10" fmla="*/ 41 w 42"/>
                <a:gd name="T11" fmla="*/ 3 h 306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2" h="3068">
                  <a:moveTo>
                    <a:pt x="41" y="3"/>
                  </a:moveTo>
                  <a:lnTo>
                    <a:pt x="27" y="2679"/>
                  </a:lnTo>
                  <a:lnTo>
                    <a:pt x="0" y="3067"/>
                  </a:lnTo>
                  <a:lnTo>
                    <a:pt x="0" y="0"/>
                  </a:lnTo>
                  <a:lnTo>
                    <a:pt x="41" y="3"/>
                  </a:lnTo>
                </a:path>
              </a:pathLst>
            </a:custGeom>
            <a:solidFill>
              <a:srgbClr val="A2A2A2"/>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665" name="Line 21">
              <a:extLst>
                <a:ext uri="{FF2B5EF4-FFF2-40B4-BE49-F238E27FC236}">
                  <a16:creationId xmlns:a16="http://schemas.microsoft.com/office/drawing/2014/main" id="{813FE106-FF1D-3302-5124-98440E92B9AC}"/>
                </a:ext>
              </a:extLst>
            </p:cNvPr>
            <p:cNvSpPr>
              <a:spLocks noChangeShapeType="1"/>
            </p:cNvSpPr>
            <p:nvPr/>
          </p:nvSpPr>
          <p:spPr bwMode="auto">
            <a:xfrm>
              <a:off x="5799" y="645"/>
              <a:ext cx="292" cy="22"/>
            </a:xfrm>
            <a:prstGeom prst="line">
              <a:avLst/>
            </a:prstGeom>
            <a:noFill/>
            <a:ln w="25400">
              <a:solidFill>
                <a:srgbClr val="A2A2A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666" name="Line 22">
              <a:extLst>
                <a:ext uri="{FF2B5EF4-FFF2-40B4-BE49-F238E27FC236}">
                  <a16:creationId xmlns:a16="http://schemas.microsoft.com/office/drawing/2014/main" id="{C38A2BD0-07FD-0109-8F56-77D707C45F5C}"/>
                </a:ext>
              </a:extLst>
            </p:cNvPr>
            <p:cNvSpPr>
              <a:spLocks noChangeShapeType="1"/>
            </p:cNvSpPr>
            <p:nvPr/>
          </p:nvSpPr>
          <p:spPr bwMode="auto">
            <a:xfrm flipV="1">
              <a:off x="713" y="3881"/>
              <a:ext cx="3313" cy="156"/>
            </a:xfrm>
            <a:prstGeom prst="line">
              <a:avLst/>
            </a:prstGeom>
            <a:noFill/>
            <a:ln w="25400">
              <a:solidFill>
                <a:srgbClr val="00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667" name="Line 23">
              <a:extLst>
                <a:ext uri="{FF2B5EF4-FFF2-40B4-BE49-F238E27FC236}">
                  <a16:creationId xmlns:a16="http://schemas.microsoft.com/office/drawing/2014/main" id="{8BF0ED0C-8646-E962-5C6A-A9E79A24D324}"/>
                </a:ext>
              </a:extLst>
            </p:cNvPr>
            <p:cNvSpPr>
              <a:spLocks noChangeShapeType="1"/>
            </p:cNvSpPr>
            <p:nvPr/>
          </p:nvSpPr>
          <p:spPr bwMode="auto">
            <a:xfrm flipV="1">
              <a:off x="5797" y="667"/>
              <a:ext cx="294" cy="3071"/>
            </a:xfrm>
            <a:prstGeom prst="line">
              <a:avLst/>
            </a:prstGeom>
            <a:noFill/>
            <a:ln w="254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668" name="Line 24">
              <a:extLst>
                <a:ext uri="{FF2B5EF4-FFF2-40B4-BE49-F238E27FC236}">
                  <a16:creationId xmlns:a16="http://schemas.microsoft.com/office/drawing/2014/main" id="{DDCBA538-75F9-3D0E-9459-5575B2595FF5}"/>
                </a:ext>
              </a:extLst>
            </p:cNvPr>
            <p:cNvSpPr>
              <a:spLocks noChangeShapeType="1"/>
            </p:cNvSpPr>
            <p:nvPr/>
          </p:nvSpPr>
          <p:spPr bwMode="auto">
            <a:xfrm>
              <a:off x="546" y="4045"/>
              <a:ext cx="19" cy="0"/>
            </a:xfrm>
            <a:prstGeom prst="line">
              <a:avLst/>
            </a:prstGeom>
            <a:noFill/>
            <a:ln w="12700">
              <a:solidFill>
                <a:srgbClr val="A2A2A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669" name="Freeform 25">
              <a:extLst>
                <a:ext uri="{FF2B5EF4-FFF2-40B4-BE49-F238E27FC236}">
                  <a16:creationId xmlns:a16="http://schemas.microsoft.com/office/drawing/2014/main" id="{37495968-8D92-83E2-4624-6B91A7A1DD3B}"/>
                </a:ext>
              </a:extLst>
            </p:cNvPr>
            <p:cNvSpPr>
              <a:spLocks/>
            </p:cNvSpPr>
            <p:nvPr/>
          </p:nvSpPr>
          <p:spPr bwMode="auto">
            <a:xfrm>
              <a:off x="3789" y="3868"/>
              <a:ext cx="1991" cy="39"/>
            </a:xfrm>
            <a:custGeom>
              <a:avLst/>
              <a:gdLst>
                <a:gd name="T0" fmla="*/ 1990 w 1991"/>
                <a:gd name="T1" fmla="*/ 4 h 39"/>
                <a:gd name="T2" fmla="*/ 1986 w 1991"/>
                <a:gd name="T3" fmla="*/ 38 h 39"/>
                <a:gd name="T4" fmla="*/ 504 w 1991"/>
                <a:gd name="T5" fmla="*/ 36 h 39"/>
                <a:gd name="T6" fmla="*/ 0 w 1991"/>
                <a:gd name="T7" fmla="*/ 0 h 39"/>
                <a:gd name="T8" fmla="*/ 1990 w 1991"/>
                <a:gd name="T9" fmla="*/ 4 h 39"/>
                <a:gd name="T10" fmla="*/ 1990 w 1991"/>
                <a:gd name="T11" fmla="*/ 4 h 3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991" h="39">
                  <a:moveTo>
                    <a:pt x="1990" y="4"/>
                  </a:moveTo>
                  <a:lnTo>
                    <a:pt x="1986" y="38"/>
                  </a:lnTo>
                  <a:lnTo>
                    <a:pt x="504" y="36"/>
                  </a:lnTo>
                  <a:lnTo>
                    <a:pt x="0" y="0"/>
                  </a:lnTo>
                  <a:lnTo>
                    <a:pt x="1990" y="4"/>
                  </a:lnTo>
                </a:path>
              </a:pathLst>
            </a:custGeom>
            <a:solidFill>
              <a:srgbClr val="A2A2A2"/>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670" name="Freeform 26">
              <a:extLst>
                <a:ext uri="{FF2B5EF4-FFF2-40B4-BE49-F238E27FC236}">
                  <a16:creationId xmlns:a16="http://schemas.microsoft.com/office/drawing/2014/main" id="{C98E2D83-BFDC-97B0-2D3F-3B52327C6875}"/>
                </a:ext>
              </a:extLst>
            </p:cNvPr>
            <p:cNvSpPr>
              <a:spLocks/>
            </p:cNvSpPr>
            <p:nvPr/>
          </p:nvSpPr>
          <p:spPr bwMode="auto">
            <a:xfrm>
              <a:off x="3801" y="3871"/>
              <a:ext cx="1978" cy="121"/>
            </a:xfrm>
            <a:custGeom>
              <a:avLst/>
              <a:gdLst>
                <a:gd name="T0" fmla="*/ 0 w 1978"/>
                <a:gd name="T1" fmla="*/ 0 h 121"/>
                <a:gd name="T2" fmla="*/ 1961 w 1978"/>
                <a:gd name="T3" fmla="*/ 120 h 121"/>
                <a:gd name="T4" fmla="*/ 1977 w 1978"/>
                <a:gd name="T5" fmla="*/ 6 h 121"/>
                <a:gd name="T6" fmla="*/ 0 60000 65536"/>
                <a:gd name="T7" fmla="*/ 0 60000 65536"/>
                <a:gd name="T8" fmla="*/ 0 60000 65536"/>
              </a:gdLst>
              <a:ahLst/>
              <a:cxnLst>
                <a:cxn ang="T6">
                  <a:pos x="T0" y="T1"/>
                </a:cxn>
                <a:cxn ang="T7">
                  <a:pos x="T2" y="T3"/>
                </a:cxn>
                <a:cxn ang="T8">
                  <a:pos x="T4" y="T5"/>
                </a:cxn>
              </a:cxnLst>
              <a:rect l="0" t="0" r="r" b="b"/>
              <a:pathLst>
                <a:path w="1978" h="121">
                  <a:moveTo>
                    <a:pt x="0" y="0"/>
                  </a:moveTo>
                  <a:lnTo>
                    <a:pt x="1961" y="120"/>
                  </a:lnTo>
                  <a:lnTo>
                    <a:pt x="1977" y="6"/>
                  </a:lnTo>
                </a:path>
              </a:pathLst>
            </a:custGeom>
            <a:noFill/>
            <a:ln w="25400" cap="rnd" cmpd="sng">
              <a:solidFill>
                <a:srgbClr val="000000"/>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671" name="Freeform 27">
              <a:extLst>
                <a:ext uri="{FF2B5EF4-FFF2-40B4-BE49-F238E27FC236}">
                  <a16:creationId xmlns:a16="http://schemas.microsoft.com/office/drawing/2014/main" id="{9D3620B7-8991-9D9B-7843-15E1BF59DC74}"/>
                </a:ext>
              </a:extLst>
            </p:cNvPr>
            <p:cNvSpPr>
              <a:spLocks/>
            </p:cNvSpPr>
            <p:nvPr/>
          </p:nvSpPr>
          <p:spPr bwMode="auto">
            <a:xfrm>
              <a:off x="363" y="515"/>
              <a:ext cx="5435" cy="3359"/>
            </a:xfrm>
            <a:custGeom>
              <a:avLst/>
              <a:gdLst>
                <a:gd name="T0" fmla="*/ 5434 w 5435"/>
                <a:gd name="T1" fmla="*/ 0 h 3359"/>
                <a:gd name="T2" fmla="*/ 5431 w 5435"/>
                <a:gd name="T3" fmla="*/ 3358 h 3359"/>
                <a:gd name="T4" fmla="*/ 0 w 5435"/>
                <a:gd name="T5" fmla="*/ 3355 h 3359"/>
                <a:gd name="T6" fmla="*/ 0 60000 65536"/>
                <a:gd name="T7" fmla="*/ 0 60000 65536"/>
                <a:gd name="T8" fmla="*/ 0 60000 65536"/>
              </a:gdLst>
              <a:ahLst/>
              <a:cxnLst>
                <a:cxn ang="T6">
                  <a:pos x="T0" y="T1"/>
                </a:cxn>
                <a:cxn ang="T7">
                  <a:pos x="T2" y="T3"/>
                </a:cxn>
                <a:cxn ang="T8">
                  <a:pos x="T4" y="T5"/>
                </a:cxn>
              </a:cxnLst>
              <a:rect l="0" t="0" r="r" b="b"/>
              <a:pathLst>
                <a:path w="5435" h="3359">
                  <a:moveTo>
                    <a:pt x="5434" y="0"/>
                  </a:moveTo>
                  <a:lnTo>
                    <a:pt x="5431" y="3358"/>
                  </a:lnTo>
                  <a:lnTo>
                    <a:pt x="0" y="3355"/>
                  </a:lnTo>
                </a:path>
              </a:pathLst>
            </a:custGeom>
            <a:noFill/>
            <a:ln w="25400" cap="rnd" cmpd="sng">
              <a:solidFill>
                <a:srgbClr val="000000"/>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672" name="Freeform 28">
              <a:extLst>
                <a:ext uri="{FF2B5EF4-FFF2-40B4-BE49-F238E27FC236}">
                  <a16:creationId xmlns:a16="http://schemas.microsoft.com/office/drawing/2014/main" id="{09BE5AA7-B5D0-1749-0E7C-6CFC4A8E5644}"/>
                </a:ext>
              </a:extLst>
            </p:cNvPr>
            <p:cNvSpPr>
              <a:spLocks/>
            </p:cNvSpPr>
            <p:nvPr/>
          </p:nvSpPr>
          <p:spPr bwMode="auto">
            <a:xfrm>
              <a:off x="640" y="495"/>
              <a:ext cx="2937" cy="20"/>
            </a:xfrm>
            <a:custGeom>
              <a:avLst/>
              <a:gdLst>
                <a:gd name="T0" fmla="*/ 0 w 2937"/>
                <a:gd name="T1" fmla="*/ 19 h 20"/>
                <a:gd name="T2" fmla="*/ 10 w 2937"/>
                <a:gd name="T3" fmla="*/ 19 h 20"/>
                <a:gd name="T4" fmla="*/ 10 w 2937"/>
                <a:gd name="T5" fmla="*/ 0 h 20"/>
                <a:gd name="T6" fmla="*/ 2762 w 2937"/>
                <a:gd name="T7" fmla="*/ 4 h 20"/>
                <a:gd name="T8" fmla="*/ 2936 w 2937"/>
                <a:gd name="T9" fmla="*/ 18 h 20"/>
                <a:gd name="T10" fmla="*/ 0 w 2937"/>
                <a:gd name="T11" fmla="*/ 19 h 20"/>
                <a:gd name="T12" fmla="*/ 0 w 2937"/>
                <a:gd name="T13" fmla="*/ 19 h 20"/>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937" h="20">
                  <a:moveTo>
                    <a:pt x="0" y="19"/>
                  </a:moveTo>
                  <a:lnTo>
                    <a:pt x="10" y="19"/>
                  </a:lnTo>
                  <a:lnTo>
                    <a:pt x="10" y="0"/>
                  </a:lnTo>
                  <a:lnTo>
                    <a:pt x="2762" y="4"/>
                  </a:lnTo>
                  <a:lnTo>
                    <a:pt x="2936" y="18"/>
                  </a:lnTo>
                  <a:lnTo>
                    <a:pt x="0" y="19"/>
                  </a:lnTo>
                </a:path>
              </a:pathLst>
            </a:custGeom>
            <a:solidFill>
              <a:srgbClr val="C0C0C0"/>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673" name="Freeform 29">
              <a:extLst>
                <a:ext uri="{FF2B5EF4-FFF2-40B4-BE49-F238E27FC236}">
                  <a16:creationId xmlns:a16="http://schemas.microsoft.com/office/drawing/2014/main" id="{49F49812-8E9D-5BFC-8AF5-5A2505EAE2ED}"/>
                </a:ext>
              </a:extLst>
            </p:cNvPr>
            <p:cNvSpPr>
              <a:spLocks/>
            </p:cNvSpPr>
            <p:nvPr/>
          </p:nvSpPr>
          <p:spPr bwMode="auto">
            <a:xfrm>
              <a:off x="363" y="514"/>
              <a:ext cx="5435" cy="3355"/>
            </a:xfrm>
            <a:custGeom>
              <a:avLst/>
              <a:gdLst>
                <a:gd name="T0" fmla="*/ 5434 w 5435"/>
                <a:gd name="T1" fmla="*/ 0 h 3355"/>
                <a:gd name="T2" fmla="*/ 0 w 5435"/>
                <a:gd name="T3" fmla="*/ 0 h 3355"/>
                <a:gd name="T4" fmla="*/ 0 w 5435"/>
                <a:gd name="T5" fmla="*/ 3354 h 3355"/>
                <a:gd name="T6" fmla="*/ 0 60000 65536"/>
                <a:gd name="T7" fmla="*/ 0 60000 65536"/>
                <a:gd name="T8" fmla="*/ 0 60000 65536"/>
              </a:gdLst>
              <a:ahLst/>
              <a:cxnLst>
                <a:cxn ang="T6">
                  <a:pos x="T0" y="T1"/>
                </a:cxn>
                <a:cxn ang="T7">
                  <a:pos x="T2" y="T3"/>
                </a:cxn>
                <a:cxn ang="T8">
                  <a:pos x="T4" y="T5"/>
                </a:cxn>
              </a:cxnLst>
              <a:rect l="0" t="0" r="r" b="b"/>
              <a:pathLst>
                <a:path w="5435" h="3355">
                  <a:moveTo>
                    <a:pt x="5434" y="0"/>
                  </a:moveTo>
                  <a:lnTo>
                    <a:pt x="0" y="0"/>
                  </a:lnTo>
                  <a:lnTo>
                    <a:pt x="0" y="3354"/>
                  </a:lnTo>
                </a:path>
              </a:pathLst>
            </a:custGeom>
            <a:noFill/>
            <a:ln w="25400" cap="rnd" cmpd="sng">
              <a:solidFill>
                <a:srgbClr val="404040"/>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674" name="Freeform 30">
              <a:extLst>
                <a:ext uri="{FF2B5EF4-FFF2-40B4-BE49-F238E27FC236}">
                  <a16:creationId xmlns:a16="http://schemas.microsoft.com/office/drawing/2014/main" id="{3AEE6EA4-7A87-2750-8411-F54D6E2D95AF}"/>
                </a:ext>
              </a:extLst>
            </p:cNvPr>
            <p:cNvSpPr>
              <a:spLocks/>
            </p:cNvSpPr>
            <p:nvPr/>
          </p:nvSpPr>
          <p:spPr bwMode="auto">
            <a:xfrm>
              <a:off x="658" y="311"/>
              <a:ext cx="2963" cy="202"/>
            </a:xfrm>
            <a:custGeom>
              <a:avLst/>
              <a:gdLst>
                <a:gd name="T0" fmla="*/ 0 w 2963"/>
                <a:gd name="T1" fmla="*/ 190 h 202"/>
                <a:gd name="T2" fmla="*/ 9 w 2963"/>
                <a:gd name="T3" fmla="*/ 0 h 202"/>
                <a:gd name="T4" fmla="*/ 2962 w 2963"/>
                <a:gd name="T5" fmla="*/ 201 h 202"/>
                <a:gd name="T6" fmla="*/ 0 60000 65536"/>
                <a:gd name="T7" fmla="*/ 0 60000 65536"/>
                <a:gd name="T8" fmla="*/ 0 60000 65536"/>
              </a:gdLst>
              <a:ahLst/>
              <a:cxnLst>
                <a:cxn ang="T6">
                  <a:pos x="T0" y="T1"/>
                </a:cxn>
                <a:cxn ang="T7">
                  <a:pos x="T2" y="T3"/>
                </a:cxn>
                <a:cxn ang="T8">
                  <a:pos x="T4" y="T5"/>
                </a:cxn>
              </a:cxnLst>
              <a:rect l="0" t="0" r="r" b="b"/>
              <a:pathLst>
                <a:path w="2963" h="202">
                  <a:moveTo>
                    <a:pt x="0" y="190"/>
                  </a:moveTo>
                  <a:lnTo>
                    <a:pt x="9" y="0"/>
                  </a:lnTo>
                  <a:lnTo>
                    <a:pt x="2962" y="201"/>
                  </a:lnTo>
                </a:path>
              </a:pathLst>
            </a:custGeom>
            <a:noFill/>
            <a:ln w="25400" cap="rnd" cmpd="sng">
              <a:solidFill>
                <a:srgbClr val="A2A2A2"/>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21507" name="Rectangle 32">
            <a:extLst>
              <a:ext uri="{FF2B5EF4-FFF2-40B4-BE49-F238E27FC236}">
                <a16:creationId xmlns:a16="http://schemas.microsoft.com/office/drawing/2014/main" id="{2A0C92C4-C34D-E5DD-8F06-CD67E4A8C6F3}"/>
              </a:ext>
            </a:extLst>
          </p:cNvPr>
          <p:cNvSpPr>
            <a:spLocks noGrp="1" noChangeArrowheads="1"/>
          </p:cNvSpPr>
          <p:nvPr>
            <p:ph type="title"/>
          </p:nvPr>
        </p:nvSpPr>
        <p:spPr>
          <a:xfrm>
            <a:off x="881063" y="950913"/>
            <a:ext cx="8389937" cy="901700"/>
          </a:xfrm>
          <a:noFill/>
        </p:spPr>
        <p:txBody>
          <a:bodyPr lIns="0" tIns="0" rIns="0" bIns="0"/>
          <a:lstStyle/>
          <a:p>
            <a:pPr defTabSz="377825"/>
            <a:r>
              <a:rPr lang="en-US" altLang="en-US" sz="4000" b="1">
                <a:solidFill>
                  <a:srgbClr val="C20000"/>
                </a:solidFill>
              </a:rPr>
              <a:t>Class Location Unit</a:t>
            </a:r>
          </a:p>
        </p:txBody>
      </p:sp>
      <p:sp>
        <p:nvSpPr>
          <p:cNvPr id="21508" name="Rectangle 33">
            <a:extLst>
              <a:ext uri="{FF2B5EF4-FFF2-40B4-BE49-F238E27FC236}">
                <a16:creationId xmlns:a16="http://schemas.microsoft.com/office/drawing/2014/main" id="{3BAA5885-4056-B742-94AD-45DF50E2F502}"/>
              </a:ext>
            </a:extLst>
          </p:cNvPr>
          <p:cNvSpPr>
            <a:spLocks noGrp="1" noChangeArrowheads="1"/>
          </p:cNvSpPr>
          <p:nvPr>
            <p:ph type="body" idx="1"/>
          </p:nvPr>
        </p:nvSpPr>
        <p:spPr>
          <a:xfrm>
            <a:off x="693738" y="1749425"/>
            <a:ext cx="8410575" cy="4170363"/>
          </a:xfrm>
          <a:noFill/>
        </p:spPr>
        <p:txBody>
          <a:bodyPr lIns="0" tIns="0" rIns="0" bIns="0"/>
          <a:lstStyle/>
          <a:p>
            <a:pPr marL="188913" indent="-188913" defTabSz="377825">
              <a:spcBef>
                <a:spcPct val="0"/>
              </a:spcBef>
              <a:buFont typeface="GeographicSymbols" pitchFamily="2" charset="2"/>
              <a:buNone/>
            </a:pPr>
            <a:r>
              <a:rPr lang="en-US" altLang="en-US" sz="2500" b="1" i="1">
                <a:solidFill>
                  <a:srgbClr val="FF0000"/>
                </a:solidFill>
                <a:latin typeface="Book Antiqua" panose="02040602050305030304" pitchFamily="18" charset="0"/>
              </a:rPr>
              <a:t>Class 3</a:t>
            </a:r>
            <a:r>
              <a:rPr lang="en-US" altLang="en-US" sz="2500" b="1">
                <a:solidFill>
                  <a:srgbClr val="000000"/>
                </a:solidFill>
                <a:latin typeface="Book Antiqua" panose="02040602050305030304" pitchFamily="18" charset="0"/>
              </a:rPr>
              <a:t> - where the pipeline lies within 100 yards of  either a building  or  a small, </a:t>
            </a:r>
          </a:p>
          <a:p>
            <a:pPr marL="188913" indent="-188913" defTabSz="377825">
              <a:spcBef>
                <a:spcPct val="0"/>
              </a:spcBef>
              <a:buClr>
                <a:srgbClr val="C20000"/>
              </a:buClr>
              <a:buSzPct val="90000"/>
              <a:buFont typeface="Monotype Sorts" pitchFamily="2" charset="2"/>
              <a:buChar char="t"/>
            </a:pPr>
            <a:r>
              <a:rPr lang="en-US" altLang="en-US" sz="2500" b="1">
                <a:solidFill>
                  <a:srgbClr val="000000"/>
                </a:solidFill>
                <a:latin typeface="Book Antiqua" panose="02040602050305030304" pitchFamily="18" charset="0"/>
              </a:rPr>
              <a:t>Well-defined Outside Area </a:t>
            </a:r>
          </a:p>
          <a:p>
            <a:pPr marL="642938" lvl="1" indent="-227013" defTabSz="377825">
              <a:spcBef>
                <a:spcPct val="0"/>
              </a:spcBef>
              <a:buClr>
                <a:srgbClr val="008280"/>
              </a:buClr>
              <a:buSzPct val="70000"/>
            </a:pPr>
            <a:r>
              <a:rPr lang="en-US" altLang="en-US" sz="2500" b="1">
                <a:solidFill>
                  <a:srgbClr val="0000FF"/>
                </a:solidFill>
                <a:latin typeface="Book Antiqua" panose="02040602050305030304" pitchFamily="18" charset="0"/>
              </a:rPr>
              <a:t>Playground</a:t>
            </a:r>
          </a:p>
          <a:p>
            <a:pPr marL="642938" lvl="1" indent="-227013" defTabSz="377825">
              <a:spcBef>
                <a:spcPct val="0"/>
              </a:spcBef>
              <a:buClr>
                <a:srgbClr val="008280"/>
              </a:buClr>
              <a:buSzPct val="70000"/>
            </a:pPr>
            <a:r>
              <a:rPr lang="en-US" altLang="en-US" sz="2500" b="1">
                <a:solidFill>
                  <a:srgbClr val="0000FF"/>
                </a:solidFill>
                <a:latin typeface="Book Antiqua" panose="02040602050305030304" pitchFamily="18" charset="0"/>
              </a:rPr>
              <a:t>Recreation Area</a:t>
            </a:r>
          </a:p>
          <a:p>
            <a:pPr marL="642938" lvl="1" indent="-227013" defTabSz="377825">
              <a:spcBef>
                <a:spcPct val="0"/>
              </a:spcBef>
              <a:buClr>
                <a:srgbClr val="008280"/>
              </a:buClr>
              <a:buSzPct val="70000"/>
            </a:pPr>
            <a:r>
              <a:rPr lang="en-US" altLang="en-US" sz="2500" b="1">
                <a:solidFill>
                  <a:srgbClr val="0000FF"/>
                </a:solidFill>
                <a:latin typeface="Book Antiqua" panose="02040602050305030304" pitchFamily="18" charset="0"/>
              </a:rPr>
              <a:t>Outdoor Theater </a:t>
            </a:r>
          </a:p>
          <a:p>
            <a:pPr marL="188913" indent="-188913" defTabSz="377825">
              <a:spcBef>
                <a:spcPct val="0"/>
              </a:spcBef>
              <a:buClr>
                <a:srgbClr val="C20000"/>
              </a:buClr>
              <a:buSzPct val="90000"/>
              <a:buFont typeface="Monotype Sorts" pitchFamily="2" charset="2"/>
              <a:buChar char="t"/>
            </a:pPr>
            <a:r>
              <a:rPr lang="en-US" altLang="en-US" sz="2500" b="1">
                <a:solidFill>
                  <a:srgbClr val="000000"/>
                </a:solidFill>
                <a:latin typeface="Book Antiqua" panose="02040602050305030304" pitchFamily="18" charset="0"/>
              </a:rPr>
              <a:t>Occupied by 20 or more </a:t>
            </a:r>
            <a:br>
              <a:rPr lang="en-US" altLang="en-US" sz="2500" b="1">
                <a:solidFill>
                  <a:srgbClr val="000000"/>
                </a:solidFill>
                <a:latin typeface="Book Antiqua" panose="02040602050305030304" pitchFamily="18" charset="0"/>
              </a:rPr>
            </a:br>
            <a:r>
              <a:rPr lang="en-US" altLang="en-US" sz="2500" b="1">
                <a:solidFill>
                  <a:srgbClr val="000000"/>
                </a:solidFill>
                <a:latin typeface="Book Antiqua" panose="02040602050305030304" pitchFamily="18" charset="0"/>
              </a:rPr>
              <a:t>persons on at least 5 days a </a:t>
            </a:r>
            <a:br>
              <a:rPr lang="en-US" altLang="en-US" sz="2500" b="1">
                <a:solidFill>
                  <a:srgbClr val="000000"/>
                </a:solidFill>
                <a:latin typeface="Book Antiqua" panose="02040602050305030304" pitchFamily="18" charset="0"/>
              </a:rPr>
            </a:br>
            <a:r>
              <a:rPr lang="en-US" altLang="en-US" sz="2500" b="1">
                <a:solidFill>
                  <a:srgbClr val="000000"/>
                </a:solidFill>
                <a:latin typeface="Book Antiqua" panose="02040602050305030304" pitchFamily="18" charset="0"/>
              </a:rPr>
              <a:t>week for 10 weeks in any </a:t>
            </a:r>
            <a:br>
              <a:rPr lang="en-US" altLang="en-US" sz="2500" b="1">
                <a:solidFill>
                  <a:srgbClr val="000000"/>
                </a:solidFill>
                <a:latin typeface="Book Antiqua" panose="02040602050305030304" pitchFamily="18" charset="0"/>
              </a:rPr>
            </a:br>
            <a:r>
              <a:rPr lang="en-US" altLang="en-US" sz="2500" b="1">
                <a:solidFill>
                  <a:srgbClr val="000000"/>
                </a:solidFill>
                <a:latin typeface="Book Antiqua" panose="02040602050305030304" pitchFamily="18" charset="0"/>
              </a:rPr>
              <a:t>12-month period</a:t>
            </a:r>
          </a:p>
        </p:txBody>
      </p:sp>
      <p:grpSp>
        <p:nvGrpSpPr>
          <p:cNvPr id="21509" name="Group 170">
            <a:extLst>
              <a:ext uri="{FF2B5EF4-FFF2-40B4-BE49-F238E27FC236}">
                <a16:creationId xmlns:a16="http://schemas.microsoft.com/office/drawing/2014/main" id="{0C43C8BA-3981-5A81-A2D3-3E1407C2AB4B}"/>
              </a:ext>
            </a:extLst>
          </p:cNvPr>
          <p:cNvGrpSpPr>
            <a:grpSpLocks/>
          </p:cNvGrpSpPr>
          <p:nvPr/>
        </p:nvGrpSpPr>
        <p:grpSpPr bwMode="auto">
          <a:xfrm>
            <a:off x="5481638" y="2936875"/>
            <a:ext cx="3100387" cy="2554288"/>
            <a:chOff x="3453" y="1850"/>
            <a:chExt cx="1953" cy="1609"/>
          </a:xfrm>
        </p:grpSpPr>
        <p:sp>
          <p:nvSpPr>
            <p:cNvPr id="21510" name="Freeform 34">
              <a:extLst>
                <a:ext uri="{FF2B5EF4-FFF2-40B4-BE49-F238E27FC236}">
                  <a16:creationId xmlns:a16="http://schemas.microsoft.com/office/drawing/2014/main" id="{F9938E40-82B9-5ADB-BD08-1FBD7861AB03}"/>
                </a:ext>
              </a:extLst>
            </p:cNvPr>
            <p:cNvSpPr>
              <a:spLocks/>
            </p:cNvSpPr>
            <p:nvPr/>
          </p:nvSpPr>
          <p:spPr bwMode="auto">
            <a:xfrm>
              <a:off x="3465" y="2682"/>
              <a:ext cx="403" cy="329"/>
            </a:xfrm>
            <a:custGeom>
              <a:avLst/>
              <a:gdLst>
                <a:gd name="T0" fmla="*/ 75 w 403"/>
                <a:gd name="T1" fmla="*/ 231 h 329"/>
                <a:gd name="T2" fmla="*/ 79 w 403"/>
                <a:gd name="T3" fmla="*/ 268 h 329"/>
                <a:gd name="T4" fmla="*/ 90 w 403"/>
                <a:gd name="T5" fmla="*/ 303 h 329"/>
                <a:gd name="T6" fmla="*/ 98 w 403"/>
                <a:gd name="T7" fmla="*/ 314 h 329"/>
                <a:gd name="T8" fmla="*/ 114 w 403"/>
                <a:gd name="T9" fmla="*/ 324 h 329"/>
                <a:gd name="T10" fmla="*/ 134 w 403"/>
                <a:gd name="T11" fmla="*/ 328 h 329"/>
                <a:gd name="T12" fmla="*/ 175 w 403"/>
                <a:gd name="T13" fmla="*/ 326 h 329"/>
                <a:gd name="T14" fmla="*/ 230 w 403"/>
                <a:gd name="T15" fmla="*/ 320 h 329"/>
                <a:gd name="T16" fmla="*/ 310 w 403"/>
                <a:gd name="T17" fmla="*/ 312 h 329"/>
                <a:gd name="T18" fmla="*/ 363 w 403"/>
                <a:gd name="T19" fmla="*/ 310 h 329"/>
                <a:gd name="T20" fmla="*/ 393 w 403"/>
                <a:gd name="T21" fmla="*/ 305 h 329"/>
                <a:gd name="T22" fmla="*/ 396 w 403"/>
                <a:gd name="T23" fmla="*/ 294 h 329"/>
                <a:gd name="T24" fmla="*/ 391 w 403"/>
                <a:gd name="T25" fmla="*/ 214 h 329"/>
                <a:gd name="T26" fmla="*/ 381 w 403"/>
                <a:gd name="T27" fmla="*/ 132 h 329"/>
                <a:gd name="T28" fmla="*/ 389 w 403"/>
                <a:gd name="T29" fmla="*/ 130 h 329"/>
                <a:gd name="T30" fmla="*/ 399 w 403"/>
                <a:gd name="T31" fmla="*/ 129 h 329"/>
                <a:gd name="T32" fmla="*/ 402 w 403"/>
                <a:gd name="T33" fmla="*/ 107 h 329"/>
                <a:gd name="T34" fmla="*/ 394 w 403"/>
                <a:gd name="T35" fmla="*/ 87 h 329"/>
                <a:gd name="T36" fmla="*/ 381 w 403"/>
                <a:gd name="T37" fmla="*/ 68 h 329"/>
                <a:gd name="T38" fmla="*/ 362 w 403"/>
                <a:gd name="T39" fmla="*/ 53 h 329"/>
                <a:gd name="T40" fmla="*/ 323 w 403"/>
                <a:gd name="T41" fmla="*/ 40 h 329"/>
                <a:gd name="T42" fmla="*/ 284 w 403"/>
                <a:gd name="T43" fmla="*/ 30 h 329"/>
                <a:gd name="T44" fmla="*/ 272 w 403"/>
                <a:gd name="T45" fmla="*/ 31 h 329"/>
                <a:gd name="T46" fmla="*/ 243 w 403"/>
                <a:gd name="T47" fmla="*/ 36 h 329"/>
                <a:gd name="T48" fmla="*/ 228 w 403"/>
                <a:gd name="T49" fmla="*/ 35 h 329"/>
                <a:gd name="T50" fmla="*/ 181 w 403"/>
                <a:gd name="T51" fmla="*/ 21 h 329"/>
                <a:gd name="T52" fmla="*/ 137 w 403"/>
                <a:gd name="T53" fmla="*/ 5 h 329"/>
                <a:gd name="T54" fmla="*/ 129 w 403"/>
                <a:gd name="T55" fmla="*/ 1 h 329"/>
                <a:gd name="T56" fmla="*/ 131 w 403"/>
                <a:gd name="T57" fmla="*/ 0 h 329"/>
                <a:gd name="T58" fmla="*/ 131 w 403"/>
                <a:gd name="T59" fmla="*/ 1 h 329"/>
                <a:gd name="T60" fmla="*/ 122 w 403"/>
                <a:gd name="T61" fmla="*/ 9 h 329"/>
                <a:gd name="T62" fmla="*/ 117 w 403"/>
                <a:gd name="T63" fmla="*/ 18 h 329"/>
                <a:gd name="T64" fmla="*/ 113 w 403"/>
                <a:gd name="T65" fmla="*/ 25 h 329"/>
                <a:gd name="T66" fmla="*/ 102 w 403"/>
                <a:gd name="T67" fmla="*/ 33 h 329"/>
                <a:gd name="T68" fmla="*/ 90 w 403"/>
                <a:gd name="T69" fmla="*/ 40 h 329"/>
                <a:gd name="T70" fmla="*/ 84 w 403"/>
                <a:gd name="T71" fmla="*/ 44 h 329"/>
                <a:gd name="T72" fmla="*/ 79 w 403"/>
                <a:gd name="T73" fmla="*/ 49 h 329"/>
                <a:gd name="T74" fmla="*/ 58 w 403"/>
                <a:gd name="T75" fmla="*/ 61 h 329"/>
                <a:gd name="T76" fmla="*/ 26 w 403"/>
                <a:gd name="T77" fmla="*/ 92 h 329"/>
                <a:gd name="T78" fmla="*/ 6 w 403"/>
                <a:gd name="T79" fmla="*/ 122 h 329"/>
                <a:gd name="T80" fmla="*/ 0 w 403"/>
                <a:gd name="T81" fmla="*/ 147 h 329"/>
                <a:gd name="T82" fmla="*/ 3 w 403"/>
                <a:gd name="T83" fmla="*/ 160 h 329"/>
                <a:gd name="T84" fmla="*/ 14 w 403"/>
                <a:gd name="T85" fmla="*/ 195 h 329"/>
                <a:gd name="T86" fmla="*/ 24 w 403"/>
                <a:gd name="T87" fmla="*/ 211 h 329"/>
                <a:gd name="T88" fmla="*/ 39 w 403"/>
                <a:gd name="T89" fmla="*/ 222 h 329"/>
                <a:gd name="T90" fmla="*/ 57 w 403"/>
                <a:gd name="T91" fmla="*/ 226 h 329"/>
                <a:gd name="T92" fmla="*/ 76 w 403"/>
                <a:gd name="T93" fmla="*/ 221 h 329"/>
                <a:gd name="T94" fmla="*/ 76 w 403"/>
                <a:gd name="T95" fmla="*/ 216 h 329"/>
                <a:gd name="T96" fmla="*/ 53 w 403"/>
                <a:gd name="T97" fmla="*/ 198 h 329"/>
                <a:gd name="T98" fmla="*/ 51 w 403"/>
                <a:gd name="T99" fmla="*/ 189 h 329"/>
                <a:gd name="T100" fmla="*/ 58 w 403"/>
                <a:gd name="T101" fmla="*/ 177 h 329"/>
                <a:gd name="T102" fmla="*/ 75 w 403"/>
                <a:gd name="T103" fmla="*/ 168 h 329"/>
                <a:gd name="T104" fmla="*/ 98 w 403"/>
                <a:gd name="T105" fmla="*/ 166 h 329"/>
                <a:gd name="T106" fmla="*/ 118 w 403"/>
                <a:gd name="T107" fmla="*/ 169 h 329"/>
                <a:gd name="T108" fmla="*/ 120 w 403"/>
                <a:gd name="T109" fmla="*/ 177 h 329"/>
                <a:gd name="T110" fmla="*/ 101 w 403"/>
                <a:gd name="T111" fmla="*/ 196 h 329"/>
                <a:gd name="T112" fmla="*/ 77 w 403"/>
                <a:gd name="T113" fmla="*/ 222 h 329"/>
                <a:gd name="T114" fmla="*/ 72 w 403"/>
                <a:gd name="T115" fmla="*/ 212 h 329"/>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403" h="329">
                  <a:moveTo>
                    <a:pt x="72" y="212"/>
                  </a:moveTo>
                  <a:lnTo>
                    <a:pt x="75" y="231"/>
                  </a:lnTo>
                  <a:lnTo>
                    <a:pt x="77" y="250"/>
                  </a:lnTo>
                  <a:lnTo>
                    <a:pt x="79" y="268"/>
                  </a:lnTo>
                  <a:lnTo>
                    <a:pt x="84" y="288"/>
                  </a:lnTo>
                  <a:lnTo>
                    <a:pt x="90" y="303"/>
                  </a:lnTo>
                  <a:lnTo>
                    <a:pt x="93" y="309"/>
                  </a:lnTo>
                  <a:lnTo>
                    <a:pt x="98" y="314"/>
                  </a:lnTo>
                  <a:lnTo>
                    <a:pt x="106" y="320"/>
                  </a:lnTo>
                  <a:lnTo>
                    <a:pt x="114" y="324"/>
                  </a:lnTo>
                  <a:lnTo>
                    <a:pt x="124" y="327"/>
                  </a:lnTo>
                  <a:lnTo>
                    <a:pt x="134" y="328"/>
                  </a:lnTo>
                  <a:lnTo>
                    <a:pt x="155" y="328"/>
                  </a:lnTo>
                  <a:lnTo>
                    <a:pt x="175" y="326"/>
                  </a:lnTo>
                  <a:lnTo>
                    <a:pt x="203" y="323"/>
                  </a:lnTo>
                  <a:lnTo>
                    <a:pt x="230" y="320"/>
                  </a:lnTo>
                  <a:lnTo>
                    <a:pt x="284" y="314"/>
                  </a:lnTo>
                  <a:lnTo>
                    <a:pt x="310" y="312"/>
                  </a:lnTo>
                  <a:lnTo>
                    <a:pt x="337" y="311"/>
                  </a:lnTo>
                  <a:lnTo>
                    <a:pt x="363" y="310"/>
                  </a:lnTo>
                  <a:lnTo>
                    <a:pt x="390" y="307"/>
                  </a:lnTo>
                  <a:lnTo>
                    <a:pt x="393" y="305"/>
                  </a:lnTo>
                  <a:lnTo>
                    <a:pt x="395" y="301"/>
                  </a:lnTo>
                  <a:lnTo>
                    <a:pt x="396" y="294"/>
                  </a:lnTo>
                  <a:lnTo>
                    <a:pt x="396" y="254"/>
                  </a:lnTo>
                  <a:lnTo>
                    <a:pt x="391" y="214"/>
                  </a:lnTo>
                  <a:lnTo>
                    <a:pt x="380" y="134"/>
                  </a:lnTo>
                  <a:lnTo>
                    <a:pt x="381" y="132"/>
                  </a:lnTo>
                  <a:lnTo>
                    <a:pt x="382" y="130"/>
                  </a:lnTo>
                  <a:lnTo>
                    <a:pt x="389" y="130"/>
                  </a:lnTo>
                  <a:lnTo>
                    <a:pt x="396" y="130"/>
                  </a:lnTo>
                  <a:lnTo>
                    <a:pt x="399" y="129"/>
                  </a:lnTo>
                  <a:lnTo>
                    <a:pt x="402" y="119"/>
                  </a:lnTo>
                  <a:lnTo>
                    <a:pt x="402" y="107"/>
                  </a:lnTo>
                  <a:lnTo>
                    <a:pt x="398" y="97"/>
                  </a:lnTo>
                  <a:lnTo>
                    <a:pt x="394" y="87"/>
                  </a:lnTo>
                  <a:lnTo>
                    <a:pt x="388" y="76"/>
                  </a:lnTo>
                  <a:lnTo>
                    <a:pt x="381" y="68"/>
                  </a:lnTo>
                  <a:lnTo>
                    <a:pt x="371" y="61"/>
                  </a:lnTo>
                  <a:lnTo>
                    <a:pt x="362" y="53"/>
                  </a:lnTo>
                  <a:lnTo>
                    <a:pt x="343" y="45"/>
                  </a:lnTo>
                  <a:lnTo>
                    <a:pt x="323" y="40"/>
                  </a:lnTo>
                  <a:lnTo>
                    <a:pt x="303" y="35"/>
                  </a:lnTo>
                  <a:lnTo>
                    <a:pt x="284" y="30"/>
                  </a:lnTo>
                  <a:lnTo>
                    <a:pt x="287" y="30"/>
                  </a:lnTo>
                  <a:lnTo>
                    <a:pt x="272" y="31"/>
                  </a:lnTo>
                  <a:lnTo>
                    <a:pt x="258" y="35"/>
                  </a:lnTo>
                  <a:lnTo>
                    <a:pt x="243" y="36"/>
                  </a:lnTo>
                  <a:lnTo>
                    <a:pt x="235" y="36"/>
                  </a:lnTo>
                  <a:lnTo>
                    <a:pt x="228" y="35"/>
                  </a:lnTo>
                  <a:lnTo>
                    <a:pt x="204" y="29"/>
                  </a:lnTo>
                  <a:lnTo>
                    <a:pt x="181" y="21"/>
                  </a:lnTo>
                  <a:lnTo>
                    <a:pt x="159" y="12"/>
                  </a:lnTo>
                  <a:lnTo>
                    <a:pt x="137" y="5"/>
                  </a:lnTo>
                  <a:lnTo>
                    <a:pt x="131" y="2"/>
                  </a:lnTo>
                  <a:lnTo>
                    <a:pt x="129" y="1"/>
                  </a:lnTo>
                  <a:lnTo>
                    <a:pt x="130" y="0"/>
                  </a:lnTo>
                  <a:lnTo>
                    <a:pt x="131" y="0"/>
                  </a:lnTo>
                  <a:lnTo>
                    <a:pt x="131" y="1"/>
                  </a:lnTo>
                  <a:lnTo>
                    <a:pt x="128" y="5"/>
                  </a:lnTo>
                  <a:lnTo>
                    <a:pt x="122" y="9"/>
                  </a:lnTo>
                  <a:lnTo>
                    <a:pt x="118" y="13"/>
                  </a:lnTo>
                  <a:lnTo>
                    <a:pt x="117" y="18"/>
                  </a:lnTo>
                  <a:lnTo>
                    <a:pt x="115" y="22"/>
                  </a:lnTo>
                  <a:lnTo>
                    <a:pt x="113" y="25"/>
                  </a:lnTo>
                  <a:lnTo>
                    <a:pt x="108" y="28"/>
                  </a:lnTo>
                  <a:lnTo>
                    <a:pt x="102" y="33"/>
                  </a:lnTo>
                  <a:lnTo>
                    <a:pt x="97" y="37"/>
                  </a:lnTo>
                  <a:lnTo>
                    <a:pt x="90" y="40"/>
                  </a:lnTo>
                  <a:lnTo>
                    <a:pt x="87" y="42"/>
                  </a:lnTo>
                  <a:lnTo>
                    <a:pt x="84" y="44"/>
                  </a:lnTo>
                  <a:lnTo>
                    <a:pt x="82" y="47"/>
                  </a:lnTo>
                  <a:lnTo>
                    <a:pt x="79" y="49"/>
                  </a:lnTo>
                  <a:lnTo>
                    <a:pt x="68" y="54"/>
                  </a:lnTo>
                  <a:lnTo>
                    <a:pt x="58" y="61"/>
                  </a:lnTo>
                  <a:lnTo>
                    <a:pt x="41" y="75"/>
                  </a:lnTo>
                  <a:lnTo>
                    <a:pt x="26" y="92"/>
                  </a:lnTo>
                  <a:lnTo>
                    <a:pt x="13" y="110"/>
                  </a:lnTo>
                  <a:lnTo>
                    <a:pt x="6" y="122"/>
                  </a:lnTo>
                  <a:lnTo>
                    <a:pt x="1" y="134"/>
                  </a:lnTo>
                  <a:lnTo>
                    <a:pt x="0" y="147"/>
                  </a:lnTo>
                  <a:lnTo>
                    <a:pt x="1" y="153"/>
                  </a:lnTo>
                  <a:lnTo>
                    <a:pt x="3" y="160"/>
                  </a:lnTo>
                  <a:lnTo>
                    <a:pt x="10" y="177"/>
                  </a:lnTo>
                  <a:lnTo>
                    <a:pt x="14" y="195"/>
                  </a:lnTo>
                  <a:lnTo>
                    <a:pt x="19" y="204"/>
                  </a:lnTo>
                  <a:lnTo>
                    <a:pt x="24" y="211"/>
                  </a:lnTo>
                  <a:lnTo>
                    <a:pt x="30" y="217"/>
                  </a:lnTo>
                  <a:lnTo>
                    <a:pt x="39" y="222"/>
                  </a:lnTo>
                  <a:lnTo>
                    <a:pt x="47" y="225"/>
                  </a:lnTo>
                  <a:lnTo>
                    <a:pt x="57" y="226"/>
                  </a:lnTo>
                  <a:lnTo>
                    <a:pt x="67" y="225"/>
                  </a:lnTo>
                  <a:lnTo>
                    <a:pt x="76" y="221"/>
                  </a:lnTo>
                  <a:lnTo>
                    <a:pt x="78" y="219"/>
                  </a:lnTo>
                  <a:lnTo>
                    <a:pt x="76" y="216"/>
                  </a:lnTo>
                  <a:lnTo>
                    <a:pt x="58" y="200"/>
                  </a:lnTo>
                  <a:lnTo>
                    <a:pt x="53" y="198"/>
                  </a:lnTo>
                  <a:lnTo>
                    <a:pt x="51" y="192"/>
                  </a:lnTo>
                  <a:lnTo>
                    <a:pt x="51" y="189"/>
                  </a:lnTo>
                  <a:lnTo>
                    <a:pt x="52" y="184"/>
                  </a:lnTo>
                  <a:lnTo>
                    <a:pt x="58" y="177"/>
                  </a:lnTo>
                  <a:lnTo>
                    <a:pt x="66" y="171"/>
                  </a:lnTo>
                  <a:lnTo>
                    <a:pt x="75" y="168"/>
                  </a:lnTo>
                  <a:lnTo>
                    <a:pt x="86" y="166"/>
                  </a:lnTo>
                  <a:lnTo>
                    <a:pt x="98" y="166"/>
                  </a:lnTo>
                  <a:lnTo>
                    <a:pt x="108" y="167"/>
                  </a:lnTo>
                  <a:lnTo>
                    <a:pt x="118" y="169"/>
                  </a:lnTo>
                  <a:lnTo>
                    <a:pt x="128" y="173"/>
                  </a:lnTo>
                  <a:lnTo>
                    <a:pt x="120" y="177"/>
                  </a:lnTo>
                  <a:lnTo>
                    <a:pt x="113" y="182"/>
                  </a:lnTo>
                  <a:lnTo>
                    <a:pt x="101" y="196"/>
                  </a:lnTo>
                  <a:lnTo>
                    <a:pt x="90" y="208"/>
                  </a:lnTo>
                  <a:lnTo>
                    <a:pt x="77" y="222"/>
                  </a:lnTo>
                  <a:lnTo>
                    <a:pt x="72" y="212"/>
                  </a:lnTo>
                </a:path>
              </a:pathLst>
            </a:custGeom>
            <a:solidFill>
              <a:srgbClr val="FF421E"/>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11" name="Freeform 35">
              <a:extLst>
                <a:ext uri="{FF2B5EF4-FFF2-40B4-BE49-F238E27FC236}">
                  <a16:creationId xmlns:a16="http://schemas.microsoft.com/office/drawing/2014/main" id="{BECA0EFC-20E2-C704-F08F-0E24BEA202AF}"/>
                </a:ext>
              </a:extLst>
            </p:cNvPr>
            <p:cNvSpPr>
              <a:spLocks/>
            </p:cNvSpPr>
            <p:nvPr/>
          </p:nvSpPr>
          <p:spPr bwMode="auto">
            <a:xfrm>
              <a:off x="3453" y="3318"/>
              <a:ext cx="1868" cy="141"/>
            </a:xfrm>
            <a:custGeom>
              <a:avLst/>
              <a:gdLst>
                <a:gd name="T0" fmla="*/ 1867 w 1868"/>
                <a:gd name="T1" fmla="*/ 140 h 141"/>
                <a:gd name="T2" fmla="*/ 1867 w 1868"/>
                <a:gd name="T3" fmla="*/ 0 h 141"/>
                <a:gd name="T4" fmla="*/ 0 w 1868"/>
                <a:gd name="T5" fmla="*/ 0 h 141"/>
                <a:gd name="T6" fmla="*/ 0 w 1868"/>
                <a:gd name="T7" fmla="*/ 140 h 141"/>
                <a:gd name="T8" fmla="*/ 1867 w 1868"/>
                <a:gd name="T9" fmla="*/ 140 h 141"/>
                <a:gd name="T10" fmla="*/ 1867 w 1868"/>
                <a:gd name="T11" fmla="*/ 140 h 14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868" h="141">
                  <a:moveTo>
                    <a:pt x="1867" y="140"/>
                  </a:moveTo>
                  <a:lnTo>
                    <a:pt x="1867" y="0"/>
                  </a:lnTo>
                  <a:lnTo>
                    <a:pt x="0" y="0"/>
                  </a:lnTo>
                  <a:lnTo>
                    <a:pt x="0" y="140"/>
                  </a:lnTo>
                  <a:lnTo>
                    <a:pt x="1867" y="140"/>
                  </a:lnTo>
                </a:path>
              </a:pathLst>
            </a:custGeom>
            <a:solidFill>
              <a:srgbClr val="FFFFFF"/>
            </a:solidFill>
            <a:ln w="25400" cap="rnd" cmpd="sng">
              <a:solidFill>
                <a:srgbClr val="FFFFF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12" name="Freeform 36">
              <a:extLst>
                <a:ext uri="{FF2B5EF4-FFF2-40B4-BE49-F238E27FC236}">
                  <a16:creationId xmlns:a16="http://schemas.microsoft.com/office/drawing/2014/main" id="{0B340052-9A3C-F36A-F83D-BC36CA472FFB}"/>
                </a:ext>
              </a:extLst>
            </p:cNvPr>
            <p:cNvSpPr>
              <a:spLocks/>
            </p:cNvSpPr>
            <p:nvPr/>
          </p:nvSpPr>
          <p:spPr bwMode="auto">
            <a:xfrm>
              <a:off x="3935" y="1850"/>
              <a:ext cx="1471" cy="840"/>
            </a:xfrm>
            <a:custGeom>
              <a:avLst/>
              <a:gdLst>
                <a:gd name="T0" fmla="*/ 1433 w 1471"/>
                <a:gd name="T1" fmla="*/ 839 h 840"/>
                <a:gd name="T2" fmla="*/ 1440 w 1471"/>
                <a:gd name="T3" fmla="*/ 838 h 840"/>
                <a:gd name="T4" fmla="*/ 1448 w 1471"/>
                <a:gd name="T5" fmla="*/ 835 h 840"/>
                <a:gd name="T6" fmla="*/ 1453 w 1471"/>
                <a:gd name="T7" fmla="*/ 832 h 840"/>
                <a:gd name="T8" fmla="*/ 1458 w 1471"/>
                <a:gd name="T9" fmla="*/ 829 h 840"/>
                <a:gd name="T10" fmla="*/ 1463 w 1471"/>
                <a:gd name="T11" fmla="*/ 824 h 840"/>
                <a:gd name="T12" fmla="*/ 1466 w 1471"/>
                <a:gd name="T13" fmla="*/ 818 h 840"/>
                <a:gd name="T14" fmla="*/ 1468 w 1471"/>
                <a:gd name="T15" fmla="*/ 812 h 840"/>
                <a:gd name="T16" fmla="*/ 1470 w 1471"/>
                <a:gd name="T17" fmla="*/ 806 h 840"/>
                <a:gd name="T18" fmla="*/ 1470 w 1471"/>
                <a:gd name="T19" fmla="*/ 31 h 840"/>
                <a:gd name="T20" fmla="*/ 1468 w 1471"/>
                <a:gd name="T21" fmla="*/ 26 h 840"/>
                <a:gd name="T22" fmla="*/ 1466 w 1471"/>
                <a:gd name="T23" fmla="*/ 20 h 840"/>
                <a:gd name="T24" fmla="*/ 1463 w 1471"/>
                <a:gd name="T25" fmla="*/ 14 h 840"/>
                <a:gd name="T26" fmla="*/ 1458 w 1471"/>
                <a:gd name="T27" fmla="*/ 9 h 840"/>
                <a:gd name="T28" fmla="*/ 1453 w 1471"/>
                <a:gd name="T29" fmla="*/ 6 h 840"/>
                <a:gd name="T30" fmla="*/ 1448 w 1471"/>
                <a:gd name="T31" fmla="*/ 2 h 840"/>
                <a:gd name="T32" fmla="*/ 1440 w 1471"/>
                <a:gd name="T33" fmla="*/ 0 h 840"/>
                <a:gd name="T34" fmla="*/ 1433 w 1471"/>
                <a:gd name="T35" fmla="*/ 0 h 840"/>
                <a:gd name="T36" fmla="*/ 36 w 1471"/>
                <a:gd name="T37" fmla="*/ 0 h 840"/>
                <a:gd name="T38" fmla="*/ 29 w 1471"/>
                <a:gd name="T39" fmla="*/ 0 h 840"/>
                <a:gd name="T40" fmla="*/ 22 w 1471"/>
                <a:gd name="T41" fmla="*/ 2 h 840"/>
                <a:gd name="T42" fmla="*/ 16 w 1471"/>
                <a:gd name="T43" fmla="*/ 6 h 840"/>
                <a:gd name="T44" fmla="*/ 10 w 1471"/>
                <a:gd name="T45" fmla="*/ 9 h 840"/>
                <a:gd name="T46" fmla="*/ 6 w 1471"/>
                <a:gd name="T47" fmla="*/ 14 h 840"/>
                <a:gd name="T48" fmla="*/ 2 w 1471"/>
                <a:gd name="T49" fmla="*/ 20 h 840"/>
                <a:gd name="T50" fmla="*/ 1 w 1471"/>
                <a:gd name="T51" fmla="*/ 26 h 840"/>
                <a:gd name="T52" fmla="*/ 0 w 1471"/>
                <a:gd name="T53" fmla="*/ 31 h 840"/>
                <a:gd name="T54" fmla="*/ 0 w 1471"/>
                <a:gd name="T55" fmla="*/ 806 h 840"/>
                <a:gd name="T56" fmla="*/ 1 w 1471"/>
                <a:gd name="T57" fmla="*/ 812 h 840"/>
                <a:gd name="T58" fmla="*/ 2 w 1471"/>
                <a:gd name="T59" fmla="*/ 818 h 840"/>
                <a:gd name="T60" fmla="*/ 6 w 1471"/>
                <a:gd name="T61" fmla="*/ 824 h 840"/>
                <a:gd name="T62" fmla="*/ 10 w 1471"/>
                <a:gd name="T63" fmla="*/ 829 h 840"/>
                <a:gd name="T64" fmla="*/ 16 w 1471"/>
                <a:gd name="T65" fmla="*/ 832 h 840"/>
                <a:gd name="T66" fmla="*/ 22 w 1471"/>
                <a:gd name="T67" fmla="*/ 835 h 840"/>
                <a:gd name="T68" fmla="*/ 29 w 1471"/>
                <a:gd name="T69" fmla="*/ 838 h 840"/>
                <a:gd name="T70" fmla="*/ 36 w 1471"/>
                <a:gd name="T71" fmla="*/ 839 h 840"/>
                <a:gd name="T72" fmla="*/ 1433 w 1471"/>
                <a:gd name="T73" fmla="*/ 839 h 840"/>
                <a:gd name="T74" fmla="*/ 1433 w 1471"/>
                <a:gd name="T75" fmla="*/ 839 h 840"/>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0" t="0" r="r" b="b"/>
              <a:pathLst>
                <a:path w="1471" h="840">
                  <a:moveTo>
                    <a:pt x="1433" y="839"/>
                  </a:moveTo>
                  <a:lnTo>
                    <a:pt x="1440" y="838"/>
                  </a:lnTo>
                  <a:lnTo>
                    <a:pt x="1448" y="835"/>
                  </a:lnTo>
                  <a:lnTo>
                    <a:pt x="1453" y="832"/>
                  </a:lnTo>
                  <a:lnTo>
                    <a:pt x="1458" y="829"/>
                  </a:lnTo>
                  <a:lnTo>
                    <a:pt x="1463" y="824"/>
                  </a:lnTo>
                  <a:lnTo>
                    <a:pt x="1466" y="818"/>
                  </a:lnTo>
                  <a:lnTo>
                    <a:pt x="1468" y="812"/>
                  </a:lnTo>
                  <a:lnTo>
                    <a:pt x="1470" y="806"/>
                  </a:lnTo>
                  <a:lnTo>
                    <a:pt x="1470" y="31"/>
                  </a:lnTo>
                  <a:lnTo>
                    <a:pt x="1468" y="26"/>
                  </a:lnTo>
                  <a:lnTo>
                    <a:pt x="1466" y="20"/>
                  </a:lnTo>
                  <a:lnTo>
                    <a:pt x="1463" y="14"/>
                  </a:lnTo>
                  <a:lnTo>
                    <a:pt x="1458" y="9"/>
                  </a:lnTo>
                  <a:lnTo>
                    <a:pt x="1453" y="6"/>
                  </a:lnTo>
                  <a:lnTo>
                    <a:pt x="1448" y="2"/>
                  </a:lnTo>
                  <a:lnTo>
                    <a:pt x="1440" y="0"/>
                  </a:lnTo>
                  <a:lnTo>
                    <a:pt x="1433" y="0"/>
                  </a:lnTo>
                  <a:lnTo>
                    <a:pt x="36" y="0"/>
                  </a:lnTo>
                  <a:lnTo>
                    <a:pt x="29" y="0"/>
                  </a:lnTo>
                  <a:lnTo>
                    <a:pt x="22" y="2"/>
                  </a:lnTo>
                  <a:lnTo>
                    <a:pt x="16" y="6"/>
                  </a:lnTo>
                  <a:lnTo>
                    <a:pt x="10" y="9"/>
                  </a:lnTo>
                  <a:lnTo>
                    <a:pt x="6" y="14"/>
                  </a:lnTo>
                  <a:lnTo>
                    <a:pt x="2" y="20"/>
                  </a:lnTo>
                  <a:lnTo>
                    <a:pt x="1" y="26"/>
                  </a:lnTo>
                  <a:lnTo>
                    <a:pt x="0" y="31"/>
                  </a:lnTo>
                  <a:lnTo>
                    <a:pt x="0" y="806"/>
                  </a:lnTo>
                  <a:lnTo>
                    <a:pt x="1" y="812"/>
                  </a:lnTo>
                  <a:lnTo>
                    <a:pt x="2" y="818"/>
                  </a:lnTo>
                  <a:lnTo>
                    <a:pt x="6" y="824"/>
                  </a:lnTo>
                  <a:lnTo>
                    <a:pt x="10" y="829"/>
                  </a:lnTo>
                  <a:lnTo>
                    <a:pt x="16" y="832"/>
                  </a:lnTo>
                  <a:lnTo>
                    <a:pt x="22" y="835"/>
                  </a:lnTo>
                  <a:lnTo>
                    <a:pt x="29" y="838"/>
                  </a:lnTo>
                  <a:lnTo>
                    <a:pt x="36" y="839"/>
                  </a:lnTo>
                  <a:lnTo>
                    <a:pt x="1433" y="839"/>
                  </a:lnTo>
                </a:path>
              </a:pathLst>
            </a:custGeom>
            <a:solidFill>
              <a:srgbClr val="A2A2A2"/>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13" name="Freeform 37">
              <a:extLst>
                <a:ext uri="{FF2B5EF4-FFF2-40B4-BE49-F238E27FC236}">
                  <a16:creationId xmlns:a16="http://schemas.microsoft.com/office/drawing/2014/main" id="{A1F6C4D1-B83E-50F3-45E4-772C15C1615C}"/>
                </a:ext>
              </a:extLst>
            </p:cNvPr>
            <p:cNvSpPr>
              <a:spLocks/>
            </p:cNvSpPr>
            <p:nvPr/>
          </p:nvSpPr>
          <p:spPr bwMode="auto">
            <a:xfrm>
              <a:off x="4029" y="1927"/>
              <a:ext cx="1276" cy="691"/>
            </a:xfrm>
            <a:custGeom>
              <a:avLst/>
              <a:gdLst>
                <a:gd name="T0" fmla="*/ 1239 w 1276"/>
                <a:gd name="T1" fmla="*/ 690 h 691"/>
                <a:gd name="T2" fmla="*/ 1246 w 1276"/>
                <a:gd name="T3" fmla="*/ 688 h 691"/>
                <a:gd name="T4" fmla="*/ 1252 w 1276"/>
                <a:gd name="T5" fmla="*/ 686 h 691"/>
                <a:gd name="T6" fmla="*/ 1264 w 1276"/>
                <a:gd name="T7" fmla="*/ 679 h 691"/>
                <a:gd name="T8" fmla="*/ 1269 w 1276"/>
                <a:gd name="T9" fmla="*/ 675 h 691"/>
                <a:gd name="T10" fmla="*/ 1272 w 1276"/>
                <a:gd name="T11" fmla="*/ 669 h 691"/>
                <a:gd name="T12" fmla="*/ 1275 w 1276"/>
                <a:gd name="T13" fmla="*/ 663 h 691"/>
                <a:gd name="T14" fmla="*/ 1275 w 1276"/>
                <a:gd name="T15" fmla="*/ 657 h 691"/>
                <a:gd name="T16" fmla="*/ 1275 w 1276"/>
                <a:gd name="T17" fmla="*/ 32 h 691"/>
                <a:gd name="T18" fmla="*/ 1275 w 1276"/>
                <a:gd name="T19" fmla="*/ 25 h 691"/>
                <a:gd name="T20" fmla="*/ 1272 w 1276"/>
                <a:gd name="T21" fmla="*/ 19 h 691"/>
                <a:gd name="T22" fmla="*/ 1269 w 1276"/>
                <a:gd name="T23" fmla="*/ 15 h 691"/>
                <a:gd name="T24" fmla="*/ 1264 w 1276"/>
                <a:gd name="T25" fmla="*/ 9 h 691"/>
                <a:gd name="T26" fmla="*/ 1259 w 1276"/>
                <a:gd name="T27" fmla="*/ 6 h 691"/>
                <a:gd name="T28" fmla="*/ 1252 w 1276"/>
                <a:gd name="T29" fmla="*/ 3 h 691"/>
                <a:gd name="T30" fmla="*/ 1246 w 1276"/>
                <a:gd name="T31" fmla="*/ 0 h 691"/>
                <a:gd name="T32" fmla="*/ 1239 w 1276"/>
                <a:gd name="T33" fmla="*/ 0 h 691"/>
                <a:gd name="T34" fmla="*/ 37 w 1276"/>
                <a:gd name="T35" fmla="*/ 0 h 691"/>
                <a:gd name="T36" fmla="*/ 30 w 1276"/>
                <a:gd name="T37" fmla="*/ 0 h 691"/>
                <a:gd name="T38" fmla="*/ 23 w 1276"/>
                <a:gd name="T39" fmla="*/ 3 h 691"/>
                <a:gd name="T40" fmla="*/ 17 w 1276"/>
                <a:gd name="T41" fmla="*/ 6 h 691"/>
                <a:gd name="T42" fmla="*/ 11 w 1276"/>
                <a:gd name="T43" fmla="*/ 9 h 691"/>
                <a:gd name="T44" fmla="*/ 7 w 1276"/>
                <a:gd name="T45" fmla="*/ 15 h 691"/>
                <a:gd name="T46" fmla="*/ 4 w 1276"/>
                <a:gd name="T47" fmla="*/ 19 h 691"/>
                <a:gd name="T48" fmla="*/ 1 w 1276"/>
                <a:gd name="T49" fmla="*/ 25 h 691"/>
                <a:gd name="T50" fmla="*/ 0 w 1276"/>
                <a:gd name="T51" fmla="*/ 32 h 691"/>
                <a:gd name="T52" fmla="*/ 0 w 1276"/>
                <a:gd name="T53" fmla="*/ 657 h 691"/>
                <a:gd name="T54" fmla="*/ 1 w 1276"/>
                <a:gd name="T55" fmla="*/ 663 h 691"/>
                <a:gd name="T56" fmla="*/ 4 w 1276"/>
                <a:gd name="T57" fmla="*/ 669 h 691"/>
                <a:gd name="T58" fmla="*/ 7 w 1276"/>
                <a:gd name="T59" fmla="*/ 675 h 691"/>
                <a:gd name="T60" fmla="*/ 11 w 1276"/>
                <a:gd name="T61" fmla="*/ 679 h 691"/>
                <a:gd name="T62" fmla="*/ 23 w 1276"/>
                <a:gd name="T63" fmla="*/ 686 h 691"/>
                <a:gd name="T64" fmla="*/ 30 w 1276"/>
                <a:gd name="T65" fmla="*/ 688 h 691"/>
                <a:gd name="T66" fmla="*/ 37 w 1276"/>
                <a:gd name="T67" fmla="*/ 690 h 691"/>
                <a:gd name="T68" fmla="*/ 1239 w 1276"/>
                <a:gd name="T69" fmla="*/ 690 h 691"/>
                <a:gd name="T70" fmla="*/ 1239 w 1276"/>
                <a:gd name="T71" fmla="*/ 690 h 691"/>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1276" h="691">
                  <a:moveTo>
                    <a:pt x="1239" y="690"/>
                  </a:moveTo>
                  <a:lnTo>
                    <a:pt x="1246" y="688"/>
                  </a:lnTo>
                  <a:lnTo>
                    <a:pt x="1252" y="686"/>
                  </a:lnTo>
                  <a:lnTo>
                    <a:pt x="1264" y="679"/>
                  </a:lnTo>
                  <a:lnTo>
                    <a:pt x="1269" y="675"/>
                  </a:lnTo>
                  <a:lnTo>
                    <a:pt x="1272" y="669"/>
                  </a:lnTo>
                  <a:lnTo>
                    <a:pt x="1275" y="663"/>
                  </a:lnTo>
                  <a:lnTo>
                    <a:pt x="1275" y="657"/>
                  </a:lnTo>
                  <a:lnTo>
                    <a:pt x="1275" y="32"/>
                  </a:lnTo>
                  <a:lnTo>
                    <a:pt x="1275" y="25"/>
                  </a:lnTo>
                  <a:lnTo>
                    <a:pt x="1272" y="19"/>
                  </a:lnTo>
                  <a:lnTo>
                    <a:pt x="1269" y="15"/>
                  </a:lnTo>
                  <a:lnTo>
                    <a:pt x="1264" y="9"/>
                  </a:lnTo>
                  <a:lnTo>
                    <a:pt x="1259" y="6"/>
                  </a:lnTo>
                  <a:lnTo>
                    <a:pt x="1252" y="3"/>
                  </a:lnTo>
                  <a:lnTo>
                    <a:pt x="1246" y="0"/>
                  </a:lnTo>
                  <a:lnTo>
                    <a:pt x="1239" y="0"/>
                  </a:lnTo>
                  <a:lnTo>
                    <a:pt x="37" y="0"/>
                  </a:lnTo>
                  <a:lnTo>
                    <a:pt x="30" y="0"/>
                  </a:lnTo>
                  <a:lnTo>
                    <a:pt x="23" y="3"/>
                  </a:lnTo>
                  <a:lnTo>
                    <a:pt x="17" y="6"/>
                  </a:lnTo>
                  <a:lnTo>
                    <a:pt x="11" y="9"/>
                  </a:lnTo>
                  <a:lnTo>
                    <a:pt x="7" y="15"/>
                  </a:lnTo>
                  <a:lnTo>
                    <a:pt x="4" y="19"/>
                  </a:lnTo>
                  <a:lnTo>
                    <a:pt x="1" y="25"/>
                  </a:lnTo>
                  <a:lnTo>
                    <a:pt x="0" y="32"/>
                  </a:lnTo>
                  <a:lnTo>
                    <a:pt x="0" y="657"/>
                  </a:lnTo>
                  <a:lnTo>
                    <a:pt x="1" y="663"/>
                  </a:lnTo>
                  <a:lnTo>
                    <a:pt x="4" y="669"/>
                  </a:lnTo>
                  <a:lnTo>
                    <a:pt x="7" y="675"/>
                  </a:lnTo>
                  <a:lnTo>
                    <a:pt x="11" y="679"/>
                  </a:lnTo>
                  <a:lnTo>
                    <a:pt x="23" y="686"/>
                  </a:lnTo>
                  <a:lnTo>
                    <a:pt x="30" y="688"/>
                  </a:lnTo>
                  <a:lnTo>
                    <a:pt x="37" y="690"/>
                  </a:lnTo>
                  <a:lnTo>
                    <a:pt x="1239" y="690"/>
                  </a:lnTo>
                </a:path>
              </a:pathLst>
            </a:custGeom>
            <a:solidFill>
              <a:srgbClr val="404040"/>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14" name="Freeform 38">
              <a:extLst>
                <a:ext uri="{FF2B5EF4-FFF2-40B4-BE49-F238E27FC236}">
                  <a16:creationId xmlns:a16="http://schemas.microsoft.com/office/drawing/2014/main" id="{D1726BD4-18A0-2298-4F93-4A4CB7084E1C}"/>
                </a:ext>
              </a:extLst>
            </p:cNvPr>
            <p:cNvSpPr>
              <a:spLocks/>
            </p:cNvSpPr>
            <p:nvPr/>
          </p:nvSpPr>
          <p:spPr bwMode="auto">
            <a:xfrm>
              <a:off x="4343" y="2484"/>
              <a:ext cx="131" cy="46"/>
            </a:xfrm>
            <a:custGeom>
              <a:avLst/>
              <a:gdLst>
                <a:gd name="T0" fmla="*/ 5 w 131"/>
                <a:gd name="T1" fmla="*/ 0 h 46"/>
                <a:gd name="T2" fmla="*/ 3 w 131"/>
                <a:gd name="T3" fmla="*/ 6 h 46"/>
                <a:gd name="T4" fmla="*/ 1 w 131"/>
                <a:gd name="T5" fmla="*/ 11 h 46"/>
                <a:gd name="T6" fmla="*/ 0 w 131"/>
                <a:gd name="T7" fmla="*/ 17 h 46"/>
                <a:gd name="T8" fmla="*/ 2 w 131"/>
                <a:gd name="T9" fmla="*/ 23 h 46"/>
                <a:gd name="T10" fmla="*/ 4 w 131"/>
                <a:gd name="T11" fmla="*/ 27 h 46"/>
                <a:gd name="T12" fmla="*/ 8 w 131"/>
                <a:gd name="T13" fmla="*/ 32 h 46"/>
                <a:gd name="T14" fmla="*/ 18 w 131"/>
                <a:gd name="T15" fmla="*/ 37 h 46"/>
                <a:gd name="T16" fmla="*/ 32 w 131"/>
                <a:gd name="T17" fmla="*/ 42 h 46"/>
                <a:gd name="T18" fmla="*/ 47 w 131"/>
                <a:gd name="T19" fmla="*/ 44 h 46"/>
                <a:gd name="T20" fmla="*/ 63 w 131"/>
                <a:gd name="T21" fmla="*/ 45 h 46"/>
                <a:gd name="T22" fmla="*/ 80 w 131"/>
                <a:gd name="T23" fmla="*/ 44 h 46"/>
                <a:gd name="T24" fmla="*/ 93 w 131"/>
                <a:gd name="T25" fmla="*/ 41 h 46"/>
                <a:gd name="T26" fmla="*/ 105 w 131"/>
                <a:gd name="T27" fmla="*/ 36 h 46"/>
                <a:gd name="T28" fmla="*/ 130 w 131"/>
                <a:gd name="T29" fmla="*/ 25 h 46"/>
                <a:gd name="T30" fmla="*/ 130 w 131"/>
                <a:gd name="T31" fmla="*/ 18 h 46"/>
                <a:gd name="T32" fmla="*/ 127 w 131"/>
                <a:gd name="T33" fmla="*/ 12 h 46"/>
                <a:gd name="T34" fmla="*/ 125 w 131"/>
                <a:gd name="T35" fmla="*/ 9 h 46"/>
                <a:gd name="T36" fmla="*/ 121 w 131"/>
                <a:gd name="T37" fmla="*/ 7 h 46"/>
                <a:gd name="T38" fmla="*/ 119 w 131"/>
                <a:gd name="T39" fmla="*/ 6 h 46"/>
                <a:gd name="T40" fmla="*/ 115 w 131"/>
                <a:gd name="T41" fmla="*/ 5 h 46"/>
                <a:gd name="T42" fmla="*/ 88 w 131"/>
                <a:gd name="T43" fmla="*/ 4 h 46"/>
                <a:gd name="T44" fmla="*/ 59 w 131"/>
                <a:gd name="T45" fmla="*/ 3 h 46"/>
                <a:gd name="T46" fmla="*/ 3 w 131"/>
                <a:gd name="T47" fmla="*/ 4 h 46"/>
                <a:gd name="T48" fmla="*/ 5 w 131"/>
                <a:gd name="T49" fmla="*/ 0 h 46"/>
                <a:gd name="T50" fmla="*/ 5 w 131"/>
                <a:gd name="T51" fmla="*/ 0 h 4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131" h="46">
                  <a:moveTo>
                    <a:pt x="5" y="0"/>
                  </a:moveTo>
                  <a:lnTo>
                    <a:pt x="3" y="6"/>
                  </a:lnTo>
                  <a:lnTo>
                    <a:pt x="1" y="11"/>
                  </a:lnTo>
                  <a:lnTo>
                    <a:pt x="0" y="17"/>
                  </a:lnTo>
                  <a:lnTo>
                    <a:pt x="2" y="23"/>
                  </a:lnTo>
                  <a:lnTo>
                    <a:pt x="4" y="27"/>
                  </a:lnTo>
                  <a:lnTo>
                    <a:pt x="8" y="32"/>
                  </a:lnTo>
                  <a:lnTo>
                    <a:pt x="18" y="37"/>
                  </a:lnTo>
                  <a:lnTo>
                    <a:pt x="32" y="42"/>
                  </a:lnTo>
                  <a:lnTo>
                    <a:pt x="47" y="44"/>
                  </a:lnTo>
                  <a:lnTo>
                    <a:pt x="63" y="45"/>
                  </a:lnTo>
                  <a:lnTo>
                    <a:pt x="80" y="44"/>
                  </a:lnTo>
                  <a:lnTo>
                    <a:pt x="93" y="41"/>
                  </a:lnTo>
                  <a:lnTo>
                    <a:pt x="105" y="36"/>
                  </a:lnTo>
                  <a:lnTo>
                    <a:pt x="130" y="25"/>
                  </a:lnTo>
                  <a:lnTo>
                    <a:pt x="130" y="18"/>
                  </a:lnTo>
                  <a:lnTo>
                    <a:pt x="127" y="12"/>
                  </a:lnTo>
                  <a:lnTo>
                    <a:pt x="125" y="9"/>
                  </a:lnTo>
                  <a:lnTo>
                    <a:pt x="121" y="7"/>
                  </a:lnTo>
                  <a:lnTo>
                    <a:pt x="119" y="6"/>
                  </a:lnTo>
                  <a:lnTo>
                    <a:pt x="115" y="5"/>
                  </a:lnTo>
                  <a:lnTo>
                    <a:pt x="88" y="4"/>
                  </a:lnTo>
                  <a:lnTo>
                    <a:pt x="59" y="3"/>
                  </a:lnTo>
                  <a:lnTo>
                    <a:pt x="3" y="4"/>
                  </a:lnTo>
                  <a:lnTo>
                    <a:pt x="5" y="0"/>
                  </a:lnTo>
                </a:path>
              </a:pathLst>
            </a:custGeom>
            <a:solidFill>
              <a:srgbClr val="FFE0F5"/>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15" name="Freeform 39">
              <a:extLst>
                <a:ext uri="{FF2B5EF4-FFF2-40B4-BE49-F238E27FC236}">
                  <a16:creationId xmlns:a16="http://schemas.microsoft.com/office/drawing/2014/main" id="{DF79C60C-B188-F719-81D0-958C2B8F731C}"/>
                </a:ext>
              </a:extLst>
            </p:cNvPr>
            <p:cNvSpPr>
              <a:spLocks/>
            </p:cNvSpPr>
            <p:nvPr/>
          </p:nvSpPr>
          <p:spPr bwMode="auto">
            <a:xfrm>
              <a:off x="4277" y="2484"/>
              <a:ext cx="280" cy="319"/>
            </a:xfrm>
            <a:custGeom>
              <a:avLst/>
              <a:gdLst>
                <a:gd name="T0" fmla="*/ 44 w 280"/>
                <a:gd name="T1" fmla="*/ 30 h 319"/>
                <a:gd name="T2" fmla="*/ 26 w 280"/>
                <a:gd name="T3" fmla="*/ 80 h 319"/>
                <a:gd name="T4" fmla="*/ 6 w 280"/>
                <a:gd name="T5" fmla="*/ 147 h 319"/>
                <a:gd name="T6" fmla="*/ 1 w 280"/>
                <a:gd name="T7" fmla="*/ 171 h 319"/>
                <a:gd name="T8" fmla="*/ 0 w 280"/>
                <a:gd name="T9" fmla="*/ 196 h 319"/>
                <a:gd name="T10" fmla="*/ 8 w 280"/>
                <a:gd name="T11" fmla="*/ 219 h 319"/>
                <a:gd name="T12" fmla="*/ 17 w 280"/>
                <a:gd name="T13" fmla="*/ 229 h 319"/>
                <a:gd name="T14" fmla="*/ 28 w 280"/>
                <a:gd name="T15" fmla="*/ 236 h 319"/>
                <a:gd name="T16" fmla="*/ 34 w 280"/>
                <a:gd name="T17" fmla="*/ 245 h 319"/>
                <a:gd name="T18" fmla="*/ 48 w 280"/>
                <a:gd name="T19" fmla="*/ 287 h 319"/>
                <a:gd name="T20" fmla="*/ 55 w 280"/>
                <a:gd name="T21" fmla="*/ 296 h 319"/>
                <a:gd name="T22" fmla="*/ 83 w 280"/>
                <a:gd name="T23" fmla="*/ 303 h 319"/>
                <a:gd name="T24" fmla="*/ 112 w 280"/>
                <a:gd name="T25" fmla="*/ 305 h 319"/>
                <a:gd name="T26" fmla="*/ 135 w 280"/>
                <a:gd name="T27" fmla="*/ 305 h 319"/>
                <a:gd name="T28" fmla="*/ 175 w 280"/>
                <a:gd name="T29" fmla="*/ 315 h 319"/>
                <a:gd name="T30" fmla="*/ 206 w 280"/>
                <a:gd name="T31" fmla="*/ 318 h 319"/>
                <a:gd name="T32" fmla="*/ 222 w 280"/>
                <a:gd name="T33" fmla="*/ 315 h 319"/>
                <a:gd name="T34" fmla="*/ 230 w 280"/>
                <a:gd name="T35" fmla="*/ 308 h 319"/>
                <a:gd name="T36" fmla="*/ 238 w 280"/>
                <a:gd name="T37" fmla="*/ 294 h 319"/>
                <a:gd name="T38" fmla="*/ 243 w 280"/>
                <a:gd name="T39" fmla="*/ 263 h 319"/>
                <a:gd name="T40" fmla="*/ 253 w 280"/>
                <a:gd name="T41" fmla="*/ 192 h 319"/>
                <a:gd name="T42" fmla="*/ 259 w 280"/>
                <a:gd name="T43" fmla="*/ 161 h 319"/>
                <a:gd name="T44" fmla="*/ 266 w 280"/>
                <a:gd name="T45" fmla="*/ 152 h 319"/>
                <a:gd name="T46" fmla="*/ 276 w 280"/>
                <a:gd name="T47" fmla="*/ 120 h 319"/>
                <a:gd name="T48" fmla="*/ 279 w 280"/>
                <a:gd name="T49" fmla="*/ 99 h 319"/>
                <a:gd name="T50" fmla="*/ 275 w 280"/>
                <a:gd name="T51" fmla="*/ 81 h 319"/>
                <a:gd name="T52" fmla="*/ 268 w 280"/>
                <a:gd name="T53" fmla="*/ 62 h 319"/>
                <a:gd name="T54" fmla="*/ 255 w 280"/>
                <a:gd name="T55" fmla="*/ 44 h 319"/>
                <a:gd name="T56" fmla="*/ 235 w 280"/>
                <a:gd name="T57" fmla="*/ 32 h 319"/>
                <a:gd name="T58" fmla="*/ 217 w 280"/>
                <a:gd name="T59" fmla="*/ 23 h 319"/>
                <a:gd name="T60" fmla="*/ 206 w 280"/>
                <a:gd name="T61" fmla="*/ 17 h 319"/>
                <a:gd name="T62" fmla="*/ 193 w 280"/>
                <a:gd name="T63" fmla="*/ 18 h 319"/>
                <a:gd name="T64" fmla="*/ 177 w 280"/>
                <a:gd name="T65" fmla="*/ 26 h 319"/>
                <a:gd name="T66" fmla="*/ 162 w 280"/>
                <a:gd name="T67" fmla="*/ 34 h 319"/>
                <a:gd name="T68" fmla="*/ 134 w 280"/>
                <a:gd name="T69" fmla="*/ 35 h 319"/>
                <a:gd name="T70" fmla="*/ 102 w 280"/>
                <a:gd name="T71" fmla="*/ 35 h 319"/>
                <a:gd name="T72" fmla="*/ 81 w 280"/>
                <a:gd name="T73" fmla="*/ 27 h 319"/>
                <a:gd name="T74" fmla="*/ 58 w 280"/>
                <a:gd name="T75" fmla="*/ 0 h 319"/>
                <a:gd name="T76" fmla="*/ 55 w 280"/>
                <a:gd name="T77" fmla="*/ 4 h 319"/>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280" h="319">
                  <a:moveTo>
                    <a:pt x="55" y="4"/>
                  </a:moveTo>
                  <a:lnTo>
                    <a:pt x="44" y="30"/>
                  </a:lnTo>
                  <a:lnTo>
                    <a:pt x="34" y="58"/>
                  </a:lnTo>
                  <a:lnTo>
                    <a:pt x="26" y="80"/>
                  </a:lnTo>
                  <a:lnTo>
                    <a:pt x="18" y="102"/>
                  </a:lnTo>
                  <a:lnTo>
                    <a:pt x="6" y="147"/>
                  </a:lnTo>
                  <a:lnTo>
                    <a:pt x="2" y="160"/>
                  </a:lnTo>
                  <a:lnTo>
                    <a:pt x="1" y="171"/>
                  </a:lnTo>
                  <a:lnTo>
                    <a:pt x="0" y="183"/>
                  </a:lnTo>
                  <a:lnTo>
                    <a:pt x="0" y="196"/>
                  </a:lnTo>
                  <a:lnTo>
                    <a:pt x="3" y="207"/>
                  </a:lnTo>
                  <a:lnTo>
                    <a:pt x="8" y="219"/>
                  </a:lnTo>
                  <a:lnTo>
                    <a:pt x="12" y="224"/>
                  </a:lnTo>
                  <a:lnTo>
                    <a:pt x="17" y="229"/>
                  </a:lnTo>
                  <a:lnTo>
                    <a:pt x="22" y="232"/>
                  </a:lnTo>
                  <a:lnTo>
                    <a:pt x="28" y="236"/>
                  </a:lnTo>
                  <a:lnTo>
                    <a:pt x="32" y="238"/>
                  </a:lnTo>
                  <a:lnTo>
                    <a:pt x="34" y="245"/>
                  </a:lnTo>
                  <a:lnTo>
                    <a:pt x="41" y="267"/>
                  </a:lnTo>
                  <a:lnTo>
                    <a:pt x="48" y="287"/>
                  </a:lnTo>
                  <a:lnTo>
                    <a:pt x="52" y="294"/>
                  </a:lnTo>
                  <a:lnTo>
                    <a:pt x="55" y="296"/>
                  </a:lnTo>
                  <a:lnTo>
                    <a:pt x="70" y="299"/>
                  </a:lnTo>
                  <a:lnTo>
                    <a:pt x="83" y="303"/>
                  </a:lnTo>
                  <a:lnTo>
                    <a:pt x="97" y="306"/>
                  </a:lnTo>
                  <a:lnTo>
                    <a:pt x="112" y="305"/>
                  </a:lnTo>
                  <a:lnTo>
                    <a:pt x="124" y="305"/>
                  </a:lnTo>
                  <a:lnTo>
                    <a:pt x="135" y="305"/>
                  </a:lnTo>
                  <a:lnTo>
                    <a:pt x="157" y="311"/>
                  </a:lnTo>
                  <a:lnTo>
                    <a:pt x="175" y="315"/>
                  </a:lnTo>
                  <a:lnTo>
                    <a:pt x="196" y="318"/>
                  </a:lnTo>
                  <a:lnTo>
                    <a:pt x="206" y="318"/>
                  </a:lnTo>
                  <a:lnTo>
                    <a:pt x="214" y="317"/>
                  </a:lnTo>
                  <a:lnTo>
                    <a:pt x="222" y="315"/>
                  </a:lnTo>
                  <a:lnTo>
                    <a:pt x="227" y="312"/>
                  </a:lnTo>
                  <a:lnTo>
                    <a:pt x="230" y="308"/>
                  </a:lnTo>
                  <a:lnTo>
                    <a:pt x="235" y="302"/>
                  </a:lnTo>
                  <a:lnTo>
                    <a:pt x="238" y="294"/>
                  </a:lnTo>
                  <a:lnTo>
                    <a:pt x="240" y="285"/>
                  </a:lnTo>
                  <a:lnTo>
                    <a:pt x="243" y="263"/>
                  </a:lnTo>
                  <a:lnTo>
                    <a:pt x="247" y="238"/>
                  </a:lnTo>
                  <a:lnTo>
                    <a:pt x="253" y="192"/>
                  </a:lnTo>
                  <a:lnTo>
                    <a:pt x="255" y="173"/>
                  </a:lnTo>
                  <a:lnTo>
                    <a:pt x="259" y="161"/>
                  </a:lnTo>
                  <a:lnTo>
                    <a:pt x="263" y="155"/>
                  </a:lnTo>
                  <a:lnTo>
                    <a:pt x="266" y="152"/>
                  </a:lnTo>
                  <a:lnTo>
                    <a:pt x="267" y="148"/>
                  </a:lnTo>
                  <a:lnTo>
                    <a:pt x="276" y="120"/>
                  </a:lnTo>
                  <a:lnTo>
                    <a:pt x="279" y="106"/>
                  </a:lnTo>
                  <a:lnTo>
                    <a:pt x="279" y="99"/>
                  </a:lnTo>
                  <a:lnTo>
                    <a:pt x="277" y="90"/>
                  </a:lnTo>
                  <a:lnTo>
                    <a:pt x="275" y="81"/>
                  </a:lnTo>
                  <a:lnTo>
                    <a:pt x="272" y="71"/>
                  </a:lnTo>
                  <a:lnTo>
                    <a:pt x="268" y="62"/>
                  </a:lnTo>
                  <a:lnTo>
                    <a:pt x="263" y="52"/>
                  </a:lnTo>
                  <a:lnTo>
                    <a:pt x="255" y="44"/>
                  </a:lnTo>
                  <a:lnTo>
                    <a:pt x="246" y="38"/>
                  </a:lnTo>
                  <a:lnTo>
                    <a:pt x="235" y="32"/>
                  </a:lnTo>
                  <a:lnTo>
                    <a:pt x="224" y="27"/>
                  </a:lnTo>
                  <a:lnTo>
                    <a:pt x="217" y="23"/>
                  </a:lnTo>
                  <a:lnTo>
                    <a:pt x="209" y="19"/>
                  </a:lnTo>
                  <a:lnTo>
                    <a:pt x="206" y="17"/>
                  </a:lnTo>
                  <a:lnTo>
                    <a:pt x="200" y="16"/>
                  </a:lnTo>
                  <a:lnTo>
                    <a:pt x="193" y="18"/>
                  </a:lnTo>
                  <a:lnTo>
                    <a:pt x="184" y="22"/>
                  </a:lnTo>
                  <a:lnTo>
                    <a:pt x="177" y="26"/>
                  </a:lnTo>
                  <a:lnTo>
                    <a:pt x="169" y="30"/>
                  </a:lnTo>
                  <a:lnTo>
                    <a:pt x="162" y="34"/>
                  </a:lnTo>
                  <a:lnTo>
                    <a:pt x="149" y="35"/>
                  </a:lnTo>
                  <a:lnTo>
                    <a:pt x="134" y="35"/>
                  </a:lnTo>
                  <a:lnTo>
                    <a:pt x="113" y="36"/>
                  </a:lnTo>
                  <a:lnTo>
                    <a:pt x="102" y="35"/>
                  </a:lnTo>
                  <a:lnTo>
                    <a:pt x="91" y="33"/>
                  </a:lnTo>
                  <a:lnTo>
                    <a:pt x="81" y="27"/>
                  </a:lnTo>
                  <a:lnTo>
                    <a:pt x="73" y="18"/>
                  </a:lnTo>
                  <a:lnTo>
                    <a:pt x="58" y="0"/>
                  </a:lnTo>
                  <a:lnTo>
                    <a:pt x="55" y="4"/>
                  </a:lnTo>
                </a:path>
              </a:pathLst>
            </a:custGeom>
            <a:solidFill>
              <a:srgbClr val="82C168"/>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16" name="Freeform 40">
              <a:extLst>
                <a:ext uri="{FF2B5EF4-FFF2-40B4-BE49-F238E27FC236}">
                  <a16:creationId xmlns:a16="http://schemas.microsoft.com/office/drawing/2014/main" id="{19A5A6E0-E1E6-A559-6395-FEB313535283}"/>
                </a:ext>
              </a:extLst>
            </p:cNvPr>
            <p:cNvSpPr>
              <a:spLocks/>
            </p:cNvSpPr>
            <p:nvPr/>
          </p:nvSpPr>
          <p:spPr bwMode="auto">
            <a:xfrm>
              <a:off x="4247" y="2775"/>
              <a:ext cx="262" cy="570"/>
            </a:xfrm>
            <a:custGeom>
              <a:avLst/>
              <a:gdLst>
                <a:gd name="T0" fmla="*/ 258 w 262"/>
                <a:gd name="T1" fmla="*/ 12 h 570"/>
                <a:gd name="T2" fmla="*/ 261 w 262"/>
                <a:gd name="T3" fmla="*/ 120 h 570"/>
                <a:gd name="T4" fmla="*/ 261 w 262"/>
                <a:gd name="T5" fmla="*/ 280 h 570"/>
                <a:gd name="T6" fmla="*/ 258 w 262"/>
                <a:gd name="T7" fmla="*/ 364 h 570"/>
                <a:gd name="T8" fmla="*/ 257 w 262"/>
                <a:gd name="T9" fmla="*/ 441 h 570"/>
                <a:gd name="T10" fmla="*/ 254 w 262"/>
                <a:gd name="T11" fmla="*/ 504 h 570"/>
                <a:gd name="T12" fmla="*/ 252 w 262"/>
                <a:gd name="T13" fmla="*/ 529 h 570"/>
                <a:gd name="T14" fmla="*/ 249 w 262"/>
                <a:gd name="T15" fmla="*/ 549 h 570"/>
                <a:gd name="T16" fmla="*/ 238 w 262"/>
                <a:gd name="T17" fmla="*/ 554 h 570"/>
                <a:gd name="T18" fmla="*/ 223 w 262"/>
                <a:gd name="T19" fmla="*/ 558 h 570"/>
                <a:gd name="T20" fmla="*/ 204 w 262"/>
                <a:gd name="T21" fmla="*/ 561 h 570"/>
                <a:gd name="T22" fmla="*/ 186 w 262"/>
                <a:gd name="T23" fmla="*/ 563 h 570"/>
                <a:gd name="T24" fmla="*/ 149 w 262"/>
                <a:gd name="T25" fmla="*/ 564 h 570"/>
                <a:gd name="T26" fmla="*/ 134 w 262"/>
                <a:gd name="T27" fmla="*/ 562 h 570"/>
                <a:gd name="T28" fmla="*/ 122 w 262"/>
                <a:gd name="T29" fmla="*/ 561 h 570"/>
                <a:gd name="T30" fmla="*/ 116 w 262"/>
                <a:gd name="T31" fmla="*/ 561 h 570"/>
                <a:gd name="T32" fmla="*/ 107 w 262"/>
                <a:gd name="T33" fmla="*/ 561 h 570"/>
                <a:gd name="T34" fmla="*/ 87 w 262"/>
                <a:gd name="T35" fmla="*/ 566 h 570"/>
                <a:gd name="T36" fmla="*/ 67 w 262"/>
                <a:gd name="T37" fmla="*/ 569 h 570"/>
                <a:gd name="T38" fmla="*/ 59 w 262"/>
                <a:gd name="T39" fmla="*/ 567 h 570"/>
                <a:gd name="T40" fmla="*/ 54 w 262"/>
                <a:gd name="T41" fmla="*/ 566 h 570"/>
                <a:gd name="T42" fmla="*/ 47 w 262"/>
                <a:gd name="T43" fmla="*/ 562 h 570"/>
                <a:gd name="T44" fmla="*/ 41 w 262"/>
                <a:gd name="T45" fmla="*/ 561 h 570"/>
                <a:gd name="T46" fmla="*/ 26 w 262"/>
                <a:gd name="T47" fmla="*/ 562 h 570"/>
                <a:gd name="T48" fmla="*/ 13 w 262"/>
                <a:gd name="T49" fmla="*/ 562 h 570"/>
                <a:gd name="T50" fmla="*/ 8 w 262"/>
                <a:gd name="T51" fmla="*/ 561 h 570"/>
                <a:gd name="T52" fmla="*/ 5 w 262"/>
                <a:gd name="T53" fmla="*/ 557 h 570"/>
                <a:gd name="T54" fmla="*/ 3 w 262"/>
                <a:gd name="T55" fmla="*/ 552 h 570"/>
                <a:gd name="T56" fmla="*/ 1 w 262"/>
                <a:gd name="T57" fmla="*/ 546 h 570"/>
                <a:gd name="T58" fmla="*/ 0 w 262"/>
                <a:gd name="T59" fmla="*/ 527 h 570"/>
                <a:gd name="T60" fmla="*/ 3 w 262"/>
                <a:gd name="T61" fmla="*/ 475 h 570"/>
                <a:gd name="T62" fmla="*/ 11 w 262"/>
                <a:gd name="T63" fmla="*/ 407 h 570"/>
                <a:gd name="T64" fmla="*/ 21 w 262"/>
                <a:gd name="T65" fmla="*/ 332 h 570"/>
                <a:gd name="T66" fmla="*/ 43 w 262"/>
                <a:gd name="T67" fmla="*/ 189 h 570"/>
                <a:gd name="T68" fmla="*/ 49 w 262"/>
                <a:gd name="T69" fmla="*/ 136 h 570"/>
                <a:gd name="T70" fmla="*/ 51 w 262"/>
                <a:gd name="T71" fmla="*/ 117 h 570"/>
                <a:gd name="T72" fmla="*/ 51 w 262"/>
                <a:gd name="T73" fmla="*/ 105 h 570"/>
                <a:gd name="T74" fmla="*/ 50 w 262"/>
                <a:gd name="T75" fmla="*/ 78 h 570"/>
                <a:gd name="T76" fmla="*/ 54 w 262"/>
                <a:gd name="T77" fmla="*/ 52 h 570"/>
                <a:gd name="T78" fmla="*/ 57 w 262"/>
                <a:gd name="T79" fmla="*/ 39 h 570"/>
                <a:gd name="T80" fmla="*/ 62 w 262"/>
                <a:gd name="T81" fmla="*/ 27 h 570"/>
                <a:gd name="T82" fmla="*/ 68 w 262"/>
                <a:gd name="T83" fmla="*/ 15 h 570"/>
                <a:gd name="T84" fmla="*/ 78 w 262"/>
                <a:gd name="T85" fmla="*/ 5 h 570"/>
                <a:gd name="T86" fmla="*/ 86 w 262"/>
                <a:gd name="T87" fmla="*/ 1 h 570"/>
                <a:gd name="T88" fmla="*/ 95 w 262"/>
                <a:gd name="T89" fmla="*/ 0 h 570"/>
                <a:gd name="T90" fmla="*/ 116 w 262"/>
                <a:gd name="T91" fmla="*/ 3 h 570"/>
                <a:gd name="T92" fmla="*/ 148 w 262"/>
                <a:gd name="T93" fmla="*/ 10 h 570"/>
                <a:gd name="T94" fmla="*/ 186 w 262"/>
                <a:gd name="T95" fmla="*/ 21 h 570"/>
                <a:gd name="T96" fmla="*/ 205 w 262"/>
                <a:gd name="T97" fmla="*/ 24 h 570"/>
                <a:gd name="T98" fmla="*/ 225 w 262"/>
                <a:gd name="T99" fmla="*/ 27 h 570"/>
                <a:gd name="T100" fmla="*/ 234 w 262"/>
                <a:gd name="T101" fmla="*/ 27 h 570"/>
                <a:gd name="T102" fmla="*/ 241 w 262"/>
                <a:gd name="T103" fmla="*/ 26 h 570"/>
                <a:gd name="T104" fmla="*/ 249 w 262"/>
                <a:gd name="T105" fmla="*/ 24 h 570"/>
                <a:gd name="T106" fmla="*/ 257 w 262"/>
                <a:gd name="T107" fmla="*/ 22 h 570"/>
                <a:gd name="T108" fmla="*/ 258 w 262"/>
                <a:gd name="T109" fmla="*/ 12 h 570"/>
                <a:gd name="T110" fmla="*/ 258 w 262"/>
                <a:gd name="T111" fmla="*/ 12 h 570"/>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0" t="0" r="r" b="b"/>
              <a:pathLst>
                <a:path w="262" h="570">
                  <a:moveTo>
                    <a:pt x="258" y="12"/>
                  </a:moveTo>
                  <a:lnTo>
                    <a:pt x="261" y="120"/>
                  </a:lnTo>
                  <a:lnTo>
                    <a:pt x="261" y="280"/>
                  </a:lnTo>
                  <a:lnTo>
                    <a:pt x="258" y="364"/>
                  </a:lnTo>
                  <a:lnTo>
                    <a:pt x="257" y="441"/>
                  </a:lnTo>
                  <a:lnTo>
                    <a:pt x="254" y="504"/>
                  </a:lnTo>
                  <a:lnTo>
                    <a:pt x="252" y="529"/>
                  </a:lnTo>
                  <a:lnTo>
                    <a:pt x="249" y="549"/>
                  </a:lnTo>
                  <a:lnTo>
                    <a:pt x="238" y="554"/>
                  </a:lnTo>
                  <a:lnTo>
                    <a:pt x="223" y="558"/>
                  </a:lnTo>
                  <a:lnTo>
                    <a:pt x="204" y="561"/>
                  </a:lnTo>
                  <a:lnTo>
                    <a:pt x="186" y="563"/>
                  </a:lnTo>
                  <a:lnTo>
                    <a:pt x="149" y="564"/>
                  </a:lnTo>
                  <a:lnTo>
                    <a:pt x="134" y="562"/>
                  </a:lnTo>
                  <a:lnTo>
                    <a:pt x="122" y="561"/>
                  </a:lnTo>
                  <a:lnTo>
                    <a:pt x="116" y="561"/>
                  </a:lnTo>
                  <a:lnTo>
                    <a:pt x="107" y="561"/>
                  </a:lnTo>
                  <a:lnTo>
                    <a:pt x="87" y="566"/>
                  </a:lnTo>
                  <a:lnTo>
                    <a:pt x="67" y="569"/>
                  </a:lnTo>
                  <a:lnTo>
                    <a:pt x="59" y="567"/>
                  </a:lnTo>
                  <a:lnTo>
                    <a:pt x="54" y="566"/>
                  </a:lnTo>
                  <a:lnTo>
                    <a:pt x="47" y="562"/>
                  </a:lnTo>
                  <a:lnTo>
                    <a:pt x="41" y="561"/>
                  </a:lnTo>
                  <a:lnTo>
                    <a:pt x="26" y="562"/>
                  </a:lnTo>
                  <a:lnTo>
                    <a:pt x="13" y="562"/>
                  </a:lnTo>
                  <a:lnTo>
                    <a:pt x="8" y="561"/>
                  </a:lnTo>
                  <a:lnTo>
                    <a:pt x="5" y="557"/>
                  </a:lnTo>
                  <a:lnTo>
                    <a:pt x="3" y="552"/>
                  </a:lnTo>
                  <a:lnTo>
                    <a:pt x="1" y="546"/>
                  </a:lnTo>
                  <a:lnTo>
                    <a:pt x="0" y="527"/>
                  </a:lnTo>
                  <a:lnTo>
                    <a:pt x="3" y="475"/>
                  </a:lnTo>
                  <a:lnTo>
                    <a:pt x="11" y="407"/>
                  </a:lnTo>
                  <a:lnTo>
                    <a:pt x="21" y="332"/>
                  </a:lnTo>
                  <a:lnTo>
                    <a:pt x="43" y="189"/>
                  </a:lnTo>
                  <a:lnTo>
                    <a:pt x="49" y="136"/>
                  </a:lnTo>
                  <a:lnTo>
                    <a:pt x="51" y="117"/>
                  </a:lnTo>
                  <a:lnTo>
                    <a:pt x="51" y="105"/>
                  </a:lnTo>
                  <a:lnTo>
                    <a:pt x="50" y="78"/>
                  </a:lnTo>
                  <a:lnTo>
                    <a:pt x="54" y="52"/>
                  </a:lnTo>
                  <a:lnTo>
                    <a:pt x="57" y="39"/>
                  </a:lnTo>
                  <a:lnTo>
                    <a:pt x="62" y="27"/>
                  </a:lnTo>
                  <a:lnTo>
                    <a:pt x="68" y="15"/>
                  </a:lnTo>
                  <a:lnTo>
                    <a:pt x="78" y="5"/>
                  </a:lnTo>
                  <a:lnTo>
                    <a:pt x="86" y="1"/>
                  </a:lnTo>
                  <a:lnTo>
                    <a:pt x="95" y="0"/>
                  </a:lnTo>
                  <a:lnTo>
                    <a:pt x="116" y="3"/>
                  </a:lnTo>
                  <a:lnTo>
                    <a:pt x="148" y="10"/>
                  </a:lnTo>
                  <a:lnTo>
                    <a:pt x="186" y="21"/>
                  </a:lnTo>
                  <a:lnTo>
                    <a:pt x="205" y="24"/>
                  </a:lnTo>
                  <a:lnTo>
                    <a:pt x="225" y="27"/>
                  </a:lnTo>
                  <a:lnTo>
                    <a:pt x="234" y="27"/>
                  </a:lnTo>
                  <a:lnTo>
                    <a:pt x="241" y="26"/>
                  </a:lnTo>
                  <a:lnTo>
                    <a:pt x="249" y="24"/>
                  </a:lnTo>
                  <a:lnTo>
                    <a:pt x="257" y="22"/>
                  </a:lnTo>
                  <a:lnTo>
                    <a:pt x="258" y="12"/>
                  </a:lnTo>
                </a:path>
              </a:pathLst>
            </a:custGeom>
            <a:solidFill>
              <a:srgbClr val="000080"/>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17" name="Freeform 41">
              <a:extLst>
                <a:ext uri="{FF2B5EF4-FFF2-40B4-BE49-F238E27FC236}">
                  <a16:creationId xmlns:a16="http://schemas.microsoft.com/office/drawing/2014/main" id="{47B3527B-86DE-30EC-D610-72476C84651D}"/>
                </a:ext>
              </a:extLst>
            </p:cNvPr>
            <p:cNvSpPr>
              <a:spLocks/>
            </p:cNvSpPr>
            <p:nvPr/>
          </p:nvSpPr>
          <p:spPr bwMode="auto">
            <a:xfrm>
              <a:off x="4247" y="2775"/>
              <a:ext cx="262" cy="570"/>
            </a:xfrm>
            <a:custGeom>
              <a:avLst/>
              <a:gdLst>
                <a:gd name="T0" fmla="*/ 258 w 262"/>
                <a:gd name="T1" fmla="*/ 12 h 570"/>
                <a:gd name="T2" fmla="*/ 261 w 262"/>
                <a:gd name="T3" fmla="*/ 120 h 570"/>
                <a:gd name="T4" fmla="*/ 261 w 262"/>
                <a:gd name="T5" fmla="*/ 280 h 570"/>
                <a:gd name="T6" fmla="*/ 258 w 262"/>
                <a:gd name="T7" fmla="*/ 364 h 570"/>
                <a:gd name="T8" fmla="*/ 257 w 262"/>
                <a:gd name="T9" fmla="*/ 441 h 570"/>
                <a:gd name="T10" fmla="*/ 254 w 262"/>
                <a:gd name="T11" fmla="*/ 504 h 570"/>
                <a:gd name="T12" fmla="*/ 252 w 262"/>
                <a:gd name="T13" fmla="*/ 529 h 570"/>
                <a:gd name="T14" fmla="*/ 249 w 262"/>
                <a:gd name="T15" fmla="*/ 549 h 570"/>
                <a:gd name="T16" fmla="*/ 238 w 262"/>
                <a:gd name="T17" fmla="*/ 554 h 570"/>
                <a:gd name="T18" fmla="*/ 223 w 262"/>
                <a:gd name="T19" fmla="*/ 558 h 570"/>
                <a:gd name="T20" fmla="*/ 204 w 262"/>
                <a:gd name="T21" fmla="*/ 561 h 570"/>
                <a:gd name="T22" fmla="*/ 186 w 262"/>
                <a:gd name="T23" fmla="*/ 563 h 570"/>
                <a:gd name="T24" fmla="*/ 149 w 262"/>
                <a:gd name="T25" fmla="*/ 564 h 570"/>
                <a:gd name="T26" fmla="*/ 134 w 262"/>
                <a:gd name="T27" fmla="*/ 562 h 570"/>
                <a:gd name="T28" fmla="*/ 122 w 262"/>
                <a:gd name="T29" fmla="*/ 561 h 570"/>
                <a:gd name="T30" fmla="*/ 116 w 262"/>
                <a:gd name="T31" fmla="*/ 561 h 570"/>
                <a:gd name="T32" fmla="*/ 107 w 262"/>
                <a:gd name="T33" fmla="*/ 561 h 570"/>
                <a:gd name="T34" fmla="*/ 87 w 262"/>
                <a:gd name="T35" fmla="*/ 566 h 570"/>
                <a:gd name="T36" fmla="*/ 67 w 262"/>
                <a:gd name="T37" fmla="*/ 569 h 570"/>
                <a:gd name="T38" fmla="*/ 59 w 262"/>
                <a:gd name="T39" fmla="*/ 567 h 570"/>
                <a:gd name="T40" fmla="*/ 54 w 262"/>
                <a:gd name="T41" fmla="*/ 566 h 570"/>
                <a:gd name="T42" fmla="*/ 47 w 262"/>
                <a:gd name="T43" fmla="*/ 562 h 570"/>
                <a:gd name="T44" fmla="*/ 41 w 262"/>
                <a:gd name="T45" fmla="*/ 561 h 570"/>
                <a:gd name="T46" fmla="*/ 26 w 262"/>
                <a:gd name="T47" fmla="*/ 562 h 570"/>
                <a:gd name="T48" fmla="*/ 13 w 262"/>
                <a:gd name="T49" fmla="*/ 562 h 570"/>
                <a:gd name="T50" fmla="*/ 8 w 262"/>
                <a:gd name="T51" fmla="*/ 561 h 570"/>
                <a:gd name="T52" fmla="*/ 5 w 262"/>
                <a:gd name="T53" fmla="*/ 557 h 570"/>
                <a:gd name="T54" fmla="*/ 3 w 262"/>
                <a:gd name="T55" fmla="*/ 552 h 570"/>
                <a:gd name="T56" fmla="*/ 1 w 262"/>
                <a:gd name="T57" fmla="*/ 546 h 570"/>
                <a:gd name="T58" fmla="*/ 0 w 262"/>
                <a:gd name="T59" fmla="*/ 527 h 570"/>
                <a:gd name="T60" fmla="*/ 3 w 262"/>
                <a:gd name="T61" fmla="*/ 475 h 570"/>
                <a:gd name="T62" fmla="*/ 11 w 262"/>
                <a:gd name="T63" fmla="*/ 407 h 570"/>
                <a:gd name="T64" fmla="*/ 21 w 262"/>
                <a:gd name="T65" fmla="*/ 332 h 570"/>
                <a:gd name="T66" fmla="*/ 43 w 262"/>
                <a:gd name="T67" fmla="*/ 189 h 570"/>
                <a:gd name="T68" fmla="*/ 49 w 262"/>
                <a:gd name="T69" fmla="*/ 136 h 570"/>
                <a:gd name="T70" fmla="*/ 51 w 262"/>
                <a:gd name="T71" fmla="*/ 117 h 570"/>
                <a:gd name="T72" fmla="*/ 51 w 262"/>
                <a:gd name="T73" fmla="*/ 105 h 570"/>
                <a:gd name="T74" fmla="*/ 50 w 262"/>
                <a:gd name="T75" fmla="*/ 78 h 570"/>
                <a:gd name="T76" fmla="*/ 54 w 262"/>
                <a:gd name="T77" fmla="*/ 52 h 570"/>
                <a:gd name="T78" fmla="*/ 57 w 262"/>
                <a:gd name="T79" fmla="*/ 39 h 570"/>
                <a:gd name="T80" fmla="*/ 62 w 262"/>
                <a:gd name="T81" fmla="*/ 27 h 570"/>
                <a:gd name="T82" fmla="*/ 68 w 262"/>
                <a:gd name="T83" fmla="*/ 15 h 570"/>
                <a:gd name="T84" fmla="*/ 78 w 262"/>
                <a:gd name="T85" fmla="*/ 5 h 570"/>
                <a:gd name="T86" fmla="*/ 86 w 262"/>
                <a:gd name="T87" fmla="*/ 1 h 570"/>
                <a:gd name="T88" fmla="*/ 95 w 262"/>
                <a:gd name="T89" fmla="*/ 0 h 570"/>
                <a:gd name="T90" fmla="*/ 116 w 262"/>
                <a:gd name="T91" fmla="*/ 3 h 570"/>
                <a:gd name="T92" fmla="*/ 148 w 262"/>
                <a:gd name="T93" fmla="*/ 10 h 570"/>
                <a:gd name="T94" fmla="*/ 186 w 262"/>
                <a:gd name="T95" fmla="*/ 21 h 570"/>
                <a:gd name="T96" fmla="*/ 205 w 262"/>
                <a:gd name="T97" fmla="*/ 24 h 570"/>
                <a:gd name="T98" fmla="*/ 225 w 262"/>
                <a:gd name="T99" fmla="*/ 27 h 570"/>
                <a:gd name="T100" fmla="*/ 234 w 262"/>
                <a:gd name="T101" fmla="*/ 27 h 570"/>
                <a:gd name="T102" fmla="*/ 241 w 262"/>
                <a:gd name="T103" fmla="*/ 26 h 570"/>
                <a:gd name="T104" fmla="*/ 249 w 262"/>
                <a:gd name="T105" fmla="*/ 24 h 570"/>
                <a:gd name="T106" fmla="*/ 257 w 262"/>
                <a:gd name="T107" fmla="*/ 22 h 570"/>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0" t="0" r="r" b="b"/>
              <a:pathLst>
                <a:path w="262" h="570">
                  <a:moveTo>
                    <a:pt x="258" y="12"/>
                  </a:moveTo>
                  <a:lnTo>
                    <a:pt x="261" y="120"/>
                  </a:lnTo>
                  <a:lnTo>
                    <a:pt x="261" y="280"/>
                  </a:lnTo>
                  <a:lnTo>
                    <a:pt x="258" y="364"/>
                  </a:lnTo>
                  <a:lnTo>
                    <a:pt x="257" y="441"/>
                  </a:lnTo>
                  <a:lnTo>
                    <a:pt x="254" y="504"/>
                  </a:lnTo>
                  <a:lnTo>
                    <a:pt x="252" y="529"/>
                  </a:lnTo>
                  <a:lnTo>
                    <a:pt x="249" y="549"/>
                  </a:lnTo>
                  <a:lnTo>
                    <a:pt x="238" y="554"/>
                  </a:lnTo>
                  <a:lnTo>
                    <a:pt x="223" y="558"/>
                  </a:lnTo>
                  <a:lnTo>
                    <a:pt x="204" y="561"/>
                  </a:lnTo>
                  <a:lnTo>
                    <a:pt x="186" y="563"/>
                  </a:lnTo>
                  <a:lnTo>
                    <a:pt x="149" y="564"/>
                  </a:lnTo>
                  <a:lnTo>
                    <a:pt x="134" y="562"/>
                  </a:lnTo>
                  <a:lnTo>
                    <a:pt x="122" y="561"/>
                  </a:lnTo>
                  <a:lnTo>
                    <a:pt x="116" y="561"/>
                  </a:lnTo>
                  <a:lnTo>
                    <a:pt x="107" y="561"/>
                  </a:lnTo>
                  <a:lnTo>
                    <a:pt x="87" y="566"/>
                  </a:lnTo>
                  <a:lnTo>
                    <a:pt x="67" y="569"/>
                  </a:lnTo>
                  <a:lnTo>
                    <a:pt x="59" y="567"/>
                  </a:lnTo>
                  <a:lnTo>
                    <a:pt x="54" y="566"/>
                  </a:lnTo>
                  <a:lnTo>
                    <a:pt x="47" y="562"/>
                  </a:lnTo>
                  <a:lnTo>
                    <a:pt x="41" y="561"/>
                  </a:lnTo>
                  <a:lnTo>
                    <a:pt x="26" y="562"/>
                  </a:lnTo>
                  <a:lnTo>
                    <a:pt x="13" y="562"/>
                  </a:lnTo>
                  <a:lnTo>
                    <a:pt x="8" y="561"/>
                  </a:lnTo>
                  <a:lnTo>
                    <a:pt x="5" y="557"/>
                  </a:lnTo>
                  <a:lnTo>
                    <a:pt x="3" y="552"/>
                  </a:lnTo>
                  <a:lnTo>
                    <a:pt x="1" y="546"/>
                  </a:lnTo>
                  <a:lnTo>
                    <a:pt x="0" y="527"/>
                  </a:lnTo>
                  <a:lnTo>
                    <a:pt x="3" y="475"/>
                  </a:lnTo>
                  <a:lnTo>
                    <a:pt x="11" y="407"/>
                  </a:lnTo>
                  <a:lnTo>
                    <a:pt x="21" y="332"/>
                  </a:lnTo>
                  <a:lnTo>
                    <a:pt x="43" y="189"/>
                  </a:lnTo>
                  <a:lnTo>
                    <a:pt x="49" y="136"/>
                  </a:lnTo>
                  <a:lnTo>
                    <a:pt x="51" y="117"/>
                  </a:lnTo>
                  <a:lnTo>
                    <a:pt x="51" y="105"/>
                  </a:lnTo>
                  <a:lnTo>
                    <a:pt x="50" y="78"/>
                  </a:lnTo>
                  <a:lnTo>
                    <a:pt x="54" y="52"/>
                  </a:lnTo>
                  <a:lnTo>
                    <a:pt x="57" y="39"/>
                  </a:lnTo>
                  <a:lnTo>
                    <a:pt x="62" y="27"/>
                  </a:lnTo>
                  <a:lnTo>
                    <a:pt x="68" y="15"/>
                  </a:lnTo>
                  <a:lnTo>
                    <a:pt x="78" y="5"/>
                  </a:lnTo>
                  <a:lnTo>
                    <a:pt x="86" y="1"/>
                  </a:lnTo>
                  <a:lnTo>
                    <a:pt x="95" y="0"/>
                  </a:lnTo>
                  <a:lnTo>
                    <a:pt x="116" y="3"/>
                  </a:lnTo>
                  <a:lnTo>
                    <a:pt x="148" y="10"/>
                  </a:lnTo>
                  <a:lnTo>
                    <a:pt x="186" y="21"/>
                  </a:lnTo>
                  <a:lnTo>
                    <a:pt x="205" y="24"/>
                  </a:lnTo>
                  <a:lnTo>
                    <a:pt x="225" y="27"/>
                  </a:lnTo>
                  <a:lnTo>
                    <a:pt x="234" y="27"/>
                  </a:lnTo>
                  <a:lnTo>
                    <a:pt x="241" y="26"/>
                  </a:lnTo>
                  <a:lnTo>
                    <a:pt x="249" y="24"/>
                  </a:lnTo>
                  <a:lnTo>
                    <a:pt x="257" y="22"/>
                  </a:lnTo>
                </a:path>
              </a:pathLst>
            </a:custGeom>
            <a:noFill/>
            <a:ln w="12700" cap="rnd" cmpd="sng">
              <a:solidFill>
                <a:srgbClr val="FF82A0"/>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18" name="Freeform 42">
              <a:extLst>
                <a:ext uri="{FF2B5EF4-FFF2-40B4-BE49-F238E27FC236}">
                  <a16:creationId xmlns:a16="http://schemas.microsoft.com/office/drawing/2014/main" id="{E5359F13-7D6C-39F3-8228-FD2D4C329699}"/>
                </a:ext>
              </a:extLst>
            </p:cNvPr>
            <p:cNvSpPr>
              <a:spLocks/>
            </p:cNvSpPr>
            <p:nvPr/>
          </p:nvSpPr>
          <p:spPr bwMode="auto">
            <a:xfrm>
              <a:off x="3545" y="2516"/>
              <a:ext cx="253" cy="202"/>
            </a:xfrm>
            <a:custGeom>
              <a:avLst/>
              <a:gdLst>
                <a:gd name="T0" fmla="*/ 35 w 253"/>
                <a:gd name="T1" fmla="*/ 124 h 202"/>
                <a:gd name="T2" fmla="*/ 28 w 253"/>
                <a:gd name="T3" fmla="*/ 118 h 202"/>
                <a:gd name="T4" fmla="*/ 8 w 253"/>
                <a:gd name="T5" fmla="*/ 117 h 202"/>
                <a:gd name="T6" fmla="*/ 4 w 253"/>
                <a:gd name="T7" fmla="*/ 122 h 202"/>
                <a:gd name="T8" fmla="*/ 0 w 253"/>
                <a:gd name="T9" fmla="*/ 126 h 202"/>
                <a:gd name="T10" fmla="*/ 4 w 253"/>
                <a:gd name="T11" fmla="*/ 132 h 202"/>
                <a:gd name="T12" fmla="*/ 11 w 253"/>
                <a:gd name="T13" fmla="*/ 143 h 202"/>
                <a:gd name="T14" fmla="*/ 22 w 253"/>
                <a:gd name="T15" fmla="*/ 146 h 202"/>
                <a:gd name="T16" fmla="*/ 38 w 253"/>
                <a:gd name="T17" fmla="*/ 159 h 202"/>
                <a:gd name="T18" fmla="*/ 63 w 253"/>
                <a:gd name="T19" fmla="*/ 173 h 202"/>
                <a:gd name="T20" fmla="*/ 92 w 253"/>
                <a:gd name="T21" fmla="*/ 184 h 202"/>
                <a:gd name="T22" fmla="*/ 120 w 253"/>
                <a:gd name="T23" fmla="*/ 192 h 202"/>
                <a:gd name="T24" fmla="*/ 144 w 253"/>
                <a:gd name="T25" fmla="*/ 200 h 202"/>
                <a:gd name="T26" fmla="*/ 172 w 253"/>
                <a:gd name="T27" fmla="*/ 200 h 202"/>
                <a:gd name="T28" fmla="*/ 202 w 253"/>
                <a:gd name="T29" fmla="*/ 193 h 202"/>
                <a:gd name="T30" fmla="*/ 228 w 253"/>
                <a:gd name="T31" fmla="*/ 177 h 202"/>
                <a:gd name="T32" fmla="*/ 242 w 253"/>
                <a:gd name="T33" fmla="*/ 157 h 202"/>
                <a:gd name="T34" fmla="*/ 249 w 253"/>
                <a:gd name="T35" fmla="*/ 127 h 202"/>
                <a:gd name="T36" fmla="*/ 252 w 253"/>
                <a:gd name="T37" fmla="*/ 85 h 202"/>
                <a:gd name="T38" fmla="*/ 248 w 253"/>
                <a:gd name="T39" fmla="*/ 76 h 202"/>
                <a:gd name="T40" fmla="*/ 232 w 253"/>
                <a:gd name="T41" fmla="*/ 61 h 202"/>
                <a:gd name="T42" fmla="*/ 228 w 253"/>
                <a:gd name="T43" fmla="*/ 45 h 202"/>
                <a:gd name="T44" fmla="*/ 231 w 253"/>
                <a:gd name="T45" fmla="*/ 31 h 202"/>
                <a:gd name="T46" fmla="*/ 227 w 253"/>
                <a:gd name="T47" fmla="*/ 21 h 202"/>
                <a:gd name="T48" fmla="*/ 212 w 253"/>
                <a:gd name="T49" fmla="*/ 9 h 202"/>
                <a:gd name="T50" fmla="*/ 194 w 253"/>
                <a:gd name="T51" fmla="*/ 2 h 202"/>
                <a:gd name="T52" fmla="*/ 165 w 253"/>
                <a:gd name="T53" fmla="*/ 0 h 202"/>
                <a:gd name="T54" fmla="*/ 138 w 253"/>
                <a:gd name="T55" fmla="*/ 2 h 202"/>
                <a:gd name="T56" fmla="*/ 109 w 253"/>
                <a:gd name="T57" fmla="*/ 10 h 202"/>
                <a:gd name="T58" fmla="*/ 80 w 253"/>
                <a:gd name="T59" fmla="*/ 22 h 202"/>
                <a:gd name="T60" fmla="*/ 54 w 253"/>
                <a:gd name="T61" fmla="*/ 36 h 202"/>
                <a:gd name="T62" fmla="*/ 40 w 253"/>
                <a:gd name="T63" fmla="*/ 67 h 202"/>
                <a:gd name="T64" fmla="*/ 41 w 253"/>
                <a:gd name="T65" fmla="*/ 109 h 202"/>
                <a:gd name="T66" fmla="*/ 41 w 253"/>
                <a:gd name="T67" fmla="*/ 131 h 202"/>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253" h="202">
                  <a:moveTo>
                    <a:pt x="41" y="131"/>
                  </a:moveTo>
                  <a:lnTo>
                    <a:pt x="35" y="124"/>
                  </a:lnTo>
                  <a:lnTo>
                    <a:pt x="32" y="121"/>
                  </a:lnTo>
                  <a:lnTo>
                    <a:pt x="28" y="118"/>
                  </a:lnTo>
                  <a:lnTo>
                    <a:pt x="18" y="116"/>
                  </a:lnTo>
                  <a:lnTo>
                    <a:pt x="8" y="117"/>
                  </a:lnTo>
                  <a:lnTo>
                    <a:pt x="6" y="121"/>
                  </a:lnTo>
                  <a:lnTo>
                    <a:pt x="4" y="122"/>
                  </a:lnTo>
                  <a:lnTo>
                    <a:pt x="2" y="123"/>
                  </a:lnTo>
                  <a:lnTo>
                    <a:pt x="0" y="126"/>
                  </a:lnTo>
                  <a:lnTo>
                    <a:pt x="1" y="130"/>
                  </a:lnTo>
                  <a:lnTo>
                    <a:pt x="4" y="132"/>
                  </a:lnTo>
                  <a:lnTo>
                    <a:pt x="8" y="139"/>
                  </a:lnTo>
                  <a:lnTo>
                    <a:pt x="11" y="143"/>
                  </a:lnTo>
                  <a:lnTo>
                    <a:pt x="16" y="144"/>
                  </a:lnTo>
                  <a:lnTo>
                    <a:pt x="22" y="146"/>
                  </a:lnTo>
                  <a:lnTo>
                    <a:pt x="26" y="148"/>
                  </a:lnTo>
                  <a:lnTo>
                    <a:pt x="38" y="159"/>
                  </a:lnTo>
                  <a:lnTo>
                    <a:pt x="49" y="168"/>
                  </a:lnTo>
                  <a:lnTo>
                    <a:pt x="63" y="173"/>
                  </a:lnTo>
                  <a:lnTo>
                    <a:pt x="77" y="179"/>
                  </a:lnTo>
                  <a:lnTo>
                    <a:pt x="92" y="184"/>
                  </a:lnTo>
                  <a:lnTo>
                    <a:pt x="111" y="187"/>
                  </a:lnTo>
                  <a:lnTo>
                    <a:pt x="120" y="192"/>
                  </a:lnTo>
                  <a:lnTo>
                    <a:pt x="131" y="196"/>
                  </a:lnTo>
                  <a:lnTo>
                    <a:pt x="144" y="200"/>
                  </a:lnTo>
                  <a:lnTo>
                    <a:pt x="158" y="201"/>
                  </a:lnTo>
                  <a:lnTo>
                    <a:pt x="172" y="200"/>
                  </a:lnTo>
                  <a:lnTo>
                    <a:pt x="186" y="198"/>
                  </a:lnTo>
                  <a:lnTo>
                    <a:pt x="202" y="193"/>
                  </a:lnTo>
                  <a:lnTo>
                    <a:pt x="217" y="186"/>
                  </a:lnTo>
                  <a:lnTo>
                    <a:pt x="228" y="177"/>
                  </a:lnTo>
                  <a:lnTo>
                    <a:pt x="238" y="166"/>
                  </a:lnTo>
                  <a:lnTo>
                    <a:pt x="242" y="157"/>
                  </a:lnTo>
                  <a:lnTo>
                    <a:pt x="246" y="146"/>
                  </a:lnTo>
                  <a:lnTo>
                    <a:pt x="249" y="127"/>
                  </a:lnTo>
                  <a:lnTo>
                    <a:pt x="250" y="107"/>
                  </a:lnTo>
                  <a:lnTo>
                    <a:pt x="252" y="85"/>
                  </a:lnTo>
                  <a:lnTo>
                    <a:pt x="252" y="80"/>
                  </a:lnTo>
                  <a:lnTo>
                    <a:pt x="248" y="76"/>
                  </a:lnTo>
                  <a:lnTo>
                    <a:pt x="238" y="68"/>
                  </a:lnTo>
                  <a:lnTo>
                    <a:pt x="232" y="61"/>
                  </a:lnTo>
                  <a:lnTo>
                    <a:pt x="229" y="54"/>
                  </a:lnTo>
                  <a:lnTo>
                    <a:pt x="228" y="45"/>
                  </a:lnTo>
                  <a:lnTo>
                    <a:pt x="230" y="38"/>
                  </a:lnTo>
                  <a:lnTo>
                    <a:pt x="231" y="31"/>
                  </a:lnTo>
                  <a:lnTo>
                    <a:pt x="230" y="27"/>
                  </a:lnTo>
                  <a:lnTo>
                    <a:pt x="227" y="21"/>
                  </a:lnTo>
                  <a:lnTo>
                    <a:pt x="220" y="15"/>
                  </a:lnTo>
                  <a:lnTo>
                    <a:pt x="212" y="9"/>
                  </a:lnTo>
                  <a:lnTo>
                    <a:pt x="204" y="6"/>
                  </a:lnTo>
                  <a:lnTo>
                    <a:pt x="194" y="2"/>
                  </a:lnTo>
                  <a:lnTo>
                    <a:pt x="175" y="0"/>
                  </a:lnTo>
                  <a:lnTo>
                    <a:pt x="165" y="0"/>
                  </a:lnTo>
                  <a:lnTo>
                    <a:pt x="155" y="0"/>
                  </a:lnTo>
                  <a:lnTo>
                    <a:pt x="138" y="2"/>
                  </a:lnTo>
                  <a:lnTo>
                    <a:pt x="123" y="6"/>
                  </a:lnTo>
                  <a:lnTo>
                    <a:pt x="109" y="10"/>
                  </a:lnTo>
                  <a:lnTo>
                    <a:pt x="94" y="15"/>
                  </a:lnTo>
                  <a:lnTo>
                    <a:pt x="80" y="22"/>
                  </a:lnTo>
                  <a:lnTo>
                    <a:pt x="67" y="29"/>
                  </a:lnTo>
                  <a:lnTo>
                    <a:pt x="54" y="36"/>
                  </a:lnTo>
                  <a:lnTo>
                    <a:pt x="41" y="45"/>
                  </a:lnTo>
                  <a:lnTo>
                    <a:pt x="40" y="67"/>
                  </a:lnTo>
                  <a:lnTo>
                    <a:pt x="40" y="88"/>
                  </a:lnTo>
                  <a:lnTo>
                    <a:pt x="41" y="109"/>
                  </a:lnTo>
                  <a:lnTo>
                    <a:pt x="41" y="131"/>
                  </a:lnTo>
                </a:path>
              </a:pathLst>
            </a:custGeom>
            <a:solidFill>
              <a:srgbClr val="FFE0F5"/>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19" name="Freeform 43">
              <a:extLst>
                <a:ext uri="{FF2B5EF4-FFF2-40B4-BE49-F238E27FC236}">
                  <a16:creationId xmlns:a16="http://schemas.microsoft.com/office/drawing/2014/main" id="{B673557A-5B37-18F4-4603-12AE44D08585}"/>
                </a:ext>
              </a:extLst>
            </p:cNvPr>
            <p:cNvSpPr>
              <a:spLocks/>
            </p:cNvSpPr>
            <p:nvPr/>
          </p:nvSpPr>
          <p:spPr bwMode="auto">
            <a:xfrm>
              <a:off x="3488" y="2423"/>
              <a:ext cx="299" cy="220"/>
            </a:xfrm>
            <a:custGeom>
              <a:avLst/>
              <a:gdLst>
                <a:gd name="T0" fmla="*/ 65 w 299"/>
                <a:gd name="T1" fmla="*/ 210 h 220"/>
                <a:gd name="T2" fmla="*/ 84 w 299"/>
                <a:gd name="T3" fmla="*/ 211 h 220"/>
                <a:gd name="T4" fmla="*/ 110 w 299"/>
                <a:gd name="T5" fmla="*/ 219 h 220"/>
                <a:gd name="T6" fmla="*/ 120 w 299"/>
                <a:gd name="T7" fmla="*/ 213 h 220"/>
                <a:gd name="T8" fmla="*/ 122 w 299"/>
                <a:gd name="T9" fmla="*/ 203 h 220"/>
                <a:gd name="T10" fmla="*/ 116 w 299"/>
                <a:gd name="T11" fmla="*/ 195 h 220"/>
                <a:gd name="T12" fmla="*/ 113 w 299"/>
                <a:gd name="T13" fmla="*/ 183 h 220"/>
                <a:gd name="T14" fmla="*/ 109 w 299"/>
                <a:gd name="T15" fmla="*/ 171 h 220"/>
                <a:gd name="T16" fmla="*/ 107 w 299"/>
                <a:gd name="T17" fmla="*/ 158 h 220"/>
                <a:gd name="T18" fmla="*/ 110 w 299"/>
                <a:gd name="T19" fmla="*/ 154 h 220"/>
                <a:gd name="T20" fmla="*/ 118 w 299"/>
                <a:gd name="T21" fmla="*/ 151 h 220"/>
                <a:gd name="T22" fmla="*/ 130 w 299"/>
                <a:gd name="T23" fmla="*/ 151 h 220"/>
                <a:gd name="T24" fmla="*/ 142 w 299"/>
                <a:gd name="T25" fmla="*/ 151 h 220"/>
                <a:gd name="T26" fmla="*/ 153 w 299"/>
                <a:gd name="T27" fmla="*/ 143 h 220"/>
                <a:gd name="T28" fmla="*/ 175 w 299"/>
                <a:gd name="T29" fmla="*/ 134 h 220"/>
                <a:gd name="T30" fmla="*/ 188 w 299"/>
                <a:gd name="T31" fmla="*/ 125 h 220"/>
                <a:gd name="T32" fmla="*/ 200 w 299"/>
                <a:gd name="T33" fmla="*/ 125 h 220"/>
                <a:gd name="T34" fmla="*/ 217 w 299"/>
                <a:gd name="T35" fmla="*/ 122 h 220"/>
                <a:gd name="T36" fmla="*/ 228 w 299"/>
                <a:gd name="T37" fmla="*/ 113 h 220"/>
                <a:gd name="T38" fmla="*/ 248 w 299"/>
                <a:gd name="T39" fmla="*/ 106 h 220"/>
                <a:gd name="T40" fmla="*/ 269 w 299"/>
                <a:gd name="T41" fmla="*/ 105 h 220"/>
                <a:gd name="T42" fmla="*/ 290 w 299"/>
                <a:gd name="T43" fmla="*/ 96 h 220"/>
                <a:gd name="T44" fmla="*/ 298 w 299"/>
                <a:gd name="T45" fmla="*/ 84 h 220"/>
                <a:gd name="T46" fmla="*/ 290 w 299"/>
                <a:gd name="T47" fmla="*/ 69 h 220"/>
                <a:gd name="T48" fmla="*/ 285 w 299"/>
                <a:gd name="T49" fmla="*/ 31 h 220"/>
                <a:gd name="T50" fmla="*/ 280 w 299"/>
                <a:gd name="T51" fmla="*/ 26 h 220"/>
                <a:gd name="T52" fmla="*/ 268 w 299"/>
                <a:gd name="T53" fmla="*/ 18 h 220"/>
                <a:gd name="T54" fmla="*/ 254 w 299"/>
                <a:gd name="T55" fmla="*/ 17 h 220"/>
                <a:gd name="T56" fmla="*/ 224 w 299"/>
                <a:gd name="T57" fmla="*/ 22 h 220"/>
                <a:gd name="T58" fmla="*/ 194 w 299"/>
                <a:gd name="T59" fmla="*/ 21 h 220"/>
                <a:gd name="T60" fmla="*/ 171 w 299"/>
                <a:gd name="T61" fmla="*/ 12 h 220"/>
                <a:gd name="T62" fmla="*/ 148 w 299"/>
                <a:gd name="T63" fmla="*/ 3 h 220"/>
                <a:gd name="T64" fmla="*/ 128 w 299"/>
                <a:gd name="T65" fmla="*/ 0 h 220"/>
                <a:gd name="T66" fmla="*/ 107 w 299"/>
                <a:gd name="T67" fmla="*/ 7 h 220"/>
                <a:gd name="T68" fmla="*/ 75 w 299"/>
                <a:gd name="T69" fmla="*/ 27 h 220"/>
                <a:gd name="T70" fmla="*/ 47 w 299"/>
                <a:gd name="T71" fmla="*/ 51 h 220"/>
                <a:gd name="T72" fmla="*/ 0 w 299"/>
                <a:gd name="T73" fmla="*/ 104 h 220"/>
                <a:gd name="T74" fmla="*/ 18 w 299"/>
                <a:gd name="T75" fmla="*/ 172 h 220"/>
                <a:gd name="T76" fmla="*/ 35 w 299"/>
                <a:gd name="T77" fmla="*/ 200 h 220"/>
                <a:gd name="T78" fmla="*/ 55 w 299"/>
                <a:gd name="T79" fmla="*/ 210 h 220"/>
                <a:gd name="T80" fmla="*/ 67 w 299"/>
                <a:gd name="T81" fmla="*/ 213 h 220"/>
                <a:gd name="T82" fmla="*/ 70 w 299"/>
                <a:gd name="T83" fmla="*/ 210 h 220"/>
                <a:gd name="T84" fmla="*/ 52 w 299"/>
                <a:gd name="T85" fmla="*/ 212 h 220"/>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299" h="220">
                  <a:moveTo>
                    <a:pt x="52" y="212"/>
                  </a:moveTo>
                  <a:lnTo>
                    <a:pt x="65" y="210"/>
                  </a:lnTo>
                  <a:lnTo>
                    <a:pt x="73" y="210"/>
                  </a:lnTo>
                  <a:lnTo>
                    <a:pt x="84" y="211"/>
                  </a:lnTo>
                  <a:lnTo>
                    <a:pt x="106" y="219"/>
                  </a:lnTo>
                  <a:lnTo>
                    <a:pt x="110" y="219"/>
                  </a:lnTo>
                  <a:lnTo>
                    <a:pt x="114" y="219"/>
                  </a:lnTo>
                  <a:lnTo>
                    <a:pt x="120" y="213"/>
                  </a:lnTo>
                  <a:lnTo>
                    <a:pt x="123" y="207"/>
                  </a:lnTo>
                  <a:lnTo>
                    <a:pt x="122" y="203"/>
                  </a:lnTo>
                  <a:lnTo>
                    <a:pt x="119" y="201"/>
                  </a:lnTo>
                  <a:lnTo>
                    <a:pt x="116" y="195"/>
                  </a:lnTo>
                  <a:lnTo>
                    <a:pt x="114" y="190"/>
                  </a:lnTo>
                  <a:lnTo>
                    <a:pt x="113" y="183"/>
                  </a:lnTo>
                  <a:lnTo>
                    <a:pt x="112" y="179"/>
                  </a:lnTo>
                  <a:lnTo>
                    <a:pt x="109" y="171"/>
                  </a:lnTo>
                  <a:lnTo>
                    <a:pt x="107" y="163"/>
                  </a:lnTo>
                  <a:lnTo>
                    <a:pt x="107" y="158"/>
                  </a:lnTo>
                  <a:lnTo>
                    <a:pt x="109" y="156"/>
                  </a:lnTo>
                  <a:lnTo>
                    <a:pt x="110" y="154"/>
                  </a:lnTo>
                  <a:lnTo>
                    <a:pt x="114" y="151"/>
                  </a:lnTo>
                  <a:lnTo>
                    <a:pt x="118" y="151"/>
                  </a:lnTo>
                  <a:lnTo>
                    <a:pt x="121" y="151"/>
                  </a:lnTo>
                  <a:lnTo>
                    <a:pt x="130" y="151"/>
                  </a:lnTo>
                  <a:lnTo>
                    <a:pt x="138" y="152"/>
                  </a:lnTo>
                  <a:lnTo>
                    <a:pt x="142" y="151"/>
                  </a:lnTo>
                  <a:lnTo>
                    <a:pt x="145" y="150"/>
                  </a:lnTo>
                  <a:lnTo>
                    <a:pt x="153" y="143"/>
                  </a:lnTo>
                  <a:lnTo>
                    <a:pt x="163" y="138"/>
                  </a:lnTo>
                  <a:lnTo>
                    <a:pt x="175" y="134"/>
                  </a:lnTo>
                  <a:lnTo>
                    <a:pt x="184" y="128"/>
                  </a:lnTo>
                  <a:lnTo>
                    <a:pt x="188" y="125"/>
                  </a:lnTo>
                  <a:lnTo>
                    <a:pt x="192" y="125"/>
                  </a:lnTo>
                  <a:lnTo>
                    <a:pt x="200" y="125"/>
                  </a:lnTo>
                  <a:lnTo>
                    <a:pt x="209" y="125"/>
                  </a:lnTo>
                  <a:lnTo>
                    <a:pt x="217" y="122"/>
                  </a:lnTo>
                  <a:lnTo>
                    <a:pt x="223" y="118"/>
                  </a:lnTo>
                  <a:lnTo>
                    <a:pt x="228" y="113"/>
                  </a:lnTo>
                  <a:lnTo>
                    <a:pt x="238" y="109"/>
                  </a:lnTo>
                  <a:lnTo>
                    <a:pt x="248" y="106"/>
                  </a:lnTo>
                  <a:lnTo>
                    <a:pt x="260" y="105"/>
                  </a:lnTo>
                  <a:lnTo>
                    <a:pt x="269" y="105"/>
                  </a:lnTo>
                  <a:lnTo>
                    <a:pt x="280" y="102"/>
                  </a:lnTo>
                  <a:lnTo>
                    <a:pt x="290" y="96"/>
                  </a:lnTo>
                  <a:lnTo>
                    <a:pt x="296" y="88"/>
                  </a:lnTo>
                  <a:lnTo>
                    <a:pt x="298" y="84"/>
                  </a:lnTo>
                  <a:lnTo>
                    <a:pt x="296" y="82"/>
                  </a:lnTo>
                  <a:lnTo>
                    <a:pt x="290" y="69"/>
                  </a:lnTo>
                  <a:lnTo>
                    <a:pt x="287" y="57"/>
                  </a:lnTo>
                  <a:lnTo>
                    <a:pt x="285" y="31"/>
                  </a:lnTo>
                  <a:lnTo>
                    <a:pt x="283" y="28"/>
                  </a:lnTo>
                  <a:lnTo>
                    <a:pt x="280" y="26"/>
                  </a:lnTo>
                  <a:lnTo>
                    <a:pt x="272" y="21"/>
                  </a:lnTo>
                  <a:lnTo>
                    <a:pt x="268" y="18"/>
                  </a:lnTo>
                  <a:lnTo>
                    <a:pt x="263" y="17"/>
                  </a:lnTo>
                  <a:lnTo>
                    <a:pt x="254" y="17"/>
                  </a:lnTo>
                  <a:lnTo>
                    <a:pt x="239" y="19"/>
                  </a:lnTo>
                  <a:lnTo>
                    <a:pt x="224" y="22"/>
                  </a:lnTo>
                  <a:lnTo>
                    <a:pt x="207" y="22"/>
                  </a:lnTo>
                  <a:lnTo>
                    <a:pt x="194" y="21"/>
                  </a:lnTo>
                  <a:lnTo>
                    <a:pt x="182" y="17"/>
                  </a:lnTo>
                  <a:lnTo>
                    <a:pt x="171" y="12"/>
                  </a:lnTo>
                  <a:lnTo>
                    <a:pt x="159" y="7"/>
                  </a:lnTo>
                  <a:lnTo>
                    <a:pt x="148" y="3"/>
                  </a:lnTo>
                  <a:lnTo>
                    <a:pt x="138" y="0"/>
                  </a:lnTo>
                  <a:lnTo>
                    <a:pt x="128" y="0"/>
                  </a:lnTo>
                  <a:lnTo>
                    <a:pt x="116" y="3"/>
                  </a:lnTo>
                  <a:lnTo>
                    <a:pt x="107" y="7"/>
                  </a:lnTo>
                  <a:lnTo>
                    <a:pt x="91" y="17"/>
                  </a:lnTo>
                  <a:lnTo>
                    <a:pt x="75" y="27"/>
                  </a:lnTo>
                  <a:lnTo>
                    <a:pt x="61" y="38"/>
                  </a:lnTo>
                  <a:lnTo>
                    <a:pt x="47" y="51"/>
                  </a:lnTo>
                  <a:lnTo>
                    <a:pt x="22" y="75"/>
                  </a:lnTo>
                  <a:lnTo>
                    <a:pt x="0" y="104"/>
                  </a:lnTo>
                  <a:lnTo>
                    <a:pt x="10" y="149"/>
                  </a:lnTo>
                  <a:lnTo>
                    <a:pt x="18" y="172"/>
                  </a:lnTo>
                  <a:lnTo>
                    <a:pt x="28" y="192"/>
                  </a:lnTo>
                  <a:lnTo>
                    <a:pt x="35" y="200"/>
                  </a:lnTo>
                  <a:lnTo>
                    <a:pt x="45" y="205"/>
                  </a:lnTo>
                  <a:lnTo>
                    <a:pt x="55" y="210"/>
                  </a:lnTo>
                  <a:lnTo>
                    <a:pt x="65" y="213"/>
                  </a:lnTo>
                  <a:lnTo>
                    <a:pt x="67" y="213"/>
                  </a:lnTo>
                  <a:lnTo>
                    <a:pt x="68" y="211"/>
                  </a:lnTo>
                  <a:lnTo>
                    <a:pt x="70" y="210"/>
                  </a:lnTo>
                  <a:lnTo>
                    <a:pt x="72" y="208"/>
                  </a:lnTo>
                  <a:lnTo>
                    <a:pt x="52" y="212"/>
                  </a:lnTo>
                </a:path>
              </a:pathLst>
            </a:custGeom>
            <a:solidFill>
              <a:srgbClr val="824200"/>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20" name="Freeform 44">
              <a:extLst>
                <a:ext uri="{FF2B5EF4-FFF2-40B4-BE49-F238E27FC236}">
                  <a16:creationId xmlns:a16="http://schemas.microsoft.com/office/drawing/2014/main" id="{ACD75D51-FF56-4067-DC25-38B0A26A7186}"/>
                </a:ext>
              </a:extLst>
            </p:cNvPr>
            <p:cNvSpPr>
              <a:spLocks/>
            </p:cNvSpPr>
            <p:nvPr/>
          </p:nvSpPr>
          <p:spPr bwMode="auto">
            <a:xfrm>
              <a:off x="3778" y="2575"/>
              <a:ext cx="181" cy="262"/>
            </a:xfrm>
            <a:custGeom>
              <a:avLst/>
              <a:gdLst>
                <a:gd name="T0" fmla="*/ 9 w 181"/>
                <a:gd name="T1" fmla="*/ 31 h 262"/>
                <a:gd name="T2" fmla="*/ 27 w 181"/>
                <a:gd name="T3" fmla="*/ 43 h 262"/>
                <a:gd name="T4" fmla="*/ 41 w 181"/>
                <a:gd name="T5" fmla="*/ 49 h 262"/>
                <a:gd name="T6" fmla="*/ 32 w 181"/>
                <a:gd name="T7" fmla="*/ 40 h 262"/>
                <a:gd name="T8" fmla="*/ 16 w 181"/>
                <a:gd name="T9" fmla="*/ 29 h 262"/>
                <a:gd name="T10" fmla="*/ 6 w 181"/>
                <a:gd name="T11" fmla="*/ 22 h 262"/>
                <a:gd name="T12" fmla="*/ 14 w 181"/>
                <a:gd name="T13" fmla="*/ 20 h 262"/>
                <a:gd name="T14" fmla="*/ 27 w 181"/>
                <a:gd name="T15" fmla="*/ 24 h 262"/>
                <a:gd name="T16" fmla="*/ 42 w 181"/>
                <a:gd name="T17" fmla="*/ 39 h 262"/>
                <a:gd name="T18" fmla="*/ 55 w 181"/>
                <a:gd name="T19" fmla="*/ 46 h 262"/>
                <a:gd name="T20" fmla="*/ 40 w 181"/>
                <a:gd name="T21" fmla="*/ 34 h 262"/>
                <a:gd name="T22" fmla="*/ 19 w 181"/>
                <a:gd name="T23" fmla="*/ 21 h 262"/>
                <a:gd name="T24" fmla="*/ 10 w 181"/>
                <a:gd name="T25" fmla="*/ 15 h 262"/>
                <a:gd name="T26" fmla="*/ 27 w 181"/>
                <a:gd name="T27" fmla="*/ 14 h 262"/>
                <a:gd name="T28" fmla="*/ 41 w 181"/>
                <a:gd name="T29" fmla="*/ 21 h 262"/>
                <a:gd name="T30" fmla="*/ 65 w 181"/>
                <a:gd name="T31" fmla="*/ 40 h 262"/>
                <a:gd name="T32" fmla="*/ 45 w 181"/>
                <a:gd name="T33" fmla="*/ 22 h 262"/>
                <a:gd name="T34" fmla="*/ 19 w 181"/>
                <a:gd name="T35" fmla="*/ 7 h 262"/>
                <a:gd name="T36" fmla="*/ 19 w 181"/>
                <a:gd name="T37" fmla="*/ 1 h 262"/>
                <a:gd name="T38" fmla="*/ 27 w 181"/>
                <a:gd name="T39" fmla="*/ 0 h 262"/>
                <a:gd name="T40" fmla="*/ 60 w 181"/>
                <a:gd name="T41" fmla="*/ 22 h 262"/>
                <a:gd name="T42" fmla="*/ 88 w 181"/>
                <a:gd name="T43" fmla="*/ 46 h 262"/>
                <a:gd name="T44" fmla="*/ 95 w 181"/>
                <a:gd name="T45" fmla="*/ 58 h 262"/>
                <a:gd name="T46" fmla="*/ 92 w 181"/>
                <a:gd name="T47" fmla="*/ 85 h 262"/>
                <a:gd name="T48" fmla="*/ 94 w 181"/>
                <a:gd name="T49" fmla="*/ 104 h 262"/>
                <a:gd name="T50" fmla="*/ 102 w 181"/>
                <a:gd name="T51" fmla="*/ 116 h 262"/>
                <a:gd name="T52" fmla="*/ 123 w 181"/>
                <a:gd name="T53" fmla="*/ 135 h 262"/>
                <a:gd name="T54" fmla="*/ 165 w 181"/>
                <a:gd name="T55" fmla="*/ 186 h 262"/>
                <a:gd name="T56" fmla="*/ 177 w 181"/>
                <a:gd name="T57" fmla="*/ 215 h 262"/>
                <a:gd name="T58" fmla="*/ 178 w 181"/>
                <a:gd name="T59" fmla="*/ 232 h 262"/>
                <a:gd name="T60" fmla="*/ 174 w 181"/>
                <a:gd name="T61" fmla="*/ 248 h 262"/>
                <a:gd name="T62" fmla="*/ 163 w 181"/>
                <a:gd name="T63" fmla="*/ 258 h 262"/>
                <a:gd name="T64" fmla="*/ 145 w 181"/>
                <a:gd name="T65" fmla="*/ 261 h 262"/>
                <a:gd name="T66" fmla="*/ 118 w 181"/>
                <a:gd name="T67" fmla="*/ 257 h 262"/>
                <a:gd name="T68" fmla="*/ 92 w 181"/>
                <a:gd name="T69" fmla="*/ 252 h 262"/>
                <a:gd name="T70" fmla="*/ 70 w 181"/>
                <a:gd name="T71" fmla="*/ 243 h 262"/>
                <a:gd name="T72" fmla="*/ 94 w 181"/>
                <a:gd name="T73" fmla="*/ 233 h 262"/>
                <a:gd name="T74" fmla="*/ 73 w 181"/>
                <a:gd name="T75" fmla="*/ 181 h 262"/>
                <a:gd name="T76" fmla="*/ 60 w 181"/>
                <a:gd name="T77" fmla="*/ 126 h 262"/>
                <a:gd name="T78" fmla="*/ 49 w 181"/>
                <a:gd name="T79" fmla="*/ 114 h 262"/>
                <a:gd name="T80" fmla="*/ 37 w 181"/>
                <a:gd name="T81" fmla="*/ 89 h 262"/>
                <a:gd name="T82" fmla="*/ 26 w 181"/>
                <a:gd name="T83" fmla="*/ 64 h 262"/>
                <a:gd name="T84" fmla="*/ 4 w 181"/>
                <a:gd name="T85" fmla="*/ 35 h 262"/>
                <a:gd name="T86" fmla="*/ 0 w 181"/>
                <a:gd name="T87" fmla="*/ 29 h 262"/>
                <a:gd name="T88" fmla="*/ 9 w 181"/>
                <a:gd name="T89" fmla="*/ 33 h 262"/>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0" t="0" r="r" b="b"/>
              <a:pathLst>
                <a:path w="181" h="262">
                  <a:moveTo>
                    <a:pt x="9" y="33"/>
                  </a:moveTo>
                  <a:lnTo>
                    <a:pt x="9" y="31"/>
                  </a:lnTo>
                  <a:lnTo>
                    <a:pt x="18" y="37"/>
                  </a:lnTo>
                  <a:lnTo>
                    <a:pt x="27" y="43"/>
                  </a:lnTo>
                  <a:lnTo>
                    <a:pt x="45" y="55"/>
                  </a:lnTo>
                  <a:lnTo>
                    <a:pt x="41" y="49"/>
                  </a:lnTo>
                  <a:lnTo>
                    <a:pt x="37" y="44"/>
                  </a:lnTo>
                  <a:lnTo>
                    <a:pt x="32" y="40"/>
                  </a:lnTo>
                  <a:lnTo>
                    <a:pt x="26" y="37"/>
                  </a:lnTo>
                  <a:lnTo>
                    <a:pt x="16" y="29"/>
                  </a:lnTo>
                  <a:lnTo>
                    <a:pt x="10" y="26"/>
                  </a:lnTo>
                  <a:lnTo>
                    <a:pt x="6" y="22"/>
                  </a:lnTo>
                  <a:lnTo>
                    <a:pt x="10" y="21"/>
                  </a:lnTo>
                  <a:lnTo>
                    <a:pt x="14" y="20"/>
                  </a:lnTo>
                  <a:lnTo>
                    <a:pt x="20" y="22"/>
                  </a:lnTo>
                  <a:lnTo>
                    <a:pt x="27" y="24"/>
                  </a:lnTo>
                  <a:lnTo>
                    <a:pt x="32" y="29"/>
                  </a:lnTo>
                  <a:lnTo>
                    <a:pt x="42" y="39"/>
                  </a:lnTo>
                  <a:lnTo>
                    <a:pt x="49" y="43"/>
                  </a:lnTo>
                  <a:lnTo>
                    <a:pt x="55" y="46"/>
                  </a:lnTo>
                  <a:lnTo>
                    <a:pt x="49" y="40"/>
                  </a:lnTo>
                  <a:lnTo>
                    <a:pt x="40" y="34"/>
                  </a:lnTo>
                  <a:lnTo>
                    <a:pt x="24" y="24"/>
                  </a:lnTo>
                  <a:lnTo>
                    <a:pt x="19" y="21"/>
                  </a:lnTo>
                  <a:lnTo>
                    <a:pt x="10" y="19"/>
                  </a:lnTo>
                  <a:lnTo>
                    <a:pt x="10" y="15"/>
                  </a:lnTo>
                  <a:lnTo>
                    <a:pt x="19" y="14"/>
                  </a:lnTo>
                  <a:lnTo>
                    <a:pt x="27" y="14"/>
                  </a:lnTo>
                  <a:lnTo>
                    <a:pt x="34" y="17"/>
                  </a:lnTo>
                  <a:lnTo>
                    <a:pt x="41" y="21"/>
                  </a:lnTo>
                  <a:lnTo>
                    <a:pt x="53" y="29"/>
                  </a:lnTo>
                  <a:lnTo>
                    <a:pt x="65" y="40"/>
                  </a:lnTo>
                  <a:lnTo>
                    <a:pt x="55" y="29"/>
                  </a:lnTo>
                  <a:lnTo>
                    <a:pt x="45" y="22"/>
                  </a:lnTo>
                  <a:lnTo>
                    <a:pt x="32" y="14"/>
                  </a:lnTo>
                  <a:lnTo>
                    <a:pt x="19" y="7"/>
                  </a:lnTo>
                  <a:lnTo>
                    <a:pt x="18" y="4"/>
                  </a:lnTo>
                  <a:lnTo>
                    <a:pt x="19" y="1"/>
                  </a:lnTo>
                  <a:lnTo>
                    <a:pt x="23" y="0"/>
                  </a:lnTo>
                  <a:lnTo>
                    <a:pt x="27" y="0"/>
                  </a:lnTo>
                  <a:lnTo>
                    <a:pt x="45" y="10"/>
                  </a:lnTo>
                  <a:lnTo>
                    <a:pt x="60" y="22"/>
                  </a:lnTo>
                  <a:lnTo>
                    <a:pt x="75" y="33"/>
                  </a:lnTo>
                  <a:lnTo>
                    <a:pt x="88" y="46"/>
                  </a:lnTo>
                  <a:lnTo>
                    <a:pt x="92" y="51"/>
                  </a:lnTo>
                  <a:lnTo>
                    <a:pt x="95" y="58"/>
                  </a:lnTo>
                  <a:lnTo>
                    <a:pt x="95" y="71"/>
                  </a:lnTo>
                  <a:lnTo>
                    <a:pt x="92" y="85"/>
                  </a:lnTo>
                  <a:lnTo>
                    <a:pt x="92" y="100"/>
                  </a:lnTo>
                  <a:lnTo>
                    <a:pt x="94" y="104"/>
                  </a:lnTo>
                  <a:lnTo>
                    <a:pt x="97" y="108"/>
                  </a:lnTo>
                  <a:lnTo>
                    <a:pt x="102" y="116"/>
                  </a:lnTo>
                  <a:lnTo>
                    <a:pt x="112" y="126"/>
                  </a:lnTo>
                  <a:lnTo>
                    <a:pt x="123" y="135"/>
                  </a:lnTo>
                  <a:lnTo>
                    <a:pt x="153" y="170"/>
                  </a:lnTo>
                  <a:lnTo>
                    <a:pt x="165" y="186"/>
                  </a:lnTo>
                  <a:lnTo>
                    <a:pt x="175" y="206"/>
                  </a:lnTo>
                  <a:lnTo>
                    <a:pt x="177" y="215"/>
                  </a:lnTo>
                  <a:lnTo>
                    <a:pt x="180" y="223"/>
                  </a:lnTo>
                  <a:lnTo>
                    <a:pt x="178" y="232"/>
                  </a:lnTo>
                  <a:lnTo>
                    <a:pt x="176" y="241"/>
                  </a:lnTo>
                  <a:lnTo>
                    <a:pt x="174" y="248"/>
                  </a:lnTo>
                  <a:lnTo>
                    <a:pt x="169" y="253"/>
                  </a:lnTo>
                  <a:lnTo>
                    <a:pt x="163" y="258"/>
                  </a:lnTo>
                  <a:lnTo>
                    <a:pt x="156" y="260"/>
                  </a:lnTo>
                  <a:lnTo>
                    <a:pt x="145" y="261"/>
                  </a:lnTo>
                  <a:lnTo>
                    <a:pt x="132" y="260"/>
                  </a:lnTo>
                  <a:lnTo>
                    <a:pt x="118" y="257"/>
                  </a:lnTo>
                  <a:lnTo>
                    <a:pt x="106" y="255"/>
                  </a:lnTo>
                  <a:lnTo>
                    <a:pt x="92" y="252"/>
                  </a:lnTo>
                  <a:lnTo>
                    <a:pt x="80" y="246"/>
                  </a:lnTo>
                  <a:lnTo>
                    <a:pt x="70" y="243"/>
                  </a:lnTo>
                  <a:lnTo>
                    <a:pt x="63" y="238"/>
                  </a:lnTo>
                  <a:lnTo>
                    <a:pt x="94" y="233"/>
                  </a:lnTo>
                  <a:lnTo>
                    <a:pt x="83" y="207"/>
                  </a:lnTo>
                  <a:lnTo>
                    <a:pt x="73" y="181"/>
                  </a:lnTo>
                  <a:lnTo>
                    <a:pt x="66" y="153"/>
                  </a:lnTo>
                  <a:lnTo>
                    <a:pt x="60" y="126"/>
                  </a:lnTo>
                  <a:lnTo>
                    <a:pt x="55" y="120"/>
                  </a:lnTo>
                  <a:lnTo>
                    <a:pt x="49" y="114"/>
                  </a:lnTo>
                  <a:lnTo>
                    <a:pt x="41" y="101"/>
                  </a:lnTo>
                  <a:lnTo>
                    <a:pt x="37" y="89"/>
                  </a:lnTo>
                  <a:lnTo>
                    <a:pt x="33" y="75"/>
                  </a:lnTo>
                  <a:lnTo>
                    <a:pt x="26" y="64"/>
                  </a:lnTo>
                  <a:lnTo>
                    <a:pt x="16" y="49"/>
                  </a:lnTo>
                  <a:lnTo>
                    <a:pt x="4" y="35"/>
                  </a:lnTo>
                  <a:lnTo>
                    <a:pt x="2" y="31"/>
                  </a:lnTo>
                  <a:lnTo>
                    <a:pt x="0" y="29"/>
                  </a:lnTo>
                  <a:lnTo>
                    <a:pt x="0" y="22"/>
                  </a:lnTo>
                  <a:lnTo>
                    <a:pt x="9" y="33"/>
                  </a:lnTo>
                </a:path>
              </a:pathLst>
            </a:custGeom>
            <a:solidFill>
              <a:srgbClr val="FFE0F5"/>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21" name="Freeform 45">
              <a:extLst>
                <a:ext uri="{FF2B5EF4-FFF2-40B4-BE49-F238E27FC236}">
                  <a16:creationId xmlns:a16="http://schemas.microsoft.com/office/drawing/2014/main" id="{BDE328DC-D860-943A-4D83-D1B26C1EE058}"/>
                </a:ext>
              </a:extLst>
            </p:cNvPr>
            <p:cNvSpPr>
              <a:spLocks/>
            </p:cNvSpPr>
            <p:nvPr/>
          </p:nvSpPr>
          <p:spPr bwMode="auto">
            <a:xfrm>
              <a:off x="3512" y="2701"/>
              <a:ext cx="376" cy="629"/>
            </a:xfrm>
            <a:custGeom>
              <a:avLst/>
              <a:gdLst>
                <a:gd name="T0" fmla="*/ 139 w 376"/>
                <a:gd name="T1" fmla="*/ 131 h 629"/>
                <a:gd name="T2" fmla="*/ 147 w 376"/>
                <a:gd name="T3" fmla="*/ 161 h 629"/>
                <a:gd name="T4" fmla="*/ 128 w 376"/>
                <a:gd name="T5" fmla="*/ 226 h 629"/>
                <a:gd name="T6" fmla="*/ 98 w 376"/>
                <a:gd name="T7" fmla="*/ 275 h 629"/>
                <a:gd name="T8" fmla="*/ 65 w 376"/>
                <a:gd name="T9" fmla="*/ 304 h 629"/>
                <a:gd name="T10" fmla="*/ 46 w 376"/>
                <a:gd name="T11" fmla="*/ 288 h 629"/>
                <a:gd name="T12" fmla="*/ 36 w 376"/>
                <a:gd name="T13" fmla="*/ 259 h 629"/>
                <a:gd name="T14" fmla="*/ 31 w 376"/>
                <a:gd name="T15" fmla="*/ 209 h 629"/>
                <a:gd name="T16" fmla="*/ 26 w 376"/>
                <a:gd name="T17" fmla="*/ 216 h 629"/>
                <a:gd name="T18" fmla="*/ 34 w 376"/>
                <a:gd name="T19" fmla="*/ 291 h 629"/>
                <a:gd name="T20" fmla="*/ 27 w 376"/>
                <a:gd name="T21" fmla="*/ 330 h 629"/>
                <a:gd name="T22" fmla="*/ 1 w 376"/>
                <a:gd name="T23" fmla="*/ 404 h 629"/>
                <a:gd name="T24" fmla="*/ 2 w 376"/>
                <a:gd name="T25" fmla="*/ 443 h 629"/>
                <a:gd name="T26" fmla="*/ 32 w 376"/>
                <a:gd name="T27" fmla="*/ 542 h 629"/>
                <a:gd name="T28" fmla="*/ 16 w 376"/>
                <a:gd name="T29" fmla="*/ 608 h 629"/>
                <a:gd name="T30" fmla="*/ 19 w 376"/>
                <a:gd name="T31" fmla="*/ 619 h 629"/>
                <a:gd name="T32" fmla="*/ 63 w 376"/>
                <a:gd name="T33" fmla="*/ 623 h 629"/>
                <a:gd name="T34" fmla="*/ 163 w 376"/>
                <a:gd name="T35" fmla="*/ 628 h 629"/>
                <a:gd name="T36" fmla="*/ 223 w 376"/>
                <a:gd name="T37" fmla="*/ 626 h 629"/>
                <a:gd name="T38" fmla="*/ 235 w 376"/>
                <a:gd name="T39" fmla="*/ 615 h 629"/>
                <a:gd name="T40" fmla="*/ 250 w 376"/>
                <a:gd name="T41" fmla="*/ 516 h 629"/>
                <a:gd name="T42" fmla="*/ 252 w 376"/>
                <a:gd name="T43" fmla="*/ 523 h 629"/>
                <a:gd name="T44" fmla="*/ 250 w 376"/>
                <a:gd name="T45" fmla="*/ 587 h 629"/>
                <a:gd name="T46" fmla="*/ 311 w 376"/>
                <a:gd name="T47" fmla="*/ 619 h 629"/>
                <a:gd name="T48" fmla="*/ 375 w 376"/>
                <a:gd name="T49" fmla="*/ 620 h 629"/>
                <a:gd name="T50" fmla="*/ 365 w 376"/>
                <a:gd name="T51" fmla="*/ 429 h 629"/>
                <a:gd name="T52" fmla="*/ 366 w 376"/>
                <a:gd name="T53" fmla="*/ 373 h 629"/>
                <a:gd name="T54" fmla="*/ 358 w 376"/>
                <a:gd name="T55" fmla="*/ 330 h 629"/>
                <a:gd name="T56" fmla="*/ 352 w 376"/>
                <a:gd name="T57" fmla="*/ 263 h 629"/>
                <a:gd name="T58" fmla="*/ 323 w 376"/>
                <a:gd name="T59" fmla="*/ 99 h 629"/>
                <a:gd name="T60" fmla="*/ 305 w 376"/>
                <a:gd name="T61" fmla="*/ 41 h 629"/>
                <a:gd name="T62" fmla="*/ 289 w 376"/>
                <a:gd name="T63" fmla="*/ 22 h 629"/>
                <a:gd name="T64" fmla="*/ 267 w 376"/>
                <a:gd name="T65" fmla="*/ 23 h 629"/>
                <a:gd name="T66" fmla="*/ 264 w 376"/>
                <a:gd name="T67" fmla="*/ 33 h 629"/>
                <a:gd name="T68" fmla="*/ 276 w 376"/>
                <a:gd name="T69" fmla="*/ 68 h 629"/>
                <a:gd name="T70" fmla="*/ 270 w 376"/>
                <a:gd name="T71" fmla="*/ 89 h 629"/>
                <a:gd name="T72" fmla="*/ 250 w 376"/>
                <a:gd name="T73" fmla="*/ 100 h 629"/>
                <a:gd name="T74" fmla="*/ 202 w 376"/>
                <a:gd name="T75" fmla="*/ 102 h 629"/>
                <a:gd name="T76" fmla="*/ 165 w 376"/>
                <a:gd name="T77" fmla="*/ 93 h 629"/>
                <a:gd name="T78" fmla="*/ 143 w 376"/>
                <a:gd name="T79" fmla="*/ 79 h 629"/>
                <a:gd name="T80" fmla="*/ 123 w 376"/>
                <a:gd name="T81" fmla="*/ 48 h 629"/>
                <a:gd name="T82" fmla="*/ 93 w 376"/>
                <a:gd name="T83" fmla="*/ 8 h 629"/>
                <a:gd name="T84" fmla="*/ 68 w 376"/>
                <a:gd name="T85" fmla="*/ 0 h 629"/>
                <a:gd name="T86" fmla="*/ 46 w 376"/>
                <a:gd name="T87" fmla="*/ 19 h 629"/>
                <a:gd name="T88" fmla="*/ 51 w 376"/>
                <a:gd name="T89" fmla="*/ 26 h 629"/>
                <a:gd name="T90" fmla="*/ 90 w 376"/>
                <a:gd name="T91" fmla="*/ 67 h 629"/>
                <a:gd name="T92" fmla="*/ 115 w 376"/>
                <a:gd name="T93" fmla="*/ 98 h 629"/>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0" t="0" r="r" b="b"/>
              <a:pathLst>
                <a:path w="376" h="629">
                  <a:moveTo>
                    <a:pt x="111" y="95"/>
                  </a:moveTo>
                  <a:lnTo>
                    <a:pt x="126" y="112"/>
                  </a:lnTo>
                  <a:lnTo>
                    <a:pt x="139" y="131"/>
                  </a:lnTo>
                  <a:lnTo>
                    <a:pt x="144" y="141"/>
                  </a:lnTo>
                  <a:lnTo>
                    <a:pt x="146" y="151"/>
                  </a:lnTo>
                  <a:lnTo>
                    <a:pt x="147" y="161"/>
                  </a:lnTo>
                  <a:lnTo>
                    <a:pt x="145" y="172"/>
                  </a:lnTo>
                  <a:lnTo>
                    <a:pt x="134" y="209"/>
                  </a:lnTo>
                  <a:lnTo>
                    <a:pt x="128" y="226"/>
                  </a:lnTo>
                  <a:lnTo>
                    <a:pt x="118" y="243"/>
                  </a:lnTo>
                  <a:lnTo>
                    <a:pt x="109" y="260"/>
                  </a:lnTo>
                  <a:lnTo>
                    <a:pt x="98" y="275"/>
                  </a:lnTo>
                  <a:lnTo>
                    <a:pt x="85" y="289"/>
                  </a:lnTo>
                  <a:lnTo>
                    <a:pt x="69" y="302"/>
                  </a:lnTo>
                  <a:lnTo>
                    <a:pt x="65" y="304"/>
                  </a:lnTo>
                  <a:lnTo>
                    <a:pt x="61" y="302"/>
                  </a:lnTo>
                  <a:lnTo>
                    <a:pt x="54" y="298"/>
                  </a:lnTo>
                  <a:lnTo>
                    <a:pt x="46" y="288"/>
                  </a:lnTo>
                  <a:lnTo>
                    <a:pt x="43" y="279"/>
                  </a:lnTo>
                  <a:lnTo>
                    <a:pt x="38" y="269"/>
                  </a:lnTo>
                  <a:lnTo>
                    <a:pt x="36" y="259"/>
                  </a:lnTo>
                  <a:lnTo>
                    <a:pt x="34" y="238"/>
                  </a:lnTo>
                  <a:lnTo>
                    <a:pt x="31" y="216"/>
                  </a:lnTo>
                  <a:lnTo>
                    <a:pt x="31" y="209"/>
                  </a:lnTo>
                  <a:lnTo>
                    <a:pt x="28" y="206"/>
                  </a:lnTo>
                  <a:lnTo>
                    <a:pt x="22" y="205"/>
                  </a:lnTo>
                  <a:lnTo>
                    <a:pt x="26" y="216"/>
                  </a:lnTo>
                  <a:lnTo>
                    <a:pt x="29" y="228"/>
                  </a:lnTo>
                  <a:lnTo>
                    <a:pt x="31" y="253"/>
                  </a:lnTo>
                  <a:lnTo>
                    <a:pt x="34" y="291"/>
                  </a:lnTo>
                  <a:lnTo>
                    <a:pt x="32" y="311"/>
                  </a:lnTo>
                  <a:lnTo>
                    <a:pt x="31" y="320"/>
                  </a:lnTo>
                  <a:lnTo>
                    <a:pt x="27" y="330"/>
                  </a:lnTo>
                  <a:lnTo>
                    <a:pt x="12" y="367"/>
                  </a:lnTo>
                  <a:lnTo>
                    <a:pt x="6" y="386"/>
                  </a:lnTo>
                  <a:lnTo>
                    <a:pt x="1" y="404"/>
                  </a:lnTo>
                  <a:lnTo>
                    <a:pt x="0" y="424"/>
                  </a:lnTo>
                  <a:lnTo>
                    <a:pt x="0" y="433"/>
                  </a:lnTo>
                  <a:lnTo>
                    <a:pt x="2" y="443"/>
                  </a:lnTo>
                  <a:lnTo>
                    <a:pt x="15" y="485"/>
                  </a:lnTo>
                  <a:lnTo>
                    <a:pt x="30" y="526"/>
                  </a:lnTo>
                  <a:lnTo>
                    <a:pt x="32" y="542"/>
                  </a:lnTo>
                  <a:lnTo>
                    <a:pt x="31" y="559"/>
                  </a:lnTo>
                  <a:lnTo>
                    <a:pt x="21" y="591"/>
                  </a:lnTo>
                  <a:lnTo>
                    <a:pt x="16" y="608"/>
                  </a:lnTo>
                  <a:lnTo>
                    <a:pt x="16" y="615"/>
                  </a:lnTo>
                  <a:lnTo>
                    <a:pt x="17" y="618"/>
                  </a:lnTo>
                  <a:lnTo>
                    <a:pt x="19" y="619"/>
                  </a:lnTo>
                  <a:lnTo>
                    <a:pt x="29" y="622"/>
                  </a:lnTo>
                  <a:lnTo>
                    <a:pt x="40" y="623"/>
                  </a:lnTo>
                  <a:lnTo>
                    <a:pt x="63" y="623"/>
                  </a:lnTo>
                  <a:lnTo>
                    <a:pt x="86" y="622"/>
                  </a:lnTo>
                  <a:lnTo>
                    <a:pt x="109" y="622"/>
                  </a:lnTo>
                  <a:lnTo>
                    <a:pt x="163" y="628"/>
                  </a:lnTo>
                  <a:lnTo>
                    <a:pt x="190" y="628"/>
                  </a:lnTo>
                  <a:lnTo>
                    <a:pt x="217" y="628"/>
                  </a:lnTo>
                  <a:lnTo>
                    <a:pt x="223" y="626"/>
                  </a:lnTo>
                  <a:lnTo>
                    <a:pt x="228" y="623"/>
                  </a:lnTo>
                  <a:lnTo>
                    <a:pt x="233" y="619"/>
                  </a:lnTo>
                  <a:lnTo>
                    <a:pt x="235" y="615"/>
                  </a:lnTo>
                  <a:lnTo>
                    <a:pt x="243" y="583"/>
                  </a:lnTo>
                  <a:lnTo>
                    <a:pt x="248" y="549"/>
                  </a:lnTo>
                  <a:lnTo>
                    <a:pt x="250" y="516"/>
                  </a:lnTo>
                  <a:lnTo>
                    <a:pt x="247" y="484"/>
                  </a:lnTo>
                  <a:lnTo>
                    <a:pt x="250" y="504"/>
                  </a:lnTo>
                  <a:lnTo>
                    <a:pt x="252" y="523"/>
                  </a:lnTo>
                  <a:lnTo>
                    <a:pt x="252" y="545"/>
                  </a:lnTo>
                  <a:lnTo>
                    <a:pt x="250" y="566"/>
                  </a:lnTo>
                  <a:lnTo>
                    <a:pt x="250" y="587"/>
                  </a:lnTo>
                  <a:lnTo>
                    <a:pt x="251" y="598"/>
                  </a:lnTo>
                  <a:lnTo>
                    <a:pt x="252" y="609"/>
                  </a:lnTo>
                  <a:lnTo>
                    <a:pt x="311" y="619"/>
                  </a:lnTo>
                  <a:lnTo>
                    <a:pt x="342" y="621"/>
                  </a:lnTo>
                  <a:lnTo>
                    <a:pt x="370" y="623"/>
                  </a:lnTo>
                  <a:lnTo>
                    <a:pt x="375" y="620"/>
                  </a:lnTo>
                  <a:lnTo>
                    <a:pt x="373" y="523"/>
                  </a:lnTo>
                  <a:lnTo>
                    <a:pt x="371" y="477"/>
                  </a:lnTo>
                  <a:lnTo>
                    <a:pt x="365" y="429"/>
                  </a:lnTo>
                  <a:lnTo>
                    <a:pt x="363" y="411"/>
                  </a:lnTo>
                  <a:lnTo>
                    <a:pt x="365" y="391"/>
                  </a:lnTo>
                  <a:lnTo>
                    <a:pt x="366" y="373"/>
                  </a:lnTo>
                  <a:lnTo>
                    <a:pt x="365" y="350"/>
                  </a:lnTo>
                  <a:lnTo>
                    <a:pt x="361" y="337"/>
                  </a:lnTo>
                  <a:lnTo>
                    <a:pt x="358" y="330"/>
                  </a:lnTo>
                  <a:lnTo>
                    <a:pt x="355" y="325"/>
                  </a:lnTo>
                  <a:lnTo>
                    <a:pt x="353" y="318"/>
                  </a:lnTo>
                  <a:lnTo>
                    <a:pt x="352" y="263"/>
                  </a:lnTo>
                  <a:lnTo>
                    <a:pt x="345" y="209"/>
                  </a:lnTo>
                  <a:lnTo>
                    <a:pt x="336" y="154"/>
                  </a:lnTo>
                  <a:lnTo>
                    <a:pt x="323" y="99"/>
                  </a:lnTo>
                  <a:lnTo>
                    <a:pt x="319" y="80"/>
                  </a:lnTo>
                  <a:lnTo>
                    <a:pt x="313" y="59"/>
                  </a:lnTo>
                  <a:lnTo>
                    <a:pt x="305" y="41"/>
                  </a:lnTo>
                  <a:lnTo>
                    <a:pt x="299" y="32"/>
                  </a:lnTo>
                  <a:lnTo>
                    <a:pt x="293" y="24"/>
                  </a:lnTo>
                  <a:lnTo>
                    <a:pt x="289" y="22"/>
                  </a:lnTo>
                  <a:lnTo>
                    <a:pt x="285" y="20"/>
                  </a:lnTo>
                  <a:lnTo>
                    <a:pt x="276" y="22"/>
                  </a:lnTo>
                  <a:lnTo>
                    <a:pt x="267" y="23"/>
                  </a:lnTo>
                  <a:lnTo>
                    <a:pt x="265" y="24"/>
                  </a:lnTo>
                  <a:lnTo>
                    <a:pt x="264" y="27"/>
                  </a:lnTo>
                  <a:lnTo>
                    <a:pt x="264" y="33"/>
                  </a:lnTo>
                  <a:lnTo>
                    <a:pt x="266" y="40"/>
                  </a:lnTo>
                  <a:lnTo>
                    <a:pt x="272" y="53"/>
                  </a:lnTo>
                  <a:lnTo>
                    <a:pt x="276" y="68"/>
                  </a:lnTo>
                  <a:lnTo>
                    <a:pt x="276" y="75"/>
                  </a:lnTo>
                  <a:lnTo>
                    <a:pt x="274" y="84"/>
                  </a:lnTo>
                  <a:lnTo>
                    <a:pt x="270" y="89"/>
                  </a:lnTo>
                  <a:lnTo>
                    <a:pt x="265" y="95"/>
                  </a:lnTo>
                  <a:lnTo>
                    <a:pt x="258" y="98"/>
                  </a:lnTo>
                  <a:lnTo>
                    <a:pt x="250" y="100"/>
                  </a:lnTo>
                  <a:lnTo>
                    <a:pt x="231" y="102"/>
                  </a:lnTo>
                  <a:lnTo>
                    <a:pt x="212" y="102"/>
                  </a:lnTo>
                  <a:lnTo>
                    <a:pt x="202" y="102"/>
                  </a:lnTo>
                  <a:lnTo>
                    <a:pt x="192" y="100"/>
                  </a:lnTo>
                  <a:lnTo>
                    <a:pt x="175" y="96"/>
                  </a:lnTo>
                  <a:lnTo>
                    <a:pt x="165" y="93"/>
                  </a:lnTo>
                  <a:lnTo>
                    <a:pt x="157" y="89"/>
                  </a:lnTo>
                  <a:lnTo>
                    <a:pt x="150" y="84"/>
                  </a:lnTo>
                  <a:lnTo>
                    <a:pt x="143" y="79"/>
                  </a:lnTo>
                  <a:lnTo>
                    <a:pt x="132" y="65"/>
                  </a:lnTo>
                  <a:lnTo>
                    <a:pt x="128" y="58"/>
                  </a:lnTo>
                  <a:lnTo>
                    <a:pt x="123" y="48"/>
                  </a:lnTo>
                  <a:lnTo>
                    <a:pt x="117" y="34"/>
                  </a:lnTo>
                  <a:lnTo>
                    <a:pt x="106" y="20"/>
                  </a:lnTo>
                  <a:lnTo>
                    <a:pt x="93" y="8"/>
                  </a:lnTo>
                  <a:lnTo>
                    <a:pt x="78" y="0"/>
                  </a:lnTo>
                  <a:lnTo>
                    <a:pt x="73" y="0"/>
                  </a:lnTo>
                  <a:lnTo>
                    <a:pt x="68" y="0"/>
                  </a:lnTo>
                  <a:lnTo>
                    <a:pt x="60" y="7"/>
                  </a:lnTo>
                  <a:lnTo>
                    <a:pt x="51" y="15"/>
                  </a:lnTo>
                  <a:lnTo>
                    <a:pt x="46" y="19"/>
                  </a:lnTo>
                  <a:lnTo>
                    <a:pt x="40" y="22"/>
                  </a:lnTo>
                  <a:lnTo>
                    <a:pt x="46" y="22"/>
                  </a:lnTo>
                  <a:lnTo>
                    <a:pt x="51" y="26"/>
                  </a:lnTo>
                  <a:lnTo>
                    <a:pt x="64" y="42"/>
                  </a:lnTo>
                  <a:lnTo>
                    <a:pt x="79" y="56"/>
                  </a:lnTo>
                  <a:lnTo>
                    <a:pt x="90" y="67"/>
                  </a:lnTo>
                  <a:lnTo>
                    <a:pt x="98" y="77"/>
                  </a:lnTo>
                  <a:lnTo>
                    <a:pt x="105" y="87"/>
                  </a:lnTo>
                  <a:lnTo>
                    <a:pt x="115" y="98"/>
                  </a:lnTo>
                  <a:lnTo>
                    <a:pt x="111" y="95"/>
                  </a:lnTo>
                </a:path>
              </a:pathLst>
            </a:custGeom>
            <a:solidFill>
              <a:srgbClr val="00C1C2"/>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22" name="Freeform 46">
              <a:extLst>
                <a:ext uri="{FF2B5EF4-FFF2-40B4-BE49-F238E27FC236}">
                  <a16:creationId xmlns:a16="http://schemas.microsoft.com/office/drawing/2014/main" id="{AB78DD48-71A1-92D2-A708-667CE5E77794}"/>
                </a:ext>
              </a:extLst>
            </p:cNvPr>
            <p:cNvSpPr>
              <a:spLocks/>
            </p:cNvSpPr>
            <p:nvPr/>
          </p:nvSpPr>
          <p:spPr bwMode="auto">
            <a:xfrm>
              <a:off x="3747" y="2608"/>
              <a:ext cx="33" cy="19"/>
            </a:xfrm>
            <a:custGeom>
              <a:avLst/>
              <a:gdLst>
                <a:gd name="T0" fmla="*/ 32 w 33"/>
                <a:gd name="T1" fmla="*/ 0 h 19"/>
                <a:gd name="T2" fmla="*/ 32 w 33"/>
                <a:gd name="T3" fmla="*/ 3 h 19"/>
                <a:gd name="T4" fmla="*/ 30 w 33"/>
                <a:gd name="T5" fmla="*/ 5 h 19"/>
                <a:gd name="T6" fmla="*/ 26 w 33"/>
                <a:gd name="T7" fmla="*/ 6 h 19"/>
                <a:gd name="T8" fmla="*/ 21 w 33"/>
                <a:gd name="T9" fmla="*/ 7 h 19"/>
                <a:gd name="T10" fmla="*/ 12 w 33"/>
                <a:gd name="T11" fmla="*/ 9 h 19"/>
                <a:gd name="T12" fmla="*/ 10 w 33"/>
                <a:gd name="T13" fmla="*/ 9 h 19"/>
                <a:gd name="T14" fmla="*/ 8 w 33"/>
                <a:gd name="T15" fmla="*/ 12 h 19"/>
                <a:gd name="T16" fmla="*/ 5 w 33"/>
                <a:gd name="T17" fmla="*/ 16 h 19"/>
                <a:gd name="T18" fmla="*/ 0 w 33"/>
                <a:gd name="T19" fmla="*/ 18 h 19"/>
                <a:gd name="T20" fmla="*/ 32 w 33"/>
                <a:gd name="T21" fmla="*/ 0 h 19"/>
                <a:gd name="T22" fmla="*/ 32 w 33"/>
                <a:gd name="T23" fmla="*/ 0 h 19"/>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33" h="19">
                  <a:moveTo>
                    <a:pt x="32" y="0"/>
                  </a:moveTo>
                  <a:lnTo>
                    <a:pt x="32" y="3"/>
                  </a:lnTo>
                  <a:lnTo>
                    <a:pt x="30" y="5"/>
                  </a:lnTo>
                  <a:lnTo>
                    <a:pt x="26" y="6"/>
                  </a:lnTo>
                  <a:lnTo>
                    <a:pt x="21" y="7"/>
                  </a:lnTo>
                  <a:lnTo>
                    <a:pt x="12" y="9"/>
                  </a:lnTo>
                  <a:lnTo>
                    <a:pt x="10" y="9"/>
                  </a:lnTo>
                  <a:lnTo>
                    <a:pt x="8" y="12"/>
                  </a:lnTo>
                  <a:lnTo>
                    <a:pt x="5" y="16"/>
                  </a:lnTo>
                  <a:lnTo>
                    <a:pt x="0" y="18"/>
                  </a:lnTo>
                  <a:lnTo>
                    <a:pt x="32" y="0"/>
                  </a:lnTo>
                </a:path>
              </a:pathLst>
            </a:custGeom>
            <a:solidFill>
              <a:srgbClr val="FF82A0"/>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23" name="Freeform 47">
              <a:extLst>
                <a:ext uri="{FF2B5EF4-FFF2-40B4-BE49-F238E27FC236}">
                  <a16:creationId xmlns:a16="http://schemas.microsoft.com/office/drawing/2014/main" id="{53AD5778-454D-B9D8-C205-7F48D384A6DB}"/>
                </a:ext>
              </a:extLst>
            </p:cNvPr>
            <p:cNvSpPr>
              <a:spLocks/>
            </p:cNvSpPr>
            <p:nvPr/>
          </p:nvSpPr>
          <p:spPr bwMode="auto">
            <a:xfrm>
              <a:off x="3760" y="2633"/>
              <a:ext cx="31" cy="35"/>
            </a:xfrm>
            <a:custGeom>
              <a:avLst/>
              <a:gdLst>
                <a:gd name="T0" fmla="*/ 4 w 31"/>
                <a:gd name="T1" fmla="*/ 6 h 35"/>
                <a:gd name="T2" fmla="*/ 16 w 31"/>
                <a:gd name="T3" fmla="*/ 1 h 35"/>
                <a:gd name="T4" fmla="*/ 22 w 31"/>
                <a:gd name="T5" fmla="*/ 0 h 35"/>
                <a:gd name="T6" fmla="*/ 28 w 31"/>
                <a:gd name="T7" fmla="*/ 0 h 35"/>
                <a:gd name="T8" fmla="*/ 30 w 31"/>
                <a:gd name="T9" fmla="*/ 13 h 35"/>
                <a:gd name="T10" fmla="*/ 28 w 31"/>
                <a:gd name="T11" fmla="*/ 24 h 35"/>
                <a:gd name="T12" fmla="*/ 24 w 31"/>
                <a:gd name="T13" fmla="*/ 28 h 35"/>
                <a:gd name="T14" fmla="*/ 21 w 31"/>
                <a:gd name="T15" fmla="*/ 33 h 35"/>
                <a:gd name="T16" fmla="*/ 17 w 31"/>
                <a:gd name="T17" fmla="*/ 34 h 35"/>
                <a:gd name="T18" fmla="*/ 14 w 31"/>
                <a:gd name="T19" fmla="*/ 33 h 35"/>
                <a:gd name="T20" fmla="*/ 12 w 31"/>
                <a:gd name="T21" fmla="*/ 33 h 35"/>
                <a:gd name="T22" fmla="*/ 8 w 31"/>
                <a:gd name="T23" fmla="*/ 27 h 35"/>
                <a:gd name="T24" fmla="*/ 4 w 31"/>
                <a:gd name="T25" fmla="*/ 22 h 35"/>
                <a:gd name="T26" fmla="*/ 0 w 31"/>
                <a:gd name="T27" fmla="*/ 19 h 35"/>
                <a:gd name="T28" fmla="*/ 0 w 31"/>
                <a:gd name="T29" fmla="*/ 17 h 35"/>
                <a:gd name="T30" fmla="*/ 0 w 31"/>
                <a:gd name="T31" fmla="*/ 14 h 35"/>
                <a:gd name="T32" fmla="*/ 4 w 31"/>
                <a:gd name="T33" fmla="*/ 12 h 35"/>
                <a:gd name="T34" fmla="*/ 6 w 31"/>
                <a:gd name="T35" fmla="*/ 11 h 35"/>
                <a:gd name="T36" fmla="*/ 8 w 31"/>
                <a:gd name="T37" fmla="*/ 11 h 35"/>
                <a:gd name="T38" fmla="*/ 4 w 31"/>
                <a:gd name="T39" fmla="*/ 6 h 35"/>
                <a:gd name="T40" fmla="*/ 4 w 31"/>
                <a:gd name="T41" fmla="*/ 6 h 35"/>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31" h="35">
                  <a:moveTo>
                    <a:pt x="4" y="6"/>
                  </a:moveTo>
                  <a:lnTo>
                    <a:pt x="16" y="1"/>
                  </a:lnTo>
                  <a:lnTo>
                    <a:pt x="22" y="0"/>
                  </a:lnTo>
                  <a:lnTo>
                    <a:pt x="28" y="0"/>
                  </a:lnTo>
                  <a:lnTo>
                    <a:pt x="30" y="13"/>
                  </a:lnTo>
                  <a:lnTo>
                    <a:pt x="28" y="24"/>
                  </a:lnTo>
                  <a:lnTo>
                    <a:pt x="24" y="28"/>
                  </a:lnTo>
                  <a:lnTo>
                    <a:pt x="21" y="33"/>
                  </a:lnTo>
                  <a:lnTo>
                    <a:pt x="17" y="34"/>
                  </a:lnTo>
                  <a:lnTo>
                    <a:pt x="14" y="33"/>
                  </a:lnTo>
                  <a:lnTo>
                    <a:pt x="12" y="33"/>
                  </a:lnTo>
                  <a:lnTo>
                    <a:pt x="8" y="27"/>
                  </a:lnTo>
                  <a:lnTo>
                    <a:pt x="4" y="22"/>
                  </a:lnTo>
                  <a:lnTo>
                    <a:pt x="0" y="19"/>
                  </a:lnTo>
                  <a:lnTo>
                    <a:pt x="0" y="17"/>
                  </a:lnTo>
                  <a:lnTo>
                    <a:pt x="0" y="14"/>
                  </a:lnTo>
                  <a:lnTo>
                    <a:pt x="4" y="12"/>
                  </a:lnTo>
                  <a:lnTo>
                    <a:pt x="6" y="11"/>
                  </a:lnTo>
                  <a:lnTo>
                    <a:pt x="8" y="11"/>
                  </a:lnTo>
                  <a:lnTo>
                    <a:pt x="4" y="6"/>
                  </a:lnTo>
                </a:path>
              </a:pathLst>
            </a:custGeom>
            <a:solidFill>
              <a:srgbClr val="FF82A0"/>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24" name="Freeform 48">
              <a:extLst>
                <a:ext uri="{FF2B5EF4-FFF2-40B4-BE49-F238E27FC236}">
                  <a16:creationId xmlns:a16="http://schemas.microsoft.com/office/drawing/2014/main" id="{D92527A0-E8F0-4D47-6AEA-28BF9C2C6212}"/>
                </a:ext>
              </a:extLst>
            </p:cNvPr>
            <p:cNvSpPr>
              <a:spLocks/>
            </p:cNvSpPr>
            <p:nvPr/>
          </p:nvSpPr>
          <p:spPr bwMode="auto">
            <a:xfrm>
              <a:off x="3510" y="2617"/>
              <a:ext cx="274" cy="334"/>
            </a:xfrm>
            <a:custGeom>
              <a:avLst/>
              <a:gdLst>
                <a:gd name="T0" fmla="*/ 51 w 274"/>
                <a:gd name="T1" fmla="*/ 296 h 334"/>
                <a:gd name="T2" fmla="*/ 96 w 274"/>
                <a:gd name="T3" fmla="*/ 326 h 334"/>
                <a:gd name="T4" fmla="*/ 120 w 274"/>
                <a:gd name="T5" fmla="*/ 333 h 334"/>
                <a:gd name="T6" fmla="*/ 141 w 274"/>
                <a:gd name="T7" fmla="*/ 325 h 334"/>
                <a:gd name="T8" fmla="*/ 158 w 274"/>
                <a:gd name="T9" fmla="*/ 310 h 334"/>
                <a:gd name="T10" fmla="*/ 169 w 274"/>
                <a:gd name="T11" fmla="*/ 292 h 334"/>
                <a:gd name="T12" fmla="*/ 176 w 274"/>
                <a:gd name="T13" fmla="*/ 264 h 334"/>
                <a:gd name="T14" fmla="*/ 183 w 274"/>
                <a:gd name="T15" fmla="*/ 215 h 334"/>
                <a:gd name="T16" fmla="*/ 188 w 274"/>
                <a:gd name="T17" fmla="*/ 146 h 334"/>
                <a:gd name="T18" fmla="*/ 194 w 274"/>
                <a:gd name="T19" fmla="*/ 129 h 334"/>
                <a:gd name="T20" fmla="*/ 205 w 274"/>
                <a:gd name="T21" fmla="*/ 108 h 334"/>
                <a:gd name="T22" fmla="*/ 216 w 274"/>
                <a:gd name="T23" fmla="*/ 100 h 334"/>
                <a:gd name="T24" fmla="*/ 247 w 274"/>
                <a:gd name="T25" fmla="*/ 88 h 334"/>
                <a:gd name="T26" fmla="*/ 267 w 274"/>
                <a:gd name="T27" fmla="*/ 76 h 334"/>
                <a:gd name="T28" fmla="*/ 273 w 274"/>
                <a:gd name="T29" fmla="*/ 68 h 334"/>
                <a:gd name="T30" fmla="*/ 265 w 274"/>
                <a:gd name="T31" fmla="*/ 65 h 334"/>
                <a:gd name="T32" fmla="*/ 253 w 274"/>
                <a:gd name="T33" fmla="*/ 57 h 334"/>
                <a:gd name="T34" fmla="*/ 263 w 274"/>
                <a:gd name="T35" fmla="*/ 31 h 334"/>
                <a:gd name="T36" fmla="*/ 261 w 274"/>
                <a:gd name="T37" fmla="*/ 30 h 334"/>
                <a:gd name="T38" fmla="*/ 260 w 274"/>
                <a:gd name="T39" fmla="*/ 30 h 334"/>
                <a:gd name="T40" fmla="*/ 258 w 274"/>
                <a:gd name="T41" fmla="*/ 26 h 334"/>
                <a:gd name="T42" fmla="*/ 257 w 274"/>
                <a:gd name="T43" fmla="*/ 22 h 334"/>
                <a:gd name="T44" fmla="*/ 253 w 274"/>
                <a:gd name="T45" fmla="*/ 24 h 334"/>
                <a:gd name="T46" fmla="*/ 249 w 274"/>
                <a:gd name="T47" fmla="*/ 28 h 334"/>
                <a:gd name="T48" fmla="*/ 247 w 274"/>
                <a:gd name="T49" fmla="*/ 31 h 334"/>
                <a:gd name="T50" fmla="*/ 235 w 274"/>
                <a:gd name="T51" fmla="*/ 42 h 334"/>
                <a:gd name="T52" fmla="*/ 229 w 274"/>
                <a:gd name="T53" fmla="*/ 51 h 334"/>
                <a:gd name="T54" fmla="*/ 247 w 274"/>
                <a:gd name="T55" fmla="*/ 30 h 334"/>
                <a:gd name="T56" fmla="*/ 257 w 274"/>
                <a:gd name="T57" fmla="*/ 13 h 334"/>
                <a:gd name="T58" fmla="*/ 251 w 274"/>
                <a:gd name="T59" fmla="*/ 6 h 334"/>
                <a:gd name="T60" fmla="*/ 237 w 274"/>
                <a:gd name="T61" fmla="*/ 11 h 334"/>
                <a:gd name="T62" fmla="*/ 219 w 274"/>
                <a:gd name="T63" fmla="*/ 28 h 334"/>
                <a:gd name="T64" fmla="*/ 216 w 274"/>
                <a:gd name="T65" fmla="*/ 33 h 334"/>
                <a:gd name="T66" fmla="*/ 237 w 274"/>
                <a:gd name="T67" fmla="*/ 8 h 334"/>
                <a:gd name="T68" fmla="*/ 237 w 274"/>
                <a:gd name="T69" fmla="*/ 4 h 334"/>
                <a:gd name="T70" fmla="*/ 229 w 274"/>
                <a:gd name="T71" fmla="*/ 0 h 334"/>
                <a:gd name="T72" fmla="*/ 218 w 274"/>
                <a:gd name="T73" fmla="*/ 0 h 334"/>
                <a:gd name="T74" fmla="*/ 204 w 274"/>
                <a:gd name="T75" fmla="*/ 12 h 334"/>
                <a:gd name="T76" fmla="*/ 182 w 274"/>
                <a:gd name="T77" fmla="*/ 35 h 334"/>
                <a:gd name="T78" fmla="*/ 171 w 274"/>
                <a:gd name="T79" fmla="*/ 42 h 334"/>
                <a:gd name="T80" fmla="*/ 169 w 274"/>
                <a:gd name="T81" fmla="*/ 39 h 334"/>
                <a:gd name="T82" fmla="*/ 166 w 274"/>
                <a:gd name="T83" fmla="*/ 15 h 334"/>
                <a:gd name="T84" fmla="*/ 162 w 274"/>
                <a:gd name="T85" fmla="*/ 9 h 334"/>
                <a:gd name="T86" fmla="*/ 151 w 274"/>
                <a:gd name="T87" fmla="*/ 13 h 334"/>
                <a:gd name="T88" fmla="*/ 145 w 274"/>
                <a:gd name="T89" fmla="*/ 21 h 334"/>
                <a:gd name="T90" fmla="*/ 145 w 274"/>
                <a:gd name="T91" fmla="*/ 92 h 334"/>
                <a:gd name="T92" fmla="*/ 135 w 274"/>
                <a:gd name="T93" fmla="*/ 139 h 334"/>
                <a:gd name="T94" fmla="*/ 112 w 274"/>
                <a:gd name="T95" fmla="*/ 184 h 334"/>
                <a:gd name="T96" fmla="*/ 91 w 274"/>
                <a:gd name="T97" fmla="*/ 211 h 334"/>
                <a:gd name="T98" fmla="*/ 84 w 274"/>
                <a:gd name="T99" fmla="*/ 228 h 334"/>
                <a:gd name="T100" fmla="*/ 73 w 274"/>
                <a:gd name="T101" fmla="*/ 234 h 334"/>
                <a:gd name="T102" fmla="*/ 53 w 274"/>
                <a:gd name="T103" fmla="*/ 229 h 334"/>
                <a:gd name="T104" fmla="*/ 42 w 274"/>
                <a:gd name="T105" fmla="*/ 231 h 334"/>
                <a:gd name="T106" fmla="*/ 17 w 274"/>
                <a:gd name="T107" fmla="*/ 243 h 334"/>
                <a:gd name="T108" fmla="*/ 3 w 274"/>
                <a:gd name="T109" fmla="*/ 257 h 334"/>
                <a:gd name="T110" fmla="*/ 3 w 274"/>
                <a:gd name="T111" fmla="*/ 261 h 334"/>
                <a:gd name="T112" fmla="*/ 0 w 274"/>
                <a:gd name="T113" fmla="*/ 256 h 334"/>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274" h="334">
                  <a:moveTo>
                    <a:pt x="0" y="256"/>
                  </a:moveTo>
                  <a:lnTo>
                    <a:pt x="51" y="296"/>
                  </a:lnTo>
                  <a:lnTo>
                    <a:pt x="80" y="318"/>
                  </a:lnTo>
                  <a:lnTo>
                    <a:pt x="96" y="326"/>
                  </a:lnTo>
                  <a:lnTo>
                    <a:pt x="109" y="332"/>
                  </a:lnTo>
                  <a:lnTo>
                    <a:pt x="120" y="333"/>
                  </a:lnTo>
                  <a:lnTo>
                    <a:pt x="130" y="330"/>
                  </a:lnTo>
                  <a:lnTo>
                    <a:pt x="141" y="325"/>
                  </a:lnTo>
                  <a:lnTo>
                    <a:pt x="151" y="319"/>
                  </a:lnTo>
                  <a:lnTo>
                    <a:pt x="158" y="310"/>
                  </a:lnTo>
                  <a:lnTo>
                    <a:pt x="165" y="302"/>
                  </a:lnTo>
                  <a:lnTo>
                    <a:pt x="169" y="292"/>
                  </a:lnTo>
                  <a:lnTo>
                    <a:pt x="172" y="282"/>
                  </a:lnTo>
                  <a:lnTo>
                    <a:pt x="176" y="264"/>
                  </a:lnTo>
                  <a:lnTo>
                    <a:pt x="179" y="249"/>
                  </a:lnTo>
                  <a:lnTo>
                    <a:pt x="183" y="215"/>
                  </a:lnTo>
                  <a:lnTo>
                    <a:pt x="185" y="180"/>
                  </a:lnTo>
                  <a:lnTo>
                    <a:pt x="188" y="146"/>
                  </a:lnTo>
                  <a:lnTo>
                    <a:pt x="190" y="137"/>
                  </a:lnTo>
                  <a:lnTo>
                    <a:pt x="194" y="129"/>
                  </a:lnTo>
                  <a:lnTo>
                    <a:pt x="203" y="113"/>
                  </a:lnTo>
                  <a:lnTo>
                    <a:pt x="205" y="108"/>
                  </a:lnTo>
                  <a:lnTo>
                    <a:pt x="208" y="105"/>
                  </a:lnTo>
                  <a:lnTo>
                    <a:pt x="216" y="100"/>
                  </a:lnTo>
                  <a:lnTo>
                    <a:pt x="233" y="93"/>
                  </a:lnTo>
                  <a:lnTo>
                    <a:pt x="247" y="88"/>
                  </a:lnTo>
                  <a:lnTo>
                    <a:pt x="261" y="81"/>
                  </a:lnTo>
                  <a:lnTo>
                    <a:pt x="267" y="76"/>
                  </a:lnTo>
                  <a:lnTo>
                    <a:pt x="271" y="72"/>
                  </a:lnTo>
                  <a:lnTo>
                    <a:pt x="273" y="68"/>
                  </a:lnTo>
                  <a:lnTo>
                    <a:pt x="271" y="66"/>
                  </a:lnTo>
                  <a:lnTo>
                    <a:pt x="265" y="65"/>
                  </a:lnTo>
                  <a:lnTo>
                    <a:pt x="246" y="63"/>
                  </a:lnTo>
                  <a:lnTo>
                    <a:pt x="253" y="57"/>
                  </a:lnTo>
                  <a:lnTo>
                    <a:pt x="257" y="49"/>
                  </a:lnTo>
                  <a:lnTo>
                    <a:pt x="263" y="31"/>
                  </a:lnTo>
                  <a:lnTo>
                    <a:pt x="262" y="31"/>
                  </a:lnTo>
                  <a:lnTo>
                    <a:pt x="261" y="30"/>
                  </a:lnTo>
                  <a:lnTo>
                    <a:pt x="260" y="30"/>
                  </a:lnTo>
                  <a:lnTo>
                    <a:pt x="258" y="30"/>
                  </a:lnTo>
                  <a:lnTo>
                    <a:pt x="258" y="26"/>
                  </a:lnTo>
                  <a:lnTo>
                    <a:pt x="258" y="23"/>
                  </a:lnTo>
                  <a:lnTo>
                    <a:pt x="257" y="22"/>
                  </a:lnTo>
                  <a:lnTo>
                    <a:pt x="255" y="22"/>
                  </a:lnTo>
                  <a:lnTo>
                    <a:pt x="253" y="24"/>
                  </a:lnTo>
                  <a:lnTo>
                    <a:pt x="251" y="26"/>
                  </a:lnTo>
                  <a:lnTo>
                    <a:pt x="249" y="28"/>
                  </a:lnTo>
                  <a:lnTo>
                    <a:pt x="249" y="30"/>
                  </a:lnTo>
                  <a:lnTo>
                    <a:pt x="247" y="31"/>
                  </a:lnTo>
                  <a:lnTo>
                    <a:pt x="243" y="36"/>
                  </a:lnTo>
                  <a:lnTo>
                    <a:pt x="235" y="42"/>
                  </a:lnTo>
                  <a:lnTo>
                    <a:pt x="232" y="45"/>
                  </a:lnTo>
                  <a:lnTo>
                    <a:pt x="229" y="51"/>
                  </a:lnTo>
                  <a:lnTo>
                    <a:pt x="239" y="40"/>
                  </a:lnTo>
                  <a:lnTo>
                    <a:pt x="247" y="30"/>
                  </a:lnTo>
                  <a:lnTo>
                    <a:pt x="255" y="19"/>
                  </a:lnTo>
                  <a:lnTo>
                    <a:pt x="257" y="13"/>
                  </a:lnTo>
                  <a:lnTo>
                    <a:pt x="259" y="7"/>
                  </a:lnTo>
                  <a:lnTo>
                    <a:pt x="251" y="6"/>
                  </a:lnTo>
                  <a:lnTo>
                    <a:pt x="245" y="8"/>
                  </a:lnTo>
                  <a:lnTo>
                    <a:pt x="237" y="11"/>
                  </a:lnTo>
                  <a:lnTo>
                    <a:pt x="231" y="15"/>
                  </a:lnTo>
                  <a:lnTo>
                    <a:pt x="219" y="28"/>
                  </a:lnTo>
                  <a:lnTo>
                    <a:pt x="207" y="38"/>
                  </a:lnTo>
                  <a:lnTo>
                    <a:pt x="216" y="33"/>
                  </a:lnTo>
                  <a:lnTo>
                    <a:pt x="224" y="25"/>
                  </a:lnTo>
                  <a:lnTo>
                    <a:pt x="237" y="8"/>
                  </a:lnTo>
                  <a:lnTo>
                    <a:pt x="237" y="6"/>
                  </a:lnTo>
                  <a:lnTo>
                    <a:pt x="237" y="4"/>
                  </a:lnTo>
                  <a:lnTo>
                    <a:pt x="234" y="0"/>
                  </a:lnTo>
                  <a:lnTo>
                    <a:pt x="229" y="0"/>
                  </a:lnTo>
                  <a:lnTo>
                    <a:pt x="224" y="0"/>
                  </a:lnTo>
                  <a:lnTo>
                    <a:pt x="218" y="0"/>
                  </a:lnTo>
                  <a:lnTo>
                    <a:pt x="214" y="2"/>
                  </a:lnTo>
                  <a:lnTo>
                    <a:pt x="204" y="12"/>
                  </a:lnTo>
                  <a:lnTo>
                    <a:pt x="193" y="24"/>
                  </a:lnTo>
                  <a:lnTo>
                    <a:pt x="182" y="35"/>
                  </a:lnTo>
                  <a:lnTo>
                    <a:pt x="172" y="42"/>
                  </a:lnTo>
                  <a:lnTo>
                    <a:pt x="171" y="42"/>
                  </a:lnTo>
                  <a:lnTo>
                    <a:pt x="169" y="39"/>
                  </a:lnTo>
                  <a:lnTo>
                    <a:pt x="167" y="28"/>
                  </a:lnTo>
                  <a:lnTo>
                    <a:pt x="166" y="15"/>
                  </a:lnTo>
                  <a:lnTo>
                    <a:pt x="165" y="12"/>
                  </a:lnTo>
                  <a:lnTo>
                    <a:pt x="162" y="9"/>
                  </a:lnTo>
                  <a:lnTo>
                    <a:pt x="156" y="9"/>
                  </a:lnTo>
                  <a:lnTo>
                    <a:pt x="151" y="13"/>
                  </a:lnTo>
                  <a:lnTo>
                    <a:pt x="147" y="16"/>
                  </a:lnTo>
                  <a:lnTo>
                    <a:pt x="145" y="21"/>
                  </a:lnTo>
                  <a:lnTo>
                    <a:pt x="146" y="68"/>
                  </a:lnTo>
                  <a:lnTo>
                    <a:pt x="145" y="92"/>
                  </a:lnTo>
                  <a:lnTo>
                    <a:pt x="141" y="117"/>
                  </a:lnTo>
                  <a:lnTo>
                    <a:pt x="135" y="139"/>
                  </a:lnTo>
                  <a:lnTo>
                    <a:pt x="125" y="162"/>
                  </a:lnTo>
                  <a:lnTo>
                    <a:pt x="112" y="184"/>
                  </a:lnTo>
                  <a:lnTo>
                    <a:pt x="96" y="204"/>
                  </a:lnTo>
                  <a:lnTo>
                    <a:pt x="91" y="211"/>
                  </a:lnTo>
                  <a:lnTo>
                    <a:pt x="86" y="219"/>
                  </a:lnTo>
                  <a:lnTo>
                    <a:pt x="84" y="228"/>
                  </a:lnTo>
                  <a:lnTo>
                    <a:pt x="83" y="238"/>
                  </a:lnTo>
                  <a:lnTo>
                    <a:pt x="73" y="234"/>
                  </a:lnTo>
                  <a:lnTo>
                    <a:pt x="63" y="231"/>
                  </a:lnTo>
                  <a:lnTo>
                    <a:pt x="53" y="229"/>
                  </a:lnTo>
                  <a:lnTo>
                    <a:pt x="48" y="229"/>
                  </a:lnTo>
                  <a:lnTo>
                    <a:pt x="42" y="231"/>
                  </a:lnTo>
                  <a:lnTo>
                    <a:pt x="28" y="236"/>
                  </a:lnTo>
                  <a:lnTo>
                    <a:pt x="17" y="243"/>
                  </a:lnTo>
                  <a:lnTo>
                    <a:pt x="7" y="253"/>
                  </a:lnTo>
                  <a:lnTo>
                    <a:pt x="3" y="257"/>
                  </a:lnTo>
                  <a:lnTo>
                    <a:pt x="0" y="264"/>
                  </a:lnTo>
                  <a:lnTo>
                    <a:pt x="3" y="261"/>
                  </a:lnTo>
                  <a:lnTo>
                    <a:pt x="0" y="256"/>
                  </a:lnTo>
                </a:path>
              </a:pathLst>
            </a:custGeom>
            <a:solidFill>
              <a:srgbClr val="FFE0F5"/>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25" name="Freeform 49">
              <a:extLst>
                <a:ext uri="{FF2B5EF4-FFF2-40B4-BE49-F238E27FC236}">
                  <a16:creationId xmlns:a16="http://schemas.microsoft.com/office/drawing/2014/main" id="{827635A0-C8AB-7733-3075-AA3855089C01}"/>
                </a:ext>
              </a:extLst>
            </p:cNvPr>
            <p:cNvSpPr>
              <a:spLocks/>
            </p:cNvSpPr>
            <p:nvPr/>
          </p:nvSpPr>
          <p:spPr bwMode="auto">
            <a:xfrm>
              <a:off x="3693" y="2592"/>
              <a:ext cx="19" cy="17"/>
            </a:xfrm>
            <a:custGeom>
              <a:avLst/>
              <a:gdLst>
                <a:gd name="T0" fmla="*/ 0 w 19"/>
                <a:gd name="T1" fmla="*/ 5 h 17"/>
                <a:gd name="T2" fmla="*/ 3 w 19"/>
                <a:gd name="T3" fmla="*/ 7 h 17"/>
                <a:gd name="T4" fmla="*/ 6 w 19"/>
                <a:gd name="T5" fmla="*/ 10 h 17"/>
                <a:gd name="T6" fmla="*/ 10 w 19"/>
                <a:gd name="T7" fmla="*/ 14 h 17"/>
                <a:gd name="T8" fmla="*/ 15 w 19"/>
                <a:gd name="T9" fmla="*/ 16 h 17"/>
                <a:gd name="T10" fmla="*/ 18 w 19"/>
                <a:gd name="T11" fmla="*/ 11 h 17"/>
                <a:gd name="T12" fmla="*/ 18 w 19"/>
                <a:gd name="T13" fmla="*/ 7 h 17"/>
                <a:gd name="T14" fmla="*/ 16 w 19"/>
                <a:gd name="T15" fmla="*/ 0 h 17"/>
                <a:gd name="T16" fmla="*/ 10 w 19"/>
                <a:gd name="T17" fmla="*/ 0 h 17"/>
                <a:gd name="T18" fmla="*/ 7 w 19"/>
                <a:gd name="T19" fmla="*/ 0 h 17"/>
                <a:gd name="T20" fmla="*/ 3 w 19"/>
                <a:gd name="T21" fmla="*/ 0 h 17"/>
                <a:gd name="T22" fmla="*/ 3 w 19"/>
                <a:gd name="T23" fmla="*/ 1 h 17"/>
                <a:gd name="T24" fmla="*/ 0 w 19"/>
                <a:gd name="T25" fmla="*/ 5 h 17"/>
                <a:gd name="T26" fmla="*/ 0 w 19"/>
                <a:gd name="T27" fmla="*/ 5 h 17"/>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19" h="17">
                  <a:moveTo>
                    <a:pt x="0" y="5"/>
                  </a:moveTo>
                  <a:lnTo>
                    <a:pt x="3" y="7"/>
                  </a:lnTo>
                  <a:lnTo>
                    <a:pt x="6" y="10"/>
                  </a:lnTo>
                  <a:lnTo>
                    <a:pt x="10" y="14"/>
                  </a:lnTo>
                  <a:lnTo>
                    <a:pt x="15" y="16"/>
                  </a:lnTo>
                  <a:lnTo>
                    <a:pt x="18" y="11"/>
                  </a:lnTo>
                  <a:lnTo>
                    <a:pt x="18" y="7"/>
                  </a:lnTo>
                  <a:lnTo>
                    <a:pt x="16" y="0"/>
                  </a:lnTo>
                  <a:lnTo>
                    <a:pt x="10" y="0"/>
                  </a:lnTo>
                  <a:lnTo>
                    <a:pt x="7" y="0"/>
                  </a:lnTo>
                  <a:lnTo>
                    <a:pt x="3" y="0"/>
                  </a:lnTo>
                  <a:lnTo>
                    <a:pt x="3" y="1"/>
                  </a:lnTo>
                  <a:lnTo>
                    <a:pt x="0" y="5"/>
                  </a:lnTo>
                </a:path>
              </a:pathLst>
            </a:custGeom>
            <a:solidFill>
              <a:srgbClr val="0000A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26" name="Freeform 50">
              <a:extLst>
                <a:ext uri="{FF2B5EF4-FFF2-40B4-BE49-F238E27FC236}">
                  <a16:creationId xmlns:a16="http://schemas.microsoft.com/office/drawing/2014/main" id="{92CF5F1E-82AA-29CF-1794-4C70AB0FC558}"/>
                </a:ext>
              </a:extLst>
            </p:cNvPr>
            <p:cNvSpPr>
              <a:spLocks/>
            </p:cNvSpPr>
            <p:nvPr/>
          </p:nvSpPr>
          <p:spPr bwMode="auto">
            <a:xfrm>
              <a:off x="3679" y="2588"/>
              <a:ext cx="36" cy="18"/>
            </a:xfrm>
            <a:custGeom>
              <a:avLst/>
              <a:gdLst>
                <a:gd name="T0" fmla="*/ 35 w 36"/>
                <a:gd name="T1" fmla="*/ 2 h 18"/>
                <a:gd name="T2" fmla="*/ 32 w 36"/>
                <a:gd name="T3" fmla="*/ 1 h 18"/>
                <a:gd name="T4" fmla="*/ 29 w 36"/>
                <a:gd name="T5" fmla="*/ 0 h 18"/>
                <a:gd name="T6" fmla="*/ 22 w 36"/>
                <a:gd name="T7" fmla="*/ 2 h 18"/>
                <a:gd name="T8" fmla="*/ 15 w 36"/>
                <a:gd name="T9" fmla="*/ 8 h 18"/>
                <a:gd name="T10" fmla="*/ 1 w 36"/>
                <a:gd name="T11" fmla="*/ 17 h 18"/>
                <a:gd name="T12" fmla="*/ 0 w 36"/>
                <a:gd name="T13" fmla="*/ 17 h 18"/>
                <a:gd name="T14" fmla="*/ 8 w 36"/>
                <a:gd name="T15" fmla="*/ 11 h 18"/>
                <a:gd name="T16" fmla="*/ 14 w 36"/>
                <a:gd name="T17" fmla="*/ 5 h 18"/>
                <a:gd name="T18" fmla="*/ 21 w 36"/>
                <a:gd name="T19" fmla="*/ 0 h 18"/>
                <a:gd name="T20" fmla="*/ 26 w 36"/>
                <a:gd name="T21" fmla="*/ 0 h 18"/>
                <a:gd name="T22" fmla="*/ 31 w 36"/>
                <a:gd name="T23" fmla="*/ 0 h 18"/>
                <a:gd name="T24" fmla="*/ 33 w 36"/>
                <a:gd name="T25" fmla="*/ 1 h 18"/>
                <a:gd name="T26" fmla="*/ 35 w 36"/>
                <a:gd name="T27" fmla="*/ 2 h 18"/>
                <a:gd name="T28" fmla="*/ 35 w 36"/>
                <a:gd name="T29" fmla="*/ 2 h 18"/>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36" h="18">
                  <a:moveTo>
                    <a:pt x="35" y="2"/>
                  </a:moveTo>
                  <a:lnTo>
                    <a:pt x="32" y="1"/>
                  </a:lnTo>
                  <a:lnTo>
                    <a:pt x="29" y="0"/>
                  </a:lnTo>
                  <a:lnTo>
                    <a:pt x="22" y="2"/>
                  </a:lnTo>
                  <a:lnTo>
                    <a:pt x="15" y="8"/>
                  </a:lnTo>
                  <a:lnTo>
                    <a:pt x="1" y="17"/>
                  </a:lnTo>
                  <a:lnTo>
                    <a:pt x="0" y="17"/>
                  </a:lnTo>
                  <a:lnTo>
                    <a:pt x="8" y="11"/>
                  </a:lnTo>
                  <a:lnTo>
                    <a:pt x="14" y="5"/>
                  </a:lnTo>
                  <a:lnTo>
                    <a:pt x="21" y="0"/>
                  </a:lnTo>
                  <a:lnTo>
                    <a:pt x="26" y="0"/>
                  </a:lnTo>
                  <a:lnTo>
                    <a:pt x="31" y="0"/>
                  </a:lnTo>
                  <a:lnTo>
                    <a:pt x="33" y="1"/>
                  </a:lnTo>
                  <a:lnTo>
                    <a:pt x="35" y="2"/>
                  </a:lnTo>
                </a:path>
              </a:pathLst>
            </a:custGeom>
            <a:solidFill>
              <a:srgbClr val="600000"/>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27" name="Freeform 51">
              <a:extLst>
                <a:ext uri="{FF2B5EF4-FFF2-40B4-BE49-F238E27FC236}">
                  <a16:creationId xmlns:a16="http://schemas.microsoft.com/office/drawing/2014/main" id="{60731D87-F8B8-0E37-273D-A023A6E9D51D}"/>
                </a:ext>
              </a:extLst>
            </p:cNvPr>
            <p:cNvSpPr>
              <a:spLocks/>
            </p:cNvSpPr>
            <p:nvPr/>
          </p:nvSpPr>
          <p:spPr bwMode="auto">
            <a:xfrm>
              <a:off x="3755" y="2566"/>
              <a:ext cx="20" cy="17"/>
            </a:xfrm>
            <a:custGeom>
              <a:avLst/>
              <a:gdLst>
                <a:gd name="T0" fmla="*/ 0 w 20"/>
                <a:gd name="T1" fmla="*/ 16 h 17"/>
                <a:gd name="T2" fmla="*/ 5 w 20"/>
                <a:gd name="T3" fmla="*/ 5 h 17"/>
                <a:gd name="T4" fmla="*/ 8 w 20"/>
                <a:gd name="T5" fmla="*/ 2 h 17"/>
                <a:gd name="T6" fmla="*/ 12 w 20"/>
                <a:gd name="T7" fmla="*/ 2 h 17"/>
                <a:gd name="T8" fmla="*/ 19 w 20"/>
                <a:gd name="T9" fmla="*/ 2 h 17"/>
                <a:gd name="T10" fmla="*/ 15 w 20"/>
                <a:gd name="T11" fmla="*/ 0 h 17"/>
                <a:gd name="T12" fmla="*/ 11 w 20"/>
                <a:gd name="T13" fmla="*/ 0 h 17"/>
                <a:gd name="T14" fmla="*/ 4 w 20"/>
                <a:gd name="T15" fmla="*/ 4 h 17"/>
                <a:gd name="T16" fmla="*/ 1 w 20"/>
                <a:gd name="T17" fmla="*/ 8 h 17"/>
                <a:gd name="T18" fmla="*/ 0 w 20"/>
                <a:gd name="T19" fmla="*/ 11 h 17"/>
                <a:gd name="T20" fmla="*/ 0 w 20"/>
                <a:gd name="T21" fmla="*/ 14 h 17"/>
                <a:gd name="T22" fmla="*/ 0 w 20"/>
                <a:gd name="T23" fmla="*/ 16 h 17"/>
                <a:gd name="T24" fmla="*/ 0 w 20"/>
                <a:gd name="T25" fmla="*/ 16 h 17"/>
                <a:gd name="T26" fmla="*/ 0 w 20"/>
                <a:gd name="T27" fmla="*/ 16 h 17"/>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20" h="17">
                  <a:moveTo>
                    <a:pt x="0" y="16"/>
                  </a:moveTo>
                  <a:lnTo>
                    <a:pt x="5" y="5"/>
                  </a:lnTo>
                  <a:lnTo>
                    <a:pt x="8" y="2"/>
                  </a:lnTo>
                  <a:lnTo>
                    <a:pt x="12" y="2"/>
                  </a:lnTo>
                  <a:lnTo>
                    <a:pt x="19" y="2"/>
                  </a:lnTo>
                  <a:lnTo>
                    <a:pt x="15" y="0"/>
                  </a:lnTo>
                  <a:lnTo>
                    <a:pt x="11" y="0"/>
                  </a:lnTo>
                  <a:lnTo>
                    <a:pt x="4" y="4"/>
                  </a:lnTo>
                  <a:lnTo>
                    <a:pt x="1" y="8"/>
                  </a:lnTo>
                  <a:lnTo>
                    <a:pt x="0" y="11"/>
                  </a:lnTo>
                  <a:lnTo>
                    <a:pt x="0" y="14"/>
                  </a:lnTo>
                  <a:lnTo>
                    <a:pt x="0" y="16"/>
                  </a:lnTo>
                </a:path>
              </a:pathLst>
            </a:custGeom>
            <a:solidFill>
              <a:srgbClr val="600000"/>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28" name="Freeform 52">
              <a:extLst>
                <a:ext uri="{FF2B5EF4-FFF2-40B4-BE49-F238E27FC236}">
                  <a16:creationId xmlns:a16="http://schemas.microsoft.com/office/drawing/2014/main" id="{A2D1C7A4-04FA-4D4A-9025-C2E4E655760E}"/>
                </a:ext>
              </a:extLst>
            </p:cNvPr>
            <p:cNvSpPr>
              <a:spLocks/>
            </p:cNvSpPr>
            <p:nvPr/>
          </p:nvSpPr>
          <p:spPr bwMode="auto">
            <a:xfrm>
              <a:off x="3763" y="2568"/>
              <a:ext cx="19" cy="17"/>
            </a:xfrm>
            <a:custGeom>
              <a:avLst/>
              <a:gdLst>
                <a:gd name="T0" fmla="*/ 0 w 19"/>
                <a:gd name="T1" fmla="*/ 1 h 17"/>
                <a:gd name="T2" fmla="*/ 4 w 19"/>
                <a:gd name="T3" fmla="*/ 1 h 17"/>
                <a:gd name="T4" fmla="*/ 4 w 19"/>
                <a:gd name="T5" fmla="*/ 3 h 17"/>
                <a:gd name="T6" fmla="*/ 4 w 19"/>
                <a:gd name="T7" fmla="*/ 7 h 17"/>
                <a:gd name="T8" fmla="*/ 4 w 19"/>
                <a:gd name="T9" fmla="*/ 12 h 17"/>
                <a:gd name="T10" fmla="*/ 8 w 19"/>
                <a:gd name="T11" fmla="*/ 16 h 17"/>
                <a:gd name="T12" fmla="*/ 12 w 19"/>
                <a:gd name="T13" fmla="*/ 14 h 17"/>
                <a:gd name="T14" fmla="*/ 16 w 19"/>
                <a:gd name="T15" fmla="*/ 12 h 17"/>
                <a:gd name="T16" fmla="*/ 18 w 19"/>
                <a:gd name="T17" fmla="*/ 4 h 17"/>
                <a:gd name="T18" fmla="*/ 16 w 19"/>
                <a:gd name="T19" fmla="*/ 1 h 17"/>
                <a:gd name="T20" fmla="*/ 14 w 19"/>
                <a:gd name="T21" fmla="*/ 0 h 17"/>
                <a:gd name="T22" fmla="*/ 8 w 19"/>
                <a:gd name="T23" fmla="*/ 0 h 17"/>
                <a:gd name="T24" fmla="*/ 8 w 19"/>
                <a:gd name="T25" fmla="*/ 0 h 17"/>
                <a:gd name="T26" fmla="*/ 0 w 19"/>
                <a:gd name="T27" fmla="*/ 1 h 17"/>
                <a:gd name="T28" fmla="*/ 0 w 19"/>
                <a:gd name="T29" fmla="*/ 1 h 17"/>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19" h="17">
                  <a:moveTo>
                    <a:pt x="0" y="1"/>
                  </a:moveTo>
                  <a:lnTo>
                    <a:pt x="4" y="1"/>
                  </a:lnTo>
                  <a:lnTo>
                    <a:pt x="4" y="3"/>
                  </a:lnTo>
                  <a:lnTo>
                    <a:pt x="4" y="7"/>
                  </a:lnTo>
                  <a:lnTo>
                    <a:pt x="4" y="12"/>
                  </a:lnTo>
                  <a:lnTo>
                    <a:pt x="8" y="16"/>
                  </a:lnTo>
                  <a:lnTo>
                    <a:pt x="12" y="14"/>
                  </a:lnTo>
                  <a:lnTo>
                    <a:pt x="16" y="12"/>
                  </a:lnTo>
                  <a:lnTo>
                    <a:pt x="18" y="4"/>
                  </a:lnTo>
                  <a:lnTo>
                    <a:pt x="16" y="1"/>
                  </a:lnTo>
                  <a:lnTo>
                    <a:pt x="14" y="0"/>
                  </a:lnTo>
                  <a:lnTo>
                    <a:pt x="8" y="0"/>
                  </a:lnTo>
                  <a:lnTo>
                    <a:pt x="0" y="1"/>
                  </a:lnTo>
                </a:path>
              </a:pathLst>
            </a:custGeom>
            <a:solidFill>
              <a:srgbClr val="0000A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29" name="Freeform 53">
              <a:extLst>
                <a:ext uri="{FF2B5EF4-FFF2-40B4-BE49-F238E27FC236}">
                  <a16:creationId xmlns:a16="http://schemas.microsoft.com/office/drawing/2014/main" id="{47BB4FF1-022D-935F-2F98-4B39985061B0}"/>
                </a:ext>
              </a:extLst>
            </p:cNvPr>
            <p:cNvSpPr>
              <a:spLocks/>
            </p:cNvSpPr>
            <p:nvPr/>
          </p:nvSpPr>
          <p:spPr bwMode="auto">
            <a:xfrm>
              <a:off x="3656" y="2617"/>
              <a:ext cx="114" cy="91"/>
            </a:xfrm>
            <a:custGeom>
              <a:avLst/>
              <a:gdLst>
                <a:gd name="T0" fmla="*/ 0 w 114"/>
                <a:gd name="T1" fmla="*/ 90 h 91"/>
                <a:gd name="T2" fmla="*/ 1 w 114"/>
                <a:gd name="T3" fmla="*/ 39 h 91"/>
                <a:gd name="T4" fmla="*/ 0 w 114"/>
                <a:gd name="T5" fmla="*/ 30 h 91"/>
                <a:gd name="T6" fmla="*/ 1 w 114"/>
                <a:gd name="T7" fmla="*/ 19 h 91"/>
                <a:gd name="T8" fmla="*/ 3 w 114"/>
                <a:gd name="T9" fmla="*/ 15 h 91"/>
                <a:gd name="T10" fmla="*/ 6 w 114"/>
                <a:gd name="T11" fmla="*/ 13 h 91"/>
                <a:gd name="T12" fmla="*/ 9 w 114"/>
                <a:gd name="T13" fmla="*/ 11 h 91"/>
                <a:gd name="T14" fmla="*/ 13 w 114"/>
                <a:gd name="T15" fmla="*/ 10 h 91"/>
                <a:gd name="T16" fmla="*/ 15 w 114"/>
                <a:gd name="T17" fmla="*/ 10 h 91"/>
                <a:gd name="T18" fmla="*/ 17 w 114"/>
                <a:gd name="T19" fmla="*/ 12 h 91"/>
                <a:gd name="T20" fmla="*/ 20 w 114"/>
                <a:gd name="T21" fmla="*/ 16 h 91"/>
                <a:gd name="T22" fmla="*/ 21 w 114"/>
                <a:gd name="T23" fmla="*/ 23 h 91"/>
                <a:gd name="T24" fmla="*/ 22 w 114"/>
                <a:gd name="T25" fmla="*/ 33 h 91"/>
                <a:gd name="T26" fmla="*/ 23 w 114"/>
                <a:gd name="T27" fmla="*/ 38 h 91"/>
                <a:gd name="T28" fmla="*/ 26 w 114"/>
                <a:gd name="T29" fmla="*/ 42 h 91"/>
                <a:gd name="T30" fmla="*/ 28 w 114"/>
                <a:gd name="T31" fmla="*/ 42 h 91"/>
                <a:gd name="T32" fmla="*/ 31 w 114"/>
                <a:gd name="T33" fmla="*/ 39 h 91"/>
                <a:gd name="T34" fmla="*/ 50 w 114"/>
                <a:gd name="T35" fmla="*/ 21 h 91"/>
                <a:gd name="T36" fmla="*/ 60 w 114"/>
                <a:gd name="T37" fmla="*/ 11 h 91"/>
                <a:gd name="T38" fmla="*/ 70 w 114"/>
                <a:gd name="T39" fmla="*/ 2 h 91"/>
                <a:gd name="T40" fmla="*/ 74 w 114"/>
                <a:gd name="T41" fmla="*/ 0 h 91"/>
                <a:gd name="T42" fmla="*/ 80 w 114"/>
                <a:gd name="T43" fmla="*/ 0 h 91"/>
                <a:gd name="T44" fmla="*/ 83 w 114"/>
                <a:gd name="T45" fmla="*/ 0 h 91"/>
                <a:gd name="T46" fmla="*/ 86 w 114"/>
                <a:gd name="T47" fmla="*/ 0 h 91"/>
                <a:gd name="T48" fmla="*/ 90 w 114"/>
                <a:gd name="T49" fmla="*/ 4 h 91"/>
                <a:gd name="T50" fmla="*/ 91 w 114"/>
                <a:gd name="T51" fmla="*/ 7 h 91"/>
                <a:gd name="T52" fmla="*/ 91 w 114"/>
                <a:gd name="T53" fmla="*/ 9 h 91"/>
                <a:gd name="T54" fmla="*/ 88 w 114"/>
                <a:gd name="T55" fmla="*/ 15 h 91"/>
                <a:gd name="T56" fmla="*/ 83 w 114"/>
                <a:gd name="T57" fmla="*/ 21 h 91"/>
                <a:gd name="T58" fmla="*/ 73 w 114"/>
                <a:gd name="T59" fmla="*/ 30 h 91"/>
                <a:gd name="T60" fmla="*/ 64 w 114"/>
                <a:gd name="T61" fmla="*/ 40 h 91"/>
                <a:gd name="T62" fmla="*/ 70 w 114"/>
                <a:gd name="T63" fmla="*/ 33 h 91"/>
                <a:gd name="T64" fmla="*/ 78 w 114"/>
                <a:gd name="T65" fmla="*/ 26 h 91"/>
                <a:gd name="T66" fmla="*/ 91 w 114"/>
                <a:gd name="T67" fmla="*/ 13 h 91"/>
                <a:gd name="T68" fmla="*/ 99 w 114"/>
                <a:gd name="T69" fmla="*/ 7 h 91"/>
                <a:gd name="T70" fmla="*/ 103 w 114"/>
                <a:gd name="T71" fmla="*/ 5 h 91"/>
                <a:gd name="T72" fmla="*/ 107 w 114"/>
                <a:gd name="T73" fmla="*/ 5 h 91"/>
                <a:gd name="T74" fmla="*/ 110 w 114"/>
                <a:gd name="T75" fmla="*/ 7 h 91"/>
                <a:gd name="T76" fmla="*/ 113 w 114"/>
                <a:gd name="T77" fmla="*/ 8 h 91"/>
                <a:gd name="T78" fmla="*/ 113 w 114"/>
                <a:gd name="T79" fmla="*/ 15 h 91"/>
                <a:gd name="T80" fmla="*/ 110 w 114"/>
                <a:gd name="T81" fmla="*/ 21 h 91"/>
                <a:gd name="T82" fmla="*/ 106 w 114"/>
                <a:gd name="T83" fmla="*/ 26 h 91"/>
                <a:gd name="T84" fmla="*/ 97 w 114"/>
                <a:gd name="T85" fmla="*/ 37 h 91"/>
                <a:gd name="T86" fmla="*/ 87 w 114"/>
                <a:gd name="T87" fmla="*/ 45 h 91"/>
                <a:gd name="T88" fmla="*/ 84 w 114"/>
                <a:gd name="T89" fmla="*/ 49 h 91"/>
                <a:gd name="T90" fmla="*/ 81 w 114"/>
                <a:gd name="T91" fmla="*/ 52 h 91"/>
                <a:gd name="T92" fmla="*/ 85 w 114"/>
                <a:gd name="T93" fmla="*/ 49 h 91"/>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0" t="0" r="r" b="b"/>
              <a:pathLst>
                <a:path w="114" h="91">
                  <a:moveTo>
                    <a:pt x="0" y="90"/>
                  </a:moveTo>
                  <a:lnTo>
                    <a:pt x="1" y="39"/>
                  </a:lnTo>
                  <a:lnTo>
                    <a:pt x="0" y="30"/>
                  </a:lnTo>
                  <a:lnTo>
                    <a:pt x="1" y="19"/>
                  </a:lnTo>
                  <a:lnTo>
                    <a:pt x="3" y="15"/>
                  </a:lnTo>
                  <a:lnTo>
                    <a:pt x="6" y="13"/>
                  </a:lnTo>
                  <a:lnTo>
                    <a:pt x="9" y="11"/>
                  </a:lnTo>
                  <a:lnTo>
                    <a:pt x="13" y="10"/>
                  </a:lnTo>
                  <a:lnTo>
                    <a:pt x="15" y="10"/>
                  </a:lnTo>
                  <a:lnTo>
                    <a:pt x="17" y="12"/>
                  </a:lnTo>
                  <a:lnTo>
                    <a:pt x="20" y="16"/>
                  </a:lnTo>
                  <a:lnTo>
                    <a:pt x="21" y="23"/>
                  </a:lnTo>
                  <a:lnTo>
                    <a:pt x="22" y="33"/>
                  </a:lnTo>
                  <a:lnTo>
                    <a:pt x="23" y="38"/>
                  </a:lnTo>
                  <a:lnTo>
                    <a:pt x="26" y="42"/>
                  </a:lnTo>
                  <a:lnTo>
                    <a:pt x="28" y="42"/>
                  </a:lnTo>
                  <a:lnTo>
                    <a:pt x="31" y="39"/>
                  </a:lnTo>
                  <a:lnTo>
                    <a:pt x="50" y="21"/>
                  </a:lnTo>
                  <a:lnTo>
                    <a:pt x="60" y="11"/>
                  </a:lnTo>
                  <a:lnTo>
                    <a:pt x="70" y="2"/>
                  </a:lnTo>
                  <a:lnTo>
                    <a:pt x="74" y="0"/>
                  </a:lnTo>
                  <a:lnTo>
                    <a:pt x="80" y="0"/>
                  </a:lnTo>
                  <a:lnTo>
                    <a:pt x="83" y="0"/>
                  </a:lnTo>
                  <a:lnTo>
                    <a:pt x="86" y="0"/>
                  </a:lnTo>
                  <a:lnTo>
                    <a:pt x="90" y="4"/>
                  </a:lnTo>
                  <a:lnTo>
                    <a:pt x="91" y="7"/>
                  </a:lnTo>
                  <a:lnTo>
                    <a:pt x="91" y="9"/>
                  </a:lnTo>
                  <a:lnTo>
                    <a:pt x="88" y="15"/>
                  </a:lnTo>
                  <a:lnTo>
                    <a:pt x="83" y="21"/>
                  </a:lnTo>
                  <a:lnTo>
                    <a:pt x="73" y="30"/>
                  </a:lnTo>
                  <a:lnTo>
                    <a:pt x="64" y="40"/>
                  </a:lnTo>
                  <a:lnTo>
                    <a:pt x="70" y="33"/>
                  </a:lnTo>
                  <a:lnTo>
                    <a:pt x="78" y="26"/>
                  </a:lnTo>
                  <a:lnTo>
                    <a:pt x="91" y="13"/>
                  </a:lnTo>
                  <a:lnTo>
                    <a:pt x="99" y="7"/>
                  </a:lnTo>
                  <a:lnTo>
                    <a:pt x="103" y="5"/>
                  </a:lnTo>
                  <a:lnTo>
                    <a:pt x="107" y="5"/>
                  </a:lnTo>
                  <a:lnTo>
                    <a:pt x="110" y="7"/>
                  </a:lnTo>
                  <a:lnTo>
                    <a:pt x="113" y="8"/>
                  </a:lnTo>
                  <a:lnTo>
                    <a:pt x="113" y="15"/>
                  </a:lnTo>
                  <a:lnTo>
                    <a:pt x="110" y="21"/>
                  </a:lnTo>
                  <a:lnTo>
                    <a:pt x="106" y="26"/>
                  </a:lnTo>
                  <a:lnTo>
                    <a:pt x="97" y="37"/>
                  </a:lnTo>
                  <a:lnTo>
                    <a:pt x="87" y="45"/>
                  </a:lnTo>
                  <a:lnTo>
                    <a:pt x="84" y="49"/>
                  </a:lnTo>
                  <a:lnTo>
                    <a:pt x="81" y="52"/>
                  </a:lnTo>
                  <a:lnTo>
                    <a:pt x="85" y="49"/>
                  </a:lnTo>
                </a:path>
              </a:pathLst>
            </a:custGeom>
            <a:noFill/>
            <a:ln w="12700" cap="rnd" cmpd="sng">
              <a:solidFill>
                <a:srgbClr val="FF82A0"/>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30" name="Freeform 54">
              <a:extLst>
                <a:ext uri="{FF2B5EF4-FFF2-40B4-BE49-F238E27FC236}">
                  <a16:creationId xmlns:a16="http://schemas.microsoft.com/office/drawing/2014/main" id="{048C04FA-3D51-6576-AAD9-1557AEE36BA8}"/>
                </a:ext>
              </a:extLst>
            </p:cNvPr>
            <p:cNvSpPr>
              <a:spLocks/>
            </p:cNvSpPr>
            <p:nvPr/>
          </p:nvSpPr>
          <p:spPr bwMode="auto">
            <a:xfrm>
              <a:off x="3755" y="2651"/>
              <a:ext cx="28" cy="35"/>
            </a:xfrm>
            <a:custGeom>
              <a:avLst/>
              <a:gdLst>
                <a:gd name="T0" fmla="*/ 18 w 28"/>
                <a:gd name="T1" fmla="*/ 0 h 35"/>
                <a:gd name="T2" fmla="*/ 18 w 28"/>
                <a:gd name="T3" fmla="*/ 4 h 35"/>
                <a:gd name="T4" fmla="*/ 17 w 28"/>
                <a:gd name="T5" fmla="*/ 8 h 35"/>
                <a:gd name="T6" fmla="*/ 12 w 28"/>
                <a:gd name="T7" fmla="*/ 18 h 35"/>
                <a:gd name="T8" fmla="*/ 8 w 28"/>
                <a:gd name="T9" fmla="*/ 24 h 35"/>
                <a:gd name="T10" fmla="*/ 4 w 28"/>
                <a:gd name="T11" fmla="*/ 27 h 35"/>
                <a:gd name="T12" fmla="*/ 0 w 28"/>
                <a:gd name="T13" fmla="*/ 32 h 35"/>
                <a:gd name="T14" fmla="*/ 0 w 28"/>
                <a:gd name="T15" fmla="*/ 34 h 35"/>
                <a:gd name="T16" fmla="*/ 1 w 28"/>
                <a:gd name="T17" fmla="*/ 34 h 35"/>
                <a:gd name="T18" fmla="*/ 13 w 28"/>
                <a:gd name="T19" fmla="*/ 31 h 35"/>
                <a:gd name="T20" fmla="*/ 18 w 28"/>
                <a:gd name="T21" fmla="*/ 31 h 35"/>
                <a:gd name="T22" fmla="*/ 24 w 28"/>
                <a:gd name="T23" fmla="*/ 32 h 35"/>
                <a:gd name="T24" fmla="*/ 25 w 28"/>
                <a:gd name="T25" fmla="*/ 33 h 35"/>
                <a:gd name="T26" fmla="*/ 27 w 28"/>
                <a:gd name="T27" fmla="*/ 34 h 35"/>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28" h="35">
                  <a:moveTo>
                    <a:pt x="18" y="0"/>
                  </a:moveTo>
                  <a:lnTo>
                    <a:pt x="18" y="4"/>
                  </a:lnTo>
                  <a:lnTo>
                    <a:pt x="17" y="8"/>
                  </a:lnTo>
                  <a:lnTo>
                    <a:pt x="12" y="18"/>
                  </a:lnTo>
                  <a:lnTo>
                    <a:pt x="8" y="24"/>
                  </a:lnTo>
                  <a:lnTo>
                    <a:pt x="4" y="27"/>
                  </a:lnTo>
                  <a:lnTo>
                    <a:pt x="0" y="32"/>
                  </a:lnTo>
                  <a:lnTo>
                    <a:pt x="0" y="34"/>
                  </a:lnTo>
                  <a:lnTo>
                    <a:pt x="1" y="34"/>
                  </a:lnTo>
                  <a:lnTo>
                    <a:pt x="13" y="31"/>
                  </a:lnTo>
                  <a:lnTo>
                    <a:pt x="18" y="31"/>
                  </a:lnTo>
                  <a:lnTo>
                    <a:pt x="24" y="32"/>
                  </a:lnTo>
                  <a:lnTo>
                    <a:pt x="25" y="33"/>
                  </a:lnTo>
                  <a:lnTo>
                    <a:pt x="27" y="34"/>
                  </a:lnTo>
                </a:path>
              </a:pathLst>
            </a:custGeom>
            <a:noFill/>
            <a:ln w="12700" cap="rnd" cmpd="sng">
              <a:solidFill>
                <a:srgbClr val="FF82A0"/>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31" name="Freeform 55">
              <a:extLst>
                <a:ext uri="{FF2B5EF4-FFF2-40B4-BE49-F238E27FC236}">
                  <a16:creationId xmlns:a16="http://schemas.microsoft.com/office/drawing/2014/main" id="{AF69ABF3-9260-AAB7-F0CD-EDF683410817}"/>
                </a:ext>
              </a:extLst>
            </p:cNvPr>
            <p:cNvSpPr>
              <a:spLocks/>
            </p:cNvSpPr>
            <p:nvPr/>
          </p:nvSpPr>
          <p:spPr bwMode="auto">
            <a:xfrm>
              <a:off x="4200" y="2476"/>
              <a:ext cx="138" cy="208"/>
            </a:xfrm>
            <a:custGeom>
              <a:avLst/>
              <a:gdLst>
                <a:gd name="T0" fmla="*/ 122 w 138"/>
                <a:gd name="T1" fmla="*/ 11 h 208"/>
                <a:gd name="T2" fmla="*/ 133 w 138"/>
                <a:gd name="T3" fmla="*/ 34 h 208"/>
                <a:gd name="T4" fmla="*/ 134 w 138"/>
                <a:gd name="T5" fmla="*/ 68 h 208"/>
                <a:gd name="T6" fmla="*/ 126 w 138"/>
                <a:gd name="T7" fmla="*/ 80 h 208"/>
                <a:gd name="T8" fmla="*/ 116 w 138"/>
                <a:gd name="T9" fmla="*/ 91 h 208"/>
                <a:gd name="T10" fmla="*/ 119 w 138"/>
                <a:gd name="T11" fmla="*/ 99 h 208"/>
                <a:gd name="T12" fmla="*/ 125 w 138"/>
                <a:gd name="T13" fmla="*/ 111 h 208"/>
                <a:gd name="T14" fmla="*/ 126 w 138"/>
                <a:gd name="T15" fmla="*/ 125 h 208"/>
                <a:gd name="T16" fmla="*/ 116 w 138"/>
                <a:gd name="T17" fmla="*/ 150 h 208"/>
                <a:gd name="T18" fmla="*/ 98 w 138"/>
                <a:gd name="T19" fmla="*/ 178 h 208"/>
                <a:gd name="T20" fmla="*/ 97 w 138"/>
                <a:gd name="T21" fmla="*/ 186 h 208"/>
                <a:gd name="T22" fmla="*/ 98 w 138"/>
                <a:gd name="T23" fmla="*/ 194 h 208"/>
                <a:gd name="T24" fmla="*/ 91 w 138"/>
                <a:gd name="T25" fmla="*/ 203 h 208"/>
                <a:gd name="T26" fmla="*/ 79 w 138"/>
                <a:gd name="T27" fmla="*/ 207 h 208"/>
                <a:gd name="T28" fmla="*/ 56 w 138"/>
                <a:gd name="T29" fmla="*/ 204 h 208"/>
                <a:gd name="T30" fmla="*/ 43 w 138"/>
                <a:gd name="T31" fmla="*/ 199 h 208"/>
                <a:gd name="T32" fmla="*/ 40 w 138"/>
                <a:gd name="T33" fmla="*/ 200 h 208"/>
                <a:gd name="T34" fmla="*/ 23 w 138"/>
                <a:gd name="T35" fmla="*/ 195 h 208"/>
                <a:gd name="T36" fmla="*/ 7 w 138"/>
                <a:gd name="T37" fmla="*/ 188 h 208"/>
                <a:gd name="T38" fmla="*/ 0 w 138"/>
                <a:gd name="T39" fmla="*/ 172 h 208"/>
                <a:gd name="T40" fmla="*/ 1 w 138"/>
                <a:gd name="T41" fmla="*/ 154 h 208"/>
                <a:gd name="T42" fmla="*/ 11 w 138"/>
                <a:gd name="T43" fmla="*/ 116 h 208"/>
                <a:gd name="T44" fmla="*/ 16 w 138"/>
                <a:gd name="T45" fmla="*/ 101 h 208"/>
                <a:gd name="T46" fmla="*/ 31 w 138"/>
                <a:gd name="T47" fmla="*/ 73 h 208"/>
                <a:gd name="T48" fmla="*/ 43 w 138"/>
                <a:gd name="T49" fmla="*/ 51 h 208"/>
                <a:gd name="T50" fmla="*/ 60 w 138"/>
                <a:gd name="T51" fmla="*/ 25 h 208"/>
                <a:gd name="T52" fmla="*/ 73 w 138"/>
                <a:gd name="T53" fmla="*/ 12 h 208"/>
                <a:gd name="T54" fmla="*/ 87 w 138"/>
                <a:gd name="T55" fmla="*/ 1 h 208"/>
                <a:gd name="T56" fmla="*/ 98 w 138"/>
                <a:gd name="T57" fmla="*/ 0 h 208"/>
                <a:gd name="T58" fmla="*/ 109 w 138"/>
                <a:gd name="T59" fmla="*/ 1 h 208"/>
                <a:gd name="T60" fmla="*/ 119 w 138"/>
                <a:gd name="T61" fmla="*/ 5 h 208"/>
                <a:gd name="T62" fmla="*/ 125 w 138"/>
                <a:gd name="T63" fmla="*/ 14 h 208"/>
                <a:gd name="T64" fmla="*/ 117 w 138"/>
                <a:gd name="T65" fmla="*/ 7 h 208"/>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138" h="208">
                  <a:moveTo>
                    <a:pt x="117" y="7"/>
                  </a:moveTo>
                  <a:lnTo>
                    <a:pt x="122" y="11"/>
                  </a:lnTo>
                  <a:lnTo>
                    <a:pt x="126" y="18"/>
                  </a:lnTo>
                  <a:lnTo>
                    <a:pt x="133" y="34"/>
                  </a:lnTo>
                  <a:lnTo>
                    <a:pt x="137" y="51"/>
                  </a:lnTo>
                  <a:lnTo>
                    <a:pt x="134" y="68"/>
                  </a:lnTo>
                  <a:lnTo>
                    <a:pt x="131" y="74"/>
                  </a:lnTo>
                  <a:lnTo>
                    <a:pt x="126" y="80"/>
                  </a:lnTo>
                  <a:lnTo>
                    <a:pt x="121" y="85"/>
                  </a:lnTo>
                  <a:lnTo>
                    <a:pt x="116" y="91"/>
                  </a:lnTo>
                  <a:lnTo>
                    <a:pt x="116" y="96"/>
                  </a:lnTo>
                  <a:lnTo>
                    <a:pt x="119" y="99"/>
                  </a:lnTo>
                  <a:lnTo>
                    <a:pt x="123" y="105"/>
                  </a:lnTo>
                  <a:lnTo>
                    <a:pt x="125" y="111"/>
                  </a:lnTo>
                  <a:lnTo>
                    <a:pt x="127" y="118"/>
                  </a:lnTo>
                  <a:lnTo>
                    <a:pt x="126" y="125"/>
                  </a:lnTo>
                  <a:lnTo>
                    <a:pt x="123" y="138"/>
                  </a:lnTo>
                  <a:lnTo>
                    <a:pt x="116" y="150"/>
                  </a:lnTo>
                  <a:lnTo>
                    <a:pt x="100" y="174"/>
                  </a:lnTo>
                  <a:lnTo>
                    <a:pt x="98" y="178"/>
                  </a:lnTo>
                  <a:lnTo>
                    <a:pt x="97" y="181"/>
                  </a:lnTo>
                  <a:lnTo>
                    <a:pt x="97" y="186"/>
                  </a:lnTo>
                  <a:lnTo>
                    <a:pt x="98" y="190"/>
                  </a:lnTo>
                  <a:lnTo>
                    <a:pt x="98" y="194"/>
                  </a:lnTo>
                  <a:lnTo>
                    <a:pt x="96" y="199"/>
                  </a:lnTo>
                  <a:lnTo>
                    <a:pt x="91" y="203"/>
                  </a:lnTo>
                  <a:lnTo>
                    <a:pt x="85" y="206"/>
                  </a:lnTo>
                  <a:lnTo>
                    <a:pt x="79" y="207"/>
                  </a:lnTo>
                  <a:lnTo>
                    <a:pt x="72" y="207"/>
                  </a:lnTo>
                  <a:lnTo>
                    <a:pt x="56" y="204"/>
                  </a:lnTo>
                  <a:lnTo>
                    <a:pt x="43" y="201"/>
                  </a:lnTo>
                  <a:lnTo>
                    <a:pt x="43" y="199"/>
                  </a:lnTo>
                  <a:lnTo>
                    <a:pt x="42" y="199"/>
                  </a:lnTo>
                  <a:lnTo>
                    <a:pt x="40" y="200"/>
                  </a:lnTo>
                  <a:lnTo>
                    <a:pt x="32" y="198"/>
                  </a:lnTo>
                  <a:lnTo>
                    <a:pt x="23" y="195"/>
                  </a:lnTo>
                  <a:lnTo>
                    <a:pt x="14" y="193"/>
                  </a:lnTo>
                  <a:lnTo>
                    <a:pt x="7" y="188"/>
                  </a:lnTo>
                  <a:lnTo>
                    <a:pt x="2" y="181"/>
                  </a:lnTo>
                  <a:lnTo>
                    <a:pt x="0" y="172"/>
                  </a:lnTo>
                  <a:lnTo>
                    <a:pt x="0" y="163"/>
                  </a:lnTo>
                  <a:lnTo>
                    <a:pt x="1" y="154"/>
                  </a:lnTo>
                  <a:lnTo>
                    <a:pt x="5" y="135"/>
                  </a:lnTo>
                  <a:lnTo>
                    <a:pt x="11" y="116"/>
                  </a:lnTo>
                  <a:lnTo>
                    <a:pt x="13" y="108"/>
                  </a:lnTo>
                  <a:lnTo>
                    <a:pt x="16" y="101"/>
                  </a:lnTo>
                  <a:lnTo>
                    <a:pt x="23" y="88"/>
                  </a:lnTo>
                  <a:lnTo>
                    <a:pt x="31" y="73"/>
                  </a:lnTo>
                  <a:lnTo>
                    <a:pt x="38" y="60"/>
                  </a:lnTo>
                  <a:lnTo>
                    <a:pt x="43" y="51"/>
                  </a:lnTo>
                  <a:lnTo>
                    <a:pt x="47" y="42"/>
                  </a:lnTo>
                  <a:lnTo>
                    <a:pt x="60" y="25"/>
                  </a:lnTo>
                  <a:lnTo>
                    <a:pt x="66" y="18"/>
                  </a:lnTo>
                  <a:lnTo>
                    <a:pt x="73" y="12"/>
                  </a:lnTo>
                  <a:lnTo>
                    <a:pt x="79" y="7"/>
                  </a:lnTo>
                  <a:lnTo>
                    <a:pt x="87" y="1"/>
                  </a:lnTo>
                  <a:lnTo>
                    <a:pt x="93" y="0"/>
                  </a:lnTo>
                  <a:lnTo>
                    <a:pt x="98" y="0"/>
                  </a:lnTo>
                  <a:lnTo>
                    <a:pt x="104" y="0"/>
                  </a:lnTo>
                  <a:lnTo>
                    <a:pt x="109" y="1"/>
                  </a:lnTo>
                  <a:lnTo>
                    <a:pt x="114" y="2"/>
                  </a:lnTo>
                  <a:lnTo>
                    <a:pt x="119" y="5"/>
                  </a:lnTo>
                  <a:lnTo>
                    <a:pt x="123" y="9"/>
                  </a:lnTo>
                  <a:lnTo>
                    <a:pt x="125" y="14"/>
                  </a:lnTo>
                  <a:lnTo>
                    <a:pt x="117" y="7"/>
                  </a:lnTo>
                </a:path>
              </a:pathLst>
            </a:custGeom>
            <a:solidFill>
              <a:srgbClr val="FFE0F5"/>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32" name="Freeform 56">
              <a:extLst>
                <a:ext uri="{FF2B5EF4-FFF2-40B4-BE49-F238E27FC236}">
                  <a16:creationId xmlns:a16="http://schemas.microsoft.com/office/drawing/2014/main" id="{0F820EAC-44F8-442B-F8F6-9985094B7404}"/>
                </a:ext>
              </a:extLst>
            </p:cNvPr>
            <p:cNvSpPr>
              <a:spLocks/>
            </p:cNvSpPr>
            <p:nvPr/>
          </p:nvSpPr>
          <p:spPr bwMode="auto">
            <a:xfrm>
              <a:off x="4200" y="2476"/>
              <a:ext cx="138" cy="208"/>
            </a:xfrm>
            <a:custGeom>
              <a:avLst/>
              <a:gdLst>
                <a:gd name="T0" fmla="*/ 122 w 138"/>
                <a:gd name="T1" fmla="*/ 11 h 208"/>
                <a:gd name="T2" fmla="*/ 133 w 138"/>
                <a:gd name="T3" fmla="*/ 34 h 208"/>
                <a:gd name="T4" fmla="*/ 134 w 138"/>
                <a:gd name="T5" fmla="*/ 68 h 208"/>
                <a:gd name="T6" fmla="*/ 126 w 138"/>
                <a:gd name="T7" fmla="*/ 80 h 208"/>
                <a:gd name="T8" fmla="*/ 116 w 138"/>
                <a:gd name="T9" fmla="*/ 91 h 208"/>
                <a:gd name="T10" fmla="*/ 119 w 138"/>
                <a:gd name="T11" fmla="*/ 99 h 208"/>
                <a:gd name="T12" fmla="*/ 125 w 138"/>
                <a:gd name="T13" fmla="*/ 111 h 208"/>
                <a:gd name="T14" fmla="*/ 126 w 138"/>
                <a:gd name="T15" fmla="*/ 125 h 208"/>
                <a:gd name="T16" fmla="*/ 116 w 138"/>
                <a:gd name="T17" fmla="*/ 150 h 208"/>
                <a:gd name="T18" fmla="*/ 98 w 138"/>
                <a:gd name="T19" fmla="*/ 178 h 208"/>
                <a:gd name="T20" fmla="*/ 97 w 138"/>
                <a:gd name="T21" fmla="*/ 186 h 208"/>
                <a:gd name="T22" fmla="*/ 98 w 138"/>
                <a:gd name="T23" fmla="*/ 194 h 208"/>
                <a:gd name="T24" fmla="*/ 91 w 138"/>
                <a:gd name="T25" fmla="*/ 203 h 208"/>
                <a:gd name="T26" fmla="*/ 79 w 138"/>
                <a:gd name="T27" fmla="*/ 207 h 208"/>
                <a:gd name="T28" fmla="*/ 56 w 138"/>
                <a:gd name="T29" fmla="*/ 204 h 208"/>
                <a:gd name="T30" fmla="*/ 43 w 138"/>
                <a:gd name="T31" fmla="*/ 199 h 208"/>
                <a:gd name="T32" fmla="*/ 40 w 138"/>
                <a:gd name="T33" fmla="*/ 200 h 208"/>
                <a:gd name="T34" fmla="*/ 23 w 138"/>
                <a:gd name="T35" fmla="*/ 195 h 208"/>
                <a:gd name="T36" fmla="*/ 7 w 138"/>
                <a:gd name="T37" fmla="*/ 188 h 208"/>
                <a:gd name="T38" fmla="*/ 0 w 138"/>
                <a:gd name="T39" fmla="*/ 172 h 208"/>
                <a:gd name="T40" fmla="*/ 1 w 138"/>
                <a:gd name="T41" fmla="*/ 154 h 208"/>
                <a:gd name="T42" fmla="*/ 11 w 138"/>
                <a:gd name="T43" fmla="*/ 116 h 208"/>
                <a:gd name="T44" fmla="*/ 16 w 138"/>
                <a:gd name="T45" fmla="*/ 101 h 208"/>
                <a:gd name="T46" fmla="*/ 31 w 138"/>
                <a:gd name="T47" fmla="*/ 73 h 208"/>
                <a:gd name="T48" fmla="*/ 43 w 138"/>
                <a:gd name="T49" fmla="*/ 51 h 208"/>
                <a:gd name="T50" fmla="*/ 60 w 138"/>
                <a:gd name="T51" fmla="*/ 25 h 208"/>
                <a:gd name="T52" fmla="*/ 73 w 138"/>
                <a:gd name="T53" fmla="*/ 12 h 208"/>
                <a:gd name="T54" fmla="*/ 87 w 138"/>
                <a:gd name="T55" fmla="*/ 1 h 208"/>
                <a:gd name="T56" fmla="*/ 98 w 138"/>
                <a:gd name="T57" fmla="*/ 0 h 208"/>
                <a:gd name="T58" fmla="*/ 109 w 138"/>
                <a:gd name="T59" fmla="*/ 1 h 208"/>
                <a:gd name="T60" fmla="*/ 119 w 138"/>
                <a:gd name="T61" fmla="*/ 5 h 208"/>
                <a:gd name="T62" fmla="*/ 125 w 138"/>
                <a:gd name="T63" fmla="*/ 14 h 208"/>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138" h="208">
                  <a:moveTo>
                    <a:pt x="117" y="7"/>
                  </a:moveTo>
                  <a:lnTo>
                    <a:pt x="122" y="11"/>
                  </a:lnTo>
                  <a:lnTo>
                    <a:pt x="126" y="18"/>
                  </a:lnTo>
                  <a:lnTo>
                    <a:pt x="133" y="34"/>
                  </a:lnTo>
                  <a:lnTo>
                    <a:pt x="137" y="51"/>
                  </a:lnTo>
                  <a:lnTo>
                    <a:pt x="134" y="68"/>
                  </a:lnTo>
                  <a:lnTo>
                    <a:pt x="131" y="74"/>
                  </a:lnTo>
                  <a:lnTo>
                    <a:pt x="126" y="80"/>
                  </a:lnTo>
                  <a:lnTo>
                    <a:pt x="121" y="85"/>
                  </a:lnTo>
                  <a:lnTo>
                    <a:pt x="116" y="91"/>
                  </a:lnTo>
                  <a:lnTo>
                    <a:pt x="116" y="96"/>
                  </a:lnTo>
                  <a:lnTo>
                    <a:pt x="119" y="99"/>
                  </a:lnTo>
                  <a:lnTo>
                    <a:pt x="123" y="105"/>
                  </a:lnTo>
                  <a:lnTo>
                    <a:pt x="125" y="111"/>
                  </a:lnTo>
                  <a:lnTo>
                    <a:pt x="127" y="118"/>
                  </a:lnTo>
                  <a:lnTo>
                    <a:pt x="126" y="125"/>
                  </a:lnTo>
                  <a:lnTo>
                    <a:pt x="123" y="138"/>
                  </a:lnTo>
                  <a:lnTo>
                    <a:pt x="116" y="150"/>
                  </a:lnTo>
                  <a:lnTo>
                    <a:pt x="100" y="174"/>
                  </a:lnTo>
                  <a:lnTo>
                    <a:pt x="98" y="178"/>
                  </a:lnTo>
                  <a:lnTo>
                    <a:pt x="97" y="181"/>
                  </a:lnTo>
                  <a:lnTo>
                    <a:pt x="97" y="186"/>
                  </a:lnTo>
                  <a:lnTo>
                    <a:pt x="98" y="190"/>
                  </a:lnTo>
                  <a:lnTo>
                    <a:pt x="98" y="194"/>
                  </a:lnTo>
                  <a:lnTo>
                    <a:pt x="96" y="199"/>
                  </a:lnTo>
                  <a:lnTo>
                    <a:pt x="91" y="203"/>
                  </a:lnTo>
                  <a:lnTo>
                    <a:pt x="85" y="206"/>
                  </a:lnTo>
                  <a:lnTo>
                    <a:pt x="79" y="207"/>
                  </a:lnTo>
                  <a:lnTo>
                    <a:pt x="72" y="207"/>
                  </a:lnTo>
                  <a:lnTo>
                    <a:pt x="56" y="204"/>
                  </a:lnTo>
                  <a:lnTo>
                    <a:pt x="43" y="201"/>
                  </a:lnTo>
                  <a:lnTo>
                    <a:pt x="43" y="199"/>
                  </a:lnTo>
                  <a:lnTo>
                    <a:pt x="42" y="199"/>
                  </a:lnTo>
                  <a:lnTo>
                    <a:pt x="40" y="200"/>
                  </a:lnTo>
                  <a:lnTo>
                    <a:pt x="32" y="198"/>
                  </a:lnTo>
                  <a:lnTo>
                    <a:pt x="23" y="195"/>
                  </a:lnTo>
                  <a:lnTo>
                    <a:pt x="14" y="193"/>
                  </a:lnTo>
                  <a:lnTo>
                    <a:pt x="7" y="188"/>
                  </a:lnTo>
                  <a:lnTo>
                    <a:pt x="2" y="181"/>
                  </a:lnTo>
                  <a:lnTo>
                    <a:pt x="0" y="172"/>
                  </a:lnTo>
                  <a:lnTo>
                    <a:pt x="0" y="163"/>
                  </a:lnTo>
                  <a:lnTo>
                    <a:pt x="1" y="154"/>
                  </a:lnTo>
                  <a:lnTo>
                    <a:pt x="5" y="135"/>
                  </a:lnTo>
                  <a:lnTo>
                    <a:pt x="11" y="116"/>
                  </a:lnTo>
                  <a:lnTo>
                    <a:pt x="13" y="108"/>
                  </a:lnTo>
                  <a:lnTo>
                    <a:pt x="16" y="101"/>
                  </a:lnTo>
                  <a:lnTo>
                    <a:pt x="23" y="88"/>
                  </a:lnTo>
                  <a:lnTo>
                    <a:pt x="31" y="73"/>
                  </a:lnTo>
                  <a:lnTo>
                    <a:pt x="38" y="60"/>
                  </a:lnTo>
                  <a:lnTo>
                    <a:pt x="43" y="51"/>
                  </a:lnTo>
                  <a:lnTo>
                    <a:pt x="47" y="42"/>
                  </a:lnTo>
                  <a:lnTo>
                    <a:pt x="60" y="25"/>
                  </a:lnTo>
                  <a:lnTo>
                    <a:pt x="66" y="18"/>
                  </a:lnTo>
                  <a:lnTo>
                    <a:pt x="73" y="12"/>
                  </a:lnTo>
                  <a:lnTo>
                    <a:pt x="79" y="7"/>
                  </a:lnTo>
                  <a:lnTo>
                    <a:pt x="87" y="1"/>
                  </a:lnTo>
                  <a:lnTo>
                    <a:pt x="93" y="0"/>
                  </a:lnTo>
                  <a:lnTo>
                    <a:pt x="98" y="0"/>
                  </a:lnTo>
                  <a:lnTo>
                    <a:pt x="104" y="0"/>
                  </a:lnTo>
                  <a:lnTo>
                    <a:pt x="109" y="1"/>
                  </a:lnTo>
                  <a:lnTo>
                    <a:pt x="114" y="2"/>
                  </a:lnTo>
                  <a:lnTo>
                    <a:pt x="119" y="5"/>
                  </a:lnTo>
                  <a:lnTo>
                    <a:pt x="123" y="9"/>
                  </a:lnTo>
                  <a:lnTo>
                    <a:pt x="125" y="14"/>
                  </a:lnTo>
                </a:path>
              </a:pathLst>
            </a:custGeom>
            <a:noFill/>
            <a:ln w="12700" cap="rnd" cmpd="sng">
              <a:solidFill>
                <a:srgbClr val="FF82A0"/>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33" name="Freeform 57">
              <a:extLst>
                <a:ext uri="{FF2B5EF4-FFF2-40B4-BE49-F238E27FC236}">
                  <a16:creationId xmlns:a16="http://schemas.microsoft.com/office/drawing/2014/main" id="{D167DA04-5AC4-CC00-3CCB-BB65918B9F3D}"/>
                </a:ext>
              </a:extLst>
            </p:cNvPr>
            <p:cNvSpPr>
              <a:spLocks/>
            </p:cNvSpPr>
            <p:nvPr/>
          </p:nvSpPr>
          <p:spPr bwMode="auto">
            <a:xfrm>
              <a:off x="4319" y="2578"/>
              <a:ext cx="21" cy="24"/>
            </a:xfrm>
            <a:custGeom>
              <a:avLst/>
              <a:gdLst>
                <a:gd name="T0" fmla="*/ 0 w 21"/>
                <a:gd name="T1" fmla="*/ 0 h 24"/>
                <a:gd name="T2" fmla="*/ 6 w 21"/>
                <a:gd name="T3" fmla="*/ 0 h 24"/>
                <a:gd name="T4" fmla="*/ 10 w 21"/>
                <a:gd name="T5" fmla="*/ 3 h 24"/>
                <a:gd name="T6" fmla="*/ 17 w 21"/>
                <a:gd name="T7" fmla="*/ 9 h 24"/>
                <a:gd name="T8" fmla="*/ 19 w 21"/>
                <a:gd name="T9" fmla="*/ 10 h 24"/>
                <a:gd name="T10" fmla="*/ 20 w 21"/>
                <a:gd name="T11" fmla="*/ 12 h 24"/>
                <a:gd name="T12" fmla="*/ 17 w 21"/>
                <a:gd name="T13" fmla="*/ 16 h 24"/>
                <a:gd name="T14" fmla="*/ 8 w 21"/>
                <a:gd name="T15" fmla="*/ 23 h 24"/>
                <a:gd name="T16" fmla="*/ 6 w 21"/>
                <a:gd name="T17" fmla="*/ 23 h 24"/>
                <a:gd name="T18" fmla="*/ 6 w 21"/>
                <a:gd name="T19" fmla="*/ 21 h 24"/>
                <a:gd name="T20" fmla="*/ 4 w 21"/>
                <a:gd name="T21" fmla="*/ 15 h 24"/>
                <a:gd name="T22" fmla="*/ 3 w 21"/>
                <a:gd name="T23" fmla="*/ 8 h 24"/>
                <a:gd name="T24" fmla="*/ 1 w 21"/>
                <a:gd name="T25" fmla="*/ 2 h 24"/>
                <a:gd name="T26" fmla="*/ 0 w 21"/>
                <a:gd name="T27" fmla="*/ 0 h 24"/>
                <a:gd name="T28" fmla="*/ 0 w 21"/>
                <a:gd name="T29" fmla="*/ 0 h 24"/>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21" h="24">
                  <a:moveTo>
                    <a:pt x="0" y="0"/>
                  </a:moveTo>
                  <a:lnTo>
                    <a:pt x="6" y="0"/>
                  </a:lnTo>
                  <a:lnTo>
                    <a:pt x="10" y="3"/>
                  </a:lnTo>
                  <a:lnTo>
                    <a:pt x="17" y="9"/>
                  </a:lnTo>
                  <a:lnTo>
                    <a:pt x="19" y="10"/>
                  </a:lnTo>
                  <a:lnTo>
                    <a:pt x="20" y="12"/>
                  </a:lnTo>
                  <a:lnTo>
                    <a:pt x="17" y="16"/>
                  </a:lnTo>
                  <a:lnTo>
                    <a:pt x="8" y="23"/>
                  </a:lnTo>
                  <a:lnTo>
                    <a:pt x="6" y="23"/>
                  </a:lnTo>
                  <a:lnTo>
                    <a:pt x="6" y="21"/>
                  </a:lnTo>
                  <a:lnTo>
                    <a:pt x="4" y="15"/>
                  </a:lnTo>
                  <a:lnTo>
                    <a:pt x="3" y="8"/>
                  </a:lnTo>
                  <a:lnTo>
                    <a:pt x="1" y="2"/>
                  </a:lnTo>
                  <a:lnTo>
                    <a:pt x="0" y="0"/>
                  </a:lnTo>
                </a:path>
              </a:pathLst>
            </a:custGeom>
            <a:solidFill>
              <a:srgbClr val="FFE0F5"/>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34" name="Freeform 58">
              <a:extLst>
                <a:ext uri="{FF2B5EF4-FFF2-40B4-BE49-F238E27FC236}">
                  <a16:creationId xmlns:a16="http://schemas.microsoft.com/office/drawing/2014/main" id="{BEADF62E-21AA-EE8B-CBC9-16AC12C3DC5B}"/>
                </a:ext>
              </a:extLst>
            </p:cNvPr>
            <p:cNvSpPr>
              <a:spLocks/>
            </p:cNvSpPr>
            <p:nvPr/>
          </p:nvSpPr>
          <p:spPr bwMode="auto">
            <a:xfrm>
              <a:off x="4301" y="2642"/>
              <a:ext cx="19" cy="17"/>
            </a:xfrm>
            <a:custGeom>
              <a:avLst/>
              <a:gdLst>
                <a:gd name="T0" fmla="*/ 1 w 19"/>
                <a:gd name="T1" fmla="*/ 14 h 17"/>
                <a:gd name="T2" fmla="*/ 0 w 19"/>
                <a:gd name="T3" fmla="*/ 13 h 17"/>
                <a:gd name="T4" fmla="*/ 1 w 19"/>
                <a:gd name="T5" fmla="*/ 9 h 17"/>
                <a:gd name="T6" fmla="*/ 9 w 19"/>
                <a:gd name="T7" fmla="*/ 4 h 17"/>
                <a:gd name="T8" fmla="*/ 12 w 19"/>
                <a:gd name="T9" fmla="*/ 0 h 17"/>
                <a:gd name="T10" fmla="*/ 16 w 19"/>
                <a:gd name="T11" fmla="*/ 7 h 17"/>
                <a:gd name="T12" fmla="*/ 18 w 19"/>
                <a:gd name="T13" fmla="*/ 9 h 17"/>
                <a:gd name="T14" fmla="*/ 14 w 19"/>
                <a:gd name="T15" fmla="*/ 12 h 17"/>
                <a:gd name="T16" fmla="*/ 9 w 19"/>
                <a:gd name="T17" fmla="*/ 14 h 17"/>
                <a:gd name="T18" fmla="*/ 0 w 19"/>
                <a:gd name="T19" fmla="*/ 16 h 17"/>
                <a:gd name="T20" fmla="*/ 1 w 19"/>
                <a:gd name="T21" fmla="*/ 14 h 17"/>
                <a:gd name="T22" fmla="*/ 1 w 19"/>
                <a:gd name="T23" fmla="*/ 14 h 17"/>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9" h="17">
                  <a:moveTo>
                    <a:pt x="1" y="14"/>
                  </a:moveTo>
                  <a:lnTo>
                    <a:pt x="0" y="13"/>
                  </a:lnTo>
                  <a:lnTo>
                    <a:pt x="1" y="9"/>
                  </a:lnTo>
                  <a:lnTo>
                    <a:pt x="9" y="4"/>
                  </a:lnTo>
                  <a:lnTo>
                    <a:pt x="12" y="0"/>
                  </a:lnTo>
                  <a:lnTo>
                    <a:pt x="16" y="7"/>
                  </a:lnTo>
                  <a:lnTo>
                    <a:pt x="18" y="9"/>
                  </a:lnTo>
                  <a:lnTo>
                    <a:pt x="14" y="12"/>
                  </a:lnTo>
                  <a:lnTo>
                    <a:pt x="9" y="14"/>
                  </a:lnTo>
                  <a:lnTo>
                    <a:pt x="0" y="16"/>
                  </a:lnTo>
                  <a:lnTo>
                    <a:pt x="1" y="14"/>
                  </a:lnTo>
                </a:path>
              </a:pathLst>
            </a:custGeom>
            <a:solidFill>
              <a:srgbClr val="FFE0F5"/>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35" name="Freeform 59">
              <a:extLst>
                <a:ext uri="{FF2B5EF4-FFF2-40B4-BE49-F238E27FC236}">
                  <a16:creationId xmlns:a16="http://schemas.microsoft.com/office/drawing/2014/main" id="{3AF616E3-93F6-1875-CFEA-2F3EC311B3E0}"/>
                </a:ext>
              </a:extLst>
            </p:cNvPr>
            <p:cNvSpPr>
              <a:spLocks/>
            </p:cNvSpPr>
            <p:nvPr/>
          </p:nvSpPr>
          <p:spPr bwMode="auto">
            <a:xfrm>
              <a:off x="4309" y="2559"/>
              <a:ext cx="116" cy="232"/>
            </a:xfrm>
            <a:custGeom>
              <a:avLst/>
              <a:gdLst>
                <a:gd name="T0" fmla="*/ 115 w 116"/>
                <a:gd name="T1" fmla="*/ 28 h 232"/>
                <a:gd name="T2" fmla="*/ 112 w 116"/>
                <a:gd name="T3" fmla="*/ 14 h 232"/>
                <a:gd name="T4" fmla="*/ 109 w 116"/>
                <a:gd name="T5" fmla="*/ 2 h 232"/>
                <a:gd name="T6" fmla="*/ 101 w 116"/>
                <a:gd name="T7" fmla="*/ 4 h 232"/>
                <a:gd name="T8" fmla="*/ 92 w 116"/>
                <a:gd name="T9" fmla="*/ 11 h 232"/>
                <a:gd name="T10" fmla="*/ 88 w 116"/>
                <a:gd name="T11" fmla="*/ 29 h 232"/>
                <a:gd name="T12" fmla="*/ 81 w 116"/>
                <a:gd name="T13" fmla="*/ 45 h 232"/>
                <a:gd name="T14" fmla="*/ 81 w 116"/>
                <a:gd name="T15" fmla="*/ 45 h 232"/>
                <a:gd name="T16" fmla="*/ 86 w 116"/>
                <a:gd name="T17" fmla="*/ 37 h 232"/>
                <a:gd name="T18" fmla="*/ 91 w 116"/>
                <a:gd name="T19" fmla="*/ 10 h 232"/>
                <a:gd name="T20" fmla="*/ 91 w 116"/>
                <a:gd name="T21" fmla="*/ 8 h 232"/>
                <a:gd name="T22" fmla="*/ 86 w 116"/>
                <a:gd name="T23" fmla="*/ 1 h 232"/>
                <a:gd name="T24" fmla="*/ 81 w 116"/>
                <a:gd name="T25" fmla="*/ 0 h 232"/>
                <a:gd name="T26" fmla="*/ 75 w 116"/>
                <a:gd name="T27" fmla="*/ 2 h 232"/>
                <a:gd name="T28" fmla="*/ 55 w 116"/>
                <a:gd name="T29" fmla="*/ 46 h 232"/>
                <a:gd name="T30" fmla="*/ 48 w 116"/>
                <a:gd name="T31" fmla="*/ 54 h 232"/>
                <a:gd name="T32" fmla="*/ 39 w 116"/>
                <a:gd name="T33" fmla="*/ 52 h 232"/>
                <a:gd name="T34" fmla="*/ 17 w 116"/>
                <a:gd name="T35" fmla="*/ 45 h 232"/>
                <a:gd name="T36" fmla="*/ 13 w 116"/>
                <a:gd name="T37" fmla="*/ 47 h 232"/>
                <a:gd name="T38" fmla="*/ 14 w 116"/>
                <a:gd name="T39" fmla="*/ 60 h 232"/>
                <a:gd name="T40" fmla="*/ 33 w 116"/>
                <a:gd name="T41" fmla="*/ 89 h 232"/>
                <a:gd name="T42" fmla="*/ 33 w 116"/>
                <a:gd name="T43" fmla="*/ 98 h 232"/>
                <a:gd name="T44" fmla="*/ 24 w 116"/>
                <a:gd name="T45" fmla="*/ 114 h 232"/>
                <a:gd name="T46" fmla="*/ 14 w 116"/>
                <a:gd name="T47" fmla="*/ 137 h 232"/>
                <a:gd name="T48" fmla="*/ 8 w 116"/>
                <a:gd name="T49" fmla="*/ 146 h 232"/>
                <a:gd name="T50" fmla="*/ 3 w 116"/>
                <a:gd name="T51" fmla="*/ 155 h 232"/>
                <a:gd name="T52" fmla="*/ 0 w 116"/>
                <a:gd name="T53" fmla="*/ 162 h 232"/>
                <a:gd name="T54" fmla="*/ 5 w 116"/>
                <a:gd name="T55" fmla="*/ 173 h 232"/>
                <a:gd name="T56" fmla="*/ 9 w 116"/>
                <a:gd name="T57" fmla="*/ 190 h 232"/>
                <a:gd name="T58" fmla="*/ 10 w 116"/>
                <a:gd name="T59" fmla="*/ 208 h 232"/>
                <a:gd name="T60" fmla="*/ 16 w 116"/>
                <a:gd name="T61" fmla="*/ 221 h 232"/>
                <a:gd name="T62" fmla="*/ 26 w 116"/>
                <a:gd name="T63" fmla="*/ 231 h 232"/>
                <a:gd name="T64" fmla="*/ 34 w 116"/>
                <a:gd name="T65" fmla="*/ 231 h 232"/>
                <a:gd name="T66" fmla="*/ 49 w 116"/>
                <a:gd name="T67" fmla="*/ 216 h 232"/>
                <a:gd name="T68" fmla="*/ 62 w 116"/>
                <a:gd name="T69" fmla="*/ 188 h 232"/>
                <a:gd name="T70" fmla="*/ 69 w 116"/>
                <a:gd name="T71" fmla="*/ 170 h 232"/>
                <a:gd name="T72" fmla="*/ 81 w 116"/>
                <a:gd name="T73" fmla="*/ 132 h 232"/>
                <a:gd name="T74" fmla="*/ 96 w 116"/>
                <a:gd name="T75" fmla="*/ 88 h 232"/>
                <a:gd name="T76" fmla="*/ 106 w 116"/>
                <a:gd name="T77" fmla="*/ 63 h 232"/>
                <a:gd name="T78" fmla="*/ 111 w 116"/>
                <a:gd name="T79" fmla="*/ 34 h 232"/>
                <a:gd name="T80" fmla="*/ 115 w 116"/>
                <a:gd name="T81" fmla="*/ 22 h 232"/>
                <a:gd name="T82" fmla="*/ 112 w 116"/>
                <a:gd name="T83" fmla="*/ 15 h 232"/>
                <a:gd name="T84" fmla="*/ 111 w 116"/>
                <a:gd name="T85" fmla="*/ 28 h 232"/>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116" h="232">
                  <a:moveTo>
                    <a:pt x="111" y="28"/>
                  </a:moveTo>
                  <a:lnTo>
                    <a:pt x="115" y="28"/>
                  </a:lnTo>
                  <a:lnTo>
                    <a:pt x="112" y="21"/>
                  </a:lnTo>
                  <a:lnTo>
                    <a:pt x="112" y="14"/>
                  </a:lnTo>
                  <a:lnTo>
                    <a:pt x="111" y="8"/>
                  </a:lnTo>
                  <a:lnTo>
                    <a:pt x="109" y="2"/>
                  </a:lnTo>
                  <a:lnTo>
                    <a:pt x="104" y="2"/>
                  </a:lnTo>
                  <a:lnTo>
                    <a:pt x="101" y="4"/>
                  </a:lnTo>
                  <a:lnTo>
                    <a:pt x="96" y="7"/>
                  </a:lnTo>
                  <a:lnTo>
                    <a:pt x="92" y="11"/>
                  </a:lnTo>
                  <a:lnTo>
                    <a:pt x="89" y="16"/>
                  </a:lnTo>
                  <a:lnTo>
                    <a:pt x="88" y="29"/>
                  </a:lnTo>
                  <a:lnTo>
                    <a:pt x="85" y="42"/>
                  </a:lnTo>
                  <a:lnTo>
                    <a:pt x="81" y="45"/>
                  </a:lnTo>
                  <a:lnTo>
                    <a:pt x="81" y="47"/>
                  </a:lnTo>
                  <a:lnTo>
                    <a:pt x="81" y="45"/>
                  </a:lnTo>
                  <a:lnTo>
                    <a:pt x="83" y="42"/>
                  </a:lnTo>
                  <a:lnTo>
                    <a:pt x="86" y="37"/>
                  </a:lnTo>
                  <a:lnTo>
                    <a:pt x="89" y="24"/>
                  </a:lnTo>
                  <a:lnTo>
                    <a:pt x="91" y="10"/>
                  </a:lnTo>
                  <a:lnTo>
                    <a:pt x="91" y="11"/>
                  </a:lnTo>
                  <a:lnTo>
                    <a:pt x="91" y="8"/>
                  </a:lnTo>
                  <a:lnTo>
                    <a:pt x="89" y="6"/>
                  </a:lnTo>
                  <a:lnTo>
                    <a:pt x="86" y="1"/>
                  </a:lnTo>
                  <a:lnTo>
                    <a:pt x="85" y="0"/>
                  </a:lnTo>
                  <a:lnTo>
                    <a:pt x="81" y="0"/>
                  </a:lnTo>
                  <a:lnTo>
                    <a:pt x="79" y="0"/>
                  </a:lnTo>
                  <a:lnTo>
                    <a:pt x="75" y="2"/>
                  </a:lnTo>
                  <a:lnTo>
                    <a:pt x="66" y="24"/>
                  </a:lnTo>
                  <a:lnTo>
                    <a:pt x="55" y="46"/>
                  </a:lnTo>
                  <a:lnTo>
                    <a:pt x="52" y="52"/>
                  </a:lnTo>
                  <a:lnTo>
                    <a:pt x="48" y="54"/>
                  </a:lnTo>
                  <a:lnTo>
                    <a:pt x="44" y="54"/>
                  </a:lnTo>
                  <a:lnTo>
                    <a:pt x="39" y="52"/>
                  </a:lnTo>
                  <a:lnTo>
                    <a:pt x="27" y="47"/>
                  </a:lnTo>
                  <a:lnTo>
                    <a:pt x="17" y="45"/>
                  </a:lnTo>
                  <a:lnTo>
                    <a:pt x="14" y="45"/>
                  </a:lnTo>
                  <a:lnTo>
                    <a:pt x="13" y="47"/>
                  </a:lnTo>
                  <a:lnTo>
                    <a:pt x="13" y="49"/>
                  </a:lnTo>
                  <a:lnTo>
                    <a:pt x="14" y="60"/>
                  </a:lnTo>
                  <a:lnTo>
                    <a:pt x="19" y="71"/>
                  </a:lnTo>
                  <a:lnTo>
                    <a:pt x="33" y="89"/>
                  </a:lnTo>
                  <a:lnTo>
                    <a:pt x="34" y="95"/>
                  </a:lnTo>
                  <a:lnTo>
                    <a:pt x="33" y="98"/>
                  </a:lnTo>
                  <a:lnTo>
                    <a:pt x="28" y="107"/>
                  </a:lnTo>
                  <a:lnTo>
                    <a:pt x="24" y="114"/>
                  </a:lnTo>
                  <a:lnTo>
                    <a:pt x="18" y="126"/>
                  </a:lnTo>
                  <a:lnTo>
                    <a:pt x="14" y="137"/>
                  </a:lnTo>
                  <a:lnTo>
                    <a:pt x="10" y="145"/>
                  </a:lnTo>
                  <a:lnTo>
                    <a:pt x="8" y="146"/>
                  </a:lnTo>
                  <a:lnTo>
                    <a:pt x="5" y="150"/>
                  </a:lnTo>
                  <a:lnTo>
                    <a:pt x="3" y="155"/>
                  </a:lnTo>
                  <a:lnTo>
                    <a:pt x="1" y="156"/>
                  </a:lnTo>
                  <a:lnTo>
                    <a:pt x="0" y="162"/>
                  </a:lnTo>
                  <a:lnTo>
                    <a:pt x="1" y="166"/>
                  </a:lnTo>
                  <a:lnTo>
                    <a:pt x="5" y="173"/>
                  </a:lnTo>
                  <a:lnTo>
                    <a:pt x="9" y="179"/>
                  </a:lnTo>
                  <a:lnTo>
                    <a:pt x="9" y="190"/>
                  </a:lnTo>
                  <a:lnTo>
                    <a:pt x="9" y="202"/>
                  </a:lnTo>
                  <a:lnTo>
                    <a:pt x="10" y="208"/>
                  </a:lnTo>
                  <a:lnTo>
                    <a:pt x="11" y="213"/>
                  </a:lnTo>
                  <a:lnTo>
                    <a:pt x="16" y="221"/>
                  </a:lnTo>
                  <a:lnTo>
                    <a:pt x="23" y="228"/>
                  </a:lnTo>
                  <a:lnTo>
                    <a:pt x="26" y="231"/>
                  </a:lnTo>
                  <a:lnTo>
                    <a:pt x="31" y="231"/>
                  </a:lnTo>
                  <a:lnTo>
                    <a:pt x="34" y="231"/>
                  </a:lnTo>
                  <a:lnTo>
                    <a:pt x="39" y="229"/>
                  </a:lnTo>
                  <a:lnTo>
                    <a:pt x="49" y="216"/>
                  </a:lnTo>
                  <a:lnTo>
                    <a:pt x="55" y="203"/>
                  </a:lnTo>
                  <a:lnTo>
                    <a:pt x="62" y="188"/>
                  </a:lnTo>
                  <a:lnTo>
                    <a:pt x="68" y="175"/>
                  </a:lnTo>
                  <a:lnTo>
                    <a:pt x="69" y="170"/>
                  </a:lnTo>
                  <a:lnTo>
                    <a:pt x="70" y="165"/>
                  </a:lnTo>
                  <a:lnTo>
                    <a:pt x="81" y="132"/>
                  </a:lnTo>
                  <a:lnTo>
                    <a:pt x="91" y="98"/>
                  </a:lnTo>
                  <a:lnTo>
                    <a:pt x="96" y="88"/>
                  </a:lnTo>
                  <a:lnTo>
                    <a:pt x="101" y="77"/>
                  </a:lnTo>
                  <a:lnTo>
                    <a:pt x="106" y="63"/>
                  </a:lnTo>
                  <a:lnTo>
                    <a:pt x="109" y="44"/>
                  </a:lnTo>
                  <a:lnTo>
                    <a:pt x="111" y="34"/>
                  </a:lnTo>
                  <a:lnTo>
                    <a:pt x="115" y="24"/>
                  </a:lnTo>
                  <a:lnTo>
                    <a:pt x="115" y="22"/>
                  </a:lnTo>
                  <a:lnTo>
                    <a:pt x="115" y="20"/>
                  </a:lnTo>
                  <a:lnTo>
                    <a:pt x="112" y="15"/>
                  </a:lnTo>
                  <a:lnTo>
                    <a:pt x="111" y="28"/>
                  </a:lnTo>
                </a:path>
              </a:pathLst>
            </a:custGeom>
            <a:solidFill>
              <a:srgbClr val="FFE0F5"/>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36" name="Freeform 60">
              <a:extLst>
                <a:ext uri="{FF2B5EF4-FFF2-40B4-BE49-F238E27FC236}">
                  <a16:creationId xmlns:a16="http://schemas.microsoft.com/office/drawing/2014/main" id="{2972E81D-6A62-506E-F436-A29EC3CB5A31}"/>
                </a:ext>
              </a:extLst>
            </p:cNvPr>
            <p:cNvSpPr>
              <a:spLocks/>
            </p:cNvSpPr>
            <p:nvPr/>
          </p:nvSpPr>
          <p:spPr bwMode="auto">
            <a:xfrm>
              <a:off x="4309" y="2559"/>
              <a:ext cx="116" cy="232"/>
            </a:xfrm>
            <a:custGeom>
              <a:avLst/>
              <a:gdLst>
                <a:gd name="T0" fmla="*/ 115 w 116"/>
                <a:gd name="T1" fmla="*/ 28 h 232"/>
                <a:gd name="T2" fmla="*/ 112 w 116"/>
                <a:gd name="T3" fmla="*/ 14 h 232"/>
                <a:gd name="T4" fmla="*/ 109 w 116"/>
                <a:gd name="T5" fmla="*/ 2 h 232"/>
                <a:gd name="T6" fmla="*/ 101 w 116"/>
                <a:gd name="T7" fmla="*/ 4 h 232"/>
                <a:gd name="T8" fmla="*/ 92 w 116"/>
                <a:gd name="T9" fmla="*/ 11 h 232"/>
                <a:gd name="T10" fmla="*/ 88 w 116"/>
                <a:gd name="T11" fmla="*/ 29 h 232"/>
                <a:gd name="T12" fmla="*/ 81 w 116"/>
                <a:gd name="T13" fmla="*/ 45 h 232"/>
                <a:gd name="T14" fmla="*/ 81 w 116"/>
                <a:gd name="T15" fmla="*/ 45 h 232"/>
                <a:gd name="T16" fmla="*/ 86 w 116"/>
                <a:gd name="T17" fmla="*/ 37 h 232"/>
                <a:gd name="T18" fmla="*/ 91 w 116"/>
                <a:gd name="T19" fmla="*/ 10 h 232"/>
                <a:gd name="T20" fmla="*/ 91 w 116"/>
                <a:gd name="T21" fmla="*/ 8 h 232"/>
                <a:gd name="T22" fmla="*/ 86 w 116"/>
                <a:gd name="T23" fmla="*/ 1 h 232"/>
                <a:gd name="T24" fmla="*/ 81 w 116"/>
                <a:gd name="T25" fmla="*/ 0 h 232"/>
                <a:gd name="T26" fmla="*/ 75 w 116"/>
                <a:gd name="T27" fmla="*/ 2 h 232"/>
                <a:gd name="T28" fmla="*/ 55 w 116"/>
                <a:gd name="T29" fmla="*/ 46 h 232"/>
                <a:gd name="T30" fmla="*/ 48 w 116"/>
                <a:gd name="T31" fmla="*/ 54 h 232"/>
                <a:gd name="T32" fmla="*/ 39 w 116"/>
                <a:gd name="T33" fmla="*/ 52 h 232"/>
                <a:gd name="T34" fmla="*/ 17 w 116"/>
                <a:gd name="T35" fmla="*/ 45 h 232"/>
                <a:gd name="T36" fmla="*/ 13 w 116"/>
                <a:gd name="T37" fmla="*/ 47 h 232"/>
                <a:gd name="T38" fmla="*/ 14 w 116"/>
                <a:gd name="T39" fmla="*/ 60 h 232"/>
                <a:gd name="T40" fmla="*/ 33 w 116"/>
                <a:gd name="T41" fmla="*/ 89 h 232"/>
                <a:gd name="T42" fmla="*/ 33 w 116"/>
                <a:gd name="T43" fmla="*/ 98 h 232"/>
                <a:gd name="T44" fmla="*/ 24 w 116"/>
                <a:gd name="T45" fmla="*/ 114 h 232"/>
                <a:gd name="T46" fmla="*/ 14 w 116"/>
                <a:gd name="T47" fmla="*/ 137 h 232"/>
                <a:gd name="T48" fmla="*/ 8 w 116"/>
                <a:gd name="T49" fmla="*/ 146 h 232"/>
                <a:gd name="T50" fmla="*/ 3 w 116"/>
                <a:gd name="T51" fmla="*/ 155 h 232"/>
                <a:gd name="T52" fmla="*/ 0 w 116"/>
                <a:gd name="T53" fmla="*/ 162 h 232"/>
                <a:gd name="T54" fmla="*/ 5 w 116"/>
                <a:gd name="T55" fmla="*/ 173 h 232"/>
                <a:gd name="T56" fmla="*/ 9 w 116"/>
                <a:gd name="T57" fmla="*/ 190 h 232"/>
                <a:gd name="T58" fmla="*/ 10 w 116"/>
                <a:gd name="T59" fmla="*/ 208 h 232"/>
                <a:gd name="T60" fmla="*/ 16 w 116"/>
                <a:gd name="T61" fmla="*/ 221 h 232"/>
                <a:gd name="T62" fmla="*/ 26 w 116"/>
                <a:gd name="T63" fmla="*/ 231 h 232"/>
                <a:gd name="T64" fmla="*/ 34 w 116"/>
                <a:gd name="T65" fmla="*/ 231 h 232"/>
                <a:gd name="T66" fmla="*/ 49 w 116"/>
                <a:gd name="T67" fmla="*/ 216 h 232"/>
                <a:gd name="T68" fmla="*/ 62 w 116"/>
                <a:gd name="T69" fmla="*/ 188 h 232"/>
                <a:gd name="T70" fmla="*/ 69 w 116"/>
                <a:gd name="T71" fmla="*/ 170 h 232"/>
                <a:gd name="T72" fmla="*/ 81 w 116"/>
                <a:gd name="T73" fmla="*/ 132 h 232"/>
                <a:gd name="T74" fmla="*/ 96 w 116"/>
                <a:gd name="T75" fmla="*/ 88 h 232"/>
                <a:gd name="T76" fmla="*/ 106 w 116"/>
                <a:gd name="T77" fmla="*/ 63 h 232"/>
                <a:gd name="T78" fmla="*/ 111 w 116"/>
                <a:gd name="T79" fmla="*/ 34 h 232"/>
                <a:gd name="T80" fmla="*/ 115 w 116"/>
                <a:gd name="T81" fmla="*/ 22 h 232"/>
                <a:gd name="T82" fmla="*/ 112 w 116"/>
                <a:gd name="T83" fmla="*/ 15 h 232"/>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0" t="0" r="r" b="b"/>
              <a:pathLst>
                <a:path w="116" h="232">
                  <a:moveTo>
                    <a:pt x="111" y="28"/>
                  </a:moveTo>
                  <a:lnTo>
                    <a:pt x="115" y="28"/>
                  </a:lnTo>
                  <a:lnTo>
                    <a:pt x="112" y="21"/>
                  </a:lnTo>
                  <a:lnTo>
                    <a:pt x="112" y="14"/>
                  </a:lnTo>
                  <a:lnTo>
                    <a:pt x="111" y="8"/>
                  </a:lnTo>
                  <a:lnTo>
                    <a:pt x="109" y="2"/>
                  </a:lnTo>
                  <a:lnTo>
                    <a:pt x="104" y="2"/>
                  </a:lnTo>
                  <a:lnTo>
                    <a:pt x="101" y="4"/>
                  </a:lnTo>
                  <a:lnTo>
                    <a:pt x="96" y="7"/>
                  </a:lnTo>
                  <a:lnTo>
                    <a:pt x="92" y="11"/>
                  </a:lnTo>
                  <a:lnTo>
                    <a:pt x="89" y="16"/>
                  </a:lnTo>
                  <a:lnTo>
                    <a:pt x="88" y="29"/>
                  </a:lnTo>
                  <a:lnTo>
                    <a:pt x="85" y="42"/>
                  </a:lnTo>
                  <a:lnTo>
                    <a:pt x="81" y="45"/>
                  </a:lnTo>
                  <a:lnTo>
                    <a:pt x="81" y="47"/>
                  </a:lnTo>
                  <a:lnTo>
                    <a:pt x="81" y="45"/>
                  </a:lnTo>
                  <a:lnTo>
                    <a:pt x="83" y="42"/>
                  </a:lnTo>
                  <a:lnTo>
                    <a:pt x="86" y="37"/>
                  </a:lnTo>
                  <a:lnTo>
                    <a:pt x="89" y="24"/>
                  </a:lnTo>
                  <a:lnTo>
                    <a:pt x="91" y="10"/>
                  </a:lnTo>
                  <a:lnTo>
                    <a:pt x="91" y="11"/>
                  </a:lnTo>
                  <a:lnTo>
                    <a:pt x="91" y="8"/>
                  </a:lnTo>
                  <a:lnTo>
                    <a:pt x="89" y="6"/>
                  </a:lnTo>
                  <a:lnTo>
                    <a:pt x="86" y="1"/>
                  </a:lnTo>
                  <a:lnTo>
                    <a:pt x="85" y="0"/>
                  </a:lnTo>
                  <a:lnTo>
                    <a:pt x="81" y="0"/>
                  </a:lnTo>
                  <a:lnTo>
                    <a:pt x="79" y="0"/>
                  </a:lnTo>
                  <a:lnTo>
                    <a:pt x="75" y="2"/>
                  </a:lnTo>
                  <a:lnTo>
                    <a:pt x="66" y="24"/>
                  </a:lnTo>
                  <a:lnTo>
                    <a:pt x="55" y="46"/>
                  </a:lnTo>
                  <a:lnTo>
                    <a:pt x="52" y="52"/>
                  </a:lnTo>
                  <a:lnTo>
                    <a:pt x="48" y="54"/>
                  </a:lnTo>
                  <a:lnTo>
                    <a:pt x="44" y="54"/>
                  </a:lnTo>
                  <a:lnTo>
                    <a:pt x="39" y="52"/>
                  </a:lnTo>
                  <a:lnTo>
                    <a:pt x="27" y="47"/>
                  </a:lnTo>
                  <a:lnTo>
                    <a:pt x="17" y="45"/>
                  </a:lnTo>
                  <a:lnTo>
                    <a:pt x="14" y="45"/>
                  </a:lnTo>
                  <a:lnTo>
                    <a:pt x="13" y="47"/>
                  </a:lnTo>
                  <a:lnTo>
                    <a:pt x="13" y="49"/>
                  </a:lnTo>
                  <a:lnTo>
                    <a:pt x="14" y="60"/>
                  </a:lnTo>
                  <a:lnTo>
                    <a:pt x="19" y="71"/>
                  </a:lnTo>
                  <a:lnTo>
                    <a:pt x="33" y="89"/>
                  </a:lnTo>
                  <a:lnTo>
                    <a:pt x="34" y="95"/>
                  </a:lnTo>
                  <a:lnTo>
                    <a:pt x="33" y="98"/>
                  </a:lnTo>
                  <a:lnTo>
                    <a:pt x="28" y="107"/>
                  </a:lnTo>
                  <a:lnTo>
                    <a:pt x="24" y="114"/>
                  </a:lnTo>
                  <a:lnTo>
                    <a:pt x="18" y="126"/>
                  </a:lnTo>
                  <a:lnTo>
                    <a:pt x="14" y="137"/>
                  </a:lnTo>
                  <a:lnTo>
                    <a:pt x="10" y="145"/>
                  </a:lnTo>
                  <a:lnTo>
                    <a:pt x="8" y="146"/>
                  </a:lnTo>
                  <a:lnTo>
                    <a:pt x="5" y="150"/>
                  </a:lnTo>
                  <a:lnTo>
                    <a:pt x="3" y="155"/>
                  </a:lnTo>
                  <a:lnTo>
                    <a:pt x="1" y="156"/>
                  </a:lnTo>
                  <a:lnTo>
                    <a:pt x="0" y="162"/>
                  </a:lnTo>
                  <a:lnTo>
                    <a:pt x="1" y="166"/>
                  </a:lnTo>
                  <a:lnTo>
                    <a:pt x="5" y="173"/>
                  </a:lnTo>
                  <a:lnTo>
                    <a:pt x="9" y="179"/>
                  </a:lnTo>
                  <a:lnTo>
                    <a:pt x="9" y="190"/>
                  </a:lnTo>
                  <a:lnTo>
                    <a:pt x="9" y="202"/>
                  </a:lnTo>
                  <a:lnTo>
                    <a:pt x="10" y="208"/>
                  </a:lnTo>
                  <a:lnTo>
                    <a:pt x="11" y="213"/>
                  </a:lnTo>
                  <a:lnTo>
                    <a:pt x="16" y="221"/>
                  </a:lnTo>
                  <a:lnTo>
                    <a:pt x="23" y="228"/>
                  </a:lnTo>
                  <a:lnTo>
                    <a:pt x="26" y="231"/>
                  </a:lnTo>
                  <a:lnTo>
                    <a:pt x="31" y="231"/>
                  </a:lnTo>
                  <a:lnTo>
                    <a:pt x="34" y="231"/>
                  </a:lnTo>
                  <a:lnTo>
                    <a:pt x="39" y="229"/>
                  </a:lnTo>
                  <a:lnTo>
                    <a:pt x="49" y="216"/>
                  </a:lnTo>
                  <a:lnTo>
                    <a:pt x="55" y="203"/>
                  </a:lnTo>
                  <a:lnTo>
                    <a:pt x="62" y="188"/>
                  </a:lnTo>
                  <a:lnTo>
                    <a:pt x="68" y="175"/>
                  </a:lnTo>
                  <a:lnTo>
                    <a:pt x="69" y="170"/>
                  </a:lnTo>
                  <a:lnTo>
                    <a:pt x="70" y="165"/>
                  </a:lnTo>
                  <a:lnTo>
                    <a:pt x="81" y="132"/>
                  </a:lnTo>
                  <a:lnTo>
                    <a:pt x="91" y="98"/>
                  </a:lnTo>
                  <a:lnTo>
                    <a:pt x="96" y="88"/>
                  </a:lnTo>
                  <a:lnTo>
                    <a:pt x="101" y="77"/>
                  </a:lnTo>
                  <a:lnTo>
                    <a:pt x="106" y="63"/>
                  </a:lnTo>
                  <a:lnTo>
                    <a:pt x="109" y="44"/>
                  </a:lnTo>
                  <a:lnTo>
                    <a:pt x="111" y="34"/>
                  </a:lnTo>
                  <a:lnTo>
                    <a:pt x="115" y="24"/>
                  </a:lnTo>
                  <a:lnTo>
                    <a:pt x="115" y="22"/>
                  </a:lnTo>
                  <a:lnTo>
                    <a:pt x="115" y="20"/>
                  </a:lnTo>
                  <a:lnTo>
                    <a:pt x="112" y="15"/>
                  </a:lnTo>
                </a:path>
              </a:pathLst>
            </a:custGeom>
            <a:noFill/>
            <a:ln w="12700" cap="rnd" cmpd="sng">
              <a:solidFill>
                <a:srgbClr val="FF82A0"/>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37" name="Freeform 61">
              <a:extLst>
                <a:ext uri="{FF2B5EF4-FFF2-40B4-BE49-F238E27FC236}">
                  <a16:creationId xmlns:a16="http://schemas.microsoft.com/office/drawing/2014/main" id="{579DCA46-A970-A687-2191-3849A1F01A9D}"/>
                </a:ext>
              </a:extLst>
            </p:cNvPr>
            <p:cNvSpPr>
              <a:spLocks/>
            </p:cNvSpPr>
            <p:nvPr/>
          </p:nvSpPr>
          <p:spPr bwMode="auto">
            <a:xfrm>
              <a:off x="3808" y="2649"/>
              <a:ext cx="588" cy="585"/>
            </a:xfrm>
            <a:custGeom>
              <a:avLst/>
              <a:gdLst>
                <a:gd name="T0" fmla="*/ 513 w 588"/>
                <a:gd name="T1" fmla="*/ 250 h 585"/>
                <a:gd name="T2" fmla="*/ 529 w 588"/>
                <a:gd name="T3" fmla="*/ 269 h 585"/>
                <a:gd name="T4" fmla="*/ 577 w 588"/>
                <a:gd name="T5" fmla="*/ 350 h 585"/>
                <a:gd name="T6" fmla="*/ 583 w 588"/>
                <a:gd name="T7" fmla="*/ 381 h 585"/>
                <a:gd name="T8" fmla="*/ 585 w 588"/>
                <a:gd name="T9" fmla="*/ 402 h 585"/>
                <a:gd name="T10" fmla="*/ 584 w 588"/>
                <a:gd name="T11" fmla="*/ 439 h 585"/>
                <a:gd name="T12" fmla="*/ 585 w 588"/>
                <a:gd name="T13" fmla="*/ 465 h 585"/>
                <a:gd name="T14" fmla="*/ 582 w 588"/>
                <a:gd name="T15" fmla="*/ 507 h 585"/>
                <a:gd name="T16" fmla="*/ 562 w 588"/>
                <a:gd name="T17" fmla="*/ 523 h 585"/>
                <a:gd name="T18" fmla="*/ 531 w 588"/>
                <a:gd name="T19" fmla="*/ 527 h 585"/>
                <a:gd name="T20" fmla="*/ 496 w 588"/>
                <a:gd name="T21" fmla="*/ 531 h 585"/>
                <a:gd name="T22" fmla="*/ 450 w 588"/>
                <a:gd name="T23" fmla="*/ 558 h 585"/>
                <a:gd name="T24" fmla="*/ 405 w 588"/>
                <a:gd name="T25" fmla="*/ 575 h 585"/>
                <a:gd name="T26" fmla="*/ 370 w 588"/>
                <a:gd name="T27" fmla="*/ 584 h 585"/>
                <a:gd name="T28" fmla="*/ 333 w 588"/>
                <a:gd name="T29" fmla="*/ 577 h 585"/>
                <a:gd name="T30" fmla="*/ 290 w 588"/>
                <a:gd name="T31" fmla="*/ 571 h 585"/>
                <a:gd name="T32" fmla="*/ 248 w 588"/>
                <a:gd name="T33" fmla="*/ 572 h 585"/>
                <a:gd name="T34" fmla="*/ 213 w 588"/>
                <a:gd name="T35" fmla="*/ 578 h 585"/>
                <a:gd name="T36" fmla="*/ 170 w 588"/>
                <a:gd name="T37" fmla="*/ 569 h 585"/>
                <a:gd name="T38" fmla="*/ 127 w 588"/>
                <a:gd name="T39" fmla="*/ 531 h 585"/>
                <a:gd name="T40" fmla="*/ 108 w 588"/>
                <a:gd name="T41" fmla="*/ 513 h 585"/>
                <a:gd name="T42" fmla="*/ 72 w 588"/>
                <a:gd name="T43" fmla="*/ 488 h 585"/>
                <a:gd name="T44" fmla="*/ 32 w 588"/>
                <a:gd name="T45" fmla="*/ 446 h 585"/>
                <a:gd name="T46" fmla="*/ 7 w 588"/>
                <a:gd name="T47" fmla="*/ 428 h 585"/>
                <a:gd name="T48" fmla="*/ 0 w 588"/>
                <a:gd name="T49" fmla="*/ 398 h 585"/>
                <a:gd name="T50" fmla="*/ 9 w 588"/>
                <a:gd name="T51" fmla="*/ 387 h 585"/>
                <a:gd name="T52" fmla="*/ 38 w 588"/>
                <a:gd name="T53" fmla="*/ 341 h 585"/>
                <a:gd name="T54" fmla="*/ 69 w 588"/>
                <a:gd name="T55" fmla="*/ 278 h 585"/>
                <a:gd name="T56" fmla="*/ 89 w 588"/>
                <a:gd name="T57" fmla="*/ 259 h 585"/>
                <a:gd name="T58" fmla="*/ 94 w 588"/>
                <a:gd name="T59" fmla="*/ 251 h 585"/>
                <a:gd name="T60" fmla="*/ 144 w 588"/>
                <a:gd name="T61" fmla="*/ 208 h 585"/>
                <a:gd name="T62" fmla="*/ 190 w 588"/>
                <a:gd name="T63" fmla="*/ 181 h 585"/>
                <a:gd name="T64" fmla="*/ 209 w 588"/>
                <a:gd name="T65" fmla="*/ 174 h 585"/>
                <a:gd name="T66" fmla="*/ 185 w 588"/>
                <a:gd name="T67" fmla="*/ 152 h 585"/>
                <a:gd name="T68" fmla="*/ 188 w 588"/>
                <a:gd name="T69" fmla="*/ 143 h 585"/>
                <a:gd name="T70" fmla="*/ 185 w 588"/>
                <a:gd name="T71" fmla="*/ 132 h 585"/>
                <a:gd name="T72" fmla="*/ 178 w 588"/>
                <a:gd name="T73" fmla="*/ 121 h 585"/>
                <a:gd name="T74" fmla="*/ 183 w 588"/>
                <a:gd name="T75" fmla="*/ 74 h 585"/>
                <a:gd name="T76" fmla="*/ 199 w 588"/>
                <a:gd name="T77" fmla="*/ 13 h 585"/>
                <a:gd name="T78" fmla="*/ 215 w 588"/>
                <a:gd name="T79" fmla="*/ 0 h 585"/>
                <a:gd name="T80" fmla="*/ 288 w 588"/>
                <a:gd name="T81" fmla="*/ 29 h 585"/>
                <a:gd name="T82" fmla="*/ 320 w 588"/>
                <a:gd name="T83" fmla="*/ 43 h 585"/>
                <a:gd name="T84" fmla="*/ 341 w 588"/>
                <a:gd name="T85" fmla="*/ 52 h 585"/>
                <a:gd name="T86" fmla="*/ 372 w 588"/>
                <a:gd name="T87" fmla="*/ 60 h 585"/>
                <a:gd name="T88" fmla="*/ 387 w 588"/>
                <a:gd name="T89" fmla="*/ 91 h 585"/>
                <a:gd name="T90" fmla="*/ 407 w 588"/>
                <a:gd name="T91" fmla="*/ 145 h 585"/>
                <a:gd name="T92" fmla="*/ 435 w 588"/>
                <a:gd name="T93" fmla="*/ 194 h 585"/>
                <a:gd name="T94" fmla="*/ 455 w 588"/>
                <a:gd name="T95" fmla="*/ 211 h 585"/>
                <a:gd name="T96" fmla="*/ 491 w 588"/>
                <a:gd name="T97" fmla="*/ 219 h 585"/>
                <a:gd name="T98" fmla="*/ 521 w 588"/>
                <a:gd name="T99" fmla="*/ 256 h 585"/>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0" t="0" r="r" b="b"/>
              <a:pathLst>
                <a:path w="588" h="585">
                  <a:moveTo>
                    <a:pt x="506" y="240"/>
                  </a:moveTo>
                  <a:lnTo>
                    <a:pt x="510" y="246"/>
                  </a:lnTo>
                  <a:lnTo>
                    <a:pt x="513" y="250"/>
                  </a:lnTo>
                  <a:lnTo>
                    <a:pt x="520" y="254"/>
                  </a:lnTo>
                  <a:lnTo>
                    <a:pt x="523" y="258"/>
                  </a:lnTo>
                  <a:lnTo>
                    <a:pt x="529" y="269"/>
                  </a:lnTo>
                  <a:lnTo>
                    <a:pt x="543" y="290"/>
                  </a:lnTo>
                  <a:lnTo>
                    <a:pt x="556" y="312"/>
                  </a:lnTo>
                  <a:lnTo>
                    <a:pt x="577" y="350"/>
                  </a:lnTo>
                  <a:lnTo>
                    <a:pt x="580" y="358"/>
                  </a:lnTo>
                  <a:lnTo>
                    <a:pt x="581" y="370"/>
                  </a:lnTo>
                  <a:lnTo>
                    <a:pt x="583" y="381"/>
                  </a:lnTo>
                  <a:lnTo>
                    <a:pt x="585" y="389"/>
                  </a:lnTo>
                  <a:lnTo>
                    <a:pt x="585" y="396"/>
                  </a:lnTo>
                  <a:lnTo>
                    <a:pt x="585" y="402"/>
                  </a:lnTo>
                  <a:lnTo>
                    <a:pt x="577" y="420"/>
                  </a:lnTo>
                  <a:lnTo>
                    <a:pt x="580" y="420"/>
                  </a:lnTo>
                  <a:lnTo>
                    <a:pt x="584" y="439"/>
                  </a:lnTo>
                  <a:lnTo>
                    <a:pt x="584" y="460"/>
                  </a:lnTo>
                  <a:lnTo>
                    <a:pt x="585" y="463"/>
                  </a:lnTo>
                  <a:lnTo>
                    <a:pt x="585" y="465"/>
                  </a:lnTo>
                  <a:lnTo>
                    <a:pt x="587" y="482"/>
                  </a:lnTo>
                  <a:lnTo>
                    <a:pt x="585" y="500"/>
                  </a:lnTo>
                  <a:lnTo>
                    <a:pt x="582" y="507"/>
                  </a:lnTo>
                  <a:lnTo>
                    <a:pt x="578" y="514"/>
                  </a:lnTo>
                  <a:lnTo>
                    <a:pt x="572" y="520"/>
                  </a:lnTo>
                  <a:lnTo>
                    <a:pt x="562" y="523"/>
                  </a:lnTo>
                  <a:lnTo>
                    <a:pt x="560" y="524"/>
                  </a:lnTo>
                  <a:lnTo>
                    <a:pt x="557" y="525"/>
                  </a:lnTo>
                  <a:lnTo>
                    <a:pt x="531" y="527"/>
                  </a:lnTo>
                  <a:lnTo>
                    <a:pt x="507" y="529"/>
                  </a:lnTo>
                  <a:lnTo>
                    <a:pt x="502" y="530"/>
                  </a:lnTo>
                  <a:lnTo>
                    <a:pt x="496" y="531"/>
                  </a:lnTo>
                  <a:lnTo>
                    <a:pt x="480" y="540"/>
                  </a:lnTo>
                  <a:lnTo>
                    <a:pt x="465" y="549"/>
                  </a:lnTo>
                  <a:lnTo>
                    <a:pt x="450" y="558"/>
                  </a:lnTo>
                  <a:lnTo>
                    <a:pt x="443" y="562"/>
                  </a:lnTo>
                  <a:lnTo>
                    <a:pt x="434" y="565"/>
                  </a:lnTo>
                  <a:lnTo>
                    <a:pt x="405" y="575"/>
                  </a:lnTo>
                  <a:lnTo>
                    <a:pt x="393" y="578"/>
                  </a:lnTo>
                  <a:lnTo>
                    <a:pt x="377" y="584"/>
                  </a:lnTo>
                  <a:lnTo>
                    <a:pt x="370" y="584"/>
                  </a:lnTo>
                  <a:lnTo>
                    <a:pt x="364" y="584"/>
                  </a:lnTo>
                  <a:lnTo>
                    <a:pt x="349" y="581"/>
                  </a:lnTo>
                  <a:lnTo>
                    <a:pt x="333" y="577"/>
                  </a:lnTo>
                  <a:lnTo>
                    <a:pt x="320" y="576"/>
                  </a:lnTo>
                  <a:lnTo>
                    <a:pt x="305" y="574"/>
                  </a:lnTo>
                  <a:lnTo>
                    <a:pt x="290" y="571"/>
                  </a:lnTo>
                  <a:lnTo>
                    <a:pt x="276" y="569"/>
                  </a:lnTo>
                  <a:lnTo>
                    <a:pt x="261" y="569"/>
                  </a:lnTo>
                  <a:lnTo>
                    <a:pt x="248" y="572"/>
                  </a:lnTo>
                  <a:lnTo>
                    <a:pt x="233" y="576"/>
                  </a:lnTo>
                  <a:lnTo>
                    <a:pt x="220" y="578"/>
                  </a:lnTo>
                  <a:lnTo>
                    <a:pt x="213" y="578"/>
                  </a:lnTo>
                  <a:lnTo>
                    <a:pt x="205" y="578"/>
                  </a:lnTo>
                  <a:lnTo>
                    <a:pt x="186" y="575"/>
                  </a:lnTo>
                  <a:lnTo>
                    <a:pt x="170" y="569"/>
                  </a:lnTo>
                  <a:lnTo>
                    <a:pt x="156" y="560"/>
                  </a:lnTo>
                  <a:lnTo>
                    <a:pt x="141" y="548"/>
                  </a:lnTo>
                  <a:lnTo>
                    <a:pt x="127" y="531"/>
                  </a:lnTo>
                  <a:lnTo>
                    <a:pt x="121" y="522"/>
                  </a:lnTo>
                  <a:lnTo>
                    <a:pt x="111" y="514"/>
                  </a:lnTo>
                  <a:lnTo>
                    <a:pt x="108" y="513"/>
                  </a:lnTo>
                  <a:lnTo>
                    <a:pt x="105" y="511"/>
                  </a:lnTo>
                  <a:lnTo>
                    <a:pt x="82" y="495"/>
                  </a:lnTo>
                  <a:lnTo>
                    <a:pt x="72" y="488"/>
                  </a:lnTo>
                  <a:lnTo>
                    <a:pt x="62" y="478"/>
                  </a:lnTo>
                  <a:lnTo>
                    <a:pt x="40" y="453"/>
                  </a:lnTo>
                  <a:lnTo>
                    <a:pt x="32" y="446"/>
                  </a:lnTo>
                  <a:lnTo>
                    <a:pt x="23" y="440"/>
                  </a:lnTo>
                  <a:lnTo>
                    <a:pt x="15" y="434"/>
                  </a:lnTo>
                  <a:lnTo>
                    <a:pt x="7" y="428"/>
                  </a:lnTo>
                  <a:lnTo>
                    <a:pt x="2" y="421"/>
                  </a:lnTo>
                  <a:lnTo>
                    <a:pt x="0" y="414"/>
                  </a:lnTo>
                  <a:lnTo>
                    <a:pt x="0" y="398"/>
                  </a:lnTo>
                  <a:lnTo>
                    <a:pt x="1" y="396"/>
                  </a:lnTo>
                  <a:lnTo>
                    <a:pt x="3" y="393"/>
                  </a:lnTo>
                  <a:lnTo>
                    <a:pt x="9" y="387"/>
                  </a:lnTo>
                  <a:lnTo>
                    <a:pt x="17" y="376"/>
                  </a:lnTo>
                  <a:lnTo>
                    <a:pt x="23" y="366"/>
                  </a:lnTo>
                  <a:lnTo>
                    <a:pt x="38" y="341"/>
                  </a:lnTo>
                  <a:lnTo>
                    <a:pt x="49" y="316"/>
                  </a:lnTo>
                  <a:lnTo>
                    <a:pt x="62" y="291"/>
                  </a:lnTo>
                  <a:lnTo>
                    <a:pt x="69" y="278"/>
                  </a:lnTo>
                  <a:lnTo>
                    <a:pt x="77" y="267"/>
                  </a:lnTo>
                  <a:lnTo>
                    <a:pt x="82" y="262"/>
                  </a:lnTo>
                  <a:lnTo>
                    <a:pt x="89" y="259"/>
                  </a:lnTo>
                  <a:lnTo>
                    <a:pt x="94" y="255"/>
                  </a:lnTo>
                  <a:lnTo>
                    <a:pt x="95" y="254"/>
                  </a:lnTo>
                  <a:lnTo>
                    <a:pt x="94" y="251"/>
                  </a:lnTo>
                  <a:lnTo>
                    <a:pt x="92" y="250"/>
                  </a:lnTo>
                  <a:lnTo>
                    <a:pt x="117" y="231"/>
                  </a:lnTo>
                  <a:lnTo>
                    <a:pt x="144" y="208"/>
                  </a:lnTo>
                  <a:lnTo>
                    <a:pt x="160" y="196"/>
                  </a:lnTo>
                  <a:lnTo>
                    <a:pt x="175" y="187"/>
                  </a:lnTo>
                  <a:lnTo>
                    <a:pt x="190" y="181"/>
                  </a:lnTo>
                  <a:lnTo>
                    <a:pt x="205" y="178"/>
                  </a:lnTo>
                  <a:lnTo>
                    <a:pt x="209" y="176"/>
                  </a:lnTo>
                  <a:lnTo>
                    <a:pt x="209" y="174"/>
                  </a:lnTo>
                  <a:lnTo>
                    <a:pt x="200" y="165"/>
                  </a:lnTo>
                  <a:lnTo>
                    <a:pt x="188" y="157"/>
                  </a:lnTo>
                  <a:lnTo>
                    <a:pt x="185" y="152"/>
                  </a:lnTo>
                  <a:lnTo>
                    <a:pt x="183" y="147"/>
                  </a:lnTo>
                  <a:lnTo>
                    <a:pt x="185" y="145"/>
                  </a:lnTo>
                  <a:lnTo>
                    <a:pt x="188" y="143"/>
                  </a:lnTo>
                  <a:lnTo>
                    <a:pt x="191" y="141"/>
                  </a:lnTo>
                  <a:lnTo>
                    <a:pt x="192" y="139"/>
                  </a:lnTo>
                  <a:lnTo>
                    <a:pt x="185" y="132"/>
                  </a:lnTo>
                  <a:lnTo>
                    <a:pt x="180" y="127"/>
                  </a:lnTo>
                  <a:lnTo>
                    <a:pt x="178" y="125"/>
                  </a:lnTo>
                  <a:lnTo>
                    <a:pt x="178" y="121"/>
                  </a:lnTo>
                  <a:lnTo>
                    <a:pt x="177" y="119"/>
                  </a:lnTo>
                  <a:lnTo>
                    <a:pt x="180" y="97"/>
                  </a:lnTo>
                  <a:lnTo>
                    <a:pt x="183" y="74"/>
                  </a:lnTo>
                  <a:lnTo>
                    <a:pt x="186" y="52"/>
                  </a:lnTo>
                  <a:lnTo>
                    <a:pt x="192" y="31"/>
                  </a:lnTo>
                  <a:lnTo>
                    <a:pt x="199" y="13"/>
                  </a:lnTo>
                  <a:lnTo>
                    <a:pt x="205" y="6"/>
                  </a:lnTo>
                  <a:lnTo>
                    <a:pt x="209" y="2"/>
                  </a:lnTo>
                  <a:lnTo>
                    <a:pt x="215" y="0"/>
                  </a:lnTo>
                  <a:lnTo>
                    <a:pt x="242" y="14"/>
                  </a:lnTo>
                  <a:lnTo>
                    <a:pt x="287" y="22"/>
                  </a:lnTo>
                  <a:lnTo>
                    <a:pt x="288" y="29"/>
                  </a:lnTo>
                  <a:lnTo>
                    <a:pt x="288" y="35"/>
                  </a:lnTo>
                  <a:lnTo>
                    <a:pt x="313" y="41"/>
                  </a:lnTo>
                  <a:lnTo>
                    <a:pt x="320" y="43"/>
                  </a:lnTo>
                  <a:lnTo>
                    <a:pt x="326" y="47"/>
                  </a:lnTo>
                  <a:lnTo>
                    <a:pt x="333" y="50"/>
                  </a:lnTo>
                  <a:lnTo>
                    <a:pt x="341" y="52"/>
                  </a:lnTo>
                  <a:lnTo>
                    <a:pt x="357" y="55"/>
                  </a:lnTo>
                  <a:lnTo>
                    <a:pt x="365" y="58"/>
                  </a:lnTo>
                  <a:lnTo>
                    <a:pt x="372" y="60"/>
                  </a:lnTo>
                  <a:lnTo>
                    <a:pt x="378" y="67"/>
                  </a:lnTo>
                  <a:lnTo>
                    <a:pt x="383" y="74"/>
                  </a:lnTo>
                  <a:lnTo>
                    <a:pt x="387" y="91"/>
                  </a:lnTo>
                  <a:lnTo>
                    <a:pt x="388" y="100"/>
                  </a:lnTo>
                  <a:lnTo>
                    <a:pt x="392" y="108"/>
                  </a:lnTo>
                  <a:lnTo>
                    <a:pt x="407" y="145"/>
                  </a:lnTo>
                  <a:lnTo>
                    <a:pt x="415" y="162"/>
                  </a:lnTo>
                  <a:lnTo>
                    <a:pt x="425" y="179"/>
                  </a:lnTo>
                  <a:lnTo>
                    <a:pt x="435" y="194"/>
                  </a:lnTo>
                  <a:lnTo>
                    <a:pt x="447" y="206"/>
                  </a:lnTo>
                  <a:lnTo>
                    <a:pt x="450" y="209"/>
                  </a:lnTo>
                  <a:lnTo>
                    <a:pt x="455" y="211"/>
                  </a:lnTo>
                  <a:lnTo>
                    <a:pt x="470" y="215"/>
                  </a:lnTo>
                  <a:lnTo>
                    <a:pt x="484" y="217"/>
                  </a:lnTo>
                  <a:lnTo>
                    <a:pt x="491" y="219"/>
                  </a:lnTo>
                  <a:lnTo>
                    <a:pt x="495" y="222"/>
                  </a:lnTo>
                  <a:lnTo>
                    <a:pt x="507" y="239"/>
                  </a:lnTo>
                  <a:lnTo>
                    <a:pt x="521" y="256"/>
                  </a:lnTo>
                  <a:lnTo>
                    <a:pt x="506" y="240"/>
                  </a:lnTo>
                </a:path>
              </a:pathLst>
            </a:custGeom>
            <a:solidFill>
              <a:srgbClr val="4100FF"/>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38" name="Freeform 62">
              <a:extLst>
                <a:ext uri="{FF2B5EF4-FFF2-40B4-BE49-F238E27FC236}">
                  <a16:creationId xmlns:a16="http://schemas.microsoft.com/office/drawing/2014/main" id="{4F72AF9A-D9B9-03F4-35D2-283E679509A6}"/>
                </a:ext>
              </a:extLst>
            </p:cNvPr>
            <p:cNvSpPr>
              <a:spLocks/>
            </p:cNvSpPr>
            <p:nvPr/>
          </p:nvSpPr>
          <p:spPr bwMode="auto">
            <a:xfrm>
              <a:off x="4151" y="2679"/>
              <a:ext cx="193" cy="184"/>
            </a:xfrm>
            <a:custGeom>
              <a:avLst/>
              <a:gdLst>
                <a:gd name="T0" fmla="*/ 50 w 193"/>
                <a:gd name="T1" fmla="*/ 13 h 184"/>
                <a:gd name="T2" fmla="*/ 85 w 193"/>
                <a:gd name="T3" fmla="*/ 3 h 184"/>
                <a:gd name="T4" fmla="*/ 105 w 193"/>
                <a:gd name="T5" fmla="*/ 0 h 184"/>
                <a:gd name="T6" fmla="*/ 122 w 193"/>
                <a:gd name="T7" fmla="*/ 1 h 184"/>
                <a:gd name="T8" fmla="*/ 143 w 193"/>
                <a:gd name="T9" fmla="*/ 1 h 184"/>
                <a:gd name="T10" fmla="*/ 152 w 193"/>
                <a:gd name="T11" fmla="*/ 3 h 184"/>
                <a:gd name="T12" fmla="*/ 159 w 193"/>
                <a:gd name="T13" fmla="*/ 17 h 184"/>
                <a:gd name="T14" fmla="*/ 163 w 193"/>
                <a:gd name="T15" fmla="*/ 37 h 184"/>
                <a:gd name="T16" fmla="*/ 169 w 193"/>
                <a:gd name="T17" fmla="*/ 49 h 184"/>
                <a:gd name="T18" fmla="*/ 171 w 193"/>
                <a:gd name="T19" fmla="*/ 68 h 184"/>
                <a:gd name="T20" fmla="*/ 179 w 193"/>
                <a:gd name="T21" fmla="*/ 77 h 184"/>
                <a:gd name="T22" fmla="*/ 179 w 193"/>
                <a:gd name="T23" fmla="*/ 87 h 184"/>
                <a:gd name="T24" fmla="*/ 183 w 193"/>
                <a:gd name="T25" fmla="*/ 99 h 184"/>
                <a:gd name="T26" fmla="*/ 192 w 193"/>
                <a:gd name="T27" fmla="*/ 106 h 184"/>
                <a:gd name="T28" fmla="*/ 187 w 193"/>
                <a:gd name="T29" fmla="*/ 115 h 184"/>
                <a:gd name="T30" fmla="*/ 179 w 193"/>
                <a:gd name="T31" fmla="*/ 124 h 184"/>
                <a:gd name="T32" fmla="*/ 148 w 193"/>
                <a:gd name="T33" fmla="*/ 154 h 184"/>
                <a:gd name="T34" fmla="*/ 116 w 193"/>
                <a:gd name="T35" fmla="*/ 183 h 184"/>
                <a:gd name="T36" fmla="*/ 101 w 193"/>
                <a:gd name="T37" fmla="*/ 177 h 184"/>
                <a:gd name="T38" fmla="*/ 87 w 193"/>
                <a:gd name="T39" fmla="*/ 169 h 184"/>
                <a:gd name="T40" fmla="*/ 77 w 193"/>
                <a:gd name="T41" fmla="*/ 175 h 184"/>
                <a:gd name="T42" fmla="*/ 71 w 193"/>
                <a:gd name="T43" fmla="*/ 174 h 184"/>
                <a:gd name="T44" fmla="*/ 66 w 193"/>
                <a:gd name="T45" fmla="*/ 165 h 184"/>
                <a:gd name="T46" fmla="*/ 60 w 193"/>
                <a:gd name="T47" fmla="*/ 168 h 184"/>
                <a:gd name="T48" fmla="*/ 58 w 193"/>
                <a:gd name="T49" fmla="*/ 168 h 184"/>
                <a:gd name="T50" fmla="*/ 55 w 193"/>
                <a:gd name="T51" fmla="*/ 162 h 184"/>
                <a:gd name="T52" fmla="*/ 46 w 193"/>
                <a:gd name="T53" fmla="*/ 157 h 184"/>
                <a:gd name="T54" fmla="*/ 30 w 193"/>
                <a:gd name="T55" fmla="*/ 142 h 184"/>
                <a:gd name="T56" fmla="*/ 24 w 193"/>
                <a:gd name="T57" fmla="*/ 130 h 184"/>
                <a:gd name="T58" fmla="*/ 19 w 193"/>
                <a:gd name="T59" fmla="*/ 117 h 184"/>
                <a:gd name="T60" fmla="*/ 6 w 193"/>
                <a:gd name="T61" fmla="*/ 108 h 184"/>
                <a:gd name="T62" fmla="*/ 1 w 193"/>
                <a:gd name="T63" fmla="*/ 95 h 184"/>
                <a:gd name="T64" fmla="*/ 3 w 193"/>
                <a:gd name="T65" fmla="*/ 71 h 184"/>
                <a:gd name="T66" fmla="*/ 12 w 193"/>
                <a:gd name="T67" fmla="*/ 48 h 184"/>
                <a:gd name="T68" fmla="*/ 16 w 193"/>
                <a:gd name="T69" fmla="*/ 35 h 184"/>
                <a:gd name="T70" fmla="*/ 23 w 193"/>
                <a:gd name="T71" fmla="*/ 24 h 184"/>
                <a:gd name="T72" fmla="*/ 27 w 193"/>
                <a:gd name="T73" fmla="*/ 21 h 184"/>
                <a:gd name="T74" fmla="*/ 31 w 193"/>
                <a:gd name="T75" fmla="*/ 21 h 184"/>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0" t="0" r="r" b="b"/>
              <a:pathLst>
                <a:path w="193" h="184">
                  <a:moveTo>
                    <a:pt x="31" y="21"/>
                  </a:moveTo>
                  <a:lnTo>
                    <a:pt x="50" y="13"/>
                  </a:lnTo>
                  <a:lnTo>
                    <a:pt x="70" y="7"/>
                  </a:lnTo>
                  <a:lnTo>
                    <a:pt x="85" y="3"/>
                  </a:lnTo>
                  <a:lnTo>
                    <a:pt x="101" y="0"/>
                  </a:lnTo>
                  <a:lnTo>
                    <a:pt x="105" y="0"/>
                  </a:lnTo>
                  <a:lnTo>
                    <a:pt x="110" y="1"/>
                  </a:lnTo>
                  <a:lnTo>
                    <a:pt x="122" y="1"/>
                  </a:lnTo>
                  <a:lnTo>
                    <a:pt x="132" y="1"/>
                  </a:lnTo>
                  <a:lnTo>
                    <a:pt x="143" y="1"/>
                  </a:lnTo>
                  <a:lnTo>
                    <a:pt x="154" y="3"/>
                  </a:lnTo>
                  <a:lnTo>
                    <a:pt x="152" y="3"/>
                  </a:lnTo>
                  <a:lnTo>
                    <a:pt x="157" y="9"/>
                  </a:lnTo>
                  <a:lnTo>
                    <a:pt x="159" y="17"/>
                  </a:lnTo>
                  <a:lnTo>
                    <a:pt x="157" y="35"/>
                  </a:lnTo>
                  <a:lnTo>
                    <a:pt x="163" y="37"/>
                  </a:lnTo>
                  <a:lnTo>
                    <a:pt x="165" y="40"/>
                  </a:lnTo>
                  <a:lnTo>
                    <a:pt x="169" y="49"/>
                  </a:lnTo>
                  <a:lnTo>
                    <a:pt x="169" y="58"/>
                  </a:lnTo>
                  <a:lnTo>
                    <a:pt x="171" y="68"/>
                  </a:lnTo>
                  <a:lnTo>
                    <a:pt x="175" y="73"/>
                  </a:lnTo>
                  <a:lnTo>
                    <a:pt x="179" y="77"/>
                  </a:lnTo>
                  <a:lnTo>
                    <a:pt x="181" y="82"/>
                  </a:lnTo>
                  <a:lnTo>
                    <a:pt x="179" y="87"/>
                  </a:lnTo>
                  <a:lnTo>
                    <a:pt x="175" y="95"/>
                  </a:lnTo>
                  <a:lnTo>
                    <a:pt x="183" y="99"/>
                  </a:lnTo>
                  <a:lnTo>
                    <a:pt x="189" y="103"/>
                  </a:lnTo>
                  <a:lnTo>
                    <a:pt x="192" y="106"/>
                  </a:lnTo>
                  <a:lnTo>
                    <a:pt x="189" y="109"/>
                  </a:lnTo>
                  <a:lnTo>
                    <a:pt x="187" y="115"/>
                  </a:lnTo>
                  <a:lnTo>
                    <a:pt x="183" y="119"/>
                  </a:lnTo>
                  <a:lnTo>
                    <a:pt x="179" y="124"/>
                  </a:lnTo>
                  <a:lnTo>
                    <a:pt x="164" y="140"/>
                  </a:lnTo>
                  <a:lnTo>
                    <a:pt x="148" y="154"/>
                  </a:lnTo>
                  <a:lnTo>
                    <a:pt x="132" y="168"/>
                  </a:lnTo>
                  <a:lnTo>
                    <a:pt x="116" y="183"/>
                  </a:lnTo>
                  <a:lnTo>
                    <a:pt x="107" y="181"/>
                  </a:lnTo>
                  <a:lnTo>
                    <a:pt x="101" y="177"/>
                  </a:lnTo>
                  <a:lnTo>
                    <a:pt x="90" y="170"/>
                  </a:lnTo>
                  <a:lnTo>
                    <a:pt x="87" y="169"/>
                  </a:lnTo>
                  <a:lnTo>
                    <a:pt x="83" y="171"/>
                  </a:lnTo>
                  <a:lnTo>
                    <a:pt x="77" y="175"/>
                  </a:lnTo>
                  <a:lnTo>
                    <a:pt x="73" y="175"/>
                  </a:lnTo>
                  <a:lnTo>
                    <a:pt x="71" y="174"/>
                  </a:lnTo>
                  <a:lnTo>
                    <a:pt x="67" y="166"/>
                  </a:lnTo>
                  <a:lnTo>
                    <a:pt x="66" y="165"/>
                  </a:lnTo>
                  <a:lnTo>
                    <a:pt x="64" y="167"/>
                  </a:lnTo>
                  <a:lnTo>
                    <a:pt x="60" y="168"/>
                  </a:lnTo>
                  <a:lnTo>
                    <a:pt x="60" y="169"/>
                  </a:lnTo>
                  <a:lnTo>
                    <a:pt x="58" y="168"/>
                  </a:lnTo>
                  <a:lnTo>
                    <a:pt x="56" y="165"/>
                  </a:lnTo>
                  <a:lnTo>
                    <a:pt x="55" y="162"/>
                  </a:lnTo>
                  <a:lnTo>
                    <a:pt x="53" y="161"/>
                  </a:lnTo>
                  <a:lnTo>
                    <a:pt x="46" y="157"/>
                  </a:lnTo>
                  <a:lnTo>
                    <a:pt x="41" y="153"/>
                  </a:lnTo>
                  <a:lnTo>
                    <a:pt x="30" y="142"/>
                  </a:lnTo>
                  <a:lnTo>
                    <a:pt x="27" y="136"/>
                  </a:lnTo>
                  <a:lnTo>
                    <a:pt x="24" y="130"/>
                  </a:lnTo>
                  <a:lnTo>
                    <a:pt x="22" y="124"/>
                  </a:lnTo>
                  <a:lnTo>
                    <a:pt x="19" y="117"/>
                  </a:lnTo>
                  <a:lnTo>
                    <a:pt x="10" y="111"/>
                  </a:lnTo>
                  <a:lnTo>
                    <a:pt x="6" y="108"/>
                  </a:lnTo>
                  <a:lnTo>
                    <a:pt x="4" y="104"/>
                  </a:lnTo>
                  <a:lnTo>
                    <a:pt x="1" y="95"/>
                  </a:lnTo>
                  <a:lnTo>
                    <a:pt x="0" y="87"/>
                  </a:lnTo>
                  <a:lnTo>
                    <a:pt x="3" y="71"/>
                  </a:lnTo>
                  <a:lnTo>
                    <a:pt x="9" y="55"/>
                  </a:lnTo>
                  <a:lnTo>
                    <a:pt x="12" y="48"/>
                  </a:lnTo>
                  <a:lnTo>
                    <a:pt x="14" y="41"/>
                  </a:lnTo>
                  <a:lnTo>
                    <a:pt x="16" y="35"/>
                  </a:lnTo>
                  <a:lnTo>
                    <a:pt x="19" y="29"/>
                  </a:lnTo>
                  <a:lnTo>
                    <a:pt x="23" y="24"/>
                  </a:lnTo>
                  <a:lnTo>
                    <a:pt x="29" y="21"/>
                  </a:lnTo>
                  <a:lnTo>
                    <a:pt x="27" y="21"/>
                  </a:lnTo>
                  <a:lnTo>
                    <a:pt x="31" y="21"/>
                  </a:lnTo>
                </a:path>
              </a:pathLst>
            </a:custGeom>
            <a:solidFill>
              <a:srgbClr val="C082FF"/>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39" name="Freeform 63">
              <a:extLst>
                <a:ext uri="{FF2B5EF4-FFF2-40B4-BE49-F238E27FC236}">
                  <a16:creationId xmlns:a16="http://schemas.microsoft.com/office/drawing/2014/main" id="{027CF35D-0423-16E2-8986-DD91A3DFDF74}"/>
                </a:ext>
              </a:extLst>
            </p:cNvPr>
            <p:cNvSpPr>
              <a:spLocks/>
            </p:cNvSpPr>
            <p:nvPr/>
          </p:nvSpPr>
          <p:spPr bwMode="auto">
            <a:xfrm>
              <a:off x="3966" y="3194"/>
              <a:ext cx="144" cy="148"/>
            </a:xfrm>
            <a:custGeom>
              <a:avLst/>
              <a:gdLst>
                <a:gd name="T0" fmla="*/ 14 w 144"/>
                <a:gd name="T1" fmla="*/ 0 h 148"/>
                <a:gd name="T2" fmla="*/ 17 w 144"/>
                <a:gd name="T3" fmla="*/ 4 h 148"/>
                <a:gd name="T4" fmla="*/ 19 w 144"/>
                <a:gd name="T5" fmla="*/ 13 h 148"/>
                <a:gd name="T6" fmla="*/ 20 w 144"/>
                <a:gd name="T7" fmla="*/ 32 h 148"/>
                <a:gd name="T8" fmla="*/ 19 w 144"/>
                <a:gd name="T9" fmla="*/ 51 h 148"/>
                <a:gd name="T10" fmla="*/ 17 w 144"/>
                <a:gd name="T11" fmla="*/ 66 h 148"/>
                <a:gd name="T12" fmla="*/ 6 w 144"/>
                <a:gd name="T13" fmla="*/ 98 h 148"/>
                <a:gd name="T14" fmla="*/ 0 w 144"/>
                <a:gd name="T15" fmla="*/ 132 h 148"/>
                <a:gd name="T16" fmla="*/ 1 w 144"/>
                <a:gd name="T17" fmla="*/ 134 h 148"/>
                <a:gd name="T18" fmla="*/ 4 w 144"/>
                <a:gd name="T19" fmla="*/ 137 h 148"/>
                <a:gd name="T20" fmla="*/ 13 w 144"/>
                <a:gd name="T21" fmla="*/ 139 h 148"/>
                <a:gd name="T22" fmla="*/ 76 w 144"/>
                <a:gd name="T23" fmla="*/ 143 h 148"/>
                <a:gd name="T24" fmla="*/ 107 w 144"/>
                <a:gd name="T25" fmla="*/ 146 h 148"/>
                <a:gd name="T26" fmla="*/ 138 w 144"/>
                <a:gd name="T27" fmla="*/ 147 h 148"/>
                <a:gd name="T28" fmla="*/ 140 w 144"/>
                <a:gd name="T29" fmla="*/ 139 h 148"/>
                <a:gd name="T30" fmla="*/ 143 w 144"/>
                <a:gd name="T31" fmla="*/ 132 h 148"/>
                <a:gd name="T32" fmla="*/ 141 w 144"/>
                <a:gd name="T33" fmla="*/ 102 h 148"/>
                <a:gd name="T34" fmla="*/ 137 w 144"/>
                <a:gd name="T35" fmla="*/ 73 h 148"/>
                <a:gd name="T36" fmla="*/ 137 w 144"/>
                <a:gd name="T37" fmla="*/ 59 h 148"/>
                <a:gd name="T38" fmla="*/ 137 w 144"/>
                <a:gd name="T39" fmla="*/ 38 h 148"/>
                <a:gd name="T40" fmla="*/ 139 w 144"/>
                <a:gd name="T41" fmla="*/ 17 h 148"/>
                <a:gd name="T42" fmla="*/ 143 w 144"/>
                <a:gd name="T43" fmla="*/ 3 h 148"/>
                <a:gd name="T44" fmla="*/ 14 w 144"/>
                <a:gd name="T45" fmla="*/ 0 h 148"/>
                <a:gd name="T46" fmla="*/ 14 w 144"/>
                <a:gd name="T47" fmla="*/ 0 h 14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144" h="148">
                  <a:moveTo>
                    <a:pt x="14" y="0"/>
                  </a:moveTo>
                  <a:lnTo>
                    <a:pt x="17" y="4"/>
                  </a:lnTo>
                  <a:lnTo>
                    <a:pt x="19" y="13"/>
                  </a:lnTo>
                  <a:lnTo>
                    <a:pt x="20" y="32"/>
                  </a:lnTo>
                  <a:lnTo>
                    <a:pt x="19" y="51"/>
                  </a:lnTo>
                  <a:lnTo>
                    <a:pt x="17" y="66"/>
                  </a:lnTo>
                  <a:lnTo>
                    <a:pt x="6" y="98"/>
                  </a:lnTo>
                  <a:lnTo>
                    <a:pt x="0" y="132"/>
                  </a:lnTo>
                  <a:lnTo>
                    <a:pt x="1" y="134"/>
                  </a:lnTo>
                  <a:lnTo>
                    <a:pt x="4" y="137"/>
                  </a:lnTo>
                  <a:lnTo>
                    <a:pt x="13" y="139"/>
                  </a:lnTo>
                  <a:lnTo>
                    <a:pt x="76" y="143"/>
                  </a:lnTo>
                  <a:lnTo>
                    <a:pt x="107" y="146"/>
                  </a:lnTo>
                  <a:lnTo>
                    <a:pt x="138" y="147"/>
                  </a:lnTo>
                  <a:lnTo>
                    <a:pt x="140" y="139"/>
                  </a:lnTo>
                  <a:lnTo>
                    <a:pt x="143" y="132"/>
                  </a:lnTo>
                  <a:lnTo>
                    <a:pt x="141" y="102"/>
                  </a:lnTo>
                  <a:lnTo>
                    <a:pt x="137" y="73"/>
                  </a:lnTo>
                  <a:lnTo>
                    <a:pt x="137" y="59"/>
                  </a:lnTo>
                  <a:lnTo>
                    <a:pt x="137" y="38"/>
                  </a:lnTo>
                  <a:lnTo>
                    <a:pt x="139" y="17"/>
                  </a:lnTo>
                  <a:lnTo>
                    <a:pt x="143" y="3"/>
                  </a:lnTo>
                  <a:lnTo>
                    <a:pt x="14" y="0"/>
                  </a:lnTo>
                </a:path>
              </a:pathLst>
            </a:custGeom>
            <a:solidFill>
              <a:srgbClr val="FFE0F5"/>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40" name="Freeform 64">
              <a:extLst>
                <a:ext uri="{FF2B5EF4-FFF2-40B4-BE49-F238E27FC236}">
                  <a16:creationId xmlns:a16="http://schemas.microsoft.com/office/drawing/2014/main" id="{712E4094-B721-2C12-8403-D092193DF69C}"/>
                </a:ext>
              </a:extLst>
            </p:cNvPr>
            <p:cNvSpPr>
              <a:spLocks/>
            </p:cNvSpPr>
            <p:nvPr/>
          </p:nvSpPr>
          <p:spPr bwMode="auto">
            <a:xfrm>
              <a:off x="3966" y="3194"/>
              <a:ext cx="144" cy="148"/>
            </a:xfrm>
            <a:custGeom>
              <a:avLst/>
              <a:gdLst>
                <a:gd name="T0" fmla="*/ 14 w 144"/>
                <a:gd name="T1" fmla="*/ 0 h 148"/>
                <a:gd name="T2" fmla="*/ 17 w 144"/>
                <a:gd name="T3" fmla="*/ 4 h 148"/>
                <a:gd name="T4" fmla="*/ 19 w 144"/>
                <a:gd name="T5" fmla="*/ 13 h 148"/>
                <a:gd name="T6" fmla="*/ 20 w 144"/>
                <a:gd name="T7" fmla="*/ 32 h 148"/>
                <a:gd name="T8" fmla="*/ 19 w 144"/>
                <a:gd name="T9" fmla="*/ 51 h 148"/>
                <a:gd name="T10" fmla="*/ 17 w 144"/>
                <a:gd name="T11" fmla="*/ 66 h 148"/>
                <a:gd name="T12" fmla="*/ 6 w 144"/>
                <a:gd name="T13" fmla="*/ 98 h 148"/>
                <a:gd name="T14" fmla="*/ 0 w 144"/>
                <a:gd name="T15" fmla="*/ 132 h 148"/>
                <a:gd name="T16" fmla="*/ 1 w 144"/>
                <a:gd name="T17" fmla="*/ 134 h 148"/>
                <a:gd name="T18" fmla="*/ 4 w 144"/>
                <a:gd name="T19" fmla="*/ 137 h 148"/>
                <a:gd name="T20" fmla="*/ 13 w 144"/>
                <a:gd name="T21" fmla="*/ 139 h 148"/>
                <a:gd name="T22" fmla="*/ 76 w 144"/>
                <a:gd name="T23" fmla="*/ 143 h 148"/>
                <a:gd name="T24" fmla="*/ 107 w 144"/>
                <a:gd name="T25" fmla="*/ 146 h 148"/>
                <a:gd name="T26" fmla="*/ 138 w 144"/>
                <a:gd name="T27" fmla="*/ 147 h 148"/>
                <a:gd name="T28" fmla="*/ 140 w 144"/>
                <a:gd name="T29" fmla="*/ 139 h 148"/>
                <a:gd name="T30" fmla="*/ 143 w 144"/>
                <a:gd name="T31" fmla="*/ 132 h 148"/>
                <a:gd name="T32" fmla="*/ 141 w 144"/>
                <a:gd name="T33" fmla="*/ 102 h 148"/>
                <a:gd name="T34" fmla="*/ 137 w 144"/>
                <a:gd name="T35" fmla="*/ 73 h 148"/>
                <a:gd name="T36" fmla="*/ 137 w 144"/>
                <a:gd name="T37" fmla="*/ 59 h 148"/>
                <a:gd name="T38" fmla="*/ 137 w 144"/>
                <a:gd name="T39" fmla="*/ 38 h 148"/>
                <a:gd name="T40" fmla="*/ 139 w 144"/>
                <a:gd name="T41" fmla="*/ 17 h 148"/>
                <a:gd name="T42" fmla="*/ 143 w 144"/>
                <a:gd name="T43" fmla="*/ 3 h 14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144" h="148">
                  <a:moveTo>
                    <a:pt x="14" y="0"/>
                  </a:moveTo>
                  <a:lnTo>
                    <a:pt x="17" y="4"/>
                  </a:lnTo>
                  <a:lnTo>
                    <a:pt x="19" y="13"/>
                  </a:lnTo>
                  <a:lnTo>
                    <a:pt x="20" y="32"/>
                  </a:lnTo>
                  <a:lnTo>
                    <a:pt x="19" y="51"/>
                  </a:lnTo>
                  <a:lnTo>
                    <a:pt x="17" y="66"/>
                  </a:lnTo>
                  <a:lnTo>
                    <a:pt x="6" y="98"/>
                  </a:lnTo>
                  <a:lnTo>
                    <a:pt x="0" y="132"/>
                  </a:lnTo>
                  <a:lnTo>
                    <a:pt x="1" y="134"/>
                  </a:lnTo>
                  <a:lnTo>
                    <a:pt x="4" y="137"/>
                  </a:lnTo>
                  <a:lnTo>
                    <a:pt x="13" y="139"/>
                  </a:lnTo>
                  <a:lnTo>
                    <a:pt x="76" y="143"/>
                  </a:lnTo>
                  <a:lnTo>
                    <a:pt x="107" y="146"/>
                  </a:lnTo>
                  <a:lnTo>
                    <a:pt x="138" y="147"/>
                  </a:lnTo>
                  <a:lnTo>
                    <a:pt x="140" y="139"/>
                  </a:lnTo>
                  <a:lnTo>
                    <a:pt x="143" y="132"/>
                  </a:lnTo>
                  <a:lnTo>
                    <a:pt x="141" y="102"/>
                  </a:lnTo>
                  <a:lnTo>
                    <a:pt x="137" y="73"/>
                  </a:lnTo>
                  <a:lnTo>
                    <a:pt x="137" y="59"/>
                  </a:lnTo>
                  <a:lnTo>
                    <a:pt x="137" y="38"/>
                  </a:lnTo>
                  <a:lnTo>
                    <a:pt x="139" y="17"/>
                  </a:lnTo>
                  <a:lnTo>
                    <a:pt x="143" y="3"/>
                  </a:lnTo>
                </a:path>
              </a:pathLst>
            </a:custGeom>
            <a:noFill/>
            <a:ln w="12700" cap="rnd" cmpd="sng">
              <a:solidFill>
                <a:srgbClr val="FF82A0"/>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41" name="Freeform 65">
              <a:extLst>
                <a:ext uri="{FF2B5EF4-FFF2-40B4-BE49-F238E27FC236}">
                  <a16:creationId xmlns:a16="http://schemas.microsoft.com/office/drawing/2014/main" id="{574F6DA9-4C64-BD85-3B89-E7FE9A93A23C}"/>
                </a:ext>
              </a:extLst>
            </p:cNvPr>
            <p:cNvSpPr>
              <a:spLocks/>
            </p:cNvSpPr>
            <p:nvPr/>
          </p:nvSpPr>
          <p:spPr bwMode="auto">
            <a:xfrm>
              <a:off x="4437" y="2626"/>
              <a:ext cx="44" cy="44"/>
            </a:xfrm>
            <a:custGeom>
              <a:avLst/>
              <a:gdLst>
                <a:gd name="T0" fmla="*/ 21 w 44"/>
                <a:gd name="T1" fmla="*/ 0 h 44"/>
                <a:gd name="T2" fmla="*/ 18 w 44"/>
                <a:gd name="T3" fmla="*/ 7 h 44"/>
                <a:gd name="T4" fmla="*/ 16 w 44"/>
                <a:gd name="T5" fmla="*/ 14 h 44"/>
                <a:gd name="T6" fmla="*/ 7 w 44"/>
                <a:gd name="T7" fmla="*/ 28 h 44"/>
                <a:gd name="T8" fmla="*/ 0 w 44"/>
                <a:gd name="T9" fmla="*/ 43 h 44"/>
                <a:gd name="T10" fmla="*/ 7 w 44"/>
                <a:gd name="T11" fmla="*/ 38 h 44"/>
                <a:gd name="T12" fmla="*/ 15 w 44"/>
                <a:gd name="T13" fmla="*/ 33 h 44"/>
                <a:gd name="T14" fmla="*/ 21 w 44"/>
                <a:gd name="T15" fmla="*/ 28 h 44"/>
                <a:gd name="T16" fmla="*/ 35 w 44"/>
                <a:gd name="T17" fmla="*/ 15 h 44"/>
                <a:gd name="T18" fmla="*/ 38 w 44"/>
                <a:gd name="T19" fmla="*/ 12 h 44"/>
                <a:gd name="T20" fmla="*/ 43 w 44"/>
                <a:gd name="T21" fmla="*/ 7 h 44"/>
                <a:gd name="T22" fmla="*/ 31 w 44"/>
                <a:gd name="T23" fmla="*/ 4 h 44"/>
                <a:gd name="T24" fmla="*/ 20 w 44"/>
                <a:gd name="T25" fmla="*/ 0 h 44"/>
                <a:gd name="T26" fmla="*/ 21 w 44"/>
                <a:gd name="T27" fmla="*/ 0 h 44"/>
                <a:gd name="T28" fmla="*/ 21 w 44"/>
                <a:gd name="T29" fmla="*/ 0 h 44"/>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4" h="44">
                  <a:moveTo>
                    <a:pt x="21" y="0"/>
                  </a:moveTo>
                  <a:lnTo>
                    <a:pt x="18" y="7"/>
                  </a:lnTo>
                  <a:lnTo>
                    <a:pt x="16" y="14"/>
                  </a:lnTo>
                  <a:lnTo>
                    <a:pt x="7" y="28"/>
                  </a:lnTo>
                  <a:lnTo>
                    <a:pt x="0" y="43"/>
                  </a:lnTo>
                  <a:lnTo>
                    <a:pt x="7" y="38"/>
                  </a:lnTo>
                  <a:lnTo>
                    <a:pt x="15" y="33"/>
                  </a:lnTo>
                  <a:lnTo>
                    <a:pt x="21" y="28"/>
                  </a:lnTo>
                  <a:lnTo>
                    <a:pt x="35" y="15"/>
                  </a:lnTo>
                  <a:lnTo>
                    <a:pt x="38" y="12"/>
                  </a:lnTo>
                  <a:lnTo>
                    <a:pt x="43" y="7"/>
                  </a:lnTo>
                  <a:lnTo>
                    <a:pt x="31" y="4"/>
                  </a:lnTo>
                  <a:lnTo>
                    <a:pt x="20" y="0"/>
                  </a:lnTo>
                  <a:lnTo>
                    <a:pt x="21" y="0"/>
                  </a:lnTo>
                </a:path>
              </a:pathLst>
            </a:custGeom>
            <a:solidFill>
              <a:srgbClr val="FFE0F5"/>
            </a:solidFill>
            <a:ln w="12700" cap="rnd" cmpd="sng">
              <a:solidFill>
                <a:srgbClr val="FF82A0"/>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42" name="Freeform 66">
              <a:extLst>
                <a:ext uri="{FF2B5EF4-FFF2-40B4-BE49-F238E27FC236}">
                  <a16:creationId xmlns:a16="http://schemas.microsoft.com/office/drawing/2014/main" id="{22F890BE-6F85-29EB-D7D9-A3E64F5A7F9D}"/>
                </a:ext>
              </a:extLst>
            </p:cNvPr>
            <p:cNvSpPr>
              <a:spLocks/>
            </p:cNvSpPr>
            <p:nvPr/>
          </p:nvSpPr>
          <p:spPr bwMode="auto">
            <a:xfrm>
              <a:off x="4814" y="2618"/>
              <a:ext cx="75" cy="81"/>
            </a:xfrm>
            <a:custGeom>
              <a:avLst/>
              <a:gdLst>
                <a:gd name="T0" fmla="*/ 54 w 75"/>
                <a:gd name="T1" fmla="*/ 0 h 81"/>
                <a:gd name="T2" fmla="*/ 58 w 75"/>
                <a:gd name="T3" fmla="*/ 16 h 81"/>
                <a:gd name="T4" fmla="*/ 63 w 75"/>
                <a:gd name="T5" fmla="*/ 32 h 81"/>
                <a:gd name="T6" fmla="*/ 66 w 75"/>
                <a:gd name="T7" fmla="*/ 48 h 81"/>
                <a:gd name="T8" fmla="*/ 74 w 75"/>
                <a:gd name="T9" fmla="*/ 80 h 81"/>
                <a:gd name="T10" fmla="*/ 63 w 75"/>
                <a:gd name="T11" fmla="*/ 72 h 81"/>
                <a:gd name="T12" fmla="*/ 55 w 75"/>
                <a:gd name="T13" fmla="*/ 65 h 81"/>
                <a:gd name="T14" fmla="*/ 45 w 75"/>
                <a:gd name="T15" fmla="*/ 59 h 81"/>
                <a:gd name="T16" fmla="*/ 36 w 75"/>
                <a:gd name="T17" fmla="*/ 52 h 81"/>
                <a:gd name="T18" fmla="*/ 28 w 75"/>
                <a:gd name="T19" fmla="*/ 43 h 81"/>
                <a:gd name="T20" fmla="*/ 27 w 75"/>
                <a:gd name="T21" fmla="*/ 41 h 81"/>
                <a:gd name="T22" fmla="*/ 18 w 75"/>
                <a:gd name="T23" fmla="*/ 32 h 81"/>
                <a:gd name="T24" fmla="*/ 9 w 75"/>
                <a:gd name="T25" fmla="*/ 23 h 81"/>
                <a:gd name="T26" fmla="*/ 0 w 75"/>
                <a:gd name="T27" fmla="*/ 14 h 81"/>
                <a:gd name="T28" fmla="*/ 7 w 75"/>
                <a:gd name="T29" fmla="*/ 10 h 81"/>
                <a:gd name="T30" fmla="*/ 17 w 75"/>
                <a:gd name="T31" fmla="*/ 6 h 81"/>
                <a:gd name="T32" fmla="*/ 26 w 75"/>
                <a:gd name="T33" fmla="*/ 3 h 81"/>
                <a:gd name="T34" fmla="*/ 36 w 75"/>
                <a:gd name="T35" fmla="*/ 1 h 81"/>
                <a:gd name="T36" fmla="*/ 46 w 75"/>
                <a:gd name="T37" fmla="*/ 0 h 81"/>
                <a:gd name="T38" fmla="*/ 54 w 75"/>
                <a:gd name="T39" fmla="*/ 2 h 81"/>
                <a:gd name="T40" fmla="*/ 54 w 75"/>
                <a:gd name="T41" fmla="*/ 0 h 81"/>
                <a:gd name="T42" fmla="*/ 54 w 75"/>
                <a:gd name="T43" fmla="*/ 0 h 81"/>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75" h="81">
                  <a:moveTo>
                    <a:pt x="54" y="0"/>
                  </a:moveTo>
                  <a:lnTo>
                    <a:pt x="58" y="16"/>
                  </a:lnTo>
                  <a:lnTo>
                    <a:pt x="63" y="32"/>
                  </a:lnTo>
                  <a:lnTo>
                    <a:pt x="66" y="48"/>
                  </a:lnTo>
                  <a:lnTo>
                    <a:pt x="74" y="80"/>
                  </a:lnTo>
                  <a:lnTo>
                    <a:pt x="63" y="72"/>
                  </a:lnTo>
                  <a:lnTo>
                    <a:pt x="55" y="65"/>
                  </a:lnTo>
                  <a:lnTo>
                    <a:pt x="45" y="59"/>
                  </a:lnTo>
                  <a:lnTo>
                    <a:pt x="36" y="52"/>
                  </a:lnTo>
                  <a:lnTo>
                    <a:pt x="28" y="43"/>
                  </a:lnTo>
                  <a:lnTo>
                    <a:pt x="27" y="41"/>
                  </a:lnTo>
                  <a:lnTo>
                    <a:pt x="18" y="32"/>
                  </a:lnTo>
                  <a:lnTo>
                    <a:pt x="9" y="23"/>
                  </a:lnTo>
                  <a:lnTo>
                    <a:pt x="0" y="14"/>
                  </a:lnTo>
                  <a:lnTo>
                    <a:pt x="7" y="10"/>
                  </a:lnTo>
                  <a:lnTo>
                    <a:pt x="17" y="6"/>
                  </a:lnTo>
                  <a:lnTo>
                    <a:pt x="26" y="3"/>
                  </a:lnTo>
                  <a:lnTo>
                    <a:pt x="36" y="1"/>
                  </a:lnTo>
                  <a:lnTo>
                    <a:pt x="46" y="0"/>
                  </a:lnTo>
                  <a:lnTo>
                    <a:pt x="54" y="2"/>
                  </a:lnTo>
                  <a:lnTo>
                    <a:pt x="54" y="0"/>
                  </a:lnTo>
                </a:path>
              </a:pathLst>
            </a:custGeom>
            <a:solidFill>
              <a:srgbClr val="FFE0F5"/>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43" name="Freeform 67">
              <a:extLst>
                <a:ext uri="{FF2B5EF4-FFF2-40B4-BE49-F238E27FC236}">
                  <a16:creationId xmlns:a16="http://schemas.microsoft.com/office/drawing/2014/main" id="{CA44F014-16B2-4F89-76C6-97D2E1A8DEB5}"/>
                </a:ext>
              </a:extLst>
            </p:cNvPr>
            <p:cNvSpPr>
              <a:spLocks/>
            </p:cNvSpPr>
            <p:nvPr/>
          </p:nvSpPr>
          <p:spPr bwMode="auto">
            <a:xfrm>
              <a:off x="4814" y="2618"/>
              <a:ext cx="75" cy="81"/>
            </a:xfrm>
            <a:custGeom>
              <a:avLst/>
              <a:gdLst>
                <a:gd name="T0" fmla="*/ 54 w 75"/>
                <a:gd name="T1" fmla="*/ 0 h 81"/>
                <a:gd name="T2" fmla="*/ 58 w 75"/>
                <a:gd name="T3" fmla="*/ 16 h 81"/>
                <a:gd name="T4" fmla="*/ 63 w 75"/>
                <a:gd name="T5" fmla="*/ 32 h 81"/>
                <a:gd name="T6" fmla="*/ 66 w 75"/>
                <a:gd name="T7" fmla="*/ 48 h 81"/>
                <a:gd name="T8" fmla="*/ 74 w 75"/>
                <a:gd name="T9" fmla="*/ 80 h 81"/>
                <a:gd name="T10" fmla="*/ 63 w 75"/>
                <a:gd name="T11" fmla="*/ 72 h 81"/>
                <a:gd name="T12" fmla="*/ 55 w 75"/>
                <a:gd name="T13" fmla="*/ 65 h 81"/>
                <a:gd name="T14" fmla="*/ 45 w 75"/>
                <a:gd name="T15" fmla="*/ 59 h 81"/>
                <a:gd name="T16" fmla="*/ 36 w 75"/>
                <a:gd name="T17" fmla="*/ 52 h 81"/>
                <a:gd name="T18" fmla="*/ 28 w 75"/>
                <a:gd name="T19" fmla="*/ 43 h 81"/>
                <a:gd name="T20" fmla="*/ 27 w 75"/>
                <a:gd name="T21" fmla="*/ 41 h 81"/>
                <a:gd name="T22" fmla="*/ 18 w 75"/>
                <a:gd name="T23" fmla="*/ 32 h 81"/>
                <a:gd name="T24" fmla="*/ 9 w 75"/>
                <a:gd name="T25" fmla="*/ 23 h 81"/>
                <a:gd name="T26" fmla="*/ 0 w 75"/>
                <a:gd name="T27" fmla="*/ 14 h 81"/>
                <a:gd name="T28" fmla="*/ 7 w 75"/>
                <a:gd name="T29" fmla="*/ 10 h 81"/>
                <a:gd name="T30" fmla="*/ 17 w 75"/>
                <a:gd name="T31" fmla="*/ 6 h 81"/>
                <a:gd name="T32" fmla="*/ 26 w 75"/>
                <a:gd name="T33" fmla="*/ 3 h 81"/>
                <a:gd name="T34" fmla="*/ 36 w 75"/>
                <a:gd name="T35" fmla="*/ 1 h 81"/>
                <a:gd name="T36" fmla="*/ 46 w 75"/>
                <a:gd name="T37" fmla="*/ 0 h 81"/>
                <a:gd name="T38" fmla="*/ 54 w 75"/>
                <a:gd name="T39" fmla="*/ 2 h 81"/>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75" h="81">
                  <a:moveTo>
                    <a:pt x="54" y="0"/>
                  </a:moveTo>
                  <a:lnTo>
                    <a:pt x="58" y="16"/>
                  </a:lnTo>
                  <a:lnTo>
                    <a:pt x="63" y="32"/>
                  </a:lnTo>
                  <a:lnTo>
                    <a:pt x="66" y="48"/>
                  </a:lnTo>
                  <a:lnTo>
                    <a:pt x="74" y="80"/>
                  </a:lnTo>
                  <a:lnTo>
                    <a:pt x="63" y="72"/>
                  </a:lnTo>
                  <a:lnTo>
                    <a:pt x="55" y="65"/>
                  </a:lnTo>
                  <a:lnTo>
                    <a:pt x="45" y="59"/>
                  </a:lnTo>
                  <a:lnTo>
                    <a:pt x="36" y="52"/>
                  </a:lnTo>
                  <a:lnTo>
                    <a:pt x="28" y="43"/>
                  </a:lnTo>
                  <a:lnTo>
                    <a:pt x="27" y="41"/>
                  </a:lnTo>
                  <a:lnTo>
                    <a:pt x="18" y="32"/>
                  </a:lnTo>
                  <a:lnTo>
                    <a:pt x="9" y="23"/>
                  </a:lnTo>
                  <a:lnTo>
                    <a:pt x="0" y="14"/>
                  </a:lnTo>
                  <a:lnTo>
                    <a:pt x="7" y="10"/>
                  </a:lnTo>
                  <a:lnTo>
                    <a:pt x="17" y="6"/>
                  </a:lnTo>
                  <a:lnTo>
                    <a:pt x="26" y="3"/>
                  </a:lnTo>
                  <a:lnTo>
                    <a:pt x="36" y="1"/>
                  </a:lnTo>
                  <a:lnTo>
                    <a:pt x="46" y="0"/>
                  </a:lnTo>
                  <a:lnTo>
                    <a:pt x="54" y="2"/>
                  </a:lnTo>
                </a:path>
              </a:pathLst>
            </a:custGeom>
            <a:noFill/>
            <a:ln w="12700" cap="rnd" cmpd="sng">
              <a:solidFill>
                <a:srgbClr val="FF82A0"/>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44" name="Freeform 68">
              <a:extLst>
                <a:ext uri="{FF2B5EF4-FFF2-40B4-BE49-F238E27FC236}">
                  <a16:creationId xmlns:a16="http://schemas.microsoft.com/office/drawing/2014/main" id="{B30C72B2-9957-F745-129D-C88CD16EEAAC}"/>
                </a:ext>
              </a:extLst>
            </p:cNvPr>
            <p:cNvSpPr>
              <a:spLocks/>
            </p:cNvSpPr>
            <p:nvPr/>
          </p:nvSpPr>
          <p:spPr bwMode="auto">
            <a:xfrm>
              <a:off x="4317" y="2568"/>
              <a:ext cx="19" cy="17"/>
            </a:xfrm>
            <a:custGeom>
              <a:avLst/>
              <a:gdLst>
                <a:gd name="T0" fmla="*/ 18 w 19"/>
                <a:gd name="T1" fmla="*/ 5 h 17"/>
                <a:gd name="T2" fmla="*/ 18 w 19"/>
                <a:gd name="T3" fmla="*/ 0 h 17"/>
                <a:gd name="T4" fmla="*/ 18 w 19"/>
                <a:gd name="T5" fmla="*/ 0 h 17"/>
                <a:gd name="T6" fmla="*/ 0 w 19"/>
                <a:gd name="T7" fmla="*/ 16 h 17"/>
                <a:gd name="T8" fmla="*/ 18 w 19"/>
                <a:gd name="T9" fmla="*/ 5 h 17"/>
                <a:gd name="T10" fmla="*/ 18 w 19"/>
                <a:gd name="T11" fmla="*/ 5 h 1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9" h="17">
                  <a:moveTo>
                    <a:pt x="18" y="5"/>
                  </a:moveTo>
                  <a:lnTo>
                    <a:pt x="18" y="0"/>
                  </a:lnTo>
                  <a:lnTo>
                    <a:pt x="0" y="16"/>
                  </a:lnTo>
                  <a:lnTo>
                    <a:pt x="18" y="5"/>
                  </a:lnTo>
                </a:path>
              </a:pathLst>
            </a:custGeom>
            <a:solidFill>
              <a:srgbClr val="810000"/>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45" name="Freeform 69">
              <a:extLst>
                <a:ext uri="{FF2B5EF4-FFF2-40B4-BE49-F238E27FC236}">
                  <a16:creationId xmlns:a16="http://schemas.microsoft.com/office/drawing/2014/main" id="{0258313E-6E8D-E093-9B74-A486741331F1}"/>
                </a:ext>
              </a:extLst>
            </p:cNvPr>
            <p:cNvSpPr>
              <a:spLocks/>
            </p:cNvSpPr>
            <p:nvPr/>
          </p:nvSpPr>
          <p:spPr bwMode="auto">
            <a:xfrm>
              <a:off x="4317" y="2568"/>
              <a:ext cx="19" cy="17"/>
            </a:xfrm>
            <a:custGeom>
              <a:avLst/>
              <a:gdLst>
                <a:gd name="T0" fmla="*/ 18 w 19"/>
                <a:gd name="T1" fmla="*/ 5 h 17"/>
                <a:gd name="T2" fmla="*/ 18 w 19"/>
                <a:gd name="T3" fmla="*/ 0 h 17"/>
                <a:gd name="T4" fmla="*/ 18 w 19"/>
                <a:gd name="T5" fmla="*/ 0 h 17"/>
                <a:gd name="T6" fmla="*/ 0 w 19"/>
                <a:gd name="T7" fmla="*/ 16 h 1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9" h="17">
                  <a:moveTo>
                    <a:pt x="18" y="5"/>
                  </a:moveTo>
                  <a:lnTo>
                    <a:pt x="18" y="0"/>
                  </a:lnTo>
                  <a:lnTo>
                    <a:pt x="0" y="16"/>
                  </a:lnTo>
                </a:path>
              </a:pathLst>
            </a:custGeom>
            <a:noFill/>
            <a:ln w="12700" cap="rnd" cmpd="sng">
              <a:solidFill>
                <a:srgbClr val="FF82A0"/>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46" name="Freeform 70">
              <a:extLst>
                <a:ext uri="{FF2B5EF4-FFF2-40B4-BE49-F238E27FC236}">
                  <a16:creationId xmlns:a16="http://schemas.microsoft.com/office/drawing/2014/main" id="{CF8A72B9-012C-DD87-EDCE-EA35C34C0AFD}"/>
                </a:ext>
              </a:extLst>
            </p:cNvPr>
            <p:cNvSpPr>
              <a:spLocks/>
            </p:cNvSpPr>
            <p:nvPr/>
          </p:nvSpPr>
          <p:spPr bwMode="auto">
            <a:xfrm>
              <a:off x="4246" y="2255"/>
              <a:ext cx="261" cy="255"/>
            </a:xfrm>
            <a:custGeom>
              <a:avLst/>
              <a:gdLst>
                <a:gd name="T0" fmla="*/ 19 w 261"/>
                <a:gd name="T1" fmla="*/ 14 h 255"/>
                <a:gd name="T2" fmla="*/ 20 w 261"/>
                <a:gd name="T3" fmla="*/ 16 h 255"/>
                <a:gd name="T4" fmla="*/ 20 w 261"/>
                <a:gd name="T5" fmla="*/ 19 h 255"/>
                <a:gd name="T6" fmla="*/ 17 w 261"/>
                <a:gd name="T7" fmla="*/ 23 h 255"/>
                <a:gd name="T8" fmla="*/ 12 w 261"/>
                <a:gd name="T9" fmla="*/ 28 h 255"/>
                <a:gd name="T10" fmla="*/ 9 w 261"/>
                <a:gd name="T11" fmla="*/ 32 h 255"/>
                <a:gd name="T12" fmla="*/ 4 w 261"/>
                <a:gd name="T13" fmla="*/ 58 h 255"/>
                <a:gd name="T14" fmla="*/ 1 w 261"/>
                <a:gd name="T15" fmla="*/ 83 h 255"/>
                <a:gd name="T16" fmla="*/ 0 w 261"/>
                <a:gd name="T17" fmla="*/ 109 h 255"/>
                <a:gd name="T18" fmla="*/ 1 w 261"/>
                <a:gd name="T19" fmla="*/ 134 h 255"/>
                <a:gd name="T20" fmla="*/ 4 w 261"/>
                <a:gd name="T21" fmla="*/ 157 h 255"/>
                <a:gd name="T22" fmla="*/ 7 w 261"/>
                <a:gd name="T23" fmla="*/ 168 h 255"/>
                <a:gd name="T24" fmla="*/ 12 w 261"/>
                <a:gd name="T25" fmla="*/ 179 h 255"/>
                <a:gd name="T26" fmla="*/ 20 w 261"/>
                <a:gd name="T27" fmla="*/ 188 h 255"/>
                <a:gd name="T28" fmla="*/ 29 w 261"/>
                <a:gd name="T29" fmla="*/ 198 h 255"/>
                <a:gd name="T30" fmla="*/ 54 w 261"/>
                <a:gd name="T31" fmla="*/ 217 h 255"/>
                <a:gd name="T32" fmla="*/ 76 w 261"/>
                <a:gd name="T33" fmla="*/ 230 h 255"/>
                <a:gd name="T34" fmla="*/ 100 w 261"/>
                <a:gd name="T35" fmla="*/ 239 h 255"/>
                <a:gd name="T36" fmla="*/ 126 w 261"/>
                <a:gd name="T37" fmla="*/ 247 h 255"/>
                <a:gd name="T38" fmla="*/ 138 w 261"/>
                <a:gd name="T39" fmla="*/ 252 h 255"/>
                <a:gd name="T40" fmla="*/ 151 w 261"/>
                <a:gd name="T41" fmla="*/ 254 h 255"/>
                <a:gd name="T42" fmla="*/ 166 w 261"/>
                <a:gd name="T43" fmla="*/ 254 h 255"/>
                <a:gd name="T44" fmla="*/ 180 w 261"/>
                <a:gd name="T45" fmla="*/ 254 h 255"/>
                <a:gd name="T46" fmla="*/ 209 w 261"/>
                <a:gd name="T47" fmla="*/ 247 h 255"/>
                <a:gd name="T48" fmla="*/ 216 w 261"/>
                <a:gd name="T49" fmla="*/ 247 h 255"/>
                <a:gd name="T50" fmla="*/ 221 w 261"/>
                <a:gd name="T51" fmla="*/ 247 h 255"/>
                <a:gd name="T52" fmla="*/ 227 w 261"/>
                <a:gd name="T53" fmla="*/ 246 h 255"/>
                <a:gd name="T54" fmla="*/ 233 w 261"/>
                <a:gd name="T55" fmla="*/ 243 h 255"/>
                <a:gd name="T56" fmla="*/ 232 w 261"/>
                <a:gd name="T57" fmla="*/ 243 h 255"/>
                <a:gd name="T58" fmla="*/ 232 w 261"/>
                <a:gd name="T59" fmla="*/ 242 h 255"/>
                <a:gd name="T60" fmla="*/ 239 w 261"/>
                <a:gd name="T61" fmla="*/ 230 h 255"/>
                <a:gd name="T62" fmla="*/ 245 w 261"/>
                <a:gd name="T63" fmla="*/ 220 h 255"/>
                <a:gd name="T64" fmla="*/ 250 w 261"/>
                <a:gd name="T65" fmla="*/ 207 h 255"/>
                <a:gd name="T66" fmla="*/ 255 w 261"/>
                <a:gd name="T67" fmla="*/ 195 h 255"/>
                <a:gd name="T68" fmla="*/ 260 w 261"/>
                <a:gd name="T69" fmla="*/ 171 h 255"/>
                <a:gd name="T70" fmla="*/ 260 w 261"/>
                <a:gd name="T71" fmla="*/ 144 h 255"/>
                <a:gd name="T72" fmla="*/ 258 w 261"/>
                <a:gd name="T73" fmla="*/ 135 h 255"/>
                <a:gd name="T74" fmla="*/ 254 w 261"/>
                <a:gd name="T75" fmla="*/ 130 h 255"/>
                <a:gd name="T76" fmla="*/ 249 w 261"/>
                <a:gd name="T77" fmla="*/ 123 h 255"/>
                <a:gd name="T78" fmla="*/ 242 w 261"/>
                <a:gd name="T79" fmla="*/ 118 h 255"/>
                <a:gd name="T80" fmla="*/ 239 w 261"/>
                <a:gd name="T81" fmla="*/ 115 h 255"/>
                <a:gd name="T82" fmla="*/ 238 w 261"/>
                <a:gd name="T83" fmla="*/ 111 h 255"/>
                <a:gd name="T84" fmla="*/ 238 w 261"/>
                <a:gd name="T85" fmla="*/ 99 h 255"/>
                <a:gd name="T86" fmla="*/ 239 w 261"/>
                <a:gd name="T87" fmla="*/ 88 h 255"/>
                <a:gd name="T88" fmla="*/ 239 w 261"/>
                <a:gd name="T89" fmla="*/ 76 h 255"/>
                <a:gd name="T90" fmla="*/ 238 w 261"/>
                <a:gd name="T91" fmla="*/ 70 h 255"/>
                <a:gd name="T92" fmla="*/ 236 w 261"/>
                <a:gd name="T93" fmla="*/ 65 h 255"/>
                <a:gd name="T94" fmla="*/ 228 w 261"/>
                <a:gd name="T95" fmla="*/ 49 h 255"/>
                <a:gd name="T96" fmla="*/ 223 w 261"/>
                <a:gd name="T97" fmla="*/ 42 h 255"/>
                <a:gd name="T98" fmla="*/ 217 w 261"/>
                <a:gd name="T99" fmla="*/ 36 h 255"/>
                <a:gd name="T100" fmla="*/ 211 w 261"/>
                <a:gd name="T101" fmla="*/ 31 h 255"/>
                <a:gd name="T102" fmla="*/ 203 w 261"/>
                <a:gd name="T103" fmla="*/ 28 h 255"/>
                <a:gd name="T104" fmla="*/ 173 w 261"/>
                <a:gd name="T105" fmla="*/ 15 h 255"/>
                <a:gd name="T106" fmla="*/ 145 w 261"/>
                <a:gd name="T107" fmla="*/ 2 h 255"/>
                <a:gd name="T108" fmla="*/ 113 w 261"/>
                <a:gd name="T109" fmla="*/ 0 h 255"/>
                <a:gd name="T110" fmla="*/ 97 w 261"/>
                <a:gd name="T111" fmla="*/ 0 h 255"/>
                <a:gd name="T112" fmla="*/ 80 w 261"/>
                <a:gd name="T113" fmla="*/ 0 h 255"/>
                <a:gd name="T114" fmla="*/ 66 w 261"/>
                <a:gd name="T115" fmla="*/ 3 h 255"/>
                <a:gd name="T116" fmla="*/ 49 w 261"/>
                <a:gd name="T117" fmla="*/ 6 h 255"/>
                <a:gd name="T118" fmla="*/ 34 w 261"/>
                <a:gd name="T119" fmla="*/ 11 h 255"/>
                <a:gd name="T120" fmla="*/ 19 w 261"/>
                <a:gd name="T121" fmla="*/ 16 h 255"/>
                <a:gd name="T122" fmla="*/ 19 w 261"/>
                <a:gd name="T123" fmla="*/ 14 h 255"/>
                <a:gd name="T124" fmla="*/ 19 w 261"/>
                <a:gd name="T125" fmla="*/ 14 h 255"/>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261" h="255">
                  <a:moveTo>
                    <a:pt x="19" y="14"/>
                  </a:moveTo>
                  <a:lnTo>
                    <a:pt x="20" y="16"/>
                  </a:lnTo>
                  <a:lnTo>
                    <a:pt x="20" y="19"/>
                  </a:lnTo>
                  <a:lnTo>
                    <a:pt x="17" y="23"/>
                  </a:lnTo>
                  <a:lnTo>
                    <a:pt x="12" y="28"/>
                  </a:lnTo>
                  <a:lnTo>
                    <a:pt x="9" y="32"/>
                  </a:lnTo>
                  <a:lnTo>
                    <a:pt x="4" y="58"/>
                  </a:lnTo>
                  <a:lnTo>
                    <a:pt x="1" y="83"/>
                  </a:lnTo>
                  <a:lnTo>
                    <a:pt x="0" y="109"/>
                  </a:lnTo>
                  <a:lnTo>
                    <a:pt x="1" y="134"/>
                  </a:lnTo>
                  <a:lnTo>
                    <a:pt x="4" y="157"/>
                  </a:lnTo>
                  <a:lnTo>
                    <a:pt x="7" y="168"/>
                  </a:lnTo>
                  <a:lnTo>
                    <a:pt x="12" y="179"/>
                  </a:lnTo>
                  <a:lnTo>
                    <a:pt x="20" y="188"/>
                  </a:lnTo>
                  <a:lnTo>
                    <a:pt x="29" y="198"/>
                  </a:lnTo>
                  <a:lnTo>
                    <a:pt x="54" y="217"/>
                  </a:lnTo>
                  <a:lnTo>
                    <a:pt x="76" y="230"/>
                  </a:lnTo>
                  <a:lnTo>
                    <a:pt x="100" y="239"/>
                  </a:lnTo>
                  <a:lnTo>
                    <a:pt x="126" y="247"/>
                  </a:lnTo>
                  <a:lnTo>
                    <a:pt x="138" y="252"/>
                  </a:lnTo>
                  <a:lnTo>
                    <a:pt x="151" y="254"/>
                  </a:lnTo>
                  <a:lnTo>
                    <a:pt x="166" y="254"/>
                  </a:lnTo>
                  <a:lnTo>
                    <a:pt x="180" y="254"/>
                  </a:lnTo>
                  <a:lnTo>
                    <a:pt x="209" y="247"/>
                  </a:lnTo>
                  <a:lnTo>
                    <a:pt x="216" y="247"/>
                  </a:lnTo>
                  <a:lnTo>
                    <a:pt x="221" y="247"/>
                  </a:lnTo>
                  <a:lnTo>
                    <a:pt x="227" y="246"/>
                  </a:lnTo>
                  <a:lnTo>
                    <a:pt x="233" y="243"/>
                  </a:lnTo>
                  <a:lnTo>
                    <a:pt x="232" y="243"/>
                  </a:lnTo>
                  <a:lnTo>
                    <a:pt x="232" y="242"/>
                  </a:lnTo>
                  <a:lnTo>
                    <a:pt x="239" y="230"/>
                  </a:lnTo>
                  <a:lnTo>
                    <a:pt x="245" y="220"/>
                  </a:lnTo>
                  <a:lnTo>
                    <a:pt x="250" y="207"/>
                  </a:lnTo>
                  <a:lnTo>
                    <a:pt x="255" y="195"/>
                  </a:lnTo>
                  <a:lnTo>
                    <a:pt x="260" y="171"/>
                  </a:lnTo>
                  <a:lnTo>
                    <a:pt x="260" y="144"/>
                  </a:lnTo>
                  <a:lnTo>
                    <a:pt x="258" y="135"/>
                  </a:lnTo>
                  <a:lnTo>
                    <a:pt x="254" y="130"/>
                  </a:lnTo>
                  <a:lnTo>
                    <a:pt x="249" y="123"/>
                  </a:lnTo>
                  <a:lnTo>
                    <a:pt x="242" y="118"/>
                  </a:lnTo>
                  <a:lnTo>
                    <a:pt x="239" y="115"/>
                  </a:lnTo>
                  <a:lnTo>
                    <a:pt x="238" y="111"/>
                  </a:lnTo>
                  <a:lnTo>
                    <a:pt x="238" y="99"/>
                  </a:lnTo>
                  <a:lnTo>
                    <a:pt x="239" y="88"/>
                  </a:lnTo>
                  <a:lnTo>
                    <a:pt x="239" y="76"/>
                  </a:lnTo>
                  <a:lnTo>
                    <a:pt x="238" y="70"/>
                  </a:lnTo>
                  <a:lnTo>
                    <a:pt x="236" y="65"/>
                  </a:lnTo>
                  <a:lnTo>
                    <a:pt x="228" y="49"/>
                  </a:lnTo>
                  <a:lnTo>
                    <a:pt x="223" y="42"/>
                  </a:lnTo>
                  <a:lnTo>
                    <a:pt x="217" y="36"/>
                  </a:lnTo>
                  <a:lnTo>
                    <a:pt x="211" y="31"/>
                  </a:lnTo>
                  <a:lnTo>
                    <a:pt x="203" y="28"/>
                  </a:lnTo>
                  <a:lnTo>
                    <a:pt x="173" y="15"/>
                  </a:lnTo>
                  <a:lnTo>
                    <a:pt x="145" y="2"/>
                  </a:lnTo>
                  <a:lnTo>
                    <a:pt x="113" y="0"/>
                  </a:lnTo>
                  <a:lnTo>
                    <a:pt x="97" y="0"/>
                  </a:lnTo>
                  <a:lnTo>
                    <a:pt x="80" y="0"/>
                  </a:lnTo>
                  <a:lnTo>
                    <a:pt x="66" y="3"/>
                  </a:lnTo>
                  <a:lnTo>
                    <a:pt x="49" y="6"/>
                  </a:lnTo>
                  <a:lnTo>
                    <a:pt x="34" y="11"/>
                  </a:lnTo>
                  <a:lnTo>
                    <a:pt x="19" y="16"/>
                  </a:lnTo>
                  <a:lnTo>
                    <a:pt x="19" y="14"/>
                  </a:lnTo>
                </a:path>
              </a:pathLst>
            </a:custGeom>
            <a:solidFill>
              <a:srgbClr val="FFE0F5"/>
            </a:solidFill>
            <a:ln w="12700" cap="rnd" cmpd="sng">
              <a:solidFill>
                <a:srgbClr val="FF82A0"/>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47" name="Freeform 71">
              <a:extLst>
                <a:ext uri="{FF2B5EF4-FFF2-40B4-BE49-F238E27FC236}">
                  <a16:creationId xmlns:a16="http://schemas.microsoft.com/office/drawing/2014/main" id="{587F15C7-85F2-9081-EAEF-BC2BC6B67B4C}"/>
                </a:ext>
              </a:extLst>
            </p:cNvPr>
            <p:cNvSpPr>
              <a:spLocks/>
            </p:cNvSpPr>
            <p:nvPr/>
          </p:nvSpPr>
          <p:spPr bwMode="auto">
            <a:xfrm>
              <a:off x="4361" y="2393"/>
              <a:ext cx="56" cy="21"/>
            </a:xfrm>
            <a:custGeom>
              <a:avLst/>
              <a:gdLst>
                <a:gd name="T0" fmla="*/ 0 w 56"/>
                <a:gd name="T1" fmla="*/ 20 h 21"/>
                <a:gd name="T2" fmla="*/ 10 w 56"/>
                <a:gd name="T3" fmla="*/ 13 h 21"/>
                <a:gd name="T4" fmla="*/ 17 w 56"/>
                <a:gd name="T5" fmla="*/ 6 h 21"/>
                <a:gd name="T6" fmla="*/ 26 w 56"/>
                <a:gd name="T7" fmla="*/ 0 h 21"/>
                <a:gd name="T8" fmla="*/ 32 w 56"/>
                <a:gd name="T9" fmla="*/ 0 h 21"/>
                <a:gd name="T10" fmla="*/ 37 w 56"/>
                <a:gd name="T11" fmla="*/ 0 h 21"/>
                <a:gd name="T12" fmla="*/ 42 w 56"/>
                <a:gd name="T13" fmla="*/ 1 h 21"/>
                <a:gd name="T14" fmla="*/ 45 w 56"/>
                <a:gd name="T15" fmla="*/ 5 h 21"/>
                <a:gd name="T16" fmla="*/ 55 w 56"/>
                <a:gd name="T17" fmla="*/ 10 h 21"/>
                <a:gd name="T18" fmla="*/ 46 w 56"/>
                <a:gd name="T19" fmla="*/ 6 h 21"/>
                <a:gd name="T20" fmla="*/ 39 w 56"/>
                <a:gd name="T21" fmla="*/ 5 h 21"/>
                <a:gd name="T22" fmla="*/ 34 w 56"/>
                <a:gd name="T23" fmla="*/ 5 h 21"/>
                <a:gd name="T24" fmla="*/ 29 w 56"/>
                <a:gd name="T25" fmla="*/ 6 h 21"/>
                <a:gd name="T26" fmla="*/ 18 w 56"/>
                <a:gd name="T27" fmla="*/ 14 h 21"/>
                <a:gd name="T28" fmla="*/ 10 w 56"/>
                <a:gd name="T29" fmla="*/ 19 h 21"/>
                <a:gd name="T30" fmla="*/ 5 w 56"/>
                <a:gd name="T31" fmla="*/ 20 h 21"/>
                <a:gd name="T32" fmla="*/ 0 w 56"/>
                <a:gd name="T33" fmla="*/ 20 h 21"/>
                <a:gd name="T34" fmla="*/ 0 w 56"/>
                <a:gd name="T35" fmla="*/ 20 h 21"/>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56" h="21">
                  <a:moveTo>
                    <a:pt x="0" y="20"/>
                  </a:moveTo>
                  <a:lnTo>
                    <a:pt x="10" y="13"/>
                  </a:lnTo>
                  <a:lnTo>
                    <a:pt x="17" y="6"/>
                  </a:lnTo>
                  <a:lnTo>
                    <a:pt x="26" y="0"/>
                  </a:lnTo>
                  <a:lnTo>
                    <a:pt x="32" y="0"/>
                  </a:lnTo>
                  <a:lnTo>
                    <a:pt x="37" y="0"/>
                  </a:lnTo>
                  <a:lnTo>
                    <a:pt x="42" y="1"/>
                  </a:lnTo>
                  <a:lnTo>
                    <a:pt x="45" y="5"/>
                  </a:lnTo>
                  <a:lnTo>
                    <a:pt x="55" y="10"/>
                  </a:lnTo>
                  <a:lnTo>
                    <a:pt x="46" y="6"/>
                  </a:lnTo>
                  <a:lnTo>
                    <a:pt x="39" y="5"/>
                  </a:lnTo>
                  <a:lnTo>
                    <a:pt x="34" y="5"/>
                  </a:lnTo>
                  <a:lnTo>
                    <a:pt x="29" y="6"/>
                  </a:lnTo>
                  <a:lnTo>
                    <a:pt x="18" y="14"/>
                  </a:lnTo>
                  <a:lnTo>
                    <a:pt x="10" y="19"/>
                  </a:lnTo>
                  <a:lnTo>
                    <a:pt x="5" y="20"/>
                  </a:lnTo>
                  <a:lnTo>
                    <a:pt x="0" y="20"/>
                  </a:lnTo>
                </a:path>
              </a:pathLst>
            </a:custGeom>
            <a:solidFill>
              <a:srgbClr val="FF9FCF"/>
            </a:solidFill>
            <a:ln w="12700" cap="rnd" cmpd="sng">
              <a:solidFill>
                <a:srgbClr val="FF82A0"/>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48" name="Freeform 72">
              <a:extLst>
                <a:ext uri="{FF2B5EF4-FFF2-40B4-BE49-F238E27FC236}">
                  <a16:creationId xmlns:a16="http://schemas.microsoft.com/office/drawing/2014/main" id="{D6982C81-FD36-7057-3E82-E3E5227E4FA7}"/>
                </a:ext>
              </a:extLst>
            </p:cNvPr>
            <p:cNvSpPr>
              <a:spLocks/>
            </p:cNvSpPr>
            <p:nvPr/>
          </p:nvSpPr>
          <p:spPr bwMode="auto">
            <a:xfrm>
              <a:off x="4451" y="2361"/>
              <a:ext cx="35" cy="28"/>
            </a:xfrm>
            <a:custGeom>
              <a:avLst/>
              <a:gdLst>
                <a:gd name="T0" fmla="*/ 0 w 35"/>
                <a:gd name="T1" fmla="*/ 27 h 28"/>
                <a:gd name="T2" fmla="*/ 6 w 35"/>
                <a:gd name="T3" fmla="*/ 16 h 28"/>
                <a:gd name="T4" fmla="*/ 12 w 35"/>
                <a:gd name="T5" fmla="*/ 5 h 28"/>
                <a:gd name="T6" fmla="*/ 17 w 35"/>
                <a:gd name="T7" fmla="*/ 2 h 28"/>
                <a:gd name="T8" fmla="*/ 23 w 35"/>
                <a:gd name="T9" fmla="*/ 0 h 28"/>
                <a:gd name="T10" fmla="*/ 26 w 35"/>
                <a:gd name="T11" fmla="*/ 0 h 28"/>
                <a:gd name="T12" fmla="*/ 29 w 35"/>
                <a:gd name="T13" fmla="*/ 0 h 28"/>
                <a:gd name="T14" fmla="*/ 32 w 35"/>
                <a:gd name="T15" fmla="*/ 2 h 28"/>
                <a:gd name="T16" fmla="*/ 34 w 35"/>
                <a:gd name="T17" fmla="*/ 4 h 28"/>
                <a:gd name="T18" fmla="*/ 24 w 35"/>
                <a:gd name="T19" fmla="*/ 5 h 28"/>
                <a:gd name="T20" fmla="*/ 19 w 35"/>
                <a:gd name="T21" fmla="*/ 7 h 28"/>
                <a:gd name="T22" fmla="*/ 14 w 35"/>
                <a:gd name="T23" fmla="*/ 9 h 28"/>
                <a:gd name="T24" fmla="*/ 10 w 35"/>
                <a:gd name="T25" fmla="*/ 11 h 28"/>
                <a:gd name="T26" fmla="*/ 7 w 35"/>
                <a:gd name="T27" fmla="*/ 16 h 28"/>
                <a:gd name="T28" fmla="*/ 4 w 35"/>
                <a:gd name="T29" fmla="*/ 19 h 28"/>
                <a:gd name="T30" fmla="*/ 4 w 35"/>
                <a:gd name="T31" fmla="*/ 25 h 28"/>
                <a:gd name="T32" fmla="*/ 0 w 35"/>
                <a:gd name="T33" fmla="*/ 27 h 28"/>
                <a:gd name="T34" fmla="*/ 0 w 35"/>
                <a:gd name="T35" fmla="*/ 27 h 28"/>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35" h="28">
                  <a:moveTo>
                    <a:pt x="0" y="27"/>
                  </a:moveTo>
                  <a:lnTo>
                    <a:pt x="6" y="16"/>
                  </a:lnTo>
                  <a:lnTo>
                    <a:pt x="12" y="5"/>
                  </a:lnTo>
                  <a:lnTo>
                    <a:pt x="17" y="2"/>
                  </a:lnTo>
                  <a:lnTo>
                    <a:pt x="23" y="0"/>
                  </a:lnTo>
                  <a:lnTo>
                    <a:pt x="26" y="0"/>
                  </a:lnTo>
                  <a:lnTo>
                    <a:pt x="29" y="0"/>
                  </a:lnTo>
                  <a:lnTo>
                    <a:pt x="32" y="2"/>
                  </a:lnTo>
                  <a:lnTo>
                    <a:pt x="34" y="4"/>
                  </a:lnTo>
                  <a:lnTo>
                    <a:pt x="24" y="5"/>
                  </a:lnTo>
                  <a:lnTo>
                    <a:pt x="19" y="7"/>
                  </a:lnTo>
                  <a:lnTo>
                    <a:pt x="14" y="9"/>
                  </a:lnTo>
                  <a:lnTo>
                    <a:pt x="10" y="11"/>
                  </a:lnTo>
                  <a:lnTo>
                    <a:pt x="7" y="16"/>
                  </a:lnTo>
                  <a:lnTo>
                    <a:pt x="4" y="19"/>
                  </a:lnTo>
                  <a:lnTo>
                    <a:pt x="4" y="25"/>
                  </a:lnTo>
                  <a:lnTo>
                    <a:pt x="0" y="27"/>
                  </a:lnTo>
                </a:path>
              </a:pathLst>
            </a:custGeom>
            <a:solidFill>
              <a:srgbClr val="FF9FCF"/>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49" name="Freeform 73">
              <a:extLst>
                <a:ext uri="{FF2B5EF4-FFF2-40B4-BE49-F238E27FC236}">
                  <a16:creationId xmlns:a16="http://schemas.microsoft.com/office/drawing/2014/main" id="{3229839A-0F51-CB01-1A96-F445926F4682}"/>
                </a:ext>
              </a:extLst>
            </p:cNvPr>
            <p:cNvSpPr>
              <a:spLocks/>
            </p:cNvSpPr>
            <p:nvPr/>
          </p:nvSpPr>
          <p:spPr bwMode="auto">
            <a:xfrm>
              <a:off x="4451" y="2361"/>
              <a:ext cx="35" cy="28"/>
            </a:xfrm>
            <a:custGeom>
              <a:avLst/>
              <a:gdLst>
                <a:gd name="T0" fmla="*/ 0 w 35"/>
                <a:gd name="T1" fmla="*/ 27 h 28"/>
                <a:gd name="T2" fmla="*/ 6 w 35"/>
                <a:gd name="T3" fmla="*/ 16 h 28"/>
                <a:gd name="T4" fmla="*/ 12 w 35"/>
                <a:gd name="T5" fmla="*/ 5 h 28"/>
                <a:gd name="T6" fmla="*/ 17 w 35"/>
                <a:gd name="T7" fmla="*/ 2 h 28"/>
                <a:gd name="T8" fmla="*/ 23 w 35"/>
                <a:gd name="T9" fmla="*/ 0 h 28"/>
                <a:gd name="T10" fmla="*/ 26 w 35"/>
                <a:gd name="T11" fmla="*/ 0 h 28"/>
                <a:gd name="T12" fmla="*/ 29 w 35"/>
                <a:gd name="T13" fmla="*/ 0 h 28"/>
                <a:gd name="T14" fmla="*/ 32 w 35"/>
                <a:gd name="T15" fmla="*/ 2 h 28"/>
                <a:gd name="T16" fmla="*/ 34 w 35"/>
                <a:gd name="T17" fmla="*/ 4 h 28"/>
                <a:gd name="T18" fmla="*/ 24 w 35"/>
                <a:gd name="T19" fmla="*/ 5 h 28"/>
                <a:gd name="T20" fmla="*/ 19 w 35"/>
                <a:gd name="T21" fmla="*/ 7 h 28"/>
                <a:gd name="T22" fmla="*/ 14 w 35"/>
                <a:gd name="T23" fmla="*/ 9 h 28"/>
                <a:gd name="T24" fmla="*/ 10 w 35"/>
                <a:gd name="T25" fmla="*/ 11 h 28"/>
                <a:gd name="T26" fmla="*/ 7 w 35"/>
                <a:gd name="T27" fmla="*/ 16 h 28"/>
                <a:gd name="T28" fmla="*/ 4 w 35"/>
                <a:gd name="T29" fmla="*/ 19 h 28"/>
                <a:gd name="T30" fmla="*/ 4 w 35"/>
                <a:gd name="T31" fmla="*/ 25 h 28"/>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35" h="28">
                  <a:moveTo>
                    <a:pt x="0" y="27"/>
                  </a:moveTo>
                  <a:lnTo>
                    <a:pt x="6" y="16"/>
                  </a:lnTo>
                  <a:lnTo>
                    <a:pt x="12" y="5"/>
                  </a:lnTo>
                  <a:lnTo>
                    <a:pt x="17" y="2"/>
                  </a:lnTo>
                  <a:lnTo>
                    <a:pt x="23" y="0"/>
                  </a:lnTo>
                  <a:lnTo>
                    <a:pt x="26" y="0"/>
                  </a:lnTo>
                  <a:lnTo>
                    <a:pt x="29" y="0"/>
                  </a:lnTo>
                  <a:lnTo>
                    <a:pt x="32" y="2"/>
                  </a:lnTo>
                  <a:lnTo>
                    <a:pt x="34" y="4"/>
                  </a:lnTo>
                  <a:lnTo>
                    <a:pt x="24" y="5"/>
                  </a:lnTo>
                  <a:lnTo>
                    <a:pt x="19" y="7"/>
                  </a:lnTo>
                  <a:lnTo>
                    <a:pt x="14" y="9"/>
                  </a:lnTo>
                  <a:lnTo>
                    <a:pt x="10" y="11"/>
                  </a:lnTo>
                  <a:lnTo>
                    <a:pt x="7" y="16"/>
                  </a:lnTo>
                  <a:lnTo>
                    <a:pt x="4" y="19"/>
                  </a:lnTo>
                  <a:lnTo>
                    <a:pt x="4" y="25"/>
                  </a:lnTo>
                </a:path>
              </a:pathLst>
            </a:custGeom>
            <a:noFill/>
            <a:ln w="12700" cap="rnd" cmpd="sng">
              <a:solidFill>
                <a:srgbClr val="FF82A0"/>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50" name="Freeform 74">
              <a:extLst>
                <a:ext uri="{FF2B5EF4-FFF2-40B4-BE49-F238E27FC236}">
                  <a16:creationId xmlns:a16="http://schemas.microsoft.com/office/drawing/2014/main" id="{ACFCF8E5-467D-ECF3-7624-49EDEABDE049}"/>
                </a:ext>
              </a:extLst>
            </p:cNvPr>
            <p:cNvSpPr>
              <a:spLocks/>
            </p:cNvSpPr>
            <p:nvPr/>
          </p:nvSpPr>
          <p:spPr bwMode="auto">
            <a:xfrm>
              <a:off x="4424" y="2423"/>
              <a:ext cx="28" cy="18"/>
            </a:xfrm>
            <a:custGeom>
              <a:avLst/>
              <a:gdLst>
                <a:gd name="T0" fmla="*/ 0 w 28"/>
                <a:gd name="T1" fmla="*/ 0 h 18"/>
                <a:gd name="T2" fmla="*/ 0 w 28"/>
                <a:gd name="T3" fmla="*/ 7 h 18"/>
                <a:gd name="T4" fmla="*/ 1 w 28"/>
                <a:gd name="T5" fmla="*/ 12 h 18"/>
                <a:gd name="T6" fmla="*/ 5 w 28"/>
                <a:gd name="T7" fmla="*/ 16 h 18"/>
                <a:gd name="T8" fmla="*/ 11 w 28"/>
                <a:gd name="T9" fmla="*/ 17 h 18"/>
                <a:gd name="T10" fmla="*/ 13 w 28"/>
                <a:gd name="T11" fmla="*/ 15 h 18"/>
                <a:gd name="T12" fmla="*/ 15 w 28"/>
                <a:gd name="T13" fmla="*/ 12 h 18"/>
                <a:gd name="T14" fmla="*/ 18 w 28"/>
                <a:gd name="T15" fmla="*/ 8 h 18"/>
                <a:gd name="T16" fmla="*/ 21 w 28"/>
                <a:gd name="T17" fmla="*/ 8 h 18"/>
                <a:gd name="T18" fmla="*/ 22 w 28"/>
                <a:gd name="T19" fmla="*/ 11 h 18"/>
                <a:gd name="T20" fmla="*/ 27 w 28"/>
                <a:gd name="T21" fmla="*/ 11 h 18"/>
                <a:gd name="T22" fmla="*/ 0 w 28"/>
                <a:gd name="T23" fmla="*/ 0 h 18"/>
                <a:gd name="T24" fmla="*/ 0 w 28"/>
                <a:gd name="T25" fmla="*/ 0 h 1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8" h="18">
                  <a:moveTo>
                    <a:pt x="0" y="0"/>
                  </a:moveTo>
                  <a:lnTo>
                    <a:pt x="0" y="7"/>
                  </a:lnTo>
                  <a:lnTo>
                    <a:pt x="1" y="12"/>
                  </a:lnTo>
                  <a:lnTo>
                    <a:pt x="5" y="16"/>
                  </a:lnTo>
                  <a:lnTo>
                    <a:pt x="11" y="17"/>
                  </a:lnTo>
                  <a:lnTo>
                    <a:pt x="13" y="15"/>
                  </a:lnTo>
                  <a:lnTo>
                    <a:pt x="15" y="12"/>
                  </a:lnTo>
                  <a:lnTo>
                    <a:pt x="18" y="8"/>
                  </a:lnTo>
                  <a:lnTo>
                    <a:pt x="21" y="8"/>
                  </a:lnTo>
                  <a:lnTo>
                    <a:pt x="22" y="11"/>
                  </a:lnTo>
                  <a:lnTo>
                    <a:pt x="27" y="11"/>
                  </a:lnTo>
                  <a:lnTo>
                    <a:pt x="0" y="0"/>
                  </a:lnTo>
                </a:path>
              </a:pathLst>
            </a:custGeom>
            <a:solidFill>
              <a:srgbClr val="FFE0F5"/>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51" name="Freeform 75">
              <a:extLst>
                <a:ext uri="{FF2B5EF4-FFF2-40B4-BE49-F238E27FC236}">
                  <a16:creationId xmlns:a16="http://schemas.microsoft.com/office/drawing/2014/main" id="{61811BAB-0608-390E-17B8-83A8696DC24E}"/>
                </a:ext>
              </a:extLst>
            </p:cNvPr>
            <p:cNvSpPr>
              <a:spLocks/>
            </p:cNvSpPr>
            <p:nvPr/>
          </p:nvSpPr>
          <p:spPr bwMode="auto">
            <a:xfrm>
              <a:off x="4424" y="2423"/>
              <a:ext cx="28" cy="18"/>
            </a:xfrm>
            <a:custGeom>
              <a:avLst/>
              <a:gdLst>
                <a:gd name="T0" fmla="*/ 0 w 28"/>
                <a:gd name="T1" fmla="*/ 0 h 18"/>
                <a:gd name="T2" fmla="*/ 0 w 28"/>
                <a:gd name="T3" fmla="*/ 7 h 18"/>
                <a:gd name="T4" fmla="*/ 1 w 28"/>
                <a:gd name="T5" fmla="*/ 12 h 18"/>
                <a:gd name="T6" fmla="*/ 5 w 28"/>
                <a:gd name="T7" fmla="*/ 16 h 18"/>
                <a:gd name="T8" fmla="*/ 11 w 28"/>
                <a:gd name="T9" fmla="*/ 17 h 18"/>
                <a:gd name="T10" fmla="*/ 13 w 28"/>
                <a:gd name="T11" fmla="*/ 15 h 18"/>
                <a:gd name="T12" fmla="*/ 15 w 28"/>
                <a:gd name="T13" fmla="*/ 12 h 18"/>
                <a:gd name="T14" fmla="*/ 18 w 28"/>
                <a:gd name="T15" fmla="*/ 8 h 18"/>
                <a:gd name="T16" fmla="*/ 21 w 28"/>
                <a:gd name="T17" fmla="*/ 8 h 18"/>
                <a:gd name="T18" fmla="*/ 22 w 28"/>
                <a:gd name="T19" fmla="*/ 11 h 18"/>
                <a:gd name="T20" fmla="*/ 27 w 28"/>
                <a:gd name="T21" fmla="*/ 11 h 1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8" h="18">
                  <a:moveTo>
                    <a:pt x="0" y="0"/>
                  </a:moveTo>
                  <a:lnTo>
                    <a:pt x="0" y="7"/>
                  </a:lnTo>
                  <a:lnTo>
                    <a:pt x="1" y="12"/>
                  </a:lnTo>
                  <a:lnTo>
                    <a:pt x="5" y="16"/>
                  </a:lnTo>
                  <a:lnTo>
                    <a:pt x="11" y="17"/>
                  </a:lnTo>
                  <a:lnTo>
                    <a:pt x="13" y="15"/>
                  </a:lnTo>
                  <a:lnTo>
                    <a:pt x="15" y="12"/>
                  </a:lnTo>
                  <a:lnTo>
                    <a:pt x="18" y="8"/>
                  </a:lnTo>
                  <a:lnTo>
                    <a:pt x="21" y="8"/>
                  </a:lnTo>
                  <a:lnTo>
                    <a:pt x="22" y="11"/>
                  </a:lnTo>
                  <a:lnTo>
                    <a:pt x="27" y="11"/>
                  </a:lnTo>
                </a:path>
              </a:pathLst>
            </a:custGeom>
            <a:noFill/>
            <a:ln w="12700" cap="rnd" cmpd="sng">
              <a:solidFill>
                <a:srgbClr val="FF82A0"/>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52" name="Freeform 76">
              <a:extLst>
                <a:ext uri="{FF2B5EF4-FFF2-40B4-BE49-F238E27FC236}">
                  <a16:creationId xmlns:a16="http://schemas.microsoft.com/office/drawing/2014/main" id="{E7F60D54-856E-76D7-1037-6939DFFB1D66}"/>
                </a:ext>
              </a:extLst>
            </p:cNvPr>
            <p:cNvSpPr>
              <a:spLocks/>
            </p:cNvSpPr>
            <p:nvPr/>
          </p:nvSpPr>
          <p:spPr bwMode="auto">
            <a:xfrm>
              <a:off x="4461" y="2418"/>
              <a:ext cx="19" cy="17"/>
            </a:xfrm>
            <a:custGeom>
              <a:avLst/>
              <a:gdLst>
                <a:gd name="T0" fmla="*/ 0 w 19"/>
                <a:gd name="T1" fmla="*/ 16 h 17"/>
                <a:gd name="T2" fmla="*/ 1 w 19"/>
                <a:gd name="T3" fmla="*/ 12 h 17"/>
                <a:gd name="T4" fmla="*/ 1 w 19"/>
                <a:gd name="T5" fmla="*/ 10 h 17"/>
                <a:gd name="T6" fmla="*/ 8 w 19"/>
                <a:gd name="T7" fmla="*/ 10 h 17"/>
                <a:gd name="T8" fmla="*/ 14 w 19"/>
                <a:gd name="T9" fmla="*/ 8 h 17"/>
                <a:gd name="T10" fmla="*/ 18 w 19"/>
                <a:gd name="T11" fmla="*/ 5 h 17"/>
                <a:gd name="T12" fmla="*/ 14 w 19"/>
                <a:gd name="T13" fmla="*/ 0 h 17"/>
                <a:gd name="T14" fmla="*/ 0 w 19"/>
                <a:gd name="T15" fmla="*/ 16 h 17"/>
                <a:gd name="T16" fmla="*/ 0 w 19"/>
                <a:gd name="T17" fmla="*/ 16 h 1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9" h="17">
                  <a:moveTo>
                    <a:pt x="0" y="16"/>
                  </a:moveTo>
                  <a:lnTo>
                    <a:pt x="1" y="12"/>
                  </a:lnTo>
                  <a:lnTo>
                    <a:pt x="1" y="10"/>
                  </a:lnTo>
                  <a:lnTo>
                    <a:pt x="8" y="10"/>
                  </a:lnTo>
                  <a:lnTo>
                    <a:pt x="14" y="8"/>
                  </a:lnTo>
                  <a:lnTo>
                    <a:pt x="18" y="5"/>
                  </a:lnTo>
                  <a:lnTo>
                    <a:pt x="14" y="0"/>
                  </a:lnTo>
                  <a:lnTo>
                    <a:pt x="0" y="16"/>
                  </a:lnTo>
                </a:path>
              </a:pathLst>
            </a:custGeom>
            <a:solidFill>
              <a:srgbClr val="FFE0F5"/>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53" name="Freeform 77">
              <a:extLst>
                <a:ext uri="{FF2B5EF4-FFF2-40B4-BE49-F238E27FC236}">
                  <a16:creationId xmlns:a16="http://schemas.microsoft.com/office/drawing/2014/main" id="{61B8DBD1-0E45-E581-8799-9838789102F0}"/>
                </a:ext>
              </a:extLst>
            </p:cNvPr>
            <p:cNvSpPr>
              <a:spLocks/>
            </p:cNvSpPr>
            <p:nvPr/>
          </p:nvSpPr>
          <p:spPr bwMode="auto">
            <a:xfrm>
              <a:off x="4461" y="2418"/>
              <a:ext cx="19" cy="17"/>
            </a:xfrm>
            <a:custGeom>
              <a:avLst/>
              <a:gdLst>
                <a:gd name="T0" fmla="*/ 0 w 19"/>
                <a:gd name="T1" fmla="*/ 16 h 17"/>
                <a:gd name="T2" fmla="*/ 1 w 19"/>
                <a:gd name="T3" fmla="*/ 12 h 17"/>
                <a:gd name="T4" fmla="*/ 1 w 19"/>
                <a:gd name="T5" fmla="*/ 10 h 17"/>
                <a:gd name="T6" fmla="*/ 8 w 19"/>
                <a:gd name="T7" fmla="*/ 10 h 17"/>
                <a:gd name="T8" fmla="*/ 14 w 19"/>
                <a:gd name="T9" fmla="*/ 8 h 17"/>
                <a:gd name="T10" fmla="*/ 18 w 19"/>
                <a:gd name="T11" fmla="*/ 5 h 17"/>
                <a:gd name="T12" fmla="*/ 14 w 19"/>
                <a:gd name="T13" fmla="*/ 0 h 17"/>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9" h="17">
                  <a:moveTo>
                    <a:pt x="0" y="16"/>
                  </a:moveTo>
                  <a:lnTo>
                    <a:pt x="1" y="12"/>
                  </a:lnTo>
                  <a:lnTo>
                    <a:pt x="1" y="10"/>
                  </a:lnTo>
                  <a:lnTo>
                    <a:pt x="8" y="10"/>
                  </a:lnTo>
                  <a:lnTo>
                    <a:pt x="14" y="8"/>
                  </a:lnTo>
                  <a:lnTo>
                    <a:pt x="18" y="5"/>
                  </a:lnTo>
                  <a:lnTo>
                    <a:pt x="14" y="0"/>
                  </a:lnTo>
                </a:path>
              </a:pathLst>
            </a:custGeom>
            <a:noFill/>
            <a:ln w="12700" cap="rnd" cmpd="sng">
              <a:solidFill>
                <a:srgbClr val="FF82A0"/>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54" name="Freeform 78">
              <a:extLst>
                <a:ext uri="{FF2B5EF4-FFF2-40B4-BE49-F238E27FC236}">
                  <a16:creationId xmlns:a16="http://schemas.microsoft.com/office/drawing/2014/main" id="{0D9A6E21-E182-C79A-2856-9BA7C9B2FC22}"/>
                </a:ext>
              </a:extLst>
            </p:cNvPr>
            <p:cNvSpPr>
              <a:spLocks/>
            </p:cNvSpPr>
            <p:nvPr/>
          </p:nvSpPr>
          <p:spPr bwMode="auto">
            <a:xfrm>
              <a:off x="4428" y="2444"/>
              <a:ext cx="48" cy="24"/>
            </a:xfrm>
            <a:custGeom>
              <a:avLst/>
              <a:gdLst>
                <a:gd name="T0" fmla="*/ 0 w 48"/>
                <a:gd name="T1" fmla="*/ 17 h 24"/>
                <a:gd name="T2" fmla="*/ 13 w 48"/>
                <a:gd name="T3" fmla="*/ 8 h 24"/>
                <a:gd name="T4" fmla="*/ 26 w 48"/>
                <a:gd name="T5" fmla="*/ 1 h 24"/>
                <a:gd name="T6" fmla="*/ 32 w 48"/>
                <a:gd name="T7" fmla="*/ 0 h 24"/>
                <a:gd name="T8" fmla="*/ 36 w 48"/>
                <a:gd name="T9" fmla="*/ 0 h 24"/>
                <a:gd name="T10" fmla="*/ 47 w 48"/>
                <a:gd name="T11" fmla="*/ 0 h 24"/>
                <a:gd name="T12" fmla="*/ 44 w 48"/>
                <a:gd name="T13" fmla="*/ 6 h 24"/>
                <a:gd name="T14" fmla="*/ 44 w 48"/>
                <a:gd name="T15" fmla="*/ 12 h 24"/>
                <a:gd name="T16" fmla="*/ 42 w 48"/>
                <a:gd name="T17" fmla="*/ 18 h 24"/>
                <a:gd name="T18" fmla="*/ 39 w 48"/>
                <a:gd name="T19" fmla="*/ 21 h 24"/>
                <a:gd name="T20" fmla="*/ 35 w 48"/>
                <a:gd name="T21" fmla="*/ 23 h 24"/>
                <a:gd name="T22" fmla="*/ 26 w 48"/>
                <a:gd name="T23" fmla="*/ 23 h 24"/>
                <a:gd name="T24" fmla="*/ 17 w 48"/>
                <a:gd name="T25" fmla="*/ 21 h 24"/>
                <a:gd name="T26" fmla="*/ 0 w 48"/>
                <a:gd name="T27" fmla="*/ 17 h 24"/>
                <a:gd name="T28" fmla="*/ 0 w 48"/>
                <a:gd name="T29" fmla="*/ 17 h 24"/>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8" h="24">
                  <a:moveTo>
                    <a:pt x="0" y="17"/>
                  </a:moveTo>
                  <a:lnTo>
                    <a:pt x="13" y="8"/>
                  </a:lnTo>
                  <a:lnTo>
                    <a:pt x="26" y="1"/>
                  </a:lnTo>
                  <a:lnTo>
                    <a:pt x="32" y="0"/>
                  </a:lnTo>
                  <a:lnTo>
                    <a:pt x="36" y="0"/>
                  </a:lnTo>
                  <a:lnTo>
                    <a:pt x="47" y="0"/>
                  </a:lnTo>
                  <a:lnTo>
                    <a:pt x="44" y="6"/>
                  </a:lnTo>
                  <a:lnTo>
                    <a:pt x="44" y="12"/>
                  </a:lnTo>
                  <a:lnTo>
                    <a:pt x="42" y="18"/>
                  </a:lnTo>
                  <a:lnTo>
                    <a:pt x="39" y="21"/>
                  </a:lnTo>
                  <a:lnTo>
                    <a:pt x="35" y="23"/>
                  </a:lnTo>
                  <a:lnTo>
                    <a:pt x="26" y="23"/>
                  </a:lnTo>
                  <a:lnTo>
                    <a:pt x="17" y="21"/>
                  </a:lnTo>
                  <a:lnTo>
                    <a:pt x="0" y="17"/>
                  </a:lnTo>
                </a:path>
              </a:pathLst>
            </a:custGeom>
            <a:solidFill>
              <a:srgbClr val="FF40A0"/>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55" name="Freeform 79">
              <a:extLst>
                <a:ext uri="{FF2B5EF4-FFF2-40B4-BE49-F238E27FC236}">
                  <a16:creationId xmlns:a16="http://schemas.microsoft.com/office/drawing/2014/main" id="{194FA5EE-AD76-8A45-8309-D4EB8ADFF4C2}"/>
                </a:ext>
              </a:extLst>
            </p:cNvPr>
            <p:cNvSpPr>
              <a:spLocks/>
            </p:cNvSpPr>
            <p:nvPr/>
          </p:nvSpPr>
          <p:spPr bwMode="auto">
            <a:xfrm>
              <a:off x="4382" y="2402"/>
              <a:ext cx="19" cy="17"/>
            </a:xfrm>
            <a:custGeom>
              <a:avLst/>
              <a:gdLst>
                <a:gd name="T0" fmla="*/ 0 w 19"/>
                <a:gd name="T1" fmla="*/ 7 h 17"/>
                <a:gd name="T2" fmla="*/ 2 w 19"/>
                <a:gd name="T3" fmla="*/ 11 h 17"/>
                <a:gd name="T4" fmla="*/ 5 w 19"/>
                <a:gd name="T5" fmla="*/ 15 h 17"/>
                <a:gd name="T6" fmla="*/ 10 w 19"/>
                <a:gd name="T7" fmla="*/ 16 h 17"/>
                <a:gd name="T8" fmla="*/ 14 w 19"/>
                <a:gd name="T9" fmla="*/ 15 h 17"/>
                <a:gd name="T10" fmla="*/ 18 w 19"/>
                <a:gd name="T11" fmla="*/ 12 h 17"/>
                <a:gd name="T12" fmla="*/ 18 w 19"/>
                <a:gd name="T13" fmla="*/ 8 h 17"/>
                <a:gd name="T14" fmla="*/ 16 w 19"/>
                <a:gd name="T15" fmla="*/ 1 h 17"/>
                <a:gd name="T16" fmla="*/ 13 w 19"/>
                <a:gd name="T17" fmla="*/ 0 h 17"/>
                <a:gd name="T18" fmla="*/ 9 w 19"/>
                <a:gd name="T19" fmla="*/ 0 h 17"/>
                <a:gd name="T20" fmla="*/ 2 w 19"/>
                <a:gd name="T21" fmla="*/ 5 h 17"/>
                <a:gd name="T22" fmla="*/ 2 w 19"/>
                <a:gd name="T23" fmla="*/ 6 h 17"/>
                <a:gd name="T24" fmla="*/ 3 w 19"/>
                <a:gd name="T25" fmla="*/ 7 h 17"/>
                <a:gd name="T26" fmla="*/ 0 w 19"/>
                <a:gd name="T27" fmla="*/ 7 h 17"/>
                <a:gd name="T28" fmla="*/ 0 w 19"/>
                <a:gd name="T29" fmla="*/ 7 h 17"/>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19" h="17">
                  <a:moveTo>
                    <a:pt x="0" y="7"/>
                  </a:moveTo>
                  <a:lnTo>
                    <a:pt x="2" y="11"/>
                  </a:lnTo>
                  <a:lnTo>
                    <a:pt x="5" y="15"/>
                  </a:lnTo>
                  <a:lnTo>
                    <a:pt x="10" y="16"/>
                  </a:lnTo>
                  <a:lnTo>
                    <a:pt x="14" y="15"/>
                  </a:lnTo>
                  <a:lnTo>
                    <a:pt x="18" y="12"/>
                  </a:lnTo>
                  <a:lnTo>
                    <a:pt x="18" y="8"/>
                  </a:lnTo>
                  <a:lnTo>
                    <a:pt x="16" y="1"/>
                  </a:lnTo>
                  <a:lnTo>
                    <a:pt x="13" y="0"/>
                  </a:lnTo>
                  <a:lnTo>
                    <a:pt x="9" y="0"/>
                  </a:lnTo>
                  <a:lnTo>
                    <a:pt x="2" y="5"/>
                  </a:lnTo>
                  <a:lnTo>
                    <a:pt x="2" y="6"/>
                  </a:lnTo>
                  <a:lnTo>
                    <a:pt x="3" y="7"/>
                  </a:lnTo>
                  <a:lnTo>
                    <a:pt x="0" y="7"/>
                  </a:lnTo>
                </a:path>
              </a:pathLst>
            </a:custGeom>
            <a:solidFill>
              <a:srgbClr val="008000"/>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56" name="Freeform 80">
              <a:extLst>
                <a:ext uri="{FF2B5EF4-FFF2-40B4-BE49-F238E27FC236}">
                  <a16:creationId xmlns:a16="http://schemas.microsoft.com/office/drawing/2014/main" id="{33BF060F-5CFA-2FC8-2AD0-34B1BEEDB2E6}"/>
                </a:ext>
              </a:extLst>
            </p:cNvPr>
            <p:cNvSpPr>
              <a:spLocks/>
            </p:cNvSpPr>
            <p:nvPr/>
          </p:nvSpPr>
          <p:spPr bwMode="auto">
            <a:xfrm>
              <a:off x="4382" y="2402"/>
              <a:ext cx="19" cy="17"/>
            </a:xfrm>
            <a:custGeom>
              <a:avLst/>
              <a:gdLst>
                <a:gd name="T0" fmla="*/ 0 w 19"/>
                <a:gd name="T1" fmla="*/ 7 h 17"/>
                <a:gd name="T2" fmla="*/ 2 w 19"/>
                <a:gd name="T3" fmla="*/ 11 h 17"/>
                <a:gd name="T4" fmla="*/ 5 w 19"/>
                <a:gd name="T5" fmla="*/ 15 h 17"/>
                <a:gd name="T6" fmla="*/ 10 w 19"/>
                <a:gd name="T7" fmla="*/ 16 h 17"/>
                <a:gd name="T8" fmla="*/ 14 w 19"/>
                <a:gd name="T9" fmla="*/ 15 h 17"/>
                <a:gd name="T10" fmla="*/ 18 w 19"/>
                <a:gd name="T11" fmla="*/ 12 h 17"/>
                <a:gd name="T12" fmla="*/ 18 w 19"/>
                <a:gd name="T13" fmla="*/ 8 h 17"/>
                <a:gd name="T14" fmla="*/ 16 w 19"/>
                <a:gd name="T15" fmla="*/ 1 h 17"/>
                <a:gd name="T16" fmla="*/ 13 w 19"/>
                <a:gd name="T17" fmla="*/ 0 h 17"/>
                <a:gd name="T18" fmla="*/ 9 w 19"/>
                <a:gd name="T19" fmla="*/ 0 h 17"/>
                <a:gd name="T20" fmla="*/ 2 w 19"/>
                <a:gd name="T21" fmla="*/ 5 h 17"/>
                <a:gd name="T22" fmla="*/ 2 w 19"/>
                <a:gd name="T23" fmla="*/ 6 h 17"/>
                <a:gd name="T24" fmla="*/ 3 w 19"/>
                <a:gd name="T25" fmla="*/ 7 h 17"/>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9" h="17">
                  <a:moveTo>
                    <a:pt x="0" y="7"/>
                  </a:moveTo>
                  <a:lnTo>
                    <a:pt x="2" y="11"/>
                  </a:lnTo>
                  <a:lnTo>
                    <a:pt x="5" y="15"/>
                  </a:lnTo>
                  <a:lnTo>
                    <a:pt x="10" y="16"/>
                  </a:lnTo>
                  <a:lnTo>
                    <a:pt x="14" y="15"/>
                  </a:lnTo>
                  <a:lnTo>
                    <a:pt x="18" y="12"/>
                  </a:lnTo>
                  <a:lnTo>
                    <a:pt x="18" y="8"/>
                  </a:lnTo>
                  <a:lnTo>
                    <a:pt x="16" y="1"/>
                  </a:lnTo>
                  <a:lnTo>
                    <a:pt x="13" y="0"/>
                  </a:lnTo>
                  <a:lnTo>
                    <a:pt x="9" y="0"/>
                  </a:lnTo>
                  <a:lnTo>
                    <a:pt x="2" y="5"/>
                  </a:lnTo>
                  <a:lnTo>
                    <a:pt x="2" y="6"/>
                  </a:lnTo>
                  <a:lnTo>
                    <a:pt x="3" y="7"/>
                  </a:lnTo>
                </a:path>
              </a:pathLst>
            </a:custGeom>
            <a:noFill/>
            <a:ln w="12700" cap="rnd" cmpd="sng">
              <a:solidFill>
                <a:srgbClr val="FF82A0"/>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57" name="Freeform 81">
              <a:extLst>
                <a:ext uri="{FF2B5EF4-FFF2-40B4-BE49-F238E27FC236}">
                  <a16:creationId xmlns:a16="http://schemas.microsoft.com/office/drawing/2014/main" id="{359C4209-AF36-7337-C9BA-278CFFFE1AB6}"/>
                </a:ext>
              </a:extLst>
            </p:cNvPr>
            <p:cNvSpPr>
              <a:spLocks/>
            </p:cNvSpPr>
            <p:nvPr/>
          </p:nvSpPr>
          <p:spPr bwMode="auto">
            <a:xfrm>
              <a:off x="4463" y="2368"/>
              <a:ext cx="19" cy="19"/>
            </a:xfrm>
            <a:custGeom>
              <a:avLst/>
              <a:gdLst>
                <a:gd name="T0" fmla="*/ 2 w 19"/>
                <a:gd name="T1" fmla="*/ 4 h 19"/>
                <a:gd name="T2" fmla="*/ 1 w 19"/>
                <a:gd name="T3" fmla="*/ 7 h 19"/>
                <a:gd name="T4" fmla="*/ 0 w 19"/>
                <a:gd name="T5" fmla="*/ 9 h 19"/>
                <a:gd name="T6" fmla="*/ 2 w 19"/>
                <a:gd name="T7" fmla="*/ 14 h 19"/>
                <a:gd name="T8" fmla="*/ 5 w 19"/>
                <a:gd name="T9" fmla="*/ 16 h 19"/>
                <a:gd name="T10" fmla="*/ 10 w 19"/>
                <a:gd name="T11" fmla="*/ 18 h 19"/>
                <a:gd name="T12" fmla="*/ 11 w 19"/>
                <a:gd name="T13" fmla="*/ 16 h 19"/>
                <a:gd name="T14" fmla="*/ 13 w 19"/>
                <a:gd name="T15" fmla="*/ 15 h 19"/>
                <a:gd name="T16" fmla="*/ 15 w 19"/>
                <a:gd name="T17" fmla="*/ 14 h 19"/>
                <a:gd name="T18" fmla="*/ 18 w 19"/>
                <a:gd name="T19" fmla="*/ 13 h 19"/>
                <a:gd name="T20" fmla="*/ 18 w 19"/>
                <a:gd name="T21" fmla="*/ 5 h 19"/>
                <a:gd name="T22" fmla="*/ 15 w 19"/>
                <a:gd name="T23" fmla="*/ 2 h 19"/>
                <a:gd name="T24" fmla="*/ 13 w 19"/>
                <a:gd name="T25" fmla="*/ 0 h 19"/>
                <a:gd name="T26" fmla="*/ 11 w 19"/>
                <a:gd name="T27" fmla="*/ 0 h 19"/>
                <a:gd name="T28" fmla="*/ 9 w 19"/>
                <a:gd name="T29" fmla="*/ 0 h 19"/>
                <a:gd name="T30" fmla="*/ 5 w 19"/>
                <a:gd name="T31" fmla="*/ 0 h 19"/>
                <a:gd name="T32" fmla="*/ 2 w 19"/>
                <a:gd name="T33" fmla="*/ 9 h 19"/>
                <a:gd name="T34" fmla="*/ 2 w 19"/>
                <a:gd name="T35" fmla="*/ 4 h 19"/>
                <a:gd name="T36" fmla="*/ 2 w 19"/>
                <a:gd name="T37" fmla="*/ 4 h 19"/>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19" h="19">
                  <a:moveTo>
                    <a:pt x="2" y="4"/>
                  </a:moveTo>
                  <a:lnTo>
                    <a:pt x="1" y="7"/>
                  </a:lnTo>
                  <a:lnTo>
                    <a:pt x="0" y="9"/>
                  </a:lnTo>
                  <a:lnTo>
                    <a:pt x="2" y="14"/>
                  </a:lnTo>
                  <a:lnTo>
                    <a:pt x="5" y="16"/>
                  </a:lnTo>
                  <a:lnTo>
                    <a:pt x="10" y="18"/>
                  </a:lnTo>
                  <a:lnTo>
                    <a:pt x="11" y="16"/>
                  </a:lnTo>
                  <a:lnTo>
                    <a:pt x="13" y="15"/>
                  </a:lnTo>
                  <a:lnTo>
                    <a:pt x="15" y="14"/>
                  </a:lnTo>
                  <a:lnTo>
                    <a:pt x="18" y="13"/>
                  </a:lnTo>
                  <a:lnTo>
                    <a:pt x="18" y="5"/>
                  </a:lnTo>
                  <a:lnTo>
                    <a:pt x="15" y="2"/>
                  </a:lnTo>
                  <a:lnTo>
                    <a:pt x="13" y="0"/>
                  </a:lnTo>
                  <a:lnTo>
                    <a:pt x="11" y="0"/>
                  </a:lnTo>
                  <a:lnTo>
                    <a:pt x="9" y="0"/>
                  </a:lnTo>
                  <a:lnTo>
                    <a:pt x="5" y="0"/>
                  </a:lnTo>
                  <a:lnTo>
                    <a:pt x="2" y="9"/>
                  </a:lnTo>
                  <a:lnTo>
                    <a:pt x="2" y="4"/>
                  </a:lnTo>
                </a:path>
              </a:pathLst>
            </a:custGeom>
            <a:solidFill>
              <a:srgbClr val="008000"/>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58" name="Freeform 82">
              <a:extLst>
                <a:ext uri="{FF2B5EF4-FFF2-40B4-BE49-F238E27FC236}">
                  <a16:creationId xmlns:a16="http://schemas.microsoft.com/office/drawing/2014/main" id="{8C620C7B-394E-CA7B-BC1A-153EC448E7DE}"/>
                </a:ext>
              </a:extLst>
            </p:cNvPr>
            <p:cNvSpPr>
              <a:spLocks/>
            </p:cNvSpPr>
            <p:nvPr/>
          </p:nvSpPr>
          <p:spPr bwMode="auto">
            <a:xfrm>
              <a:off x="4463" y="2368"/>
              <a:ext cx="19" cy="19"/>
            </a:xfrm>
            <a:custGeom>
              <a:avLst/>
              <a:gdLst>
                <a:gd name="T0" fmla="*/ 2 w 19"/>
                <a:gd name="T1" fmla="*/ 4 h 19"/>
                <a:gd name="T2" fmla="*/ 1 w 19"/>
                <a:gd name="T3" fmla="*/ 7 h 19"/>
                <a:gd name="T4" fmla="*/ 0 w 19"/>
                <a:gd name="T5" fmla="*/ 9 h 19"/>
                <a:gd name="T6" fmla="*/ 2 w 19"/>
                <a:gd name="T7" fmla="*/ 14 h 19"/>
                <a:gd name="T8" fmla="*/ 5 w 19"/>
                <a:gd name="T9" fmla="*/ 16 h 19"/>
                <a:gd name="T10" fmla="*/ 10 w 19"/>
                <a:gd name="T11" fmla="*/ 18 h 19"/>
                <a:gd name="T12" fmla="*/ 11 w 19"/>
                <a:gd name="T13" fmla="*/ 16 h 19"/>
                <a:gd name="T14" fmla="*/ 13 w 19"/>
                <a:gd name="T15" fmla="*/ 15 h 19"/>
                <a:gd name="T16" fmla="*/ 15 w 19"/>
                <a:gd name="T17" fmla="*/ 14 h 19"/>
                <a:gd name="T18" fmla="*/ 18 w 19"/>
                <a:gd name="T19" fmla="*/ 13 h 19"/>
                <a:gd name="T20" fmla="*/ 18 w 19"/>
                <a:gd name="T21" fmla="*/ 5 h 19"/>
                <a:gd name="T22" fmla="*/ 15 w 19"/>
                <a:gd name="T23" fmla="*/ 2 h 19"/>
                <a:gd name="T24" fmla="*/ 13 w 19"/>
                <a:gd name="T25" fmla="*/ 0 h 19"/>
                <a:gd name="T26" fmla="*/ 11 w 19"/>
                <a:gd name="T27" fmla="*/ 0 h 19"/>
                <a:gd name="T28" fmla="*/ 9 w 19"/>
                <a:gd name="T29" fmla="*/ 0 h 19"/>
                <a:gd name="T30" fmla="*/ 5 w 19"/>
                <a:gd name="T31" fmla="*/ 0 h 19"/>
                <a:gd name="T32" fmla="*/ 2 w 19"/>
                <a:gd name="T33" fmla="*/ 9 h 1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19" h="19">
                  <a:moveTo>
                    <a:pt x="2" y="4"/>
                  </a:moveTo>
                  <a:lnTo>
                    <a:pt x="1" y="7"/>
                  </a:lnTo>
                  <a:lnTo>
                    <a:pt x="0" y="9"/>
                  </a:lnTo>
                  <a:lnTo>
                    <a:pt x="2" y="14"/>
                  </a:lnTo>
                  <a:lnTo>
                    <a:pt x="5" y="16"/>
                  </a:lnTo>
                  <a:lnTo>
                    <a:pt x="10" y="18"/>
                  </a:lnTo>
                  <a:lnTo>
                    <a:pt x="11" y="16"/>
                  </a:lnTo>
                  <a:lnTo>
                    <a:pt x="13" y="15"/>
                  </a:lnTo>
                  <a:lnTo>
                    <a:pt x="15" y="14"/>
                  </a:lnTo>
                  <a:lnTo>
                    <a:pt x="18" y="13"/>
                  </a:lnTo>
                  <a:lnTo>
                    <a:pt x="18" y="5"/>
                  </a:lnTo>
                  <a:lnTo>
                    <a:pt x="15" y="2"/>
                  </a:lnTo>
                  <a:lnTo>
                    <a:pt x="13" y="0"/>
                  </a:lnTo>
                  <a:lnTo>
                    <a:pt x="11" y="0"/>
                  </a:lnTo>
                  <a:lnTo>
                    <a:pt x="9" y="0"/>
                  </a:lnTo>
                  <a:lnTo>
                    <a:pt x="5" y="0"/>
                  </a:lnTo>
                  <a:lnTo>
                    <a:pt x="2" y="9"/>
                  </a:lnTo>
                </a:path>
              </a:pathLst>
            </a:custGeom>
            <a:noFill/>
            <a:ln w="12700" cap="rnd" cmpd="sng">
              <a:solidFill>
                <a:srgbClr val="FF82A0"/>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59" name="Freeform 83">
              <a:extLst>
                <a:ext uri="{FF2B5EF4-FFF2-40B4-BE49-F238E27FC236}">
                  <a16:creationId xmlns:a16="http://schemas.microsoft.com/office/drawing/2014/main" id="{B2381C77-947C-7F9E-936A-0CBBB6D08EAC}"/>
                </a:ext>
              </a:extLst>
            </p:cNvPr>
            <p:cNvSpPr>
              <a:spLocks/>
            </p:cNvSpPr>
            <p:nvPr/>
          </p:nvSpPr>
          <p:spPr bwMode="auto">
            <a:xfrm>
              <a:off x="4218" y="2232"/>
              <a:ext cx="266" cy="210"/>
            </a:xfrm>
            <a:custGeom>
              <a:avLst/>
              <a:gdLst>
                <a:gd name="T0" fmla="*/ 27 w 266"/>
                <a:gd name="T1" fmla="*/ 167 h 210"/>
                <a:gd name="T2" fmla="*/ 20 w 266"/>
                <a:gd name="T3" fmla="*/ 156 h 210"/>
                <a:gd name="T4" fmla="*/ 10 w 266"/>
                <a:gd name="T5" fmla="*/ 140 h 210"/>
                <a:gd name="T6" fmla="*/ 1 w 266"/>
                <a:gd name="T7" fmla="*/ 126 h 210"/>
                <a:gd name="T8" fmla="*/ 1 w 266"/>
                <a:gd name="T9" fmla="*/ 112 h 210"/>
                <a:gd name="T10" fmla="*/ 6 w 266"/>
                <a:gd name="T11" fmla="*/ 97 h 210"/>
                <a:gd name="T12" fmla="*/ 7 w 266"/>
                <a:gd name="T13" fmla="*/ 83 h 210"/>
                <a:gd name="T14" fmla="*/ 15 w 266"/>
                <a:gd name="T15" fmla="*/ 71 h 210"/>
                <a:gd name="T16" fmla="*/ 28 w 266"/>
                <a:gd name="T17" fmla="*/ 64 h 210"/>
                <a:gd name="T18" fmla="*/ 44 w 266"/>
                <a:gd name="T19" fmla="*/ 38 h 210"/>
                <a:gd name="T20" fmla="*/ 59 w 266"/>
                <a:gd name="T21" fmla="*/ 21 h 210"/>
                <a:gd name="T22" fmla="*/ 67 w 266"/>
                <a:gd name="T23" fmla="*/ 14 h 210"/>
                <a:gd name="T24" fmla="*/ 82 w 266"/>
                <a:gd name="T25" fmla="*/ 11 h 210"/>
                <a:gd name="T26" fmla="*/ 95 w 266"/>
                <a:gd name="T27" fmla="*/ 6 h 210"/>
                <a:gd name="T28" fmla="*/ 124 w 266"/>
                <a:gd name="T29" fmla="*/ 5 h 210"/>
                <a:gd name="T30" fmla="*/ 147 w 266"/>
                <a:gd name="T31" fmla="*/ 1 h 210"/>
                <a:gd name="T32" fmla="*/ 152 w 266"/>
                <a:gd name="T33" fmla="*/ 0 h 210"/>
                <a:gd name="T34" fmla="*/ 167 w 266"/>
                <a:gd name="T35" fmla="*/ 5 h 210"/>
                <a:gd name="T36" fmla="*/ 185 w 266"/>
                <a:gd name="T37" fmla="*/ 14 h 210"/>
                <a:gd name="T38" fmla="*/ 197 w 266"/>
                <a:gd name="T39" fmla="*/ 15 h 210"/>
                <a:gd name="T40" fmla="*/ 228 w 266"/>
                <a:gd name="T41" fmla="*/ 28 h 210"/>
                <a:gd name="T42" fmla="*/ 248 w 266"/>
                <a:gd name="T43" fmla="*/ 38 h 210"/>
                <a:gd name="T44" fmla="*/ 258 w 266"/>
                <a:gd name="T45" fmla="*/ 52 h 210"/>
                <a:gd name="T46" fmla="*/ 265 w 266"/>
                <a:gd name="T47" fmla="*/ 66 h 210"/>
                <a:gd name="T48" fmla="*/ 261 w 266"/>
                <a:gd name="T49" fmla="*/ 74 h 210"/>
                <a:gd name="T50" fmla="*/ 254 w 266"/>
                <a:gd name="T51" fmla="*/ 80 h 210"/>
                <a:gd name="T52" fmla="*/ 245 w 266"/>
                <a:gd name="T53" fmla="*/ 80 h 210"/>
                <a:gd name="T54" fmla="*/ 238 w 266"/>
                <a:gd name="T55" fmla="*/ 82 h 210"/>
                <a:gd name="T56" fmla="*/ 231 w 266"/>
                <a:gd name="T57" fmla="*/ 92 h 210"/>
                <a:gd name="T58" fmla="*/ 222 w 266"/>
                <a:gd name="T59" fmla="*/ 105 h 210"/>
                <a:gd name="T60" fmla="*/ 209 w 266"/>
                <a:gd name="T61" fmla="*/ 107 h 210"/>
                <a:gd name="T62" fmla="*/ 197 w 266"/>
                <a:gd name="T63" fmla="*/ 109 h 210"/>
                <a:gd name="T64" fmla="*/ 182 w 266"/>
                <a:gd name="T65" fmla="*/ 113 h 210"/>
                <a:gd name="T66" fmla="*/ 169 w 266"/>
                <a:gd name="T67" fmla="*/ 109 h 210"/>
                <a:gd name="T68" fmla="*/ 155 w 266"/>
                <a:gd name="T69" fmla="*/ 111 h 210"/>
                <a:gd name="T70" fmla="*/ 139 w 266"/>
                <a:gd name="T71" fmla="*/ 115 h 210"/>
                <a:gd name="T72" fmla="*/ 127 w 266"/>
                <a:gd name="T73" fmla="*/ 111 h 210"/>
                <a:gd name="T74" fmla="*/ 119 w 266"/>
                <a:gd name="T75" fmla="*/ 112 h 210"/>
                <a:gd name="T76" fmla="*/ 114 w 266"/>
                <a:gd name="T77" fmla="*/ 118 h 210"/>
                <a:gd name="T78" fmla="*/ 112 w 266"/>
                <a:gd name="T79" fmla="*/ 128 h 210"/>
                <a:gd name="T80" fmla="*/ 101 w 266"/>
                <a:gd name="T81" fmla="*/ 133 h 210"/>
                <a:gd name="T82" fmla="*/ 91 w 266"/>
                <a:gd name="T83" fmla="*/ 135 h 210"/>
                <a:gd name="T84" fmla="*/ 87 w 266"/>
                <a:gd name="T85" fmla="*/ 140 h 210"/>
                <a:gd name="T86" fmla="*/ 92 w 266"/>
                <a:gd name="T87" fmla="*/ 149 h 210"/>
                <a:gd name="T88" fmla="*/ 96 w 266"/>
                <a:gd name="T89" fmla="*/ 153 h 210"/>
                <a:gd name="T90" fmla="*/ 96 w 266"/>
                <a:gd name="T91" fmla="*/ 162 h 210"/>
                <a:gd name="T92" fmla="*/ 87 w 266"/>
                <a:gd name="T93" fmla="*/ 189 h 210"/>
                <a:gd name="T94" fmla="*/ 82 w 266"/>
                <a:gd name="T95" fmla="*/ 205 h 210"/>
                <a:gd name="T96" fmla="*/ 73 w 266"/>
                <a:gd name="T97" fmla="*/ 194 h 210"/>
                <a:gd name="T98" fmla="*/ 68 w 266"/>
                <a:gd name="T99" fmla="*/ 194 h 210"/>
                <a:gd name="T100" fmla="*/ 63 w 266"/>
                <a:gd name="T101" fmla="*/ 186 h 210"/>
                <a:gd name="T102" fmla="*/ 60 w 266"/>
                <a:gd name="T103" fmla="*/ 180 h 210"/>
                <a:gd name="T104" fmla="*/ 55 w 266"/>
                <a:gd name="T105" fmla="*/ 179 h 210"/>
                <a:gd name="T106" fmla="*/ 44 w 266"/>
                <a:gd name="T107" fmla="*/ 171 h 210"/>
                <a:gd name="T108" fmla="*/ 39 w 266"/>
                <a:gd name="T109" fmla="*/ 169 h 210"/>
                <a:gd name="T110" fmla="*/ 31 w 266"/>
                <a:gd name="T111" fmla="*/ 169 h 210"/>
                <a:gd name="T112" fmla="*/ 22 w 266"/>
                <a:gd name="T113" fmla="*/ 161 h 210"/>
                <a:gd name="T114" fmla="*/ 8 w 266"/>
                <a:gd name="T115" fmla="*/ 140 h 210"/>
                <a:gd name="T116" fmla="*/ 0 w 266"/>
                <a:gd name="T117" fmla="*/ 122 h 210"/>
                <a:gd name="T118" fmla="*/ 0 w 266"/>
                <a:gd name="T119" fmla="*/ 111 h 210"/>
                <a:gd name="T120" fmla="*/ 6 w 266"/>
                <a:gd name="T121" fmla="*/ 104 h 210"/>
                <a:gd name="T122" fmla="*/ 27 w 266"/>
                <a:gd name="T123" fmla="*/ 172 h 210"/>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0" t="0" r="r" b="b"/>
              <a:pathLst>
                <a:path w="266" h="210">
                  <a:moveTo>
                    <a:pt x="27" y="172"/>
                  </a:moveTo>
                  <a:lnTo>
                    <a:pt x="27" y="167"/>
                  </a:lnTo>
                  <a:lnTo>
                    <a:pt x="26" y="162"/>
                  </a:lnTo>
                  <a:lnTo>
                    <a:pt x="20" y="156"/>
                  </a:lnTo>
                  <a:lnTo>
                    <a:pt x="17" y="149"/>
                  </a:lnTo>
                  <a:lnTo>
                    <a:pt x="10" y="140"/>
                  </a:lnTo>
                  <a:lnTo>
                    <a:pt x="4" y="131"/>
                  </a:lnTo>
                  <a:lnTo>
                    <a:pt x="1" y="126"/>
                  </a:lnTo>
                  <a:lnTo>
                    <a:pt x="0" y="119"/>
                  </a:lnTo>
                  <a:lnTo>
                    <a:pt x="1" y="112"/>
                  </a:lnTo>
                  <a:lnTo>
                    <a:pt x="5" y="104"/>
                  </a:lnTo>
                  <a:lnTo>
                    <a:pt x="6" y="97"/>
                  </a:lnTo>
                  <a:lnTo>
                    <a:pt x="7" y="90"/>
                  </a:lnTo>
                  <a:lnTo>
                    <a:pt x="7" y="83"/>
                  </a:lnTo>
                  <a:lnTo>
                    <a:pt x="10" y="77"/>
                  </a:lnTo>
                  <a:lnTo>
                    <a:pt x="15" y="71"/>
                  </a:lnTo>
                  <a:lnTo>
                    <a:pt x="21" y="68"/>
                  </a:lnTo>
                  <a:lnTo>
                    <a:pt x="28" y="64"/>
                  </a:lnTo>
                  <a:lnTo>
                    <a:pt x="33" y="58"/>
                  </a:lnTo>
                  <a:lnTo>
                    <a:pt x="44" y="38"/>
                  </a:lnTo>
                  <a:lnTo>
                    <a:pt x="49" y="29"/>
                  </a:lnTo>
                  <a:lnTo>
                    <a:pt x="59" y="21"/>
                  </a:lnTo>
                  <a:lnTo>
                    <a:pt x="63" y="17"/>
                  </a:lnTo>
                  <a:lnTo>
                    <a:pt x="67" y="14"/>
                  </a:lnTo>
                  <a:lnTo>
                    <a:pt x="75" y="12"/>
                  </a:lnTo>
                  <a:lnTo>
                    <a:pt x="82" y="11"/>
                  </a:lnTo>
                  <a:lnTo>
                    <a:pt x="88" y="7"/>
                  </a:lnTo>
                  <a:lnTo>
                    <a:pt x="95" y="6"/>
                  </a:lnTo>
                  <a:lnTo>
                    <a:pt x="109" y="5"/>
                  </a:lnTo>
                  <a:lnTo>
                    <a:pt x="124" y="5"/>
                  </a:lnTo>
                  <a:lnTo>
                    <a:pt x="137" y="3"/>
                  </a:lnTo>
                  <a:lnTo>
                    <a:pt x="147" y="1"/>
                  </a:lnTo>
                  <a:lnTo>
                    <a:pt x="150" y="1"/>
                  </a:lnTo>
                  <a:lnTo>
                    <a:pt x="152" y="0"/>
                  </a:lnTo>
                  <a:lnTo>
                    <a:pt x="160" y="2"/>
                  </a:lnTo>
                  <a:lnTo>
                    <a:pt x="167" y="5"/>
                  </a:lnTo>
                  <a:lnTo>
                    <a:pt x="176" y="10"/>
                  </a:lnTo>
                  <a:lnTo>
                    <a:pt x="185" y="14"/>
                  </a:lnTo>
                  <a:lnTo>
                    <a:pt x="193" y="15"/>
                  </a:lnTo>
                  <a:lnTo>
                    <a:pt x="197" y="15"/>
                  </a:lnTo>
                  <a:lnTo>
                    <a:pt x="200" y="17"/>
                  </a:lnTo>
                  <a:lnTo>
                    <a:pt x="228" y="28"/>
                  </a:lnTo>
                  <a:lnTo>
                    <a:pt x="242" y="35"/>
                  </a:lnTo>
                  <a:lnTo>
                    <a:pt x="248" y="38"/>
                  </a:lnTo>
                  <a:lnTo>
                    <a:pt x="253" y="44"/>
                  </a:lnTo>
                  <a:lnTo>
                    <a:pt x="258" y="52"/>
                  </a:lnTo>
                  <a:lnTo>
                    <a:pt x="263" y="61"/>
                  </a:lnTo>
                  <a:lnTo>
                    <a:pt x="265" y="66"/>
                  </a:lnTo>
                  <a:lnTo>
                    <a:pt x="265" y="71"/>
                  </a:lnTo>
                  <a:lnTo>
                    <a:pt x="261" y="74"/>
                  </a:lnTo>
                  <a:lnTo>
                    <a:pt x="256" y="78"/>
                  </a:lnTo>
                  <a:lnTo>
                    <a:pt x="254" y="80"/>
                  </a:lnTo>
                  <a:lnTo>
                    <a:pt x="249" y="80"/>
                  </a:lnTo>
                  <a:lnTo>
                    <a:pt x="245" y="80"/>
                  </a:lnTo>
                  <a:lnTo>
                    <a:pt x="241" y="81"/>
                  </a:lnTo>
                  <a:lnTo>
                    <a:pt x="238" y="82"/>
                  </a:lnTo>
                  <a:lnTo>
                    <a:pt x="235" y="86"/>
                  </a:lnTo>
                  <a:lnTo>
                    <a:pt x="231" y="92"/>
                  </a:lnTo>
                  <a:lnTo>
                    <a:pt x="227" y="99"/>
                  </a:lnTo>
                  <a:lnTo>
                    <a:pt x="222" y="105"/>
                  </a:lnTo>
                  <a:lnTo>
                    <a:pt x="216" y="106"/>
                  </a:lnTo>
                  <a:lnTo>
                    <a:pt x="209" y="107"/>
                  </a:lnTo>
                  <a:lnTo>
                    <a:pt x="204" y="107"/>
                  </a:lnTo>
                  <a:lnTo>
                    <a:pt x="197" y="109"/>
                  </a:lnTo>
                  <a:lnTo>
                    <a:pt x="191" y="112"/>
                  </a:lnTo>
                  <a:lnTo>
                    <a:pt x="182" y="113"/>
                  </a:lnTo>
                  <a:lnTo>
                    <a:pt x="173" y="111"/>
                  </a:lnTo>
                  <a:lnTo>
                    <a:pt x="169" y="109"/>
                  </a:lnTo>
                  <a:lnTo>
                    <a:pt x="164" y="109"/>
                  </a:lnTo>
                  <a:lnTo>
                    <a:pt x="155" y="111"/>
                  </a:lnTo>
                  <a:lnTo>
                    <a:pt x="147" y="113"/>
                  </a:lnTo>
                  <a:lnTo>
                    <a:pt x="139" y="115"/>
                  </a:lnTo>
                  <a:lnTo>
                    <a:pt x="132" y="113"/>
                  </a:lnTo>
                  <a:lnTo>
                    <a:pt x="127" y="111"/>
                  </a:lnTo>
                  <a:lnTo>
                    <a:pt x="124" y="111"/>
                  </a:lnTo>
                  <a:lnTo>
                    <a:pt x="119" y="112"/>
                  </a:lnTo>
                  <a:lnTo>
                    <a:pt x="116" y="115"/>
                  </a:lnTo>
                  <a:lnTo>
                    <a:pt x="114" y="118"/>
                  </a:lnTo>
                  <a:lnTo>
                    <a:pt x="114" y="122"/>
                  </a:lnTo>
                  <a:lnTo>
                    <a:pt x="112" y="128"/>
                  </a:lnTo>
                  <a:lnTo>
                    <a:pt x="107" y="131"/>
                  </a:lnTo>
                  <a:lnTo>
                    <a:pt x="101" y="133"/>
                  </a:lnTo>
                  <a:lnTo>
                    <a:pt x="96" y="134"/>
                  </a:lnTo>
                  <a:lnTo>
                    <a:pt x="91" y="135"/>
                  </a:lnTo>
                  <a:lnTo>
                    <a:pt x="88" y="137"/>
                  </a:lnTo>
                  <a:lnTo>
                    <a:pt x="87" y="140"/>
                  </a:lnTo>
                  <a:lnTo>
                    <a:pt x="87" y="144"/>
                  </a:lnTo>
                  <a:lnTo>
                    <a:pt x="92" y="149"/>
                  </a:lnTo>
                  <a:lnTo>
                    <a:pt x="95" y="151"/>
                  </a:lnTo>
                  <a:lnTo>
                    <a:pt x="96" y="153"/>
                  </a:lnTo>
                  <a:lnTo>
                    <a:pt x="96" y="157"/>
                  </a:lnTo>
                  <a:lnTo>
                    <a:pt x="96" y="162"/>
                  </a:lnTo>
                  <a:lnTo>
                    <a:pt x="88" y="170"/>
                  </a:lnTo>
                  <a:lnTo>
                    <a:pt x="87" y="189"/>
                  </a:lnTo>
                  <a:lnTo>
                    <a:pt x="86" y="209"/>
                  </a:lnTo>
                  <a:lnTo>
                    <a:pt x="82" y="205"/>
                  </a:lnTo>
                  <a:lnTo>
                    <a:pt x="77" y="199"/>
                  </a:lnTo>
                  <a:lnTo>
                    <a:pt x="73" y="194"/>
                  </a:lnTo>
                  <a:lnTo>
                    <a:pt x="71" y="194"/>
                  </a:lnTo>
                  <a:lnTo>
                    <a:pt x="68" y="194"/>
                  </a:lnTo>
                  <a:lnTo>
                    <a:pt x="65" y="192"/>
                  </a:lnTo>
                  <a:lnTo>
                    <a:pt x="63" y="186"/>
                  </a:lnTo>
                  <a:lnTo>
                    <a:pt x="61" y="182"/>
                  </a:lnTo>
                  <a:lnTo>
                    <a:pt x="60" y="180"/>
                  </a:lnTo>
                  <a:lnTo>
                    <a:pt x="58" y="180"/>
                  </a:lnTo>
                  <a:lnTo>
                    <a:pt x="55" y="179"/>
                  </a:lnTo>
                  <a:lnTo>
                    <a:pt x="50" y="178"/>
                  </a:lnTo>
                  <a:lnTo>
                    <a:pt x="44" y="171"/>
                  </a:lnTo>
                  <a:lnTo>
                    <a:pt x="42" y="170"/>
                  </a:lnTo>
                  <a:lnTo>
                    <a:pt x="39" y="169"/>
                  </a:lnTo>
                  <a:lnTo>
                    <a:pt x="35" y="169"/>
                  </a:lnTo>
                  <a:lnTo>
                    <a:pt x="31" y="169"/>
                  </a:lnTo>
                  <a:lnTo>
                    <a:pt x="28" y="167"/>
                  </a:lnTo>
                  <a:lnTo>
                    <a:pt x="22" y="161"/>
                  </a:lnTo>
                  <a:lnTo>
                    <a:pt x="18" y="154"/>
                  </a:lnTo>
                  <a:lnTo>
                    <a:pt x="8" y="140"/>
                  </a:lnTo>
                  <a:lnTo>
                    <a:pt x="3" y="131"/>
                  </a:lnTo>
                  <a:lnTo>
                    <a:pt x="0" y="122"/>
                  </a:lnTo>
                  <a:lnTo>
                    <a:pt x="0" y="117"/>
                  </a:lnTo>
                  <a:lnTo>
                    <a:pt x="0" y="111"/>
                  </a:lnTo>
                  <a:lnTo>
                    <a:pt x="3" y="107"/>
                  </a:lnTo>
                  <a:lnTo>
                    <a:pt x="6" y="104"/>
                  </a:lnTo>
                  <a:lnTo>
                    <a:pt x="27" y="172"/>
                  </a:lnTo>
                </a:path>
              </a:pathLst>
            </a:custGeom>
            <a:solidFill>
              <a:srgbClr val="E26200"/>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60" name="Freeform 84">
              <a:extLst>
                <a:ext uri="{FF2B5EF4-FFF2-40B4-BE49-F238E27FC236}">
                  <a16:creationId xmlns:a16="http://schemas.microsoft.com/office/drawing/2014/main" id="{E82909E0-4BD4-A397-E5E9-AD0FB795F186}"/>
                </a:ext>
              </a:extLst>
            </p:cNvPr>
            <p:cNvSpPr>
              <a:spLocks/>
            </p:cNvSpPr>
            <p:nvPr/>
          </p:nvSpPr>
          <p:spPr bwMode="auto">
            <a:xfrm>
              <a:off x="4350" y="2373"/>
              <a:ext cx="54" cy="30"/>
            </a:xfrm>
            <a:custGeom>
              <a:avLst/>
              <a:gdLst>
                <a:gd name="T0" fmla="*/ 5 w 54"/>
                <a:gd name="T1" fmla="*/ 25 h 30"/>
                <a:gd name="T2" fmla="*/ 6 w 54"/>
                <a:gd name="T3" fmla="*/ 18 h 30"/>
                <a:gd name="T4" fmla="*/ 10 w 54"/>
                <a:gd name="T5" fmla="*/ 13 h 30"/>
                <a:gd name="T6" fmla="*/ 13 w 54"/>
                <a:gd name="T7" fmla="*/ 8 h 30"/>
                <a:gd name="T8" fmla="*/ 18 w 54"/>
                <a:gd name="T9" fmla="*/ 4 h 30"/>
                <a:gd name="T10" fmla="*/ 25 w 54"/>
                <a:gd name="T11" fmla="*/ 1 h 30"/>
                <a:gd name="T12" fmla="*/ 32 w 54"/>
                <a:gd name="T13" fmla="*/ 0 h 30"/>
                <a:gd name="T14" fmla="*/ 39 w 54"/>
                <a:gd name="T15" fmla="*/ 0 h 30"/>
                <a:gd name="T16" fmla="*/ 46 w 54"/>
                <a:gd name="T17" fmla="*/ 0 h 30"/>
                <a:gd name="T18" fmla="*/ 50 w 54"/>
                <a:gd name="T19" fmla="*/ 1 h 30"/>
                <a:gd name="T20" fmla="*/ 53 w 54"/>
                <a:gd name="T21" fmla="*/ 2 h 30"/>
                <a:gd name="T22" fmla="*/ 53 w 54"/>
                <a:gd name="T23" fmla="*/ 4 h 30"/>
                <a:gd name="T24" fmla="*/ 47 w 54"/>
                <a:gd name="T25" fmla="*/ 7 h 30"/>
                <a:gd name="T26" fmla="*/ 44 w 54"/>
                <a:gd name="T27" fmla="*/ 7 h 30"/>
                <a:gd name="T28" fmla="*/ 37 w 54"/>
                <a:gd name="T29" fmla="*/ 5 h 30"/>
                <a:gd name="T30" fmla="*/ 29 w 54"/>
                <a:gd name="T31" fmla="*/ 5 h 30"/>
                <a:gd name="T32" fmla="*/ 21 w 54"/>
                <a:gd name="T33" fmla="*/ 7 h 30"/>
                <a:gd name="T34" fmla="*/ 15 w 54"/>
                <a:gd name="T35" fmla="*/ 10 h 30"/>
                <a:gd name="T36" fmla="*/ 11 w 54"/>
                <a:gd name="T37" fmla="*/ 14 h 30"/>
                <a:gd name="T38" fmla="*/ 7 w 54"/>
                <a:gd name="T39" fmla="*/ 18 h 30"/>
                <a:gd name="T40" fmla="*/ 0 w 54"/>
                <a:gd name="T41" fmla="*/ 29 h 30"/>
                <a:gd name="T42" fmla="*/ 5 w 54"/>
                <a:gd name="T43" fmla="*/ 25 h 30"/>
                <a:gd name="T44" fmla="*/ 5 w 54"/>
                <a:gd name="T45" fmla="*/ 25 h 30"/>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54" h="30">
                  <a:moveTo>
                    <a:pt x="5" y="25"/>
                  </a:moveTo>
                  <a:lnTo>
                    <a:pt x="6" y="18"/>
                  </a:lnTo>
                  <a:lnTo>
                    <a:pt x="10" y="13"/>
                  </a:lnTo>
                  <a:lnTo>
                    <a:pt x="13" y="8"/>
                  </a:lnTo>
                  <a:lnTo>
                    <a:pt x="18" y="4"/>
                  </a:lnTo>
                  <a:lnTo>
                    <a:pt x="25" y="1"/>
                  </a:lnTo>
                  <a:lnTo>
                    <a:pt x="32" y="0"/>
                  </a:lnTo>
                  <a:lnTo>
                    <a:pt x="39" y="0"/>
                  </a:lnTo>
                  <a:lnTo>
                    <a:pt x="46" y="0"/>
                  </a:lnTo>
                  <a:lnTo>
                    <a:pt x="50" y="1"/>
                  </a:lnTo>
                  <a:lnTo>
                    <a:pt x="53" y="2"/>
                  </a:lnTo>
                  <a:lnTo>
                    <a:pt x="53" y="4"/>
                  </a:lnTo>
                  <a:lnTo>
                    <a:pt x="47" y="7"/>
                  </a:lnTo>
                  <a:lnTo>
                    <a:pt x="44" y="7"/>
                  </a:lnTo>
                  <a:lnTo>
                    <a:pt x="37" y="5"/>
                  </a:lnTo>
                  <a:lnTo>
                    <a:pt x="29" y="5"/>
                  </a:lnTo>
                  <a:lnTo>
                    <a:pt x="21" y="7"/>
                  </a:lnTo>
                  <a:lnTo>
                    <a:pt x="15" y="10"/>
                  </a:lnTo>
                  <a:lnTo>
                    <a:pt x="11" y="14"/>
                  </a:lnTo>
                  <a:lnTo>
                    <a:pt x="7" y="18"/>
                  </a:lnTo>
                  <a:lnTo>
                    <a:pt x="0" y="29"/>
                  </a:lnTo>
                  <a:lnTo>
                    <a:pt x="5" y="25"/>
                  </a:lnTo>
                </a:path>
              </a:pathLst>
            </a:custGeom>
            <a:solidFill>
              <a:srgbClr val="E26200"/>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61" name="Freeform 85">
              <a:extLst>
                <a:ext uri="{FF2B5EF4-FFF2-40B4-BE49-F238E27FC236}">
                  <a16:creationId xmlns:a16="http://schemas.microsoft.com/office/drawing/2014/main" id="{B4F2DA3A-01B5-66E2-1EF5-CEDFAF45DE36}"/>
                </a:ext>
              </a:extLst>
            </p:cNvPr>
            <p:cNvSpPr>
              <a:spLocks/>
            </p:cNvSpPr>
            <p:nvPr/>
          </p:nvSpPr>
          <p:spPr bwMode="auto">
            <a:xfrm>
              <a:off x="4443" y="2342"/>
              <a:ext cx="41" cy="27"/>
            </a:xfrm>
            <a:custGeom>
              <a:avLst/>
              <a:gdLst>
                <a:gd name="T0" fmla="*/ 0 w 41"/>
                <a:gd name="T1" fmla="*/ 26 h 27"/>
                <a:gd name="T2" fmla="*/ 2 w 41"/>
                <a:gd name="T3" fmla="*/ 22 h 27"/>
                <a:gd name="T4" fmla="*/ 3 w 41"/>
                <a:gd name="T5" fmla="*/ 19 h 27"/>
                <a:gd name="T6" fmla="*/ 6 w 41"/>
                <a:gd name="T7" fmla="*/ 13 h 27"/>
                <a:gd name="T8" fmla="*/ 16 w 41"/>
                <a:gd name="T9" fmla="*/ 4 h 27"/>
                <a:gd name="T10" fmla="*/ 22 w 41"/>
                <a:gd name="T11" fmla="*/ 1 h 27"/>
                <a:gd name="T12" fmla="*/ 30 w 41"/>
                <a:gd name="T13" fmla="*/ 0 h 27"/>
                <a:gd name="T14" fmla="*/ 37 w 41"/>
                <a:gd name="T15" fmla="*/ 0 h 27"/>
                <a:gd name="T16" fmla="*/ 40 w 41"/>
                <a:gd name="T17" fmla="*/ 0 h 27"/>
                <a:gd name="T18" fmla="*/ 40 w 41"/>
                <a:gd name="T19" fmla="*/ 1 h 27"/>
                <a:gd name="T20" fmla="*/ 40 w 41"/>
                <a:gd name="T21" fmla="*/ 2 h 27"/>
                <a:gd name="T22" fmla="*/ 36 w 41"/>
                <a:gd name="T23" fmla="*/ 6 h 27"/>
                <a:gd name="T24" fmla="*/ 30 w 41"/>
                <a:gd name="T25" fmla="*/ 6 h 27"/>
                <a:gd name="T26" fmla="*/ 18 w 41"/>
                <a:gd name="T27" fmla="*/ 8 h 27"/>
                <a:gd name="T28" fmla="*/ 14 w 41"/>
                <a:gd name="T29" fmla="*/ 12 h 27"/>
                <a:gd name="T30" fmla="*/ 10 w 41"/>
                <a:gd name="T31" fmla="*/ 15 h 27"/>
                <a:gd name="T32" fmla="*/ 6 w 41"/>
                <a:gd name="T33" fmla="*/ 19 h 27"/>
                <a:gd name="T34" fmla="*/ 1 w 41"/>
                <a:gd name="T35" fmla="*/ 21 h 27"/>
                <a:gd name="T36" fmla="*/ 1 w 41"/>
                <a:gd name="T37" fmla="*/ 17 h 27"/>
                <a:gd name="T38" fmla="*/ 2 w 41"/>
                <a:gd name="T39" fmla="*/ 14 h 27"/>
                <a:gd name="T40" fmla="*/ 0 w 41"/>
                <a:gd name="T41" fmla="*/ 26 h 27"/>
                <a:gd name="T42" fmla="*/ 0 w 41"/>
                <a:gd name="T43" fmla="*/ 26 h 27"/>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41" h="27">
                  <a:moveTo>
                    <a:pt x="0" y="26"/>
                  </a:moveTo>
                  <a:lnTo>
                    <a:pt x="2" y="22"/>
                  </a:lnTo>
                  <a:lnTo>
                    <a:pt x="3" y="19"/>
                  </a:lnTo>
                  <a:lnTo>
                    <a:pt x="6" y="13"/>
                  </a:lnTo>
                  <a:lnTo>
                    <a:pt x="16" y="4"/>
                  </a:lnTo>
                  <a:lnTo>
                    <a:pt x="22" y="1"/>
                  </a:lnTo>
                  <a:lnTo>
                    <a:pt x="30" y="0"/>
                  </a:lnTo>
                  <a:lnTo>
                    <a:pt x="37" y="0"/>
                  </a:lnTo>
                  <a:lnTo>
                    <a:pt x="40" y="0"/>
                  </a:lnTo>
                  <a:lnTo>
                    <a:pt x="40" y="1"/>
                  </a:lnTo>
                  <a:lnTo>
                    <a:pt x="40" y="2"/>
                  </a:lnTo>
                  <a:lnTo>
                    <a:pt x="36" y="6"/>
                  </a:lnTo>
                  <a:lnTo>
                    <a:pt x="30" y="6"/>
                  </a:lnTo>
                  <a:lnTo>
                    <a:pt x="18" y="8"/>
                  </a:lnTo>
                  <a:lnTo>
                    <a:pt x="14" y="12"/>
                  </a:lnTo>
                  <a:lnTo>
                    <a:pt x="10" y="15"/>
                  </a:lnTo>
                  <a:lnTo>
                    <a:pt x="6" y="19"/>
                  </a:lnTo>
                  <a:lnTo>
                    <a:pt x="1" y="21"/>
                  </a:lnTo>
                  <a:lnTo>
                    <a:pt x="1" y="17"/>
                  </a:lnTo>
                  <a:lnTo>
                    <a:pt x="2" y="14"/>
                  </a:lnTo>
                  <a:lnTo>
                    <a:pt x="0" y="26"/>
                  </a:lnTo>
                </a:path>
              </a:pathLst>
            </a:custGeom>
            <a:solidFill>
              <a:srgbClr val="E26200"/>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62" name="Freeform 86">
              <a:extLst>
                <a:ext uri="{FF2B5EF4-FFF2-40B4-BE49-F238E27FC236}">
                  <a16:creationId xmlns:a16="http://schemas.microsoft.com/office/drawing/2014/main" id="{359B45EE-0506-3021-9565-B2C96035D878}"/>
                </a:ext>
              </a:extLst>
            </p:cNvPr>
            <p:cNvSpPr>
              <a:spLocks/>
            </p:cNvSpPr>
            <p:nvPr/>
          </p:nvSpPr>
          <p:spPr bwMode="auto">
            <a:xfrm>
              <a:off x="4013" y="2405"/>
              <a:ext cx="349" cy="298"/>
            </a:xfrm>
            <a:custGeom>
              <a:avLst/>
              <a:gdLst>
                <a:gd name="T0" fmla="*/ 252 w 349"/>
                <a:gd name="T1" fmla="*/ 35 h 298"/>
                <a:gd name="T2" fmla="*/ 222 w 349"/>
                <a:gd name="T3" fmla="*/ 15 h 298"/>
                <a:gd name="T4" fmla="*/ 174 w 349"/>
                <a:gd name="T5" fmla="*/ 0 h 298"/>
                <a:gd name="T6" fmla="*/ 142 w 349"/>
                <a:gd name="T7" fmla="*/ 1 h 298"/>
                <a:gd name="T8" fmla="*/ 98 w 349"/>
                <a:gd name="T9" fmla="*/ 16 h 298"/>
                <a:gd name="T10" fmla="*/ 64 w 349"/>
                <a:gd name="T11" fmla="*/ 40 h 298"/>
                <a:gd name="T12" fmla="*/ 42 w 349"/>
                <a:gd name="T13" fmla="*/ 73 h 298"/>
                <a:gd name="T14" fmla="*/ 40 w 349"/>
                <a:gd name="T15" fmla="*/ 105 h 298"/>
                <a:gd name="T16" fmla="*/ 32 w 349"/>
                <a:gd name="T17" fmla="*/ 120 h 298"/>
                <a:gd name="T18" fmla="*/ 32 w 349"/>
                <a:gd name="T19" fmla="*/ 139 h 298"/>
                <a:gd name="T20" fmla="*/ 35 w 349"/>
                <a:gd name="T21" fmla="*/ 159 h 298"/>
                <a:gd name="T22" fmla="*/ 11 w 349"/>
                <a:gd name="T23" fmla="*/ 183 h 298"/>
                <a:gd name="T24" fmla="*/ 0 w 349"/>
                <a:gd name="T25" fmla="*/ 201 h 298"/>
                <a:gd name="T26" fmla="*/ 5 w 349"/>
                <a:gd name="T27" fmla="*/ 212 h 298"/>
                <a:gd name="T28" fmla="*/ 24 w 349"/>
                <a:gd name="T29" fmla="*/ 217 h 298"/>
                <a:gd name="T30" fmla="*/ 15 w 349"/>
                <a:gd name="T31" fmla="*/ 236 h 298"/>
                <a:gd name="T32" fmla="*/ 10 w 349"/>
                <a:gd name="T33" fmla="*/ 248 h 298"/>
                <a:gd name="T34" fmla="*/ 17 w 349"/>
                <a:gd name="T35" fmla="*/ 258 h 298"/>
                <a:gd name="T36" fmla="*/ 32 w 349"/>
                <a:gd name="T37" fmla="*/ 259 h 298"/>
                <a:gd name="T38" fmla="*/ 64 w 349"/>
                <a:gd name="T39" fmla="*/ 275 h 298"/>
                <a:gd name="T40" fmla="*/ 90 w 349"/>
                <a:gd name="T41" fmla="*/ 296 h 298"/>
                <a:gd name="T42" fmla="*/ 111 w 349"/>
                <a:gd name="T43" fmla="*/ 293 h 298"/>
                <a:gd name="T44" fmla="*/ 121 w 349"/>
                <a:gd name="T45" fmla="*/ 296 h 298"/>
                <a:gd name="T46" fmla="*/ 135 w 349"/>
                <a:gd name="T47" fmla="*/ 294 h 298"/>
                <a:gd name="T48" fmla="*/ 154 w 349"/>
                <a:gd name="T49" fmla="*/ 296 h 298"/>
                <a:gd name="T50" fmla="*/ 180 w 349"/>
                <a:gd name="T51" fmla="*/ 284 h 298"/>
                <a:gd name="T52" fmla="*/ 196 w 349"/>
                <a:gd name="T53" fmla="*/ 286 h 298"/>
                <a:gd name="T54" fmla="*/ 232 w 349"/>
                <a:gd name="T55" fmla="*/ 274 h 298"/>
                <a:gd name="T56" fmla="*/ 243 w 349"/>
                <a:gd name="T57" fmla="*/ 256 h 298"/>
                <a:gd name="T58" fmla="*/ 245 w 349"/>
                <a:gd name="T59" fmla="*/ 243 h 298"/>
                <a:gd name="T60" fmla="*/ 268 w 349"/>
                <a:gd name="T61" fmla="*/ 224 h 298"/>
                <a:gd name="T62" fmla="*/ 272 w 349"/>
                <a:gd name="T63" fmla="*/ 209 h 298"/>
                <a:gd name="T64" fmla="*/ 274 w 349"/>
                <a:gd name="T65" fmla="*/ 192 h 298"/>
                <a:gd name="T66" fmla="*/ 271 w 349"/>
                <a:gd name="T67" fmla="*/ 167 h 298"/>
                <a:gd name="T68" fmla="*/ 264 w 349"/>
                <a:gd name="T69" fmla="*/ 150 h 298"/>
                <a:gd name="T70" fmla="*/ 287 w 349"/>
                <a:gd name="T71" fmla="*/ 83 h 298"/>
                <a:gd name="T72" fmla="*/ 298 w 349"/>
                <a:gd name="T73" fmla="*/ 75 h 298"/>
                <a:gd name="T74" fmla="*/ 307 w 349"/>
                <a:gd name="T75" fmla="*/ 83 h 298"/>
                <a:gd name="T76" fmla="*/ 314 w 349"/>
                <a:gd name="T77" fmla="*/ 105 h 298"/>
                <a:gd name="T78" fmla="*/ 335 w 349"/>
                <a:gd name="T79" fmla="*/ 108 h 298"/>
                <a:gd name="T80" fmla="*/ 348 w 349"/>
                <a:gd name="T81" fmla="*/ 88 h 298"/>
                <a:gd name="T82" fmla="*/ 337 w 349"/>
                <a:gd name="T83" fmla="*/ 66 h 298"/>
                <a:gd name="T84" fmla="*/ 309 w 349"/>
                <a:gd name="T85" fmla="*/ 45 h 298"/>
                <a:gd name="T86" fmla="*/ 273 w 349"/>
                <a:gd name="T87" fmla="*/ 38 h 298"/>
                <a:gd name="T88" fmla="*/ 267 w 349"/>
                <a:gd name="T89" fmla="*/ 38 h 298"/>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0" t="0" r="r" b="b"/>
              <a:pathLst>
                <a:path w="349" h="298">
                  <a:moveTo>
                    <a:pt x="267" y="38"/>
                  </a:moveTo>
                  <a:lnTo>
                    <a:pt x="256" y="36"/>
                  </a:lnTo>
                  <a:lnTo>
                    <a:pt x="252" y="35"/>
                  </a:lnTo>
                  <a:lnTo>
                    <a:pt x="249" y="33"/>
                  </a:lnTo>
                  <a:lnTo>
                    <a:pt x="236" y="23"/>
                  </a:lnTo>
                  <a:lnTo>
                    <a:pt x="222" y="15"/>
                  </a:lnTo>
                  <a:lnTo>
                    <a:pt x="207" y="8"/>
                  </a:lnTo>
                  <a:lnTo>
                    <a:pt x="191" y="3"/>
                  </a:lnTo>
                  <a:lnTo>
                    <a:pt x="174" y="0"/>
                  </a:lnTo>
                  <a:lnTo>
                    <a:pt x="158" y="0"/>
                  </a:lnTo>
                  <a:lnTo>
                    <a:pt x="150" y="0"/>
                  </a:lnTo>
                  <a:lnTo>
                    <a:pt x="142" y="1"/>
                  </a:lnTo>
                  <a:lnTo>
                    <a:pt x="125" y="5"/>
                  </a:lnTo>
                  <a:lnTo>
                    <a:pt x="111" y="9"/>
                  </a:lnTo>
                  <a:lnTo>
                    <a:pt x="98" y="16"/>
                  </a:lnTo>
                  <a:lnTo>
                    <a:pt x="87" y="22"/>
                  </a:lnTo>
                  <a:lnTo>
                    <a:pt x="74" y="31"/>
                  </a:lnTo>
                  <a:lnTo>
                    <a:pt x="64" y="40"/>
                  </a:lnTo>
                  <a:lnTo>
                    <a:pt x="56" y="51"/>
                  </a:lnTo>
                  <a:lnTo>
                    <a:pt x="49" y="61"/>
                  </a:lnTo>
                  <a:lnTo>
                    <a:pt x="42" y="73"/>
                  </a:lnTo>
                  <a:lnTo>
                    <a:pt x="40" y="81"/>
                  </a:lnTo>
                  <a:lnTo>
                    <a:pt x="40" y="89"/>
                  </a:lnTo>
                  <a:lnTo>
                    <a:pt x="40" y="105"/>
                  </a:lnTo>
                  <a:lnTo>
                    <a:pt x="38" y="109"/>
                  </a:lnTo>
                  <a:lnTo>
                    <a:pt x="35" y="114"/>
                  </a:lnTo>
                  <a:lnTo>
                    <a:pt x="32" y="120"/>
                  </a:lnTo>
                  <a:lnTo>
                    <a:pt x="30" y="124"/>
                  </a:lnTo>
                  <a:lnTo>
                    <a:pt x="30" y="131"/>
                  </a:lnTo>
                  <a:lnTo>
                    <a:pt x="32" y="139"/>
                  </a:lnTo>
                  <a:lnTo>
                    <a:pt x="37" y="153"/>
                  </a:lnTo>
                  <a:lnTo>
                    <a:pt x="37" y="156"/>
                  </a:lnTo>
                  <a:lnTo>
                    <a:pt x="35" y="159"/>
                  </a:lnTo>
                  <a:lnTo>
                    <a:pt x="20" y="174"/>
                  </a:lnTo>
                  <a:lnTo>
                    <a:pt x="15" y="178"/>
                  </a:lnTo>
                  <a:lnTo>
                    <a:pt x="11" y="183"/>
                  </a:lnTo>
                  <a:lnTo>
                    <a:pt x="2" y="194"/>
                  </a:lnTo>
                  <a:lnTo>
                    <a:pt x="0" y="198"/>
                  </a:lnTo>
                  <a:lnTo>
                    <a:pt x="0" y="201"/>
                  </a:lnTo>
                  <a:lnTo>
                    <a:pt x="1" y="208"/>
                  </a:lnTo>
                  <a:lnTo>
                    <a:pt x="3" y="210"/>
                  </a:lnTo>
                  <a:lnTo>
                    <a:pt x="5" y="212"/>
                  </a:lnTo>
                  <a:lnTo>
                    <a:pt x="11" y="213"/>
                  </a:lnTo>
                  <a:lnTo>
                    <a:pt x="19" y="214"/>
                  </a:lnTo>
                  <a:lnTo>
                    <a:pt x="24" y="217"/>
                  </a:lnTo>
                  <a:lnTo>
                    <a:pt x="28" y="220"/>
                  </a:lnTo>
                  <a:lnTo>
                    <a:pt x="23" y="228"/>
                  </a:lnTo>
                  <a:lnTo>
                    <a:pt x="15" y="236"/>
                  </a:lnTo>
                  <a:lnTo>
                    <a:pt x="12" y="240"/>
                  </a:lnTo>
                  <a:lnTo>
                    <a:pt x="10" y="243"/>
                  </a:lnTo>
                  <a:lnTo>
                    <a:pt x="10" y="248"/>
                  </a:lnTo>
                  <a:lnTo>
                    <a:pt x="11" y="252"/>
                  </a:lnTo>
                  <a:lnTo>
                    <a:pt x="14" y="256"/>
                  </a:lnTo>
                  <a:lnTo>
                    <a:pt x="17" y="258"/>
                  </a:lnTo>
                  <a:lnTo>
                    <a:pt x="21" y="259"/>
                  </a:lnTo>
                  <a:lnTo>
                    <a:pt x="26" y="259"/>
                  </a:lnTo>
                  <a:lnTo>
                    <a:pt x="32" y="259"/>
                  </a:lnTo>
                  <a:lnTo>
                    <a:pt x="40" y="259"/>
                  </a:lnTo>
                  <a:lnTo>
                    <a:pt x="53" y="265"/>
                  </a:lnTo>
                  <a:lnTo>
                    <a:pt x="64" y="275"/>
                  </a:lnTo>
                  <a:lnTo>
                    <a:pt x="76" y="287"/>
                  </a:lnTo>
                  <a:lnTo>
                    <a:pt x="82" y="293"/>
                  </a:lnTo>
                  <a:lnTo>
                    <a:pt x="90" y="296"/>
                  </a:lnTo>
                  <a:lnTo>
                    <a:pt x="98" y="296"/>
                  </a:lnTo>
                  <a:lnTo>
                    <a:pt x="106" y="293"/>
                  </a:lnTo>
                  <a:lnTo>
                    <a:pt x="111" y="293"/>
                  </a:lnTo>
                  <a:lnTo>
                    <a:pt x="114" y="295"/>
                  </a:lnTo>
                  <a:lnTo>
                    <a:pt x="118" y="296"/>
                  </a:lnTo>
                  <a:lnTo>
                    <a:pt x="121" y="296"/>
                  </a:lnTo>
                  <a:lnTo>
                    <a:pt x="126" y="295"/>
                  </a:lnTo>
                  <a:lnTo>
                    <a:pt x="131" y="293"/>
                  </a:lnTo>
                  <a:lnTo>
                    <a:pt x="135" y="294"/>
                  </a:lnTo>
                  <a:lnTo>
                    <a:pt x="142" y="296"/>
                  </a:lnTo>
                  <a:lnTo>
                    <a:pt x="147" y="297"/>
                  </a:lnTo>
                  <a:lnTo>
                    <a:pt x="154" y="296"/>
                  </a:lnTo>
                  <a:lnTo>
                    <a:pt x="160" y="293"/>
                  </a:lnTo>
                  <a:lnTo>
                    <a:pt x="172" y="286"/>
                  </a:lnTo>
                  <a:lnTo>
                    <a:pt x="180" y="284"/>
                  </a:lnTo>
                  <a:lnTo>
                    <a:pt x="186" y="284"/>
                  </a:lnTo>
                  <a:lnTo>
                    <a:pt x="193" y="285"/>
                  </a:lnTo>
                  <a:lnTo>
                    <a:pt x="196" y="286"/>
                  </a:lnTo>
                  <a:lnTo>
                    <a:pt x="200" y="286"/>
                  </a:lnTo>
                  <a:lnTo>
                    <a:pt x="222" y="279"/>
                  </a:lnTo>
                  <a:lnTo>
                    <a:pt x="232" y="274"/>
                  </a:lnTo>
                  <a:lnTo>
                    <a:pt x="240" y="268"/>
                  </a:lnTo>
                  <a:lnTo>
                    <a:pt x="243" y="262"/>
                  </a:lnTo>
                  <a:lnTo>
                    <a:pt x="243" y="256"/>
                  </a:lnTo>
                  <a:lnTo>
                    <a:pt x="243" y="250"/>
                  </a:lnTo>
                  <a:lnTo>
                    <a:pt x="244" y="245"/>
                  </a:lnTo>
                  <a:lnTo>
                    <a:pt x="245" y="243"/>
                  </a:lnTo>
                  <a:lnTo>
                    <a:pt x="250" y="236"/>
                  </a:lnTo>
                  <a:lnTo>
                    <a:pt x="256" y="233"/>
                  </a:lnTo>
                  <a:lnTo>
                    <a:pt x="268" y="224"/>
                  </a:lnTo>
                  <a:lnTo>
                    <a:pt x="272" y="218"/>
                  </a:lnTo>
                  <a:lnTo>
                    <a:pt x="272" y="213"/>
                  </a:lnTo>
                  <a:lnTo>
                    <a:pt x="272" y="209"/>
                  </a:lnTo>
                  <a:lnTo>
                    <a:pt x="271" y="205"/>
                  </a:lnTo>
                  <a:lnTo>
                    <a:pt x="272" y="201"/>
                  </a:lnTo>
                  <a:lnTo>
                    <a:pt x="274" y="192"/>
                  </a:lnTo>
                  <a:lnTo>
                    <a:pt x="276" y="179"/>
                  </a:lnTo>
                  <a:lnTo>
                    <a:pt x="274" y="173"/>
                  </a:lnTo>
                  <a:lnTo>
                    <a:pt x="271" y="167"/>
                  </a:lnTo>
                  <a:lnTo>
                    <a:pt x="267" y="162"/>
                  </a:lnTo>
                  <a:lnTo>
                    <a:pt x="264" y="156"/>
                  </a:lnTo>
                  <a:lnTo>
                    <a:pt x="264" y="150"/>
                  </a:lnTo>
                  <a:lnTo>
                    <a:pt x="265" y="143"/>
                  </a:lnTo>
                  <a:lnTo>
                    <a:pt x="284" y="89"/>
                  </a:lnTo>
                  <a:lnTo>
                    <a:pt x="287" y="83"/>
                  </a:lnTo>
                  <a:lnTo>
                    <a:pt x="290" y="78"/>
                  </a:lnTo>
                  <a:lnTo>
                    <a:pt x="295" y="75"/>
                  </a:lnTo>
                  <a:lnTo>
                    <a:pt x="298" y="75"/>
                  </a:lnTo>
                  <a:lnTo>
                    <a:pt x="301" y="77"/>
                  </a:lnTo>
                  <a:lnTo>
                    <a:pt x="305" y="80"/>
                  </a:lnTo>
                  <a:lnTo>
                    <a:pt x="307" y="83"/>
                  </a:lnTo>
                  <a:lnTo>
                    <a:pt x="309" y="92"/>
                  </a:lnTo>
                  <a:lnTo>
                    <a:pt x="312" y="101"/>
                  </a:lnTo>
                  <a:lnTo>
                    <a:pt x="314" y="105"/>
                  </a:lnTo>
                  <a:lnTo>
                    <a:pt x="317" y="107"/>
                  </a:lnTo>
                  <a:lnTo>
                    <a:pt x="327" y="109"/>
                  </a:lnTo>
                  <a:lnTo>
                    <a:pt x="335" y="108"/>
                  </a:lnTo>
                  <a:lnTo>
                    <a:pt x="340" y="104"/>
                  </a:lnTo>
                  <a:lnTo>
                    <a:pt x="343" y="99"/>
                  </a:lnTo>
                  <a:lnTo>
                    <a:pt x="348" y="88"/>
                  </a:lnTo>
                  <a:lnTo>
                    <a:pt x="348" y="82"/>
                  </a:lnTo>
                  <a:lnTo>
                    <a:pt x="345" y="76"/>
                  </a:lnTo>
                  <a:lnTo>
                    <a:pt x="337" y="66"/>
                  </a:lnTo>
                  <a:lnTo>
                    <a:pt x="329" y="58"/>
                  </a:lnTo>
                  <a:lnTo>
                    <a:pt x="319" y="51"/>
                  </a:lnTo>
                  <a:lnTo>
                    <a:pt x="309" y="45"/>
                  </a:lnTo>
                  <a:lnTo>
                    <a:pt x="298" y="40"/>
                  </a:lnTo>
                  <a:lnTo>
                    <a:pt x="286" y="38"/>
                  </a:lnTo>
                  <a:lnTo>
                    <a:pt x="273" y="38"/>
                  </a:lnTo>
                  <a:lnTo>
                    <a:pt x="261" y="38"/>
                  </a:lnTo>
                  <a:lnTo>
                    <a:pt x="249" y="35"/>
                  </a:lnTo>
                  <a:lnTo>
                    <a:pt x="267" y="38"/>
                  </a:lnTo>
                </a:path>
              </a:pathLst>
            </a:custGeom>
            <a:solidFill>
              <a:srgbClr val="FFFF80"/>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63" name="Freeform 87">
              <a:extLst>
                <a:ext uri="{FF2B5EF4-FFF2-40B4-BE49-F238E27FC236}">
                  <a16:creationId xmlns:a16="http://schemas.microsoft.com/office/drawing/2014/main" id="{9BB8F3F0-F450-65D0-8020-5532C9AA877E}"/>
                </a:ext>
              </a:extLst>
            </p:cNvPr>
            <p:cNvSpPr>
              <a:spLocks/>
            </p:cNvSpPr>
            <p:nvPr/>
          </p:nvSpPr>
          <p:spPr bwMode="auto">
            <a:xfrm>
              <a:off x="4437" y="2833"/>
              <a:ext cx="430" cy="573"/>
            </a:xfrm>
            <a:custGeom>
              <a:avLst/>
              <a:gdLst>
                <a:gd name="T0" fmla="*/ 209 w 430"/>
                <a:gd name="T1" fmla="*/ 160 h 573"/>
                <a:gd name="T2" fmla="*/ 204 w 430"/>
                <a:gd name="T3" fmla="*/ 210 h 573"/>
                <a:gd name="T4" fmla="*/ 183 w 430"/>
                <a:gd name="T5" fmla="*/ 572 h 573"/>
                <a:gd name="T6" fmla="*/ 118 w 430"/>
                <a:gd name="T7" fmla="*/ 566 h 573"/>
                <a:gd name="T8" fmla="*/ 80 w 430"/>
                <a:gd name="T9" fmla="*/ 567 h 573"/>
                <a:gd name="T10" fmla="*/ 18 w 430"/>
                <a:gd name="T11" fmla="*/ 563 h 573"/>
                <a:gd name="T12" fmla="*/ 0 w 430"/>
                <a:gd name="T13" fmla="*/ 546 h 573"/>
                <a:gd name="T14" fmla="*/ 7 w 430"/>
                <a:gd name="T15" fmla="*/ 422 h 573"/>
                <a:gd name="T16" fmla="*/ 16 w 430"/>
                <a:gd name="T17" fmla="*/ 297 h 573"/>
                <a:gd name="T18" fmla="*/ 10 w 430"/>
                <a:gd name="T19" fmla="*/ 262 h 573"/>
                <a:gd name="T20" fmla="*/ 0 w 430"/>
                <a:gd name="T21" fmla="*/ 218 h 573"/>
                <a:gd name="T22" fmla="*/ 2 w 430"/>
                <a:gd name="T23" fmla="*/ 197 h 573"/>
                <a:gd name="T24" fmla="*/ 7 w 430"/>
                <a:gd name="T25" fmla="*/ 161 h 573"/>
                <a:gd name="T26" fmla="*/ 10 w 430"/>
                <a:gd name="T27" fmla="*/ 125 h 573"/>
                <a:gd name="T28" fmla="*/ 32 w 430"/>
                <a:gd name="T29" fmla="*/ 65 h 573"/>
                <a:gd name="T30" fmla="*/ 55 w 430"/>
                <a:gd name="T31" fmla="*/ 22 h 573"/>
                <a:gd name="T32" fmla="*/ 64 w 430"/>
                <a:gd name="T33" fmla="*/ 0 h 573"/>
                <a:gd name="T34" fmla="*/ 65 w 430"/>
                <a:gd name="T35" fmla="*/ 0 h 573"/>
                <a:gd name="T36" fmla="*/ 78 w 430"/>
                <a:gd name="T37" fmla="*/ 7 h 573"/>
                <a:gd name="T38" fmla="*/ 103 w 430"/>
                <a:gd name="T39" fmla="*/ 15 h 573"/>
                <a:gd name="T40" fmla="*/ 128 w 430"/>
                <a:gd name="T41" fmla="*/ 17 h 573"/>
                <a:gd name="T42" fmla="*/ 170 w 430"/>
                <a:gd name="T43" fmla="*/ 15 h 573"/>
                <a:gd name="T44" fmla="*/ 259 w 430"/>
                <a:gd name="T45" fmla="*/ 15 h 573"/>
                <a:gd name="T46" fmla="*/ 347 w 430"/>
                <a:gd name="T47" fmla="*/ 13 h 573"/>
                <a:gd name="T48" fmla="*/ 361 w 430"/>
                <a:gd name="T49" fmla="*/ 41 h 573"/>
                <a:gd name="T50" fmla="*/ 366 w 430"/>
                <a:gd name="T51" fmla="*/ 62 h 573"/>
                <a:gd name="T52" fmla="*/ 363 w 430"/>
                <a:gd name="T53" fmla="*/ 94 h 573"/>
                <a:gd name="T54" fmla="*/ 366 w 430"/>
                <a:gd name="T55" fmla="*/ 129 h 573"/>
                <a:gd name="T56" fmla="*/ 379 w 430"/>
                <a:gd name="T57" fmla="*/ 199 h 573"/>
                <a:gd name="T58" fmla="*/ 380 w 430"/>
                <a:gd name="T59" fmla="*/ 235 h 573"/>
                <a:gd name="T60" fmla="*/ 377 w 430"/>
                <a:gd name="T61" fmla="*/ 268 h 573"/>
                <a:gd name="T62" fmla="*/ 407 w 430"/>
                <a:gd name="T63" fmla="*/ 421 h 573"/>
                <a:gd name="T64" fmla="*/ 429 w 430"/>
                <a:gd name="T65" fmla="*/ 547 h 573"/>
                <a:gd name="T66" fmla="*/ 415 w 430"/>
                <a:gd name="T67" fmla="*/ 561 h 573"/>
                <a:gd name="T68" fmla="*/ 353 w 430"/>
                <a:gd name="T69" fmla="*/ 562 h 573"/>
                <a:gd name="T70" fmla="*/ 291 w 430"/>
                <a:gd name="T71" fmla="*/ 562 h 573"/>
                <a:gd name="T72" fmla="*/ 259 w 430"/>
                <a:gd name="T73" fmla="*/ 567 h 573"/>
                <a:gd name="T74" fmla="*/ 236 w 430"/>
                <a:gd name="T75" fmla="*/ 572 h 573"/>
                <a:gd name="T76" fmla="*/ 224 w 430"/>
                <a:gd name="T77" fmla="*/ 567 h 573"/>
                <a:gd name="T78" fmla="*/ 214 w 430"/>
                <a:gd name="T79" fmla="*/ 547 h 573"/>
                <a:gd name="T80" fmla="*/ 207 w 430"/>
                <a:gd name="T81" fmla="*/ 409 h 573"/>
                <a:gd name="T82" fmla="*/ 200 w 430"/>
                <a:gd name="T83" fmla="*/ 270 h 573"/>
                <a:gd name="T84" fmla="*/ 197 w 430"/>
                <a:gd name="T85" fmla="*/ 254 h 573"/>
                <a:gd name="T86" fmla="*/ 209 w 430"/>
                <a:gd name="T87" fmla="*/ 165 h 573"/>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430" h="573">
                  <a:moveTo>
                    <a:pt x="209" y="165"/>
                  </a:moveTo>
                  <a:lnTo>
                    <a:pt x="209" y="160"/>
                  </a:lnTo>
                  <a:lnTo>
                    <a:pt x="207" y="185"/>
                  </a:lnTo>
                  <a:lnTo>
                    <a:pt x="204" y="210"/>
                  </a:lnTo>
                  <a:lnTo>
                    <a:pt x="199" y="258"/>
                  </a:lnTo>
                  <a:lnTo>
                    <a:pt x="183" y="572"/>
                  </a:lnTo>
                  <a:lnTo>
                    <a:pt x="141" y="567"/>
                  </a:lnTo>
                  <a:lnTo>
                    <a:pt x="118" y="566"/>
                  </a:lnTo>
                  <a:lnTo>
                    <a:pt x="100" y="567"/>
                  </a:lnTo>
                  <a:lnTo>
                    <a:pt x="80" y="567"/>
                  </a:lnTo>
                  <a:lnTo>
                    <a:pt x="49" y="566"/>
                  </a:lnTo>
                  <a:lnTo>
                    <a:pt x="18" y="563"/>
                  </a:lnTo>
                  <a:lnTo>
                    <a:pt x="2" y="558"/>
                  </a:lnTo>
                  <a:lnTo>
                    <a:pt x="0" y="546"/>
                  </a:lnTo>
                  <a:lnTo>
                    <a:pt x="0" y="515"/>
                  </a:lnTo>
                  <a:lnTo>
                    <a:pt x="7" y="422"/>
                  </a:lnTo>
                  <a:lnTo>
                    <a:pt x="13" y="329"/>
                  </a:lnTo>
                  <a:lnTo>
                    <a:pt x="16" y="297"/>
                  </a:lnTo>
                  <a:lnTo>
                    <a:pt x="16" y="282"/>
                  </a:lnTo>
                  <a:lnTo>
                    <a:pt x="10" y="262"/>
                  </a:lnTo>
                  <a:lnTo>
                    <a:pt x="4" y="239"/>
                  </a:lnTo>
                  <a:lnTo>
                    <a:pt x="0" y="218"/>
                  </a:lnTo>
                  <a:lnTo>
                    <a:pt x="0" y="207"/>
                  </a:lnTo>
                  <a:lnTo>
                    <a:pt x="2" y="197"/>
                  </a:lnTo>
                  <a:lnTo>
                    <a:pt x="5" y="180"/>
                  </a:lnTo>
                  <a:lnTo>
                    <a:pt x="7" y="161"/>
                  </a:lnTo>
                  <a:lnTo>
                    <a:pt x="8" y="143"/>
                  </a:lnTo>
                  <a:lnTo>
                    <a:pt x="10" y="125"/>
                  </a:lnTo>
                  <a:lnTo>
                    <a:pt x="21" y="94"/>
                  </a:lnTo>
                  <a:lnTo>
                    <a:pt x="32" y="65"/>
                  </a:lnTo>
                  <a:lnTo>
                    <a:pt x="43" y="45"/>
                  </a:lnTo>
                  <a:lnTo>
                    <a:pt x="55" y="22"/>
                  </a:lnTo>
                  <a:lnTo>
                    <a:pt x="60" y="12"/>
                  </a:lnTo>
                  <a:lnTo>
                    <a:pt x="64" y="0"/>
                  </a:lnTo>
                  <a:lnTo>
                    <a:pt x="64" y="1"/>
                  </a:lnTo>
                  <a:lnTo>
                    <a:pt x="65" y="0"/>
                  </a:lnTo>
                  <a:lnTo>
                    <a:pt x="67" y="0"/>
                  </a:lnTo>
                  <a:lnTo>
                    <a:pt x="78" y="7"/>
                  </a:lnTo>
                  <a:lnTo>
                    <a:pt x="89" y="13"/>
                  </a:lnTo>
                  <a:lnTo>
                    <a:pt x="103" y="15"/>
                  </a:lnTo>
                  <a:lnTo>
                    <a:pt x="116" y="17"/>
                  </a:lnTo>
                  <a:lnTo>
                    <a:pt x="128" y="17"/>
                  </a:lnTo>
                  <a:lnTo>
                    <a:pt x="143" y="16"/>
                  </a:lnTo>
                  <a:lnTo>
                    <a:pt x="170" y="15"/>
                  </a:lnTo>
                  <a:lnTo>
                    <a:pt x="214" y="15"/>
                  </a:lnTo>
                  <a:lnTo>
                    <a:pt x="259" y="15"/>
                  </a:lnTo>
                  <a:lnTo>
                    <a:pt x="303" y="15"/>
                  </a:lnTo>
                  <a:lnTo>
                    <a:pt x="347" y="13"/>
                  </a:lnTo>
                  <a:lnTo>
                    <a:pt x="357" y="32"/>
                  </a:lnTo>
                  <a:lnTo>
                    <a:pt x="361" y="41"/>
                  </a:lnTo>
                  <a:lnTo>
                    <a:pt x="365" y="52"/>
                  </a:lnTo>
                  <a:lnTo>
                    <a:pt x="366" y="62"/>
                  </a:lnTo>
                  <a:lnTo>
                    <a:pt x="366" y="73"/>
                  </a:lnTo>
                  <a:lnTo>
                    <a:pt x="363" y="94"/>
                  </a:lnTo>
                  <a:lnTo>
                    <a:pt x="364" y="112"/>
                  </a:lnTo>
                  <a:lnTo>
                    <a:pt x="366" y="129"/>
                  </a:lnTo>
                  <a:lnTo>
                    <a:pt x="373" y="164"/>
                  </a:lnTo>
                  <a:lnTo>
                    <a:pt x="379" y="199"/>
                  </a:lnTo>
                  <a:lnTo>
                    <a:pt x="380" y="217"/>
                  </a:lnTo>
                  <a:lnTo>
                    <a:pt x="380" y="235"/>
                  </a:lnTo>
                  <a:lnTo>
                    <a:pt x="377" y="256"/>
                  </a:lnTo>
                  <a:lnTo>
                    <a:pt x="377" y="268"/>
                  </a:lnTo>
                  <a:lnTo>
                    <a:pt x="379" y="279"/>
                  </a:lnTo>
                  <a:lnTo>
                    <a:pt x="407" y="421"/>
                  </a:lnTo>
                  <a:lnTo>
                    <a:pt x="424" y="515"/>
                  </a:lnTo>
                  <a:lnTo>
                    <a:pt x="429" y="547"/>
                  </a:lnTo>
                  <a:lnTo>
                    <a:pt x="429" y="558"/>
                  </a:lnTo>
                  <a:lnTo>
                    <a:pt x="415" y="561"/>
                  </a:lnTo>
                  <a:lnTo>
                    <a:pt x="397" y="562"/>
                  </a:lnTo>
                  <a:lnTo>
                    <a:pt x="353" y="562"/>
                  </a:lnTo>
                  <a:lnTo>
                    <a:pt x="309" y="561"/>
                  </a:lnTo>
                  <a:lnTo>
                    <a:pt x="291" y="562"/>
                  </a:lnTo>
                  <a:lnTo>
                    <a:pt x="276" y="563"/>
                  </a:lnTo>
                  <a:lnTo>
                    <a:pt x="259" y="567"/>
                  </a:lnTo>
                  <a:lnTo>
                    <a:pt x="245" y="572"/>
                  </a:lnTo>
                  <a:lnTo>
                    <a:pt x="236" y="572"/>
                  </a:lnTo>
                  <a:lnTo>
                    <a:pt x="230" y="572"/>
                  </a:lnTo>
                  <a:lnTo>
                    <a:pt x="224" y="567"/>
                  </a:lnTo>
                  <a:lnTo>
                    <a:pt x="218" y="563"/>
                  </a:lnTo>
                  <a:lnTo>
                    <a:pt x="214" y="547"/>
                  </a:lnTo>
                  <a:lnTo>
                    <a:pt x="212" y="511"/>
                  </a:lnTo>
                  <a:lnTo>
                    <a:pt x="207" y="409"/>
                  </a:lnTo>
                  <a:lnTo>
                    <a:pt x="203" y="306"/>
                  </a:lnTo>
                  <a:lnTo>
                    <a:pt x="200" y="270"/>
                  </a:lnTo>
                  <a:lnTo>
                    <a:pt x="199" y="260"/>
                  </a:lnTo>
                  <a:lnTo>
                    <a:pt x="197" y="254"/>
                  </a:lnTo>
                  <a:lnTo>
                    <a:pt x="209" y="165"/>
                  </a:lnTo>
                </a:path>
              </a:pathLst>
            </a:custGeom>
            <a:solidFill>
              <a:srgbClr val="622152"/>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64" name="Freeform 88">
              <a:extLst>
                <a:ext uri="{FF2B5EF4-FFF2-40B4-BE49-F238E27FC236}">
                  <a16:creationId xmlns:a16="http://schemas.microsoft.com/office/drawing/2014/main" id="{BD90C03B-B940-74FD-7ED7-2E4DB1210A75}"/>
                </a:ext>
              </a:extLst>
            </p:cNvPr>
            <p:cNvSpPr>
              <a:spLocks/>
            </p:cNvSpPr>
            <p:nvPr/>
          </p:nvSpPr>
          <p:spPr bwMode="auto">
            <a:xfrm>
              <a:off x="4437" y="2833"/>
              <a:ext cx="430" cy="573"/>
            </a:xfrm>
            <a:custGeom>
              <a:avLst/>
              <a:gdLst>
                <a:gd name="T0" fmla="*/ 209 w 430"/>
                <a:gd name="T1" fmla="*/ 160 h 573"/>
                <a:gd name="T2" fmla="*/ 204 w 430"/>
                <a:gd name="T3" fmla="*/ 210 h 573"/>
                <a:gd name="T4" fmla="*/ 183 w 430"/>
                <a:gd name="T5" fmla="*/ 572 h 573"/>
                <a:gd name="T6" fmla="*/ 118 w 430"/>
                <a:gd name="T7" fmla="*/ 566 h 573"/>
                <a:gd name="T8" fmla="*/ 80 w 430"/>
                <a:gd name="T9" fmla="*/ 567 h 573"/>
                <a:gd name="T10" fmla="*/ 18 w 430"/>
                <a:gd name="T11" fmla="*/ 563 h 573"/>
                <a:gd name="T12" fmla="*/ 0 w 430"/>
                <a:gd name="T13" fmla="*/ 546 h 573"/>
                <a:gd name="T14" fmla="*/ 7 w 430"/>
                <a:gd name="T15" fmla="*/ 422 h 573"/>
                <a:gd name="T16" fmla="*/ 16 w 430"/>
                <a:gd name="T17" fmla="*/ 297 h 573"/>
                <a:gd name="T18" fmla="*/ 10 w 430"/>
                <a:gd name="T19" fmla="*/ 262 h 573"/>
                <a:gd name="T20" fmla="*/ 0 w 430"/>
                <a:gd name="T21" fmla="*/ 218 h 573"/>
                <a:gd name="T22" fmla="*/ 2 w 430"/>
                <a:gd name="T23" fmla="*/ 197 h 573"/>
                <a:gd name="T24" fmla="*/ 7 w 430"/>
                <a:gd name="T25" fmla="*/ 161 h 573"/>
                <a:gd name="T26" fmla="*/ 10 w 430"/>
                <a:gd name="T27" fmla="*/ 125 h 573"/>
                <a:gd name="T28" fmla="*/ 32 w 430"/>
                <a:gd name="T29" fmla="*/ 65 h 573"/>
                <a:gd name="T30" fmla="*/ 55 w 430"/>
                <a:gd name="T31" fmla="*/ 22 h 573"/>
                <a:gd name="T32" fmla="*/ 64 w 430"/>
                <a:gd name="T33" fmla="*/ 0 h 573"/>
                <a:gd name="T34" fmla="*/ 65 w 430"/>
                <a:gd name="T35" fmla="*/ 0 h 573"/>
                <a:gd name="T36" fmla="*/ 78 w 430"/>
                <a:gd name="T37" fmla="*/ 7 h 573"/>
                <a:gd name="T38" fmla="*/ 103 w 430"/>
                <a:gd name="T39" fmla="*/ 15 h 573"/>
                <a:gd name="T40" fmla="*/ 128 w 430"/>
                <a:gd name="T41" fmla="*/ 17 h 573"/>
                <a:gd name="T42" fmla="*/ 170 w 430"/>
                <a:gd name="T43" fmla="*/ 15 h 573"/>
                <a:gd name="T44" fmla="*/ 259 w 430"/>
                <a:gd name="T45" fmla="*/ 15 h 573"/>
                <a:gd name="T46" fmla="*/ 347 w 430"/>
                <a:gd name="T47" fmla="*/ 13 h 573"/>
                <a:gd name="T48" fmla="*/ 361 w 430"/>
                <a:gd name="T49" fmla="*/ 41 h 573"/>
                <a:gd name="T50" fmla="*/ 366 w 430"/>
                <a:gd name="T51" fmla="*/ 62 h 573"/>
                <a:gd name="T52" fmla="*/ 363 w 430"/>
                <a:gd name="T53" fmla="*/ 94 h 573"/>
                <a:gd name="T54" fmla="*/ 366 w 430"/>
                <a:gd name="T55" fmla="*/ 129 h 573"/>
                <a:gd name="T56" fmla="*/ 379 w 430"/>
                <a:gd name="T57" fmla="*/ 199 h 573"/>
                <a:gd name="T58" fmla="*/ 380 w 430"/>
                <a:gd name="T59" fmla="*/ 235 h 573"/>
                <a:gd name="T60" fmla="*/ 377 w 430"/>
                <a:gd name="T61" fmla="*/ 268 h 573"/>
                <a:gd name="T62" fmla="*/ 407 w 430"/>
                <a:gd name="T63" fmla="*/ 421 h 573"/>
                <a:gd name="T64" fmla="*/ 429 w 430"/>
                <a:gd name="T65" fmla="*/ 547 h 573"/>
                <a:gd name="T66" fmla="*/ 415 w 430"/>
                <a:gd name="T67" fmla="*/ 561 h 573"/>
                <a:gd name="T68" fmla="*/ 353 w 430"/>
                <a:gd name="T69" fmla="*/ 562 h 573"/>
                <a:gd name="T70" fmla="*/ 291 w 430"/>
                <a:gd name="T71" fmla="*/ 562 h 573"/>
                <a:gd name="T72" fmla="*/ 259 w 430"/>
                <a:gd name="T73" fmla="*/ 567 h 573"/>
                <a:gd name="T74" fmla="*/ 236 w 430"/>
                <a:gd name="T75" fmla="*/ 572 h 573"/>
                <a:gd name="T76" fmla="*/ 224 w 430"/>
                <a:gd name="T77" fmla="*/ 567 h 573"/>
                <a:gd name="T78" fmla="*/ 214 w 430"/>
                <a:gd name="T79" fmla="*/ 547 h 573"/>
                <a:gd name="T80" fmla="*/ 207 w 430"/>
                <a:gd name="T81" fmla="*/ 409 h 573"/>
                <a:gd name="T82" fmla="*/ 200 w 430"/>
                <a:gd name="T83" fmla="*/ 270 h 573"/>
                <a:gd name="T84" fmla="*/ 197 w 430"/>
                <a:gd name="T85" fmla="*/ 254 h 573"/>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430" h="573">
                  <a:moveTo>
                    <a:pt x="209" y="165"/>
                  </a:moveTo>
                  <a:lnTo>
                    <a:pt x="209" y="160"/>
                  </a:lnTo>
                  <a:lnTo>
                    <a:pt x="207" y="185"/>
                  </a:lnTo>
                  <a:lnTo>
                    <a:pt x="204" y="210"/>
                  </a:lnTo>
                  <a:lnTo>
                    <a:pt x="199" y="258"/>
                  </a:lnTo>
                  <a:lnTo>
                    <a:pt x="183" y="572"/>
                  </a:lnTo>
                  <a:lnTo>
                    <a:pt x="141" y="567"/>
                  </a:lnTo>
                  <a:lnTo>
                    <a:pt x="118" y="566"/>
                  </a:lnTo>
                  <a:lnTo>
                    <a:pt x="100" y="567"/>
                  </a:lnTo>
                  <a:lnTo>
                    <a:pt x="80" y="567"/>
                  </a:lnTo>
                  <a:lnTo>
                    <a:pt x="49" y="566"/>
                  </a:lnTo>
                  <a:lnTo>
                    <a:pt x="18" y="563"/>
                  </a:lnTo>
                  <a:lnTo>
                    <a:pt x="2" y="558"/>
                  </a:lnTo>
                  <a:lnTo>
                    <a:pt x="0" y="546"/>
                  </a:lnTo>
                  <a:lnTo>
                    <a:pt x="0" y="515"/>
                  </a:lnTo>
                  <a:lnTo>
                    <a:pt x="7" y="422"/>
                  </a:lnTo>
                  <a:lnTo>
                    <a:pt x="13" y="329"/>
                  </a:lnTo>
                  <a:lnTo>
                    <a:pt x="16" y="297"/>
                  </a:lnTo>
                  <a:lnTo>
                    <a:pt x="16" y="282"/>
                  </a:lnTo>
                  <a:lnTo>
                    <a:pt x="10" y="262"/>
                  </a:lnTo>
                  <a:lnTo>
                    <a:pt x="4" y="239"/>
                  </a:lnTo>
                  <a:lnTo>
                    <a:pt x="0" y="218"/>
                  </a:lnTo>
                  <a:lnTo>
                    <a:pt x="0" y="207"/>
                  </a:lnTo>
                  <a:lnTo>
                    <a:pt x="2" y="197"/>
                  </a:lnTo>
                  <a:lnTo>
                    <a:pt x="5" y="180"/>
                  </a:lnTo>
                  <a:lnTo>
                    <a:pt x="7" y="161"/>
                  </a:lnTo>
                  <a:lnTo>
                    <a:pt x="8" y="143"/>
                  </a:lnTo>
                  <a:lnTo>
                    <a:pt x="10" y="125"/>
                  </a:lnTo>
                  <a:lnTo>
                    <a:pt x="21" y="94"/>
                  </a:lnTo>
                  <a:lnTo>
                    <a:pt x="32" y="65"/>
                  </a:lnTo>
                  <a:lnTo>
                    <a:pt x="43" y="45"/>
                  </a:lnTo>
                  <a:lnTo>
                    <a:pt x="55" y="22"/>
                  </a:lnTo>
                  <a:lnTo>
                    <a:pt x="60" y="12"/>
                  </a:lnTo>
                  <a:lnTo>
                    <a:pt x="64" y="0"/>
                  </a:lnTo>
                  <a:lnTo>
                    <a:pt x="64" y="1"/>
                  </a:lnTo>
                  <a:lnTo>
                    <a:pt x="65" y="0"/>
                  </a:lnTo>
                  <a:lnTo>
                    <a:pt x="67" y="0"/>
                  </a:lnTo>
                  <a:lnTo>
                    <a:pt x="78" y="7"/>
                  </a:lnTo>
                  <a:lnTo>
                    <a:pt x="89" y="13"/>
                  </a:lnTo>
                  <a:lnTo>
                    <a:pt x="103" y="15"/>
                  </a:lnTo>
                  <a:lnTo>
                    <a:pt x="116" y="17"/>
                  </a:lnTo>
                  <a:lnTo>
                    <a:pt x="128" y="17"/>
                  </a:lnTo>
                  <a:lnTo>
                    <a:pt x="143" y="16"/>
                  </a:lnTo>
                  <a:lnTo>
                    <a:pt x="170" y="15"/>
                  </a:lnTo>
                  <a:lnTo>
                    <a:pt x="214" y="15"/>
                  </a:lnTo>
                  <a:lnTo>
                    <a:pt x="259" y="15"/>
                  </a:lnTo>
                  <a:lnTo>
                    <a:pt x="303" y="15"/>
                  </a:lnTo>
                  <a:lnTo>
                    <a:pt x="347" y="13"/>
                  </a:lnTo>
                  <a:lnTo>
                    <a:pt x="357" y="32"/>
                  </a:lnTo>
                  <a:lnTo>
                    <a:pt x="361" y="41"/>
                  </a:lnTo>
                  <a:lnTo>
                    <a:pt x="365" y="52"/>
                  </a:lnTo>
                  <a:lnTo>
                    <a:pt x="366" y="62"/>
                  </a:lnTo>
                  <a:lnTo>
                    <a:pt x="366" y="73"/>
                  </a:lnTo>
                  <a:lnTo>
                    <a:pt x="363" y="94"/>
                  </a:lnTo>
                  <a:lnTo>
                    <a:pt x="364" y="112"/>
                  </a:lnTo>
                  <a:lnTo>
                    <a:pt x="366" y="129"/>
                  </a:lnTo>
                  <a:lnTo>
                    <a:pt x="373" y="164"/>
                  </a:lnTo>
                  <a:lnTo>
                    <a:pt x="379" y="199"/>
                  </a:lnTo>
                  <a:lnTo>
                    <a:pt x="380" y="217"/>
                  </a:lnTo>
                  <a:lnTo>
                    <a:pt x="380" y="235"/>
                  </a:lnTo>
                  <a:lnTo>
                    <a:pt x="377" y="256"/>
                  </a:lnTo>
                  <a:lnTo>
                    <a:pt x="377" y="268"/>
                  </a:lnTo>
                  <a:lnTo>
                    <a:pt x="379" y="279"/>
                  </a:lnTo>
                  <a:lnTo>
                    <a:pt x="407" y="421"/>
                  </a:lnTo>
                  <a:lnTo>
                    <a:pt x="424" y="515"/>
                  </a:lnTo>
                  <a:lnTo>
                    <a:pt x="429" y="547"/>
                  </a:lnTo>
                  <a:lnTo>
                    <a:pt x="429" y="558"/>
                  </a:lnTo>
                  <a:lnTo>
                    <a:pt x="415" y="561"/>
                  </a:lnTo>
                  <a:lnTo>
                    <a:pt x="397" y="562"/>
                  </a:lnTo>
                  <a:lnTo>
                    <a:pt x="353" y="562"/>
                  </a:lnTo>
                  <a:lnTo>
                    <a:pt x="309" y="561"/>
                  </a:lnTo>
                  <a:lnTo>
                    <a:pt x="291" y="562"/>
                  </a:lnTo>
                  <a:lnTo>
                    <a:pt x="276" y="563"/>
                  </a:lnTo>
                  <a:lnTo>
                    <a:pt x="259" y="567"/>
                  </a:lnTo>
                  <a:lnTo>
                    <a:pt x="245" y="572"/>
                  </a:lnTo>
                  <a:lnTo>
                    <a:pt x="236" y="572"/>
                  </a:lnTo>
                  <a:lnTo>
                    <a:pt x="230" y="572"/>
                  </a:lnTo>
                  <a:lnTo>
                    <a:pt x="224" y="567"/>
                  </a:lnTo>
                  <a:lnTo>
                    <a:pt x="218" y="563"/>
                  </a:lnTo>
                  <a:lnTo>
                    <a:pt x="214" y="547"/>
                  </a:lnTo>
                  <a:lnTo>
                    <a:pt x="212" y="511"/>
                  </a:lnTo>
                  <a:lnTo>
                    <a:pt x="207" y="409"/>
                  </a:lnTo>
                  <a:lnTo>
                    <a:pt x="203" y="306"/>
                  </a:lnTo>
                  <a:lnTo>
                    <a:pt x="200" y="270"/>
                  </a:lnTo>
                  <a:lnTo>
                    <a:pt x="199" y="260"/>
                  </a:lnTo>
                  <a:lnTo>
                    <a:pt x="197" y="254"/>
                  </a:lnTo>
                </a:path>
              </a:pathLst>
            </a:custGeom>
            <a:noFill/>
            <a:ln w="12700" cap="rnd" cmpd="sng">
              <a:solidFill>
                <a:srgbClr val="FF82A0"/>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65" name="Freeform 89">
              <a:extLst>
                <a:ext uri="{FF2B5EF4-FFF2-40B4-BE49-F238E27FC236}">
                  <a16:creationId xmlns:a16="http://schemas.microsoft.com/office/drawing/2014/main" id="{50D52528-5E1A-737D-305D-5E96EC63E941}"/>
                </a:ext>
              </a:extLst>
            </p:cNvPr>
            <p:cNvSpPr>
              <a:spLocks/>
            </p:cNvSpPr>
            <p:nvPr/>
          </p:nvSpPr>
          <p:spPr bwMode="auto">
            <a:xfrm>
              <a:off x="4419" y="2502"/>
              <a:ext cx="102" cy="80"/>
            </a:xfrm>
            <a:custGeom>
              <a:avLst/>
              <a:gdLst>
                <a:gd name="T0" fmla="*/ 0 w 102"/>
                <a:gd name="T1" fmla="*/ 68 h 80"/>
                <a:gd name="T2" fmla="*/ 7 w 102"/>
                <a:gd name="T3" fmla="*/ 61 h 80"/>
                <a:gd name="T4" fmla="*/ 12 w 102"/>
                <a:gd name="T5" fmla="*/ 53 h 80"/>
                <a:gd name="T6" fmla="*/ 17 w 102"/>
                <a:gd name="T7" fmla="*/ 44 h 80"/>
                <a:gd name="T8" fmla="*/ 23 w 102"/>
                <a:gd name="T9" fmla="*/ 36 h 80"/>
                <a:gd name="T10" fmla="*/ 33 w 102"/>
                <a:gd name="T11" fmla="*/ 27 h 80"/>
                <a:gd name="T12" fmla="*/ 41 w 102"/>
                <a:gd name="T13" fmla="*/ 21 h 80"/>
                <a:gd name="T14" fmla="*/ 58 w 102"/>
                <a:gd name="T15" fmla="*/ 11 h 80"/>
                <a:gd name="T16" fmla="*/ 66 w 102"/>
                <a:gd name="T17" fmla="*/ 7 h 80"/>
                <a:gd name="T18" fmla="*/ 76 w 102"/>
                <a:gd name="T19" fmla="*/ 4 h 80"/>
                <a:gd name="T20" fmla="*/ 86 w 102"/>
                <a:gd name="T21" fmla="*/ 0 h 80"/>
                <a:gd name="T22" fmla="*/ 96 w 102"/>
                <a:gd name="T23" fmla="*/ 0 h 80"/>
                <a:gd name="T24" fmla="*/ 96 w 102"/>
                <a:gd name="T25" fmla="*/ 2 h 80"/>
                <a:gd name="T26" fmla="*/ 98 w 102"/>
                <a:gd name="T27" fmla="*/ 4 h 80"/>
                <a:gd name="T28" fmla="*/ 101 w 102"/>
                <a:gd name="T29" fmla="*/ 5 h 80"/>
                <a:gd name="T30" fmla="*/ 101 w 102"/>
                <a:gd name="T31" fmla="*/ 7 h 80"/>
                <a:gd name="T32" fmla="*/ 91 w 102"/>
                <a:gd name="T33" fmla="*/ 12 h 80"/>
                <a:gd name="T34" fmla="*/ 77 w 102"/>
                <a:gd name="T35" fmla="*/ 18 h 80"/>
                <a:gd name="T36" fmla="*/ 54 w 102"/>
                <a:gd name="T37" fmla="*/ 29 h 80"/>
                <a:gd name="T38" fmla="*/ 62 w 102"/>
                <a:gd name="T39" fmla="*/ 23 h 80"/>
                <a:gd name="T40" fmla="*/ 73 w 102"/>
                <a:gd name="T41" fmla="*/ 17 h 80"/>
                <a:gd name="T42" fmla="*/ 86 w 102"/>
                <a:gd name="T43" fmla="*/ 14 h 80"/>
                <a:gd name="T44" fmla="*/ 96 w 102"/>
                <a:gd name="T45" fmla="*/ 10 h 80"/>
                <a:gd name="T46" fmla="*/ 96 w 102"/>
                <a:gd name="T47" fmla="*/ 15 h 80"/>
                <a:gd name="T48" fmla="*/ 95 w 102"/>
                <a:gd name="T49" fmla="*/ 21 h 80"/>
                <a:gd name="T50" fmla="*/ 93 w 102"/>
                <a:gd name="T51" fmla="*/ 25 h 80"/>
                <a:gd name="T52" fmla="*/ 90 w 102"/>
                <a:gd name="T53" fmla="*/ 28 h 80"/>
                <a:gd name="T54" fmla="*/ 77 w 102"/>
                <a:gd name="T55" fmla="*/ 35 h 80"/>
                <a:gd name="T56" fmla="*/ 64 w 102"/>
                <a:gd name="T57" fmla="*/ 43 h 80"/>
                <a:gd name="T58" fmla="*/ 66 w 102"/>
                <a:gd name="T59" fmla="*/ 47 h 80"/>
                <a:gd name="T60" fmla="*/ 66 w 102"/>
                <a:gd name="T61" fmla="*/ 50 h 80"/>
                <a:gd name="T62" fmla="*/ 64 w 102"/>
                <a:gd name="T63" fmla="*/ 58 h 80"/>
                <a:gd name="T64" fmla="*/ 58 w 102"/>
                <a:gd name="T65" fmla="*/ 65 h 80"/>
                <a:gd name="T66" fmla="*/ 49 w 102"/>
                <a:gd name="T67" fmla="*/ 71 h 80"/>
                <a:gd name="T68" fmla="*/ 48 w 102"/>
                <a:gd name="T69" fmla="*/ 73 h 80"/>
                <a:gd name="T70" fmla="*/ 49 w 102"/>
                <a:gd name="T71" fmla="*/ 77 h 80"/>
                <a:gd name="T72" fmla="*/ 45 w 102"/>
                <a:gd name="T73" fmla="*/ 77 h 80"/>
                <a:gd name="T74" fmla="*/ 44 w 102"/>
                <a:gd name="T75" fmla="*/ 78 h 80"/>
                <a:gd name="T76" fmla="*/ 42 w 102"/>
                <a:gd name="T77" fmla="*/ 79 h 80"/>
                <a:gd name="T78" fmla="*/ 39 w 102"/>
                <a:gd name="T79" fmla="*/ 79 h 80"/>
                <a:gd name="T80" fmla="*/ 0 w 102"/>
                <a:gd name="T81" fmla="*/ 68 h 80"/>
                <a:gd name="T82" fmla="*/ 0 w 102"/>
                <a:gd name="T83" fmla="*/ 68 h 80"/>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0" t="0" r="r" b="b"/>
              <a:pathLst>
                <a:path w="102" h="80">
                  <a:moveTo>
                    <a:pt x="0" y="68"/>
                  </a:moveTo>
                  <a:lnTo>
                    <a:pt x="7" y="61"/>
                  </a:lnTo>
                  <a:lnTo>
                    <a:pt x="12" y="53"/>
                  </a:lnTo>
                  <a:lnTo>
                    <a:pt x="17" y="44"/>
                  </a:lnTo>
                  <a:lnTo>
                    <a:pt x="23" y="36"/>
                  </a:lnTo>
                  <a:lnTo>
                    <a:pt x="33" y="27"/>
                  </a:lnTo>
                  <a:lnTo>
                    <a:pt x="41" y="21"/>
                  </a:lnTo>
                  <a:lnTo>
                    <a:pt x="58" y="11"/>
                  </a:lnTo>
                  <a:lnTo>
                    <a:pt x="66" y="7"/>
                  </a:lnTo>
                  <a:lnTo>
                    <a:pt x="76" y="4"/>
                  </a:lnTo>
                  <a:lnTo>
                    <a:pt x="86" y="0"/>
                  </a:lnTo>
                  <a:lnTo>
                    <a:pt x="96" y="0"/>
                  </a:lnTo>
                  <a:lnTo>
                    <a:pt x="96" y="2"/>
                  </a:lnTo>
                  <a:lnTo>
                    <a:pt x="98" y="4"/>
                  </a:lnTo>
                  <a:lnTo>
                    <a:pt x="101" y="5"/>
                  </a:lnTo>
                  <a:lnTo>
                    <a:pt x="101" y="7"/>
                  </a:lnTo>
                  <a:lnTo>
                    <a:pt x="91" y="12"/>
                  </a:lnTo>
                  <a:lnTo>
                    <a:pt x="77" y="18"/>
                  </a:lnTo>
                  <a:lnTo>
                    <a:pt x="54" y="29"/>
                  </a:lnTo>
                  <a:lnTo>
                    <a:pt x="62" y="23"/>
                  </a:lnTo>
                  <a:lnTo>
                    <a:pt x="73" y="17"/>
                  </a:lnTo>
                  <a:lnTo>
                    <a:pt x="86" y="14"/>
                  </a:lnTo>
                  <a:lnTo>
                    <a:pt x="96" y="10"/>
                  </a:lnTo>
                  <a:lnTo>
                    <a:pt x="96" y="15"/>
                  </a:lnTo>
                  <a:lnTo>
                    <a:pt x="95" y="21"/>
                  </a:lnTo>
                  <a:lnTo>
                    <a:pt x="93" y="25"/>
                  </a:lnTo>
                  <a:lnTo>
                    <a:pt x="90" y="28"/>
                  </a:lnTo>
                  <a:lnTo>
                    <a:pt x="77" y="35"/>
                  </a:lnTo>
                  <a:lnTo>
                    <a:pt x="64" y="43"/>
                  </a:lnTo>
                  <a:lnTo>
                    <a:pt x="66" y="47"/>
                  </a:lnTo>
                  <a:lnTo>
                    <a:pt x="66" y="50"/>
                  </a:lnTo>
                  <a:lnTo>
                    <a:pt x="64" y="58"/>
                  </a:lnTo>
                  <a:lnTo>
                    <a:pt x="58" y="65"/>
                  </a:lnTo>
                  <a:lnTo>
                    <a:pt x="49" y="71"/>
                  </a:lnTo>
                  <a:lnTo>
                    <a:pt x="48" y="73"/>
                  </a:lnTo>
                  <a:lnTo>
                    <a:pt x="49" y="77"/>
                  </a:lnTo>
                  <a:lnTo>
                    <a:pt x="45" y="77"/>
                  </a:lnTo>
                  <a:lnTo>
                    <a:pt x="44" y="78"/>
                  </a:lnTo>
                  <a:lnTo>
                    <a:pt x="42" y="79"/>
                  </a:lnTo>
                  <a:lnTo>
                    <a:pt x="39" y="79"/>
                  </a:lnTo>
                  <a:lnTo>
                    <a:pt x="0" y="68"/>
                  </a:lnTo>
                </a:path>
              </a:pathLst>
            </a:custGeom>
            <a:solidFill>
              <a:srgbClr val="FFE0F5"/>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66" name="Freeform 90">
              <a:extLst>
                <a:ext uri="{FF2B5EF4-FFF2-40B4-BE49-F238E27FC236}">
                  <a16:creationId xmlns:a16="http://schemas.microsoft.com/office/drawing/2014/main" id="{F884F127-BDBB-7152-C332-B30F4D03A136}"/>
                </a:ext>
              </a:extLst>
            </p:cNvPr>
            <p:cNvSpPr>
              <a:spLocks/>
            </p:cNvSpPr>
            <p:nvPr/>
          </p:nvSpPr>
          <p:spPr bwMode="auto">
            <a:xfrm>
              <a:off x="4419" y="2502"/>
              <a:ext cx="102" cy="80"/>
            </a:xfrm>
            <a:custGeom>
              <a:avLst/>
              <a:gdLst>
                <a:gd name="T0" fmla="*/ 0 w 102"/>
                <a:gd name="T1" fmla="*/ 68 h 80"/>
                <a:gd name="T2" fmla="*/ 7 w 102"/>
                <a:gd name="T3" fmla="*/ 61 h 80"/>
                <a:gd name="T4" fmla="*/ 12 w 102"/>
                <a:gd name="T5" fmla="*/ 53 h 80"/>
                <a:gd name="T6" fmla="*/ 17 w 102"/>
                <a:gd name="T7" fmla="*/ 44 h 80"/>
                <a:gd name="T8" fmla="*/ 23 w 102"/>
                <a:gd name="T9" fmla="*/ 36 h 80"/>
                <a:gd name="T10" fmla="*/ 33 w 102"/>
                <a:gd name="T11" fmla="*/ 27 h 80"/>
                <a:gd name="T12" fmla="*/ 41 w 102"/>
                <a:gd name="T13" fmla="*/ 21 h 80"/>
                <a:gd name="T14" fmla="*/ 58 w 102"/>
                <a:gd name="T15" fmla="*/ 11 h 80"/>
                <a:gd name="T16" fmla="*/ 66 w 102"/>
                <a:gd name="T17" fmla="*/ 7 h 80"/>
                <a:gd name="T18" fmla="*/ 76 w 102"/>
                <a:gd name="T19" fmla="*/ 4 h 80"/>
                <a:gd name="T20" fmla="*/ 86 w 102"/>
                <a:gd name="T21" fmla="*/ 0 h 80"/>
                <a:gd name="T22" fmla="*/ 96 w 102"/>
                <a:gd name="T23" fmla="*/ 0 h 80"/>
                <a:gd name="T24" fmla="*/ 96 w 102"/>
                <a:gd name="T25" fmla="*/ 2 h 80"/>
                <a:gd name="T26" fmla="*/ 98 w 102"/>
                <a:gd name="T27" fmla="*/ 4 h 80"/>
                <a:gd name="T28" fmla="*/ 101 w 102"/>
                <a:gd name="T29" fmla="*/ 5 h 80"/>
                <a:gd name="T30" fmla="*/ 101 w 102"/>
                <a:gd name="T31" fmla="*/ 7 h 80"/>
                <a:gd name="T32" fmla="*/ 91 w 102"/>
                <a:gd name="T33" fmla="*/ 12 h 80"/>
                <a:gd name="T34" fmla="*/ 77 w 102"/>
                <a:gd name="T35" fmla="*/ 18 h 80"/>
                <a:gd name="T36" fmla="*/ 54 w 102"/>
                <a:gd name="T37" fmla="*/ 29 h 80"/>
                <a:gd name="T38" fmla="*/ 62 w 102"/>
                <a:gd name="T39" fmla="*/ 23 h 80"/>
                <a:gd name="T40" fmla="*/ 73 w 102"/>
                <a:gd name="T41" fmla="*/ 17 h 80"/>
                <a:gd name="T42" fmla="*/ 86 w 102"/>
                <a:gd name="T43" fmla="*/ 14 h 80"/>
                <a:gd name="T44" fmla="*/ 96 w 102"/>
                <a:gd name="T45" fmla="*/ 10 h 80"/>
                <a:gd name="T46" fmla="*/ 96 w 102"/>
                <a:gd name="T47" fmla="*/ 15 h 80"/>
                <a:gd name="T48" fmla="*/ 95 w 102"/>
                <a:gd name="T49" fmla="*/ 21 h 80"/>
                <a:gd name="T50" fmla="*/ 93 w 102"/>
                <a:gd name="T51" fmla="*/ 25 h 80"/>
                <a:gd name="T52" fmla="*/ 90 w 102"/>
                <a:gd name="T53" fmla="*/ 28 h 80"/>
                <a:gd name="T54" fmla="*/ 77 w 102"/>
                <a:gd name="T55" fmla="*/ 35 h 80"/>
                <a:gd name="T56" fmla="*/ 64 w 102"/>
                <a:gd name="T57" fmla="*/ 43 h 80"/>
                <a:gd name="T58" fmla="*/ 66 w 102"/>
                <a:gd name="T59" fmla="*/ 47 h 80"/>
                <a:gd name="T60" fmla="*/ 66 w 102"/>
                <a:gd name="T61" fmla="*/ 50 h 80"/>
                <a:gd name="T62" fmla="*/ 64 w 102"/>
                <a:gd name="T63" fmla="*/ 58 h 80"/>
                <a:gd name="T64" fmla="*/ 58 w 102"/>
                <a:gd name="T65" fmla="*/ 65 h 80"/>
                <a:gd name="T66" fmla="*/ 49 w 102"/>
                <a:gd name="T67" fmla="*/ 71 h 80"/>
                <a:gd name="T68" fmla="*/ 48 w 102"/>
                <a:gd name="T69" fmla="*/ 73 h 80"/>
                <a:gd name="T70" fmla="*/ 49 w 102"/>
                <a:gd name="T71" fmla="*/ 77 h 80"/>
                <a:gd name="T72" fmla="*/ 45 w 102"/>
                <a:gd name="T73" fmla="*/ 77 h 80"/>
                <a:gd name="T74" fmla="*/ 44 w 102"/>
                <a:gd name="T75" fmla="*/ 78 h 80"/>
                <a:gd name="T76" fmla="*/ 42 w 102"/>
                <a:gd name="T77" fmla="*/ 79 h 80"/>
                <a:gd name="T78" fmla="*/ 39 w 102"/>
                <a:gd name="T79" fmla="*/ 79 h 80"/>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102" h="80">
                  <a:moveTo>
                    <a:pt x="0" y="68"/>
                  </a:moveTo>
                  <a:lnTo>
                    <a:pt x="7" y="61"/>
                  </a:lnTo>
                  <a:lnTo>
                    <a:pt x="12" y="53"/>
                  </a:lnTo>
                  <a:lnTo>
                    <a:pt x="17" y="44"/>
                  </a:lnTo>
                  <a:lnTo>
                    <a:pt x="23" y="36"/>
                  </a:lnTo>
                  <a:lnTo>
                    <a:pt x="33" y="27"/>
                  </a:lnTo>
                  <a:lnTo>
                    <a:pt x="41" y="21"/>
                  </a:lnTo>
                  <a:lnTo>
                    <a:pt x="58" y="11"/>
                  </a:lnTo>
                  <a:lnTo>
                    <a:pt x="66" y="7"/>
                  </a:lnTo>
                  <a:lnTo>
                    <a:pt x="76" y="4"/>
                  </a:lnTo>
                  <a:lnTo>
                    <a:pt x="86" y="0"/>
                  </a:lnTo>
                  <a:lnTo>
                    <a:pt x="96" y="0"/>
                  </a:lnTo>
                  <a:lnTo>
                    <a:pt x="96" y="2"/>
                  </a:lnTo>
                  <a:lnTo>
                    <a:pt x="98" y="4"/>
                  </a:lnTo>
                  <a:lnTo>
                    <a:pt x="101" y="5"/>
                  </a:lnTo>
                  <a:lnTo>
                    <a:pt x="101" y="7"/>
                  </a:lnTo>
                  <a:lnTo>
                    <a:pt x="91" y="12"/>
                  </a:lnTo>
                  <a:lnTo>
                    <a:pt x="77" y="18"/>
                  </a:lnTo>
                  <a:lnTo>
                    <a:pt x="54" y="29"/>
                  </a:lnTo>
                  <a:lnTo>
                    <a:pt x="62" y="23"/>
                  </a:lnTo>
                  <a:lnTo>
                    <a:pt x="73" y="17"/>
                  </a:lnTo>
                  <a:lnTo>
                    <a:pt x="86" y="14"/>
                  </a:lnTo>
                  <a:lnTo>
                    <a:pt x="96" y="10"/>
                  </a:lnTo>
                  <a:lnTo>
                    <a:pt x="96" y="15"/>
                  </a:lnTo>
                  <a:lnTo>
                    <a:pt x="95" y="21"/>
                  </a:lnTo>
                  <a:lnTo>
                    <a:pt x="93" y="25"/>
                  </a:lnTo>
                  <a:lnTo>
                    <a:pt x="90" y="28"/>
                  </a:lnTo>
                  <a:lnTo>
                    <a:pt x="77" y="35"/>
                  </a:lnTo>
                  <a:lnTo>
                    <a:pt x="64" y="43"/>
                  </a:lnTo>
                  <a:lnTo>
                    <a:pt x="66" y="47"/>
                  </a:lnTo>
                  <a:lnTo>
                    <a:pt x="66" y="50"/>
                  </a:lnTo>
                  <a:lnTo>
                    <a:pt x="64" y="58"/>
                  </a:lnTo>
                  <a:lnTo>
                    <a:pt x="58" y="65"/>
                  </a:lnTo>
                  <a:lnTo>
                    <a:pt x="49" y="71"/>
                  </a:lnTo>
                  <a:lnTo>
                    <a:pt x="48" y="73"/>
                  </a:lnTo>
                  <a:lnTo>
                    <a:pt x="49" y="77"/>
                  </a:lnTo>
                  <a:lnTo>
                    <a:pt x="45" y="77"/>
                  </a:lnTo>
                  <a:lnTo>
                    <a:pt x="44" y="78"/>
                  </a:lnTo>
                  <a:lnTo>
                    <a:pt x="42" y="79"/>
                  </a:lnTo>
                  <a:lnTo>
                    <a:pt x="39" y="79"/>
                  </a:lnTo>
                </a:path>
              </a:pathLst>
            </a:custGeom>
            <a:noFill/>
            <a:ln w="12700" cap="rnd" cmpd="sng">
              <a:solidFill>
                <a:srgbClr val="FF82A0"/>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67" name="Freeform 91">
              <a:extLst>
                <a:ext uri="{FF2B5EF4-FFF2-40B4-BE49-F238E27FC236}">
                  <a16:creationId xmlns:a16="http://schemas.microsoft.com/office/drawing/2014/main" id="{F2D91427-B86E-A8D9-56F7-B49BABF63D7C}"/>
                </a:ext>
              </a:extLst>
            </p:cNvPr>
            <p:cNvSpPr>
              <a:spLocks/>
            </p:cNvSpPr>
            <p:nvPr/>
          </p:nvSpPr>
          <p:spPr bwMode="auto">
            <a:xfrm>
              <a:off x="4421" y="2566"/>
              <a:ext cx="50" cy="27"/>
            </a:xfrm>
            <a:custGeom>
              <a:avLst/>
              <a:gdLst>
                <a:gd name="T0" fmla="*/ 49 w 50"/>
                <a:gd name="T1" fmla="*/ 14 h 27"/>
                <a:gd name="T2" fmla="*/ 32 w 50"/>
                <a:gd name="T3" fmla="*/ 24 h 27"/>
                <a:gd name="T4" fmla="*/ 22 w 50"/>
                <a:gd name="T5" fmla="*/ 26 h 27"/>
                <a:gd name="T6" fmla="*/ 13 w 50"/>
                <a:gd name="T7" fmla="*/ 26 h 27"/>
                <a:gd name="T8" fmla="*/ 8 w 50"/>
                <a:gd name="T9" fmla="*/ 26 h 27"/>
                <a:gd name="T10" fmla="*/ 4 w 50"/>
                <a:gd name="T11" fmla="*/ 22 h 27"/>
                <a:gd name="T12" fmla="*/ 0 w 50"/>
                <a:gd name="T13" fmla="*/ 15 h 27"/>
                <a:gd name="T14" fmla="*/ 0 w 50"/>
                <a:gd name="T15" fmla="*/ 12 h 27"/>
                <a:gd name="T16" fmla="*/ 1 w 50"/>
                <a:gd name="T17" fmla="*/ 6 h 27"/>
                <a:gd name="T18" fmla="*/ 2 w 50"/>
                <a:gd name="T19" fmla="*/ 4 h 27"/>
                <a:gd name="T20" fmla="*/ 5 w 50"/>
                <a:gd name="T21" fmla="*/ 0 h 27"/>
                <a:gd name="T22" fmla="*/ 49 w 50"/>
                <a:gd name="T23" fmla="*/ 14 h 27"/>
                <a:gd name="T24" fmla="*/ 49 w 50"/>
                <a:gd name="T25" fmla="*/ 14 h 27"/>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50" h="27">
                  <a:moveTo>
                    <a:pt x="49" y="14"/>
                  </a:moveTo>
                  <a:lnTo>
                    <a:pt x="32" y="24"/>
                  </a:lnTo>
                  <a:lnTo>
                    <a:pt x="22" y="26"/>
                  </a:lnTo>
                  <a:lnTo>
                    <a:pt x="13" y="26"/>
                  </a:lnTo>
                  <a:lnTo>
                    <a:pt x="8" y="26"/>
                  </a:lnTo>
                  <a:lnTo>
                    <a:pt x="4" y="22"/>
                  </a:lnTo>
                  <a:lnTo>
                    <a:pt x="0" y="15"/>
                  </a:lnTo>
                  <a:lnTo>
                    <a:pt x="0" y="12"/>
                  </a:lnTo>
                  <a:lnTo>
                    <a:pt x="1" y="6"/>
                  </a:lnTo>
                  <a:lnTo>
                    <a:pt x="2" y="4"/>
                  </a:lnTo>
                  <a:lnTo>
                    <a:pt x="5" y="0"/>
                  </a:lnTo>
                  <a:lnTo>
                    <a:pt x="49" y="14"/>
                  </a:lnTo>
                </a:path>
              </a:pathLst>
            </a:custGeom>
            <a:solidFill>
              <a:srgbClr val="FFE0F5"/>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68" name="Freeform 92">
              <a:extLst>
                <a:ext uri="{FF2B5EF4-FFF2-40B4-BE49-F238E27FC236}">
                  <a16:creationId xmlns:a16="http://schemas.microsoft.com/office/drawing/2014/main" id="{CE3CB72F-044B-948D-B577-B00EDC172CBD}"/>
                </a:ext>
              </a:extLst>
            </p:cNvPr>
            <p:cNvSpPr>
              <a:spLocks/>
            </p:cNvSpPr>
            <p:nvPr/>
          </p:nvSpPr>
          <p:spPr bwMode="auto">
            <a:xfrm>
              <a:off x="4421" y="2566"/>
              <a:ext cx="50" cy="27"/>
            </a:xfrm>
            <a:custGeom>
              <a:avLst/>
              <a:gdLst>
                <a:gd name="T0" fmla="*/ 49 w 50"/>
                <a:gd name="T1" fmla="*/ 14 h 27"/>
                <a:gd name="T2" fmla="*/ 32 w 50"/>
                <a:gd name="T3" fmla="*/ 24 h 27"/>
                <a:gd name="T4" fmla="*/ 22 w 50"/>
                <a:gd name="T5" fmla="*/ 26 h 27"/>
                <a:gd name="T6" fmla="*/ 13 w 50"/>
                <a:gd name="T7" fmla="*/ 26 h 27"/>
                <a:gd name="T8" fmla="*/ 8 w 50"/>
                <a:gd name="T9" fmla="*/ 26 h 27"/>
                <a:gd name="T10" fmla="*/ 4 w 50"/>
                <a:gd name="T11" fmla="*/ 22 h 27"/>
                <a:gd name="T12" fmla="*/ 0 w 50"/>
                <a:gd name="T13" fmla="*/ 15 h 27"/>
                <a:gd name="T14" fmla="*/ 0 w 50"/>
                <a:gd name="T15" fmla="*/ 12 h 27"/>
                <a:gd name="T16" fmla="*/ 1 w 50"/>
                <a:gd name="T17" fmla="*/ 6 h 27"/>
                <a:gd name="T18" fmla="*/ 2 w 50"/>
                <a:gd name="T19" fmla="*/ 4 h 27"/>
                <a:gd name="T20" fmla="*/ 5 w 50"/>
                <a:gd name="T21" fmla="*/ 0 h 2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50" h="27">
                  <a:moveTo>
                    <a:pt x="49" y="14"/>
                  </a:moveTo>
                  <a:lnTo>
                    <a:pt x="32" y="24"/>
                  </a:lnTo>
                  <a:lnTo>
                    <a:pt x="22" y="26"/>
                  </a:lnTo>
                  <a:lnTo>
                    <a:pt x="13" y="26"/>
                  </a:lnTo>
                  <a:lnTo>
                    <a:pt x="8" y="26"/>
                  </a:lnTo>
                  <a:lnTo>
                    <a:pt x="4" y="22"/>
                  </a:lnTo>
                  <a:lnTo>
                    <a:pt x="0" y="15"/>
                  </a:lnTo>
                  <a:lnTo>
                    <a:pt x="0" y="12"/>
                  </a:lnTo>
                  <a:lnTo>
                    <a:pt x="1" y="6"/>
                  </a:lnTo>
                  <a:lnTo>
                    <a:pt x="2" y="4"/>
                  </a:lnTo>
                  <a:lnTo>
                    <a:pt x="5" y="0"/>
                  </a:lnTo>
                </a:path>
              </a:pathLst>
            </a:custGeom>
            <a:noFill/>
            <a:ln w="12700" cap="rnd" cmpd="sng">
              <a:solidFill>
                <a:srgbClr val="FF82A0"/>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69" name="Freeform 93">
              <a:extLst>
                <a:ext uri="{FF2B5EF4-FFF2-40B4-BE49-F238E27FC236}">
                  <a16:creationId xmlns:a16="http://schemas.microsoft.com/office/drawing/2014/main" id="{397A7231-B6C0-7DB3-943A-70FB7D00370D}"/>
                </a:ext>
              </a:extLst>
            </p:cNvPr>
            <p:cNvSpPr>
              <a:spLocks/>
            </p:cNvSpPr>
            <p:nvPr/>
          </p:nvSpPr>
          <p:spPr bwMode="auto">
            <a:xfrm>
              <a:off x="4512" y="2470"/>
              <a:ext cx="26" cy="39"/>
            </a:xfrm>
            <a:custGeom>
              <a:avLst/>
              <a:gdLst>
                <a:gd name="T0" fmla="*/ 0 w 26"/>
                <a:gd name="T1" fmla="*/ 32 h 39"/>
                <a:gd name="T2" fmla="*/ 2 w 26"/>
                <a:gd name="T3" fmla="*/ 24 h 39"/>
                <a:gd name="T4" fmla="*/ 4 w 26"/>
                <a:gd name="T5" fmla="*/ 17 h 39"/>
                <a:gd name="T6" fmla="*/ 12 w 26"/>
                <a:gd name="T7" fmla="*/ 3 h 39"/>
                <a:gd name="T8" fmla="*/ 15 w 26"/>
                <a:gd name="T9" fmla="*/ 1 h 39"/>
                <a:gd name="T10" fmla="*/ 18 w 26"/>
                <a:gd name="T11" fmla="*/ 0 h 39"/>
                <a:gd name="T12" fmla="*/ 21 w 26"/>
                <a:gd name="T13" fmla="*/ 0 h 39"/>
                <a:gd name="T14" fmla="*/ 22 w 26"/>
                <a:gd name="T15" fmla="*/ 1 h 39"/>
                <a:gd name="T16" fmla="*/ 25 w 26"/>
                <a:gd name="T17" fmla="*/ 6 h 39"/>
                <a:gd name="T18" fmla="*/ 25 w 26"/>
                <a:gd name="T19" fmla="*/ 8 h 39"/>
                <a:gd name="T20" fmla="*/ 22 w 26"/>
                <a:gd name="T21" fmla="*/ 15 h 39"/>
                <a:gd name="T22" fmla="*/ 18 w 26"/>
                <a:gd name="T23" fmla="*/ 28 h 39"/>
                <a:gd name="T24" fmla="*/ 16 w 26"/>
                <a:gd name="T25" fmla="*/ 32 h 39"/>
                <a:gd name="T26" fmla="*/ 13 w 26"/>
                <a:gd name="T27" fmla="*/ 36 h 39"/>
                <a:gd name="T28" fmla="*/ 10 w 26"/>
                <a:gd name="T29" fmla="*/ 38 h 39"/>
                <a:gd name="T30" fmla="*/ 4 w 26"/>
                <a:gd name="T31" fmla="*/ 36 h 39"/>
                <a:gd name="T32" fmla="*/ 4 w 26"/>
                <a:gd name="T33" fmla="*/ 33 h 39"/>
                <a:gd name="T34" fmla="*/ 0 w 26"/>
                <a:gd name="T35" fmla="*/ 32 h 39"/>
                <a:gd name="T36" fmla="*/ 0 w 26"/>
                <a:gd name="T37" fmla="*/ 32 h 39"/>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26" h="39">
                  <a:moveTo>
                    <a:pt x="0" y="32"/>
                  </a:moveTo>
                  <a:lnTo>
                    <a:pt x="2" y="24"/>
                  </a:lnTo>
                  <a:lnTo>
                    <a:pt x="4" y="17"/>
                  </a:lnTo>
                  <a:lnTo>
                    <a:pt x="12" y="3"/>
                  </a:lnTo>
                  <a:lnTo>
                    <a:pt x="15" y="1"/>
                  </a:lnTo>
                  <a:lnTo>
                    <a:pt x="18" y="0"/>
                  </a:lnTo>
                  <a:lnTo>
                    <a:pt x="21" y="0"/>
                  </a:lnTo>
                  <a:lnTo>
                    <a:pt x="22" y="1"/>
                  </a:lnTo>
                  <a:lnTo>
                    <a:pt x="25" y="6"/>
                  </a:lnTo>
                  <a:lnTo>
                    <a:pt x="25" y="8"/>
                  </a:lnTo>
                  <a:lnTo>
                    <a:pt x="22" y="15"/>
                  </a:lnTo>
                  <a:lnTo>
                    <a:pt x="18" y="28"/>
                  </a:lnTo>
                  <a:lnTo>
                    <a:pt x="16" y="32"/>
                  </a:lnTo>
                  <a:lnTo>
                    <a:pt x="13" y="36"/>
                  </a:lnTo>
                  <a:lnTo>
                    <a:pt x="10" y="38"/>
                  </a:lnTo>
                  <a:lnTo>
                    <a:pt x="4" y="36"/>
                  </a:lnTo>
                  <a:lnTo>
                    <a:pt x="4" y="33"/>
                  </a:lnTo>
                  <a:lnTo>
                    <a:pt x="0" y="32"/>
                  </a:lnTo>
                </a:path>
              </a:pathLst>
            </a:custGeom>
            <a:solidFill>
              <a:srgbClr val="FFE0F5"/>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70" name="Freeform 94">
              <a:extLst>
                <a:ext uri="{FF2B5EF4-FFF2-40B4-BE49-F238E27FC236}">
                  <a16:creationId xmlns:a16="http://schemas.microsoft.com/office/drawing/2014/main" id="{125DC752-FB31-DC1D-B9CD-BEB9D348B054}"/>
                </a:ext>
              </a:extLst>
            </p:cNvPr>
            <p:cNvSpPr>
              <a:spLocks/>
            </p:cNvSpPr>
            <p:nvPr/>
          </p:nvSpPr>
          <p:spPr bwMode="auto">
            <a:xfrm>
              <a:off x="4512" y="2470"/>
              <a:ext cx="26" cy="39"/>
            </a:xfrm>
            <a:custGeom>
              <a:avLst/>
              <a:gdLst>
                <a:gd name="T0" fmla="*/ 0 w 26"/>
                <a:gd name="T1" fmla="*/ 32 h 39"/>
                <a:gd name="T2" fmla="*/ 2 w 26"/>
                <a:gd name="T3" fmla="*/ 24 h 39"/>
                <a:gd name="T4" fmla="*/ 4 w 26"/>
                <a:gd name="T5" fmla="*/ 17 h 39"/>
                <a:gd name="T6" fmla="*/ 12 w 26"/>
                <a:gd name="T7" fmla="*/ 3 h 39"/>
                <a:gd name="T8" fmla="*/ 15 w 26"/>
                <a:gd name="T9" fmla="*/ 1 h 39"/>
                <a:gd name="T10" fmla="*/ 18 w 26"/>
                <a:gd name="T11" fmla="*/ 0 h 39"/>
                <a:gd name="T12" fmla="*/ 21 w 26"/>
                <a:gd name="T13" fmla="*/ 0 h 39"/>
                <a:gd name="T14" fmla="*/ 22 w 26"/>
                <a:gd name="T15" fmla="*/ 1 h 39"/>
                <a:gd name="T16" fmla="*/ 25 w 26"/>
                <a:gd name="T17" fmla="*/ 6 h 39"/>
                <a:gd name="T18" fmla="*/ 25 w 26"/>
                <a:gd name="T19" fmla="*/ 8 h 39"/>
                <a:gd name="T20" fmla="*/ 22 w 26"/>
                <a:gd name="T21" fmla="*/ 15 h 39"/>
                <a:gd name="T22" fmla="*/ 18 w 26"/>
                <a:gd name="T23" fmla="*/ 28 h 39"/>
                <a:gd name="T24" fmla="*/ 16 w 26"/>
                <a:gd name="T25" fmla="*/ 32 h 39"/>
                <a:gd name="T26" fmla="*/ 13 w 26"/>
                <a:gd name="T27" fmla="*/ 36 h 39"/>
                <a:gd name="T28" fmla="*/ 10 w 26"/>
                <a:gd name="T29" fmla="*/ 38 h 39"/>
                <a:gd name="T30" fmla="*/ 4 w 26"/>
                <a:gd name="T31" fmla="*/ 36 h 39"/>
                <a:gd name="T32" fmla="*/ 4 w 26"/>
                <a:gd name="T33" fmla="*/ 33 h 3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6" h="39">
                  <a:moveTo>
                    <a:pt x="0" y="32"/>
                  </a:moveTo>
                  <a:lnTo>
                    <a:pt x="2" y="24"/>
                  </a:lnTo>
                  <a:lnTo>
                    <a:pt x="4" y="17"/>
                  </a:lnTo>
                  <a:lnTo>
                    <a:pt x="12" y="3"/>
                  </a:lnTo>
                  <a:lnTo>
                    <a:pt x="15" y="1"/>
                  </a:lnTo>
                  <a:lnTo>
                    <a:pt x="18" y="0"/>
                  </a:lnTo>
                  <a:lnTo>
                    <a:pt x="21" y="0"/>
                  </a:lnTo>
                  <a:lnTo>
                    <a:pt x="22" y="1"/>
                  </a:lnTo>
                  <a:lnTo>
                    <a:pt x="25" y="6"/>
                  </a:lnTo>
                  <a:lnTo>
                    <a:pt x="25" y="8"/>
                  </a:lnTo>
                  <a:lnTo>
                    <a:pt x="22" y="15"/>
                  </a:lnTo>
                  <a:lnTo>
                    <a:pt x="18" y="28"/>
                  </a:lnTo>
                  <a:lnTo>
                    <a:pt x="16" y="32"/>
                  </a:lnTo>
                  <a:lnTo>
                    <a:pt x="13" y="36"/>
                  </a:lnTo>
                  <a:lnTo>
                    <a:pt x="10" y="38"/>
                  </a:lnTo>
                  <a:lnTo>
                    <a:pt x="4" y="36"/>
                  </a:lnTo>
                  <a:lnTo>
                    <a:pt x="4" y="33"/>
                  </a:lnTo>
                </a:path>
              </a:pathLst>
            </a:custGeom>
            <a:noFill/>
            <a:ln w="12700" cap="rnd" cmpd="sng">
              <a:solidFill>
                <a:srgbClr val="FF82A0"/>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71" name="Freeform 95">
              <a:extLst>
                <a:ext uri="{FF2B5EF4-FFF2-40B4-BE49-F238E27FC236}">
                  <a16:creationId xmlns:a16="http://schemas.microsoft.com/office/drawing/2014/main" id="{46E7157D-9F74-0E4D-47D0-8223C9AB261A}"/>
                </a:ext>
              </a:extLst>
            </p:cNvPr>
            <p:cNvSpPr>
              <a:spLocks/>
            </p:cNvSpPr>
            <p:nvPr/>
          </p:nvSpPr>
          <p:spPr bwMode="auto">
            <a:xfrm>
              <a:off x="4520" y="2474"/>
              <a:ext cx="34" cy="42"/>
            </a:xfrm>
            <a:custGeom>
              <a:avLst/>
              <a:gdLst>
                <a:gd name="T0" fmla="*/ 16 w 34"/>
                <a:gd name="T1" fmla="*/ 3 h 42"/>
                <a:gd name="T2" fmla="*/ 20 w 34"/>
                <a:gd name="T3" fmla="*/ 1 h 42"/>
                <a:gd name="T4" fmla="*/ 24 w 34"/>
                <a:gd name="T5" fmla="*/ 0 h 42"/>
                <a:gd name="T6" fmla="*/ 27 w 34"/>
                <a:gd name="T7" fmla="*/ 1 h 42"/>
                <a:gd name="T8" fmla="*/ 29 w 34"/>
                <a:gd name="T9" fmla="*/ 3 h 42"/>
                <a:gd name="T10" fmla="*/ 33 w 34"/>
                <a:gd name="T11" fmla="*/ 9 h 42"/>
                <a:gd name="T12" fmla="*/ 33 w 34"/>
                <a:gd name="T13" fmla="*/ 15 h 42"/>
                <a:gd name="T14" fmla="*/ 29 w 34"/>
                <a:gd name="T15" fmla="*/ 20 h 42"/>
                <a:gd name="T16" fmla="*/ 25 w 34"/>
                <a:gd name="T17" fmla="*/ 24 h 42"/>
                <a:gd name="T18" fmla="*/ 17 w 34"/>
                <a:gd name="T19" fmla="*/ 35 h 42"/>
                <a:gd name="T20" fmla="*/ 12 w 34"/>
                <a:gd name="T21" fmla="*/ 38 h 42"/>
                <a:gd name="T22" fmla="*/ 5 w 34"/>
                <a:gd name="T23" fmla="*/ 41 h 42"/>
                <a:gd name="T24" fmla="*/ 2 w 34"/>
                <a:gd name="T25" fmla="*/ 39 h 42"/>
                <a:gd name="T26" fmla="*/ 0 w 34"/>
                <a:gd name="T27" fmla="*/ 37 h 42"/>
                <a:gd name="T28" fmla="*/ 0 w 34"/>
                <a:gd name="T29" fmla="*/ 33 h 42"/>
                <a:gd name="T30" fmla="*/ 0 w 34"/>
                <a:gd name="T31" fmla="*/ 30 h 42"/>
                <a:gd name="T32" fmla="*/ 16 w 34"/>
                <a:gd name="T33" fmla="*/ 3 h 42"/>
                <a:gd name="T34" fmla="*/ 16 w 34"/>
                <a:gd name="T35" fmla="*/ 3 h 42"/>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34" h="42">
                  <a:moveTo>
                    <a:pt x="16" y="3"/>
                  </a:moveTo>
                  <a:lnTo>
                    <a:pt x="20" y="1"/>
                  </a:lnTo>
                  <a:lnTo>
                    <a:pt x="24" y="0"/>
                  </a:lnTo>
                  <a:lnTo>
                    <a:pt x="27" y="1"/>
                  </a:lnTo>
                  <a:lnTo>
                    <a:pt x="29" y="3"/>
                  </a:lnTo>
                  <a:lnTo>
                    <a:pt x="33" y="9"/>
                  </a:lnTo>
                  <a:lnTo>
                    <a:pt x="33" y="15"/>
                  </a:lnTo>
                  <a:lnTo>
                    <a:pt x="29" y="20"/>
                  </a:lnTo>
                  <a:lnTo>
                    <a:pt x="25" y="24"/>
                  </a:lnTo>
                  <a:lnTo>
                    <a:pt x="17" y="35"/>
                  </a:lnTo>
                  <a:lnTo>
                    <a:pt x="12" y="38"/>
                  </a:lnTo>
                  <a:lnTo>
                    <a:pt x="5" y="41"/>
                  </a:lnTo>
                  <a:lnTo>
                    <a:pt x="2" y="39"/>
                  </a:lnTo>
                  <a:lnTo>
                    <a:pt x="0" y="37"/>
                  </a:lnTo>
                  <a:lnTo>
                    <a:pt x="0" y="33"/>
                  </a:lnTo>
                  <a:lnTo>
                    <a:pt x="0" y="30"/>
                  </a:lnTo>
                  <a:lnTo>
                    <a:pt x="16" y="3"/>
                  </a:lnTo>
                </a:path>
              </a:pathLst>
            </a:custGeom>
            <a:solidFill>
              <a:srgbClr val="FFE0F5"/>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72" name="Freeform 96">
              <a:extLst>
                <a:ext uri="{FF2B5EF4-FFF2-40B4-BE49-F238E27FC236}">
                  <a16:creationId xmlns:a16="http://schemas.microsoft.com/office/drawing/2014/main" id="{9A3FD9B4-358C-1AA3-7CF2-09E7C86FE064}"/>
                </a:ext>
              </a:extLst>
            </p:cNvPr>
            <p:cNvSpPr>
              <a:spLocks/>
            </p:cNvSpPr>
            <p:nvPr/>
          </p:nvSpPr>
          <p:spPr bwMode="auto">
            <a:xfrm>
              <a:off x="4520" y="2474"/>
              <a:ext cx="34" cy="42"/>
            </a:xfrm>
            <a:custGeom>
              <a:avLst/>
              <a:gdLst>
                <a:gd name="T0" fmla="*/ 16 w 34"/>
                <a:gd name="T1" fmla="*/ 3 h 42"/>
                <a:gd name="T2" fmla="*/ 20 w 34"/>
                <a:gd name="T3" fmla="*/ 1 h 42"/>
                <a:gd name="T4" fmla="*/ 24 w 34"/>
                <a:gd name="T5" fmla="*/ 0 h 42"/>
                <a:gd name="T6" fmla="*/ 27 w 34"/>
                <a:gd name="T7" fmla="*/ 1 h 42"/>
                <a:gd name="T8" fmla="*/ 29 w 34"/>
                <a:gd name="T9" fmla="*/ 3 h 42"/>
                <a:gd name="T10" fmla="*/ 33 w 34"/>
                <a:gd name="T11" fmla="*/ 9 h 42"/>
                <a:gd name="T12" fmla="*/ 33 w 34"/>
                <a:gd name="T13" fmla="*/ 15 h 42"/>
                <a:gd name="T14" fmla="*/ 29 w 34"/>
                <a:gd name="T15" fmla="*/ 20 h 42"/>
                <a:gd name="T16" fmla="*/ 25 w 34"/>
                <a:gd name="T17" fmla="*/ 24 h 42"/>
                <a:gd name="T18" fmla="*/ 17 w 34"/>
                <a:gd name="T19" fmla="*/ 35 h 42"/>
                <a:gd name="T20" fmla="*/ 12 w 34"/>
                <a:gd name="T21" fmla="*/ 38 h 42"/>
                <a:gd name="T22" fmla="*/ 5 w 34"/>
                <a:gd name="T23" fmla="*/ 41 h 42"/>
                <a:gd name="T24" fmla="*/ 2 w 34"/>
                <a:gd name="T25" fmla="*/ 39 h 42"/>
                <a:gd name="T26" fmla="*/ 0 w 34"/>
                <a:gd name="T27" fmla="*/ 37 h 42"/>
                <a:gd name="T28" fmla="*/ 0 w 34"/>
                <a:gd name="T29" fmla="*/ 33 h 42"/>
                <a:gd name="T30" fmla="*/ 0 w 34"/>
                <a:gd name="T31" fmla="*/ 30 h 42"/>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34" h="42">
                  <a:moveTo>
                    <a:pt x="16" y="3"/>
                  </a:moveTo>
                  <a:lnTo>
                    <a:pt x="20" y="1"/>
                  </a:lnTo>
                  <a:lnTo>
                    <a:pt x="24" y="0"/>
                  </a:lnTo>
                  <a:lnTo>
                    <a:pt x="27" y="1"/>
                  </a:lnTo>
                  <a:lnTo>
                    <a:pt x="29" y="3"/>
                  </a:lnTo>
                  <a:lnTo>
                    <a:pt x="33" y="9"/>
                  </a:lnTo>
                  <a:lnTo>
                    <a:pt x="33" y="15"/>
                  </a:lnTo>
                  <a:lnTo>
                    <a:pt x="29" y="20"/>
                  </a:lnTo>
                  <a:lnTo>
                    <a:pt x="25" y="24"/>
                  </a:lnTo>
                  <a:lnTo>
                    <a:pt x="17" y="35"/>
                  </a:lnTo>
                  <a:lnTo>
                    <a:pt x="12" y="38"/>
                  </a:lnTo>
                  <a:lnTo>
                    <a:pt x="5" y="41"/>
                  </a:lnTo>
                  <a:lnTo>
                    <a:pt x="2" y="39"/>
                  </a:lnTo>
                  <a:lnTo>
                    <a:pt x="0" y="37"/>
                  </a:lnTo>
                  <a:lnTo>
                    <a:pt x="0" y="33"/>
                  </a:lnTo>
                  <a:lnTo>
                    <a:pt x="0" y="30"/>
                  </a:lnTo>
                </a:path>
              </a:pathLst>
            </a:custGeom>
            <a:noFill/>
            <a:ln w="12700" cap="rnd" cmpd="sng">
              <a:solidFill>
                <a:srgbClr val="FF82A0"/>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73" name="Freeform 97">
              <a:extLst>
                <a:ext uri="{FF2B5EF4-FFF2-40B4-BE49-F238E27FC236}">
                  <a16:creationId xmlns:a16="http://schemas.microsoft.com/office/drawing/2014/main" id="{55731E95-7074-F901-FA9D-61D756A699F8}"/>
                </a:ext>
              </a:extLst>
            </p:cNvPr>
            <p:cNvSpPr>
              <a:spLocks/>
            </p:cNvSpPr>
            <p:nvPr/>
          </p:nvSpPr>
          <p:spPr bwMode="auto">
            <a:xfrm>
              <a:off x="4272" y="2570"/>
              <a:ext cx="194" cy="312"/>
            </a:xfrm>
            <a:custGeom>
              <a:avLst/>
              <a:gdLst>
                <a:gd name="T0" fmla="*/ 151 w 194"/>
                <a:gd name="T1" fmla="*/ 193 h 312"/>
                <a:gd name="T2" fmla="*/ 148 w 194"/>
                <a:gd name="T3" fmla="*/ 166 h 312"/>
                <a:gd name="T4" fmla="*/ 151 w 194"/>
                <a:gd name="T5" fmla="*/ 124 h 312"/>
                <a:gd name="T6" fmla="*/ 169 w 194"/>
                <a:gd name="T7" fmla="*/ 82 h 312"/>
                <a:gd name="T8" fmla="*/ 179 w 194"/>
                <a:gd name="T9" fmla="*/ 66 h 312"/>
                <a:gd name="T10" fmla="*/ 184 w 194"/>
                <a:gd name="T11" fmla="*/ 46 h 312"/>
                <a:gd name="T12" fmla="*/ 193 w 194"/>
                <a:gd name="T13" fmla="*/ 15 h 312"/>
                <a:gd name="T14" fmla="*/ 190 w 194"/>
                <a:gd name="T15" fmla="*/ 4 h 312"/>
                <a:gd name="T16" fmla="*/ 187 w 194"/>
                <a:gd name="T17" fmla="*/ 2 h 312"/>
                <a:gd name="T18" fmla="*/ 178 w 194"/>
                <a:gd name="T19" fmla="*/ 11 h 312"/>
                <a:gd name="T20" fmla="*/ 170 w 194"/>
                <a:gd name="T21" fmla="*/ 36 h 312"/>
                <a:gd name="T22" fmla="*/ 168 w 194"/>
                <a:gd name="T23" fmla="*/ 28 h 312"/>
                <a:gd name="T24" fmla="*/ 168 w 194"/>
                <a:gd name="T25" fmla="*/ 8 h 312"/>
                <a:gd name="T26" fmla="*/ 164 w 194"/>
                <a:gd name="T27" fmla="*/ 0 h 312"/>
                <a:gd name="T28" fmla="*/ 154 w 194"/>
                <a:gd name="T29" fmla="*/ 5 h 312"/>
                <a:gd name="T30" fmla="*/ 140 w 194"/>
                <a:gd name="T31" fmla="*/ 35 h 312"/>
                <a:gd name="T32" fmla="*/ 125 w 194"/>
                <a:gd name="T33" fmla="*/ 55 h 312"/>
                <a:gd name="T34" fmla="*/ 125 w 194"/>
                <a:gd name="T35" fmla="*/ 55 h 312"/>
                <a:gd name="T36" fmla="*/ 115 w 194"/>
                <a:gd name="T37" fmla="*/ 60 h 312"/>
                <a:gd name="T38" fmla="*/ 119 w 194"/>
                <a:gd name="T39" fmla="*/ 60 h 312"/>
                <a:gd name="T40" fmla="*/ 110 w 194"/>
                <a:gd name="T41" fmla="*/ 60 h 312"/>
                <a:gd name="T42" fmla="*/ 99 w 194"/>
                <a:gd name="T43" fmla="*/ 51 h 312"/>
                <a:gd name="T44" fmla="*/ 93 w 194"/>
                <a:gd name="T45" fmla="*/ 40 h 312"/>
                <a:gd name="T46" fmla="*/ 84 w 194"/>
                <a:gd name="T47" fmla="*/ 34 h 312"/>
                <a:gd name="T48" fmla="*/ 81 w 194"/>
                <a:gd name="T49" fmla="*/ 37 h 312"/>
                <a:gd name="T50" fmla="*/ 81 w 194"/>
                <a:gd name="T51" fmla="*/ 59 h 312"/>
                <a:gd name="T52" fmla="*/ 88 w 194"/>
                <a:gd name="T53" fmla="*/ 85 h 312"/>
                <a:gd name="T54" fmla="*/ 99 w 194"/>
                <a:gd name="T55" fmla="*/ 94 h 312"/>
                <a:gd name="T56" fmla="*/ 105 w 194"/>
                <a:gd name="T57" fmla="*/ 106 h 312"/>
                <a:gd name="T58" fmla="*/ 100 w 194"/>
                <a:gd name="T59" fmla="*/ 115 h 312"/>
                <a:gd name="T60" fmla="*/ 85 w 194"/>
                <a:gd name="T61" fmla="*/ 158 h 312"/>
                <a:gd name="T62" fmla="*/ 75 w 194"/>
                <a:gd name="T63" fmla="*/ 197 h 312"/>
                <a:gd name="T64" fmla="*/ 75 w 194"/>
                <a:gd name="T65" fmla="*/ 223 h 312"/>
                <a:gd name="T66" fmla="*/ 79 w 194"/>
                <a:gd name="T67" fmla="*/ 244 h 312"/>
                <a:gd name="T68" fmla="*/ 78 w 194"/>
                <a:gd name="T69" fmla="*/ 251 h 312"/>
                <a:gd name="T70" fmla="*/ 74 w 194"/>
                <a:gd name="T71" fmla="*/ 233 h 312"/>
                <a:gd name="T72" fmla="*/ 68 w 194"/>
                <a:gd name="T73" fmla="*/ 224 h 312"/>
                <a:gd name="T74" fmla="*/ 43 w 194"/>
                <a:gd name="T75" fmla="*/ 250 h 312"/>
                <a:gd name="T76" fmla="*/ 0 w 194"/>
                <a:gd name="T77" fmla="*/ 288 h 312"/>
                <a:gd name="T78" fmla="*/ 41 w 194"/>
                <a:gd name="T79" fmla="*/ 303 h 312"/>
                <a:gd name="T80" fmla="*/ 85 w 194"/>
                <a:gd name="T81" fmla="*/ 310 h 312"/>
                <a:gd name="T82" fmla="*/ 110 w 194"/>
                <a:gd name="T83" fmla="*/ 308 h 312"/>
                <a:gd name="T84" fmla="*/ 131 w 194"/>
                <a:gd name="T85" fmla="*/ 297 h 312"/>
                <a:gd name="T86" fmla="*/ 142 w 194"/>
                <a:gd name="T87" fmla="*/ 276 h 312"/>
                <a:gd name="T88" fmla="*/ 151 w 194"/>
                <a:gd name="T89" fmla="*/ 244 h 312"/>
                <a:gd name="T90" fmla="*/ 154 w 194"/>
                <a:gd name="T91" fmla="*/ 226 h 312"/>
                <a:gd name="T92" fmla="*/ 151 w 194"/>
                <a:gd name="T93" fmla="*/ 199 h 312"/>
                <a:gd name="T94" fmla="*/ 149 w 194"/>
                <a:gd name="T95" fmla="*/ 193 h 312"/>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0" t="0" r="r" b="b"/>
              <a:pathLst>
                <a:path w="194" h="312">
                  <a:moveTo>
                    <a:pt x="149" y="193"/>
                  </a:moveTo>
                  <a:lnTo>
                    <a:pt x="151" y="193"/>
                  </a:lnTo>
                  <a:lnTo>
                    <a:pt x="151" y="195"/>
                  </a:lnTo>
                  <a:lnTo>
                    <a:pt x="148" y="166"/>
                  </a:lnTo>
                  <a:lnTo>
                    <a:pt x="148" y="139"/>
                  </a:lnTo>
                  <a:lnTo>
                    <a:pt x="151" y="124"/>
                  </a:lnTo>
                  <a:lnTo>
                    <a:pt x="156" y="110"/>
                  </a:lnTo>
                  <a:lnTo>
                    <a:pt x="169" y="82"/>
                  </a:lnTo>
                  <a:lnTo>
                    <a:pt x="174" y="75"/>
                  </a:lnTo>
                  <a:lnTo>
                    <a:pt x="179" y="66"/>
                  </a:lnTo>
                  <a:lnTo>
                    <a:pt x="182" y="55"/>
                  </a:lnTo>
                  <a:lnTo>
                    <a:pt x="184" y="46"/>
                  </a:lnTo>
                  <a:lnTo>
                    <a:pt x="190" y="27"/>
                  </a:lnTo>
                  <a:lnTo>
                    <a:pt x="193" y="15"/>
                  </a:lnTo>
                  <a:lnTo>
                    <a:pt x="193" y="9"/>
                  </a:lnTo>
                  <a:lnTo>
                    <a:pt x="190" y="4"/>
                  </a:lnTo>
                  <a:lnTo>
                    <a:pt x="189" y="4"/>
                  </a:lnTo>
                  <a:lnTo>
                    <a:pt x="187" y="2"/>
                  </a:lnTo>
                  <a:lnTo>
                    <a:pt x="182" y="7"/>
                  </a:lnTo>
                  <a:lnTo>
                    <a:pt x="178" y="11"/>
                  </a:lnTo>
                  <a:lnTo>
                    <a:pt x="173" y="24"/>
                  </a:lnTo>
                  <a:lnTo>
                    <a:pt x="170" y="36"/>
                  </a:lnTo>
                  <a:lnTo>
                    <a:pt x="166" y="47"/>
                  </a:lnTo>
                  <a:lnTo>
                    <a:pt x="168" y="28"/>
                  </a:lnTo>
                  <a:lnTo>
                    <a:pt x="169" y="17"/>
                  </a:lnTo>
                  <a:lnTo>
                    <a:pt x="168" y="8"/>
                  </a:lnTo>
                  <a:lnTo>
                    <a:pt x="166" y="1"/>
                  </a:lnTo>
                  <a:lnTo>
                    <a:pt x="164" y="0"/>
                  </a:lnTo>
                  <a:lnTo>
                    <a:pt x="161" y="0"/>
                  </a:lnTo>
                  <a:lnTo>
                    <a:pt x="154" y="5"/>
                  </a:lnTo>
                  <a:lnTo>
                    <a:pt x="151" y="13"/>
                  </a:lnTo>
                  <a:lnTo>
                    <a:pt x="140" y="35"/>
                  </a:lnTo>
                  <a:lnTo>
                    <a:pt x="135" y="46"/>
                  </a:lnTo>
                  <a:lnTo>
                    <a:pt x="125" y="55"/>
                  </a:lnTo>
                  <a:lnTo>
                    <a:pt x="127" y="53"/>
                  </a:lnTo>
                  <a:lnTo>
                    <a:pt x="125" y="55"/>
                  </a:lnTo>
                  <a:lnTo>
                    <a:pt x="121" y="57"/>
                  </a:lnTo>
                  <a:lnTo>
                    <a:pt x="115" y="60"/>
                  </a:lnTo>
                  <a:lnTo>
                    <a:pt x="117" y="61"/>
                  </a:lnTo>
                  <a:lnTo>
                    <a:pt x="119" y="60"/>
                  </a:lnTo>
                  <a:lnTo>
                    <a:pt x="114" y="61"/>
                  </a:lnTo>
                  <a:lnTo>
                    <a:pt x="110" y="60"/>
                  </a:lnTo>
                  <a:lnTo>
                    <a:pt x="102" y="55"/>
                  </a:lnTo>
                  <a:lnTo>
                    <a:pt x="99" y="51"/>
                  </a:lnTo>
                  <a:lnTo>
                    <a:pt x="97" y="45"/>
                  </a:lnTo>
                  <a:lnTo>
                    <a:pt x="93" y="40"/>
                  </a:lnTo>
                  <a:lnTo>
                    <a:pt x="89" y="36"/>
                  </a:lnTo>
                  <a:lnTo>
                    <a:pt x="84" y="34"/>
                  </a:lnTo>
                  <a:lnTo>
                    <a:pt x="83" y="35"/>
                  </a:lnTo>
                  <a:lnTo>
                    <a:pt x="81" y="37"/>
                  </a:lnTo>
                  <a:lnTo>
                    <a:pt x="81" y="48"/>
                  </a:lnTo>
                  <a:lnTo>
                    <a:pt x="81" y="59"/>
                  </a:lnTo>
                  <a:lnTo>
                    <a:pt x="85" y="78"/>
                  </a:lnTo>
                  <a:lnTo>
                    <a:pt x="88" y="85"/>
                  </a:lnTo>
                  <a:lnTo>
                    <a:pt x="92" y="90"/>
                  </a:lnTo>
                  <a:lnTo>
                    <a:pt x="99" y="94"/>
                  </a:lnTo>
                  <a:lnTo>
                    <a:pt x="104" y="99"/>
                  </a:lnTo>
                  <a:lnTo>
                    <a:pt x="105" y="106"/>
                  </a:lnTo>
                  <a:lnTo>
                    <a:pt x="104" y="112"/>
                  </a:lnTo>
                  <a:lnTo>
                    <a:pt x="100" y="115"/>
                  </a:lnTo>
                  <a:lnTo>
                    <a:pt x="95" y="132"/>
                  </a:lnTo>
                  <a:lnTo>
                    <a:pt x="85" y="158"/>
                  </a:lnTo>
                  <a:lnTo>
                    <a:pt x="78" y="183"/>
                  </a:lnTo>
                  <a:lnTo>
                    <a:pt x="75" y="197"/>
                  </a:lnTo>
                  <a:lnTo>
                    <a:pt x="74" y="210"/>
                  </a:lnTo>
                  <a:lnTo>
                    <a:pt x="75" y="223"/>
                  </a:lnTo>
                  <a:lnTo>
                    <a:pt x="78" y="237"/>
                  </a:lnTo>
                  <a:lnTo>
                    <a:pt x="79" y="244"/>
                  </a:lnTo>
                  <a:lnTo>
                    <a:pt x="79" y="248"/>
                  </a:lnTo>
                  <a:lnTo>
                    <a:pt x="78" y="251"/>
                  </a:lnTo>
                  <a:lnTo>
                    <a:pt x="78" y="244"/>
                  </a:lnTo>
                  <a:lnTo>
                    <a:pt x="74" y="233"/>
                  </a:lnTo>
                  <a:lnTo>
                    <a:pt x="73" y="228"/>
                  </a:lnTo>
                  <a:lnTo>
                    <a:pt x="68" y="224"/>
                  </a:lnTo>
                  <a:lnTo>
                    <a:pt x="56" y="235"/>
                  </a:lnTo>
                  <a:lnTo>
                    <a:pt x="43" y="250"/>
                  </a:lnTo>
                  <a:lnTo>
                    <a:pt x="22" y="269"/>
                  </a:lnTo>
                  <a:lnTo>
                    <a:pt x="0" y="288"/>
                  </a:lnTo>
                  <a:lnTo>
                    <a:pt x="19" y="297"/>
                  </a:lnTo>
                  <a:lnTo>
                    <a:pt x="41" y="303"/>
                  </a:lnTo>
                  <a:lnTo>
                    <a:pt x="63" y="307"/>
                  </a:lnTo>
                  <a:lnTo>
                    <a:pt x="85" y="310"/>
                  </a:lnTo>
                  <a:lnTo>
                    <a:pt x="99" y="311"/>
                  </a:lnTo>
                  <a:lnTo>
                    <a:pt x="110" y="308"/>
                  </a:lnTo>
                  <a:lnTo>
                    <a:pt x="122" y="303"/>
                  </a:lnTo>
                  <a:lnTo>
                    <a:pt x="131" y="297"/>
                  </a:lnTo>
                  <a:lnTo>
                    <a:pt x="138" y="287"/>
                  </a:lnTo>
                  <a:lnTo>
                    <a:pt x="142" y="276"/>
                  </a:lnTo>
                  <a:lnTo>
                    <a:pt x="150" y="253"/>
                  </a:lnTo>
                  <a:lnTo>
                    <a:pt x="151" y="244"/>
                  </a:lnTo>
                  <a:lnTo>
                    <a:pt x="153" y="235"/>
                  </a:lnTo>
                  <a:lnTo>
                    <a:pt x="154" y="226"/>
                  </a:lnTo>
                  <a:lnTo>
                    <a:pt x="154" y="217"/>
                  </a:lnTo>
                  <a:lnTo>
                    <a:pt x="151" y="199"/>
                  </a:lnTo>
                  <a:lnTo>
                    <a:pt x="148" y="181"/>
                  </a:lnTo>
                  <a:lnTo>
                    <a:pt x="149" y="193"/>
                  </a:lnTo>
                </a:path>
              </a:pathLst>
            </a:custGeom>
            <a:solidFill>
              <a:srgbClr val="FFE0F5"/>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74" name="Freeform 98">
              <a:extLst>
                <a:ext uri="{FF2B5EF4-FFF2-40B4-BE49-F238E27FC236}">
                  <a16:creationId xmlns:a16="http://schemas.microsoft.com/office/drawing/2014/main" id="{E7807A83-D75C-8295-D8F9-7E424452C3C1}"/>
                </a:ext>
              </a:extLst>
            </p:cNvPr>
            <p:cNvSpPr>
              <a:spLocks/>
            </p:cNvSpPr>
            <p:nvPr/>
          </p:nvSpPr>
          <p:spPr bwMode="auto">
            <a:xfrm>
              <a:off x="4272" y="2570"/>
              <a:ext cx="194" cy="312"/>
            </a:xfrm>
            <a:custGeom>
              <a:avLst/>
              <a:gdLst>
                <a:gd name="T0" fmla="*/ 151 w 194"/>
                <a:gd name="T1" fmla="*/ 193 h 312"/>
                <a:gd name="T2" fmla="*/ 148 w 194"/>
                <a:gd name="T3" fmla="*/ 166 h 312"/>
                <a:gd name="T4" fmla="*/ 151 w 194"/>
                <a:gd name="T5" fmla="*/ 124 h 312"/>
                <a:gd name="T6" fmla="*/ 169 w 194"/>
                <a:gd name="T7" fmla="*/ 82 h 312"/>
                <a:gd name="T8" fmla="*/ 179 w 194"/>
                <a:gd name="T9" fmla="*/ 66 h 312"/>
                <a:gd name="T10" fmla="*/ 184 w 194"/>
                <a:gd name="T11" fmla="*/ 46 h 312"/>
                <a:gd name="T12" fmla="*/ 193 w 194"/>
                <a:gd name="T13" fmla="*/ 15 h 312"/>
                <a:gd name="T14" fmla="*/ 190 w 194"/>
                <a:gd name="T15" fmla="*/ 4 h 312"/>
                <a:gd name="T16" fmla="*/ 187 w 194"/>
                <a:gd name="T17" fmla="*/ 2 h 312"/>
                <a:gd name="T18" fmla="*/ 178 w 194"/>
                <a:gd name="T19" fmla="*/ 11 h 312"/>
                <a:gd name="T20" fmla="*/ 170 w 194"/>
                <a:gd name="T21" fmla="*/ 36 h 312"/>
                <a:gd name="T22" fmla="*/ 168 w 194"/>
                <a:gd name="T23" fmla="*/ 28 h 312"/>
                <a:gd name="T24" fmla="*/ 168 w 194"/>
                <a:gd name="T25" fmla="*/ 8 h 312"/>
                <a:gd name="T26" fmla="*/ 164 w 194"/>
                <a:gd name="T27" fmla="*/ 0 h 312"/>
                <a:gd name="T28" fmla="*/ 154 w 194"/>
                <a:gd name="T29" fmla="*/ 5 h 312"/>
                <a:gd name="T30" fmla="*/ 140 w 194"/>
                <a:gd name="T31" fmla="*/ 35 h 312"/>
                <a:gd name="T32" fmla="*/ 125 w 194"/>
                <a:gd name="T33" fmla="*/ 55 h 312"/>
                <a:gd name="T34" fmla="*/ 125 w 194"/>
                <a:gd name="T35" fmla="*/ 55 h 312"/>
                <a:gd name="T36" fmla="*/ 115 w 194"/>
                <a:gd name="T37" fmla="*/ 60 h 312"/>
                <a:gd name="T38" fmla="*/ 119 w 194"/>
                <a:gd name="T39" fmla="*/ 60 h 312"/>
                <a:gd name="T40" fmla="*/ 110 w 194"/>
                <a:gd name="T41" fmla="*/ 60 h 312"/>
                <a:gd name="T42" fmla="*/ 99 w 194"/>
                <a:gd name="T43" fmla="*/ 51 h 312"/>
                <a:gd name="T44" fmla="*/ 93 w 194"/>
                <a:gd name="T45" fmla="*/ 40 h 312"/>
                <a:gd name="T46" fmla="*/ 84 w 194"/>
                <a:gd name="T47" fmla="*/ 34 h 312"/>
                <a:gd name="T48" fmla="*/ 81 w 194"/>
                <a:gd name="T49" fmla="*/ 37 h 312"/>
                <a:gd name="T50" fmla="*/ 81 w 194"/>
                <a:gd name="T51" fmla="*/ 59 h 312"/>
                <a:gd name="T52" fmla="*/ 88 w 194"/>
                <a:gd name="T53" fmla="*/ 85 h 312"/>
                <a:gd name="T54" fmla="*/ 99 w 194"/>
                <a:gd name="T55" fmla="*/ 94 h 312"/>
                <a:gd name="T56" fmla="*/ 105 w 194"/>
                <a:gd name="T57" fmla="*/ 106 h 312"/>
                <a:gd name="T58" fmla="*/ 100 w 194"/>
                <a:gd name="T59" fmla="*/ 115 h 312"/>
                <a:gd name="T60" fmla="*/ 85 w 194"/>
                <a:gd name="T61" fmla="*/ 158 h 312"/>
                <a:gd name="T62" fmla="*/ 75 w 194"/>
                <a:gd name="T63" fmla="*/ 197 h 312"/>
                <a:gd name="T64" fmla="*/ 75 w 194"/>
                <a:gd name="T65" fmla="*/ 223 h 312"/>
                <a:gd name="T66" fmla="*/ 79 w 194"/>
                <a:gd name="T67" fmla="*/ 244 h 312"/>
                <a:gd name="T68" fmla="*/ 78 w 194"/>
                <a:gd name="T69" fmla="*/ 251 h 312"/>
                <a:gd name="T70" fmla="*/ 74 w 194"/>
                <a:gd name="T71" fmla="*/ 233 h 312"/>
                <a:gd name="T72" fmla="*/ 68 w 194"/>
                <a:gd name="T73" fmla="*/ 224 h 312"/>
                <a:gd name="T74" fmla="*/ 43 w 194"/>
                <a:gd name="T75" fmla="*/ 250 h 312"/>
                <a:gd name="T76" fmla="*/ 0 w 194"/>
                <a:gd name="T77" fmla="*/ 288 h 312"/>
                <a:gd name="T78" fmla="*/ 41 w 194"/>
                <a:gd name="T79" fmla="*/ 303 h 312"/>
                <a:gd name="T80" fmla="*/ 85 w 194"/>
                <a:gd name="T81" fmla="*/ 310 h 312"/>
                <a:gd name="T82" fmla="*/ 110 w 194"/>
                <a:gd name="T83" fmla="*/ 308 h 312"/>
                <a:gd name="T84" fmla="*/ 131 w 194"/>
                <a:gd name="T85" fmla="*/ 297 h 312"/>
                <a:gd name="T86" fmla="*/ 142 w 194"/>
                <a:gd name="T87" fmla="*/ 276 h 312"/>
                <a:gd name="T88" fmla="*/ 151 w 194"/>
                <a:gd name="T89" fmla="*/ 244 h 312"/>
                <a:gd name="T90" fmla="*/ 154 w 194"/>
                <a:gd name="T91" fmla="*/ 226 h 312"/>
                <a:gd name="T92" fmla="*/ 151 w 194"/>
                <a:gd name="T93" fmla="*/ 199 h 312"/>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0" t="0" r="r" b="b"/>
              <a:pathLst>
                <a:path w="194" h="312">
                  <a:moveTo>
                    <a:pt x="149" y="193"/>
                  </a:moveTo>
                  <a:lnTo>
                    <a:pt x="151" y="193"/>
                  </a:lnTo>
                  <a:lnTo>
                    <a:pt x="151" y="195"/>
                  </a:lnTo>
                  <a:lnTo>
                    <a:pt x="148" y="166"/>
                  </a:lnTo>
                  <a:lnTo>
                    <a:pt x="148" y="139"/>
                  </a:lnTo>
                  <a:lnTo>
                    <a:pt x="151" y="124"/>
                  </a:lnTo>
                  <a:lnTo>
                    <a:pt x="156" y="110"/>
                  </a:lnTo>
                  <a:lnTo>
                    <a:pt x="169" y="82"/>
                  </a:lnTo>
                  <a:lnTo>
                    <a:pt x="174" y="75"/>
                  </a:lnTo>
                  <a:lnTo>
                    <a:pt x="179" y="66"/>
                  </a:lnTo>
                  <a:lnTo>
                    <a:pt x="182" y="55"/>
                  </a:lnTo>
                  <a:lnTo>
                    <a:pt x="184" y="46"/>
                  </a:lnTo>
                  <a:lnTo>
                    <a:pt x="190" y="27"/>
                  </a:lnTo>
                  <a:lnTo>
                    <a:pt x="193" y="15"/>
                  </a:lnTo>
                  <a:lnTo>
                    <a:pt x="193" y="9"/>
                  </a:lnTo>
                  <a:lnTo>
                    <a:pt x="190" y="4"/>
                  </a:lnTo>
                  <a:lnTo>
                    <a:pt x="189" y="4"/>
                  </a:lnTo>
                  <a:lnTo>
                    <a:pt x="187" y="2"/>
                  </a:lnTo>
                  <a:lnTo>
                    <a:pt x="182" y="7"/>
                  </a:lnTo>
                  <a:lnTo>
                    <a:pt x="178" y="11"/>
                  </a:lnTo>
                  <a:lnTo>
                    <a:pt x="173" y="24"/>
                  </a:lnTo>
                  <a:lnTo>
                    <a:pt x="170" y="36"/>
                  </a:lnTo>
                  <a:lnTo>
                    <a:pt x="166" y="47"/>
                  </a:lnTo>
                  <a:lnTo>
                    <a:pt x="168" y="28"/>
                  </a:lnTo>
                  <a:lnTo>
                    <a:pt x="169" y="17"/>
                  </a:lnTo>
                  <a:lnTo>
                    <a:pt x="168" y="8"/>
                  </a:lnTo>
                  <a:lnTo>
                    <a:pt x="166" y="1"/>
                  </a:lnTo>
                  <a:lnTo>
                    <a:pt x="164" y="0"/>
                  </a:lnTo>
                  <a:lnTo>
                    <a:pt x="161" y="0"/>
                  </a:lnTo>
                  <a:lnTo>
                    <a:pt x="154" y="5"/>
                  </a:lnTo>
                  <a:lnTo>
                    <a:pt x="151" y="13"/>
                  </a:lnTo>
                  <a:lnTo>
                    <a:pt x="140" y="35"/>
                  </a:lnTo>
                  <a:lnTo>
                    <a:pt x="135" y="46"/>
                  </a:lnTo>
                  <a:lnTo>
                    <a:pt x="125" y="55"/>
                  </a:lnTo>
                  <a:lnTo>
                    <a:pt x="127" y="53"/>
                  </a:lnTo>
                  <a:lnTo>
                    <a:pt x="125" y="55"/>
                  </a:lnTo>
                  <a:lnTo>
                    <a:pt x="121" y="57"/>
                  </a:lnTo>
                  <a:lnTo>
                    <a:pt x="115" y="60"/>
                  </a:lnTo>
                  <a:lnTo>
                    <a:pt x="117" y="61"/>
                  </a:lnTo>
                  <a:lnTo>
                    <a:pt x="119" y="60"/>
                  </a:lnTo>
                  <a:lnTo>
                    <a:pt x="114" y="61"/>
                  </a:lnTo>
                  <a:lnTo>
                    <a:pt x="110" y="60"/>
                  </a:lnTo>
                  <a:lnTo>
                    <a:pt x="102" y="55"/>
                  </a:lnTo>
                  <a:lnTo>
                    <a:pt x="99" y="51"/>
                  </a:lnTo>
                  <a:lnTo>
                    <a:pt x="97" y="45"/>
                  </a:lnTo>
                  <a:lnTo>
                    <a:pt x="93" y="40"/>
                  </a:lnTo>
                  <a:lnTo>
                    <a:pt x="89" y="36"/>
                  </a:lnTo>
                  <a:lnTo>
                    <a:pt x="84" y="34"/>
                  </a:lnTo>
                  <a:lnTo>
                    <a:pt x="83" y="35"/>
                  </a:lnTo>
                  <a:lnTo>
                    <a:pt x="81" y="37"/>
                  </a:lnTo>
                  <a:lnTo>
                    <a:pt x="81" y="48"/>
                  </a:lnTo>
                  <a:lnTo>
                    <a:pt x="81" y="59"/>
                  </a:lnTo>
                  <a:lnTo>
                    <a:pt x="85" y="78"/>
                  </a:lnTo>
                  <a:lnTo>
                    <a:pt x="88" y="85"/>
                  </a:lnTo>
                  <a:lnTo>
                    <a:pt x="92" y="90"/>
                  </a:lnTo>
                  <a:lnTo>
                    <a:pt x="99" y="94"/>
                  </a:lnTo>
                  <a:lnTo>
                    <a:pt x="104" y="99"/>
                  </a:lnTo>
                  <a:lnTo>
                    <a:pt x="105" y="106"/>
                  </a:lnTo>
                  <a:lnTo>
                    <a:pt x="104" y="112"/>
                  </a:lnTo>
                  <a:lnTo>
                    <a:pt x="100" y="115"/>
                  </a:lnTo>
                  <a:lnTo>
                    <a:pt x="95" y="132"/>
                  </a:lnTo>
                  <a:lnTo>
                    <a:pt x="85" y="158"/>
                  </a:lnTo>
                  <a:lnTo>
                    <a:pt x="78" y="183"/>
                  </a:lnTo>
                  <a:lnTo>
                    <a:pt x="75" y="197"/>
                  </a:lnTo>
                  <a:lnTo>
                    <a:pt x="74" y="210"/>
                  </a:lnTo>
                  <a:lnTo>
                    <a:pt x="75" y="223"/>
                  </a:lnTo>
                  <a:lnTo>
                    <a:pt x="78" y="237"/>
                  </a:lnTo>
                  <a:lnTo>
                    <a:pt x="79" y="244"/>
                  </a:lnTo>
                  <a:lnTo>
                    <a:pt x="79" y="248"/>
                  </a:lnTo>
                  <a:lnTo>
                    <a:pt x="78" y="251"/>
                  </a:lnTo>
                  <a:lnTo>
                    <a:pt x="78" y="244"/>
                  </a:lnTo>
                  <a:lnTo>
                    <a:pt x="74" y="233"/>
                  </a:lnTo>
                  <a:lnTo>
                    <a:pt x="73" y="228"/>
                  </a:lnTo>
                  <a:lnTo>
                    <a:pt x="68" y="224"/>
                  </a:lnTo>
                  <a:lnTo>
                    <a:pt x="56" y="235"/>
                  </a:lnTo>
                  <a:lnTo>
                    <a:pt x="43" y="250"/>
                  </a:lnTo>
                  <a:lnTo>
                    <a:pt x="22" y="269"/>
                  </a:lnTo>
                  <a:lnTo>
                    <a:pt x="0" y="288"/>
                  </a:lnTo>
                  <a:lnTo>
                    <a:pt x="19" y="297"/>
                  </a:lnTo>
                  <a:lnTo>
                    <a:pt x="41" y="303"/>
                  </a:lnTo>
                  <a:lnTo>
                    <a:pt x="63" y="307"/>
                  </a:lnTo>
                  <a:lnTo>
                    <a:pt x="85" y="310"/>
                  </a:lnTo>
                  <a:lnTo>
                    <a:pt x="99" y="311"/>
                  </a:lnTo>
                  <a:lnTo>
                    <a:pt x="110" y="308"/>
                  </a:lnTo>
                  <a:lnTo>
                    <a:pt x="122" y="303"/>
                  </a:lnTo>
                  <a:lnTo>
                    <a:pt x="131" y="297"/>
                  </a:lnTo>
                  <a:lnTo>
                    <a:pt x="138" y="287"/>
                  </a:lnTo>
                  <a:lnTo>
                    <a:pt x="142" y="276"/>
                  </a:lnTo>
                  <a:lnTo>
                    <a:pt x="150" y="253"/>
                  </a:lnTo>
                  <a:lnTo>
                    <a:pt x="151" y="244"/>
                  </a:lnTo>
                  <a:lnTo>
                    <a:pt x="153" y="235"/>
                  </a:lnTo>
                  <a:lnTo>
                    <a:pt x="154" y="226"/>
                  </a:lnTo>
                  <a:lnTo>
                    <a:pt x="154" y="217"/>
                  </a:lnTo>
                  <a:lnTo>
                    <a:pt x="151" y="199"/>
                  </a:lnTo>
                  <a:lnTo>
                    <a:pt x="148" y="181"/>
                  </a:lnTo>
                </a:path>
              </a:pathLst>
            </a:custGeom>
            <a:noFill/>
            <a:ln w="12700" cap="rnd" cmpd="sng">
              <a:solidFill>
                <a:srgbClr val="FF82A0"/>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75" name="Freeform 99">
              <a:extLst>
                <a:ext uri="{FF2B5EF4-FFF2-40B4-BE49-F238E27FC236}">
                  <a16:creationId xmlns:a16="http://schemas.microsoft.com/office/drawing/2014/main" id="{266708BA-996B-EA35-8D49-CF72CF31BF14}"/>
                </a:ext>
              </a:extLst>
            </p:cNvPr>
            <p:cNvSpPr>
              <a:spLocks/>
            </p:cNvSpPr>
            <p:nvPr/>
          </p:nvSpPr>
          <p:spPr bwMode="auto">
            <a:xfrm>
              <a:off x="4993" y="3184"/>
              <a:ext cx="131" cy="231"/>
            </a:xfrm>
            <a:custGeom>
              <a:avLst/>
              <a:gdLst>
                <a:gd name="T0" fmla="*/ 2 w 131"/>
                <a:gd name="T1" fmla="*/ 30 h 231"/>
                <a:gd name="T2" fmla="*/ 0 w 131"/>
                <a:gd name="T3" fmla="*/ 85 h 231"/>
                <a:gd name="T4" fmla="*/ 1 w 131"/>
                <a:gd name="T5" fmla="*/ 142 h 231"/>
                <a:gd name="T6" fmla="*/ 4 w 131"/>
                <a:gd name="T7" fmla="*/ 156 h 231"/>
                <a:gd name="T8" fmla="*/ 8 w 131"/>
                <a:gd name="T9" fmla="*/ 163 h 231"/>
                <a:gd name="T10" fmla="*/ 10 w 131"/>
                <a:gd name="T11" fmla="*/ 171 h 231"/>
                <a:gd name="T12" fmla="*/ 10 w 131"/>
                <a:gd name="T13" fmla="*/ 176 h 231"/>
                <a:gd name="T14" fmla="*/ 9 w 131"/>
                <a:gd name="T15" fmla="*/ 182 h 231"/>
                <a:gd name="T16" fmla="*/ 7 w 131"/>
                <a:gd name="T17" fmla="*/ 193 h 231"/>
                <a:gd name="T18" fmla="*/ 7 w 131"/>
                <a:gd name="T19" fmla="*/ 207 h 231"/>
                <a:gd name="T20" fmla="*/ 8 w 131"/>
                <a:gd name="T21" fmla="*/ 222 h 231"/>
                <a:gd name="T22" fmla="*/ 16 w 131"/>
                <a:gd name="T23" fmla="*/ 225 h 231"/>
                <a:gd name="T24" fmla="*/ 26 w 131"/>
                <a:gd name="T25" fmla="*/ 228 h 231"/>
                <a:gd name="T26" fmla="*/ 44 w 131"/>
                <a:gd name="T27" fmla="*/ 230 h 231"/>
                <a:gd name="T28" fmla="*/ 63 w 131"/>
                <a:gd name="T29" fmla="*/ 229 h 231"/>
                <a:gd name="T30" fmla="*/ 81 w 131"/>
                <a:gd name="T31" fmla="*/ 227 h 231"/>
                <a:gd name="T32" fmla="*/ 93 w 131"/>
                <a:gd name="T33" fmla="*/ 225 h 231"/>
                <a:gd name="T34" fmla="*/ 104 w 131"/>
                <a:gd name="T35" fmla="*/ 222 h 231"/>
                <a:gd name="T36" fmla="*/ 111 w 131"/>
                <a:gd name="T37" fmla="*/ 221 h 231"/>
                <a:gd name="T38" fmla="*/ 118 w 131"/>
                <a:gd name="T39" fmla="*/ 218 h 231"/>
                <a:gd name="T40" fmla="*/ 122 w 131"/>
                <a:gd name="T41" fmla="*/ 214 h 231"/>
                <a:gd name="T42" fmla="*/ 125 w 131"/>
                <a:gd name="T43" fmla="*/ 211 h 231"/>
                <a:gd name="T44" fmla="*/ 126 w 131"/>
                <a:gd name="T45" fmla="*/ 207 h 231"/>
                <a:gd name="T46" fmla="*/ 127 w 131"/>
                <a:gd name="T47" fmla="*/ 203 h 231"/>
                <a:gd name="T48" fmla="*/ 126 w 131"/>
                <a:gd name="T49" fmla="*/ 200 h 231"/>
                <a:gd name="T50" fmla="*/ 124 w 131"/>
                <a:gd name="T51" fmla="*/ 193 h 231"/>
                <a:gd name="T52" fmla="*/ 119 w 131"/>
                <a:gd name="T53" fmla="*/ 176 h 231"/>
                <a:gd name="T54" fmla="*/ 114 w 131"/>
                <a:gd name="T55" fmla="*/ 155 h 231"/>
                <a:gd name="T56" fmla="*/ 106 w 131"/>
                <a:gd name="T57" fmla="*/ 117 h 231"/>
                <a:gd name="T58" fmla="*/ 104 w 131"/>
                <a:gd name="T59" fmla="*/ 110 h 231"/>
                <a:gd name="T60" fmla="*/ 104 w 131"/>
                <a:gd name="T61" fmla="*/ 104 h 231"/>
                <a:gd name="T62" fmla="*/ 107 w 131"/>
                <a:gd name="T63" fmla="*/ 92 h 231"/>
                <a:gd name="T64" fmla="*/ 118 w 131"/>
                <a:gd name="T65" fmla="*/ 61 h 231"/>
                <a:gd name="T66" fmla="*/ 122 w 131"/>
                <a:gd name="T67" fmla="*/ 46 h 231"/>
                <a:gd name="T68" fmla="*/ 127 w 131"/>
                <a:gd name="T69" fmla="*/ 30 h 231"/>
                <a:gd name="T70" fmla="*/ 130 w 131"/>
                <a:gd name="T71" fmla="*/ 18 h 231"/>
                <a:gd name="T72" fmla="*/ 130 w 131"/>
                <a:gd name="T73" fmla="*/ 13 h 231"/>
                <a:gd name="T74" fmla="*/ 128 w 131"/>
                <a:gd name="T75" fmla="*/ 9 h 231"/>
                <a:gd name="T76" fmla="*/ 126 w 131"/>
                <a:gd name="T77" fmla="*/ 7 h 231"/>
                <a:gd name="T78" fmla="*/ 121 w 131"/>
                <a:gd name="T79" fmla="*/ 3 h 231"/>
                <a:gd name="T80" fmla="*/ 115 w 131"/>
                <a:gd name="T81" fmla="*/ 0 h 231"/>
                <a:gd name="T82" fmla="*/ 85 w 131"/>
                <a:gd name="T83" fmla="*/ 0 h 231"/>
                <a:gd name="T84" fmla="*/ 55 w 131"/>
                <a:gd name="T85" fmla="*/ 2 h 231"/>
                <a:gd name="T86" fmla="*/ 35 w 131"/>
                <a:gd name="T87" fmla="*/ 8 h 231"/>
                <a:gd name="T88" fmla="*/ 26 w 131"/>
                <a:gd name="T89" fmla="*/ 12 h 231"/>
                <a:gd name="T90" fmla="*/ 19 w 131"/>
                <a:gd name="T91" fmla="*/ 18 h 231"/>
                <a:gd name="T92" fmla="*/ 10 w 131"/>
                <a:gd name="T93" fmla="*/ 25 h 231"/>
                <a:gd name="T94" fmla="*/ 2 w 131"/>
                <a:gd name="T95" fmla="*/ 34 h 231"/>
                <a:gd name="T96" fmla="*/ 2 w 131"/>
                <a:gd name="T97" fmla="*/ 30 h 231"/>
                <a:gd name="T98" fmla="*/ 2 w 131"/>
                <a:gd name="T99" fmla="*/ 30 h 231"/>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0" t="0" r="r" b="b"/>
              <a:pathLst>
                <a:path w="131" h="231">
                  <a:moveTo>
                    <a:pt x="2" y="30"/>
                  </a:moveTo>
                  <a:lnTo>
                    <a:pt x="0" y="85"/>
                  </a:lnTo>
                  <a:lnTo>
                    <a:pt x="1" y="142"/>
                  </a:lnTo>
                  <a:lnTo>
                    <a:pt x="4" y="156"/>
                  </a:lnTo>
                  <a:lnTo>
                    <a:pt x="8" y="163"/>
                  </a:lnTo>
                  <a:lnTo>
                    <a:pt x="10" y="171"/>
                  </a:lnTo>
                  <a:lnTo>
                    <a:pt x="10" y="176"/>
                  </a:lnTo>
                  <a:lnTo>
                    <a:pt x="9" y="182"/>
                  </a:lnTo>
                  <a:lnTo>
                    <a:pt x="7" y="193"/>
                  </a:lnTo>
                  <a:lnTo>
                    <a:pt x="7" y="207"/>
                  </a:lnTo>
                  <a:lnTo>
                    <a:pt x="8" y="222"/>
                  </a:lnTo>
                  <a:lnTo>
                    <a:pt x="16" y="225"/>
                  </a:lnTo>
                  <a:lnTo>
                    <a:pt x="26" y="228"/>
                  </a:lnTo>
                  <a:lnTo>
                    <a:pt x="44" y="230"/>
                  </a:lnTo>
                  <a:lnTo>
                    <a:pt x="63" y="229"/>
                  </a:lnTo>
                  <a:lnTo>
                    <a:pt x="81" y="227"/>
                  </a:lnTo>
                  <a:lnTo>
                    <a:pt x="93" y="225"/>
                  </a:lnTo>
                  <a:lnTo>
                    <a:pt x="104" y="222"/>
                  </a:lnTo>
                  <a:lnTo>
                    <a:pt x="111" y="221"/>
                  </a:lnTo>
                  <a:lnTo>
                    <a:pt x="118" y="218"/>
                  </a:lnTo>
                  <a:lnTo>
                    <a:pt x="122" y="214"/>
                  </a:lnTo>
                  <a:lnTo>
                    <a:pt x="125" y="211"/>
                  </a:lnTo>
                  <a:lnTo>
                    <a:pt x="126" y="207"/>
                  </a:lnTo>
                  <a:lnTo>
                    <a:pt x="127" y="203"/>
                  </a:lnTo>
                  <a:lnTo>
                    <a:pt x="126" y="200"/>
                  </a:lnTo>
                  <a:lnTo>
                    <a:pt x="124" y="193"/>
                  </a:lnTo>
                  <a:lnTo>
                    <a:pt x="119" y="176"/>
                  </a:lnTo>
                  <a:lnTo>
                    <a:pt x="114" y="155"/>
                  </a:lnTo>
                  <a:lnTo>
                    <a:pt x="106" y="117"/>
                  </a:lnTo>
                  <a:lnTo>
                    <a:pt x="104" y="110"/>
                  </a:lnTo>
                  <a:lnTo>
                    <a:pt x="104" y="104"/>
                  </a:lnTo>
                  <a:lnTo>
                    <a:pt x="107" y="92"/>
                  </a:lnTo>
                  <a:lnTo>
                    <a:pt x="118" y="61"/>
                  </a:lnTo>
                  <a:lnTo>
                    <a:pt x="122" y="46"/>
                  </a:lnTo>
                  <a:lnTo>
                    <a:pt x="127" y="30"/>
                  </a:lnTo>
                  <a:lnTo>
                    <a:pt x="130" y="18"/>
                  </a:lnTo>
                  <a:lnTo>
                    <a:pt x="130" y="13"/>
                  </a:lnTo>
                  <a:lnTo>
                    <a:pt x="128" y="9"/>
                  </a:lnTo>
                  <a:lnTo>
                    <a:pt x="126" y="7"/>
                  </a:lnTo>
                  <a:lnTo>
                    <a:pt x="121" y="3"/>
                  </a:lnTo>
                  <a:lnTo>
                    <a:pt x="115" y="0"/>
                  </a:lnTo>
                  <a:lnTo>
                    <a:pt x="85" y="0"/>
                  </a:lnTo>
                  <a:lnTo>
                    <a:pt x="55" y="2"/>
                  </a:lnTo>
                  <a:lnTo>
                    <a:pt x="35" y="8"/>
                  </a:lnTo>
                  <a:lnTo>
                    <a:pt x="26" y="12"/>
                  </a:lnTo>
                  <a:lnTo>
                    <a:pt x="19" y="18"/>
                  </a:lnTo>
                  <a:lnTo>
                    <a:pt x="10" y="25"/>
                  </a:lnTo>
                  <a:lnTo>
                    <a:pt x="2" y="34"/>
                  </a:lnTo>
                  <a:lnTo>
                    <a:pt x="2" y="30"/>
                  </a:lnTo>
                </a:path>
              </a:pathLst>
            </a:custGeom>
            <a:solidFill>
              <a:srgbClr val="A2A2A2"/>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76" name="Freeform 100">
              <a:extLst>
                <a:ext uri="{FF2B5EF4-FFF2-40B4-BE49-F238E27FC236}">
                  <a16:creationId xmlns:a16="http://schemas.microsoft.com/office/drawing/2014/main" id="{35E171D5-3815-B90F-7F84-EE947F8DC5EB}"/>
                </a:ext>
              </a:extLst>
            </p:cNvPr>
            <p:cNvSpPr>
              <a:spLocks/>
            </p:cNvSpPr>
            <p:nvPr/>
          </p:nvSpPr>
          <p:spPr bwMode="auto">
            <a:xfrm>
              <a:off x="4993" y="3184"/>
              <a:ext cx="131" cy="231"/>
            </a:xfrm>
            <a:custGeom>
              <a:avLst/>
              <a:gdLst>
                <a:gd name="T0" fmla="*/ 2 w 131"/>
                <a:gd name="T1" fmla="*/ 30 h 231"/>
                <a:gd name="T2" fmla="*/ 0 w 131"/>
                <a:gd name="T3" fmla="*/ 85 h 231"/>
                <a:gd name="T4" fmla="*/ 1 w 131"/>
                <a:gd name="T5" fmla="*/ 142 h 231"/>
                <a:gd name="T6" fmla="*/ 4 w 131"/>
                <a:gd name="T7" fmla="*/ 156 h 231"/>
                <a:gd name="T8" fmla="*/ 8 w 131"/>
                <a:gd name="T9" fmla="*/ 163 h 231"/>
                <a:gd name="T10" fmla="*/ 10 w 131"/>
                <a:gd name="T11" fmla="*/ 171 h 231"/>
                <a:gd name="T12" fmla="*/ 10 w 131"/>
                <a:gd name="T13" fmla="*/ 176 h 231"/>
                <a:gd name="T14" fmla="*/ 9 w 131"/>
                <a:gd name="T15" fmla="*/ 182 h 231"/>
                <a:gd name="T16" fmla="*/ 7 w 131"/>
                <a:gd name="T17" fmla="*/ 193 h 231"/>
                <a:gd name="T18" fmla="*/ 7 w 131"/>
                <a:gd name="T19" fmla="*/ 207 h 231"/>
                <a:gd name="T20" fmla="*/ 8 w 131"/>
                <a:gd name="T21" fmla="*/ 222 h 231"/>
                <a:gd name="T22" fmla="*/ 16 w 131"/>
                <a:gd name="T23" fmla="*/ 225 h 231"/>
                <a:gd name="T24" fmla="*/ 26 w 131"/>
                <a:gd name="T25" fmla="*/ 228 h 231"/>
                <a:gd name="T26" fmla="*/ 44 w 131"/>
                <a:gd name="T27" fmla="*/ 230 h 231"/>
                <a:gd name="T28" fmla="*/ 63 w 131"/>
                <a:gd name="T29" fmla="*/ 229 h 231"/>
                <a:gd name="T30" fmla="*/ 81 w 131"/>
                <a:gd name="T31" fmla="*/ 227 h 231"/>
                <a:gd name="T32" fmla="*/ 93 w 131"/>
                <a:gd name="T33" fmla="*/ 225 h 231"/>
                <a:gd name="T34" fmla="*/ 104 w 131"/>
                <a:gd name="T35" fmla="*/ 222 h 231"/>
                <a:gd name="T36" fmla="*/ 111 w 131"/>
                <a:gd name="T37" fmla="*/ 221 h 231"/>
                <a:gd name="T38" fmla="*/ 118 w 131"/>
                <a:gd name="T39" fmla="*/ 218 h 231"/>
                <a:gd name="T40" fmla="*/ 122 w 131"/>
                <a:gd name="T41" fmla="*/ 214 h 231"/>
                <a:gd name="T42" fmla="*/ 125 w 131"/>
                <a:gd name="T43" fmla="*/ 211 h 231"/>
                <a:gd name="T44" fmla="*/ 126 w 131"/>
                <a:gd name="T45" fmla="*/ 207 h 231"/>
                <a:gd name="T46" fmla="*/ 127 w 131"/>
                <a:gd name="T47" fmla="*/ 203 h 231"/>
                <a:gd name="T48" fmla="*/ 126 w 131"/>
                <a:gd name="T49" fmla="*/ 200 h 231"/>
                <a:gd name="T50" fmla="*/ 124 w 131"/>
                <a:gd name="T51" fmla="*/ 193 h 231"/>
                <a:gd name="T52" fmla="*/ 119 w 131"/>
                <a:gd name="T53" fmla="*/ 176 h 231"/>
                <a:gd name="T54" fmla="*/ 114 w 131"/>
                <a:gd name="T55" fmla="*/ 155 h 231"/>
                <a:gd name="T56" fmla="*/ 106 w 131"/>
                <a:gd name="T57" fmla="*/ 117 h 231"/>
                <a:gd name="T58" fmla="*/ 104 w 131"/>
                <a:gd name="T59" fmla="*/ 110 h 231"/>
                <a:gd name="T60" fmla="*/ 104 w 131"/>
                <a:gd name="T61" fmla="*/ 104 h 231"/>
                <a:gd name="T62" fmla="*/ 107 w 131"/>
                <a:gd name="T63" fmla="*/ 92 h 231"/>
                <a:gd name="T64" fmla="*/ 118 w 131"/>
                <a:gd name="T65" fmla="*/ 61 h 231"/>
                <a:gd name="T66" fmla="*/ 122 w 131"/>
                <a:gd name="T67" fmla="*/ 46 h 231"/>
                <a:gd name="T68" fmla="*/ 127 w 131"/>
                <a:gd name="T69" fmla="*/ 30 h 231"/>
                <a:gd name="T70" fmla="*/ 130 w 131"/>
                <a:gd name="T71" fmla="*/ 18 h 231"/>
                <a:gd name="T72" fmla="*/ 130 w 131"/>
                <a:gd name="T73" fmla="*/ 13 h 231"/>
                <a:gd name="T74" fmla="*/ 128 w 131"/>
                <a:gd name="T75" fmla="*/ 9 h 231"/>
                <a:gd name="T76" fmla="*/ 126 w 131"/>
                <a:gd name="T77" fmla="*/ 7 h 231"/>
                <a:gd name="T78" fmla="*/ 121 w 131"/>
                <a:gd name="T79" fmla="*/ 3 h 231"/>
                <a:gd name="T80" fmla="*/ 115 w 131"/>
                <a:gd name="T81" fmla="*/ 0 h 231"/>
                <a:gd name="T82" fmla="*/ 85 w 131"/>
                <a:gd name="T83" fmla="*/ 0 h 231"/>
                <a:gd name="T84" fmla="*/ 55 w 131"/>
                <a:gd name="T85" fmla="*/ 2 h 231"/>
                <a:gd name="T86" fmla="*/ 35 w 131"/>
                <a:gd name="T87" fmla="*/ 8 h 231"/>
                <a:gd name="T88" fmla="*/ 26 w 131"/>
                <a:gd name="T89" fmla="*/ 12 h 231"/>
                <a:gd name="T90" fmla="*/ 19 w 131"/>
                <a:gd name="T91" fmla="*/ 18 h 231"/>
                <a:gd name="T92" fmla="*/ 10 w 131"/>
                <a:gd name="T93" fmla="*/ 25 h 231"/>
                <a:gd name="T94" fmla="*/ 2 w 131"/>
                <a:gd name="T95" fmla="*/ 34 h 231"/>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0" t="0" r="r" b="b"/>
              <a:pathLst>
                <a:path w="131" h="231">
                  <a:moveTo>
                    <a:pt x="2" y="30"/>
                  </a:moveTo>
                  <a:lnTo>
                    <a:pt x="0" y="85"/>
                  </a:lnTo>
                  <a:lnTo>
                    <a:pt x="1" y="142"/>
                  </a:lnTo>
                  <a:lnTo>
                    <a:pt x="4" y="156"/>
                  </a:lnTo>
                  <a:lnTo>
                    <a:pt x="8" y="163"/>
                  </a:lnTo>
                  <a:lnTo>
                    <a:pt x="10" y="171"/>
                  </a:lnTo>
                  <a:lnTo>
                    <a:pt x="10" y="176"/>
                  </a:lnTo>
                  <a:lnTo>
                    <a:pt x="9" y="182"/>
                  </a:lnTo>
                  <a:lnTo>
                    <a:pt x="7" y="193"/>
                  </a:lnTo>
                  <a:lnTo>
                    <a:pt x="7" y="207"/>
                  </a:lnTo>
                  <a:lnTo>
                    <a:pt x="8" y="222"/>
                  </a:lnTo>
                  <a:lnTo>
                    <a:pt x="16" y="225"/>
                  </a:lnTo>
                  <a:lnTo>
                    <a:pt x="26" y="228"/>
                  </a:lnTo>
                  <a:lnTo>
                    <a:pt x="44" y="230"/>
                  </a:lnTo>
                  <a:lnTo>
                    <a:pt x="63" y="229"/>
                  </a:lnTo>
                  <a:lnTo>
                    <a:pt x="81" y="227"/>
                  </a:lnTo>
                  <a:lnTo>
                    <a:pt x="93" y="225"/>
                  </a:lnTo>
                  <a:lnTo>
                    <a:pt x="104" y="222"/>
                  </a:lnTo>
                  <a:lnTo>
                    <a:pt x="111" y="221"/>
                  </a:lnTo>
                  <a:lnTo>
                    <a:pt x="118" y="218"/>
                  </a:lnTo>
                  <a:lnTo>
                    <a:pt x="122" y="214"/>
                  </a:lnTo>
                  <a:lnTo>
                    <a:pt x="125" y="211"/>
                  </a:lnTo>
                  <a:lnTo>
                    <a:pt x="126" y="207"/>
                  </a:lnTo>
                  <a:lnTo>
                    <a:pt x="127" y="203"/>
                  </a:lnTo>
                  <a:lnTo>
                    <a:pt x="126" y="200"/>
                  </a:lnTo>
                  <a:lnTo>
                    <a:pt x="124" y="193"/>
                  </a:lnTo>
                  <a:lnTo>
                    <a:pt x="119" y="176"/>
                  </a:lnTo>
                  <a:lnTo>
                    <a:pt x="114" y="155"/>
                  </a:lnTo>
                  <a:lnTo>
                    <a:pt x="106" y="117"/>
                  </a:lnTo>
                  <a:lnTo>
                    <a:pt x="104" y="110"/>
                  </a:lnTo>
                  <a:lnTo>
                    <a:pt x="104" y="104"/>
                  </a:lnTo>
                  <a:lnTo>
                    <a:pt x="107" y="92"/>
                  </a:lnTo>
                  <a:lnTo>
                    <a:pt x="118" y="61"/>
                  </a:lnTo>
                  <a:lnTo>
                    <a:pt x="122" y="46"/>
                  </a:lnTo>
                  <a:lnTo>
                    <a:pt x="127" y="30"/>
                  </a:lnTo>
                  <a:lnTo>
                    <a:pt x="130" y="18"/>
                  </a:lnTo>
                  <a:lnTo>
                    <a:pt x="130" y="13"/>
                  </a:lnTo>
                  <a:lnTo>
                    <a:pt x="128" y="9"/>
                  </a:lnTo>
                  <a:lnTo>
                    <a:pt x="126" y="7"/>
                  </a:lnTo>
                  <a:lnTo>
                    <a:pt x="121" y="3"/>
                  </a:lnTo>
                  <a:lnTo>
                    <a:pt x="115" y="0"/>
                  </a:lnTo>
                  <a:lnTo>
                    <a:pt x="85" y="0"/>
                  </a:lnTo>
                  <a:lnTo>
                    <a:pt x="55" y="2"/>
                  </a:lnTo>
                  <a:lnTo>
                    <a:pt x="35" y="8"/>
                  </a:lnTo>
                  <a:lnTo>
                    <a:pt x="26" y="12"/>
                  </a:lnTo>
                  <a:lnTo>
                    <a:pt x="19" y="18"/>
                  </a:lnTo>
                  <a:lnTo>
                    <a:pt x="10" y="25"/>
                  </a:lnTo>
                  <a:lnTo>
                    <a:pt x="2" y="34"/>
                  </a:lnTo>
                </a:path>
              </a:pathLst>
            </a:custGeom>
            <a:noFill/>
            <a:ln w="12700" cap="rnd" cmpd="sng">
              <a:solidFill>
                <a:srgbClr val="622100"/>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77" name="Freeform 101">
              <a:extLst>
                <a:ext uri="{FF2B5EF4-FFF2-40B4-BE49-F238E27FC236}">
                  <a16:creationId xmlns:a16="http://schemas.microsoft.com/office/drawing/2014/main" id="{A89DB988-505D-A830-0AB5-31CC3C5772BD}"/>
                </a:ext>
              </a:extLst>
            </p:cNvPr>
            <p:cNvSpPr>
              <a:spLocks/>
            </p:cNvSpPr>
            <p:nvPr/>
          </p:nvSpPr>
          <p:spPr bwMode="auto">
            <a:xfrm>
              <a:off x="5082" y="3194"/>
              <a:ext cx="106" cy="202"/>
            </a:xfrm>
            <a:custGeom>
              <a:avLst/>
              <a:gdLst>
                <a:gd name="T0" fmla="*/ 105 w 106"/>
                <a:gd name="T1" fmla="*/ 21 h 202"/>
                <a:gd name="T2" fmla="*/ 98 w 106"/>
                <a:gd name="T3" fmla="*/ 27 h 202"/>
                <a:gd name="T4" fmla="*/ 90 w 106"/>
                <a:gd name="T5" fmla="*/ 38 h 202"/>
                <a:gd name="T6" fmla="*/ 87 w 106"/>
                <a:gd name="T7" fmla="*/ 44 h 202"/>
                <a:gd name="T8" fmla="*/ 82 w 106"/>
                <a:gd name="T9" fmla="*/ 49 h 202"/>
                <a:gd name="T10" fmla="*/ 74 w 106"/>
                <a:gd name="T11" fmla="*/ 63 h 202"/>
                <a:gd name="T12" fmla="*/ 68 w 106"/>
                <a:gd name="T13" fmla="*/ 77 h 202"/>
                <a:gd name="T14" fmla="*/ 67 w 106"/>
                <a:gd name="T15" fmla="*/ 84 h 202"/>
                <a:gd name="T16" fmla="*/ 68 w 106"/>
                <a:gd name="T17" fmla="*/ 91 h 202"/>
                <a:gd name="T18" fmla="*/ 77 w 106"/>
                <a:gd name="T19" fmla="*/ 110 h 202"/>
                <a:gd name="T20" fmla="*/ 80 w 106"/>
                <a:gd name="T21" fmla="*/ 119 h 202"/>
                <a:gd name="T22" fmla="*/ 82 w 106"/>
                <a:gd name="T23" fmla="*/ 130 h 202"/>
                <a:gd name="T24" fmla="*/ 84 w 106"/>
                <a:gd name="T25" fmla="*/ 134 h 202"/>
                <a:gd name="T26" fmla="*/ 86 w 106"/>
                <a:gd name="T27" fmla="*/ 141 h 202"/>
                <a:gd name="T28" fmla="*/ 96 w 106"/>
                <a:gd name="T29" fmla="*/ 174 h 202"/>
                <a:gd name="T30" fmla="*/ 98 w 106"/>
                <a:gd name="T31" fmla="*/ 186 h 202"/>
                <a:gd name="T32" fmla="*/ 97 w 106"/>
                <a:gd name="T33" fmla="*/ 191 h 202"/>
                <a:gd name="T34" fmla="*/ 96 w 106"/>
                <a:gd name="T35" fmla="*/ 193 h 202"/>
                <a:gd name="T36" fmla="*/ 94 w 106"/>
                <a:gd name="T37" fmla="*/ 194 h 202"/>
                <a:gd name="T38" fmla="*/ 88 w 106"/>
                <a:gd name="T39" fmla="*/ 199 h 202"/>
                <a:gd name="T40" fmla="*/ 81 w 106"/>
                <a:gd name="T41" fmla="*/ 201 h 202"/>
                <a:gd name="T42" fmla="*/ 66 w 106"/>
                <a:gd name="T43" fmla="*/ 201 h 202"/>
                <a:gd name="T44" fmla="*/ 50 w 106"/>
                <a:gd name="T45" fmla="*/ 199 h 202"/>
                <a:gd name="T46" fmla="*/ 33 w 106"/>
                <a:gd name="T47" fmla="*/ 197 h 202"/>
                <a:gd name="T48" fmla="*/ 20 w 106"/>
                <a:gd name="T49" fmla="*/ 177 h 202"/>
                <a:gd name="T50" fmla="*/ 10 w 106"/>
                <a:gd name="T51" fmla="*/ 154 h 202"/>
                <a:gd name="T52" fmla="*/ 5 w 106"/>
                <a:gd name="T53" fmla="*/ 141 h 202"/>
                <a:gd name="T54" fmla="*/ 2 w 106"/>
                <a:gd name="T55" fmla="*/ 126 h 202"/>
                <a:gd name="T56" fmla="*/ 0 w 106"/>
                <a:gd name="T57" fmla="*/ 111 h 202"/>
                <a:gd name="T58" fmla="*/ 0 w 106"/>
                <a:gd name="T59" fmla="*/ 98 h 202"/>
                <a:gd name="T60" fmla="*/ 2 w 106"/>
                <a:gd name="T61" fmla="*/ 68 h 202"/>
                <a:gd name="T62" fmla="*/ 10 w 106"/>
                <a:gd name="T63" fmla="*/ 40 h 202"/>
                <a:gd name="T64" fmla="*/ 14 w 106"/>
                <a:gd name="T65" fmla="*/ 29 h 202"/>
                <a:gd name="T66" fmla="*/ 19 w 106"/>
                <a:gd name="T67" fmla="*/ 19 h 202"/>
                <a:gd name="T68" fmla="*/ 26 w 106"/>
                <a:gd name="T69" fmla="*/ 10 h 202"/>
                <a:gd name="T70" fmla="*/ 36 w 106"/>
                <a:gd name="T71" fmla="*/ 4 h 202"/>
                <a:gd name="T72" fmla="*/ 50 w 106"/>
                <a:gd name="T73" fmla="*/ 0 h 202"/>
                <a:gd name="T74" fmla="*/ 62 w 106"/>
                <a:gd name="T75" fmla="*/ 0 h 202"/>
                <a:gd name="T76" fmla="*/ 77 w 106"/>
                <a:gd name="T77" fmla="*/ 1 h 202"/>
                <a:gd name="T78" fmla="*/ 90 w 106"/>
                <a:gd name="T79" fmla="*/ 4 h 202"/>
                <a:gd name="T80" fmla="*/ 92 w 106"/>
                <a:gd name="T81" fmla="*/ 5 h 202"/>
                <a:gd name="T82" fmla="*/ 92 w 106"/>
                <a:gd name="T83" fmla="*/ 8 h 202"/>
                <a:gd name="T84" fmla="*/ 105 w 106"/>
                <a:gd name="T85" fmla="*/ 21 h 202"/>
                <a:gd name="T86" fmla="*/ 105 w 106"/>
                <a:gd name="T87" fmla="*/ 21 h 202"/>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106" h="202">
                  <a:moveTo>
                    <a:pt x="105" y="21"/>
                  </a:moveTo>
                  <a:lnTo>
                    <a:pt x="98" y="27"/>
                  </a:lnTo>
                  <a:lnTo>
                    <a:pt x="90" y="38"/>
                  </a:lnTo>
                  <a:lnTo>
                    <a:pt x="87" y="44"/>
                  </a:lnTo>
                  <a:lnTo>
                    <a:pt x="82" y="49"/>
                  </a:lnTo>
                  <a:lnTo>
                    <a:pt x="74" y="63"/>
                  </a:lnTo>
                  <a:lnTo>
                    <a:pt x="68" y="77"/>
                  </a:lnTo>
                  <a:lnTo>
                    <a:pt x="67" y="84"/>
                  </a:lnTo>
                  <a:lnTo>
                    <a:pt x="68" y="91"/>
                  </a:lnTo>
                  <a:lnTo>
                    <a:pt x="77" y="110"/>
                  </a:lnTo>
                  <a:lnTo>
                    <a:pt x="80" y="119"/>
                  </a:lnTo>
                  <a:lnTo>
                    <a:pt x="82" y="130"/>
                  </a:lnTo>
                  <a:lnTo>
                    <a:pt x="84" y="134"/>
                  </a:lnTo>
                  <a:lnTo>
                    <a:pt x="86" y="141"/>
                  </a:lnTo>
                  <a:lnTo>
                    <a:pt x="96" y="174"/>
                  </a:lnTo>
                  <a:lnTo>
                    <a:pt x="98" y="186"/>
                  </a:lnTo>
                  <a:lnTo>
                    <a:pt x="97" y="191"/>
                  </a:lnTo>
                  <a:lnTo>
                    <a:pt x="96" y="193"/>
                  </a:lnTo>
                  <a:lnTo>
                    <a:pt x="94" y="194"/>
                  </a:lnTo>
                  <a:lnTo>
                    <a:pt x="88" y="199"/>
                  </a:lnTo>
                  <a:lnTo>
                    <a:pt x="81" y="201"/>
                  </a:lnTo>
                  <a:lnTo>
                    <a:pt x="66" y="201"/>
                  </a:lnTo>
                  <a:lnTo>
                    <a:pt x="50" y="199"/>
                  </a:lnTo>
                  <a:lnTo>
                    <a:pt x="33" y="197"/>
                  </a:lnTo>
                  <a:lnTo>
                    <a:pt x="20" y="177"/>
                  </a:lnTo>
                  <a:lnTo>
                    <a:pt x="10" y="154"/>
                  </a:lnTo>
                  <a:lnTo>
                    <a:pt x="5" y="141"/>
                  </a:lnTo>
                  <a:lnTo>
                    <a:pt x="2" y="126"/>
                  </a:lnTo>
                  <a:lnTo>
                    <a:pt x="0" y="111"/>
                  </a:lnTo>
                  <a:lnTo>
                    <a:pt x="0" y="98"/>
                  </a:lnTo>
                  <a:lnTo>
                    <a:pt x="2" y="68"/>
                  </a:lnTo>
                  <a:lnTo>
                    <a:pt x="10" y="40"/>
                  </a:lnTo>
                  <a:lnTo>
                    <a:pt x="14" y="29"/>
                  </a:lnTo>
                  <a:lnTo>
                    <a:pt x="19" y="19"/>
                  </a:lnTo>
                  <a:lnTo>
                    <a:pt x="26" y="10"/>
                  </a:lnTo>
                  <a:lnTo>
                    <a:pt x="36" y="4"/>
                  </a:lnTo>
                  <a:lnTo>
                    <a:pt x="50" y="0"/>
                  </a:lnTo>
                  <a:lnTo>
                    <a:pt x="62" y="0"/>
                  </a:lnTo>
                  <a:lnTo>
                    <a:pt x="77" y="1"/>
                  </a:lnTo>
                  <a:lnTo>
                    <a:pt x="90" y="4"/>
                  </a:lnTo>
                  <a:lnTo>
                    <a:pt x="92" y="5"/>
                  </a:lnTo>
                  <a:lnTo>
                    <a:pt x="92" y="8"/>
                  </a:lnTo>
                  <a:lnTo>
                    <a:pt x="105" y="21"/>
                  </a:lnTo>
                </a:path>
              </a:pathLst>
            </a:custGeom>
            <a:solidFill>
              <a:srgbClr val="A2A2A2"/>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78" name="Freeform 102">
              <a:extLst>
                <a:ext uri="{FF2B5EF4-FFF2-40B4-BE49-F238E27FC236}">
                  <a16:creationId xmlns:a16="http://schemas.microsoft.com/office/drawing/2014/main" id="{1BEE3F06-1EB6-0A8E-D29E-CF08F31377C9}"/>
                </a:ext>
              </a:extLst>
            </p:cNvPr>
            <p:cNvSpPr>
              <a:spLocks/>
            </p:cNvSpPr>
            <p:nvPr/>
          </p:nvSpPr>
          <p:spPr bwMode="auto">
            <a:xfrm>
              <a:off x="5082" y="3194"/>
              <a:ext cx="106" cy="202"/>
            </a:xfrm>
            <a:custGeom>
              <a:avLst/>
              <a:gdLst>
                <a:gd name="T0" fmla="*/ 105 w 106"/>
                <a:gd name="T1" fmla="*/ 21 h 202"/>
                <a:gd name="T2" fmla="*/ 98 w 106"/>
                <a:gd name="T3" fmla="*/ 27 h 202"/>
                <a:gd name="T4" fmla="*/ 90 w 106"/>
                <a:gd name="T5" fmla="*/ 38 h 202"/>
                <a:gd name="T6" fmla="*/ 87 w 106"/>
                <a:gd name="T7" fmla="*/ 44 h 202"/>
                <a:gd name="T8" fmla="*/ 82 w 106"/>
                <a:gd name="T9" fmla="*/ 49 h 202"/>
                <a:gd name="T10" fmla="*/ 74 w 106"/>
                <a:gd name="T11" fmla="*/ 63 h 202"/>
                <a:gd name="T12" fmla="*/ 68 w 106"/>
                <a:gd name="T13" fmla="*/ 77 h 202"/>
                <a:gd name="T14" fmla="*/ 67 w 106"/>
                <a:gd name="T15" fmla="*/ 84 h 202"/>
                <a:gd name="T16" fmla="*/ 68 w 106"/>
                <a:gd name="T17" fmla="*/ 91 h 202"/>
                <a:gd name="T18" fmla="*/ 77 w 106"/>
                <a:gd name="T19" fmla="*/ 110 h 202"/>
                <a:gd name="T20" fmla="*/ 80 w 106"/>
                <a:gd name="T21" fmla="*/ 119 h 202"/>
                <a:gd name="T22" fmla="*/ 82 w 106"/>
                <a:gd name="T23" fmla="*/ 130 h 202"/>
                <a:gd name="T24" fmla="*/ 84 w 106"/>
                <a:gd name="T25" fmla="*/ 134 h 202"/>
                <a:gd name="T26" fmla="*/ 86 w 106"/>
                <a:gd name="T27" fmla="*/ 141 h 202"/>
                <a:gd name="T28" fmla="*/ 96 w 106"/>
                <a:gd name="T29" fmla="*/ 174 h 202"/>
                <a:gd name="T30" fmla="*/ 98 w 106"/>
                <a:gd name="T31" fmla="*/ 186 h 202"/>
                <a:gd name="T32" fmla="*/ 97 w 106"/>
                <a:gd name="T33" fmla="*/ 191 h 202"/>
                <a:gd name="T34" fmla="*/ 96 w 106"/>
                <a:gd name="T35" fmla="*/ 193 h 202"/>
                <a:gd name="T36" fmla="*/ 94 w 106"/>
                <a:gd name="T37" fmla="*/ 194 h 202"/>
                <a:gd name="T38" fmla="*/ 88 w 106"/>
                <a:gd name="T39" fmla="*/ 199 h 202"/>
                <a:gd name="T40" fmla="*/ 81 w 106"/>
                <a:gd name="T41" fmla="*/ 201 h 202"/>
                <a:gd name="T42" fmla="*/ 66 w 106"/>
                <a:gd name="T43" fmla="*/ 201 h 202"/>
                <a:gd name="T44" fmla="*/ 50 w 106"/>
                <a:gd name="T45" fmla="*/ 199 h 202"/>
                <a:gd name="T46" fmla="*/ 33 w 106"/>
                <a:gd name="T47" fmla="*/ 197 h 202"/>
                <a:gd name="T48" fmla="*/ 20 w 106"/>
                <a:gd name="T49" fmla="*/ 177 h 202"/>
                <a:gd name="T50" fmla="*/ 10 w 106"/>
                <a:gd name="T51" fmla="*/ 154 h 202"/>
                <a:gd name="T52" fmla="*/ 5 w 106"/>
                <a:gd name="T53" fmla="*/ 141 h 202"/>
                <a:gd name="T54" fmla="*/ 2 w 106"/>
                <a:gd name="T55" fmla="*/ 126 h 202"/>
                <a:gd name="T56" fmla="*/ 0 w 106"/>
                <a:gd name="T57" fmla="*/ 111 h 202"/>
                <a:gd name="T58" fmla="*/ 0 w 106"/>
                <a:gd name="T59" fmla="*/ 98 h 202"/>
                <a:gd name="T60" fmla="*/ 2 w 106"/>
                <a:gd name="T61" fmla="*/ 68 h 202"/>
                <a:gd name="T62" fmla="*/ 10 w 106"/>
                <a:gd name="T63" fmla="*/ 40 h 202"/>
                <a:gd name="T64" fmla="*/ 14 w 106"/>
                <a:gd name="T65" fmla="*/ 29 h 202"/>
                <a:gd name="T66" fmla="*/ 19 w 106"/>
                <a:gd name="T67" fmla="*/ 19 h 202"/>
                <a:gd name="T68" fmla="*/ 26 w 106"/>
                <a:gd name="T69" fmla="*/ 10 h 202"/>
                <a:gd name="T70" fmla="*/ 36 w 106"/>
                <a:gd name="T71" fmla="*/ 4 h 202"/>
                <a:gd name="T72" fmla="*/ 50 w 106"/>
                <a:gd name="T73" fmla="*/ 0 h 202"/>
                <a:gd name="T74" fmla="*/ 62 w 106"/>
                <a:gd name="T75" fmla="*/ 0 h 202"/>
                <a:gd name="T76" fmla="*/ 77 w 106"/>
                <a:gd name="T77" fmla="*/ 1 h 202"/>
                <a:gd name="T78" fmla="*/ 90 w 106"/>
                <a:gd name="T79" fmla="*/ 4 h 202"/>
                <a:gd name="T80" fmla="*/ 92 w 106"/>
                <a:gd name="T81" fmla="*/ 5 h 202"/>
                <a:gd name="T82" fmla="*/ 92 w 106"/>
                <a:gd name="T83" fmla="*/ 8 h 202"/>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0" t="0" r="r" b="b"/>
              <a:pathLst>
                <a:path w="106" h="202">
                  <a:moveTo>
                    <a:pt x="105" y="21"/>
                  </a:moveTo>
                  <a:lnTo>
                    <a:pt x="98" y="27"/>
                  </a:lnTo>
                  <a:lnTo>
                    <a:pt x="90" y="38"/>
                  </a:lnTo>
                  <a:lnTo>
                    <a:pt x="87" y="44"/>
                  </a:lnTo>
                  <a:lnTo>
                    <a:pt x="82" y="49"/>
                  </a:lnTo>
                  <a:lnTo>
                    <a:pt x="74" y="63"/>
                  </a:lnTo>
                  <a:lnTo>
                    <a:pt x="68" y="77"/>
                  </a:lnTo>
                  <a:lnTo>
                    <a:pt x="67" y="84"/>
                  </a:lnTo>
                  <a:lnTo>
                    <a:pt x="68" y="91"/>
                  </a:lnTo>
                  <a:lnTo>
                    <a:pt x="77" y="110"/>
                  </a:lnTo>
                  <a:lnTo>
                    <a:pt x="80" y="119"/>
                  </a:lnTo>
                  <a:lnTo>
                    <a:pt x="82" y="130"/>
                  </a:lnTo>
                  <a:lnTo>
                    <a:pt x="84" y="134"/>
                  </a:lnTo>
                  <a:lnTo>
                    <a:pt x="86" y="141"/>
                  </a:lnTo>
                  <a:lnTo>
                    <a:pt x="96" y="174"/>
                  </a:lnTo>
                  <a:lnTo>
                    <a:pt x="98" y="186"/>
                  </a:lnTo>
                  <a:lnTo>
                    <a:pt x="97" y="191"/>
                  </a:lnTo>
                  <a:lnTo>
                    <a:pt x="96" y="193"/>
                  </a:lnTo>
                  <a:lnTo>
                    <a:pt x="94" y="194"/>
                  </a:lnTo>
                  <a:lnTo>
                    <a:pt x="88" y="199"/>
                  </a:lnTo>
                  <a:lnTo>
                    <a:pt x="81" y="201"/>
                  </a:lnTo>
                  <a:lnTo>
                    <a:pt x="66" y="201"/>
                  </a:lnTo>
                  <a:lnTo>
                    <a:pt x="50" y="199"/>
                  </a:lnTo>
                  <a:lnTo>
                    <a:pt x="33" y="197"/>
                  </a:lnTo>
                  <a:lnTo>
                    <a:pt x="20" y="177"/>
                  </a:lnTo>
                  <a:lnTo>
                    <a:pt x="10" y="154"/>
                  </a:lnTo>
                  <a:lnTo>
                    <a:pt x="5" y="141"/>
                  </a:lnTo>
                  <a:lnTo>
                    <a:pt x="2" y="126"/>
                  </a:lnTo>
                  <a:lnTo>
                    <a:pt x="0" y="111"/>
                  </a:lnTo>
                  <a:lnTo>
                    <a:pt x="0" y="98"/>
                  </a:lnTo>
                  <a:lnTo>
                    <a:pt x="2" y="68"/>
                  </a:lnTo>
                  <a:lnTo>
                    <a:pt x="10" y="40"/>
                  </a:lnTo>
                  <a:lnTo>
                    <a:pt x="14" y="29"/>
                  </a:lnTo>
                  <a:lnTo>
                    <a:pt x="19" y="19"/>
                  </a:lnTo>
                  <a:lnTo>
                    <a:pt x="26" y="10"/>
                  </a:lnTo>
                  <a:lnTo>
                    <a:pt x="36" y="4"/>
                  </a:lnTo>
                  <a:lnTo>
                    <a:pt x="50" y="0"/>
                  </a:lnTo>
                  <a:lnTo>
                    <a:pt x="62" y="0"/>
                  </a:lnTo>
                  <a:lnTo>
                    <a:pt x="77" y="1"/>
                  </a:lnTo>
                  <a:lnTo>
                    <a:pt x="90" y="4"/>
                  </a:lnTo>
                  <a:lnTo>
                    <a:pt x="92" y="5"/>
                  </a:lnTo>
                  <a:lnTo>
                    <a:pt x="92" y="8"/>
                  </a:lnTo>
                </a:path>
              </a:pathLst>
            </a:custGeom>
            <a:noFill/>
            <a:ln w="12700" cap="rnd" cmpd="sng">
              <a:solidFill>
                <a:srgbClr val="622100"/>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79" name="Freeform 103">
              <a:extLst>
                <a:ext uri="{FF2B5EF4-FFF2-40B4-BE49-F238E27FC236}">
                  <a16:creationId xmlns:a16="http://schemas.microsoft.com/office/drawing/2014/main" id="{665EFC3D-5B25-5182-40A8-80B9C9546176}"/>
                </a:ext>
              </a:extLst>
            </p:cNvPr>
            <p:cNvSpPr>
              <a:spLocks/>
            </p:cNvSpPr>
            <p:nvPr/>
          </p:nvSpPr>
          <p:spPr bwMode="auto">
            <a:xfrm>
              <a:off x="4840" y="2474"/>
              <a:ext cx="162" cy="319"/>
            </a:xfrm>
            <a:custGeom>
              <a:avLst/>
              <a:gdLst>
                <a:gd name="T0" fmla="*/ 10 w 162"/>
                <a:gd name="T1" fmla="*/ 120 h 319"/>
                <a:gd name="T2" fmla="*/ 16 w 162"/>
                <a:gd name="T3" fmla="*/ 128 h 319"/>
                <a:gd name="T4" fmla="*/ 22 w 162"/>
                <a:gd name="T5" fmla="*/ 159 h 319"/>
                <a:gd name="T6" fmla="*/ 36 w 162"/>
                <a:gd name="T7" fmla="*/ 258 h 319"/>
                <a:gd name="T8" fmla="*/ 46 w 162"/>
                <a:gd name="T9" fmla="*/ 298 h 319"/>
                <a:gd name="T10" fmla="*/ 56 w 162"/>
                <a:gd name="T11" fmla="*/ 307 h 319"/>
                <a:gd name="T12" fmla="*/ 77 w 162"/>
                <a:gd name="T13" fmla="*/ 314 h 319"/>
                <a:gd name="T14" fmla="*/ 106 w 162"/>
                <a:gd name="T15" fmla="*/ 318 h 319"/>
                <a:gd name="T16" fmla="*/ 131 w 162"/>
                <a:gd name="T17" fmla="*/ 313 h 319"/>
                <a:gd name="T18" fmla="*/ 142 w 162"/>
                <a:gd name="T19" fmla="*/ 302 h 319"/>
                <a:gd name="T20" fmla="*/ 148 w 162"/>
                <a:gd name="T21" fmla="*/ 291 h 319"/>
                <a:gd name="T22" fmla="*/ 153 w 162"/>
                <a:gd name="T23" fmla="*/ 278 h 319"/>
                <a:gd name="T24" fmla="*/ 161 w 162"/>
                <a:gd name="T25" fmla="*/ 242 h 319"/>
                <a:gd name="T26" fmla="*/ 154 w 162"/>
                <a:gd name="T27" fmla="*/ 238 h 319"/>
                <a:gd name="T28" fmla="*/ 129 w 162"/>
                <a:gd name="T29" fmla="*/ 247 h 319"/>
                <a:gd name="T30" fmla="*/ 124 w 162"/>
                <a:gd name="T31" fmla="*/ 245 h 319"/>
                <a:gd name="T32" fmla="*/ 103 w 162"/>
                <a:gd name="T33" fmla="*/ 231 h 319"/>
                <a:gd name="T34" fmla="*/ 89 w 162"/>
                <a:gd name="T35" fmla="*/ 214 h 319"/>
                <a:gd name="T36" fmla="*/ 78 w 162"/>
                <a:gd name="T37" fmla="*/ 188 h 319"/>
                <a:gd name="T38" fmla="*/ 62 w 162"/>
                <a:gd name="T39" fmla="*/ 132 h 319"/>
                <a:gd name="T40" fmla="*/ 62 w 162"/>
                <a:gd name="T41" fmla="*/ 125 h 319"/>
                <a:gd name="T42" fmla="*/ 70 w 162"/>
                <a:gd name="T43" fmla="*/ 112 h 319"/>
                <a:gd name="T44" fmla="*/ 71 w 162"/>
                <a:gd name="T45" fmla="*/ 101 h 319"/>
                <a:gd name="T46" fmla="*/ 69 w 162"/>
                <a:gd name="T47" fmla="*/ 90 h 319"/>
                <a:gd name="T48" fmla="*/ 68 w 162"/>
                <a:gd name="T49" fmla="*/ 90 h 319"/>
                <a:gd name="T50" fmla="*/ 70 w 162"/>
                <a:gd name="T51" fmla="*/ 89 h 319"/>
                <a:gd name="T52" fmla="*/ 79 w 162"/>
                <a:gd name="T53" fmla="*/ 68 h 319"/>
                <a:gd name="T54" fmla="*/ 84 w 162"/>
                <a:gd name="T55" fmla="*/ 53 h 319"/>
                <a:gd name="T56" fmla="*/ 82 w 162"/>
                <a:gd name="T57" fmla="*/ 49 h 319"/>
                <a:gd name="T58" fmla="*/ 77 w 162"/>
                <a:gd name="T59" fmla="*/ 49 h 319"/>
                <a:gd name="T60" fmla="*/ 68 w 162"/>
                <a:gd name="T61" fmla="*/ 58 h 319"/>
                <a:gd name="T62" fmla="*/ 57 w 162"/>
                <a:gd name="T63" fmla="*/ 68 h 319"/>
                <a:gd name="T64" fmla="*/ 54 w 162"/>
                <a:gd name="T65" fmla="*/ 60 h 319"/>
                <a:gd name="T66" fmla="*/ 41 w 162"/>
                <a:gd name="T67" fmla="*/ 31 h 319"/>
                <a:gd name="T68" fmla="*/ 35 w 162"/>
                <a:gd name="T69" fmla="*/ 10 h 319"/>
                <a:gd name="T70" fmla="*/ 31 w 162"/>
                <a:gd name="T71" fmla="*/ 1 h 319"/>
                <a:gd name="T72" fmla="*/ 24 w 162"/>
                <a:gd name="T73" fmla="*/ 0 h 319"/>
                <a:gd name="T74" fmla="*/ 20 w 162"/>
                <a:gd name="T75" fmla="*/ 3 h 319"/>
                <a:gd name="T76" fmla="*/ 20 w 162"/>
                <a:gd name="T77" fmla="*/ 18 h 319"/>
                <a:gd name="T78" fmla="*/ 23 w 162"/>
                <a:gd name="T79" fmla="*/ 29 h 319"/>
                <a:gd name="T80" fmla="*/ 28 w 162"/>
                <a:gd name="T81" fmla="*/ 45 h 319"/>
                <a:gd name="T82" fmla="*/ 26 w 162"/>
                <a:gd name="T83" fmla="*/ 56 h 319"/>
                <a:gd name="T84" fmla="*/ 21 w 162"/>
                <a:gd name="T85" fmla="*/ 60 h 319"/>
                <a:gd name="T86" fmla="*/ 4 w 162"/>
                <a:gd name="T87" fmla="*/ 112 h 319"/>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162" h="319">
                  <a:moveTo>
                    <a:pt x="4" y="112"/>
                  </a:moveTo>
                  <a:lnTo>
                    <a:pt x="10" y="120"/>
                  </a:lnTo>
                  <a:lnTo>
                    <a:pt x="13" y="123"/>
                  </a:lnTo>
                  <a:lnTo>
                    <a:pt x="16" y="128"/>
                  </a:lnTo>
                  <a:lnTo>
                    <a:pt x="20" y="143"/>
                  </a:lnTo>
                  <a:lnTo>
                    <a:pt x="22" y="159"/>
                  </a:lnTo>
                  <a:lnTo>
                    <a:pt x="30" y="226"/>
                  </a:lnTo>
                  <a:lnTo>
                    <a:pt x="36" y="258"/>
                  </a:lnTo>
                  <a:lnTo>
                    <a:pt x="43" y="292"/>
                  </a:lnTo>
                  <a:lnTo>
                    <a:pt x="46" y="298"/>
                  </a:lnTo>
                  <a:lnTo>
                    <a:pt x="50" y="302"/>
                  </a:lnTo>
                  <a:lnTo>
                    <a:pt x="56" y="307"/>
                  </a:lnTo>
                  <a:lnTo>
                    <a:pt x="62" y="310"/>
                  </a:lnTo>
                  <a:lnTo>
                    <a:pt x="77" y="314"/>
                  </a:lnTo>
                  <a:lnTo>
                    <a:pt x="92" y="317"/>
                  </a:lnTo>
                  <a:lnTo>
                    <a:pt x="106" y="318"/>
                  </a:lnTo>
                  <a:lnTo>
                    <a:pt x="123" y="316"/>
                  </a:lnTo>
                  <a:lnTo>
                    <a:pt x="131" y="313"/>
                  </a:lnTo>
                  <a:lnTo>
                    <a:pt x="138" y="308"/>
                  </a:lnTo>
                  <a:lnTo>
                    <a:pt x="142" y="302"/>
                  </a:lnTo>
                  <a:lnTo>
                    <a:pt x="145" y="294"/>
                  </a:lnTo>
                  <a:lnTo>
                    <a:pt x="148" y="291"/>
                  </a:lnTo>
                  <a:lnTo>
                    <a:pt x="150" y="289"/>
                  </a:lnTo>
                  <a:lnTo>
                    <a:pt x="153" y="278"/>
                  </a:lnTo>
                  <a:lnTo>
                    <a:pt x="155" y="265"/>
                  </a:lnTo>
                  <a:lnTo>
                    <a:pt x="161" y="242"/>
                  </a:lnTo>
                  <a:lnTo>
                    <a:pt x="157" y="239"/>
                  </a:lnTo>
                  <a:lnTo>
                    <a:pt x="154" y="238"/>
                  </a:lnTo>
                  <a:lnTo>
                    <a:pt x="145" y="240"/>
                  </a:lnTo>
                  <a:lnTo>
                    <a:pt x="129" y="247"/>
                  </a:lnTo>
                  <a:lnTo>
                    <a:pt x="126" y="247"/>
                  </a:lnTo>
                  <a:lnTo>
                    <a:pt x="124" y="245"/>
                  </a:lnTo>
                  <a:lnTo>
                    <a:pt x="114" y="238"/>
                  </a:lnTo>
                  <a:lnTo>
                    <a:pt x="103" y="231"/>
                  </a:lnTo>
                  <a:lnTo>
                    <a:pt x="95" y="224"/>
                  </a:lnTo>
                  <a:lnTo>
                    <a:pt x="89" y="214"/>
                  </a:lnTo>
                  <a:lnTo>
                    <a:pt x="85" y="204"/>
                  </a:lnTo>
                  <a:lnTo>
                    <a:pt x="78" y="188"/>
                  </a:lnTo>
                  <a:lnTo>
                    <a:pt x="72" y="168"/>
                  </a:lnTo>
                  <a:lnTo>
                    <a:pt x="62" y="132"/>
                  </a:lnTo>
                  <a:lnTo>
                    <a:pt x="61" y="128"/>
                  </a:lnTo>
                  <a:lnTo>
                    <a:pt x="62" y="125"/>
                  </a:lnTo>
                  <a:lnTo>
                    <a:pt x="67" y="118"/>
                  </a:lnTo>
                  <a:lnTo>
                    <a:pt x="70" y="112"/>
                  </a:lnTo>
                  <a:lnTo>
                    <a:pt x="71" y="106"/>
                  </a:lnTo>
                  <a:lnTo>
                    <a:pt x="71" y="101"/>
                  </a:lnTo>
                  <a:lnTo>
                    <a:pt x="69" y="94"/>
                  </a:lnTo>
                  <a:lnTo>
                    <a:pt x="69" y="90"/>
                  </a:lnTo>
                  <a:lnTo>
                    <a:pt x="68" y="87"/>
                  </a:lnTo>
                  <a:lnTo>
                    <a:pt x="68" y="90"/>
                  </a:lnTo>
                  <a:lnTo>
                    <a:pt x="69" y="94"/>
                  </a:lnTo>
                  <a:lnTo>
                    <a:pt x="70" y="89"/>
                  </a:lnTo>
                  <a:lnTo>
                    <a:pt x="72" y="80"/>
                  </a:lnTo>
                  <a:lnTo>
                    <a:pt x="79" y="68"/>
                  </a:lnTo>
                  <a:lnTo>
                    <a:pt x="82" y="61"/>
                  </a:lnTo>
                  <a:lnTo>
                    <a:pt x="84" y="53"/>
                  </a:lnTo>
                  <a:lnTo>
                    <a:pt x="83" y="51"/>
                  </a:lnTo>
                  <a:lnTo>
                    <a:pt x="82" y="49"/>
                  </a:lnTo>
                  <a:lnTo>
                    <a:pt x="79" y="49"/>
                  </a:lnTo>
                  <a:lnTo>
                    <a:pt x="77" y="49"/>
                  </a:lnTo>
                  <a:lnTo>
                    <a:pt x="74" y="51"/>
                  </a:lnTo>
                  <a:lnTo>
                    <a:pt x="68" y="58"/>
                  </a:lnTo>
                  <a:lnTo>
                    <a:pt x="60" y="69"/>
                  </a:lnTo>
                  <a:lnTo>
                    <a:pt x="57" y="68"/>
                  </a:lnTo>
                  <a:lnTo>
                    <a:pt x="56" y="66"/>
                  </a:lnTo>
                  <a:lnTo>
                    <a:pt x="54" y="60"/>
                  </a:lnTo>
                  <a:lnTo>
                    <a:pt x="45" y="45"/>
                  </a:lnTo>
                  <a:lnTo>
                    <a:pt x="41" y="31"/>
                  </a:lnTo>
                  <a:lnTo>
                    <a:pt x="38" y="18"/>
                  </a:lnTo>
                  <a:lnTo>
                    <a:pt x="35" y="10"/>
                  </a:lnTo>
                  <a:lnTo>
                    <a:pt x="32" y="3"/>
                  </a:lnTo>
                  <a:lnTo>
                    <a:pt x="31" y="1"/>
                  </a:lnTo>
                  <a:lnTo>
                    <a:pt x="28" y="1"/>
                  </a:lnTo>
                  <a:lnTo>
                    <a:pt x="24" y="0"/>
                  </a:lnTo>
                  <a:lnTo>
                    <a:pt x="22" y="1"/>
                  </a:lnTo>
                  <a:lnTo>
                    <a:pt x="20" y="3"/>
                  </a:lnTo>
                  <a:lnTo>
                    <a:pt x="18" y="10"/>
                  </a:lnTo>
                  <a:lnTo>
                    <a:pt x="20" y="18"/>
                  </a:lnTo>
                  <a:lnTo>
                    <a:pt x="21" y="27"/>
                  </a:lnTo>
                  <a:lnTo>
                    <a:pt x="23" y="29"/>
                  </a:lnTo>
                  <a:lnTo>
                    <a:pt x="26" y="38"/>
                  </a:lnTo>
                  <a:lnTo>
                    <a:pt x="28" y="45"/>
                  </a:lnTo>
                  <a:lnTo>
                    <a:pt x="28" y="53"/>
                  </a:lnTo>
                  <a:lnTo>
                    <a:pt x="26" y="56"/>
                  </a:lnTo>
                  <a:lnTo>
                    <a:pt x="25" y="58"/>
                  </a:lnTo>
                  <a:lnTo>
                    <a:pt x="21" y="60"/>
                  </a:lnTo>
                  <a:lnTo>
                    <a:pt x="0" y="80"/>
                  </a:lnTo>
                  <a:lnTo>
                    <a:pt x="4" y="112"/>
                  </a:lnTo>
                </a:path>
              </a:pathLst>
            </a:custGeom>
            <a:solidFill>
              <a:srgbClr val="A2A2A2"/>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80" name="Freeform 104">
              <a:extLst>
                <a:ext uri="{FF2B5EF4-FFF2-40B4-BE49-F238E27FC236}">
                  <a16:creationId xmlns:a16="http://schemas.microsoft.com/office/drawing/2014/main" id="{D4113ED4-CDA3-3269-5824-A0D9263BE45B}"/>
                </a:ext>
              </a:extLst>
            </p:cNvPr>
            <p:cNvSpPr>
              <a:spLocks/>
            </p:cNvSpPr>
            <p:nvPr/>
          </p:nvSpPr>
          <p:spPr bwMode="auto">
            <a:xfrm>
              <a:off x="4840" y="2474"/>
              <a:ext cx="162" cy="319"/>
            </a:xfrm>
            <a:custGeom>
              <a:avLst/>
              <a:gdLst>
                <a:gd name="T0" fmla="*/ 10 w 162"/>
                <a:gd name="T1" fmla="*/ 120 h 319"/>
                <a:gd name="T2" fmla="*/ 16 w 162"/>
                <a:gd name="T3" fmla="*/ 128 h 319"/>
                <a:gd name="T4" fmla="*/ 22 w 162"/>
                <a:gd name="T5" fmla="*/ 159 h 319"/>
                <a:gd name="T6" fmla="*/ 36 w 162"/>
                <a:gd name="T7" fmla="*/ 258 h 319"/>
                <a:gd name="T8" fmla="*/ 46 w 162"/>
                <a:gd name="T9" fmla="*/ 298 h 319"/>
                <a:gd name="T10" fmla="*/ 56 w 162"/>
                <a:gd name="T11" fmla="*/ 307 h 319"/>
                <a:gd name="T12" fmla="*/ 77 w 162"/>
                <a:gd name="T13" fmla="*/ 314 h 319"/>
                <a:gd name="T14" fmla="*/ 106 w 162"/>
                <a:gd name="T15" fmla="*/ 318 h 319"/>
                <a:gd name="T16" fmla="*/ 131 w 162"/>
                <a:gd name="T17" fmla="*/ 313 h 319"/>
                <a:gd name="T18" fmla="*/ 142 w 162"/>
                <a:gd name="T19" fmla="*/ 302 h 319"/>
                <a:gd name="T20" fmla="*/ 148 w 162"/>
                <a:gd name="T21" fmla="*/ 291 h 319"/>
                <a:gd name="T22" fmla="*/ 153 w 162"/>
                <a:gd name="T23" fmla="*/ 278 h 319"/>
                <a:gd name="T24" fmla="*/ 161 w 162"/>
                <a:gd name="T25" fmla="*/ 242 h 319"/>
                <a:gd name="T26" fmla="*/ 154 w 162"/>
                <a:gd name="T27" fmla="*/ 238 h 319"/>
                <a:gd name="T28" fmla="*/ 129 w 162"/>
                <a:gd name="T29" fmla="*/ 247 h 319"/>
                <a:gd name="T30" fmla="*/ 124 w 162"/>
                <a:gd name="T31" fmla="*/ 245 h 319"/>
                <a:gd name="T32" fmla="*/ 103 w 162"/>
                <a:gd name="T33" fmla="*/ 231 h 319"/>
                <a:gd name="T34" fmla="*/ 89 w 162"/>
                <a:gd name="T35" fmla="*/ 214 h 319"/>
                <a:gd name="T36" fmla="*/ 78 w 162"/>
                <a:gd name="T37" fmla="*/ 188 h 319"/>
                <a:gd name="T38" fmla="*/ 62 w 162"/>
                <a:gd name="T39" fmla="*/ 132 h 319"/>
                <a:gd name="T40" fmla="*/ 62 w 162"/>
                <a:gd name="T41" fmla="*/ 125 h 319"/>
                <a:gd name="T42" fmla="*/ 70 w 162"/>
                <a:gd name="T43" fmla="*/ 112 h 319"/>
                <a:gd name="T44" fmla="*/ 71 w 162"/>
                <a:gd name="T45" fmla="*/ 101 h 319"/>
                <a:gd name="T46" fmla="*/ 69 w 162"/>
                <a:gd name="T47" fmla="*/ 90 h 319"/>
                <a:gd name="T48" fmla="*/ 68 w 162"/>
                <a:gd name="T49" fmla="*/ 90 h 319"/>
                <a:gd name="T50" fmla="*/ 70 w 162"/>
                <a:gd name="T51" fmla="*/ 89 h 319"/>
                <a:gd name="T52" fmla="*/ 79 w 162"/>
                <a:gd name="T53" fmla="*/ 68 h 319"/>
                <a:gd name="T54" fmla="*/ 84 w 162"/>
                <a:gd name="T55" fmla="*/ 53 h 319"/>
                <a:gd name="T56" fmla="*/ 82 w 162"/>
                <a:gd name="T57" fmla="*/ 49 h 319"/>
                <a:gd name="T58" fmla="*/ 77 w 162"/>
                <a:gd name="T59" fmla="*/ 49 h 319"/>
                <a:gd name="T60" fmla="*/ 68 w 162"/>
                <a:gd name="T61" fmla="*/ 58 h 319"/>
                <a:gd name="T62" fmla="*/ 57 w 162"/>
                <a:gd name="T63" fmla="*/ 68 h 319"/>
                <a:gd name="T64" fmla="*/ 54 w 162"/>
                <a:gd name="T65" fmla="*/ 60 h 319"/>
                <a:gd name="T66" fmla="*/ 41 w 162"/>
                <a:gd name="T67" fmla="*/ 31 h 319"/>
                <a:gd name="T68" fmla="*/ 35 w 162"/>
                <a:gd name="T69" fmla="*/ 10 h 319"/>
                <a:gd name="T70" fmla="*/ 31 w 162"/>
                <a:gd name="T71" fmla="*/ 1 h 319"/>
                <a:gd name="T72" fmla="*/ 24 w 162"/>
                <a:gd name="T73" fmla="*/ 0 h 319"/>
                <a:gd name="T74" fmla="*/ 20 w 162"/>
                <a:gd name="T75" fmla="*/ 3 h 319"/>
                <a:gd name="T76" fmla="*/ 20 w 162"/>
                <a:gd name="T77" fmla="*/ 18 h 319"/>
                <a:gd name="T78" fmla="*/ 23 w 162"/>
                <a:gd name="T79" fmla="*/ 29 h 319"/>
                <a:gd name="T80" fmla="*/ 28 w 162"/>
                <a:gd name="T81" fmla="*/ 45 h 319"/>
                <a:gd name="T82" fmla="*/ 26 w 162"/>
                <a:gd name="T83" fmla="*/ 56 h 319"/>
                <a:gd name="T84" fmla="*/ 21 w 162"/>
                <a:gd name="T85" fmla="*/ 60 h 319"/>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162" h="319">
                  <a:moveTo>
                    <a:pt x="4" y="112"/>
                  </a:moveTo>
                  <a:lnTo>
                    <a:pt x="10" y="120"/>
                  </a:lnTo>
                  <a:lnTo>
                    <a:pt x="13" y="123"/>
                  </a:lnTo>
                  <a:lnTo>
                    <a:pt x="16" y="128"/>
                  </a:lnTo>
                  <a:lnTo>
                    <a:pt x="20" y="143"/>
                  </a:lnTo>
                  <a:lnTo>
                    <a:pt x="22" y="159"/>
                  </a:lnTo>
                  <a:lnTo>
                    <a:pt x="30" y="226"/>
                  </a:lnTo>
                  <a:lnTo>
                    <a:pt x="36" y="258"/>
                  </a:lnTo>
                  <a:lnTo>
                    <a:pt x="43" y="292"/>
                  </a:lnTo>
                  <a:lnTo>
                    <a:pt x="46" y="298"/>
                  </a:lnTo>
                  <a:lnTo>
                    <a:pt x="50" y="302"/>
                  </a:lnTo>
                  <a:lnTo>
                    <a:pt x="56" y="307"/>
                  </a:lnTo>
                  <a:lnTo>
                    <a:pt x="62" y="310"/>
                  </a:lnTo>
                  <a:lnTo>
                    <a:pt x="77" y="314"/>
                  </a:lnTo>
                  <a:lnTo>
                    <a:pt x="92" y="317"/>
                  </a:lnTo>
                  <a:lnTo>
                    <a:pt x="106" y="318"/>
                  </a:lnTo>
                  <a:lnTo>
                    <a:pt x="123" y="316"/>
                  </a:lnTo>
                  <a:lnTo>
                    <a:pt x="131" y="313"/>
                  </a:lnTo>
                  <a:lnTo>
                    <a:pt x="138" y="308"/>
                  </a:lnTo>
                  <a:lnTo>
                    <a:pt x="142" y="302"/>
                  </a:lnTo>
                  <a:lnTo>
                    <a:pt x="145" y="294"/>
                  </a:lnTo>
                  <a:lnTo>
                    <a:pt x="148" y="291"/>
                  </a:lnTo>
                  <a:lnTo>
                    <a:pt x="150" y="289"/>
                  </a:lnTo>
                  <a:lnTo>
                    <a:pt x="153" y="278"/>
                  </a:lnTo>
                  <a:lnTo>
                    <a:pt x="155" y="265"/>
                  </a:lnTo>
                  <a:lnTo>
                    <a:pt x="161" y="242"/>
                  </a:lnTo>
                  <a:lnTo>
                    <a:pt x="157" y="239"/>
                  </a:lnTo>
                  <a:lnTo>
                    <a:pt x="154" y="238"/>
                  </a:lnTo>
                  <a:lnTo>
                    <a:pt x="145" y="240"/>
                  </a:lnTo>
                  <a:lnTo>
                    <a:pt x="129" y="247"/>
                  </a:lnTo>
                  <a:lnTo>
                    <a:pt x="126" y="247"/>
                  </a:lnTo>
                  <a:lnTo>
                    <a:pt x="124" y="245"/>
                  </a:lnTo>
                  <a:lnTo>
                    <a:pt x="114" y="238"/>
                  </a:lnTo>
                  <a:lnTo>
                    <a:pt x="103" y="231"/>
                  </a:lnTo>
                  <a:lnTo>
                    <a:pt x="95" y="224"/>
                  </a:lnTo>
                  <a:lnTo>
                    <a:pt x="89" y="214"/>
                  </a:lnTo>
                  <a:lnTo>
                    <a:pt x="85" y="204"/>
                  </a:lnTo>
                  <a:lnTo>
                    <a:pt x="78" y="188"/>
                  </a:lnTo>
                  <a:lnTo>
                    <a:pt x="72" y="168"/>
                  </a:lnTo>
                  <a:lnTo>
                    <a:pt x="62" y="132"/>
                  </a:lnTo>
                  <a:lnTo>
                    <a:pt x="61" y="128"/>
                  </a:lnTo>
                  <a:lnTo>
                    <a:pt x="62" y="125"/>
                  </a:lnTo>
                  <a:lnTo>
                    <a:pt x="67" y="118"/>
                  </a:lnTo>
                  <a:lnTo>
                    <a:pt x="70" y="112"/>
                  </a:lnTo>
                  <a:lnTo>
                    <a:pt x="71" y="106"/>
                  </a:lnTo>
                  <a:lnTo>
                    <a:pt x="71" y="101"/>
                  </a:lnTo>
                  <a:lnTo>
                    <a:pt x="69" y="94"/>
                  </a:lnTo>
                  <a:lnTo>
                    <a:pt x="69" y="90"/>
                  </a:lnTo>
                  <a:lnTo>
                    <a:pt x="68" y="87"/>
                  </a:lnTo>
                  <a:lnTo>
                    <a:pt x="68" y="90"/>
                  </a:lnTo>
                  <a:lnTo>
                    <a:pt x="69" y="94"/>
                  </a:lnTo>
                  <a:lnTo>
                    <a:pt x="70" y="89"/>
                  </a:lnTo>
                  <a:lnTo>
                    <a:pt x="72" y="80"/>
                  </a:lnTo>
                  <a:lnTo>
                    <a:pt x="79" y="68"/>
                  </a:lnTo>
                  <a:lnTo>
                    <a:pt x="82" y="61"/>
                  </a:lnTo>
                  <a:lnTo>
                    <a:pt x="84" y="53"/>
                  </a:lnTo>
                  <a:lnTo>
                    <a:pt x="83" y="51"/>
                  </a:lnTo>
                  <a:lnTo>
                    <a:pt x="82" y="49"/>
                  </a:lnTo>
                  <a:lnTo>
                    <a:pt x="79" y="49"/>
                  </a:lnTo>
                  <a:lnTo>
                    <a:pt x="77" y="49"/>
                  </a:lnTo>
                  <a:lnTo>
                    <a:pt x="74" y="51"/>
                  </a:lnTo>
                  <a:lnTo>
                    <a:pt x="68" y="58"/>
                  </a:lnTo>
                  <a:lnTo>
                    <a:pt x="60" y="69"/>
                  </a:lnTo>
                  <a:lnTo>
                    <a:pt x="57" y="68"/>
                  </a:lnTo>
                  <a:lnTo>
                    <a:pt x="56" y="66"/>
                  </a:lnTo>
                  <a:lnTo>
                    <a:pt x="54" y="60"/>
                  </a:lnTo>
                  <a:lnTo>
                    <a:pt x="45" y="45"/>
                  </a:lnTo>
                  <a:lnTo>
                    <a:pt x="41" y="31"/>
                  </a:lnTo>
                  <a:lnTo>
                    <a:pt x="38" y="18"/>
                  </a:lnTo>
                  <a:lnTo>
                    <a:pt x="35" y="10"/>
                  </a:lnTo>
                  <a:lnTo>
                    <a:pt x="32" y="3"/>
                  </a:lnTo>
                  <a:lnTo>
                    <a:pt x="31" y="1"/>
                  </a:lnTo>
                  <a:lnTo>
                    <a:pt x="28" y="1"/>
                  </a:lnTo>
                  <a:lnTo>
                    <a:pt x="24" y="0"/>
                  </a:lnTo>
                  <a:lnTo>
                    <a:pt x="22" y="1"/>
                  </a:lnTo>
                  <a:lnTo>
                    <a:pt x="20" y="3"/>
                  </a:lnTo>
                  <a:lnTo>
                    <a:pt x="18" y="10"/>
                  </a:lnTo>
                  <a:lnTo>
                    <a:pt x="20" y="18"/>
                  </a:lnTo>
                  <a:lnTo>
                    <a:pt x="21" y="27"/>
                  </a:lnTo>
                  <a:lnTo>
                    <a:pt x="23" y="29"/>
                  </a:lnTo>
                  <a:lnTo>
                    <a:pt x="26" y="38"/>
                  </a:lnTo>
                  <a:lnTo>
                    <a:pt x="28" y="45"/>
                  </a:lnTo>
                  <a:lnTo>
                    <a:pt x="28" y="53"/>
                  </a:lnTo>
                  <a:lnTo>
                    <a:pt x="26" y="56"/>
                  </a:lnTo>
                  <a:lnTo>
                    <a:pt x="25" y="58"/>
                  </a:lnTo>
                  <a:lnTo>
                    <a:pt x="21" y="60"/>
                  </a:lnTo>
                  <a:lnTo>
                    <a:pt x="0" y="80"/>
                  </a:lnTo>
                </a:path>
              </a:pathLst>
            </a:custGeom>
            <a:noFill/>
            <a:ln w="12700" cap="rnd" cmpd="sng">
              <a:solidFill>
                <a:srgbClr val="622100"/>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81" name="Freeform 105">
              <a:extLst>
                <a:ext uri="{FF2B5EF4-FFF2-40B4-BE49-F238E27FC236}">
                  <a16:creationId xmlns:a16="http://schemas.microsoft.com/office/drawing/2014/main" id="{B639745B-177D-B1D5-29CC-206841CFAE60}"/>
                </a:ext>
              </a:extLst>
            </p:cNvPr>
            <p:cNvSpPr>
              <a:spLocks/>
            </p:cNvSpPr>
            <p:nvPr/>
          </p:nvSpPr>
          <p:spPr bwMode="auto">
            <a:xfrm>
              <a:off x="5005" y="2396"/>
              <a:ext cx="249" cy="245"/>
            </a:xfrm>
            <a:custGeom>
              <a:avLst/>
              <a:gdLst>
                <a:gd name="T0" fmla="*/ 210 w 249"/>
                <a:gd name="T1" fmla="*/ 212 h 245"/>
                <a:gd name="T2" fmla="*/ 209 w 249"/>
                <a:gd name="T3" fmla="*/ 226 h 245"/>
                <a:gd name="T4" fmla="*/ 167 w 249"/>
                <a:gd name="T5" fmla="*/ 221 h 245"/>
                <a:gd name="T6" fmla="*/ 116 w 249"/>
                <a:gd name="T7" fmla="*/ 234 h 245"/>
                <a:gd name="T8" fmla="*/ 81 w 249"/>
                <a:gd name="T9" fmla="*/ 229 h 245"/>
                <a:gd name="T10" fmla="*/ 81 w 249"/>
                <a:gd name="T11" fmla="*/ 217 h 245"/>
                <a:gd name="T12" fmla="*/ 70 w 249"/>
                <a:gd name="T13" fmla="*/ 215 h 245"/>
                <a:gd name="T14" fmla="*/ 45 w 249"/>
                <a:gd name="T15" fmla="*/ 210 h 245"/>
                <a:gd name="T16" fmla="*/ 23 w 249"/>
                <a:gd name="T17" fmla="*/ 199 h 245"/>
                <a:gd name="T18" fmla="*/ 24 w 249"/>
                <a:gd name="T19" fmla="*/ 190 h 245"/>
                <a:gd name="T20" fmla="*/ 24 w 249"/>
                <a:gd name="T21" fmla="*/ 183 h 245"/>
                <a:gd name="T22" fmla="*/ 12 w 249"/>
                <a:gd name="T23" fmla="*/ 167 h 245"/>
                <a:gd name="T24" fmla="*/ 10 w 249"/>
                <a:gd name="T25" fmla="*/ 161 h 245"/>
                <a:gd name="T26" fmla="*/ 14 w 249"/>
                <a:gd name="T27" fmla="*/ 150 h 245"/>
                <a:gd name="T28" fmla="*/ 7 w 249"/>
                <a:gd name="T29" fmla="*/ 143 h 245"/>
                <a:gd name="T30" fmla="*/ 0 w 249"/>
                <a:gd name="T31" fmla="*/ 135 h 245"/>
                <a:gd name="T32" fmla="*/ 6 w 249"/>
                <a:gd name="T33" fmla="*/ 123 h 245"/>
                <a:gd name="T34" fmla="*/ 14 w 249"/>
                <a:gd name="T35" fmla="*/ 113 h 245"/>
                <a:gd name="T36" fmla="*/ 16 w 249"/>
                <a:gd name="T37" fmla="*/ 107 h 245"/>
                <a:gd name="T38" fmla="*/ 7 w 249"/>
                <a:gd name="T39" fmla="*/ 100 h 245"/>
                <a:gd name="T40" fmla="*/ 10 w 249"/>
                <a:gd name="T41" fmla="*/ 89 h 245"/>
                <a:gd name="T42" fmla="*/ 32 w 249"/>
                <a:gd name="T43" fmla="*/ 84 h 245"/>
                <a:gd name="T44" fmla="*/ 36 w 249"/>
                <a:gd name="T45" fmla="*/ 78 h 245"/>
                <a:gd name="T46" fmla="*/ 32 w 249"/>
                <a:gd name="T47" fmla="*/ 71 h 245"/>
                <a:gd name="T48" fmla="*/ 32 w 249"/>
                <a:gd name="T49" fmla="*/ 64 h 245"/>
                <a:gd name="T50" fmla="*/ 31 w 249"/>
                <a:gd name="T51" fmla="*/ 44 h 245"/>
                <a:gd name="T52" fmla="*/ 38 w 249"/>
                <a:gd name="T53" fmla="*/ 27 h 245"/>
                <a:gd name="T54" fmla="*/ 56 w 249"/>
                <a:gd name="T55" fmla="*/ 14 h 245"/>
                <a:gd name="T56" fmla="*/ 86 w 249"/>
                <a:gd name="T57" fmla="*/ 2 h 245"/>
                <a:gd name="T58" fmla="*/ 109 w 249"/>
                <a:gd name="T59" fmla="*/ 0 h 245"/>
                <a:gd name="T60" fmla="*/ 135 w 249"/>
                <a:gd name="T61" fmla="*/ 2 h 245"/>
                <a:gd name="T62" fmla="*/ 159 w 249"/>
                <a:gd name="T63" fmla="*/ 8 h 245"/>
                <a:gd name="T64" fmla="*/ 196 w 249"/>
                <a:gd name="T65" fmla="*/ 22 h 245"/>
                <a:gd name="T66" fmla="*/ 221 w 249"/>
                <a:gd name="T67" fmla="*/ 34 h 245"/>
                <a:gd name="T68" fmla="*/ 237 w 249"/>
                <a:gd name="T69" fmla="*/ 54 h 245"/>
                <a:gd name="T70" fmla="*/ 245 w 249"/>
                <a:gd name="T71" fmla="*/ 78 h 245"/>
                <a:gd name="T72" fmla="*/ 248 w 249"/>
                <a:gd name="T73" fmla="*/ 106 h 245"/>
                <a:gd name="T74" fmla="*/ 246 w 249"/>
                <a:gd name="T75" fmla="*/ 152 h 245"/>
                <a:gd name="T76" fmla="*/ 239 w 249"/>
                <a:gd name="T77" fmla="*/ 183 h 245"/>
                <a:gd name="T78" fmla="*/ 228 w 249"/>
                <a:gd name="T79" fmla="*/ 196 h 245"/>
                <a:gd name="T80" fmla="*/ 210 w 249"/>
                <a:gd name="T81" fmla="*/ 214 h 245"/>
                <a:gd name="T82" fmla="*/ 209 w 249"/>
                <a:gd name="T83" fmla="*/ 208 h 245"/>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0" t="0" r="r" b="b"/>
              <a:pathLst>
                <a:path w="249" h="245">
                  <a:moveTo>
                    <a:pt x="209" y="208"/>
                  </a:moveTo>
                  <a:lnTo>
                    <a:pt x="210" y="212"/>
                  </a:lnTo>
                  <a:lnTo>
                    <a:pt x="210" y="217"/>
                  </a:lnTo>
                  <a:lnTo>
                    <a:pt x="209" y="226"/>
                  </a:lnTo>
                  <a:lnTo>
                    <a:pt x="180" y="222"/>
                  </a:lnTo>
                  <a:lnTo>
                    <a:pt x="167" y="221"/>
                  </a:lnTo>
                  <a:lnTo>
                    <a:pt x="151" y="224"/>
                  </a:lnTo>
                  <a:lnTo>
                    <a:pt x="116" y="234"/>
                  </a:lnTo>
                  <a:lnTo>
                    <a:pt x="80" y="244"/>
                  </a:lnTo>
                  <a:lnTo>
                    <a:pt x="81" y="229"/>
                  </a:lnTo>
                  <a:lnTo>
                    <a:pt x="85" y="216"/>
                  </a:lnTo>
                  <a:lnTo>
                    <a:pt x="81" y="217"/>
                  </a:lnTo>
                  <a:lnTo>
                    <a:pt x="78" y="217"/>
                  </a:lnTo>
                  <a:lnTo>
                    <a:pt x="70" y="215"/>
                  </a:lnTo>
                  <a:lnTo>
                    <a:pt x="58" y="212"/>
                  </a:lnTo>
                  <a:lnTo>
                    <a:pt x="45" y="210"/>
                  </a:lnTo>
                  <a:lnTo>
                    <a:pt x="32" y="207"/>
                  </a:lnTo>
                  <a:lnTo>
                    <a:pt x="23" y="199"/>
                  </a:lnTo>
                  <a:lnTo>
                    <a:pt x="22" y="194"/>
                  </a:lnTo>
                  <a:lnTo>
                    <a:pt x="24" y="190"/>
                  </a:lnTo>
                  <a:lnTo>
                    <a:pt x="24" y="184"/>
                  </a:lnTo>
                  <a:lnTo>
                    <a:pt x="24" y="183"/>
                  </a:lnTo>
                  <a:lnTo>
                    <a:pt x="23" y="180"/>
                  </a:lnTo>
                  <a:lnTo>
                    <a:pt x="12" y="167"/>
                  </a:lnTo>
                  <a:lnTo>
                    <a:pt x="10" y="163"/>
                  </a:lnTo>
                  <a:lnTo>
                    <a:pt x="10" y="161"/>
                  </a:lnTo>
                  <a:lnTo>
                    <a:pt x="14" y="154"/>
                  </a:lnTo>
                  <a:lnTo>
                    <a:pt x="14" y="150"/>
                  </a:lnTo>
                  <a:lnTo>
                    <a:pt x="13" y="147"/>
                  </a:lnTo>
                  <a:lnTo>
                    <a:pt x="7" y="143"/>
                  </a:lnTo>
                  <a:lnTo>
                    <a:pt x="2" y="138"/>
                  </a:lnTo>
                  <a:lnTo>
                    <a:pt x="0" y="135"/>
                  </a:lnTo>
                  <a:lnTo>
                    <a:pt x="1" y="132"/>
                  </a:lnTo>
                  <a:lnTo>
                    <a:pt x="6" y="123"/>
                  </a:lnTo>
                  <a:lnTo>
                    <a:pt x="12" y="115"/>
                  </a:lnTo>
                  <a:lnTo>
                    <a:pt x="14" y="113"/>
                  </a:lnTo>
                  <a:lnTo>
                    <a:pt x="16" y="110"/>
                  </a:lnTo>
                  <a:lnTo>
                    <a:pt x="16" y="107"/>
                  </a:lnTo>
                  <a:lnTo>
                    <a:pt x="13" y="105"/>
                  </a:lnTo>
                  <a:lnTo>
                    <a:pt x="7" y="100"/>
                  </a:lnTo>
                  <a:lnTo>
                    <a:pt x="6" y="94"/>
                  </a:lnTo>
                  <a:lnTo>
                    <a:pt x="10" y="89"/>
                  </a:lnTo>
                  <a:lnTo>
                    <a:pt x="18" y="88"/>
                  </a:lnTo>
                  <a:lnTo>
                    <a:pt x="32" y="84"/>
                  </a:lnTo>
                  <a:lnTo>
                    <a:pt x="36" y="81"/>
                  </a:lnTo>
                  <a:lnTo>
                    <a:pt x="36" y="78"/>
                  </a:lnTo>
                  <a:lnTo>
                    <a:pt x="34" y="74"/>
                  </a:lnTo>
                  <a:lnTo>
                    <a:pt x="32" y="71"/>
                  </a:lnTo>
                  <a:lnTo>
                    <a:pt x="32" y="62"/>
                  </a:lnTo>
                  <a:lnTo>
                    <a:pt x="32" y="64"/>
                  </a:lnTo>
                  <a:lnTo>
                    <a:pt x="31" y="55"/>
                  </a:lnTo>
                  <a:lnTo>
                    <a:pt x="31" y="44"/>
                  </a:lnTo>
                  <a:lnTo>
                    <a:pt x="34" y="36"/>
                  </a:lnTo>
                  <a:lnTo>
                    <a:pt x="38" y="27"/>
                  </a:lnTo>
                  <a:lnTo>
                    <a:pt x="47" y="21"/>
                  </a:lnTo>
                  <a:lnTo>
                    <a:pt x="56" y="14"/>
                  </a:lnTo>
                  <a:lnTo>
                    <a:pt x="65" y="9"/>
                  </a:lnTo>
                  <a:lnTo>
                    <a:pt x="86" y="2"/>
                  </a:lnTo>
                  <a:lnTo>
                    <a:pt x="97" y="0"/>
                  </a:lnTo>
                  <a:lnTo>
                    <a:pt x="109" y="0"/>
                  </a:lnTo>
                  <a:lnTo>
                    <a:pt x="122" y="1"/>
                  </a:lnTo>
                  <a:lnTo>
                    <a:pt x="135" y="2"/>
                  </a:lnTo>
                  <a:lnTo>
                    <a:pt x="147" y="4"/>
                  </a:lnTo>
                  <a:lnTo>
                    <a:pt x="159" y="8"/>
                  </a:lnTo>
                  <a:lnTo>
                    <a:pt x="183" y="16"/>
                  </a:lnTo>
                  <a:lnTo>
                    <a:pt x="196" y="22"/>
                  </a:lnTo>
                  <a:lnTo>
                    <a:pt x="209" y="27"/>
                  </a:lnTo>
                  <a:lnTo>
                    <a:pt x="221" y="34"/>
                  </a:lnTo>
                  <a:lnTo>
                    <a:pt x="229" y="44"/>
                  </a:lnTo>
                  <a:lnTo>
                    <a:pt x="237" y="54"/>
                  </a:lnTo>
                  <a:lnTo>
                    <a:pt x="242" y="66"/>
                  </a:lnTo>
                  <a:lnTo>
                    <a:pt x="245" y="78"/>
                  </a:lnTo>
                  <a:lnTo>
                    <a:pt x="248" y="89"/>
                  </a:lnTo>
                  <a:lnTo>
                    <a:pt x="248" y="106"/>
                  </a:lnTo>
                  <a:lnTo>
                    <a:pt x="248" y="121"/>
                  </a:lnTo>
                  <a:lnTo>
                    <a:pt x="246" y="152"/>
                  </a:lnTo>
                  <a:lnTo>
                    <a:pt x="241" y="177"/>
                  </a:lnTo>
                  <a:lnTo>
                    <a:pt x="239" y="183"/>
                  </a:lnTo>
                  <a:lnTo>
                    <a:pt x="235" y="187"/>
                  </a:lnTo>
                  <a:lnTo>
                    <a:pt x="228" y="196"/>
                  </a:lnTo>
                  <a:lnTo>
                    <a:pt x="210" y="215"/>
                  </a:lnTo>
                  <a:lnTo>
                    <a:pt x="210" y="214"/>
                  </a:lnTo>
                  <a:lnTo>
                    <a:pt x="209" y="208"/>
                  </a:lnTo>
                </a:path>
              </a:pathLst>
            </a:custGeom>
            <a:solidFill>
              <a:srgbClr val="A2A2A2"/>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82" name="Freeform 106">
              <a:extLst>
                <a:ext uri="{FF2B5EF4-FFF2-40B4-BE49-F238E27FC236}">
                  <a16:creationId xmlns:a16="http://schemas.microsoft.com/office/drawing/2014/main" id="{0489D884-D35F-9567-0B9B-C396E08C640A}"/>
                </a:ext>
              </a:extLst>
            </p:cNvPr>
            <p:cNvSpPr>
              <a:spLocks/>
            </p:cNvSpPr>
            <p:nvPr/>
          </p:nvSpPr>
          <p:spPr bwMode="auto">
            <a:xfrm>
              <a:off x="5005" y="2396"/>
              <a:ext cx="249" cy="245"/>
            </a:xfrm>
            <a:custGeom>
              <a:avLst/>
              <a:gdLst>
                <a:gd name="T0" fmla="*/ 210 w 249"/>
                <a:gd name="T1" fmla="*/ 212 h 245"/>
                <a:gd name="T2" fmla="*/ 209 w 249"/>
                <a:gd name="T3" fmla="*/ 226 h 245"/>
                <a:gd name="T4" fmla="*/ 167 w 249"/>
                <a:gd name="T5" fmla="*/ 221 h 245"/>
                <a:gd name="T6" fmla="*/ 116 w 249"/>
                <a:gd name="T7" fmla="*/ 234 h 245"/>
                <a:gd name="T8" fmla="*/ 81 w 249"/>
                <a:gd name="T9" fmla="*/ 229 h 245"/>
                <a:gd name="T10" fmla="*/ 81 w 249"/>
                <a:gd name="T11" fmla="*/ 217 h 245"/>
                <a:gd name="T12" fmla="*/ 70 w 249"/>
                <a:gd name="T13" fmla="*/ 215 h 245"/>
                <a:gd name="T14" fmla="*/ 45 w 249"/>
                <a:gd name="T15" fmla="*/ 210 h 245"/>
                <a:gd name="T16" fmla="*/ 23 w 249"/>
                <a:gd name="T17" fmla="*/ 199 h 245"/>
                <a:gd name="T18" fmla="*/ 24 w 249"/>
                <a:gd name="T19" fmla="*/ 190 h 245"/>
                <a:gd name="T20" fmla="*/ 24 w 249"/>
                <a:gd name="T21" fmla="*/ 183 h 245"/>
                <a:gd name="T22" fmla="*/ 12 w 249"/>
                <a:gd name="T23" fmla="*/ 167 h 245"/>
                <a:gd name="T24" fmla="*/ 10 w 249"/>
                <a:gd name="T25" fmla="*/ 161 h 245"/>
                <a:gd name="T26" fmla="*/ 14 w 249"/>
                <a:gd name="T27" fmla="*/ 150 h 245"/>
                <a:gd name="T28" fmla="*/ 7 w 249"/>
                <a:gd name="T29" fmla="*/ 143 h 245"/>
                <a:gd name="T30" fmla="*/ 0 w 249"/>
                <a:gd name="T31" fmla="*/ 135 h 245"/>
                <a:gd name="T32" fmla="*/ 6 w 249"/>
                <a:gd name="T33" fmla="*/ 123 h 245"/>
                <a:gd name="T34" fmla="*/ 14 w 249"/>
                <a:gd name="T35" fmla="*/ 113 h 245"/>
                <a:gd name="T36" fmla="*/ 16 w 249"/>
                <a:gd name="T37" fmla="*/ 107 h 245"/>
                <a:gd name="T38" fmla="*/ 7 w 249"/>
                <a:gd name="T39" fmla="*/ 100 h 245"/>
                <a:gd name="T40" fmla="*/ 10 w 249"/>
                <a:gd name="T41" fmla="*/ 89 h 245"/>
                <a:gd name="T42" fmla="*/ 32 w 249"/>
                <a:gd name="T43" fmla="*/ 84 h 245"/>
                <a:gd name="T44" fmla="*/ 36 w 249"/>
                <a:gd name="T45" fmla="*/ 78 h 245"/>
                <a:gd name="T46" fmla="*/ 32 w 249"/>
                <a:gd name="T47" fmla="*/ 71 h 245"/>
                <a:gd name="T48" fmla="*/ 32 w 249"/>
                <a:gd name="T49" fmla="*/ 64 h 245"/>
                <a:gd name="T50" fmla="*/ 31 w 249"/>
                <a:gd name="T51" fmla="*/ 44 h 245"/>
                <a:gd name="T52" fmla="*/ 38 w 249"/>
                <a:gd name="T53" fmla="*/ 27 h 245"/>
                <a:gd name="T54" fmla="*/ 56 w 249"/>
                <a:gd name="T55" fmla="*/ 14 h 245"/>
                <a:gd name="T56" fmla="*/ 86 w 249"/>
                <a:gd name="T57" fmla="*/ 2 h 245"/>
                <a:gd name="T58" fmla="*/ 109 w 249"/>
                <a:gd name="T59" fmla="*/ 0 h 245"/>
                <a:gd name="T60" fmla="*/ 135 w 249"/>
                <a:gd name="T61" fmla="*/ 2 h 245"/>
                <a:gd name="T62" fmla="*/ 159 w 249"/>
                <a:gd name="T63" fmla="*/ 8 h 245"/>
                <a:gd name="T64" fmla="*/ 196 w 249"/>
                <a:gd name="T65" fmla="*/ 22 h 245"/>
                <a:gd name="T66" fmla="*/ 221 w 249"/>
                <a:gd name="T67" fmla="*/ 34 h 245"/>
                <a:gd name="T68" fmla="*/ 237 w 249"/>
                <a:gd name="T69" fmla="*/ 54 h 245"/>
                <a:gd name="T70" fmla="*/ 245 w 249"/>
                <a:gd name="T71" fmla="*/ 78 h 245"/>
                <a:gd name="T72" fmla="*/ 248 w 249"/>
                <a:gd name="T73" fmla="*/ 106 h 245"/>
                <a:gd name="T74" fmla="*/ 246 w 249"/>
                <a:gd name="T75" fmla="*/ 152 h 245"/>
                <a:gd name="T76" fmla="*/ 239 w 249"/>
                <a:gd name="T77" fmla="*/ 183 h 245"/>
                <a:gd name="T78" fmla="*/ 228 w 249"/>
                <a:gd name="T79" fmla="*/ 196 h 245"/>
                <a:gd name="T80" fmla="*/ 210 w 249"/>
                <a:gd name="T81" fmla="*/ 214 h 245"/>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0" t="0" r="r" b="b"/>
              <a:pathLst>
                <a:path w="249" h="245">
                  <a:moveTo>
                    <a:pt x="209" y="208"/>
                  </a:moveTo>
                  <a:lnTo>
                    <a:pt x="210" y="212"/>
                  </a:lnTo>
                  <a:lnTo>
                    <a:pt x="210" y="217"/>
                  </a:lnTo>
                  <a:lnTo>
                    <a:pt x="209" y="226"/>
                  </a:lnTo>
                  <a:lnTo>
                    <a:pt x="180" y="222"/>
                  </a:lnTo>
                  <a:lnTo>
                    <a:pt x="167" y="221"/>
                  </a:lnTo>
                  <a:lnTo>
                    <a:pt x="151" y="224"/>
                  </a:lnTo>
                  <a:lnTo>
                    <a:pt x="116" y="234"/>
                  </a:lnTo>
                  <a:lnTo>
                    <a:pt x="80" y="244"/>
                  </a:lnTo>
                  <a:lnTo>
                    <a:pt x="81" y="229"/>
                  </a:lnTo>
                  <a:lnTo>
                    <a:pt x="85" y="216"/>
                  </a:lnTo>
                  <a:lnTo>
                    <a:pt x="81" y="217"/>
                  </a:lnTo>
                  <a:lnTo>
                    <a:pt x="78" y="217"/>
                  </a:lnTo>
                  <a:lnTo>
                    <a:pt x="70" y="215"/>
                  </a:lnTo>
                  <a:lnTo>
                    <a:pt x="58" y="212"/>
                  </a:lnTo>
                  <a:lnTo>
                    <a:pt x="45" y="210"/>
                  </a:lnTo>
                  <a:lnTo>
                    <a:pt x="32" y="207"/>
                  </a:lnTo>
                  <a:lnTo>
                    <a:pt x="23" y="199"/>
                  </a:lnTo>
                  <a:lnTo>
                    <a:pt x="22" y="194"/>
                  </a:lnTo>
                  <a:lnTo>
                    <a:pt x="24" y="190"/>
                  </a:lnTo>
                  <a:lnTo>
                    <a:pt x="24" y="184"/>
                  </a:lnTo>
                  <a:lnTo>
                    <a:pt x="24" y="183"/>
                  </a:lnTo>
                  <a:lnTo>
                    <a:pt x="23" y="180"/>
                  </a:lnTo>
                  <a:lnTo>
                    <a:pt x="12" y="167"/>
                  </a:lnTo>
                  <a:lnTo>
                    <a:pt x="10" y="163"/>
                  </a:lnTo>
                  <a:lnTo>
                    <a:pt x="10" y="161"/>
                  </a:lnTo>
                  <a:lnTo>
                    <a:pt x="14" y="154"/>
                  </a:lnTo>
                  <a:lnTo>
                    <a:pt x="14" y="150"/>
                  </a:lnTo>
                  <a:lnTo>
                    <a:pt x="13" y="147"/>
                  </a:lnTo>
                  <a:lnTo>
                    <a:pt x="7" y="143"/>
                  </a:lnTo>
                  <a:lnTo>
                    <a:pt x="2" y="138"/>
                  </a:lnTo>
                  <a:lnTo>
                    <a:pt x="0" y="135"/>
                  </a:lnTo>
                  <a:lnTo>
                    <a:pt x="1" y="132"/>
                  </a:lnTo>
                  <a:lnTo>
                    <a:pt x="6" y="123"/>
                  </a:lnTo>
                  <a:lnTo>
                    <a:pt x="12" y="115"/>
                  </a:lnTo>
                  <a:lnTo>
                    <a:pt x="14" y="113"/>
                  </a:lnTo>
                  <a:lnTo>
                    <a:pt x="16" y="110"/>
                  </a:lnTo>
                  <a:lnTo>
                    <a:pt x="16" y="107"/>
                  </a:lnTo>
                  <a:lnTo>
                    <a:pt x="13" y="105"/>
                  </a:lnTo>
                  <a:lnTo>
                    <a:pt x="7" y="100"/>
                  </a:lnTo>
                  <a:lnTo>
                    <a:pt x="6" y="94"/>
                  </a:lnTo>
                  <a:lnTo>
                    <a:pt x="10" y="89"/>
                  </a:lnTo>
                  <a:lnTo>
                    <a:pt x="18" y="88"/>
                  </a:lnTo>
                  <a:lnTo>
                    <a:pt x="32" y="84"/>
                  </a:lnTo>
                  <a:lnTo>
                    <a:pt x="36" y="81"/>
                  </a:lnTo>
                  <a:lnTo>
                    <a:pt x="36" y="78"/>
                  </a:lnTo>
                  <a:lnTo>
                    <a:pt x="34" y="74"/>
                  </a:lnTo>
                  <a:lnTo>
                    <a:pt x="32" y="71"/>
                  </a:lnTo>
                  <a:lnTo>
                    <a:pt x="32" y="62"/>
                  </a:lnTo>
                  <a:lnTo>
                    <a:pt x="32" y="64"/>
                  </a:lnTo>
                  <a:lnTo>
                    <a:pt x="31" y="55"/>
                  </a:lnTo>
                  <a:lnTo>
                    <a:pt x="31" y="44"/>
                  </a:lnTo>
                  <a:lnTo>
                    <a:pt x="34" y="36"/>
                  </a:lnTo>
                  <a:lnTo>
                    <a:pt x="38" y="27"/>
                  </a:lnTo>
                  <a:lnTo>
                    <a:pt x="47" y="21"/>
                  </a:lnTo>
                  <a:lnTo>
                    <a:pt x="56" y="14"/>
                  </a:lnTo>
                  <a:lnTo>
                    <a:pt x="65" y="9"/>
                  </a:lnTo>
                  <a:lnTo>
                    <a:pt x="86" y="2"/>
                  </a:lnTo>
                  <a:lnTo>
                    <a:pt x="97" y="0"/>
                  </a:lnTo>
                  <a:lnTo>
                    <a:pt x="109" y="0"/>
                  </a:lnTo>
                  <a:lnTo>
                    <a:pt x="122" y="1"/>
                  </a:lnTo>
                  <a:lnTo>
                    <a:pt x="135" y="2"/>
                  </a:lnTo>
                  <a:lnTo>
                    <a:pt x="147" y="4"/>
                  </a:lnTo>
                  <a:lnTo>
                    <a:pt x="159" y="8"/>
                  </a:lnTo>
                  <a:lnTo>
                    <a:pt x="183" y="16"/>
                  </a:lnTo>
                  <a:lnTo>
                    <a:pt x="196" y="22"/>
                  </a:lnTo>
                  <a:lnTo>
                    <a:pt x="209" y="27"/>
                  </a:lnTo>
                  <a:lnTo>
                    <a:pt x="221" y="34"/>
                  </a:lnTo>
                  <a:lnTo>
                    <a:pt x="229" y="44"/>
                  </a:lnTo>
                  <a:lnTo>
                    <a:pt x="237" y="54"/>
                  </a:lnTo>
                  <a:lnTo>
                    <a:pt x="242" y="66"/>
                  </a:lnTo>
                  <a:lnTo>
                    <a:pt x="245" y="78"/>
                  </a:lnTo>
                  <a:lnTo>
                    <a:pt x="248" y="89"/>
                  </a:lnTo>
                  <a:lnTo>
                    <a:pt x="248" y="106"/>
                  </a:lnTo>
                  <a:lnTo>
                    <a:pt x="248" y="121"/>
                  </a:lnTo>
                  <a:lnTo>
                    <a:pt x="246" y="152"/>
                  </a:lnTo>
                  <a:lnTo>
                    <a:pt x="241" y="177"/>
                  </a:lnTo>
                  <a:lnTo>
                    <a:pt x="239" y="183"/>
                  </a:lnTo>
                  <a:lnTo>
                    <a:pt x="235" y="187"/>
                  </a:lnTo>
                  <a:lnTo>
                    <a:pt x="228" y="196"/>
                  </a:lnTo>
                  <a:lnTo>
                    <a:pt x="210" y="215"/>
                  </a:lnTo>
                  <a:lnTo>
                    <a:pt x="210" y="214"/>
                  </a:lnTo>
                </a:path>
              </a:pathLst>
            </a:custGeom>
            <a:noFill/>
            <a:ln w="12700" cap="rnd" cmpd="sng">
              <a:solidFill>
                <a:srgbClr val="622100"/>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83" name="Freeform 107">
              <a:extLst>
                <a:ext uri="{FF2B5EF4-FFF2-40B4-BE49-F238E27FC236}">
                  <a16:creationId xmlns:a16="http://schemas.microsoft.com/office/drawing/2014/main" id="{E8E77D77-24C0-93D7-DD59-00862EE67557}"/>
                </a:ext>
              </a:extLst>
            </p:cNvPr>
            <p:cNvSpPr>
              <a:spLocks/>
            </p:cNvSpPr>
            <p:nvPr/>
          </p:nvSpPr>
          <p:spPr bwMode="auto">
            <a:xfrm>
              <a:off x="5040" y="2476"/>
              <a:ext cx="19" cy="17"/>
            </a:xfrm>
            <a:custGeom>
              <a:avLst/>
              <a:gdLst>
                <a:gd name="T0" fmla="*/ 9 w 19"/>
                <a:gd name="T1" fmla="*/ 0 h 17"/>
                <a:gd name="T2" fmla="*/ 2 w 19"/>
                <a:gd name="T3" fmla="*/ 6 h 17"/>
                <a:gd name="T4" fmla="*/ 0 w 19"/>
                <a:gd name="T5" fmla="*/ 10 h 17"/>
                <a:gd name="T6" fmla="*/ 2 w 19"/>
                <a:gd name="T7" fmla="*/ 12 h 17"/>
                <a:gd name="T8" fmla="*/ 13 w 19"/>
                <a:gd name="T9" fmla="*/ 16 h 17"/>
                <a:gd name="T10" fmla="*/ 18 w 19"/>
                <a:gd name="T11" fmla="*/ 10 h 17"/>
                <a:gd name="T12" fmla="*/ 18 w 19"/>
                <a:gd name="T13" fmla="*/ 4 h 17"/>
                <a:gd name="T14" fmla="*/ 13 w 19"/>
                <a:gd name="T15" fmla="*/ 4 h 17"/>
                <a:gd name="T16" fmla="*/ 4 w 19"/>
                <a:gd name="T17" fmla="*/ 0 h 17"/>
                <a:gd name="T18" fmla="*/ 9 w 19"/>
                <a:gd name="T19" fmla="*/ 0 h 17"/>
                <a:gd name="T20" fmla="*/ 9 w 19"/>
                <a:gd name="T21" fmla="*/ 0 h 1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9" h="17">
                  <a:moveTo>
                    <a:pt x="9" y="0"/>
                  </a:moveTo>
                  <a:lnTo>
                    <a:pt x="2" y="6"/>
                  </a:lnTo>
                  <a:lnTo>
                    <a:pt x="0" y="10"/>
                  </a:lnTo>
                  <a:lnTo>
                    <a:pt x="2" y="12"/>
                  </a:lnTo>
                  <a:lnTo>
                    <a:pt x="13" y="16"/>
                  </a:lnTo>
                  <a:lnTo>
                    <a:pt x="18" y="10"/>
                  </a:lnTo>
                  <a:lnTo>
                    <a:pt x="18" y="4"/>
                  </a:lnTo>
                  <a:lnTo>
                    <a:pt x="13" y="4"/>
                  </a:lnTo>
                  <a:lnTo>
                    <a:pt x="4" y="0"/>
                  </a:lnTo>
                  <a:lnTo>
                    <a:pt x="9" y="0"/>
                  </a:lnTo>
                </a:path>
              </a:pathLst>
            </a:custGeom>
            <a:solidFill>
              <a:srgbClr val="412000"/>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84" name="Freeform 108">
              <a:extLst>
                <a:ext uri="{FF2B5EF4-FFF2-40B4-BE49-F238E27FC236}">
                  <a16:creationId xmlns:a16="http://schemas.microsoft.com/office/drawing/2014/main" id="{7C559D8E-A27C-85DB-9583-92E0AC5211D3}"/>
                </a:ext>
              </a:extLst>
            </p:cNvPr>
            <p:cNvSpPr>
              <a:spLocks/>
            </p:cNvSpPr>
            <p:nvPr/>
          </p:nvSpPr>
          <p:spPr bwMode="auto">
            <a:xfrm>
              <a:off x="5001" y="2351"/>
              <a:ext cx="335" cy="279"/>
            </a:xfrm>
            <a:custGeom>
              <a:avLst/>
              <a:gdLst>
                <a:gd name="T0" fmla="*/ 10 w 335"/>
                <a:gd name="T1" fmla="*/ 28 h 279"/>
                <a:gd name="T2" fmla="*/ 27 w 335"/>
                <a:gd name="T3" fmla="*/ 20 h 279"/>
                <a:gd name="T4" fmla="*/ 47 w 335"/>
                <a:gd name="T5" fmla="*/ 20 h 279"/>
                <a:gd name="T6" fmla="*/ 61 w 335"/>
                <a:gd name="T7" fmla="*/ 15 h 279"/>
                <a:gd name="T8" fmla="*/ 69 w 335"/>
                <a:gd name="T9" fmla="*/ 11 h 279"/>
                <a:gd name="T10" fmla="*/ 96 w 335"/>
                <a:gd name="T11" fmla="*/ 10 h 279"/>
                <a:gd name="T12" fmla="*/ 116 w 335"/>
                <a:gd name="T13" fmla="*/ 10 h 279"/>
                <a:gd name="T14" fmla="*/ 132 w 335"/>
                <a:gd name="T15" fmla="*/ 4 h 279"/>
                <a:gd name="T16" fmla="*/ 145 w 335"/>
                <a:gd name="T17" fmla="*/ 0 h 279"/>
                <a:gd name="T18" fmla="*/ 190 w 335"/>
                <a:gd name="T19" fmla="*/ 3 h 279"/>
                <a:gd name="T20" fmla="*/ 213 w 335"/>
                <a:gd name="T21" fmla="*/ 4 h 279"/>
                <a:gd name="T22" fmla="*/ 228 w 335"/>
                <a:gd name="T23" fmla="*/ 8 h 279"/>
                <a:gd name="T24" fmla="*/ 243 w 335"/>
                <a:gd name="T25" fmla="*/ 22 h 279"/>
                <a:gd name="T26" fmla="*/ 253 w 335"/>
                <a:gd name="T27" fmla="*/ 31 h 279"/>
                <a:gd name="T28" fmla="*/ 268 w 335"/>
                <a:gd name="T29" fmla="*/ 40 h 279"/>
                <a:gd name="T30" fmla="*/ 288 w 335"/>
                <a:gd name="T31" fmla="*/ 48 h 279"/>
                <a:gd name="T32" fmla="*/ 299 w 335"/>
                <a:gd name="T33" fmla="*/ 62 h 279"/>
                <a:gd name="T34" fmla="*/ 303 w 335"/>
                <a:gd name="T35" fmla="*/ 84 h 279"/>
                <a:gd name="T36" fmla="*/ 307 w 335"/>
                <a:gd name="T37" fmla="*/ 104 h 279"/>
                <a:gd name="T38" fmla="*/ 309 w 335"/>
                <a:gd name="T39" fmla="*/ 125 h 279"/>
                <a:gd name="T40" fmla="*/ 309 w 335"/>
                <a:gd name="T41" fmla="*/ 157 h 279"/>
                <a:gd name="T42" fmla="*/ 309 w 335"/>
                <a:gd name="T43" fmla="*/ 190 h 279"/>
                <a:gd name="T44" fmla="*/ 327 w 335"/>
                <a:gd name="T45" fmla="*/ 197 h 279"/>
                <a:gd name="T46" fmla="*/ 329 w 335"/>
                <a:gd name="T47" fmla="*/ 208 h 279"/>
                <a:gd name="T48" fmla="*/ 309 w 335"/>
                <a:gd name="T49" fmla="*/ 217 h 279"/>
                <a:gd name="T50" fmla="*/ 293 w 335"/>
                <a:gd name="T51" fmla="*/ 217 h 279"/>
                <a:gd name="T52" fmla="*/ 293 w 335"/>
                <a:gd name="T53" fmla="*/ 225 h 279"/>
                <a:gd name="T54" fmla="*/ 309 w 335"/>
                <a:gd name="T55" fmla="*/ 234 h 279"/>
                <a:gd name="T56" fmla="*/ 310 w 335"/>
                <a:gd name="T57" fmla="*/ 239 h 279"/>
                <a:gd name="T58" fmla="*/ 286 w 335"/>
                <a:gd name="T59" fmla="*/ 250 h 279"/>
                <a:gd name="T60" fmla="*/ 249 w 335"/>
                <a:gd name="T61" fmla="*/ 250 h 279"/>
                <a:gd name="T62" fmla="*/ 239 w 335"/>
                <a:gd name="T63" fmla="*/ 255 h 279"/>
                <a:gd name="T64" fmla="*/ 219 w 335"/>
                <a:gd name="T65" fmla="*/ 267 h 279"/>
                <a:gd name="T66" fmla="*/ 199 w 335"/>
                <a:gd name="T67" fmla="*/ 277 h 279"/>
                <a:gd name="T68" fmla="*/ 172 w 335"/>
                <a:gd name="T69" fmla="*/ 272 h 279"/>
                <a:gd name="T70" fmla="*/ 149 w 335"/>
                <a:gd name="T71" fmla="*/ 260 h 279"/>
                <a:gd name="T72" fmla="*/ 130 w 335"/>
                <a:gd name="T73" fmla="*/ 262 h 279"/>
                <a:gd name="T74" fmla="*/ 113 w 335"/>
                <a:gd name="T75" fmla="*/ 258 h 279"/>
                <a:gd name="T76" fmla="*/ 92 w 335"/>
                <a:gd name="T77" fmla="*/ 252 h 279"/>
                <a:gd name="T78" fmla="*/ 96 w 335"/>
                <a:gd name="T79" fmla="*/ 243 h 279"/>
                <a:gd name="T80" fmla="*/ 100 w 335"/>
                <a:gd name="T81" fmla="*/ 239 h 279"/>
                <a:gd name="T82" fmla="*/ 78 w 335"/>
                <a:gd name="T83" fmla="*/ 226 h 279"/>
                <a:gd name="T84" fmla="*/ 86 w 335"/>
                <a:gd name="T85" fmla="*/ 191 h 279"/>
                <a:gd name="T86" fmla="*/ 85 w 335"/>
                <a:gd name="T87" fmla="*/ 174 h 279"/>
                <a:gd name="T88" fmla="*/ 74 w 335"/>
                <a:gd name="T89" fmla="*/ 150 h 279"/>
                <a:gd name="T90" fmla="*/ 78 w 335"/>
                <a:gd name="T91" fmla="*/ 123 h 279"/>
                <a:gd name="T92" fmla="*/ 73 w 335"/>
                <a:gd name="T93" fmla="*/ 100 h 279"/>
                <a:gd name="T94" fmla="*/ 67 w 335"/>
                <a:gd name="T95" fmla="*/ 94 h 279"/>
                <a:gd name="T96" fmla="*/ 56 w 335"/>
                <a:gd name="T97" fmla="*/ 98 h 279"/>
                <a:gd name="T98" fmla="*/ 38 w 335"/>
                <a:gd name="T99" fmla="*/ 91 h 279"/>
                <a:gd name="T100" fmla="*/ 30 w 335"/>
                <a:gd name="T101" fmla="*/ 99 h 279"/>
                <a:gd name="T102" fmla="*/ 22 w 335"/>
                <a:gd name="T103" fmla="*/ 100 h 279"/>
                <a:gd name="T104" fmla="*/ 28 w 335"/>
                <a:gd name="T105" fmla="*/ 68 h 279"/>
                <a:gd name="T106" fmla="*/ 14 w 335"/>
                <a:gd name="T107" fmla="*/ 56 h 279"/>
                <a:gd name="T108" fmla="*/ 0 w 335"/>
                <a:gd name="T109" fmla="*/ 47 h 279"/>
                <a:gd name="T110" fmla="*/ 8 w 335"/>
                <a:gd name="T111" fmla="*/ 30 h 279"/>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0" t="0" r="r" b="b"/>
              <a:pathLst>
                <a:path w="335" h="279">
                  <a:moveTo>
                    <a:pt x="8" y="32"/>
                  </a:moveTo>
                  <a:lnTo>
                    <a:pt x="8" y="30"/>
                  </a:lnTo>
                  <a:lnTo>
                    <a:pt x="10" y="28"/>
                  </a:lnTo>
                  <a:lnTo>
                    <a:pt x="20" y="22"/>
                  </a:lnTo>
                  <a:lnTo>
                    <a:pt x="23" y="22"/>
                  </a:lnTo>
                  <a:lnTo>
                    <a:pt x="27" y="20"/>
                  </a:lnTo>
                  <a:lnTo>
                    <a:pt x="32" y="19"/>
                  </a:lnTo>
                  <a:lnTo>
                    <a:pt x="36" y="20"/>
                  </a:lnTo>
                  <a:lnTo>
                    <a:pt x="47" y="20"/>
                  </a:lnTo>
                  <a:lnTo>
                    <a:pt x="55" y="19"/>
                  </a:lnTo>
                  <a:lnTo>
                    <a:pt x="59" y="17"/>
                  </a:lnTo>
                  <a:lnTo>
                    <a:pt x="61" y="15"/>
                  </a:lnTo>
                  <a:lnTo>
                    <a:pt x="62" y="13"/>
                  </a:lnTo>
                  <a:lnTo>
                    <a:pt x="63" y="11"/>
                  </a:lnTo>
                  <a:lnTo>
                    <a:pt x="69" y="11"/>
                  </a:lnTo>
                  <a:lnTo>
                    <a:pt x="77" y="13"/>
                  </a:lnTo>
                  <a:lnTo>
                    <a:pt x="86" y="13"/>
                  </a:lnTo>
                  <a:lnTo>
                    <a:pt x="96" y="10"/>
                  </a:lnTo>
                  <a:lnTo>
                    <a:pt x="101" y="8"/>
                  </a:lnTo>
                  <a:lnTo>
                    <a:pt x="106" y="8"/>
                  </a:lnTo>
                  <a:lnTo>
                    <a:pt x="116" y="10"/>
                  </a:lnTo>
                  <a:lnTo>
                    <a:pt x="124" y="8"/>
                  </a:lnTo>
                  <a:lnTo>
                    <a:pt x="129" y="7"/>
                  </a:lnTo>
                  <a:lnTo>
                    <a:pt x="132" y="4"/>
                  </a:lnTo>
                  <a:lnTo>
                    <a:pt x="135" y="1"/>
                  </a:lnTo>
                  <a:lnTo>
                    <a:pt x="140" y="0"/>
                  </a:lnTo>
                  <a:lnTo>
                    <a:pt x="145" y="0"/>
                  </a:lnTo>
                  <a:lnTo>
                    <a:pt x="156" y="1"/>
                  </a:lnTo>
                  <a:lnTo>
                    <a:pt x="174" y="4"/>
                  </a:lnTo>
                  <a:lnTo>
                    <a:pt x="190" y="3"/>
                  </a:lnTo>
                  <a:lnTo>
                    <a:pt x="204" y="3"/>
                  </a:lnTo>
                  <a:lnTo>
                    <a:pt x="213" y="4"/>
                  </a:lnTo>
                  <a:lnTo>
                    <a:pt x="216" y="4"/>
                  </a:lnTo>
                  <a:lnTo>
                    <a:pt x="218" y="6"/>
                  </a:lnTo>
                  <a:lnTo>
                    <a:pt x="228" y="8"/>
                  </a:lnTo>
                  <a:lnTo>
                    <a:pt x="233" y="10"/>
                  </a:lnTo>
                  <a:lnTo>
                    <a:pt x="236" y="14"/>
                  </a:lnTo>
                  <a:lnTo>
                    <a:pt x="243" y="22"/>
                  </a:lnTo>
                  <a:lnTo>
                    <a:pt x="247" y="24"/>
                  </a:lnTo>
                  <a:lnTo>
                    <a:pt x="251" y="30"/>
                  </a:lnTo>
                  <a:lnTo>
                    <a:pt x="253" y="31"/>
                  </a:lnTo>
                  <a:lnTo>
                    <a:pt x="257" y="35"/>
                  </a:lnTo>
                  <a:lnTo>
                    <a:pt x="262" y="38"/>
                  </a:lnTo>
                  <a:lnTo>
                    <a:pt x="268" y="40"/>
                  </a:lnTo>
                  <a:lnTo>
                    <a:pt x="275" y="42"/>
                  </a:lnTo>
                  <a:lnTo>
                    <a:pt x="281" y="45"/>
                  </a:lnTo>
                  <a:lnTo>
                    <a:pt x="288" y="48"/>
                  </a:lnTo>
                  <a:lnTo>
                    <a:pt x="293" y="52"/>
                  </a:lnTo>
                  <a:lnTo>
                    <a:pt x="297" y="57"/>
                  </a:lnTo>
                  <a:lnTo>
                    <a:pt x="299" y="62"/>
                  </a:lnTo>
                  <a:lnTo>
                    <a:pt x="301" y="68"/>
                  </a:lnTo>
                  <a:lnTo>
                    <a:pt x="302" y="75"/>
                  </a:lnTo>
                  <a:lnTo>
                    <a:pt x="303" y="84"/>
                  </a:lnTo>
                  <a:lnTo>
                    <a:pt x="309" y="98"/>
                  </a:lnTo>
                  <a:lnTo>
                    <a:pt x="309" y="100"/>
                  </a:lnTo>
                  <a:lnTo>
                    <a:pt x="307" y="104"/>
                  </a:lnTo>
                  <a:lnTo>
                    <a:pt x="305" y="108"/>
                  </a:lnTo>
                  <a:lnTo>
                    <a:pt x="306" y="116"/>
                  </a:lnTo>
                  <a:lnTo>
                    <a:pt x="309" y="125"/>
                  </a:lnTo>
                  <a:lnTo>
                    <a:pt x="312" y="136"/>
                  </a:lnTo>
                  <a:lnTo>
                    <a:pt x="312" y="147"/>
                  </a:lnTo>
                  <a:lnTo>
                    <a:pt x="309" y="157"/>
                  </a:lnTo>
                  <a:lnTo>
                    <a:pt x="304" y="168"/>
                  </a:lnTo>
                  <a:lnTo>
                    <a:pt x="304" y="180"/>
                  </a:lnTo>
                  <a:lnTo>
                    <a:pt x="309" y="190"/>
                  </a:lnTo>
                  <a:lnTo>
                    <a:pt x="319" y="199"/>
                  </a:lnTo>
                  <a:lnTo>
                    <a:pt x="323" y="199"/>
                  </a:lnTo>
                  <a:lnTo>
                    <a:pt x="327" y="197"/>
                  </a:lnTo>
                  <a:lnTo>
                    <a:pt x="330" y="195"/>
                  </a:lnTo>
                  <a:lnTo>
                    <a:pt x="334" y="195"/>
                  </a:lnTo>
                  <a:lnTo>
                    <a:pt x="329" y="208"/>
                  </a:lnTo>
                  <a:lnTo>
                    <a:pt x="325" y="212"/>
                  </a:lnTo>
                  <a:lnTo>
                    <a:pt x="319" y="217"/>
                  </a:lnTo>
                  <a:lnTo>
                    <a:pt x="309" y="217"/>
                  </a:lnTo>
                  <a:lnTo>
                    <a:pt x="297" y="217"/>
                  </a:lnTo>
                  <a:lnTo>
                    <a:pt x="295" y="217"/>
                  </a:lnTo>
                  <a:lnTo>
                    <a:pt x="293" y="217"/>
                  </a:lnTo>
                  <a:lnTo>
                    <a:pt x="291" y="219"/>
                  </a:lnTo>
                  <a:lnTo>
                    <a:pt x="291" y="221"/>
                  </a:lnTo>
                  <a:lnTo>
                    <a:pt x="293" y="225"/>
                  </a:lnTo>
                  <a:lnTo>
                    <a:pt x="295" y="230"/>
                  </a:lnTo>
                  <a:lnTo>
                    <a:pt x="299" y="232"/>
                  </a:lnTo>
                  <a:lnTo>
                    <a:pt x="309" y="234"/>
                  </a:lnTo>
                  <a:lnTo>
                    <a:pt x="309" y="237"/>
                  </a:lnTo>
                  <a:lnTo>
                    <a:pt x="310" y="238"/>
                  </a:lnTo>
                  <a:lnTo>
                    <a:pt x="310" y="239"/>
                  </a:lnTo>
                  <a:lnTo>
                    <a:pt x="303" y="244"/>
                  </a:lnTo>
                  <a:lnTo>
                    <a:pt x="296" y="247"/>
                  </a:lnTo>
                  <a:lnTo>
                    <a:pt x="286" y="250"/>
                  </a:lnTo>
                  <a:lnTo>
                    <a:pt x="278" y="251"/>
                  </a:lnTo>
                  <a:lnTo>
                    <a:pt x="257" y="250"/>
                  </a:lnTo>
                  <a:lnTo>
                    <a:pt x="249" y="250"/>
                  </a:lnTo>
                  <a:lnTo>
                    <a:pt x="245" y="250"/>
                  </a:lnTo>
                  <a:lnTo>
                    <a:pt x="243" y="250"/>
                  </a:lnTo>
                  <a:lnTo>
                    <a:pt x="239" y="255"/>
                  </a:lnTo>
                  <a:lnTo>
                    <a:pt x="232" y="259"/>
                  </a:lnTo>
                  <a:lnTo>
                    <a:pt x="225" y="262"/>
                  </a:lnTo>
                  <a:lnTo>
                    <a:pt x="219" y="267"/>
                  </a:lnTo>
                  <a:lnTo>
                    <a:pt x="213" y="271"/>
                  </a:lnTo>
                  <a:lnTo>
                    <a:pt x="207" y="275"/>
                  </a:lnTo>
                  <a:lnTo>
                    <a:pt x="199" y="277"/>
                  </a:lnTo>
                  <a:lnTo>
                    <a:pt x="189" y="278"/>
                  </a:lnTo>
                  <a:lnTo>
                    <a:pt x="180" y="276"/>
                  </a:lnTo>
                  <a:lnTo>
                    <a:pt x="172" y="272"/>
                  </a:lnTo>
                  <a:lnTo>
                    <a:pt x="157" y="263"/>
                  </a:lnTo>
                  <a:lnTo>
                    <a:pt x="153" y="262"/>
                  </a:lnTo>
                  <a:lnTo>
                    <a:pt x="149" y="260"/>
                  </a:lnTo>
                  <a:lnTo>
                    <a:pt x="138" y="260"/>
                  </a:lnTo>
                  <a:lnTo>
                    <a:pt x="135" y="261"/>
                  </a:lnTo>
                  <a:lnTo>
                    <a:pt x="130" y="262"/>
                  </a:lnTo>
                  <a:lnTo>
                    <a:pt x="123" y="262"/>
                  </a:lnTo>
                  <a:lnTo>
                    <a:pt x="118" y="261"/>
                  </a:lnTo>
                  <a:lnTo>
                    <a:pt x="113" y="258"/>
                  </a:lnTo>
                  <a:lnTo>
                    <a:pt x="107" y="255"/>
                  </a:lnTo>
                  <a:lnTo>
                    <a:pt x="96" y="254"/>
                  </a:lnTo>
                  <a:lnTo>
                    <a:pt x="92" y="252"/>
                  </a:lnTo>
                  <a:lnTo>
                    <a:pt x="90" y="248"/>
                  </a:lnTo>
                  <a:lnTo>
                    <a:pt x="91" y="246"/>
                  </a:lnTo>
                  <a:lnTo>
                    <a:pt x="96" y="243"/>
                  </a:lnTo>
                  <a:lnTo>
                    <a:pt x="100" y="241"/>
                  </a:lnTo>
                  <a:lnTo>
                    <a:pt x="101" y="240"/>
                  </a:lnTo>
                  <a:lnTo>
                    <a:pt x="100" y="239"/>
                  </a:lnTo>
                  <a:lnTo>
                    <a:pt x="89" y="240"/>
                  </a:lnTo>
                  <a:lnTo>
                    <a:pt x="85" y="240"/>
                  </a:lnTo>
                  <a:lnTo>
                    <a:pt x="78" y="226"/>
                  </a:lnTo>
                  <a:lnTo>
                    <a:pt x="77" y="212"/>
                  </a:lnTo>
                  <a:lnTo>
                    <a:pt x="80" y="202"/>
                  </a:lnTo>
                  <a:lnTo>
                    <a:pt x="86" y="191"/>
                  </a:lnTo>
                  <a:lnTo>
                    <a:pt x="88" y="183"/>
                  </a:lnTo>
                  <a:lnTo>
                    <a:pt x="86" y="179"/>
                  </a:lnTo>
                  <a:lnTo>
                    <a:pt x="85" y="174"/>
                  </a:lnTo>
                  <a:lnTo>
                    <a:pt x="77" y="163"/>
                  </a:lnTo>
                  <a:lnTo>
                    <a:pt x="75" y="157"/>
                  </a:lnTo>
                  <a:lnTo>
                    <a:pt x="74" y="150"/>
                  </a:lnTo>
                  <a:lnTo>
                    <a:pt x="78" y="136"/>
                  </a:lnTo>
                  <a:lnTo>
                    <a:pt x="79" y="129"/>
                  </a:lnTo>
                  <a:lnTo>
                    <a:pt x="78" y="123"/>
                  </a:lnTo>
                  <a:lnTo>
                    <a:pt x="75" y="111"/>
                  </a:lnTo>
                  <a:lnTo>
                    <a:pt x="75" y="105"/>
                  </a:lnTo>
                  <a:lnTo>
                    <a:pt x="73" y="100"/>
                  </a:lnTo>
                  <a:lnTo>
                    <a:pt x="71" y="97"/>
                  </a:lnTo>
                  <a:lnTo>
                    <a:pt x="69" y="95"/>
                  </a:lnTo>
                  <a:lnTo>
                    <a:pt x="67" y="94"/>
                  </a:lnTo>
                  <a:lnTo>
                    <a:pt x="63" y="95"/>
                  </a:lnTo>
                  <a:lnTo>
                    <a:pt x="59" y="97"/>
                  </a:lnTo>
                  <a:lnTo>
                    <a:pt x="56" y="98"/>
                  </a:lnTo>
                  <a:lnTo>
                    <a:pt x="52" y="98"/>
                  </a:lnTo>
                  <a:lnTo>
                    <a:pt x="43" y="93"/>
                  </a:lnTo>
                  <a:lnTo>
                    <a:pt x="38" y="91"/>
                  </a:lnTo>
                  <a:lnTo>
                    <a:pt x="34" y="91"/>
                  </a:lnTo>
                  <a:lnTo>
                    <a:pt x="31" y="97"/>
                  </a:lnTo>
                  <a:lnTo>
                    <a:pt x="30" y="99"/>
                  </a:lnTo>
                  <a:lnTo>
                    <a:pt x="28" y="102"/>
                  </a:lnTo>
                  <a:lnTo>
                    <a:pt x="24" y="102"/>
                  </a:lnTo>
                  <a:lnTo>
                    <a:pt x="22" y="100"/>
                  </a:lnTo>
                  <a:lnTo>
                    <a:pt x="23" y="91"/>
                  </a:lnTo>
                  <a:lnTo>
                    <a:pt x="28" y="72"/>
                  </a:lnTo>
                  <a:lnTo>
                    <a:pt x="28" y="68"/>
                  </a:lnTo>
                  <a:lnTo>
                    <a:pt x="27" y="65"/>
                  </a:lnTo>
                  <a:lnTo>
                    <a:pt x="21" y="60"/>
                  </a:lnTo>
                  <a:lnTo>
                    <a:pt x="14" y="56"/>
                  </a:lnTo>
                  <a:lnTo>
                    <a:pt x="8" y="55"/>
                  </a:lnTo>
                  <a:lnTo>
                    <a:pt x="2" y="52"/>
                  </a:lnTo>
                  <a:lnTo>
                    <a:pt x="0" y="47"/>
                  </a:lnTo>
                  <a:lnTo>
                    <a:pt x="0" y="42"/>
                  </a:lnTo>
                  <a:lnTo>
                    <a:pt x="1" y="38"/>
                  </a:lnTo>
                  <a:lnTo>
                    <a:pt x="8" y="30"/>
                  </a:lnTo>
                  <a:lnTo>
                    <a:pt x="8" y="32"/>
                  </a:lnTo>
                </a:path>
              </a:pathLst>
            </a:custGeom>
            <a:solidFill>
              <a:srgbClr val="412000"/>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85" name="Freeform 109">
              <a:extLst>
                <a:ext uri="{FF2B5EF4-FFF2-40B4-BE49-F238E27FC236}">
                  <a16:creationId xmlns:a16="http://schemas.microsoft.com/office/drawing/2014/main" id="{BB1B5CF8-673F-E857-154D-0DCE9D3B4BFE}"/>
                </a:ext>
              </a:extLst>
            </p:cNvPr>
            <p:cNvSpPr>
              <a:spLocks/>
            </p:cNvSpPr>
            <p:nvPr/>
          </p:nvSpPr>
          <p:spPr bwMode="auto">
            <a:xfrm>
              <a:off x="4967" y="2615"/>
              <a:ext cx="116" cy="104"/>
            </a:xfrm>
            <a:custGeom>
              <a:avLst/>
              <a:gdLst>
                <a:gd name="T0" fmla="*/ 17 w 116"/>
                <a:gd name="T1" fmla="*/ 103 h 104"/>
                <a:gd name="T2" fmla="*/ 11 w 116"/>
                <a:gd name="T3" fmla="*/ 98 h 104"/>
                <a:gd name="T4" fmla="*/ 6 w 116"/>
                <a:gd name="T5" fmla="*/ 93 h 104"/>
                <a:gd name="T6" fmla="*/ 3 w 116"/>
                <a:gd name="T7" fmla="*/ 87 h 104"/>
                <a:gd name="T8" fmla="*/ 0 w 116"/>
                <a:gd name="T9" fmla="*/ 80 h 104"/>
                <a:gd name="T10" fmla="*/ 0 w 116"/>
                <a:gd name="T11" fmla="*/ 67 h 104"/>
                <a:gd name="T12" fmla="*/ 2 w 116"/>
                <a:gd name="T13" fmla="*/ 53 h 104"/>
                <a:gd name="T14" fmla="*/ 8 w 116"/>
                <a:gd name="T15" fmla="*/ 31 h 104"/>
                <a:gd name="T16" fmla="*/ 18 w 116"/>
                <a:gd name="T17" fmla="*/ 8 h 104"/>
                <a:gd name="T18" fmla="*/ 23 w 116"/>
                <a:gd name="T19" fmla="*/ 2 h 104"/>
                <a:gd name="T20" fmla="*/ 26 w 116"/>
                <a:gd name="T21" fmla="*/ 1 h 104"/>
                <a:gd name="T22" fmla="*/ 29 w 116"/>
                <a:gd name="T23" fmla="*/ 0 h 104"/>
                <a:gd name="T24" fmla="*/ 35 w 116"/>
                <a:gd name="T25" fmla="*/ 1 h 104"/>
                <a:gd name="T26" fmla="*/ 40 w 116"/>
                <a:gd name="T27" fmla="*/ 3 h 104"/>
                <a:gd name="T28" fmla="*/ 52 w 116"/>
                <a:gd name="T29" fmla="*/ 7 h 104"/>
                <a:gd name="T30" fmla="*/ 60 w 116"/>
                <a:gd name="T31" fmla="*/ 7 h 104"/>
                <a:gd name="T32" fmla="*/ 68 w 116"/>
                <a:gd name="T33" fmla="*/ 6 h 104"/>
                <a:gd name="T34" fmla="*/ 84 w 116"/>
                <a:gd name="T35" fmla="*/ 2 h 104"/>
                <a:gd name="T36" fmla="*/ 91 w 116"/>
                <a:gd name="T37" fmla="*/ 1 h 104"/>
                <a:gd name="T38" fmla="*/ 99 w 116"/>
                <a:gd name="T39" fmla="*/ 1 h 104"/>
                <a:gd name="T40" fmla="*/ 107 w 116"/>
                <a:gd name="T41" fmla="*/ 2 h 104"/>
                <a:gd name="T42" fmla="*/ 111 w 116"/>
                <a:gd name="T43" fmla="*/ 4 h 104"/>
                <a:gd name="T44" fmla="*/ 115 w 116"/>
                <a:gd name="T45" fmla="*/ 7 h 104"/>
                <a:gd name="T46" fmla="*/ 115 w 116"/>
                <a:gd name="T47" fmla="*/ 7 h 104"/>
                <a:gd name="T48" fmla="*/ 115 w 116"/>
                <a:gd name="T49" fmla="*/ 8 h 104"/>
                <a:gd name="T50" fmla="*/ 115 w 116"/>
                <a:gd name="T51" fmla="*/ 10 h 104"/>
                <a:gd name="T52" fmla="*/ 109 w 116"/>
                <a:gd name="T53" fmla="*/ 12 h 104"/>
                <a:gd name="T54" fmla="*/ 89 w 116"/>
                <a:gd name="T55" fmla="*/ 15 h 104"/>
                <a:gd name="T56" fmla="*/ 80 w 116"/>
                <a:gd name="T57" fmla="*/ 17 h 104"/>
                <a:gd name="T58" fmla="*/ 76 w 116"/>
                <a:gd name="T59" fmla="*/ 20 h 104"/>
                <a:gd name="T60" fmla="*/ 71 w 116"/>
                <a:gd name="T61" fmla="*/ 23 h 104"/>
                <a:gd name="T62" fmla="*/ 66 w 116"/>
                <a:gd name="T63" fmla="*/ 31 h 104"/>
                <a:gd name="T64" fmla="*/ 61 w 116"/>
                <a:gd name="T65" fmla="*/ 39 h 104"/>
                <a:gd name="T66" fmla="*/ 54 w 116"/>
                <a:gd name="T67" fmla="*/ 55 h 104"/>
                <a:gd name="T68" fmla="*/ 48 w 116"/>
                <a:gd name="T69" fmla="*/ 72 h 104"/>
                <a:gd name="T70" fmla="*/ 42 w 116"/>
                <a:gd name="T71" fmla="*/ 89 h 104"/>
                <a:gd name="T72" fmla="*/ 41 w 116"/>
                <a:gd name="T73" fmla="*/ 93 h 104"/>
                <a:gd name="T74" fmla="*/ 37 w 116"/>
                <a:gd name="T75" fmla="*/ 95 h 104"/>
                <a:gd name="T76" fmla="*/ 34 w 116"/>
                <a:gd name="T77" fmla="*/ 99 h 104"/>
                <a:gd name="T78" fmla="*/ 28 w 116"/>
                <a:gd name="T79" fmla="*/ 102 h 104"/>
                <a:gd name="T80" fmla="*/ 24 w 116"/>
                <a:gd name="T81" fmla="*/ 103 h 104"/>
                <a:gd name="T82" fmla="*/ 18 w 116"/>
                <a:gd name="T83" fmla="*/ 103 h 104"/>
                <a:gd name="T84" fmla="*/ 14 w 116"/>
                <a:gd name="T85" fmla="*/ 101 h 104"/>
                <a:gd name="T86" fmla="*/ 10 w 116"/>
                <a:gd name="T87" fmla="*/ 95 h 104"/>
                <a:gd name="T88" fmla="*/ 17 w 116"/>
                <a:gd name="T89" fmla="*/ 103 h 104"/>
                <a:gd name="T90" fmla="*/ 17 w 116"/>
                <a:gd name="T91" fmla="*/ 103 h 104"/>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0" t="0" r="r" b="b"/>
              <a:pathLst>
                <a:path w="116" h="104">
                  <a:moveTo>
                    <a:pt x="17" y="103"/>
                  </a:moveTo>
                  <a:lnTo>
                    <a:pt x="11" y="98"/>
                  </a:lnTo>
                  <a:lnTo>
                    <a:pt x="6" y="93"/>
                  </a:lnTo>
                  <a:lnTo>
                    <a:pt x="3" y="87"/>
                  </a:lnTo>
                  <a:lnTo>
                    <a:pt x="0" y="80"/>
                  </a:lnTo>
                  <a:lnTo>
                    <a:pt x="0" y="67"/>
                  </a:lnTo>
                  <a:lnTo>
                    <a:pt x="2" y="53"/>
                  </a:lnTo>
                  <a:lnTo>
                    <a:pt x="8" y="31"/>
                  </a:lnTo>
                  <a:lnTo>
                    <a:pt x="18" y="8"/>
                  </a:lnTo>
                  <a:lnTo>
                    <a:pt x="23" y="2"/>
                  </a:lnTo>
                  <a:lnTo>
                    <a:pt x="26" y="1"/>
                  </a:lnTo>
                  <a:lnTo>
                    <a:pt x="29" y="0"/>
                  </a:lnTo>
                  <a:lnTo>
                    <a:pt x="35" y="1"/>
                  </a:lnTo>
                  <a:lnTo>
                    <a:pt x="40" y="3"/>
                  </a:lnTo>
                  <a:lnTo>
                    <a:pt x="52" y="7"/>
                  </a:lnTo>
                  <a:lnTo>
                    <a:pt x="60" y="7"/>
                  </a:lnTo>
                  <a:lnTo>
                    <a:pt x="68" y="6"/>
                  </a:lnTo>
                  <a:lnTo>
                    <a:pt x="84" y="2"/>
                  </a:lnTo>
                  <a:lnTo>
                    <a:pt x="91" y="1"/>
                  </a:lnTo>
                  <a:lnTo>
                    <a:pt x="99" y="1"/>
                  </a:lnTo>
                  <a:lnTo>
                    <a:pt x="107" y="2"/>
                  </a:lnTo>
                  <a:lnTo>
                    <a:pt x="111" y="4"/>
                  </a:lnTo>
                  <a:lnTo>
                    <a:pt x="115" y="7"/>
                  </a:lnTo>
                  <a:lnTo>
                    <a:pt x="115" y="8"/>
                  </a:lnTo>
                  <a:lnTo>
                    <a:pt x="115" y="10"/>
                  </a:lnTo>
                  <a:lnTo>
                    <a:pt x="109" y="12"/>
                  </a:lnTo>
                  <a:lnTo>
                    <a:pt x="89" y="15"/>
                  </a:lnTo>
                  <a:lnTo>
                    <a:pt x="80" y="17"/>
                  </a:lnTo>
                  <a:lnTo>
                    <a:pt x="76" y="20"/>
                  </a:lnTo>
                  <a:lnTo>
                    <a:pt x="71" y="23"/>
                  </a:lnTo>
                  <a:lnTo>
                    <a:pt x="66" y="31"/>
                  </a:lnTo>
                  <a:lnTo>
                    <a:pt x="61" y="39"/>
                  </a:lnTo>
                  <a:lnTo>
                    <a:pt x="54" y="55"/>
                  </a:lnTo>
                  <a:lnTo>
                    <a:pt x="48" y="72"/>
                  </a:lnTo>
                  <a:lnTo>
                    <a:pt x="42" y="89"/>
                  </a:lnTo>
                  <a:lnTo>
                    <a:pt x="41" y="93"/>
                  </a:lnTo>
                  <a:lnTo>
                    <a:pt x="37" y="95"/>
                  </a:lnTo>
                  <a:lnTo>
                    <a:pt x="34" y="99"/>
                  </a:lnTo>
                  <a:lnTo>
                    <a:pt x="28" y="102"/>
                  </a:lnTo>
                  <a:lnTo>
                    <a:pt x="24" y="103"/>
                  </a:lnTo>
                  <a:lnTo>
                    <a:pt x="18" y="103"/>
                  </a:lnTo>
                  <a:lnTo>
                    <a:pt x="14" y="101"/>
                  </a:lnTo>
                  <a:lnTo>
                    <a:pt x="10" y="95"/>
                  </a:lnTo>
                  <a:lnTo>
                    <a:pt x="17" y="103"/>
                  </a:lnTo>
                </a:path>
              </a:pathLst>
            </a:custGeom>
            <a:solidFill>
              <a:srgbClr val="80FF80"/>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86" name="Freeform 110">
              <a:extLst>
                <a:ext uri="{FF2B5EF4-FFF2-40B4-BE49-F238E27FC236}">
                  <a16:creationId xmlns:a16="http://schemas.microsoft.com/office/drawing/2014/main" id="{2FABA539-8C29-E0D5-560B-2E55C1B1F946}"/>
                </a:ext>
              </a:extLst>
            </p:cNvPr>
            <p:cNvSpPr>
              <a:spLocks/>
            </p:cNvSpPr>
            <p:nvPr/>
          </p:nvSpPr>
          <p:spPr bwMode="auto">
            <a:xfrm>
              <a:off x="4818" y="2620"/>
              <a:ext cx="468" cy="599"/>
            </a:xfrm>
            <a:custGeom>
              <a:avLst/>
              <a:gdLst>
                <a:gd name="T0" fmla="*/ 410 w 468"/>
                <a:gd name="T1" fmla="*/ 7 h 599"/>
                <a:gd name="T2" fmla="*/ 419 w 468"/>
                <a:gd name="T3" fmla="*/ 16 h 599"/>
                <a:gd name="T4" fmla="*/ 422 w 468"/>
                <a:gd name="T5" fmla="*/ 24 h 599"/>
                <a:gd name="T6" fmla="*/ 415 w 468"/>
                <a:gd name="T7" fmla="*/ 35 h 599"/>
                <a:gd name="T8" fmla="*/ 413 w 468"/>
                <a:gd name="T9" fmla="*/ 51 h 599"/>
                <a:gd name="T10" fmla="*/ 424 w 468"/>
                <a:gd name="T11" fmla="*/ 66 h 599"/>
                <a:gd name="T12" fmla="*/ 432 w 468"/>
                <a:gd name="T13" fmla="*/ 84 h 599"/>
                <a:gd name="T14" fmla="*/ 435 w 468"/>
                <a:gd name="T15" fmla="*/ 117 h 599"/>
                <a:gd name="T16" fmla="*/ 439 w 468"/>
                <a:gd name="T17" fmla="*/ 161 h 599"/>
                <a:gd name="T18" fmla="*/ 442 w 468"/>
                <a:gd name="T19" fmla="*/ 194 h 599"/>
                <a:gd name="T20" fmla="*/ 445 w 468"/>
                <a:gd name="T21" fmla="*/ 229 h 599"/>
                <a:gd name="T22" fmla="*/ 458 w 468"/>
                <a:gd name="T23" fmla="*/ 306 h 599"/>
                <a:gd name="T24" fmla="*/ 460 w 468"/>
                <a:gd name="T25" fmla="*/ 382 h 599"/>
                <a:gd name="T26" fmla="*/ 461 w 468"/>
                <a:gd name="T27" fmla="*/ 496 h 599"/>
                <a:gd name="T28" fmla="*/ 464 w 468"/>
                <a:gd name="T29" fmla="*/ 545 h 599"/>
                <a:gd name="T30" fmla="*/ 465 w 468"/>
                <a:gd name="T31" fmla="*/ 559 h 599"/>
                <a:gd name="T32" fmla="*/ 460 w 468"/>
                <a:gd name="T33" fmla="*/ 567 h 599"/>
                <a:gd name="T34" fmla="*/ 444 w 468"/>
                <a:gd name="T35" fmla="*/ 569 h 599"/>
                <a:gd name="T36" fmla="*/ 422 w 468"/>
                <a:gd name="T37" fmla="*/ 571 h 599"/>
                <a:gd name="T38" fmla="*/ 401 w 468"/>
                <a:gd name="T39" fmla="*/ 578 h 599"/>
                <a:gd name="T40" fmla="*/ 383 w 468"/>
                <a:gd name="T41" fmla="*/ 590 h 599"/>
                <a:gd name="T42" fmla="*/ 361 w 468"/>
                <a:gd name="T43" fmla="*/ 594 h 599"/>
                <a:gd name="T44" fmla="*/ 304 w 468"/>
                <a:gd name="T45" fmla="*/ 598 h 599"/>
                <a:gd name="T46" fmla="*/ 210 w 468"/>
                <a:gd name="T47" fmla="*/ 596 h 599"/>
                <a:gd name="T48" fmla="*/ 158 w 468"/>
                <a:gd name="T49" fmla="*/ 591 h 599"/>
                <a:gd name="T50" fmla="*/ 146 w 468"/>
                <a:gd name="T51" fmla="*/ 580 h 599"/>
                <a:gd name="T52" fmla="*/ 135 w 468"/>
                <a:gd name="T53" fmla="*/ 568 h 599"/>
                <a:gd name="T54" fmla="*/ 123 w 468"/>
                <a:gd name="T55" fmla="*/ 567 h 599"/>
                <a:gd name="T56" fmla="*/ 106 w 468"/>
                <a:gd name="T57" fmla="*/ 568 h 599"/>
                <a:gd name="T58" fmla="*/ 89 w 468"/>
                <a:gd name="T59" fmla="*/ 567 h 599"/>
                <a:gd name="T60" fmla="*/ 78 w 468"/>
                <a:gd name="T61" fmla="*/ 559 h 599"/>
                <a:gd name="T62" fmla="*/ 70 w 468"/>
                <a:gd name="T63" fmla="*/ 545 h 599"/>
                <a:gd name="T64" fmla="*/ 61 w 468"/>
                <a:gd name="T65" fmla="*/ 535 h 599"/>
                <a:gd name="T66" fmla="*/ 47 w 468"/>
                <a:gd name="T67" fmla="*/ 528 h 599"/>
                <a:gd name="T68" fmla="*/ 28 w 468"/>
                <a:gd name="T69" fmla="*/ 519 h 599"/>
                <a:gd name="T70" fmla="*/ 19 w 468"/>
                <a:gd name="T71" fmla="*/ 502 h 599"/>
                <a:gd name="T72" fmla="*/ 14 w 468"/>
                <a:gd name="T73" fmla="*/ 485 h 599"/>
                <a:gd name="T74" fmla="*/ 4 w 468"/>
                <a:gd name="T75" fmla="*/ 477 h 599"/>
                <a:gd name="T76" fmla="*/ 0 w 468"/>
                <a:gd name="T77" fmla="*/ 466 h 599"/>
                <a:gd name="T78" fmla="*/ 1 w 468"/>
                <a:gd name="T79" fmla="*/ 448 h 599"/>
                <a:gd name="T80" fmla="*/ 13 w 468"/>
                <a:gd name="T81" fmla="*/ 431 h 599"/>
                <a:gd name="T82" fmla="*/ 31 w 468"/>
                <a:gd name="T83" fmla="*/ 400 h 599"/>
                <a:gd name="T84" fmla="*/ 57 w 468"/>
                <a:gd name="T85" fmla="*/ 332 h 599"/>
                <a:gd name="T86" fmla="*/ 68 w 468"/>
                <a:gd name="T87" fmla="*/ 302 h 599"/>
                <a:gd name="T88" fmla="*/ 72 w 468"/>
                <a:gd name="T89" fmla="*/ 284 h 599"/>
                <a:gd name="T90" fmla="*/ 78 w 468"/>
                <a:gd name="T91" fmla="*/ 275 h 599"/>
                <a:gd name="T92" fmla="*/ 85 w 468"/>
                <a:gd name="T93" fmla="*/ 254 h 599"/>
                <a:gd name="T94" fmla="*/ 120 w 468"/>
                <a:gd name="T95" fmla="*/ 201 h 599"/>
                <a:gd name="T96" fmla="*/ 167 w 468"/>
                <a:gd name="T97" fmla="*/ 156 h 599"/>
                <a:gd name="T98" fmla="*/ 170 w 468"/>
                <a:gd name="T99" fmla="*/ 150 h 599"/>
                <a:gd name="T100" fmla="*/ 170 w 468"/>
                <a:gd name="T101" fmla="*/ 134 h 599"/>
                <a:gd name="T102" fmla="*/ 177 w 468"/>
                <a:gd name="T103" fmla="*/ 110 h 599"/>
                <a:gd name="T104" fmla="*/ 191 w 468"/>
                <a:gd name="T105" fmla="*/ 72 h 599"/>
                <a:gd name="T106" fmla="*/ 207 w 468"/>
                <a:gd name="T107" fmla="*/ 36 h 599"/>
                <a:gd name="T108" fmla="*/ 227 w 468"/>
                <a:gd name="T109" fmla="*/ 14 h 599"/>
                <a:gd name="T110" fmla="*/ 246 w 468"/>
                <a:gd name="T111" fmla="*/ 4 h 599"/>
                <a:gd name="T112" fmla="*/ 267 w 468"/>
                <a:gd name="T113" fmla="*/ 6 h 599"/>
                <a:gd name="T114" fmla="*/ 300 w 468"/>
                <a:gd name="T115" fmla="*/ 10 h 599"/>
                <a:gd name="T116" fmla="*/ 346 w 468"/>
                <a:gd name="T117" fmla="*/ 3 h 599"/>
                <a:gd name="T118" fmla="*/ 361 w 468"/>
                <a:gd name="T119" fmla="*/ 2 h 599"/>
                <a:gd name="T120" fmla="*/ 392 w 468"/>
                <a:gd name="T121" fmla="*/ 6 h 599"/>
                <a:gd name="T122" fmla="*/ 406 w 468"/>
                <a:gd name="T123" fmla="*/ 1 h 599"/>
                <a:gd name="T124" fmla="*/ 404 w 468"/>
                <a:gd name="T125" fmla="*/ 0 h 599"/>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468" h="599">
                  <a:moveTo>
                    <a:pt x="404" y="0"/>
                  </a:moveTo>
                  <a:lnTo>
                    <a:pt x="410" y="7"/>
                  </a:lnTo>
                  <a:lnTo>
                    <a:pt x="415" y="13"/>
                  </a:lnTo>
                  <a:lnTo>
                    <a:pt x="419" y="16"/>
                  </a:lnTo>
                  <a:lnTo>
                    <a:pt x="422" y="20"/>
                  </a:lnTo>
                  <a:lnTo>
                    <a:pt x="422" y="24"/>
                  </a:lnTo>
                  <a:lnTo>
                    <a:pt x="421" y="29"/>
                  </a:lnTo>
                  <a:lnTo>
                    <a:pt x="415" y="35"/>
                  </a:lnTo>
                  <a:lnTo>
                    <a:pt x="411" y="42"/>
                  </a:lnTo>
                  <a:lnTo>
                    <a:pt x="413" y="51"/>
                  </a:lnTo>
                  <a:lnTo>
                    <a:pt x="418" y="59"/>
                  </a:lnTo>
                  <a:lnTo>
                    <a:pt x="424" y="66"/>
                  </a:lnTo>
                  <a:lnTo>
                    <a:pt x="428" y="74"/>
                  </a:lnTo>
                  <a:lnTo>
                    <a:pt x="432" y="84"/>
                  </a:lnTo>
                  <a:lnTo>
                    <a:pt x="434" y="96"/>
                  </a:lnTo>
                  <a:lnTo>
                    <a:pt x="435" y="117"/>
                  </a:lnTo>
                  <a:lnTo>
                    <a:pt x="436" y="139"/>
                  </a:lnTo>
                  <a:lnTo>
                    <a:pt x="439" y="161"/>
                  </a:lnTo>
                  <a:lnTo>
                    <a:pt x="440" y="177"/>
                  </a:lnTo>
                  <a:lnTo>
                    <a:pt x="442" y="194"/>
                  </a:lnTo>
                  <a:lnTo>
                    <a:pt x="443" y="212"/>
                  </a:lnTo>
                  <a:lnTo>
                    <a:pt x="445" y="229"/>
                  </a:lnTo>
                  <a:lnTo>
                    <a:pt x="454" y="269"/>
                  </a:lnTo>
                  <a:lnTo>
                    <a:pt x="458" y="306"/>
                  </a:lnTo>
                  <a:lnTo>
                    <a:pt x="460" y="344"/>
                  </a:lnTo>
                  <a:lnTo>
                    <a:pt x="460" y="382"/>
                  </a:lnTo>
                  <a:lnTo>
                    <a:pt x="460" y="458"/>
                  </a:lnTo>
                  <a:lnTo>
                    <a:pt x="461" y="496"/>
                  </a:lnTo>
                  <a:lnTo>
                    <a:pt x="463" y="535"/>
                  </a:lnTo>
                  <a:lnTo>
                    <a:pt x="464" y="545"/>
                  </a:lnTo>
                  <a:lnTo>
                    <a:pt x="467" y="553"/>
                  </a:lnTo>
                  <a:lnTo>
                    <a:pt x="465" y="559"/>
                  </a:lnTo>
                  <a:lnTo>
                    <a:pt x="464" y="562"/>
                  </a:lnTo>
                  <a:lnTo>
                    <a:pt x="460" y="567"/>
                  </a:lnTo>
                  <a:lnTo>
                    <a:pt x="455" y="568"/>
                  </a:lnTo>
                  <a:lnTo>
                    <a:pt x="444" y="569"/>
                  </a:lnTo>
                  <a:lnTo>
                    <a:pt x="432" y="571"/>
                  </a:lnTo>
                  <a:lnTo>
                    <a:pt x="422" y="571"/>
                  </a:lnTo>
                  <a:lnTo>
                    <a:pt x="409" y="574"/>
                  </a:lnTo>
                  <a:lnTo>
                    <a:pt x="401" y="578"/>
                  </a:lnTo>
                  <a:lnTo>
                    <a:pt x="393" y="584"/>
                  </a:lnTo>
                  <a:lnTo>
                    <a:pt x="383" y="590"/>
                  </a:lnTo>
                  <a:lnTo>
                    <a:pt x="372" y="592"/>
                  </a:lnTo>
                  <a:lnTo>
                    <a:pt x="361" y="594"/>
                  </a:lnTo>
                  <a:lnTo>
                    <a:pt x="350" y="596"/>
                  </a:lnTo>
                  <a:lnTo>
                    <a:pt x="304" y="598"/>
                  </a:lnTo>
                  <a:lnTo>
                    <a:pt x="256" y="598"/>
                  </a:lnTo>
                  <a:lnTo>
                    <a:pt x="210" y="596"/>
                  </a:lnTo>
                  <a:lnTo>
                    <a:pt x="163" y="592"/>
                  </a:lnTo>
                  <a:lnTo>
                    <a:pt x="158" y="591"/>
                  </a:lnTo>
                  <a:lnTo>
                    <a:pt x="154" y="588"/>
                  </a:lnTo>
                  <a:lnTo>
                    <a:pt x="146" y="580"/>
                  </a:lnTo>
                  <a:lnTo>
                    <a:pt x="139" y="571"/>
                  </a:lnTo>
                  <a:lnTo>
                    <a:pt x="135" y="568"/>
                  </a:lnTo>
                  <a:lnTo>
                    <a:pt x="130" y="567"/>
                  </a:lnTo>
                  <a:lnTo>
                    <a:pt x="123" y="567"/>
                  </a:lnTo>
                  <a:lnTo>
                    <a:pt x="114" y="567"/>
                  </a:lnTo>
                  <a:lnTo>
                    <a:pt x="106" y="568"/>
                  </a:lnTo>
                  <a:lnTo>
                    <a:pt x="97" y="569"/>
                  </a:lnTo>
                  <a:lnTo>
                    <a:pt x="89" y="567"/>
                  </a:lnTo>
                  <a:lnTo>
                    <a:pt x="84" y="565"/>
                  </a:lnTo>
                  <a:lnTo>
                    <a:pt x="78" y="559"/>
                  </a:lnTo>
                  <a:lnTo>
                    <a:pt x="73" y="552"/>
                  </a:lnTo>
                  <a:lnTo>
                    <a:pt x="70" y="545"/>
                  </a:lnTo>
                  <a:lnTo>
                    <a:pt x="65" y="539"/>
                  </a:lnTo>
                  <a:lnTo>
                    <a:pt x="61" y="535"/>
                  </a:lnTo>
                  <a:lnTo>
                    <a:pt x="56" y="531"/>
                  </a:lnTo>
                  <a:lnTo>
                    <a:pt x="47" y="528"/>
                  </a:lnTo>
                  <a:lnTo>
                    <a:pt x="37" y="524"/>
                  </a:lnTo>
                  <a:lnTo>
                    <a:pt x="28" y="519"/>
                  </a:lnTo>
                  <a:lnTo>
                    <a:pt x="22" y="511"/>
                  </a:lnTo>
                  <a:lnTo>
                    <a:pt x="19" y="502"/>
                  </a:lnTo>
                  <a:lnTo>
                    <a:pt x="18" y="493"/>
                  </a:lnTo>
                  <a:lnTo>
                    <a:pt x="14" y="485"/>
                  </a:lnTo>
                  <a:lnTo>
                    <a:pt x="7" y="480"/>
                  </a:lnTo>
                  <a:lnTo>
                    <a:pt x="4" y="477"/>
                  </a:lnTo>
                  <a:lnTo>
                    <a:pt x="3" y="475"/>
                  </a:lnTo>
                  <a:lnTo>
                    <a:pt x="0" y="466"/>
                  </a:lnTo>
                  <a:lnTo>
                    <a:pt x="0" y="457"/>
                  </a:lnTo>
                  <a:lnTo>
                    <a:pt x="1" y="448"/>
                  </a:lnTo>
                  <a:lnTo>
                    <a:pt x="4" y="440"/>
                  </a:lnTo>
                  <a:lnTo>
                    <a:pt x="13" y="431"/>
                  </a:lnTo>
                  <a:lnTo>
                    <a:pt x="19" y="422"/>
                  </a:lnTo>
                  <a:lnTo>
                    <a:pt x="31" y="400"/>
                  </a:lnTo>
                  <a:lnTo>
                    <a:pt x="41" y="378"/>
                  </a:lnTo>
                  <a:lnTo>
                    <a:pt x="57" y="332"/>
                  </a:lnTo>
                  <a:lnTo>
                    <a:pt x="66" y="312"/>
                  </a:lnTo>
                  <a:lnTo>
                    <a:pt x="68" y="302"/>
                  </a:lnTo>
                  <a:lnTo>
                    <a:pt x="70" y="291"/>
                  </a:lnTo>
                  <a:lnTo>
                    <a:pt x="72" y="284"/>
                  </a:lnTo>
                  <a:lnTo>
                    <a:pt x="75" y="279"/>
                  </a:lnTo>
                  <a:lnTo>
                    <a:pt x="78" y="275"/>
                  </a:lnTo>
                  <a:lnTo>
                    <a:pt x="80" y="269"/>
                  </a:lnTo>
                  <a:lnTo>
                    <a:pt x="85" y="254"/>
                  </a:lnTo>
                  <a:lnTo>
                    <a:pt x="101" y="227"/>
                  </a:lnTo>
                  <a:lnTo>
                    <a:pt x="120" y="201"/>
                  </a:lnTo>
                  <a:lnTo>
                    <a:pt x="144" y="179"/>
                  </a:lnTo>
                  <a:lnTo>
                    <a:pt x="167" y="156"/>
                  </a:lnTo>
                  <a:lnTo>
                    <a:pt x="169" y="154"/>
                  </a:lnTo>
                  <a:lnTo>
                    <a:pt x="170" y="150"/>
                  </a:lnTo>
                  <a:lnTo>
                    <a:pt x="171" y="142"/>
                  </a:lnTo>
                  <a:lnTo>
                    <a:pt x="170" y="134"/>
                  </a:lnTo>
                  <a:lnTo>
                    <a:pt x="172" y="127"/>
                  </a:lnTo>
                  <a:lnTo>
                    <a:pt x="177" y="110"/>
                  </a:lnTo>
                  <a:lnTo>
                    <a:pt x="183" y="90"/>
                  </a:lnTo>
                  <a:lnTo>
                    <a:pt x="191" y="72"/>
                  </a:lnTo>
                  <a:lnTo>
                    <a:pt x="197" y="53"/>
                  </a:lnTo>
                  <a:lnTo>
                    <a:pt x="207" y="36"/>
                  </a:lnTo>
                  <a:lnTo>
                    <a:pt x="219" y="21"/>
                  </a:lnTo>
                  <a:lnTo>
                    <a:pt x="227" y="14"/>
                  </a:lnTo>
                  <a:lnTo>
                    <a:pt x="236" y="8"/>
                  </a:lnTo>
                  <a:lnTo>
                    <a:pt x="246" y="4"/>
                  </a:lnTo>
                  <a:lnTo>
                    <a:pt x="258" y="0"/>
                  </a:lnTo>
                  <a:lnTo>
                    <a:pt x="267" y="6"/>
                  </a:lnTo>
                  <a:lnTo>
                    <a:pt x="277" y="7"/>
                  </a:lnTo>
                  <a:lnTo>
                    <a:pt x="300" y="10"/>
                  </a:lnTo>
                  <a:lnTo>
                    <a:pt x="324" y="7"/>
                  </a:lnTo>
                  <a:lnTo>
                    <a:pt x="346" y="3"/>
                  </a:lnTo>
                  <a:lnTo>
                    <a:pt x="353" y="2"/>
                  </a:lnTo>
                  <a:lnTo>
                    <a:pt x="361" y="2"/>
                  </a:lnTo>
                  <a:lnTo>
                    <a:pt x="377" y="4"/>
                  </a:lnTo>
                  <a:lnTo>
                    <a:pt x="392" y="6"/>
                  </a:lnTo>
                  <a:lnTo>
                    <a:pt x="399" y="4"/>
                  </a:lnTo>
                  <a:lnTo>
                    <a:pt x="406" y="1"/>
                  </a:lnTo>
                  <a:lnTo>
                    <a:pt x="404" y="0"/>
                  </a:lnTo>
                </a:path>
              </a:pathLst>
            </a:custGeom>
            <a:solidFill>
              <a:srgbClr val="80FFFF"/>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87" name="Freeform 111">
              <a:extLst>
                <a:ext uri="{FF2B5EF4-FFF2-40B4-BE49-F238E27FC236}">
                  <a16:creationId xmlns:a16="http://schemas.microsoft.com/office/drawing/2014/main" id="{7E9DBB4C-5D35-E8FF-9DDD-087CA035609E}"/>
                </a:ext>
              </a:extLst>
            </p:cNvPr>
            <p:cNvSpPr>
              <a:spLocks/>
            </p:cNvSpPr>
            <p:nvPr/>
          </p:nvSpPr>
          <p:spPr bwMode="auto">
            <a:xfrm>
              <a:off x="4923" y="2790"/>
              <a:ext cx="273" cy="329"/>
            </a:xfrm>
            <a:custGeom>
              <a:avLst/>
              <a:gdLst>
                <a:gd name="T0" fmla="*/ 176 w 273"/>
                <a:gd name="T1" fmla="*/ 33 h 329"/>
                <a:gd name="T2" fmla="*/ 178 w 273"/>
                <a:gd name="T3" fmla="*/ 67 h 329"/>
                <a:gd name="T4" fmla="*/ 178 w 273"/>
                <a:gd name="T5" fmla="*/ 83 h 329"/>
                <a:gd name="T6" fmla="*/ 170 w 273"/>
                <a:gd name="T7" fmla="*/ 98 h 329"/>
                <a:gd name="T8" fmla="*/ 138 w 273"/>
                <a:gd name="T9" fmla="*/ 134 h 329"/>
                <a:gd name="T10" fmla="*/ 120 w 273"/>
                <a:gd name="T11" fmla="*/ 163 h 329"/>
                <a:gd name="T12" fmla="*/ 116 w 273"/>
                <a:gd name="T13" fmla="*/ 181 h 329"/>
                <a:gd name="T14" fmla="*/ 102 w 273"/>
                <a:gd name="T15" fmla="*/ 197 h 329"/>
                <a:gd name="T16" fmla="*/ 72 w 273"/>
                <a:gd name="T17" fmla="*/ 226 h 329"/>
                <a:gd name="T18" fmla="*/ 49 w 273"/>
                <a:gd name="T19" fmla="*/ 242 h 329"/>
                <a:gd name="T20" fmla="*/ 20 w 273"/>
                <a:gd name="T21" fmla="*/ 253 h 329"/>
                <a:gd name="T22" fmla="*/ 4 w 273"/>
                <a:gd name="T23" fmla="*/ 271 h 329"/>
                <a:gd name="T24" fmla="*/ 0 w 273"/>
                <a:gd name="T25" fmla="*/ 292 h 329"/>
                <a:gd name="T26" fmla="*/ 5 w 273"/>
                <a:gd name="T27" fmla="*/ 305 h 329"/>
                <a:gd name="T28" fmla="*/ 13 w 273"/>
                <a:gd name="T29" fmla="*/ 310 h 329"/>
                <a:gd name="T30" fmla="*/ 20 w 273"/>
                <a:gd name="T31" fmla="*/ 298 h 329"/>
                <a:gd name="T32" fmla="*/ 22 w 273"/>
                <a:gd name="T33" fmla="*/ 276 h 329"/>
                <a:gd name="T34" fmla="*/ 28 w 273"/>
                <a:gd name="T35" fmla="*/ 268 h 329"/>
                <a:gd name="T36" fmla="*/ 20 w 273"/>
                <a:gd name="T37" fmla="*/ 278 h 329"/>
                <a:gd name="T38" fmla="*/ 22 w 273"/>
                <a:gd name="T39" fmla="*/ 306 h 329"/>
                <a:gd name="T40" fmla="*/ 29 w 273"/>
                <a:gd name="T41" fmla="*/ 323 h 329"/>
                <a:gd name="T42" fmla="*/ 38 w 273"/>
                <a:gd name="T43" fmla="*/ 322 h 329"/>
                <a:gd name="T44" fmla="*/ 40 w 273"/>
                <a:gd name="T45" fmla="*/ 301 h 329"/>
                <a:gd name="T46" fmla="*/ 47 w 273"/>
                <a:gd name="T47" fmla="*/ 279 h 329"/>
                <a:gd name="T48" fmla="*/ 51 w 273"/>
                <a:gd name="T49" fmla="*/ 275 h 329"/>
                <a:gd name="T50" fmla="*/ 42 w 273"/>
                <a:gd name="T51" fmla="*/ 299 h 329"/>
                <a:gd name="T52" fmla="*/ 47 w 273"/>
                <a:gd name="T53" fmla="*/ 320 h 329"/>
                <a:gd name="T54" fmla="*/ 55 w 273"/>
                <a:gd name="T55" fmla="*/ 328 h 329"/>
                <a:gd name="T56" fmla="*/ 63 w 273"/>
                <a:gd name="T57" fmla="*/ 326 h 329"/>
                <a:gd name="T58" fmla="*/ 66 w 273"/>
                <a:gd name="T59" fmla="*/ 321 h 329"/>
                <a:gd name="T60" fmla="*/ 64 w 273"/>
                <a:gd name="T61" fmla="*/ 311 h 329"/>
                <a:gd name="T62" fmla="*/ 64 w 273"/>
                <a:gd name="T63" fmla="*/ 300 h 329"/>
                <a:gd name="T64" fmla="*/ 73 w 273"/>
                <a:gd name="T65" fmla="*/ 286 h 329"/>
                <a:gd name="T66" fmla="*/ 69 w 273"/>
                <a:gd name="T67" fmla="*/ 292 h 329"/>
                <a:gd name="T68" fmla="*/ 66 w 273"/>
                <a:gd name="T69" fmla="*/ 303 h 329"/>
                <a:gd name="T70" fmla="*/ 78 w 273"/>
                <a:gd name="T71" fmla="*/ 326 h 329"/>
                <a:gd name="T72" fmla="*/ 88 w 273"/>
                <a:gd name="T73" fmla="*/ 328 h 329"/>
                <a:gd name="T74" fmla="*/ 91 w 273"/>
                <a:gd name="T75" fmla="*/ 324 h 329"/>
                <a:gd name="T76" fmla="*/ 87 w 273"/>
                <a:gd name="T77" fmla="*/ 315 h 329"/>
                <a:gd name="T78" fmla="*/ 85 w 273"/>
                <a:gd name="T79" fmla="*/ 306 h 329"/>
                <a:gd name="T80" fmla="*/ 104 w 273"/>
                <a:gd name="T81" fmla="*/ 290 h 329"/>
                <a:gd name="T82" fmla="*/ 123 w 273"/>
                <a:gd name="T83" fmla="*/ 275 h 329"/>
                <a:gd name="T84" fmla="*/ 128 w 273"/>
                <a:gd name="T85" fmla="*/ 262 h 329"/>
                <a:gd name="T86" fmla="*/ 134 w 273"/>
                <a:gd name="T87" fmla="*/ 242 h 329"/>
                <a:gd name="T88" fmla="*/ 163 w 273"/>
                <a:gd name="T89" fmla="*/ 216 h 329"/>
                <a:gd name="T90" fmla="*/ 202 w 273"/>
                <a:gd name="T91" fmla="*/ 190 h 329"/>
                <a:gd name="T92" fmla="*/ 231 w 273"/>
                <a:gd name="T93" fmla="*/ 160 h 329"/>
                <a:gd name="T94" fmla="*/ 256 w 273"/>
                <a:gd name="T95" fmla="*/ 135 h 329"/>
                <a:gd name="T96" fmla="*/ 267 w 273"/>
                <a:gd name="T97" fmla="*/ 115 h 329"/>
                <a:gd name="T98" fmla="*/ 272 w 273"/>
                <a:gd name="T99" fmla="*/ 95 h 329"/>
                <a:gd name="T100" fmla="*/ 269 w 273"/>
                <a:gd name="T101" fmla="*/ 65 h 329"/>
                <a:gd name="T102" fmla="*/ 269 w 273"/>
                <a:gd name="T103" fmla="*/ 37 h 329"/>
                <a:gd name="T104" fmla="*/ 269 w 273"/>
                <a:gd name="T105" fmla="*/ 11 h 329"/>
                <a:gd name="T106" fmla="*/ 264 w 273"/>
                <a:gd name="T107" fmla="*/ 4 h 329"/>
                <a:gd name="T108" fmla="*/ 248 w 273"/>
                <a:gd name="T109" fmla="*/ 0 h 329"/>
                <a:gd name="T110" fmla="*/ 219 w 273"/>
                <a:gd name="T111" fmla="*/ 1 h 329"/>
                <a:gd name="T112" fmla="*/ 196 w 273"/>
                <a:gd name="T113" fmla="*/ 10 h 329"/>
                <a:gd name="T114" fmla="*/ 180 w 273"/>
                <a:gd name="T115" fmla="*/ 24 h 329"/>
                <a:gd name="T116" fmla="*/ 178 w 273"/>
                <a:gd name="T117" fmla="*/ 29 h 329"/>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0" t="0" r="r" b="b"/>
              <a:pathLst>
                <a:path w="273" h="329">
                  <a:moveTo>
                    <a:pt x="178" y="29"/>
                  </a:moveTo>
                  <a:lnTo>
                    <a:pt x="176" y="33"/>
                  </a:lnTo>
                  <a:lnTo>
                    <a:pt x="177" y="51"/>
                  </a:lnTo>
                  <a:lnTo>
                    <a:pt x="178" y="67"/>
                  </a:lnTo>
                  <a:lnTo>
                    <a:pt x="179" y="75"/>
                  </a:lnTo>
                  <a:lnTo>
                    <a:pt x="178" y="83"/>
                  </a:lnTo>
                  <a:lnTo>
                    <a:pt x="175" y="91"/>
                  </a:lnTo>
                  <a:lnTo>
                    <a:pt x="170" y="98"/>
                  </a:lnTo>
                  <a:lnTo>
                    <a:pt x="153" y="115"/>
                  </a:lnTo>
                  <a:lnTo>
                    <a:pt x="138" y="134"/>
                  </a:lnTo>
                  <a:lnTo>
                    <a:pt x="126" y="152"/>
                  </a:lnTo>
                  <a:lnTo>
                    <a:pt x="120" y="163"/>
                  </a:lnTo>
                  <a:lnTo>
                    <a:pt x="117" y="173"/>
                  </a:lnTo>
                  <a:lnTo>
                    <a:pt x="116" y="181"/>
                  </a:lnTo>
                  <a:lnTo>
                    <a:pt x="111" y="186"/>
                  </a:lnTo>
                  <a:lnTo>
                    <a:pt x="102" y="197"/>
                  </a:lnTo>
                  <a:lnTo>
                    <a:pt x="82" y="216"/>
                  </a:lnTo>
                  <a:lnTo>
                    <a:pt x="72" y="226"/>
                  </a:lnTo>
                  <a:lnTo>
                    <a:pt x="61" y="235"/>
                  </a:lnTo>
                  <a:lnTo>
                    <a:pt x="49" y="242"/>
                  </a:lnTo>
                  <a:lnTo>
                    <a:pt x="34" y="246"/>
                  </a:lnTo>
                  <a:lnTo>
                    <a:pt x="20" y="253"/>
                  </a:lnTo>
                  <a:lnTo>
                    <a:pt x="9" y="262"/>
                  </a:lnTo>
                  <a:lnTo>
                    <a:pt x="4" y="271"/>
                  </a:lnTo>
                  <a:lnTo>
                    <a:pt x="0" y="283"/>
                  </a:lnTo>
                  <a:lnTo>
                    <a:pt x="0" y="292"/>
                  </a:lnTo>
                  <a:lnTo>
                    <a:pt x="2" y="301"/>
                  </a:lnTo>
                  <a:lnTo>
                    <a:pt x="5" y="305"/>
                  </a:lnTo>
                  <a:lnTo>
                    <a:pt x="9" y="307"/>
                  </a:lnTo>
                  <a:lnTo>
                    <a:pt x="13" y="310"/>
                  </a:lnTo>
                  <a:lnTo>
                    <a:pt x="18" y="310"/>
                  </a:lnTo>
                  <a:lnTo>
                    <a:pt x="20" y="298"/>
                  </a:lnTo>
                  <a:lnTo>
                    <a:pt x="20" y="287"/>
                  </a:lnTo>
                  <a:lnTo>
                    <a:pt x="22" y="276"/>
                  </a:lnTo>
                  <a:lnTo>
                    <a:pt x="25" y="271"/>
                  </a:lnTo>
                  <a:lnTo>
                    <a:pt x="28" y="268"/>
                  </a:lnTo>
                  <a:lnTo>
                    <a:pt x="23" y="273"/>
                  </a:lnTo>
                  <a:lnTo>
                    <a:pt x="20" y="278"/>
                  </a:lnTo>
                  <a:lnTo>
                    <a:pt x="18" y="292"/>
                  </a:lnTo>
                  <a:lnTo>
                    <a:pt x="22" y="306"/>
                  </a:lnTo>
                  <a:lnTo>
                    <a:pt x="26" y="320"/>
                  </a:lnTo>
                  <a:lnTo>
                    <a:pt x="29" y="323"/>
                  </a:lnTo>
                  <a:lnTo>
                    <a:pt x="33" y="323"/>
                  </a:lnTo>
                  <a:lnTo>
                    <a:pt x="38" y="322"/>
                  </a:lnTo>
                  <a:lnTo>
                    <a:pt x="40" y="320"/>
                  </a:lnTo>
                  <a:lnTo>
                    <a:pt x="40" y="301"/>
                  </a:lnTo>
                  <a:lnTo>
                    <a:pt x="46" y="283"/>
                  </a:lnTo>
                  <a:lnTo>
                    <a:pt x="47" y="279"/>
                  </a:lnTo>
                  <a:lnTo>
                    <a:pt x="48" y="277"/>
                  </a:lnTo>
                  <a:lnTo>
                    <a:pt x="51" y="275"/>
                  </a:lnTo>
                  <a:lnTo>
                    <a:pt x="46" y="279"/>
                  </a:lnTo>
                  <a:lnTo>
                    <a:pt x="42" y="299"/>
                  </a:lnTo>
                  <a:lnTo>
                    <a:pt x="43" y="310"/>
                  </a:lnTo>
                  <a:lnTo>
                    <a:pt x="47" y="320"/>
                  </a:lnTo>
                  <a:lnTo>
                    <a:pt x="50" y="324"/>
                  </a:lnTo>
                  <a:lnTo>
                    <a:pt x="55" y="328"/>
                  </a:lnTo>
                  <a:lnTo>
                    <a:pt x="61" y="328"/>
                  </a:lnTo>
                  <a:lnTo>
                    <a:pt x="63" y="326"/>
                  </a:lnTo>
                  <a:lnTo>
                    <a:pt x="65" y="324"/>
                  </a:lnTo>
                  <a:lnTo>
                    <a:pt x="66" y="321"/>
                  </a:lnTo>
                  <a:lnTo>
                    <a:pt x="66" y="318"/>
                  </a:lnTo>
                  <a:lnTo>
                    <a:pt x="64" y="311"/>
                  </a:lnTo>
                  <a:lnTo>
                    <a:pt x="63" y="305"/>
                  </a:lnTo>
                  <a:lnTo>
                    <a:pt x="64" y="300"/>
                  </a:lnTo>
                  <a:lnTo>
                    <a:pt x="69" y="290"/>
                  </a:lnTo>
                  <a:lnTo>
                    <a:pt x="73" y="286"/>
                  </a:lnTo>
                  <a:lnTo>
                    <a:pt x="79" y="282"/>
                  </a:lnTo>
                  <a:lnTo>
                    <a:pt x="69" y="292"/>
                  </a:lnTo>
                  <a:lnTo>
                    <a:pt x="66" y="298"/>
                  </a:lnTo>
                  <a:lnTo>
                    <a:pt x="66" y="303"/>
                  </a:lnTo>
                  <a:lnTo>
                    <a:pt x="75" y="322"/>
                  </a:lnTo>
                  <a:lnTo>
                    <a:pt x="78" y="326"/>
                  </a:lnTo>
                  <a:lnTo>
                    <a:pt x="83" y="328"/>
                  </a:lnTo>
                  <a:lnTo>
                    <a:pt x="88" y="328"/>
                  </a:lnTo>
                  <a:lnTo>
                    <a:pt x="91" y="327"/>
                  </a:lnTo>
                  <a:lnTo>
                    <a:pt x="91" y="324"/>
                  </a:lnTo>
                  <a:lnTo>
                    <a:pt x="91" y="320"/>
                  </a:lnTo>
                  <a:lnTo>
                    <a:pt x="87" y="315"/>
                  </a:lnTo>
                  <a:lnTo>
                    <a:pt x="85" y="312"/>
                  </a:lnTo>
                  <a:lnTo>
                    <a:pt x="85" y="306"/>
                  </a:lnTo>
                  <a:lnTo>
                    <a:pt x="94" y="298"/>
                  </a:lnTo>
                  <a:lnTo>
                    <a:pt x="104" y="290"/>
                  </a:lnTo>
                  <a:lnTo>
                    <a:pt x="114" y="283"/>
                  </a:lnTo>
                  <a:lnTo>
                    <a:pt x="123" y="275"/>
                  </a:lnTo>
                  <a:lnTo>
                    <a:pt x="126" y="269"/>
                  </a:lnTo>
                  <a:lnTo>
                    <a:pt x="128" y="262"/>
                  </a:lnTo>
                  <a:lnTo>
                    <a:pt x="130" y="248"/>
                  </a:lnTo>
                  <a:lnTo>
                    <a:pt x="134" y="242"/>
                  </a:lnTo>
                  <a:lnTo>
                    <a:pt x="139" y="238"/>
                  </a:lnTo>
                  <a:lnTo>
                    <a:pt x="163" y="216"/>
                  </a:lnTo>
                  <a:lnTo>
                    <a:pt x="191" y="197"/>
                  </a:lnTo>
                  <a:lnTo>
                    <a:pt x="202" y="190"/>
                  </a:lnTo>
                  <a:lnTo>
                    <a:pt x="212" y="179"/>
                  </a:lnTo>
                  <a:lnTo>
                    <a:pt x="231" y="160"/>
                  </a:lnTo>
                  <a:lnTo>
                    <a:pt x="248" y="143"/>
                  </a:lnTo>
                  <a:lnTo>
                    <a:pt x="256" y="135"/>
                  </a:lnTo>
                  <a:lnTo>
                    <a:pt x="261" y="126"/>
                  </a:lnTo>
                  <a:lnTo>
                    <a:pt x="267" y="115"/>
                  </a:lnTo>
                  <a:lnTo>
                    <a:pt x="269" y="105"/>
                  </a:lnTo>
                  <a:lnTo>
                    <a:pt x="272" y="95"/>
                  </a:lnTo>
                  <a:lnTo>
                    <a:pt x="272" y="85"/>
                  </a:lnTo>
                  <a:lnTo>
                    <a:pt x="269" y="65"/>
                  </a:lnTo>
                  <a:lnTo>
                    <a:pt x="269" y="52"/>
                  </a:lnTo>
                  <a:lnTo>
                    <a:pt x="269" y="37"/>
                  </a:lnTo>
                  <a:lnTo>
                    <a:pt x="272" y="24"/>
                  </a:lnTo>
                  <a:lnTo>
                    <a:pt x="269" y="11"/>
                  </a:lnTo>
                  <a:lnTo>
                    <a:pt x="267" y="6"/>
                  </a:lnTo>
                  <a:lnTo>
                    <a:pt x="264" y="4"/>
                  </a:lnTo>
                  <a:lnTo>
                    <a:pt x="261" y="2"/>
                  </a:lnTo>
                  <a:lnTo>
                    <a:pt x="248" y="0"/>
                  </a:lnTo>
                  <a:lnTo>
                    <a:pt x="233" y="0"/>
                  </a:lnTo>
                  <a:lnTo>
                    <a:pt x="219" y="1"/>
                  </a:lnTo>
                  <a:lnTo>
                    <a:pt x="206" y="6"/>
                  </a:lnTo>
                  <a:lnTo>
                    <a:pt x="196" y="10"/>
                  </a:lnTo>
                  <a:lnTo>
                    <a:pt x="188" y="15"/>
                  </a:lnTo>
                  <a:lnTo>
                    <a:pt x="180" y="24"/>
                  </a:lnTo>
                  <a:lnTo>
                    <a:pt x="178" y="33"/>
                  </a:lnTo>
                  <a:lnTo>
                    <a:pt x="178" y="29"/>
                  </a:lnTo>
                </a:path>
              </a:pathLst>
            </a:custGeom>
            <a:solidFill>
              <a:srgbClr val="A2A2A2"/>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88" name="Freeform 112">
              <a:extLst>
                <a:ext uri="{FF2B5EF4-FFF2-40B4-BE49-F238E27FC236}">
                  <a16:creationId xmlns:a16="http://schemas.microsoft.com/office/drawing/2014/main" id="{C600686B-E908-B3B1-E2EE-B915E02A25B5}"/>
                </a:ext>
              </a:extLst>
            </p:cNvPr>
            <p:cNvSpPr>
              <a:spLocks/>
            </p:cNvSpPr>
            <p:nvPr/>
          </p:nvSpPr>
          <p:spPr bwMode="auto">
            <a:xfrm>
              <a:off x="4923" y="2790"/>
              <a:ext cx="273" cy="329"/>
            </a:xfrm>
            <a:custGeom>
              <a:avLst/>
              <a:gdLst>
                <a:gd name="T0" fmla="*/ 176 w 273"/>
                <a:gd name="T1" fmla="*/ 33 h 329"/>
                <a:gd name="T2" fmla="*/ 178 w 273"/>
                <a:gd name="T3" fmla="*/ 67 h 329"/>
                <a:gd name="T4" fmla="*/ 178 w 273"/>
                <a:gd name="T5" fmla="*/ 83 h 329"/>
                <a:gd name="T6" fmla="*/ 170 w 273"/>
                <a:gd name="T7" fmla="*/ 98 h 329"/>
                <a:gd name="T8" fmla="*/ 138 w 273"/>
                <a:gd name="T9" fmla="*/ 134 h 329"/>
                <a:gd name="T10" fmla="*/ 120 w 273"/>
                <a:gd name="T11" fmla="*/ 163 h 329"/>
                <a:gd name="T12" fmla="*/ 116 w 273"/>
                <a:gd name="T13" fmla="*/ 181 h 329"/>
                <a:gd name="T14" fmla="*/ 102 w 273"/>
                <a:gd name="T15" fmla="*/ 197 h 329"/>
                <a:gd name="T16" fmla="*/ 72 w 273"/>
                <a:gd name="T17" fmla="*/ 226 h 329"/>
                <a:gd name="T18" fmla="*/ 49 w 273"/>
                <a:gd name="T19" fmla="*/ 242 h 329"/>
                <a:gd name="T20" fmla="*/ 20 w 273"/>
                <a:gd name="T21" fmla="*/ 253 h 329"/>
                <a:gd name="T22" fmla="*/ 4 w 273"/>
                <a:gd name="T23" fmla="*/ 271 h 329"/>
                <a:gd name="T24" fmla="*/ 0 w 273"/>
                <a:gd name="T25" fmla="*/ 292 h 329"/>
                <a:gd name="T26" fmla="*/ 5 w 273"/>
                <a:gd name="T27" fmla="*/ 305 h 329"/>
                <a:gd name="T28" fmla="*/ 13 w 273"/>
                <a:gd name="T29" fmla="*/ 310 h 329"/>
                <a:gd name="T30" fmla="*/ 20 w 273"/>
                <a:gd name="T31" fmla="*/ 298 h 329"/>
                <a:gd name="T32" fmla="*/ 22 w 273"/>
                <a:gd name="T33" fmla="*/ 276 h 329"/>
                <a:gd name="T34" fmla="*/ 28 w 273"/>
                <a:gd name="T35" fmla="*/ 268 h 329"/>
                <a:gd name="T36" fmla="*/ 20 w 273"/>
                <a:gd name="T37" fmla="*/ 278 h 329"/>
                <a:gd name="T38" fmla="*/ 22 w 273"/>
                <a:gd name="T39" fmla="*/ 306 h 329"/>
                <a:gd name="T40" fmla="*/ 29 w 273"/>
                <a:gd name="T41" fmla="*/ 323 h 329"/>
                <a:gd name="T42" fmla="*/ 38 w 273"/>
                <a:gd name="T43" fmla="*/ 322 h 329"/>
                <a:gd name="T44" fmla="*/ 40 w 273"/>
                <a:gd name="T45" fmla="*/ 301 h 329"/>
                <a:gd name="T46" fmla="*/ 47 w 273"/>
                <a:gd name="T47" fmla="*/ 279 h 329"/>
                <a:gd name="T48" fmla="*/ 51 w 273"/>
                <a:gd name="T49" fmla="*/ 275 h 329"/>
                <a:gd name="T50" fmla="*/ 42 w 273"/>
                <a:gd name="T51" fmla="*/ 299 h 329"/>
                <a:gd name="T52" fmla="*/ 47 w 273"/>
                <a:gd name="T53" fmla="*/ 320 h 329"/>
                <a:gd name="T54" fmla="*/ 55 w 273"/>
                <a:gd name="T55" fmla="*/ 328 h 329"/>
                <a:gd name="T56" fmla="*/ 63 w 273"/>
                <a:gd name="T57" fmla="*/ 326 h 329"/>
                <a:gd name="T58" fmla="*/ 66 w 273"/>
                <a:gd name="T59" fmla="*/ 321 h 329"/>
                <a:gd name="T60" fmla="*/ 64 w 273"/>
                <a:gd name="T61" fmla="*/ 311 h 329"/>
                <a:gd name="T62" fmla="*/ 64 w 273"/>
                <a:gd name="T63" fmla="*/ 300 h 329"/>
                <a:gd name="T64" fmla="*/ 73 w 273"/>
                <a:gd name="T65" fmla="*/ 286 h 329"/>
                <a:gd name="T66" fmla="*/ 69 w 273"/>
                <a:gd name="T67" fmla="*/ 292 h 329"/>
                <a:gd name="T68" fmla="*/ 66 w 273"/>
                <a:gd name="T69" fmla="*/ 303 h 329"/>
                <a:gd name="T70" fmla="*/ 78 w 273"/>
                <a:gd name="T71" fmla="*/ 326 h 329"/>
                <a:gd name="T72" fmla="*/ 88 w 273"/>
                <a:gd name="T73" fmla="*/ 328 h 329"/>
                <a:gd name="T74" fmla="*/ 91 w 273"/>
                <a:gd name="T75" fmla="*/ 324 h 329"/>
                <a:gd name="T76" fmla="*/ 87 w 273"/>
                <a:gd name="T77" fmla="*/ 315 h 329"/>
                <a:gd name="T78" fmla="*/ 85 w 273"/>
                <a:gd name="T79" fmla="*/ 306 h 329"/>
                <a:gd name="T80" fmla="*/ 104 w 273"/>
                <a:gd name="T81" fmla="*/ 290 h 329"/>
                <a:gd name="T82" fmla="*/ 123 w 273"/>
                <a:gd name="T83" fmla="*/ 275 h 329"/>
                <a:gd name="T84" fmla="*/ 128 w 273"/>
                <a:gd name="T85" fmla="*/ 262 h 329"/>
                <a:gd name="T86" fmla="*/ 134 w 273"/>
                <a:gd name="T87" fmla="*/ 242 h 329"/>
                <a:gd name="T88" fmla="*/ 163 w 273"/>
                <a:gd name="T89" fmla="*/ 216 h 329"/>
                <a:gd name="T90" fmla="*/ 202 w 273"/>
                <a:gd name="T91" fmla="*/ 190 h 329"/>
                <a:gd name="T92" fmla="*/ 231 w 273"/>
                <a:gd name="T93" fmla="*/ 160 h 329"/>
                <a:gd name="T94" fmla="*/ 256 w 273"/>
                <a:gd name="T95" fmla="*/ 135 h 329"/>
                <a:gd name="T96" fmla="*/ 267 w 273"/>
                <a:gd name="T97" fmla="*/ 115 h 329"/>
                <a:gd name="T98" fmla="*/ 272 w 273"/>
                <a:gd name="T99" fmla="*/ 95 h 329"/>
                <a:gd name="T100" fmla="*/ 269 w 273"/>
                <a:gd name="T101" fmla="*/ 65 h 329"/>
                <a:gd name="T102" fmla="*/ 269 w 273"/>
                <a:gd name="T103" fmla="*/ 37 h 329"/>
                <a:gd name="T104" fmla="*/ 269 w 273"/>
                <a:gd name="T105" fmla="*/ 11 h 329"/>
                <a:gd name="T106" fmla="*/ 264 w 273"/>
                <a:gd name="T107" fmla="*/ 4 h 329"/>
                <a:gd name="T108" fmla="*/ 248 w 273"/>
                <a:gd name="T109" fmla="*/ 0 h 329"/>
                <a:gd name="T110" fmla="*/ 219 w 273"/>
                <a:gd name="T111" fmla="*/ 1 h 329"/>
                <a:gd name="T112" fmla="*/ 196 w 273"/>
                <a:gd name="T113" fmla="*/ 10 h 329"/>
                <a:gd name="T114" fmla="*/ 180 w 273"/>
                <a:gd name="T115" fmla="*/ 24 h 329"/>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273" h="329">
                  <a:moveTo>
                    <a:pt x="178" y="29"/>
                  </a:moveTo>
                  <a:lnTo>
                    <a:pt x="176" y="33"/>
                  </a:lnTo>
                  <a:lnTo>
                    <a:pt x="177" y="51"/>
                  </a:lnTo>
                  <a:lnTo>
                    <a:pt x="178" y="67"/>
                  </a:lnTo>
                  <a:lnTo>
                    <a:pt x="179" y="75"/>
                  </a:lnTo>
                  <a:lnTo>
                    <a:pt x="178" y="83"/>
                  </a:lnTo>
                  <a:lnTo>
                    <a:pt x="175" y="91"/>
                  </a:lnTo>
                  <a:lnTo>
                    <a:pt x="170" y="98"/>
                  </a:lnTo>
                  <a:lnTo>
                    <a:pt x="153" y="115"/>
                  </a:lnTo>
                  <a:lnTo>
                    <a:pt x="138" y="134"/>
                  </a:lnTo>
                  <a:lnTo>
                    <a:pt x="126" y="152"/>
                  </a:lnTo>
                  <a:lnTo>
                    <a:pt x="120" y="163"/>
                  </a:lnTo>
                  <a:lnTo>
                    <a:pt x="117" y="173"/>
                  </a:lnTo>
                  <a:lnTo>
                    <a:pt x="116" y="181"/>
                  </a:lnTo>
                  <a:lnTo>
                    <a:pt x="111" y="186"/>
                  </a:lnTo>
                  <a:lnTo>
                    <a:pt x="102" y="197"/>
                  </a:lnTo>
                  <a:lnTo>
                    <a:pt x="82" y="216"/>
                  </a:lnTo>
                  <a:lnTo>
                    <a:pt x="72" y="226"/>
                  </a:lnTo>
                  <a:lnTo>
                    <a:pt x="61" y="235"/>
                  </a:lnTo>
                  <a:lnTo>
                    <a:pt x="49" y="242"/>
                  </a:lnTo>
                  <a:lnTo>
                    <a:pt x="34" y="246"/>
                  </a:lnTo>
                  <a:lnTo>
                    <a:pt x="20" y="253"/>
                  </a:lnTo>
                  <a:lnTo>
                    <a:pt x="9" y="262"/>
                  </a:lnTo>
                  <a:lnTo>
                    <a:pt x="4" y="271"/>
                  </a:lnTo>
                  <a:lnTo>
                    <a:pt x="0" y="283"/>
                  </a:lnTo>
                  <a:lnTo>
                    <a:pt x="0" y="292"/>
                  </a:lnTo>
                  <a:lnTo>
                    <a:pt x="2" y="301"/>
                  </a:lnTo>
                  <a:lnTo>
                    <a:pt x="5" y="305"/>
                  </a:lnTo>
                  <a:lnTo>
                    <a:pt x="9" y="307"/>
                  </a:lnTo>
                  <a:lnTo>
                    <a:pt x="13" y="310"/>
                  </a:lnTo>
                  <a:lnTo>
                    <a:pt x="18" y="310"/>
                  </a:lnTo>
                  <a:lnTo>
                    <a:pt x="20" y="298"/>
                  </a:lnTo>
                  <a:lnTo>
                    <a:pt x="20" y="287"/>
                  </a:lnTo>
                  <a:lnTo>
                    <a:pt x="22" y="276"/>
                  </a:lnTo>
                  <a:lnTo>
                    <a:pt x="25" y="271"/>
                  </a:lnTo>
                  <a:lnTo>
                    <a:pt x="28" y="268"/>
                  </a:lnTo>
                  <a:lnTo>
                    <a:pt x="23" y="273"/>
                  </a:lnTo>
                  <a:lnTo>
                    <a:pt x="20" y="278"/>
                  </a:lnTo>
                  <a:lnTo>
                    <a:pt x="18" y="292"/>
                  </a:lnTo>
                  <a:lnTo>
                    <a:pt x="22" y="306"/>
                  </a:lnTo>
                  <a:lnTo>
                    <a:pt x="26" y="320"/>
                  </a:lnTo>
                  <a:lnTo>
                    <a:pt x="29" y="323"/>
                  </a:lnTo>
                  <a:lnTo>
                    <a:pt x="33" y="323"/>
                  </a:lnTo>
                  <a:lnTo>
                    <a:pt x="38" y="322"/>
                  </a:lnTo>
                  <a:lnTo>
                    <a:pt x="40" y="320"/>
                  </a:lnTo>
                  <a:lnTo>
                    <a:pt x="40" y="301"/>
                  </a:lnTo>
                  <a:lnTo>
                    <a:pt x="46" y="283"/>
                  </a:lnTo>
                  <a:lnTo>
                    <a:pt x="47" y="279"/>
                  </a:lnTo>
                  <a:lnTo>
                    <a:pt x="48" y="277"/>
                  </a:lnTo>
                  <a:lnTo>
                    <a:pt x="51" y="275"/>
                  </a:lnTo>
                  <a:lnTo>
                    <a:pt x="46" y="279"/>
                  </a:lnTo>
                  <a:lnTo>
                    <a:pt x="42" y="299"/>
                  </a:lnTo>
                  <a:lnTo>
                    <a:pt x="43" y="310"/>
                  </a:lnTo>
                  <a:lnTo>
                    <a:pt x="47" y="320"/>
                  </a:lnTo>
                  <a:lnTo>
                    <a:pt x="50" y="324"/>
                  </a:lnTo>
                  <a:lnTo>
                    <a:pt x="55" y="328"/>
                  </a:lnTo>
                  <a:lnTo>
                    <a:pt x="61" y="328"/>
                  </a:lnTo>
                  <a:lnTo>
                    <a:pt x="63" y="326"/>
                  </a:lnTo>
                  <a:lnTo>
                    <a:pt x="65" y="324"/>
                  </a:lnTo>
                  <a:lnTo>
                    <a:pt x="66" y="321"/>
                  </a:lnTo>
                  <a:lnTo>
                    <a:pt x="66" y="318"/>
                  </a:lnTo>
                  <a:lnTo>
                    <a:pt x="64" y="311"/>
                  </a:lnTo>
                  <a:lnTo>
                    <a:pt x="63" y="305"/>
                  </a:lnTo>
                  <a:lnTo>
                    <a:pt x="64" y="300"/>
                  </a:lnTo>
                  <a:lnTo>
                    <a:pt x="69" y="290"/>
                  </a:lnTo>
                  <a:lnTo>
                    <a:pt x="73" y="286"/>
                  </a:lnTo>
                  <a:lnTo>
                    <a:pt x="79" y="282"/>
                  </a:lnTo>
                  <a:lnTo>
                    <a:pt x="69" y="292"/>
                  </a:lnTo>
                  <a:lnTo>
                    <a:pt x="66" y="298"/>
                  </a:lnTo>
                  <a:lnTo>
                    <a:pt x="66" y="303"/>
                  </a:lnTo>
                  <a:lnTo>
                    <a:pt x="75" y="322"/>
                  </a:lnTo>
                  <a:lnTo>
                    <a:pt x="78" y="326"/>
                  </a:lnTo>
                  <a:lnTo>
                    <a:pt x="83" y="328"/>
                  </a:lnTo>
                  <a:lnTo>
                    <a:pt x="88" y="328"/>
                  </a:lnTo>
                  <a:lnTo>
                    <a:pt x="91" y="327"/>
                  </a:lnTo>
                  <a:lnTo>
                    <a:pt x="91" y="324"/>
                  </a:lnTo>
                  <a:lnTo>
                    <a:pt x="91" y="320"/>
                  </a:lnTo>
                  <a:lnTo>
                    <a:pt x="87" y="315"/>
                  </a:lnTo>
                  <a:lnTo>
                    <a:pt x="85" y="312"/>
                  </a:lnTo>
                  <a:lnTo>
                    <a:pt x="85" y="306"/>
                  </a:lnTo>
                  <a:lnTo>
                    <a:pt x="94" y="298"/>
                  </a:lnTo>
                  <a:lnTo>
                    <a:pt x="104" y="290"/>
                  </a:lnTo>
                  <a:lnTo>
                    <a:pt x="114" y="283"/>
                  </a:lnTo>
                  <a:lnTo>
                    <a:pt x="123" y="275"/>
                  </a:lnTo>
                  <a:lnTo>
                    <a:pt x="126" y="269"/>
                  </a:lnTo>
                  <a:lnTo>
                    <a:pt x="128" y="262"/>
                  </a:lnTo>
                  <a:lnTo>
                    <a:pt x="130" y="248"/>
                  </a:lnTo>
                  <a:lnTo>
                    <a:pt x="134" y="242"/>
                  </a:lnTo>
                  <a:lnTo>
                    <a:pt x="139" y="238"/>
                  </a:lnTo>
                  <a:lnTo>
                    <a:pt x="163" y="216"/>
                  </a:lnTo>
                  <a:lnTo>
                    <a:pt x="191" y="197"/>
                  </a:lnTo>
                  <a:lnTo>
                    <a:pt x="202" y="190"/>
                  </a:lnTo>
                  <a:lnTo>
                    <a:pt x="212" y="179"/>
                  </a:lnTo>
                  <a:lnTo>
                    <a:pt x="231" y="160"/>
                  </a:lnTo>
                  <a:lnTo>
                    <a:pt x="248" y="143"/>
                  </a:lnTo>
                  <a:lnTo>
                    <a:pt x="256" y="135"/>
                  </a:lnTo>
                  <a:lnTo>
                    <a:pt x="261" y="126"/>
                  </a:lnTo>
                  <a:lnTo>
                    <a:pt x="267" y="115"/>
                  </a:lnTo>
                  <a:lnTo>
                    <a:pt x="269" y="105"/>
                  </a:lnTo>
                  <a:lnTo>
                    <a:pt x="272" y="95"/>
                  </a:lnTo>
                  <a:lnTo>
                    <a:pt x="272" y="85"/>
                  </a:lnTo>
                  <a:lnTo>
                    <a:pt x="269" y="65"/>
                  </a:lnTo>
                  <a:lnTo>
                    <a:pt x="269" y="52"/>
                  </a:lnTo>
                  <a:lnTo>
                    <a:pt x="269" y="37"/>
                  </a:lnTo>
                  <a:lnTo>
                    <a:pt x="272" y="24"/>
                  </a:lnTo>
                  <a:lnTo>
                    <a:pt x="269" y="11"/>
                  </a:lnTo>
                  <a:lnTo>
                    <a:pt x="267" y="6"/>
                  </a:lnTo>
                  <a:lnTo>
                    <a:pt x="264" y="4"/>
                  </a:lnTo>
                  <a:lnTo>
                    <a:pt x="261" y="2"/>
                  </a:lnTo>
                  <a:lnTo>
                    <a:pt x="248" y="0"/>
                  </a:lnTo>
                  <a:lnTo>
                    <a:pt x="233" y="0"/>
                  </a:lnTo>
                  <a:lnTo>
                    <a:pt x="219" y="1"/>
                  </a:lnTo>
                  <a:lnTo>
                    <a:pt x="206" y="6"/>
                  </a:lnTo>
                  <a:lnTo>
                    <a:pt x="196" y="10"/>
                  </a:lnTo>
                  <a:lnTo>
                    <a:pt x="188" y="15"/>
                  </a:lnTo>
                  <a:lnTo>
                    <a:pt x="180" y="24"/>
                  </a:lnTo>
                  <a:lnTo>
                    <a:pt x="178" y="33"/>
                  </a:lnTo>
                </a:path>
              </a:pathLst>
            </a:custGeom>
            <a:noFill/>
            <a:ln w="12700" cap="rnd" cmpd="sng">
              <a:solidFill>
                <a:srgbClr val="622100"/>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89" name="Freeform 113">
              <a:extLst>
                <a:ext uri="{FF2B5EF4-FFF2-40B4-BE49-F238E27FC236}">
                  <a16:creationId xmlns:a16="http://schemas.microsoft.com/office/drawing/2014/main" id="{6200E99A-8A80-056E-E4E3-2E241ABB3675}"/>
                </a:ext>
              </a:extLst>
            </p:cNvPr>
            <p:cNvSpPr>
              <a:spLocks/>
            </p:cNvSpPr>
            <p:nvPr/>
          </p:nvSpPr>
          <p:spPr bwMode="auto">
            <a:xfrm>
              <a:off x="5041" y="2636"/>
              <a:ext cx="215" cy="185"/>
            </a:xfrm>
            <a:custGeom>
              <a:avLst/>
              <a:gdLst>
                <a:gd name="T0" fmla="*/ 35 w 215"/>
                <a:gd name="T1" fmla="*/ 155 h 185"/>
                <a:gd name="T2" fmla="*/ 31 w 215"/>
                <a:gd name="T3" fmla="*/ 149 h 185"/>
                <a:gd name="T4" fmla="*/ 24 w 215"/>
                <a:gd name="T5" fmla="*/ 142 h 185"/>
                <a:gd name="T6" fmla="*/ 10 w 215"/>
                <a:gd name="T7" fmla="*/ 130 h 185"/>
                <a:gd name="T8" fmla="*/ 4 w 215"/>
                <a:gd name="T9" fmla="*/ 123 h 185"/>
                <a:gd name="T10" fmla="*/ 0 w 215"/>
                <a:gd name="T11" fmla="*/ 116 h 185"/>
                <a:gd name="T12" fmla="*/ 0 w 215"/>
                <a:gd name="T13" fmla="*/ 109 h 185"/>
                <a:gd name="T14" fmla="*/ 2 w 215"/>
                <a:gd name="T15" fmla="*/ 101 h 185"/>
                <a:gd name="T16" fmla="*/ 7 w 215"/>
                <a:gd name="T17" fmla="*/ 95 h 185"/>
                <a:gd name="T18" fmla="*/ 12 w 215"/>
                <a:gd name="T19" fmla="*/ 92 h 185"/>
                <a:gd name="T20" fmla="*/ 17 w 215"/>
                <a:gd name="T21" fmla="*/ 88 h 185"/>
                <a:gd name="T22" fmla="*/ 21 w 215"/>
                <a:gd name="T23" fmla="*/ 82 h 185"/>
                <a:gd name="T24" fmla="*/ 31 w 215"/>
                <a:gd name="T25" fmla="*/ 58 h 185"/>
                <a:gd name="T26" fmla="*/ 37 w 215"/>
                <a:gd name="T27" fmla="*/ 46 h 185"/>
                <a:gd name="T28" fmla="*/ 45 w 215"/>
                <a:gd name="T29" fmla="*/ 35 h 185"/>
                <a:gd name="T30" fmla="*/ 52 w 215"/>
                <a:gd name="T31" fmla="*/ 24 h 185"/>
                <a:gd name="T32" fmla="*/ 62 w 215"/>
                <a:gd name="T33" fmla="*/ 15 h 185"/>
                <a:gd name="T34" fmla="*/ 74 w 215"/>
                <a:gd name="T35" fmla="*/ 9 h 185"/>
                <a:gd name="T36" fmla="*/ 87 w 215"/>
                <a:gd name="T37" fmla="*/ 5 h 185"/>
                <a:gd name="T38" fmla="*/ 98 w 215"/>
                <a:gd name="T39" fmla="*/ 2 h 185"/>
                <a:gd name="T40" fmla="*/ 109 w 215"/>
                <a:gd name="T41" fmla="*/ 0 h 185"/>
                <a:gd name="T42" fmla="*/ 120 w 215"/>
                <a:gd name="T43" fmla="*/ 0 h 185"/>
                <a:gd name="T44" fmla="*/ 126 w 215"/>
                <a:gd name="T45" fmla="*/ 1 h 185"/>
                <a:gd name="T46" fmla="*/ 132 w 215"/>
                <a:gd name="T47" fmla="*/ 3 h 185"/>
                <a:gd name="T48" fmla="*/ 139 w 215"/>
                <a:gd name="T49" fmla="*/ 7 h 185"/>
                <a:gd name="T50" fmla="*/ 144 w 215"/>
                <a:gd name="T51" fmla="*/ 11 h 185"/>
                <a:gd name="T52" fmla="*/ 152 w 215"/>
                <a:gd name="T53" fmla="*/ 22 h 185"/>
                <a:gd name="T54" fmla="*/ 168 w 215"/>
                <a:gd name="T55" fmla="*/ 44 h 185"/>
                <a:gd name="T56" fmla="*/ 177 w 215"/>
                <a:gd name="T57" fmla="*/ 53 h 185"/>
                <a:gd name="T58" fmla="*/ 187 w 215"/>
                <a:gd name="T59" fmla="*/ 62 h 185"/>
                <a:gd name="T60" fmla="*/ 198 w 215"/>
                <a:gd name="T61" fmla="*/ 69 h 185"/>
                <a:gd name="T62" fmla="*/ 207 w 215"/>
                <a:gd name="T63" fmla="*/ 78 h 185"/>
                <a:gd name="T64" fmla="*/ 210 w 215"/>
                <a:gd name="T65" fmla="*/ 80 h 185"/>
                <a:gd name="T66" fmla="*/ 211 w 215"/>
                <a:gd name="T67" fmla="*/ 82 h 185"/>
                <a:gd name="T68" fmla="*/ 211 w 215"/>
                <a:gd name="T69" fmla="*/ 89 h 185"/>
                <a:gd name="T70" fmla="*/ 211 w 215"/>
                <a:gd name="T71" fmla="*/ 95 h 185"/>
                <a:gd name="T72" fmla="*/ 212 w 215"/>
                <a:gd name="T73" fmla="*/ 103 h 185"/>
                <a:gd name="T74" fmla="*/ 214 w 215"/>
                <a:gd name="T75" fmla="*/ 106 h 185"/>
                <a:gd name="T76" fmla="*/ 212 w 215"/>
                <a:gd name="T77" fmla="*/ 109 h 185"/>
                <a:gd name="T78" fmla="*/ 207 w 215"/>
                <a:gd name="T79" fmla="*/ 115 h 185"/>
                <a:gd name="T80" fmla="*/ 182 w 215"/>
                <a:gd name="T81" fmla="*/ 144 h 185"/>
                <a:gd name="T82" fmla="*/ 166 w 215"/>
                <a:gd name="T83" fmla="*/ 158 h 185"/>
                <a:gd name="T84" fmla="*/ 160 w 215"/>
                <a:gd name="T85" fmla="*/ 162 h 185"/>
                <a:gd name="T86" fmla="*/ 152 w 215"/>
                <a:gd name="T87" fmla="*/ 165 h 185"/>
                <a:gd name="T88" fmla="*/ 134 w 215"/>
                <a:gd name="T89" fmla="*/ 165 h 185"/>
                <a:gd name="T90" fmla="*/ 120 w 215"/>
                <a:gd name="T91" fmla="*/ 163 h 185"/>
                <a:gd name="T92" fmla="*/ 108 w 215"/>
                <a:gd name="T93" fmla="*/ 162 h 185"/>
                <a:gd name="T94" fmla="*/ 90 w 215"/>
                <a:gd name="T95" fmla="*/ 167 h 185"/>
                <a:gd name="T96" fmla="*/ 74 w 215"/>
                <a:gd name="T97" fmla="*/ 174 h 185"/>
                <a:gd name="T98" fmla="*/ 61 w 215"/>
                <a:gd name="T99" fmla="*/ 184 h 185"/>
                <a:gd name="T100" fmla="*/ 60 w 215"/>
                <a:gd name="T101" fmla="*/ 184 h 185"/>
                <a:gd name="T102" fmla="*/ 58 w 215"/>
                <a:gd name="T103" fmla="*/ 184 h 185"/>
                <a:gd name="T104" fmla="*/ 53 w 215"/>
                <a:gd name="T105" fmla="*/ 182 h 185"/>
                <a:gd name="T106" fmla="*/ 40 w 215"/>
                <a:gd name="T107" fmla="*/ 169 h 185"/>
                <a:gd name="T108" fmla="*/ 30 w 215"/>
                <a:gd name="T109" fmla="*/ 154 h 185"/>
                <a:gd name="T110" fmla="*/ 21 w 215"/>
                <a:gd name="T111" fmla="*/ 142 h 185"/>
                <a:gd name="T112" fmla="*/ 35 w 215"/>
                <a:gd name="T113" fmla="*/ 155 h 185"/>
                <a:gd name="T114" fmla="*/ 35 w 215"/>
                <a:gd name="T115" fmla="*/ 155 h 185"/>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215" h="185">
                  <a:moveTo>
                    <a:pt x="35" y="155"/>
                  </a:moveTo>
                  <a:lnTo>
                    <a:pt x="31" y="149"/>
                  </a:lnTo>
                  <a:lnTo>
                    <a:pt x="24" y="142"/>
                  </a:lnTo>
                  <a:lnTo>
                    <a:pt x="10" y="130"/>
                  </a:lnTo>
                  <a:lnTo>
                    <a:pt x="4" y="123"/>
                  </a:lnTo>
                  <a:lnTo>
                    <a:pt x="0" y="116"/>
                  </a:lnTo>
                  <a:lnTo>
                    <a:pt x="0" y="109"/>
                  </a:lnTo>
                  <a:lnTo>
                    <a:pt x="2" y="101"/>
                  </a:lnTo>
                  <a:lnTo>
                    <a:pt x="7" y="95"/>
                  </a:lnTo>
                  <a:lnTo>
                    <a:pt x="12" y="92"/>
                  </a:lnTo>
                  <a:lnTo>
                    <a:pt x="17" y="88"/>
                  </a:lnTo>
                  <a:lnTo>
                    <a:pt x="21" y="82"/>
                  </a:lnTo>
                  <a:lnTo>
                    <a:pt x="31" y="58"/>
                  </a:lnTo>
                  <a:lnTo>
                    <a:pt x="37" y="46"/>
                  </a:lnTo>
                  <a:lnTo>
                    <a:pt x="45" y="35"/>
                  </a:lnTo>
                  <a:lnTo>
                    <a:pt x="52" y="24"/>
                  </a:lnTo>
                  <a:lnTo>
                    <a:pt x="62" y="15"/>
                  </a:lnTo>
                  <a:lnTo>
                    <a:pt x="74" y="9"/>
                  </a:lnTo>
                  <a:lnTo>
                    <a:pt x="87" y="5"/>
                  </a:lnTo>
                  <a:lnTo>
                    <a:pt x="98" y="2"/>
                  </a:lnTo>
                  <a:lnTo>
                    <a:pt x="109" y="0"/>
                  </a:lnTo>
                  <a:lnTo>
                    <a:pt x="120" y="0"/>
                  </a:lnTo>
                  <a:lnTo>
                    <a:pt x="126" y="1"/>
                  </a:lnTo>
                  <a:lnTo>
                    <a:pt x="132" y="3"/>
                  </a:lnTo>
                  <a:lnTo>
                    <a:pt x="139" y="7"/>
                  </a:lnTo>
                  <a:lnTo>
                    <a:pt x="144" y="11"/>
                  </a:lnTo>
                  <a:lnTo>
                    <a:pt x="152" y="22"/>
                  </a:lnTo>
                  <a:lnTo>
                    <a:pt x="168" y="44"/>
                  </a:lnTo>
                  <a:lnTo>
                    <a:pt x="177" y="53"/>
                  </a:lnTo>
                  <a:lnTo>
                    <a:pt x="187" y="62"/>
                  </a:lnTo>
                  <a:lnTo>
                    <a:pt x="198" y="69"/>
                  </a:lnTo>
                  <a:lnTo>
                    <a:pt x="207" y="78"/>
                  </a:lnTo>
                  <a:lnTo>
                    <a:pt x="210" y="80"/>
                  </a:lnTo>
                  <a:lnTo>
                    <a:pt x="211" y="82"/>
                  </a:lnTo>
                  <a:lnTo>
                    <a:pt x="211" y="89"/>
                  </a:lnTo>
                  <a:lnTo>
                    <a:pt x="211" y="95"/>
                  </a:lnTo>
                  <a:lnTo>
                    <a:pt x="212" y="103"/>
                  </a:lnTo>
                  <a:lnTo>
                    <a:pt x="214" y="106"/>
                  </a:lnTo>
                  <a:lnTo>
                    <a:pt x="212" y="109"/>
                  </a:lnTo>
                  <a:lnTo>
                    <a:pt x="207" y="115"/>
                  </a:lnTo>
                  <a:lnTo>
                    <a:pt x="182" y="144"/>
                  </a:lnTo>
                  <a:lnTo>
                    <a:pt x="166" y="158"/>
                  </a:lnTo>
                  <a:lnTo>
                    <a:pt x="160" y="162"/>
                  </a:lnTo>
                  <a:lnTo>
                    <a:pt x="152" y="165"/>
                  </a:lnTo>
                  <a:lnTo>
                    <a:pt x="134" y="165"/>
                  </a:lnTo>
                  <a:lnTo>
                    <a:pt x="120" y="163"/>
                  </a:lnTo>
                  <a:lnTo>
                    <a:pt x="108" y="162"/>
                  </a:lnTo>
                  <a:lnTo>
                    <a:pt x="90" y="167"/>
                  </a:lnTo>
                  <a:lnTo>
                    <a:pt x="74" y="174"/>
                  </a:lnTo>
                  <a:lnTo>
                    <a:pt x="61" y="184"/>
                  </a:lnTo>
                  <a:lnTo>
                    <a:pt x="60" y="184"/>
                  </a:lnTo>
                  <a:lnTo>
                    <a:pt x="58" y="184"/>
                  </a:lnTo>
                  <a:lnTo>
                    <a:pt x="53" y="182"/>
                  </a:lnTo>
                  <a:lnTo>
                    <a:pt x="40" y="169"/>
                  </a:lnTo>
                  <a:lnTo>
                    <a:pt x="30" y="154"/>
                  </a:lnTo>
                  <a:lnTo>
                    <a:pt x="21" y="142"/>
                  </a:lnTo>
                  <a:lnTo>
                    <a:pt x="35" y="155"/>
                  </a:lnTo>
                </a:path>
              </a:pathLst>
            </a:custGeom>
            <a:solidFill>
              <a:srgbClr val="80FF80"/>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90" name="Freeform 114">
              <a:extLst>
                <a:ext uri="{FF2B5EF4-FFF2-40B4-BE49-F238E27FC236}">
                  <a16:creationId xmlns:a16="http://schemas.microsoft.com/office/drawing/2014/main" id="{96720E2B-EC4B-E20E-0E99-1797EEDF5B2E}"/>
                </a:ext>
              </a:extLst>
            </p:cNvPr>
            <p:cNvSpPr>
              <a:spLocks/>
            </p:cNvSpPr>
            <p:nvPr/>
          </p:nvSpPr>
          <p:spPr bwMode="auto">
            <a:xfrm>
              <a:off x="4860" y="2527"/>
              <a:ext cx="29" cy="35"/>
            </a:xfrm>
            <a:custGeom>
              <a:avLst/>
              <a:gdLst>
                <a:gd name="T0" fmla="*/ 8 w 29"/>
                <a:gd name="T1" fmla="*/ 0 h 35"/>
                <a:gd name="T2" fmla="*/ 6 w 29"/>
                <a:gd name="T3" fmla="*/ 0 h 35"/>
                <a:gd name="T4" fmla="*/ 5 w 29"/>
                <a:gd name="T5" fmla="*/ 0 h 35"/>
                <a:gd name="T6" fmla="*/ 3 w 29"/>
                <a:gd name="T7" fmla="*/ 0 h 35"/>
                <a:gd name="T8" fmla="*/ 0 w 29"/>
                <a:gd name="T9" fmla="*/ 4 h 35"/>
                <a:gd name="T10" fmla="*/ 0 w 29"/>
                <a:gd name="T11" fmla="*/ 7 h 35"/>
                <a:gd name="T12" fmla="*/ 3 w 29"/>
                <a:gd name="T13" fmla="*/ 14 h 35"/>
                <a:gd name="T14" fmla="*/ 11 w 29"/>
                <a:gd name="T15" fmla="*/ 27 h 35"/>
                <a:gd name="T16" fmla="*/ 16 w 29"/>
                <a:gd name="T17" fmla="*/ 31 h 35"/>
                <a:gd name="T18" fmla="*/ 23 w 29"/>
                <a:gd name="T19" fmla="*/ 34 h 35"/>
                <a:gd name="T20" fmla="*/ 25 w 29"/>
                <a:gd name="T21" fmla="*/ 34 h 35"/>
                <a:gd name="T22" fmla="*/ 28 w 29"/>
                <a:gd name="T23" fmla="*/ 32 h 35"/>
                <a:gd name="T24" fmla="*/ 28 w 29"/>
                <a:gd name="T25" fmla="*/ 27 h 35"/>
                <a:gd name="T26" fmla="*/ 26 w 29"/>
                <a:gd name="T27" fmla="*/ 20 h 35"/>
                <a:gd name="T28" fmla="*/ 23 w 29"/>
                <a:gd name="T29" fmla="*/ 15 h 35"/>
                <a:gd name="T30" fmla="*/ 14 w 29"/>
                <a:gd name="T31" fmla="*/ 5 h 35"/>
                <a:gd name="T32" fmla="*/ 11 w 29"/>
                <a:gd name="T33" fmla="*/ 1 h 35"/>
                <a:gd name="T34" fmla="*/ 8 w 29"/>
                <a:gd name="T35" fmla="*/ 0 h 35"/>
                <a:gd name="T36" fmla="*/ 6 w 29"/>
                <a:gd name="T37" fmla="*/ 0 h 35"/>
                <a:gd name="T38" fmla="*/ 8 w 29"/>
                <a:gd name="T39" fmla="*/ 0 h 35"/>
                <a:gd name="T40" fmla="*/ 8 w 29"/>
                <a:gd name="T41" fmla="*/ 0 h 35"/>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29" h="35">
                  <a:moveTo>
                    <a:pt x="8" y="0"/>
                  </a:moveTo>
                  <a:lnTo>
                    <a:pt x="6" y="0"/>
                  </a:lnTo>
                  <a:lnTo>
                    <a:pt x="5" y="0"/>
                  </a:lnTo>
                  <a:lnTo>
                    <a:pt x="3" y="0"/>
                  </a:lnTo>
                  <a:lnTo>
                    <a:pt x="0" y="4"/>
                  </a:lnTo>
                  <a:lnTo>
                    <a:pt x="0" y="7"/>
                  </a:lnTo>
                  <a:lnTo>
                    <a:pt x="3" y="14"/>
                  </a:lnTo>
                  <a:lnTo>
                    <a:pt x="11" y="27"/>
                  </a:lnTo>
                  <a:lnTo>
                    <a:pt x="16" y="31"/>
                  </a:lnTo>
                  <a:lnTo>
                    <a:pt x="23" y="34"/>
                  </a:lnTo>
                  <a:lnTo>
                    <a:pt x="25" y="34"/>
                  </a:lnTo>
                  <a:lnTo>
                    <a:pt x="28" y="32"/>
                  </a:lnTo>
                  <a:lnTo>
                    <a:pt x="28" y="27"/>
                  </a:lnTo>
                  <a:lnTo>
                    <a:pt x="26" y="20"/>
                  </a:lnTo>
                  <a:lnTo>
                    <a:pt x="23" y="15"/>
                  </a:lnTo>
                  <a:lnTo>
                    <a:pt x="14" y="5"/>
                  </a:lnTo>
                  <a:lnTo>
                    <a:pt x="11" y="1"/>
                  </a:lnTo>
                  <a:lnTo>
                    <a:pt x="8" y="0"/>
                  </a:lnTo>
                  <a:lnTo>
                    <a:pt x="6" y="0"/>
                  </a:lnTo>
                  <a:lnTo>
                    <a:pt x="8" y="0"/>
                  </a:lnTo>
                </a:path>
              </a:pathLst>
            </a:custGeom>
            <a:solidFill>
              <a:srgbClr val="A2A2A2"/>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91" name="Freeform 115">
              <a:extLst>
                <a:ext uri="{FF2B5EF4-FFF2-40B4-BE49-F238E27FC236}">
                  <a16:creationId xmlns:a16="http://schemas.microsoft.com/office/drawing/2014/main" id="{010C5DC9-43E1-6D45-082A-6105BC0419D1}"/>
                </a:ext>
              </a:extLst>
            </p:cNvPr>
            <p:cNvSpPr>
              <a:spLocks/>
            </p:cNvSpPr>
            <p:nvPr/>
          </p:nvSpPr>
          <p:spPr bwMode="auto">
            <a:xfrm>
              <a:off x="4860" y="2527"/>
              <a:ext cx="29" cy="35"/>
            </a:xfrm>
            <a:custGeom>
              <a:avLst/>
              <a:gdLst>
                <a:gd name="T0" fmla="*/ 8 w 29"/>
                <a:gd name="T1" fmla="*/ 0 h 35"/>
                <a:gd name="T2" fmla="*/ 6 w 29"/>
                <a:gd name="T3" fmla="*/ 0 h 35"/>
                <a:gd name="T4" fmla="*/ 5 w 29"/>
                <a:gd name="T5" fmla="*/ 0 h 35"/>
                <a:gd name="T6" fmla="*/ 3 w 29"/>
                <a:gd name="T7" fmla="*/ 0 h 35"/>
                <a:gd name="T8" fmla="*/ 0 w 29"/>
                <a:gd name="T9" fmla="*/ 4 h 35"/>
                <a:gd name="T10" fmla="*/ 0 w 29"/>
                <a:gd name="T11" fmla="*/ 7 h 35"/>
                <a:gd name="T12" fmla="*/ 3 w 29"/>
                <a:gd name="T13" fmla="*/ 14 h 35"/>
                <a:gd name="T14" fmla="*/ 11 w 29"/>
                <a:gd name="T15" fmla="*/ 27 h 35"/>
                <a:gd name="T16" fmla="*/ 16 w 29"/>
                <a:gd name="T17" fmla="*/ 31 h 35"/>
                <a:gd name="T18" fmla="*/ 23 w 29"/>
                <a:gd name="T19" fmla="*/ 34 h 35"/>
                <a:gd name="T20" fmla="*/ 25 w 29"/>
                <a:gd name="T21" fmla="*/ 34 h 35"/>
                <a:gd name="T22" fmla="*/ 28 w 29"/>
                <a:gd name="T23" fmla="*/ 32 h 35"/>
                <a:gd name="T24" fmla="*/ 28 w 29"/>
                <a:gd name="T25" fmla="*/ 27 h 35"/>
                <a:gd name="T26" fmla="*/ 26 w 29"/>
                <a:gd name="T27" fmla="*/ 20 h 35"/>
                <a:gd name="T28" fmla="*/ 23 w 29"/>
                <a:gd name="T29" fmla="*/ 15 h 35"/>
                <a:gd name="T30" fmla="*/ 14 w 29"/>
                <a:gd name="T31" fmla="*/ 5 h 35"/>
                <a:gd name="T32" fmla="*/ 11 w 29"/>
                <a:gd name="T33" fmla="*/ 1 h 35"/>
                <a:gd name="T34" fmla="*/ 8 w 29"/>
                <a:gd name="T35" fmla="*/ 0 h 35"/>
                <a:gd name="T36" fmla="*/ 6 w 29"/>
                <a:gd name="T37" fmla="*/ 0 h 35"/>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29" h="35">
                  <a:moveTo>
                    <a:pt x="8" y="0"/>
                  </a:moveTo>
                  <a:lnTo>
                    <a:pt x="6" y="0"/>
                  </a:lnTo>
                  <a:lnTo>
                    <a:pt x="5" y="0"/>
                  </a:lnTo>
                  <a:lnTo>
                    <a:pt x="3" y="0"/>
                  </a:lnTo>
                  <a:lnTo>
                    <a:pt x="0" y="4"/>
                  </a:lnTo>
                  <a:lnTo>
                    <a:pt x="0" y="7"/>
                  </a:lnTo>
                  <a:lnTo>
                    <a:pt x="3" y="14"/>
                  </a:lnTo>
                  <a:lnTo>
                    <a:pt x="11" y="27"/>
                  </a:lnTo>
                  <a:lnTo>
                    <a:pt x="16" y="31"/>
                  </a:lnTo>
                  <a:lnTo>
                    <a:pt x="23" y="34"/>
                  </a:lnTo>
                  <a:lnTo>
                    <a:pt x="25" y="34"/>
                  </a:lnTo>
                  <a:lnTo>
                    <a:pt x="28" y="32"/>
                  </a:lnTo>
                  <a:lnTo>
                    <a:pt x="28" y="27"/>
                  </a:lnTo>
                  <a:lnTo>
                    <a:pt x="26" y="20"/>
                  </a:lnTo>
                  <a:lnTo>
                    <a:pt x="23" y="15"/>
                  </a:lnTo>
                  <a:lnTo>
                    <a:pt x="14" y="5"/>
                  </a:lnTo>
                  <a:lnTo>
                    <a:pt x="11" y="1"/>
                  </a:lnTo>
                  <a:lnTo>
                    <a:pt x="8" y="0"/>
                  </a:lnTo>
                  <a:lnTo>
                    <a:pt x="6" y="0"/>
                  </a:lnTo>
                </a:path>
              </a:pathLst>
            </a:custGeom>
            <a:noFill/>
            <a:ln w="12700" cap="rnd" cmpd="sng">
              <a:solidFill>
                <a:srgbClr val="622100"/>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92" name="Freeform 116">
              <a:extLst>
                <a:ext uri="{FF2B5EF4-FFF2-40B4-BE49-F238E27FC236}">
                  <a16:creationId xmlns:a16="http://schemas.microsoft.com/office/drawing/2014/main" id="{6B2FD1ED-F8BF-09D7-DD92-4692A6A390F9}"/>
                </a:ext>
              </a:extLst>
            </p:cNvPr>
            <p:cNvSpPr>
              <a:spLocks/>
            </p:cNvSpPr>
            <p:nvPr/>
          </p:nvSpPr>
          <p:spPr bwMode="auto">
            <a:xfrm>
              <a:off x="4850" y="2534"/>
              <a:ext cx="30" cy="37"/>
            </a:xfrm>
            <a:custGeom>
              <a:avLst/>
              <a:gdLst>
                <a:gd name="T0" fmla="*/ 3 w 30"/>
                <a:gd name="T1" fmla="*/ 0 h 37"/>
                <a:gd name="T2" fmla="*/ 0 w 30"/>
                <a:gd name="T3" fmla="*/ 0 h 37"/>
                <a:gd name="T4" fmla="*/ 0 w 30"/>
                <a:gd name="T5" fmla="*/ 2 h 37"/>
                <a:gd name="T6" fmla="*/ 0 w 30"/>
                <a:gd name="T7" fmla="*/ 13 h 37"/>
                <a:gd name="T8" fmla="*/ 4 w 30"/>
                <a:gd name="T9" fmla="*/ 21 h 37"/>
                <a:gd name="T10" fmla="*/ 12 w 30"/>
                <a:gd name="T11" fmla="*/ 29 h 37"/>
                <a:gd name="T12" fmla="*/ 22 w 30"/>
                <a:gd name="T13" fmla="*/ 36 h 37"/>
                <a:gd name="T14" fmla="*/ 25 w 30"/>
                <a:gd name="T15" fmla="*/ 36 h 37"/>
                <a:gd name="T16" fmla="*/ 28 w 30"/>
                <a:gd name="T17" fmla="*/ 34 h 37"/>
                <a:gd name="T18" fmla="*/ 29 w 30"/>
                <a:gd name="T19" fmla="*/ 31 h 37"/>
                <a:gd name="T20" fmla="*/ 29 w 30"/>
                <a:gd name="T21" fmla="*/ 28 h 37"/>
                <a:gd name="T22" fmla="*/ 24 w 30"/>
                <a:gd name="T23" fmla="*/ 21 h 37"/>
                <a:gd name="T24" fmla="*/ 18 w 30"/>
                <a:gd name="T25" fmla="*/ 14 h 37"/>
                <a:gd name="T26" fmla="*/ 10 w 30"/>
                <a:gd name="T27" fmla="*/ 2 h 37"/>
                <a:gd name="T28" fmla="*/ 8 w 30"/>
                <a:gd name="T29" fmla="*/ 0 h 37"/>
                <a:gd name="T30" fmla="*/ 5 w 30"/>
                <a:gd name="T31" fmla="*/ 0 h 37"/>
                <a:gd name="T32" fmla="*/ 3 w 30"/>
                <a:gd name="T33" fmla="*/ 0 h 37"/>
                <a:gd name="T34" fmla="*/ 2 w 30"/>
                <a:gd name="T35" fmla="*/ 0 h 37"/>
                <a:gd name="T36" fmla="*/ 0 w 30"/>
                <a:gd name="T37" fmla="*/ 1 h 37"/>
                <a:gd name="T38" fmla="*/ 3 w 30"/>
                <a:gd name="T39" fmla="*/ 0 h 37"/>
                <a:gd name="T40" fmla="*/ 3 w 30"/>
                <a:gd name="T41" fmla="*/ 0 h 37"/>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30" h="37">
                  <a:moveTo>
                    <a:pt x="3" y="0"/>
                  </a:moveTo>
                  <a:lnTo>
                    <a:pt x="0" y="0"/>
                  </a:lnTo>
                  <a:lnTo>
                    <a:pt x="0" y="2"/>
                  </a:lnTo>
                  <a:lnTo>
                    <a:pt x="0" y="13"/>
                  </a:lnTo>
                  <a:lnTo>
                    <a:pt x="4" y="21"/>
                  </a:lnTo>
                  <a:lnTo>
                    <a:pt x="12" y="29"/>
                  </a:lnTo>
                  <a:lnTo>
                    <a:pt x="22" y="36"/>
                  </a:lnTo>
                  <a:lnTo>
                    <a:pt x="25" y="36"/>
                  </a:lnTo>
                  <a:lnTo>
                    <a:pt x="28" y="34"/>
                  </a:lnTo>
                  <a:lnTo>
                    <a:pt x="29" y="31"/>
                  </a:lnTo>
                  <a:lnTo>
                    <a:pt x="29" y="28"/>
                  </a:lnTo>
                  <a:lnTo>
                    <a:pt x="24" y="21"/>
                  </a:lnTo>
                  <a:lnTo>
                    <a:pt x="18" y="14"/>
                  </a:lnTo>
                  <a:lnTo>
                    <a:pt x="10" y="2"/>
                  </a:lnTo>
                  <a:lnTo>
                    <a:pt x="8" y="0"/>
                  </a:lnTo>
                  <a:lnTo>
                    <a:pt x="5" y="0"/>
                  </a:lnTo>
                  <a:lnTo>
                    <a:pt x="3" y="0"/>
                  </a:lnTo>
                  <a:lnTo>
                    <a:pt x="2" y="0"/>
                  </a:lnTo>
                  <a:lnTo>
                    <a:pt x="0" y="1"/>
                  </a:lnTo>
                  <a:lnTo>
                    <a:pt x="3" y="0"/>
                  </a:lnTo>
                </a:path>
              </a:pathLst>
            </a:custGeom>
            <a:solidFill>
              <a:srgbClr val="A2A2A2"/>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93" name="Freeform 117">
              <a:extLst>
                <a:ext uri="{FF2B5EF4-FFF2-40B4-BE49-F238E27FC236}">
                  <a16:creationId xmlns:a16="http://schemas.microsoft.com/office/drawing/2014/main" id="{BB1D12D4-D9A0-BEF2-E109-984CEE656BBB}"/>
                </a:ext>
              </a:extLst>
            </p:cNvPr>
            <p:cNvSpPr>
              <a:spLocks/>
            </p:cNvSpPr>
            <p:nvPr/>
          </p:nvSpPr>
          <p:spPr bwMode="auto">
            <a:xfrm>
              <a:off x="4850" y="2534"/>
              <a:ext cx="30" cy="37"/>
            </a:xfrm>
            <a:custGeom>
              <a:avLst/>
              <a:gdLst>
                <a:gd name="T0" fmla="*/ 3 w 30"/>
                <a:gd name="T1" fmla="*/ 0 h 37"/>
                <a:gd name="T2" fmla="*/ 0 w 30"/>
                <a:gd name="T3" fmla="*/ 0 h 37"/>
                <a:gd name="T4" fmla="*/ 0 w 30"/>
                <a:gd name="T5" fmla="*/ 2 h 37"/>
                <a:gd name="T6" fmla="*/ 0 w 30"/>
                <a:gd name="T7" fmla="*/ 13 h 37"/>
                <a:gd name="T8" fmla="*/ 4 w 30"/>
                <a:gd name="T9" fmla="*/ 21 h 37"/>
                <a:gd name="T10" fmla="*/ 12 w 30"/>
                <a:gd name="T11" fmla="*/ 29 h 37"/>
                <a:gd name="T12" fmla="*/ 22 w 30"/>
                <a:gd name="T13" fmla="*/ 36 h 37"/>
                <a:gd name="T14" fmla="*/ 25 w 30"/>
                <a:gd name="T15" fmla="*/ 36 h 37"/>
                <a:gd name="T16" fmla="*/ 28 w 30"/>
                <a:gd name="T17" fmla="*/ 34 h 37"/>
                <a:gd name="T18" fmla="*/ 29 w 30"/>
                <a:gd name="T19" fmla="*/ 31 h 37"/>
                <a:gd name="T20" fmla="*/ 29 w 30"/>
                <a:gd name="T21" fmla="*/ 28 h 37"/>
                <a:gd name="T22" fmla="*/ 24 w 30"/>
                <a:gd name="T23" fmla="*/ 21 h 37"/>
                <a:gd name="T24" fmla="*/ 18 w 30"/>
                <a:gd name="T25" fmla="*/ 14 h 37"/>
                <a:gd name="T26" fmla="*/ 10 w 30"/>
                <a:gd name="T27" fmla="*/ 2 h 37"/>
                <a:gd name="T28" fmla="*/ 8 w 30"/>
                <a:gd name="T29" fmla="*/ 0 h 37"/>
                <a:gd name="T30" fmla="*/ 5 w 30"/>
                <a:gd name="T31" fmla="*/ 0 h 37"/>
                <a:gd name="T32" fmla="*/ 3 w 30"/>
                <a:gd name="T33" fmla="*/ 0 h 37"/>
                <a:gd name="T34" fmla="*/ 2 w 30"/>
                <a:gd name="T35" fmla="*/ 0 h 37"/>
                <a:gd name="T36" fmla="*/ 0 w 30"/>
                <a:gd name="T37" fmla="*/ 1 h 37"/>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30" h="37">
                  <a:moveTo>
                    <a:pt x="3" y="0"/>
                  </a:moveTo>
                  <a:lnTo>
                    <a:pt x="0" y="0"/>
                  </a:lnTo>
                  <a:lnTo>
                    <a:pt x="0" y="2"/>
                  </a:lnTo>
                  <a:lnTo>
                    <a:pt x="0" y="13"/>
                  </a:lnTo>
                  <a:lnTo>
                    <a:pt x="4" y="21"/>
                  </a:lnTo>
                  <a:lnTo>
                    <a:pt x="12" y="29"/>
                  </a:lnTo>
                  <a:lnTo>
                    <a:pt x="22" y="36"/>
                  </a:lnTo>
                  <a:lnTo>
                    <a:pt x="25" y="36"/>
                  </a:lnTo>
                  <a:lnTo>
                    <a:pt x="28" y="34"/>
                  </a:lnTo>
                  <a:lnTo>
                    <a:pt x="29" y="31"/>
                  </a:lnTo>
                  <a:lnTo>
                    <a:pt x="29" y="28"/>
                  </a:lnTo>
                  <a:lnTo>
                    <a:pt x="24" y="21"/>
                  </a:lnTo>
                  <a:lnTo>
                    <a:pt x="18" y="14"/>
                  </a:lnTo>
                  <a:lnTo>
                    <a:pt x="10" y="2"/>
                  </a:lnTo>
                  <a:lnTo>
                    <a:pt x="8" y="0"/>
                  </a:lnTo>
                  <a:lnTo>
                    <a:pt x="5" y="0"/>
                  </a:lnTo>
                  <a:lnTo>
                    <a:pt x="3" y="0"/>
                  </a:lnTo>
                  <a:lnTo>
                    <a:pt x="2" y="0"/>
                  </a:lnTo>
                  <a:lnTo>
                    <a:pt x="0" y="1"/>
                  </a:lnTo>
                </a:path>
              </a:pathLst>
            </a:custGeom>
            <a:noFill/>
            <a:ln w="12700" cap="rnd" cmpd="sng">
              <a:solidFill>
                <a:srgbClr val="622100"/>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94" name="Freeform 118">
              <a:extLst>
                <a:ext uri="{FF2B5EF4-FFF2-40B4-BE49-F238E27FC236}">
                  <a16:creationId xmlns:a16="http://schemas.microsoft.com/office/drawing/2014/main" id="{56C336B8-A7FF-F903-6BE4-45472DF37469}"/>
                </a:ext>
              </a:extLst>
            </p:cNvPr>
            <p:cNvSpPr>
              <a:spLocks/>
            </p:cNvSpPr>
            <p:nvPr/>
          </p:nvSpPr>
          <p:spPr bwMode="auto">
            <a:xfrm>
              <a:off x="4842" y="2556"/>
              <a:ext cx="34" cy="29"/>
            </a:xfrm>
            <a:custGeom>
              <a:avLst/>
              <a:gdLst>
                <a:gd name="T0" fmla="*/ 11 w 34"/>
                <a:gd name="T1" fmla="*/ 0 h 29"/>
                <a:gd name="T2" fmla="*/ 22 w 34"/>
                <a:gd name="T3" fmla="*/ 9 h 29"/>
                <a:gd name="T4" fmla="*/ 27 w 34"/>
                <a:gd name="T5" fmla="*/ 14 h 29"/>
                <a:gd name="T6" fmla="*/ 31 w 34"/>
                <a:gd name="T7" fmla="*/ 18 h 29"/>
                <a:gd name="T8" fmla="*/ 33 w 34"/>
                <a:gd name="T9" fmla="*/ 21 h 29"/>
                <a:gd name="T10" fmla="*/ 33 w 34"/>
                <a:gd name="T11" fmla="*/ 22 h 29"/>
                <a:gd name="T12" fmla="*/ 31 w 34"/>
                <a:gd name="T13" fmla="*/ 25 h 29"/>
                <a:gd name="T14" fmla="*/ 29 w 34"/>
                <a:gd name="T15" fmla="*/ 27 h 29"/>
                <a:gd name="T16" fmla="*/ 24 w 34"/>
                <a:gd name="T17" fmla="*/ 28 h 29"/>
                <a:gd name="T18" fmla="*/ 21 w 34"/>
                <a:gd name="T19" fmla="*/ 27 h 29"/>
                <a:gd name="T20" fmla="*/ 15 w 34"/>
                <a:gd name="T21" fmla="*/ 24 h 29"/>
                <a:gd name="T22" fmla="*/ 9 w 34"/>
                <a:gd name="T23" fmla="*/ 20 h 29"/>
                <a:gd name="T24" fmla="*/ 0 w 34"/>
                <a:gd name="T25" fmla="*/ 8 h 29"/>
                <a:gd name="T26" fmla="*/ 0 w 34"/>
                <a:gd name="T27" fmla="*/ 3 h 29"/>
                <a:gd name="T28" fmla="*/ 1 w 34"/>
                <a:gd name="T29" fmla="*/ 0 h 29"/>
                <a:gd name="T30" fmla="*/ 4 w 34"/>
                <a:gd name="T31" fmla="*/ 0 h 29"/>
                <a:gd name="T32" fmla="*/ 8 w 34"/>
                <a:gd name="T33" fmla="*/ 0 h 29"/>
                <a:gd name="T34" fmla="*/ 10 w 34"/>
                <a:gd name="T35" fmla="*/ 0 h 29"/>
                <a:gd name="T36" fmla="*/ 15 w 34"/>
                <a:gd name="T37" fmla="*/ 3 h 29"/>
                <a:gd name="T38" fmla="*/ 11 w 34"/>
                <a:gd name="T39" fmla="*/ 0 h 29"/>
                <a:gd name="T40" fmla="*/ 11 w 34"/>
                <a:gd name="T41" fmla="*/ 0 h 29"/>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34" h="29">
                  <a:moveTo>
                    <a:pt x="11" y="0"/>
                  </a:moveTo>
                  <a:lnTo>
                    <a:pt x="22" y="9"/>
                  </a:lnTo>
                  <a:lnTo>
                    <a:pt x="27" y="14"/>
                  </a:lnTo>
                  <a:lnTo>
                    <a:pt x="31" y="18"/>
                  </a:lnTo>
                  <a:lnTo>
                    <a:pt x="33" y="21"/>
                  </a:lnTo>
                  <a:lnTo>
                    <a:pt x="33" y="22"/>
                  </a:lnTo>
                  <a:lnTo>
                    <a:pt x="31" y="25"/>
                  </a:lnTo>
                  <a:lnTo>
                    <a:pt x="29" y="27"/>
                  </a:lnTo>
                  <a:lnTo>
                    <a:pt x="24" y="28"/>
                  </a:lnTo>
                  <a:lnTo>
                    <a:pt x="21" y="27"/>
                  </a:lnTo>
                  <a:lnTo>
                    <a:pt x="15" y="24"/>
                  </a:lnTo>
                  <a:lnTo>
                    <a:pt x="9" y="20"/>
                  </a:lnTo>
                  <a:lnTo>
                    <a:pt x="0" y="8"/>
                  </a:lnTo>
                  <a:lnTo>
                    <a:pt x="0" y="3"/>
                  </a:lnTo>
                  <a:lnTo>
                    <a:pt x="1" y="0"/>
                  </a:lnTo>
                  <a:lnTo>
                    <a:pt x="4" y="0"/>
                  </a:lnTo>
                  <a:lnTo>
                    <a:pt x="8" y="0"/>
                  </a:lnTo>
                  <a:lnTo>
                    <a:pt x="10" y="0"/>
                  </a:lnTo>
                  <a:lnTo>
                    <a:pt x="15" y="3"/>
                  </a:lnTo>
                  <a:lnTo>
                    <a:pt x="11" y="0"/>
                  </a:lnTo>
                </a:path>
              </a:pathLst>
            </a:custGeom>
            <a:solidFill>
              <a:srgbClr val="A2A2A2"/>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95" name="Freeform 119">
              <a:extLst>
                <a:ext uri="{FF2B5EF4-FFF2-40B4-BE49-F238E27FC236}">
                  <a16:creationId xmlns:a16="http://schemas.microsoft.com/office/drawing/2014/main" id="{FF1715B4-EF9F-B191-D847-1ACFC417E25D}"/>
                </a:ext>
              </a:extLst>
            </p:cNvPr>
            <p:cNvSpPr>
              <a:spLocks/>
            </p:cNvSpPr>
            <p:nvPr/>
          </p:nvSpPr>
          <p:spPr bwMode="auto">
            <a:xfrm>
              <a:off x="4842" y="2556"/>
              <a:ext cx="34" cy="29"/>
            </a:xfrm>
            <a:custGeom>
              <a:avLst/>
              <a:gdLst>
                <a:gd name="T0" fmla="*/ 11 w 34"/>
                <a:gd name="T1" fmla="*/ 0 h 29"/>
                <a:gd name="T2" fmla="*/ 22 w 34"/>
                <a:gd name="T3" fmla="*/ 9 h 29"/>
                <a:gd name="T4" fmla="*/ 27 w 34"/>
                <a:gd name="T5" fmla="*/ 14 h 29"/>
                <a:gd name="T6" fmla="*/ 31 w 34"/>
                <a:gd name="T7" fmla="*/ 18 h 29"/>
                <a:gd name="T8" fmla="*/ 33 w 34"/>
                <a:gd name="T9" fmla="*/ 21 h 29"/>
                <a:gd name="T10" fmla="*/ 33 w 34"/>
                <a:gd name="T11" fmla="*/ 22 h 29"/>
                <a:gd name="T12" fmla="*/ 31 w 34"/>
                <a:gd name="T13" fmla="*/ 25 h 29"/>
                <a:gd name="T14" fmla="*/ 29 w 34"/>
                <a:gd name="T15" fmla="*/ 27 h 29"/>
                <a:gd name="T16" fmla="*/ 24 w 34"/>
                <a:gd name="T17" fmla="*/ 28 h 29"/>
                <a:gd name="T18" fmla="*/ 21 w 34"/>
                <a:gd name="T19" fmla="*/ 27 h 29"/>
                <a:gd name="T20" fmla="*/ 15 w 34"/>
                <a:gd name="T21" fmla="*/ 24 h 29"/>
                <a:gd name="T22" fmla="*/ 9 w 34"/>
                <a:gd name="T23" fmla="*/ 20 h 29"/>
                <a:gd name="T24" fmla="*/ 0 w 34"/>
                <a:gd name="T25" fmla="*/ 8 h 29"/>
                <a:gd name="T26" fmla="*/ 0 w 34"/>
                <a:gd name="T27" fmla="*/ 3 h 29"/>
                <a:gd name="T28" fmla="*/ 1 w 34"/>
                <a:gd name="T29" fmla="*/ 0 h 29"/>
                <a:gd name="T30" fmla="*/ 4 w 34"/>
                <a:gd name="T31" fmla="*/ 0 h 29"/>
                <a:gd name="T32" fmla="*/ 8 w 34"/>
                <a:gd name="T33" fmla="*/ 0 h 29"/>
                <a:gd name="T34" fmla="*/ 10 w 34"/>
                <a:gd name="T35" fmla="*/ 0 h 29"/>
                <a:gd name="T36" fmla="*/ 15 w 34"/>
                <a:gd name="T37" fmla="*/ 3 h 29"/>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34" h="29">
                  <a:moveTo>
                    <a:pt x="11" y="0"/>
                  </a:moveTo>
                  <a:lnTo>
                    <a:pt x="22" y="9"/>
                  </a:lnTo>
                  <a:lnTo>
                    <a:pt x="27" y="14"/>
                  </a:lnTo>
                  <a:lnTo>
                    <a:pt x="31" y="18"/>
                  </a:lnTo>
                  <a:lnTo>
                    <a:pt x="33" y="21"/>
                  </a:lnTo>
                  <a:lnTo>
                    <a:pt x="33" y="22"/>
                  </a:lnTo>
                  <a:lnTo>
                    <a:pt x="31" y="25"/>
                  </a:lnTo>
                  <a:lnTo>
                    <a:pt x="29" y="27"/>
                  </a:lnTo>
                  <a:lnTo>
                    <a:pt x="24" y="28"/>
                  </a:lnTo>
                  <a:lnTo>
                    <a:pt x="21" y="27"/>
                  </a:lnTo>
                  <a:lnTo>
                    <a:pt x="15" y="24"/>
                  </a:lnTo>
                  <a:lnTo>
                    <a:pt x="9" y="20"/>
                  </a:lnTo>
                  <a:lnTo>
                    <a:pt x="0" y="8"/>
                  </a:lnTo>
                  <a:lnTo>
                    <a:pt x="0" y="3"/>
                  </a:lnTo>
                  <a:lnTo>
                    <a:pt x="1" y="0"/>
                  </a:lnTo>
                  <a:lnTo>
                    <a:pt x="4" y="0"/>
                  </a:lnTo>
                  <a:lnTo>
                    <a:pt x="8" y="0"/>
                  </a:lnTo>
                  <a:lnTo>
                    <a:pt x="10" y="0"/>
                  </a:lnTo>
                  <a:lnTo>
                    <a:pt x="15" y="3"/>
                  </a:lnTo>
                </a:path>
              </a:pathLst>
            </a:custGeom>
            <a:noFill/>
            <a:ln w="12700" cap="rnd" cmpd="sng">
              <a:solidFill>
                <a:srgbClr val="622100"/>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96" name="Freeform 120">
              <a:extLst>
                <a:ext uri="{FF2B5EF4-FFF2-40B4-BE49-F238E27FC236}">
                  <a16:creationId xmlns:a16="http://schemas.microsoft.com/office/drawing/2014/main" id="{AC20CDBC-41AD-2E53-688D-2FF1A7CF68DA}"/>
                </a:ext>
              </a:extLst>
            </p:cNvPr>
            <p:cNvSpPr>
              <a:spLocks/>
            </p:cNvSpPr>
            <p:nvPr/>
          </p:nvSpPr>
          <p:spPr bwMode="auto">
            <a:xfrm>
              <a:off x="4455" y="2490"/>
              <a:ext cx="421" cy="384"/>
            </a:xfrm>
            <a:custGeom>
              <a:avLst/>
              <a:gdLst>
                <a:gd name="T0" fmla="*/ 52 w 421"/>
                <a:gd name="T1" fmla="*/ 238 h 384"/>
                <a:gd name="T2" fmla="*/ 46 w 421"/>
                <a:gd name="T3" fmla="*/ 288 h 384"/>
                <a:gd name="T4" fmla="*/ 46 w 421"/>
                <a:gd name="T5" fmla="*/ 343 h 384"/>
                <a:gd name="T6" fmla="*/ 104 w 421"/>
                <a:gd name="T7" fmla="*/ 369 h 384"/>
                <a:gd name="T8" fmla="*/ 135 w 421"/>
                <a:gd name="T9" fmla="*/ 377 h 384"/>
                <a:gd name="T10" fmla="*/ 148 w 421"/>
                <a:gd name="T11" fmla="*/ 382 h 384"/>
                <a:gd name="T12" fmla="*/ 171 w 421"/>
                <a:gd name="T13" fmla="*/ 383 h 384"/>
                <a:gd name="T14" fmla="*/ 190 w 421"/>
                <a:gd name="T15" fmla="*/ 383 h 384"/>
                <a:gd name="T16" fmla="*/ 230 w 421"/>
                <a:gd name="T17" fmla="*/ 377 h 384"/>
                <a:gd name="T18" fmla="*/ 291 w 421"/>
                <a:gd name="T19" fmla="*/ 365 h 384"/>
                <a:gd name="T20" fmla="*/ 313 w 421"/>
                <a:gd name="T21" fmla="*/ 361 h 384"/>
                <a:gd name="T22" fmla="*/ 325 w 421"/>
                <a:gd name="T23" fmla="*/ 358 h 384"/>
                <a:gd name="T24" fmla="*/ 330 w 421"/>
                <a:gd name="T25" fmla="*/ 349 h 384"/>
                <a:gd name="T26" fmla="*/ 333 w 421"/>
                <a:gd name="T27" fmla="*/ 324 h 384"/>
                <a:gd name="T28" fmla="*/ 332 w 421"/>
                <a:gd name="T29" fmla="*/ 290 h 384"/>
                <a:gd name="T30" fmla="*/ 334 w 421"/>
                <a:gd name="T31" fmla="*/ 253 h 384"/>
                <a:gd name="T32" fmla="*/ 332 w 421"/>
                <a:gd name="T33" fmla="*/ 195 h 384"/>
                <a:gd name="T34" fmla="*/ 338 w 421"/>
                <a:gd name="T35" fmla="*/ 164 h 384"/>
                <a:gd name="T36" fmla="*/ 354 w 421"/>
                <a:gd name="T37" fmla="*/ 145 h 384"/>
                <a:gd name="T38" fmla="*/ 366 w 421"/>
                <a:gd name="T39" fmla="*/ 140 h 384"/>
                <a:gd name="T40" fmla="*/ 391 w 421"/>
                <a:gd name="T41" fmla="*/ 134 h 384"/>
                <a:gd name="T42" fmla="*/ 414 w 421"/>
                <a:gd name="T43" fmla="*/ 127 h 384"/>
                <a:gd name="T44" fmla="*/ 420 w 421"/>
                <a:gd name="T45" fmla="*/ 123 h 384"/>
                <a:gd name="T46" fmla="*/ 420 w 421"/>
                <a:gd name="T47" fmla="*/ 118 h 384"/>
                <a:gd name="T48" fmla="*/ 401 w 421"/>
                <a:gd name="T49" fmla="*/ 69 h 384"/>
                <a:gd name="T50" fmla="*/ 389 w 421"/>
                <a:gd name="T51" fmla="*/ 50 h 384"/>
                <a:gd name="T52" fmla="*/ 370 w 421"/>
                <a:gd name="T53" fmla="*/ 35 h 384"/>
                <a:gd name="T54" fmla="*/ 336 w 421"/>
                <a:gd name="T55" fmla="*/ 20 h 384"/>
                <a:gd name="T56" fmla="*/ 299 w 421"/>
                <a:gd name="T57" fmla="*/ 10 h 384"/>
                <a:gd name="T58" fmla="*/ 269 w 421"/>
                <a:gd name="T59" fmla="*/ 6 h 384"/>
                <a:gd name="T60" fmla="*/ 179 w 421"/>
                <a:gd name="T61" fmla="*/ 1 h 384"/>
                <a:gd name="T62" fmla="*/ 138 w 421"/>
                <a:gd name="T63" fmla="*/ 0 h 384"/>
                <a:gd name="T64" fmla="*/ 111 w 421"/>
                <a:gd name="T65" fmla="*/ 6 h 384"/>
                <a:gd name="T66" fmla="*/ 99 w 421"/>
                <a:gd name="T67" fmla="*/ 8 h 384"/>
                <a:gd name="T68" fmla="*/ 102 w 421"/>
                <a:gd name="T69" fmla="*/ 7 h 384"/>
                <a:gd name="T70" fmla="*/ 78 w 421"/>
                <a:gd name="T71" fmla="*/ 17 h 384"/>
                <a:gd name="T72" fmla="*/ 57 w 421"/>
                <a:gd name="T73" fmla="*/ 36 h 384"/>
                <a:gd name="T74" fmla="*/ 30 w 421"/>
                <a:gd name="T75" fmla="*/ 68 h 384"/>
                <a:gd name="T76" fmla="*/ 9 w 421"/>
                <a:gd name="T77" fmla="*/ 100 h 384"/>
                <a:gd name="T78" fmla="*/ 0 w 421"/>
                <a:gd name="T79" fmla="*/ 130 h 384"/>
                <a:gd name="T80" fmla="*/ 2 w 421"/>
                <a:gd name="T81" fmla="*/ 135 h 384"/>
                <a:gd name="T82" fmla="*/ 34 w 421"/>
                <a:gd name="T83" fmla="*/ 146 h 384"/>
                <a:gd name="T84" fmla="*/ 48 w 421"/>
                <a:gd name="T85" fmla="*/ 152 h 384"/>
                <a:gd name="T86" fmla="*/ 54 w 421"/>
                <a:gd name="T87" fmla="*/ 161 h 384"/>
                <a:gd name="T88" fmla="*/ 57 w 421"/>
                <a:gd name="T89" fmla="*/ 181 h 384"/>
                <a:gd name="T90" fmla="*/ 54 w 421"/>
                <a:gd name="T91" fmla="*/ 231 h 384"/>
                <a:gd name="T92" fmla="*/ 51 w 421"/>
                <a:gd name="T93" fmla="*/ 221 h 384"/>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0" t="0" r="r" b="b"/>
              <a:pathLst>
                <a:path w="421" h="384">
                  <a:moveTo>
                    <a:pt x="51" y="221"/>
                  </a:moveTo>
                  <a:lnTo>
                    <a:pt x="52" y="238"/>
                  </a:lnTo>
                  <a:lnTo>
                    <a:pt x="51" y="255"/>
                  </a:lnTo>
                  <a:lnTo>
                    <a:pt x="46" y="288"/>
                  </a:lnTo>
                  <a:lnTo>
                    <a:pt x="43" y="315"/>
                  </a:lnTo>
                  <a:lnTo>
                    <a:pt x="46" y="343"/>
                  </a:lnTo>
                  <a:lnTo>
                    <a:pt x="84" y="362"/>
                  </a:lnTo>
                  <a:lnTo>
                    <a:pt x="104" y="369"/>
                  </a:lnTo>
                  <a:lnTo>
                    <a:pt x="127" y="374"/>
                  </a:lnTo>
                  <a:lnTo>
                    <a:pt x="135" y="377"/>
                  </a:lnTo>
                  <a:lnTo>
                    <a:pt x="141" y="381"/>
                  </a:lnTo>
                  <a:lnTo>
                    <a:pt x="148" y="382"/>
                  </a:lnTo>
                  <a:lnTo>
                    <a:pt x="155" y="382"/>
                  </a:lnTo>
                  <a:lnTo>
                    <a:pt x="171" y="383"/>
                  </a:lnTo>
                  <a:lnTo>
                    <a:pt x="181" y="383"/>
                  </a:lnTo>
                  <a:lnTo>
                    <a:pt x="190" y="383"/>
                  </a:lnTo>
                  <a:lnTo>
                    <a:pt x="208" y="381"/>
                  </a:lnTo>
                  <a:lnTo>
                    <a:pt x="230" y="377"/>
                  </a:lnTo>
                  <a:lnTo>
                    <a:pt x="249" y="374"/>
                  </a:lnTo>
                  <a:lnTo>
                    <a:pt x="291" y="365"/>
                  </a:lnTo>
                  <a:lnTo>
                    <a:pt x="302" y="363"/>
                  </a:lnTo>
                  <a:lnTo>
                    <a:pt x="313" y="361"/>
                  </a:lnTo>
                  <a:lnTo>
                    <a:pt x="321" y="359"/>
                  </a:lnTo>
                  <a:lnTo>
                    <a:pt x="325" y="358"/>
                  </a:lnTo>
                  <a:lnTo>
                    <a:pt x="327" y="358"/>
                  </a:lnTo>
                  <a:lnTo>
                    <a:pt x="330" y="349"/>
                  </a:lnTo>
                  <a:lnTo>
                    <a:pt x="332" y="342"/>
                  </a:lnTo>
                  <a:lnTo>
                    <a:pt x="333" y="324"/>
                  </a:lnTo>
                  <a:lnTo>
                    <a:pt x="332" y="307"/>
                  </a:lnTo>
                  <a:lnTo>
                    <a:pt x="332" y="290"/>
                  </a:lnTo>
                  <a:lnTo>
                    <a:pt x="334" y="271"/>
                  </a:lnTo>
                  <a:lnTo>
                    <a:pt x="334" y="253"/>
                  </a:lnTo>
                  <a:lnTo>
                    <a:pt x="332" y="217"/>
                  </a:lnTo>
                  <a:lnTo>
                    <a:pt x="332" y="195"/>
                  </a:lnTo>
                  <a:lnTo>
                    <a:pt x="334" y="175"/>
                  </a:lnTo>
                  <a:lnTo>
                    <a:pt x="338" y="164"/>
                  </a:lnTo>
                  <a:lnTo>
                    <a:pt x="344" y="154"/>
                  </a:lnTo>
                  <a:lnTo>
                    <a:pt x="354" y="145"/>
                  </a:lnTo>
                  <a:lnTo>
                    <a:pt x="359" y="142"/>
                  </a:lnTo>
                  <a:lnTo>
                    <a:pt x="366" y="140"/>
                  </a:lnTo>
                  <a:lnTo>
                    <a:pt x="378" y="135"/>
                  </a:lnTo>
                  <a:lnTo>
                    <a:pt x="391" y="134"/>
                  </a:lnTo>
                  <a:lnTo>
                    <a:pt x="403" y="131"/>
                  </a:lnTo>
                  <a:lnTo>
                    <a:pt x="414" y="127"/>
                  </a:lnTo>
                  <a:lnTo>
                    <a:pt x="417" y="127"/>
                  </a:lnTo>
                  <a:lnTo>
                    <a:pt x="420" y="123"/>
                  </a:lnTo>
                  <a:lnTo>
                    <a:pt x="420" y="120"/>
                  </a:lnTo>
                  <a:lnTo>
                    <a:pt x="420" y="118"/>
                  </a:lnTo>
                  <a:lnTo>
                    <a:pt x="410" y="93"/>
                  </a:lnTo>
                  <a:lnTo>
                    <a:pt x="401" y="69"/>
                  </a:lnTo>
                  <a:lnTo>
                    <a:pt x="396" y="60"/>
                  </a:lnTo>
                  <a:lnTo>
                    <a:pt x="389" y="50"/>
                  </a:lnTo>
                  <a:lnTo>
                    <a:pt x="381" y="42"/>
                  </a:lnTo>
                  <a:lnTo>
                    <a:pt x="370" y="35"/>
                  </a:lnTo>
                  <a:lnTo>
                    <a:pt x="353" y="26"/>
                  </a:lnTo>
                  <a:lnTo>
                    <a:pt x="336" y="20"/>
                  </a:lnTo>
                  <a:lnTo>
                    <a:pt x="317" y="15"/>
                  </a:lnTo>
                  <a:lnTo>
                    <a:pt x="299" y="10"/>
                  </a:lnTo>
                  <a:lnTo>
                    <a:pt x="284" y="7"/>
                  </a:lnTo>
                  <a:lnTo>
                    <a:pt x="269" y="6"/>
                  </a:lnTo>
                  <a:lnTo>
                    <a:pt x="239" y="3"/>
                  </a:lnTo>
                  <a:lnTo>
                    <a:pt x="179" y="1"/>
                  </a:lnTo>
                  <a:lnTo>
                    <a:pt x="152" y="0"/>
                  </a:lnTo>
                  <a:lnTo>
                    <a:pt x="138" y="0"/>
                  </a:lnTo>
                  <a:lnTo>
                    <a:pt x="124" y="1"/>
                  </a:lnTo>
                  <a:lnTo>
                    <a:pt x="111" y="6"/>
                  </a:lnTo>
                  <a:lnTo>
                    <a:pt x="106" y="7"/>
                  </a:lnTo>
                  <a:lnTo>
                    <a:pt x="99" y="8"/>
                  </a:lnTo>
                  <a:lnTo>
                    <a:pt x="101" y="8"/>
                  </a:lnTo>
                  <a:lnTo>
                    <a:pt x="102" y="7"/>
                  </a:lnTo>
                  <a:lnTo>
                    <a:pt x="91" y="10"/>
                  </a:lnTo>
                  <a:lnTo>
                    <a:pt x="78" y="17"/>
                  </a:lnTo>
                  <a:lnTo>
                    <a:pt x="67" y="26"/>
                  </a:lnTo>
                  <a:lnTo>
                    <a:pt x="57" y="36"/>
                  </a:lnTo>
                  <a:lnTo>
                    <a:pt x="47" y="46"/>
                  </a:lnTo>
                  <a:lnTo>
                    <a:pt x="30" y="68"/>
                  </a:lnTo>
                  <a:lnTo>
                    <a:pt x="14" y="91"/>
                  </a:lnTo>
                  <a:lnTo>
                    <a:pt x="9" y="100"/>
                  </a:lnTo>
                  <a:lnTo>
                    <a:pt x="7" y="111"/>
                  </a:lnTo>
                  <a:lnTo>
                    <a:pt x="0" y="130"/>
                  </a:lnTo>
                  <a:lnTo>
                    <a:pt x="0" y="133"/>
                  </a:lnTo>
                  <a:lnTo>
                    <a:pt x="2" y="135"/>
                  </a:lnTo>
                  <a:lnTo>
                    <a:pt x="18" y="142"/>
                  </a:lnTo>
                  <a:lnTo>
                    <a:pt x="34" y="146"/>
                  </a:lnTo>
                  <a:lnTo>
                    <a:pt x="40" y="149"/>
                  </a:lnTo>
                  <a:lnTo>
                    <a:pt x="48" y="152"/>
                  </a:lnTo>
                  <a:lnTo>
                    <a:pt x="52" y="157"/>
                  </a:lnTo>
                  <a:lnTo>
                    <a:pt x="54" y="161"/>
                  </a:lnTo>
                  <a:lnTo>
                    <a:pt x="55" y="165"/>
                  </a:lnTo>
                  <a:lnTo>
                    <a:pt x="57" y="181"/>
                  </a:lnTo>
                  <a:lnTo>
                    <a:pt x="56" y="198"/>
                  </a:lnTo>
                  <a:lnTo>
                    <a:pt x="54" y="231"/>
                  </a:lnTo>
                  <a:lnTo>
                    <a:pt x="51" y="221"/>
                  </a:lnTo>
                </a:path>
              </a:pathLst>
            </a:custGeom>
            <a:solidFill>
              <a:srgbClr val="00C1C2"/>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97" name="Freeform 121">
              <a:extLst>
                <a:ext uri="{FF2B5EF4-FFF2-40B4-BE49-F238E27FC236}">
                  <a16:creationId xmlns:a16="http://schemas.microsoft.com/office/drawing/2014/main" id="{83820FDA-88DF-99A4-AB23-E7ABAEE3884B}"/>
                </a:ext>
              </a:extLst>
            </p:cNvPr>
            <p:cNvSpPr>
              <a:spLocks/>
            </p:cNvSpPr>
            <p:nvPr/>
          </p:nvSpPr>
          <p:spPr bwMode="auto">
            <a:xfrm>
              <a:off x="4528" y="2296"/>
              <a:ext cx="249" cy="232"/>
            </a:xfrm>
            <a:custGeom>
              <a:avLst/>
              <a:gdLst>
                <a:gd name="T0" fmla="*/ 8 w 249"/>
                <a:gd name="T1" fmla="*/ 85 h 232"/>
                <a:gd name="T2" fmla="*/ 1 w 249"/>
                <a:gd name="T3" fmla="*/ 92 h 232"/>
                <a:gd name="T4" fmla="*/ 1 w 249"/>
                <a:gd name="T5" fmla="*/ 105 h 232"/>
                <a:gd name="T6" fmla="*/ 18 w 249"/>
                <a:gd name="T7" fmla="*/ 130 h 232"/>
                <a:gd name="T8" fmla="*/ 46 w 249"/>
                <a:gd name="T9" fmla="*/ 146 h 232"/>
                <a:gd name="T10" fmla="*/ 47 w 249"/>
                <a:gd name="T11" fmla="*/ 149 h 232"/>
                <a:gd name="T12" fmla="*/ 46 w 249"/>
                <a:gd name="T13" fmla="*/ 162 h 232"/>
                <a:gd name="T14" fmla="*/ 51 w 249"/>
                <a:gd name="T15" fmla="*/ 175 h 232"/>
                <a:gd name="T16" fmla="*/ 69 w 249"/>
                <a:gd name="T17" fmla="*/ 193 h 232"/>
                <a:gd name="T18" fmla="*/ 98 w 249"/>
                <a:gd name="T19" fmla="*/ 218 h 232"/>
                <a:gd name="T20" fmla="*/ 126 w 249"/>
                <a:gd name="T21" fmla="*/ 231 h 232"/>
                <a:gd name="T22" fmla="*/ 145 w 249"/>
                <a:gd name="T23" fmla="*/ 230 h 232"/>
                <a:gd name="T24" fmla="*/ 173 w 249"/>
                <a:gd name="T25" fmla="*/ 220 h 232"/>
                <a:gd name="T26" fmla="*/ 207 w 249"/>
                <a:gd name="T27" fmla="*/ 204 h 232"/>
                <a:gd name="T28" fmla="*/ 221 w 249"/>
                <a:gd name="T29" fmla="*/ 193 h 232"/>
                <a:gd name="T30" fmla="*/ 227 w 249"/>
                <a:gd name="T31" fmla="*/ 184 h 232"/>
                <a:gd name="T32" fmla="*/ 233 w 249"/>
                <a:gd name="T33" fmla="*/ 149 h 232"/>
                <a:gd name="T34" fmla="*/ 236 w 249"/>
                <a:gd name="T35" fmla="*/ 111 h 232"/>
                <a:gd name="T36" fmla="*/ 248 w 249"/>
                <a:gd name="T37" fmla="*/ 89 h 232"/>
                <a:gd name="T38" fmla="*/ 244 w 249"/>
                <a:gd name="T39" fmla="*/ 88 h 232"/>
                <a:gd name="T40" fmla="*/ 235 w 249"/>
                <a:gd name="T41" fmla="*/ 88 h 232"/>
                <a:gd name="T42" fmla="*/ 235 w 249"/>
                <a:gd name="T43" fmla="*/ 65 h 232"/>
                <a:gd name="T44" fmla="*/ 240 w 249"/>
                <a:gd name="T45" fmla="*/ 44 h 232"/>
                <a:gd name="T46" fmla="*/ 237 w 249"/>
                <a:gd name="T47" fmla="*/ 31 h 232"/>
                <a:gd name="T48" fmla="*/ 229 w 249"/>
                <a:gd name="T49" fmla="*/ 21 h 232"/>
                <a:gd name="T50" fmla="*/ 215 w 249"/>
                <a:gd name="T51" fmla="*/ 12 h 232"/>
                <a:gd name="T52" fmla="*/ 199 w 249"/>
                <a:gd name="T53" fmla="*/ 5 h 232"/>
                <a:gd name="T54" fmla="*/ 179 w 249"/>
                <a:gd name="T55" fmla="*/ 1 h 232"/>
                <a:gd name="T56" fmla="*/ 150 w 249"/>
                <a:gd name="T57" fmla="*/ 0 h 232"/>
                <a:gd name="T58" fmla="*/ 119 w 249"/>
                <a:gd name="T59" fmla="*/ 1 h 232"/>
                <a:gd name="T60" fmla="*/ 93 w 249"/>
                <a:gd name="T61" fmla="*/ 10 h 232"/>
                <a:gd name="T62" fmla="*/ 72 w 249"/>
                <a:gd name="T63" fmla="*/ 24 h 232"/>
                <a:gd name="T64" fmla="*/ 54 w 249"/>
                <a:gd name="T65" fmla="*/ 43 h 232"/>
                <a:gd name="T66" fmla="*/ 39 w 249"/>
                <a:gd name="T67" fmla="*/ 63 h 232"/>
                <a:gd name="T68" fmla="*/ 23 w 249"/>
                <a:gd name="T69" fmla="*/ 79 h 232"/>
                <a:gd name="T70" fmla="*/ 13 w 249"/>
                <a:gd name="T71" fmla="*/ 84 h 23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249" h="232">
                  <a:moveTo>
                    <a:pt x="13" y="84"/>
                  </a:moveTo>
                  <a:lnTo>
                    <a:pt x="8" y="85"/>
                  </a:lnTo>
                  <a:lnTo>
                    <a:pt x="5" y="87"/>
                  </a:lnTo>
                  <a:lnTo>
                    <a:pt x="1" y="92"/>
                  </a:lnTo>
                  <a:lnTo>
                    <a:pt x="0" y="98"/>
                  </a:lnTo>
                  <a:lnTo>
                    <a:pt x="1" y="105"/>
                  </a:lnTo>
                  <a:lnTo>
                    <a:pt x="8" y="119"/>
                  </a:lnTo>
                  <a:lnTo>
                    <a:pt x="18" y="130"/>
                  </a:lnTo>
                  <a:lnTo>
                    <a:pt x="31" y="139"/>
                  </a:lnTo>
                  <a:lnTo>
                    <a:pt x="46" y="146"/>
                  </a:lnTo>
                  <a:lnTo>
                    <a:pt x="47" y="146"/>
                  </a:lnTo>
                  <a:lnTo>
                    <a:pt x="47" y="149"/>
                  </a:lnTo>
                  <a:lnTo>
                    <a:pt x="47" y="155"/>
                  </a:lnTo>
                  <a:lnTo>
                    <a:pt x="46" y="162"/>
                  </a:lnTo>
                  <a:lnTo>
                    <a:pt x="47" y="169"/>
                  </a:lnTo>
                  <a:lnTo>
                    <a:pt x="51" y="175"/>
                  </a:lnTo>
                  <a:lnTo>
                    <a:pt x="54" y="181"/>
                  </a:lnTo>
                  <a:lnTo>
                    <a:pt x="69" y="193"/>
                  </a:lnTo>
                  <a:lnTo>
                    <a:pt x="83" y="207"/>
                  </a:lnTo>
                  <a:lnTo>
                    <a:pt x="98" y="218"/>
                  </a:lnTo>
                  <a:lnTo>
                    <a:pt x="116" y="227"/>
                  </a:lnTo>
                  <a:lnTo>
                    <a:pt x="126" y="231"/>
                  </a:lnTo>
                  <a:lnTo>
                    <a:pt x="135" y="231"/>
                  </a:lnTo>
                  <a:lnTo>
                    <a:pt x="145" y="230"/>
                  </a:lnTo>
                  <a:lnTo>
                    <a:pt x="155" y="227"/>
                  </a:lnTo>
                  <a:lnTo>
                    <a:pt x="173" y="220"/>
                  </a:lnTo>
                  <a:lnTo>
                    <a:pt x="190" y="210"/>
                  </a:lnTo>
                  <a:lnTo>
                    <a:pt x="207" y="204"/>
                  </a:lnTo>
                  <a:lnTo>
                    <a:pt x="214" y="199"/>
                  </a:lnTo>
                  <a:lnTo>
                    <a:pt x="221" y="193"/>
                  </a:lnTo>
                  <a:lnTo>
                    <a:pt x="224" y="188"/>
                  </a:lnTo>
                  <a:lnTo>
                    <a:pt x="227" y="184"/>
                  </a:lnTo>
                  <a:lnTo>
                    <a:pt x="231" y="169"/>
                  </a:lnTo>
                  <a:lnTo>
                    <a:pt x="233" y="149"/>
                  </a:lnTo>
                  <a:lnTo>
                    <a:pt x="233" y="123"/>
                  </a:lnTo>
                  <a:lnTo>
                    <a:pt x="236" y="111"/>
                  </a:lnTo>
                  <a:lnTo>
                    <a:pt x="243" y="100"/>
                  </a:lnTo>
                  <a:lnTo>
                    <a:pt x="248" y="89"/>
                  </a:lnTo>
                  <a:lnTo>
                    <a:pt x="248" y="88"/>
                  </a:lnTo>
                  <a:lnTo>
                    <a:pt x="244" y="88"/>
                  </a:lnTo>
                  <a:lnTo>
                    <a:pt x="239" y="89"/>
                  </a:lnTo>
                  <a:lnTo>
                    <a:pt x="235" y="88"/>
                  </a:lnTo>
                  <a:lnTo>
                    <a:pt x="233" y="77"/>
                  </a:lnTo>
                  <a:lnTo>
                    <a:pt x="235" y="65"/>
                  </a:lnTo>
                  <a:lnTo>
                    <a:pt x="238" y="52"/>
                  </a:lnTo>
                  <a:lnTo>
                    <a:pt x="240" y="44"/>
                  </a:lnTo>
                  <a:lnTo>
                    <a:pt x="240" y="37"/>
                  </a:lnTo>
                  <a:lnTo>
                    <a:pt x="237" y="31"/>
                  </a:lnTo>
                  <a:lnTo>
                    <a:pt x="234" y="25"/>
                  </a:lnTo>
                  <a:lnTo>
                    <a:pt x="229" y="21"/>
                  </a:lnTo>
                  <a:lnTo>
                    <a:pt x="223" y="16"/>
                  </a:lnTo>
                  <a:lnTo>
                    <a:pt x="215" y="12"/>
                  </a:lnTo>
                  <a:lnTo>
                    <a:pt x="207" y="8"/>
                  </a:lnTo>
                  <a:lnTo>
                    <a:pt x="199" y="5"/>
                  </a:lnTo>
                  <a:lnTo>
                    <a:pt x="188" y="3"/>
                  </a:lnTo>
                  <a:lnTo>
                    <a:pt x="179" y="1"/>
                  </a:lnTo>
                  <a:lnTo>
                    <a:pt x="169" y="0"/>
                  </a:lnTo>
                  <a:lnTo>
                    <a:pt x="150" y="0"/>
                  </a:lnTo>
                  <a:lnTo>
                    <a:pt x="133" y="0"/>
                  </a:lnTo>
                  <a:lnTo>
                    <a:pt x="119" y="1"/>
                  </a:lnTo>
                  <a:lnTo>
                    <a:pt x="106" y="5"/>
                  </a:lnTo>
                  <a:lnTo>
                    <a:pt x="93" y="10"/>
                  </a:lnTo>
                  <a:lnTo>
                    <a:pt x="82" y="16"/>
                  </a:lnTo>
                  <a:lnTo>
                    <a:pt x="72" y="24"/>
                  </a:lnTo>
                  <a:lnTo>
                    <a:pt x="62" y="33"/>
                  </a:lnTo>
                  <a:lnTo>
                    <a:pt x="54" y="43"/>
                  </a:lnTo>
                  <a:lnTo>
                    <a:pt x="45" y="53"/>
                  </a:lnTo>
                  <a:lnTo>
                    <a:pt x="39" y="63"/>
                  </a:lnTo>
                  <a:lnTo>
                    <a:pt x="31" y="72"/>
                  </a:lnTo>
                  <a:lnTo>
                    <a:pt x="23" y="79"/>
                  </a:lnTo>
                  <a:lnTo>
                    <a:pt x="13" y="84"/>
                  </a:lnTo>
                </a:path>
              </a:pathLst>
            </a:custGeom>
            <a:solidFill>
              <a:srgbClr val="FFE0F5"/>
            </a:solidFill>
            <a:ln w="12700" cap="rnd" cmpd="sng">
              <a:solidFill>
                <a:srgbClr val="FF82A0"/>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98" name="Freeform 122">
              <a:extLst>
                <a:ext uri="{FF2B5EF4-FFF2-40B4-BE49-F238E27FC236}">
                  <a16:creationId xmlns:a16="http://schemas.microsoft.com/office/drawing/2014/main" id="{3C11FC78-00D3-E725-FC93-A73B6E59BAA0}"/>
                </a:ext>
              </a:extLst>
            </p:cNvPr>
            <p:cNvSpPr>
              <a:spLocks/>
            </p:cNvSpPr>
            <p:nvPr/>
          </p:nvSpPr>
          <p:spPr bwMode="auto">
            <a:xfrm>
              <a:off x="4652" y="2472"/>
              <a:ext cx="61" cy="28"/>
            </a:xfrm>
            <a:custGeom>
              <a:avLst/>
              <a:gdLst>
                <a:gd name="T0" fmla="*/ 3 w 61"/>
                <a:gd name="T1" fmla="*/ 3 h 28"/>
                <a:gd name="T2" fmla="*/ 10 w 61"/>
                <a:gd name="T3" fmla="*/ 1 h 28"/>
                <a:gd name="T4" fmla="*/ 17 w 61"/>
                <a:gd name="T5" fmla="*/ 0 h 28"/>
                <a:gd name="T6" fmla="*/ 31 w 61"/>
                <a:gd name="T7" fmla="*/ 0 h 28"/>
                <a:gd name="T8" fmla="*/ 45 w 61"/>
                <a:gd name="T9" fmla="*/ 1 h 28"/>
                <a:gd name="T10" fmla="*/ 60 w 61"/>
                <a:gd name="T11" fmla="*/ 3 h 28"/>
                <a:gd name="T12" fmla="*/ 57 w 61"/>
                <a:gd name="T13" fmla="*/ 8 h 28"/>
                <a:gd name="T14" fmla="*/ 54 w 61"/>
                <a:gd name="T15" fmla="*/ 13 h 28"/>
                <a:gd name="T16" fmla="*/ 50 w 61"/>
                <a:gd name="T17" fmla="*/ 18 h 28"/>
                <a:gd name="T18" fmla="*/ 46 w 61"/>
                <a:gd name="T19" fmla="*/ 22 h 28"/>
                <a:gd name="T20" fmla="*/ 34 w 61"/>
                <a:gd name="T21" fmla="*/ 27 h 28"/>
                <a:gd name="T22" fmla="*/ 26 w 61"/>
                <a:gd name="T23" fmla="*/ 27 h 28"/>
                <a:gd name="T24" fmla="*/ 19 w 61"/>
                <a:gd name="T25" fmla="*/ 24 h 28"/>
                <a:gd name="T26" fmla="*/ 10 w 61"/>
                <a:gd name="T27" fmla="*/ 20 h 28"/>
                <a:gd name="T28" fmla="*/ 4 w 61"/>
                <a:gd name="T29" fmla="*/ 14 h 28"/>
                <a:gd name="T30" fmla="*/ 0 w 61"/>
                <a:gd name="T31" fmla="*/ 9 h 28"/>
                <a:gd name="T32" fmla="*/ 0 w 61"/>
                <a:gd name="T33" fmla="*/ 5 h 28"/>
                <a:gd name="T34" fmla="*/ 3 w 61"/>
                <a:gd name="T35" fmla="*/ 3 h 28"/>
                <a:gd name="T36" fmla="*/ 3 w 61"/>
                <a:gd name="T37" fmla="*/ 3 h 28"/>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61" h="28">
                  <a:moveTo>
                    <a:pt x="3" y="3"/>
                  </a:moveTo>
                  <a:lnTo>
                    <a:pt x="10" y="1"/>
                  </a:lnTo>
                  <a:lnTo>
                    <a:pt x="17" y="0"/>
                  </a:lnTo>
                  <a:lnTo>
                    <a:pt x="31" y="0"/>
                  </a:lnTo>
                  <a:lnTo>
                    <a:pt x="45" y="1"/>
                  </a:lnTo>
                  <a:lnTo>
                    <a:pt x="60" y="3"/>
                  </a:lnTo>
                  <a:lnTo>
                    <a:pt x="57" y="8"/>
                  </a:lnTo>
                  <a:lnTo>
                    <a:pt x="54" y="13"/>
                  </a:lnTo>
                  <a:lnTo>
                    <a:pt x="50" y="18"/>
                  </a:lnTo>
                  <a:lnTo>
                    <a:pt x="46" y="22"/>
                  </a:lnTo>
                  <a:lnTo>
                    <a:pt x="34" y="27"/>
                  </a:lnTo>
                  <a:lnTo>
                    <a:pt x="26" y="27"/>
                  </a:lnTo>
                  <a:lnTo>
                    <a:pt x="19" y="24"/>
                  </a:lnTo>
                  <a:lnTo>
                    <a:pt x="10" y="20"/>
                  </a:lnTo>
                  <a:lnTo>
                    <a:pt x="4" y="14"/>
                  </a:lnTo>
                  <a:lnTo>
                    <a:pt x="0" y="9"/>
                  </a:lnTo>
                  <a:lnTo>
                    <a:pt x="0" y="5"/>
                  </a:lnTo>
                  <a:lnTo>
                    <a:pt x="3" y="3"/>
                  </a:lnTo>
                </a:path>
              </a:pathLst>
            </a:custGeom>
            <a:solidFill>
              <a:srgbClr val="FF40A0"/>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99" name="Freeform 123">
              <a:extLst>
                <a:ext uri="{FF2B5EF4-FFF2-40B4-BE49-F238E27FC236}">
                  <a16:creationId xmlns:a16="http://schemas.microsoft.com/office/drawing/2014/main" id="{5A4657F8-D28B-E929-3290-1DED733F0405}"/>
                </a:ext>
              </a:extLst>
            </p:cNvPr>
            <p:cNvSpPr>
              <a:spLocks/>
            </p:cNvSpPr>
            <p:nvPr/>
          </p:nvSpPr>
          <p:spPr bwMode="auto">
            <a:xfrm>
              <a:off x="4533" y="2226"/>
              <a:ext cx="244" cy="193"/>
            </a:xfrm>
            <a:custGeom>
              <a:avLst/>
              <a:gdLst>
                <a:gd name="T0" fmla="*/ 82 w 244"/>
                <a:gd name="T1" fmla="*/ 6 h 193"/>
                <a:gd name="T2" fmla="*/ 52 w 244"/>
                <a:gd name="T3" fmla="*/ 14 h 193"/>
                <a:gd name="T4" fmla="*/ 26 w 244"/>
                <a:gd name="T5" fmla="*/ 30 h 193"/>
                <a:gd name="T6" fmla="*/ 11 w 244"/>
                <a:gd name="T7" fmla="*/ 44 h 193"/>
                <a:gd name="T8" fmla="*/ 4 w 244"/>
                <a:gd name="T9" fmla="*/ 61 h 193"/>
                <a:gd name="T10" fmla="*/ 0 w 244"/>
                <a:gd name="T11" fmla="*/ 85 h 193"/>
                <a:gd name="T12" fmla="*/ 5 w 244"/>
                <a:gd name="T13" fmla="*/ 119 h 193"/>
                <a:gd name="T14" fmla="*/ 12 w 244"/>
                <a:gd name="T15" fmla="*/ 130 h 193"/>
                <a:gd name="T16" fmla="*/ 12 w 244"/>
                <a:gd name="T17" fmla="*/ 140 h 193"/>
                <a:gd name="T18" fmla="*/ 11 w 244"/>
                <a:gd name="T19" fmla="*/ 153 h 193"/>
                <a:gd name="T20" fmla="*/ 24 w 244"/>
                <a:gd name="T21" fmla="*/ 171 h 193"/>
                <a:gd name="T22" fmla="*/ 34 w 244"/>
                <a:gd name="T23" fmla="*/ 184 h 193"/>
                <a:gd name="T24" fmla="*/ 38 w 244"/>
                <a:gd name="T25" fmla="*/ 192 h 193"/>
                <a:gd name="T26" fmla="*/ 46 w 244"/>
                <a:gd name="T27" fmla="*/ 190 h 193"/>
                <a:gd name="T28" fmla="*/ 49 w 244"/>
                <a:gd name="T29" fmla="*/ 158 h 193"/>
                <a:gd name="T30" fmla="*/ 52 w 244"/>
                <a:gd name="T31" fmla="*/ 124 h 193"/>
                <a:gd name="T32" fmla="*/ 58 w 244"/>
                <a:gd name="T33" fmla="*/ 122 h 193"/>
                <a:gd name="T34" fmla="*/ 67 w 244"/>
                <a:gd name="T35" fmla="*/ 122 h 193"/>
                <a:gd name="T36" fmla="*/ 77 w 244"/>
                <a:gd name="T37" fmla="*/ 128 h 193"/>
                <a:gd name="T38" fmla="*/ 98 w 244"/>
                <a:gd name="T39" fmla="*/ 142 h 193"/>
                <a:gd name="T40" fmla="*/ 113 w 244"/>
                <a:gd name="T41" fmla="*/ 146 h 193"/>
                <a:gd name="T42" fmla="*/ 132 w 244"/>
                <a:gd name="T43" fmla="*/ 140 h 193"/>
                <a:gd name="T44" fmla="*/ 156 w 244"/>
                <a:gd name="T45" fmla="*/ 129 h 193"/>
                <a:gd name="T46" fmla="*/ 175 w 244"/>
                <a:gd name="T47" fmla="*/ 115 h 193"/>
                <a:gd name="T48" fmla="*/ 180 w 244"/>
                <a:gd name="T49" fmla="*/ 109 h 193"/>
                <a:gd name="T50" fmla="*/ 188 w 244"/>
                <a:gd name="T51" fmla="*/ 106 h 193"/>
                <a:gd name="T52" fmla="*/ 195 w 244"/>
                <a:gd name="T53" fmla="*/ 104 h 193"/>
                <a:gd name="T54" fmla="*/ 198 w 244"/>
                <a:gd name="T55" fmla="*/ 106 h 193"/>
                <a:gd name="T56" fmla="*/ 201 w 244"/>
                <a:gd name="T57" fmla="*/ 122 h 193"/>
                <a:gd name="T58" fmla="*/ 208 w 244"/>
                <a:gd name="T59" fmla="*/ 135 h 193"/>
                <a:gd name="T60" fmla="*/ 213 w 244"/>
                <a:gd name="T61" fmla="*/ 135 h 193"/>
                <a:gd name="T62" fmla="*/ 222 w 244"/>
                <a:gd name="T63" fmla="*/ 122 h 193"/>
                <a:gd name="T64" fmla="*/ 224 w 244"/>
                <a:gd name="T65" fmla="*/ 124 h 193"/>
                <a:gd name="T66" fmla="*/ 230 w 244"/>
                <a:gd name="T67" fmla="*/ 155 h 193"/>
                <a:gd name="T68" fmla="*/ 234 w 244"/>
                <a:gd name="T69" fmla="*/ 161 h 193"/>
                <a:gd name="T70" fmla="*/ 238 w 244"/>
                <a:gd name="T71" fmla="*/ 145 h 193"/>
                <a:gd name="T72" fmla="*/ 243 w 244"/>
                <a:gd name="T73" fmla="*/ 94 h 193"/>
                <a:gd name="T74" fmla="*/ 238 w 244"/>
                <a:gd name="T75" fmla="*/ 71 h 193"/>
                <a:gd name="T76" fmla="*/ 228 w 244"/>
                <a:gd name="T77" fmla="*/ 50 h 193"/>
                <a:gd name="T78" fmla="*/ 212 w 244"/>
                <a:gd name="T79" fmla="*/ 32 h 193"/>
                <a:gd name="T80" fmla="*/ 199 w 244"/>
                <a:gd name="T81" fmla="*/ 23 h 193"/>
                <a:gd name="T82" fmla="*/ 183 w 244"/>
                <a:gd name="T83" fmla="*/ 16 h 193"/>
                <a:gd name="T84" fmla="*/ 151 w 244"/>
                <a:gd name="T85" fmla="*/ 7 h 193"/>
                <a:gd name="T86" fmla="*/ 134 w 244"/>
                <a:gd name="T87" fmla="*/ 1 h 193"/>
                <a:gd name="T88" fmla="*/ 111 w 244"/>
                <a:gd name="T89" fmla="*/ 0 h 193"/>
                <a:gd name="T90" fmla="*/ 87 w 244"/>
                <a:gd name="T91" fmla="*/ 6 h 193"/>
                <a:gd name="T92" fmla="*/ 88 w 244"/>
                <a:gd name="T93" fmla="*/ 7 h 193"/>
                <a:gd name="T94" fmla="*/ 99 w 244"/>
                <a:gd name="T95" fmla="*/ 5 h 193"/>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0" t="0" r="r" b="b"/>
              <a:pathLst>
                <a:path w="244" h="193">
                  <a:moveTo>
                    <a:pt x="99" y="5"/>
                  </a:moveTo>
                  <a:lnTo>
                    <a:pt x="82" y="6"/>
                  </a:lnTo>
                  <a:lnTo>
                    <a:pt x="67" y="8"/>
                  </a:lnTo>
                  <a:lnTo>
                    <a:pt x="52" y="14"/>
                  </a:lnTo>
                  <a:lnTo>
                    <a:pt x="38" y="21"/>
                  </a:lnTo>
                  <a:lnTo>
                    <a:pt x="26" y="30"/>
                  </a:lnTo>
                  <a:lnTo>
                    <a:pt x="15" y="39"/>
                  </a:lnTo>
                  <a:lnTo>
                    <a:pt x="11" y="44"/>
                  </a:lnTo>
                  <a:lnTo>
                    <a:pt x="8" y="50"/>
                  </a:lnTo>
                  <a:lnTo>
                    <a:pt x="4" y="61"/>
                  </a:lnTo>
                  <a:lnTo>
                    <a:pt x="0" y="73"/>
                  </a:lnTo>
                  <a:lnTo>
                    <a:pt x="0" y="85"/>
                  </a:lnTo>
                  <a:lnTo>
                    <a:pt x="1" y="112"/>
                  </a:lnTo>
                  <a:lnTo>
                    <a:pt x="5" y="119"/>
                  </a:lnTo>
                  <a:lnTo>
                    <a:pt x="12" y="127"/>
                  </a:lnTo>
                  <a:lnTo>
                    <a:pt x="12" y="130"/>
                  </a:lnTo>
                  <a:lnTo>
                    <a:pt x="12" y="133"/>
                  </a:lnTo>
                  <a:lnTo>
                    <a:pt x="12" y="140"/>
                  </a:lnTo>
                  <a:lnTo>
                    <a:pt x="10" y="146"/>
                  </a:lnTo>
                  <a:lnTo>
                    <a:pt x="11" y="153"/>
                  </a:lnTo>
                  <a:lnTo>
                    <a:pt x="17" y="162"/>
                  </a:lnTo>
                  <a:lnTo>
                    <a:pt x="24" y="171"/>
                  </a:lnTo>
                  <a:lnTo>
                    <a:pt x="31" y="180"/>
                  </a:lnTo>
                  <a:lnTo>
                    <a:pt x="34" y="184"/>
                  </a:lnTo>
                  <a:lnTo>
                    <a:pt x="36" y="190"/>
                  </a:lnTo>
                  <a:lnTo>
                    <a:pt x="38" y="192"/>
                  </a:lnTo>
                  <a:lnTo>
                    <a:pt x="42" y="192"/>
                  </a:lnTo>
                  <a:lnTo>
                    <a:pt x="46" y="190"/>
                  </a:lnTo>
                  <a:lnTo>
                    <a:pt x="49" y="186"/>
                  </a:lnTo>
                  <a:lnTo>
                    <a:pt x="49" y="158"/>
                  </a:lnTo>
                  <a:lnTo>
                    <a:pt x="51" y="129"/>
                  </a:lnTo>
                  <a:lnTo>
                    <a:pt x="52" y="124"/>
                  </a:lnTo>
                  <a:lnTo>
                    <a:pt x="55" y="122"/>
                  </a:lnTo>
                  <a:lnTo>
                    <a:pt x="58" y="122"/>
                  </a:lnTo>
                  <a:lnTo>
                    <a:pt x="62" y="122"/>
                  </a:lnTo>
                  <a:lnTo>
                    <a:pt x="67" y="122"/>
                  </a:lnTo>
                  <a:lnTo>
                    <a:pt x="70" y="123"/>
                  </a:lnTo>
                  <a:lnTo>
                    <a:pt x="77" y="128"/>
                  </a:lnTo>
                  <a:lnTo>
                    <a:pt x="90" y="138"/>
                  </a:lnTo>
                  <a:lnTo>
                    <a:pt x="98" y="142"/>
                  </a:lnTo>
                  <a:lnTo>
                    <a:pt x="106" y="145"/>
                  </a:lnTo>
                  <a:lnTo>
                    <a:pt x="113" y="146"/>
                  </a:lnTo>
                  <a:lnTo>
                    <a:pt x="119" y="145"/>
                  </a:lnTo>
                  <a:lnTo>
                    <a:pt x="132" y="140"/>
                  </a:lnTo>
                  <a:lnTo>
                    <a:pt x="144" y="135"/>
                  </a:lnTo>
                  <a:lnTo>
                    <a:pt x="156" y="129"/>
                  </a:lnTo>
                  <a:lnTo>
                    <a:pt x="170" y="122"/>
                  </a:lnTo>
                  <a:lnTo>
                    <a:pt x="175" y="115"/>
                  </a:lnTo>
                  <a:lnTo>
                    <a:pt x="177" y="109"/>
                  </a:lnTo>
                  <a:lnTo>
                    <a:pt x="180" y="109"/>
                  </a:lnTo>
                  <a:lnTo>
                    <a:pt x="183" y="108"/>
                  </a:lnTo>
                  <a:lnTo>
                    <a:pt x="188" y="106"/>
                  </a:lnTo>
                  <a:lnTo>
                    <a:pt x="191" y="104"/>
                  </a:lnTo>
                  <a:lnTo>
                    <a:pt x="195" y="104"/>
                  </a:lnTo>
                  <a:lnTo>
                    <a:pt x="196" y="104"/>
                  </a:lnTo>
                  <a:lnTo>
                    <a:pt x="198" y="106"/>
                  </a:lnTo>
                  <a:lnTo>
                    <a:pt x="198" y="107"/>
                  </a:lnTo>
                  <a:lnTo>
                    <a:pt x="201" y="122"/>
                  </a:lnTo>
                  <a:lnTo>
                    <a:pt x="203" y="129"/>
                  </a:lnTo>
                  <a:lnTo>
                    <a:pt x="208" y="135"/>
                  </a:lnTo>
                  <a:lnTo>
                    <a:pt x="210" y="135"/>
                  </a:lnTo>
                  <a:lnTo>
                    <a:pt x="213" y="135"/>
                  </a:lnTo>
                  <a:lnTo>
                    <a:pt x="218" y="129"/>
                  </a:lnTo>
                  <a:lnTo>
                    <a:pt x="222" y="122"/>
                  </a:lnTo>
                  <a:lnTo>
                    <a:pt x="223" y="122"/>
                  </a:lnTo>
                  <a:lnTo>
                    <a:pt x="224" y="124"/>
                  </a:lnTo>
                  <a:lnTo>
                    <a:pt x="227" y="133"/>
                  </a:lnTo>
                  <a:lnTo>
                    <a:pt x="230" y="155"/>
                  </a:lnTo>
                  <a:lnTo>
                    <a:pt x="233" y="160"/>
                  </a:lnTo>
                  <a:lnTo>
                    <a:pt x="234" y="161"/>
                  </a:lnTo>
                  <a:lnTo>
                    <a:pt x="236" y="158"/>
                  </a:lnTo>
                  <a:lnTo>
                    <a:pt x="238" y="145"/>
                  </a:lnTo>
                  <a:lnTo>
                    <a:pt x="241" y="117"/>
                  </a:lnTo>
                  <a:lnTo>
                    <a:pt x="243" y="94"/>
                  </a:lnTo>
                  <a:lnTo>
                    <a:pt x="240" y="84"/>
                  </a:lnTo>
                  <a:lnTo>
                    <a:pt x="238" y="71"/>
                  </a:lnTo>
                  <a:lnTo>
                    <a:pt x="235" y="61"/>
                  </a:lnTo>
                  <a:lnTo>
                    <a:pt x="228" y="50"/>
                  </a:lnTo>
                  <a:lnTo>
                    <a:pt x="221" y="41"/>
                  </a:lnTo>
                  <a:lnTo>
                    <a:pt x="212" y="32"/>
                  </a:lnTo>
                  <a:lnTo>
                    <a:pt x="207" y="27"/>
                  </a:lnTo>
                  <a:lnTo>
                    <a:pt x="199" y="23"/>
                  </a:lnTo>
                  <a:lnTo>
                    <a:pt x="191" y="19"/>
                  </a:lnTo>
                  <a:lnTo>
                    <a:pt x="183" y="16"/>
                  </a:lnTo>
                  <a:lnTo>
                    <a:pt x="167" y="12"/>
                  </a:lnTo>
                  <a:lnTo>
                    <a:pt x="151" y="7"/>
                  </a:lnTo>
                  <a:lnTo>
                    <a:pt x="142" y="4"/>
                  </a:lnTo>
                  <a:lnTo>
                    <a:pt x="134" y="1"/>
                  </a:lnTo>
                  <a:lnTo>
                    <a:pt x="123" y="0"/>
                  </a:lnTo>
                  <a:lnTo>
                    <a:pt x="111" y="0"/>
                  </a:lnTo>
                  <a:lnTo>
                    <a:pt x="98" y="1"/>
                  </a:lnTo>
                  <a:lnTo>
                    <a:pt x="87" y="6"/>
                  </a:lnTo>
                  <a:lnTo>
                    <a:pt x="85" y="7"/>
                  </a:lnTo>
                  <a:lnTo>
                    <a:pt x="88" y="7"/>
                  </a:lnTo>
                  <a:lnTo>
                    <a:pt x="99" y="5"/>
                  </a:lnTo>
                </a:path>
              </a:pathLst>
            </a:custGeom>
            <a:solidFill>
              <a:srgbClr val="600000"/>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600" name="Freeform 124">
              <a:extLst>
                <a:ext uri="{FF2B5EF4-FFF2-40B4-BE49-F238E27FC236}">
                  <a16:creationId xmlns:a16="http://schemas.microsoft.com/office/drawing/2014/main" id="{8A3493E6-4A10-7B95-3C02-9521BDCE34A5}"/>
                </a:ext>
              </a:extLst>
            </p:cNvPr>
            <p:cNvSpPr>
              <a:spLocks/>
            </p:cNvSpPr>
            <p:nvPr/>
          </p:nvSpPr>
          <p:spPr bwMode="auto">
            <a:xfrm>
              <a:off x="4413" y="2476"/>
              <a:ext cx="222" cy="288"/>
            </a:xfrm>
            <a:custGeom>
              <a:avLst/>
              <a:gdLst>
                <a:gd name="T0" fmla="*/ 27 w 222"/>
                <a:gd name="T1" fmla="*/ 190 h 288"/>
                <a:gd name="T2" fmla="*/ 40 w 222"/>
                <a:gd name="T3" fmla="*/ 180 h 288"/>
                <a:gd name="T4" fmla="*/ 64 w 222"/>
                <a:gd name="T5" fmla="*/ 157 h 288"/>
                <a:gd name="T6" fmla="*/ 104 w 222"/>
                <a:gd name="T7" fmla="*/ 123 h 288"/>
                <a:gd name="T8" fmla="*/ 109 w 222"/>
                <a:gd name="T9" fmla="*/ 112 h 288"/>
                <a:gd name="T10" fmla="*/ 111 w 222"/>
                <a:gd name="T11" fmla="*/ 76 h 288"/>
                <a:gd name="T12" fmla="*/ 126 w 222"/>
                <a:gd name="T13" fmla="*/ 43 h 288"/>
                <a:gd name="T14" fmla="*/ 135 w 222"/>
                <a:gd name="T15" fmla="*/ 30 h 288"/>
                <a:gd name="T16" fmla="*/ 146 w 222"/>
                <a:gd name="T17" fmla="*/ 2 h 288"/>
                <a:gd name="T18" fmla="*/ 150 w 222"/>
                <a:gd name="T19" fmla="*/ 0 h 288"/>
                <a:gd name="T20" fmla="*/ 153 w 222"/>
                <a:gd name="T21" fmla="*/ 0 h 288"/>
                <a:gd name="T22" fmla="*/ 155 w 222"/>
                <a:gd name="T23" fmla="*/ 5 h 288"/>
                <a:gd name="T24" fmla="*/ 153 w 222"/>
                <a:gd name="T25" fmla="*/ 26 h 288"/>
                <a:gd name="T26" fmla="*/ 150 w 222"/>
                <a:gd name="T27" fmla="*/ 42 h 288"/>
                <a:gd name="T28" fmla="*/ 144 w 222"/>
                <a:gd name="T29" fmla="*/ 49 h 288"/>
                <a:gd name="T30" fmla="*/ 156 w 222"/>
                <a:gd name="T31" fmla="*/ 38 h 288"/>
                <a:gd name="T32" fmla="*/ 183 w 222"/>
                <a:gd name="T33" fmla="*/ 20 h 288"/>
                <a:gd name="T34" fmla="*/ 194 w 222"/>
                <a:gd name="T35" fmla="*/ 18 h 288"/>
                <a:gd name="T36" fmla="*/ 195 w 222"/>
                <a:gd name="T37" fmla="*/ 22 h 288"/>
                <a:gd name="T38" fmla="*/ 192 w 222"/>
                <a:gd name="T39" fmla="*/ 29 h 288"/>
                <a:gd name="T40" fmla="*/ 178 w 222"/>
                <a:gd name="T41" fmla="*/ 42 h 288"/>
                <a:gd name="T42" fmla="*/ 163 w 222"/>
                <a:gd name="T43" fmla="*/ 52 h 288"/>
                <a:gd name="T44" fmla="*/ 170 w 222"/>
                <a:gd name="T45" fmla="*/ 47 h 288"/>
                <a:gd name="T46" fmla="*/ 191 w 222"/>
                <a:gd name="T47" fmla="*/ 31 h 288"/>
                <a:gd name="T48" fmla="*/ 202 w 222"/>
                <a:gd name="T49" fmla="*/ 28 h 288"/>
                <a:gd name="T50" fmla="*/ 204 w 222"/>
                <a:gd name="T51" fmla="*/ 38 h 288"/>
                <a:gd name="T52" fmla="*/ 197 w 222"/>
                <a:gd name="T53" fmla="*/ 49 h 288"/>
                <a:gd name="T54" fmla="*/ 177 w 222"/>
                <a:gd name="T55" fmla="*/ 65 h 288"/>
                <a:gd name="T56" fmla="*/ 205 w 222"/>
                <a:gd name="T57" fmla="*/ 45 h 288"/>
                <a:gd name="T58" fmla="*/ 216 w 222"/>
                <a:gd name="T59" fmla="*/ 43 h 288"/>
                <a:gd name="T60" fmla="*/ 221 w 222"/>
                <a:gd name="T61" fmla="*/ 44 h 288"/>
                <a:gd name="T62" fmla="*/ 219 w 222"/>
                <a:gd name="T63" fmla="*/ 52 h 288"/>
                <a:gd name="T64" fmla="*/ 205 w 222"/>
                <a:gd name="T65" fmla="*/ 68 h 288"/>
                <a:gd name="T66" fmla="*/ 182 w 222"/>
                <a:gd name="T67" fmla="*/ 89 h 288"/>
                <a:gd name="T68" fmla="*/ 169 w 222"/>
                <a:gd name="T69" fmla="*/ 107 h 288"/>
                <a:gd name="T70" fmla="*/ 168 w 222"/>
                <a:gd name="T71" fmla="*/ 116 h 288"/>
                <a:gd name="T72" fmla="*/ 163 w 222"/>
                <a:gd name="T73" fmla="*/ 128 h 288"/>
                <a:gd name="T74" fmla="*/ 154 w 222"/>
                <a:gd name="T75" fmla="*/ 136 h 288"/>
                <a:gd name="T76" fmla="*/ 141 w 222"/>
                <a:gd name="T77" fmla="*/ 142 h 288"/>
                <a:gd name="T78" fmla="*/ 121 w 222"/>
                <a:gd name="T79" fmla="*/ 176 h 288"/>
                <a:gd name="T80" fmla="*/ 92 w 222"/>
                <a:gd name="T81" fmla="*/ 236 h 288"/>
                <a:gd name="T82" fmla="*/ 68 w 222"/>
                <a:gd name="T83" fmla="*/ 273 h 288"/>
                <a:gd name="T84" fmla="*/ 54 w 222"/>
                <a:gd name="T85" fmla="*/ 283 h 288"/>
                <a:gd name="T86" fmla="*/ 37 w 222"/>
                <a:gd name="T87" fmla="*/ 287 h 288"/>
                <a:gd name="T88" fmla="*/ 21 w 222"/>
                <a:gd name="T89" fmla="*/ 286 h 288"/>
                <a:gd name="T90" fmla="*/ 7 w 222"/>
                <a:gd name="T91" fmla="*/ 280 h 288"/>
                <a:gd name="T92" fmla="*/ 0 w 222"/>
                <a:gd name="T93" fmla="*/ 271 h 288"/>
                <a:gd name="T94" fmla="*/ 0 w 222"/>
                <a:gd name="T95" fmla="*/ 259 h 288"/>
                <a:gd name="T96" fmla="*/ 6 w 222"/>
                <a:gd name="T97" fmla="*/ 224 h 288"/>
                <a:gd name="T98" fmla="*/ 20 w 222"/>
                <a:gd name="T99" fmla="*/ 194 h 288"/>
                <a:gd name="T100" fmla="*/ 20 w 222"/>
                <a:gd name="T101" fmla="*/ 194 h 288"/>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0" t="0" r="r" b="b"/>
              <a:pathLst>
                <a:path w="222" h="288">
                  <a:moveTo>
                    <a:pt x="20" y="194"/>
                  </a:moveTo>
                  <a:lnTo>
                    <a:pt x="27" y="190"/>
                  </a:lnTo>
                  <a:lnTo>
                    <a:pt x="33" y="185"/>
                  </a:lnTo>
                  <a:lnTo>
                    <a:pt x="40" y="180"/>
                  </a:lnTo>
                  <a:lnTo>
                    <a:pt x="47" y="174"/>
                  </a:lnTo>
                  <a:lnTo>
                    <a:pt x="64" y="157"/>
                  </a:lnTo>
                  <a:lnTo>
                    <a:pt x="83" y="139"/>
                  </a:lnTo>
                  <a:lnTo>
                    <a:pt x="104" y="123"/>
                  </a:lnTo>
                  <a:lnTo>
                    <a:pt x="107" y="117"/>
                  </a:lnTo>
                  <a:lnTo>
                    <a:pt x="109" y="112"/>
                  </a:lnTo>
                  <a:lnTo>
                    <a:pt x="109" y="98"/>
                  </a:lnTo>
                  <a:lnTo>
                    <a:pt x="111" y="76"/>
                  </a:lnTo>
                  <a:lnTo>
                    <a:pt x="119" y="56"/>
                  </a:lnTo>
                  <a:lnTo>
                    <a:pt x="126" y="43"/>
                  </a:lnTo>
                  <a:lnTo>
                    <a:pt x="131" y="36"/>
                  </a:lnTo>
                  <a:lnTo>
                    <a:pt x="135" y="30"/>
                  </a:lnTo>
                  <a:lnTo>
                    <a:pt x="140" y="16"/>
                  </a:lnTo>
                  <a:lnTo>
                    <a:pt x="146" y="2"/>
                  </a:lnTo>
                  <a:lnTo>
                    <a:pt x="148" y="0"/>
                  </a:lnTo>
                  <a:lnTo>
                    <a:pt x="150" y="0"/>
                  </a:lnTo>
                  <a:lnTo>
                    <a:pt x="151" y="0"/>
                  </a:lnTo>
                  <a:lnTo>
                    <a:pt x="153" y="0"/>
                  </a:lnTo>
                  <a:lnTo>
                    <a:pt x="154" y="3"/>
                  </a:lnTo>
                  <a:lnTo>
                    <a:pt x="155" y="5"/>
                  </a:lnTo>
                  <a:lnTo>
                    <a:pt x="154" y="8"/>
                  </a:lnTo>
                  <a:lnTo>
                    <a:pt x="153" y="26"/>
                  </a:lnTo>
                  <a:lnTo>
                    <a:pt x="152" y="33"/>
                  </a:lnTo>
                  <a:lnTo>
                    <a:pt x="150" y="42"/>
                  </a:lnTo>
                  <a:lnTo>
                    <a:pt x="146" y="45"/>
                  </a:lnTo>
                  <a:lnTo>
                    <a:pt x="144" y="49"/>
                  </a:lnTo>
                  <a:lnTo>
                    <a:pt x="150" y="43"/>
                  </a:lnTo>
                  <a:lnTo>
                    <a:pt x="156" y="38"/>
                  </a:lnTo>
                  <a:lnTo>
                    <a:pt x="173" y="24"/>
                  </a:lnTo>
                  <a:lnTo>
                    <a:pt x="183" y="20"/>
                  </a:lnTo>
                  <a:lnTo>
                    <a:pt x="193" y="18"/>
                  </a:lnTo>
                  <a:lnTo>
                    <a:pt x="194" y="18"/>
                  </a:lnTo>
                  <a:lnTo>
                    <a:pt x="195" y="18"/>
                  </a:lnTo>
                  <a:lnTo>
                    <a:pt x="195" y="22"/>
                  </a:lnTo>
                  <a:lnTo>
                    <a:pt x="195" y="25"/>
                  </a:lnTo>
                  <a:lnTo>
                    <a:pt x="192" y="29"/>
                  </a:lnTo>
                  <a:lnTo>
                    <a:pt x="185" y="35"/>
                  </a:lnTo>
                  <a:lnTo>
                    <a:pt x="178" y="42"/>
                  </a:lnTo>
                  <a:lnTo>
                    <a:pt x="162" y="54"/>
                  </a:lnTo>
                  <a:lnTo>
                    <a:pt x="163" y="52"/>
                  </a:lnTo>
                  <a:lnTo>
                    <a:pt x="166" y="51"/>
                  </a:lnTo>
                  <a:lnTo>
                    <a:pt x="170" y="47"/>
                  </a:lnTo>
                  <a:lnTo>
                    <a:pt x="182" y="38"/>
                  </a:lnTo>
                  <a:lnTo>
                    <a:pt x="191" y="31"/>
                  </a:lnTo>
                  <a:lnTo>
                    <a:pt x="197" y="30"/>
                  </a:lnTo>
                  <a:lnTo>
                    <a:pt x="202" y="28"/>
                  </a:lnTo>
                  <a:lnTo>
                    <a:pt x="205" y="34"/>
                  </a:lnTo>
                  <a:lnTo>
                    <a:pt x="204" y="38"/>
                  </a:lnTo>
                  <a:lnTo>
                    <a:pt x="200" y="44"/>
                  </a:lnTo>
                  <a:lnTo>
                    <a:pt x="197" y="49"/>
                  </a:lnTo>
                  <a:lnTo>
                    <a:pt x="187" y="56"/>
                  </a:lnTo>
                  <a:lnTo>
                    <a:pt x="177" y="65"/>
                  </a:lnTo>
                  <a:lnTo>
                    <a:pt x="195" y="50"/>
                  </a:lnTo>
                  <a:lnTo>
                    <a:pt x="205" y="45"/>
                  </a:lnTo>
                  <a:lnTo>
                    <a:pt x="210" y="43"/>
                  </a:lnTo>
                  <a:lnTo>
                    <a:pt x="216" y="43"/>
                  </a:lnTo>
                  <a:lnTo>
                    <a:pt x="218" y="43"/>
                  </a:lnTo>
                  <a:lnTo>
                    <a:pt x="221" y="44"/>
                  </a:lnTo>
                  <a:lnTo>
                    <a:pt x="221" y="47"/>
                  </a:lnTo>
                  <a:lnTo>
                    <a:pt x="219" y="52"/>
                  </a:lnTo>
                  <a:lnTo>
                    <a:pt x="217" y="56"/>
                  </a:lnTo>
                  <a:lnTo>
                    <a:pt x="205" y="68"/>
                  </a:lnTo>
                  <a:lnTo>
                    <a:pt x="193" y="78"/>
                  </a:lnTo>
                  <a:lnTo>
                    <a:pt x="182" y="89"/>
                  </a:lnTo>
                  <a:lnTo>
                    <a:pt x="170" y="101"/>
                  </a:lnTo>
                  <a:lnTo>
                    <a:pt x="169" y="107"/>
                  </a:lnTo>
                  <a:lnTo>
                    <a:pt x="168" y="112"/>
                  </a:lnTo>
                  <a:lnTo>
                    <a:pt x="168" y="116"/>
                  </a:lnTo>
                  <a:lnTo>
                    <a:pt x="165" y="125"/>
                  </a:lnTo>
                  <a:lnTo>
                    <a:pt x="163" y="128"/>
                  </a:lnTo>
                  <a:lnTo>
                    <a:pt x="160" y="132"/>
                  </a:lnTo>
                  <a:lnTo>
                    <a:pt x="154" y="136"/>
                  </a:lnTo>
                  <a:lnTo>
                    <a:pt x="148" y="139"/>
                  </a:lnTo>
                  <a:lnTo>
                    <a:pt x="141" y="142"/>
                  </a:lnTo>
                  <a:lnTo>
                    <a:pt x="138" y="146"/>
                  </a:lnTo>
                  <a:lnTo>
                    <a:pt x="121" y="176"/>
                  </a:lnTo>
                  <a:lnTo>
                    <a:pt x="106" y="206"/>
                  </a:lnTo>
                  <a:lnTo>
                    <a:pt x="92" y="236"/>
                  </a:lnTo>
                  <a:lnTo>
                    <a:pt x="73" y="266"/>
                  </a:lnTo>
                  <a:lnTo>
                    <a:pt x="68" y="273"/>
                  </a:lnTo>
                  <a:lnTo>
                    <a:pt x="60" y="279"/>
                  </a:lnTo>
                  <a:lnTo>
                    <a:pt x="54" y="283"/>
                  </a:lnTo>
                  <a:lnTo>
                    <a:pt x="46" y="285"/>
                  </a:lnTo>
                  <a:lnTo>
                    <a:pt x="37" y="287"/>
                  </a:lnTo>
                  <a:lnTo>
                    <a:pt x="30" y="287"/>
                  </a:lnTo>
                  <a:lnTo>
                    <a:pt x="21" y="286"/>
                  </a:lnTo>
                  <a:lnTo>
                    <a:pt x="13" y="283"/>
                  </a:lnTo>
                  <a:lnTo>
                    <a:pt x="7" y="280"/>
                  </a:lnTo>
                  <a:lnTo>
                    <a:pt x="2" y="274"/>
                  </a:lnTo>
                  <a:lnTo>
                    <a:pt x="0" y="271"/>
                  </a:lnTo>
                  <a:lnTo>
                    <a:pt x="0" y="267"/>
                  </a:lnTo>
                  <a:lnTo>
                    <a:pt x="0" y="259"/>
                  </a:lnTo>
                  <a:lnTo>
                    <a:pt x="2" y="241"/>
                  </a:lnTo>
                  <a:lnTo>
                    <a:pt x="6" y="224"/>
                  </a:lnTo>
                  <a:lnTo>
                    <a:pt x="18" y="196"/>
                  </a:lnTo>
                  <a:lnTo>
                    <a:pt x="20" y="194"/>
                  </a:lnTo>
                  <a:lnTo>
                    <a:pt x="21" y="194"/>
                  </a:lnTo>
                  <a:lnTo>
                    <a:pt x="20" y="194"/>
                  </a:lnTo>
                </a:path>
              </a:pathLst>
            </a:custGeom>
            <a:solidFill>
              <a:srgbClr val="FFE0F5"/>
            </a:solidFill>
            <a:ln w="12700" cap="rnd" cmpd="sng">
              <a:solidFill>
                <a:srgbClr val="FF9FCF"/>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601" name="Freeform 125">
              <a:extLst>
                <a:ext uri="{FF2B5EF4-FFF2-40B4-BE49-F238E27FC236}">
                  <a16:creationId xmlns:a16="http://schemas.microsoft.com/office/drawing/2014/main" id="{499A3924-A089-1E0E-15B5-2F4593970C7D}"/>
                </a:ext>
              </a:extLst>
            </p:cNvPr>
            <p:cNvSpPr>
              <a:spLocks/>
            </p:cNvSpPr>
            <p:nvPr/>
          </p:nvSpPr>
          <p:spPr bwMode="auto">
            <a:xfrm>
              <a:off x="4705" y="2481"/>
              <a:ext cx="207" cy="291"/>
            </a:xfrm>
            <a:custGeom>
              <a:avLst/>
              <a:gdLst>
                <a:gd name="T0" fmla="*/ 13 w 207"/>
                <a:gd name="T1" fmla="*/ 69 h 291"/>
                <a:gd name="T2" fmla="*/ 23 w 207"/>
                <a:gd name="T3" fmla="*/ 93 h 291"/>
                <a:gd name="T4" fmla="*/ 29 w 207"/>
                <a:gd name="T5" fmla="*/ 118 h 291"/>
                <a:gd name="T6" fmla="*/ 42 w 207"/>
                <a:gd name="T7" fmla="*/ 148 h 291"/>
                <a:gd name="T8" fmla="*/ 57 w 207"/>
                <a:gd name="T9" fmla="*/ 165 h 291"/>
                <a:gd name="T10" fmla="*/ 69 w 207"/>
                <a:gd name="T11" fmla="*/ 193 h 291"/>
                <a:gd name="T12" fmla="*/ 85 w 207"/>
                <a:gd name="T13" fmla="*/ 228 h 291"/>
                <a:gd name="T14" fmla="*/ 98 w 207"/>
                <a:gd name="T15" fmla="*/ 256 h 291"/>
                <a:gd name="T16" fmla="*/ 108 w 207"/>
                <a:gd name="T17" fmla="*/ 270 h 291"/>
                <a:gd name="T18" fmla="*/ 118 w 207"/>
                <a:gd name="T19" fmla="*/ 277 h 291"/>
                <a:gd name="T20" fmla="*/ 140 w 207"/>
                <a:gd name="T21" fmla="*/ 288 h 291"/>
                <a:gd name="T22" fmla="*/ 174 w 207"/>
                <a:gd name="T23" fmla="*/ 290 h 291"/>
                <a:gd name="T24" fmla="*/ 192 w 207"/>
                <a:gd name="T25" fmla="*/ 284 h 291"/>
                <a:gd name="T26" fmla="*/ 200 w 207"/>
                <a:gd name="T27" fmla="*/ 275 h 291"/>
                <a:gd name="T28" fmla="*/ 206 w 207"/>
                <a:gd name="T29" fmla="*/ 260 h 291"/>
                <a:gd name="T30" fmla="*/ 203 w 207"/>
                <a:gd name="T31" fmla="*/ 245 h 291"/>
                <a:gd name="T32" fmla="*/ 197 w 207"/>
                <a:gd name="T33" fmla="*/ 232 h 291"/>
                <a:gd name="T34" fmla="*/ 174 w 207"/>
                <a:gd name="T35" fmla="*/ 206 h 291"/>
                <a:gd name="T36" fmla="*/ 119 w 207"/>
                <a:gd name="T37" fmla="*/ 158 h 291"/>
                <a:gd name="T38" fmla="*/ 103 w 207"/>
                <a:gd name="T39" fmla="*/ 140 h 291"/>
                <a:gd name="T40" fmla="*/ 94 w 207"/>
                <a:gd name="T41" fmla="*/ 119 h 291"/>
                <a:gd name="T42" fmla="*/ 91 w 207"/>
                <a:gd name="T43" fmla="*/ 71 h 291"/>
                <a:gd name="T44" fmla="*/ 92 w 207"/>
                <a:gd name="T45" fmla="*/ 22 h 291"/>
                <a:gd name="T46" fmla="*/ 90 w 207"/>
                <a:gd name="T47" fmla="*/ 8 h 291"/>
                <a:gd name="T48" fmla="*/ 86 w 207"/>
                <a:gd name="T49" fmla="*/ 1 h 291"/>
                <a:gd name="T50" fmla="*/ 79 w 207"/>
                <a:gd name="T51" fmla="*/ 0 h 291"/>
                <a:gd name="T52" fmla="*/ 73 w 207"/>
                <a:gd name="T53" fmla="*/ 3 h 291"/>
                <a:gd name="T54" fmla="*/ 74 w 207"/>
                <a:gd name="T55" fmla="*/ 19 h 291"/>
                <a:gd name="T56" fmla="*/ 79 w 207"/>
                <a:gd name="T57" fmla="*/ 46 h 291"/>
                <a:gd name="T58" fmla="*/ 79 w 207"/>
                <a:gd name="T59" fmla="*/ 55 h 291"/>
                <a:gd name="T60" fmla="*/ 81 w 207"/>
                <a:gd name="T61" fmla="*/ 38 h 291"/>
                <a:gd name="T62" fmla="*/ 75 w 207"/>
                <a:gd name="T63" fmla="*/ 17 h 291"/>
                <a:gd name="T64" fmla="*/ 67 w 207"/>
                <a:gd name="T65" fmla="*/ 4 h 291"/>
                <a:gd name="T66" fmla="*/ 58 w 207"/>
                <a:gd name="T67" fmla="*/ 4 h 291"/>
                <a:gd name="T68" fmla="*/ 55 w 207"/>
                <a:gd name="T69" fmla="*/ 13 h 291"/>
                <a:gd name="T70" fmla="*/ 57 w 207"/>
                <a:gd name="T71" fmla="*/ 35 h 291"/>
                <a:gd name="T72" fmla="*/ 59 w 207"/>
                <a:gd name="T73" fmla="*/ 58 h 291"/>
                <a:gd name="T74" fmla="*/ 61 w 207"/>
                <a:gd name="T75" fmla="*/ 44 h 291"/>
                <a:gd name="T76" fmla="*/ 58 w 207"/>
                <a:gd name="T77" fmla="*/ 28 h 291"/>
                <a:gd name="T78" fmla="*/ 51 w 207"/>
                <a:gd name="T79" fmla="*/ 21 h 291"/>
                <a:gd name="T80" fmla="*/ 40 w 207"/>
                <a:gd name="T81" fmla="*/ 19 h 291"/>
                <a:gd name="T82" fmla="*/ 32 w 207"/>
                <a:gd name="T83" fmla="*/ 26 h 291"/>
                <a:gd name="T84" fmla="*/ 34 w 207"/>
                <a:gd name="T85" fmla="*/ 46 h 291"/>
                <a:gd name="T86" fmla="*/ 42 w 207"/>
                <a:gd name="T87" fmla="*/ 74 h 291"/>
                <a:gd name="T88" fmla="*/ 33 w 207"/>
                <a:gd name="T89" fmla="*/ 55 h 291"/>
                <a:gd name="T90" fmla="*/ 22 w 207"/>
                <a:gd name="T91" fmla="*/ 45 h 291"/>
                <a:gd name="T92" fmla="*/ 12 w 207"/>
                <a:gd name="T93" fmla="*/ 42 h 291"/>
                <a:gd name="T94" fmla="*/ 4 w 207"/>
                <a:gd name="T95" fmla="*/ 44 h 291"/>
                <a:gd name="T96" fmla="*/ 0 w 207"/>
                <a:gd name="T97" fmla="*/ 51 h 291"/>
                <a:gd name="T98" fmla="*/ 2 w 207"/>
                <a:gd name="T99" fmla="*/ 55 h 291"/>
                <a:gd name="T100" fmla="*/ 2 w 207"/>
                <a:gd name="T101" fmla="*/ 46 h 291"/>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0" t="0" r="r" b="b"/>
              <a:pathLst>
                <a:path w="207" h="291">
                  <a:moveTo>
                    <a:pt x="2" y="46"/>
                  </a:moveTo>
                  <a:lnTo>
                    <a:pt x="13" y="69"/>
                  </a:lnTo>
                  <a:lnTo>
                    <a:pt x="19" y="81"/>
                  </a:lnTo>
                  <a:lnTo>
                    <a:pt x="23" y="93"/>
                  </a:lnTo>
                  <a:lnTo>
                    <a:pt x="26" y="105"/>
                  </a:lnTo>
                  <a:lnTo>
                    <a:pt x="29" y="118"/>
                  </a:lnTo>
                  <a:lnTo>
                    <a:pt x="33" y="141"/>
                  </a:lnTo>
                  <a:lnTo>
                    <a:pt x="42" y="148"/>
                  </a:lnTo>
                  <a:lnTo>
                    <a:pt x="50" y="156"/>
                  </a:lnTo>
                  <a:lnTo>
                    <a:pt x="57" y="165"/>
                  </a:lnTo>
                  <a:lnTo>
                    <a:pt x="61" y="174"/>
                  </a:lnTo>
                  <a:lnTo>
                    <a:pt x="69" y="193"/>
                  </a:lnTo>
                  <a:lnTo>
                    <a:pt x="77" y="215"/>
                  </a:lnTo>
                  <a:lnTo>
                    <a:pt x="85" y="228"/>
                  </a:lnTo>
                  <a:lnTo>
                    <a:pt x="92" y="239"/>
                  </a:lnTo>
                  <a:lnTo>
                    <a:pt x="98" y="256"/>
                  </a:lnTo>
                  <a:lnTo>
                    <a:pt x="102" y="263"/>
                  </a:lnTo>
                  <a:lnTo>
                    <a:pt x="108" y="270"/>
                  </a:lnTo>
                  <a:lnTo>
                    <a:pt x="112" y="275"/>
                  </a:lnTo>
                  <a:lnTo>
                    <a:pt x="118" y="277"/>
                  </a:lnTo>
                  <a:lnTo>
                    <a:pt x="130" y="283"/>
                  </a:lnTo>
                  <a:lnTo>
                    <a:pt x="140" y="288"/>
                  </a:lnTo>
                  <a:lnTo>
                    <a:pt x="151" y="290"/>
                  </a:lnTo>
                  <a:lnTo>
                    <a:pt x="174" y="290"/>
                  </a:lnTo>
                  <a:lnTo>
                    <a:pt x="186" y="288"/>
                  </a:lnTo>
                  <a:lnTo>
                    <a:pt x="192" y="284"/>
                  </a:lnTo>
                  <a:lnTo>
                    <a:pt x="196" y="281"/>
                  </a:lnTo>
                  <a:lnTo>
                    <a:pt x="200" y="275"/>
                  </a:lnTo>
                  <a:lnTo>
                    <a:pt x="203" y="267"/>
                  </a:lnTo>
                  <a:lnTo>
                    <a:pt x="206" y="260"/>
                  </a:lnTo>
                  <a:lnTo>
                    <a:pt x="206" y="252"/>
                  </a:lnTo>
                  <a:lnTo>
                    <a:pt x="203" y="245"/>
                  </a:lnTo>
                  <a:lnTo>
                    <a:pt x="200" y="238"/>
                  </a:lnTo>
                  <a:lnTo>
                    <a:pt x="197" y="232"/>
                  </a:lnTo>
                  <a:lnTo>
                    <a:pt x="192" y="226"/>
                  </a:lnTo>
                  <a:lnTo>
                    <a:pt x="174" y="206"/>
                  </a:lnTo>
                  <a:lnTo>
                    <a:pt x="155" y="188"/>
                  </a:lnTo>
                  <a:lnTo>
                    <a:pt x="119" y="158"/>
                  </a:lnTo>
                  <a:lnTo>
                    <a:pt x="110" y="149"/>
                  </a:lnTo>
                  <a:lnTo>
                    <a:pt x="103" y="140"/>
                  </a:lnTo>
                  <a:lnTo>
                    <a:pt x="98" y="130"/>
                  </a:lnTo>
                  <a:lnTo>
                    <a:pt x="94" y="119"/>
                  </a:lnTo>
                  <a:lnTo>
                    <a:pt x="91" y="95"/>
                  </a:lnTo>
                  <a:lnTo>
                    <a:pt x="91" y="71"/>
                  </a:lnTo>
                  <a:lnTo>
                    <a:pt x="92" y="46"/>
                  </a:lnTo>
                  <a:lnTo>
                    <a:pt x="92" y="22"/>
                  </a:lnTo>
                  <a:lnTo>
                    <a:pt x="91" y="13"/>
                  </a:lnTo>
                  <a:lnTo>
                    <a:pt x="90" y="8"/>
                  </a:lnTo>
                  <a:lnTo>
                    <a:pt x="88" y="4"/>
                  </a:lnTo>
                  <a:lnTo>
                    <a:pt x="86" y="1"/>
                  </a:lnTo>
                  <a:lnTo>
                    <a:pt x="83" y="0"/>
                  </a:lnTo>
                  <a:lnTo>
                    <a:pt x="79" y="0"/>
                  </a:lnTo>
                  <a:lnTo>
                    <a:pt x="75" y="1"/>
                  </a:lnTo>
                  <a:lnTo>
                    <a:pt x="73" y="3"/>
                  </a:lnTo>
                  <a:lnTo>
                    <a:pt x="73" y="6"/>
                  </a:lnTo>
                  <a:lnTo>
                    <a:pt x="74" y="19"/>
                  </a:lnTo>
                  <a:lnTo>
                    <a:pt x="77" y="33"/>
                  </a:lnTo>
                  <a:lnTo>
                    <a:pt x="79" y="46"/>
                  </a:lnTo>
                  <a:lnTo>
                    <a:pt x="79" y="59"/>
                  </a:lnTo>
                  <a:lnTo>
                    <a:pt x="79" y="55"/>
                  </a:lnTo>
                  <a:lnTo>
                    <a:pt x="80" y="51"/>
                  </a:lnTo>
                  <a:lnTo>
                    <a:pt x="81" y="38"/>
                  </a:lnTo>
                  <a:lnTo>
                    <a:pt x="79" y="28"/>
                  </a:lnTo>
                  <a:lnTo>
                    <a:pt x="75" y="17"/>
                  </a:lnTo>
                  <a:lnTo>
                    <a:pt x="69" y="6"/>
                  </a:lnTo>
                  <a:lnTo>
                    <a:pt x="67" y="4"/>
                  </a:lnTo>
                  <a:lnTo>
                    <a:pt x="62" y="4"/>
                  </a:lnTo>
                  <a:lnTo>
                    <a:pt x="58" y="4"/>
                  </a:lnTo>
                  <a:lnTo>
                    <a:pt x="56" y="6"/>
                  </a:lnTo>
                  <a:lnTo>
                    <a:pt x="55" y="13"/>
                  </a:lnTo>
                  <a:lnTo>
                    <a:pt x="54" y="21"/>
                  </a:lnTo>
                  <a:lnTo>
                    <a:pt x="57" y="35"/>
                  </a:lnTo>
                  <a:lnTo>
                    <a:pt x="59" y="50"/>
                  </a:lnTo>
                  <a:lnTo>
                    <a:pt x="59" y="58"/>
                  </a:lnTo>
                  <a:lnTo>
                    <a:pt x="60" y="65"/>
                  </a:lnTo>
                  <a:lnTo>
                    <a:pt x="61" y="44"/>
                  </a:lnTo>
                  <a:lnTo>
                    <a:pt x="59" y="33"/>
                  </a:lnTo>
                  <a:lnTo>
                    <a:pt x="58" y="28"/>
                  </a:lnTo>
                  <a:lnTo>
                    <a:pt x="55" y="23"/>
                  </a:lnTo>
                  <a:lnTo>
                    <a:pt x="51" y="21"/>
                  </a:lnTo>
                  <a:lnTo>
                    <a:pt x="46" y="19"/>
                  </a:lnTo>
                  <a:lnTo>
                    <a:pt x="40" y="19"/>
                  </a:lnTo>
                  <a:lnTo>
                    <a:pt x="36" y="21"/>
                  </a:lnTo>
                  <a:lnTo>
                    <a:pt x="32" y="26"/>
                  </a:lnTo>
                  <a:lnTo>
                    <a:pt x="30" y="33"/>
                  </a:lnTo>
                  <a:lnTo>
                    <a:pt x="34" y="46"/>
                  </a:lnTo>
                  <a:lnTo>
                    <a:pt x="38" y="59"/>
                  </a:lnTo>
                  <a:lnTo>
                    <a:pt x="42" y="74"/>
                  </a:lnTo>
                  <a:lnTo>
                    <a:pt x="36" y="61"/>
                  </a:lnTo>
                  <a:lnTo>
                    <a:pt x="33" y="55"/>
                  </a:lnTo>
                  <a:lnTo>
                    <a:pt x="28" y="49"/>
                  </a:lnTo>
                  <a:lnTo>
                    <a:pt x="22" y="45"/>
                  </a:lnTo>
                  <a:lnTo>
                    <a:pt x="16" y="42"/>
                  </a:lnTo>
                  <a:lnTo>
                    <a:pt x="12" y="42"/>
                  </a:lnTo>
                  <a:lnTo>
                    <a:pt x="8" y="42"/>
                  </a:lnTo>
                  <a:lnTo>
                    <a:pt x="4" y="44"/>
                  </a:lnTo>
                  <a:lnTo>
                    <a:pt x="2" y="46"/>
                  </a:lnTo>
                  <a:lnTo>
                    <a:pt x="0" y="51"/>
                  </a:lnTo>
                  <a:lnTo>
                    <a:pt x="0" y="52"/>
                  </a:lnTo>
                  <a:lnTo>
                    <a:pt x="2" y="55"/>
                  </a:lnTo>
                  <a:lnTo>
                    <a:pt x="2" y="46"/>
                  </a:lnTo>
                </a:path>
              </a:pathLst>
            </a:custGeom>
            <a:solidFill>
              <a:srgbClr val="FFE0F5"/>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602" name="Freeform 126">
              <a:extLst>
                <a:ext uri="{FF2B5EF4-FFF2-40B4-BE49-F238E27FC236}">
                  <a16:creationId xmlns:a16="http://schemas.microsoft.com/office/drawing/2014/main" id="{A9473662-D8FA-7A3C-EF33-0E6B6314CD18}"/>
                </a:ext>
              </a:extLst>
            </p:cNvPr>
            <p:cNvSpPr>
              <a:spLocks/>
            </p:cNvSpPr>
            <p:nvPr/>
          </p:nvSpPr>
          <p:spPr bwMode="auto">
            <a:xfrm>
              <a:off x="4705" y="2481"/>
              <a:ext cx="207" cy="291"/>
            </a:xfrm>
            <a:custGeom>
              <a:avLst/>
              <a:gdLst>
                <a:gd name="T0" fmla="*/ 13 w 207"/>
                <a:gd name="T1" fmla="*/ 69 h 291"/>
                <a:gd name="T2" fmla="*/ 23 w 207"/>
                <a:gd name="T3" fmla="*/ 93 h 291"/>
                <a:gd name="T4" fmla="*/ 29 w 207"/>
                <a:gd name="T5" fmla="*/ 118 h 291"/>
                <a:gd name="T6" fmla="*/ 42 w 207"/>
                <a:gd name="T7" fmla="*/ 148 h 291"/>
                <a:gd name="T8" fmla="*/ 57 w 207"/>
                <a:gd name="T9" fmla="*/ 165 h 291"/>
                <a:gd name="T10" fmla="*/ 69 w 207"/>
                <a:gd name="T11" fmla="*/ 193 h 291"/>
                <a:gd name="T12" fmla="*/ 85 w 207"/>
                <a:gd name="T13" fmla="*/ 228 h 291"/>
                <a:gd name="T14" fmla="*/ 98 w 207"/>
                <a:gd name="T15" fmla="*/ 256 h 291"/>
                <a:gd name="T16" fmla="*/ 108 w 207"/>
                <a:gd name="T17" fmla="*/ 270 h 291"/>
                <a:gd name="T18" fmla="*/ 118 w 207"/>
                <a:gd name="T19" fmla="*/ 277 h 291"/>
                <a:gd name="T20" fmla="*/ 140 w 207"/>
                <a:gd name="T21" fmla="*/ 288 h 291"/>
                <a:gd name="T22" fmla="*/ 174 w 207"/>
                <a:gd name="T23" fmla="*/ 290 h 291"/>
                <a:gd name="T24" fmla="*/ 192 w 207"/>
                <a:gd name="T25" fmla="*/ 284 h 291"/>
                <a:gd name="T26" fmla="*/ 200 w 207"/>
                <a:gd name="T27" fmla="*/ 275 h 291"/>
                <a:gd name="T28" fmla="*/ 206 w 207"/>
                <a:gd name="T29" fmla="*/ 260 h 291"/>
                <a:gd name="T30" fmla="*/ 203 w 207"/>
                <a:gd name="T31" fmla="*/ 245 h 291"/>
                <a:gd name="T32" fmla="*/ 197 w 207"/>
                <a:gd name="T33" fmla="*/ 232 h 291"/>
                <a:gd name="T34" fmla="*/ 174 w 207"/>
                <a:gd name="T35" fmla="*/ 206 h 291"/>
                <a:gd name="T36" fmla="*/ 119 w 207"/>
                <a:gd name="T37" fmla="*/ 158 h 291"/>
                <a:gd name="T38" fmla="*/ 103 w 207"/>
                <a:gd name="T39" fmla="*/ 140 h 291"/>
                <a:gd name="T40" fmla="*/ 94 w 207"/>
                <a:gd name="T41" fmla="*/ 119 h 291"/>
                <a:gd name="T42" fmla="*/ 91 w 207"/>
                <a:gd name="T43" fmla="*/ 71 h 291"/>
                <a:gd name="T44" fmla="*/ 92 w 207"/>
                <a:gd name="T45" fmla="*/ 22 h 291"/>
                <a:gd name="T46" fmla="*/ 90 w 207"/>
                <a:gd name="T47" fmla="*/ 8 h 291"/>
                <a:gd name="T48" fmla="*/ 86 w 207"/>
                <a:gd name="T49" fmla="*/ 1 h 291"/>
                <a:gd name="T50" fmla="*/ 79 w 207"/>
                <a:gd name="T51" fmla="*/ 0 h 291"/>
                <a:gd name="T52" fmla="*/ 73 w 207"/>
                <a:gd name="T53" fmla="*/ 3 h 291"/>
                <a:gd name="T54" fmla="*/ 74 w 207"/>
                <a:gd name="T55" fmla="*/ 19 h 291"/>
                <a:gd name="T56" fmla="*/ 79 w 207"/>
                <a:gd name="T57" fmla="*/ 46 h 291"/>
                <a:gd name="T58" fmla="*/ 79 w 207"/>
                <a:gd name="T59" fmla="*/ 55 h 291"/>
                <a:gd name="T60" fmla="*/ 81 w 207"/>
                <a:gd name="T61" fmla="*/ 38 h 291"/>
                <a:gd name="T62" fmla="*/ 75 w 207"/>
                <a:gd name="T63" fmla="*/ 17 h 291"/>
                <a:gd name="T64" fmla="*/ 67 w 207"/>
                <a:gd name="T65" fmla="*/ 4 h 291"/>
                <a:gd name="T66" fmla="*/ 58 w 207"/>
                <a:gd name="T67" fmla="*/ 4 h 291"/>
                <a:gd name="T68" fmla="*/ 55 w 207"/>
                <a:gd name="T69" fmla="*/ 13 h 291"/>
                <a:gd name="T70" fmla="*/ 57 w 207"/>
                <a:gd name="T71" fmla="*/ 35 h 291"/>
                <a:gd name="T72" fmla="*/ 59 w 207"/>
                <a:gd name="T73" fmla="*/ 58 h 291"/>
                <a:gd name="T74" fmla="*/ 61 w 207"/>
                <a:gd name="T75" fmla="*/ 44 h 291"/>
                <a:gd name="T76" fmla="*/ 58 w 207"/>
                <a:gd name="T77" fmla="*/ 28 h 291"/>
                <a:gd name="T78" fmla="*/ 51 w 207"/>
                <a:gd name="T79" fmla="*/ 21 h 291"/>
                <a:gd name="T80" fmla="*/ 40 w 207"/>
                <a:gd name="T81" fmla="*/ 19 h 291"/>
                <a:gd name="T82" fmla="*/ 32 w 207"/>
                <a:gd name="T83" fmla="*/ 26 h 291"/>
                <a:gd name="T84" fmla="*/ 34 w 207"/>
                <a:gd name="T85" fmla="*/ 46 h 291"/>
                <a:gd name="T86" fmla="*/ 42 w 207"/>
                <a:gd name="T87" fmla="*/ 74 h 291"/>
                <a:gd name="T88" fmla="*/ 33 w 207"/>
                <a:gd name="T89" fmla="*/ 55 h 291"/>
                <a:gd name="T90" fmla="*/ 22 w 207"/>
                <a:gd name="T91" fmla="*/ 45 h 291"/>
                <a:gd name="T92" fmla="*/ 12 w 207"/>
                <a:gd name="T93" fmla="*/ 42 h 291"/>
                <a:gd name="T94" fmla="*/ 4 w 207"/>
                <a:gd name="T95" fmla="*/ 44 h 291"/>
                <a:gd name="T96" fmla="*/ 0 w 207"/>
                <a:gd name="T97" fmla="*/ 51 h 291"/>
                <a:gd name="T98" fmla="*/ 2 w 207"/>
                <a:gd name="T99" fmla="*/ 55 h 291"/>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0" t="0" r="r" b="b"/>
              <a:pathLst>
                <a:path w="207" h="291">
                  <a:moveTo>
                    <a:pt x="2" y="46"/>
                  </a:moveTo>
                  <a:lnTo>
                    <a:pt x="13" y="69"/>
                  </a:lnTo>
                  <a:lnTo>
                    <a:pt x="19" y="81"/>
                  </a:lnTo>
                  <a:lnTo>
                    <a:pt x="23" y="93"/>
                  </a:lnTo>
                  <a:lnTo>
                    <a:pt x="26" y="105"/>
                  </a:lnTo>
                  <a:lnTo>
                    <a:pt x="29" y="118"/>
                  </a:lnTo>
                  <a:lnTo>
                    <a:pt x="33" y="141"/>
                  </a:lnTo>
                  <a:lnTo>
                    <a:pt x="42" y="148"/>
                  </a:lnTo>
                  <a:lnTo>
                    <a:pt x="50" y="156"/>
                  </a:lnTo>
                  <a:lnTo>
                    <a:pt x="57" y="165"/>
                  </a:lnTo>
                  <a:lnTo>
                    <a:pt x="61" y="174"/>
                  </a:lnTo>
                  <a:lnTo>
                    <a:pt x="69" y="193"/>
                  </a:lnTo>
                  <a:lnTo>
                    <a:pt x="77" y="215"/>
                  </a:lnTo>
                  <a:lnTo>
                    <a:pt x="85" y="228"/>
                  </a:lnTo>
                  <a:lnTo>
                    <a:pt x="92" y="239"/>
                  </a:lnTo>
                  <a:lnTo>
                    <a:pt x="98" y="256"/>
                  </a:lnTo>
                  <a:lnTo>
                    <a:pt x="102" y="263"/>
                  </a:lnTo>
                  <a:lnTo>
                    <a:pt x="108" y="270"/>
                  </a:lnTo>
                  <a:lnTo>
                    <a:pt x="112" y="275"/>
                  </a:lnTo>
                  <a:lnTo>
                    <a:pt x="118" y="277"/>
                  </a:lnTo>
                  <a:lnTo>
                    <a:pt x="130" y="283"/>
                  </a:lnTo>
                  <a:lnTo>
                    <a:pt x="140" y="288"/>
                  </a:lnTo>
                  <a:lnTo>
                    <a:pt x="151" y="290"/>
                  </a:lnTo>
                  <a:lnTo>
                    <a:pt x="174" y="290"/>
                  </a:lnTo>
                  <a:lnTo>
                    <a:pt x="186" y="288"/>
                  </a:lnTo>
                  <a:lnTo>
                    <a:pt x="192" y="284"/>
                  </a:lnTo>
                  <a:lnTo>
                    <a:pt x="196" y="281"/>
                  </a:lnTo>
                  <a:lnTo>
                    <a:pt x="200" y="275"/>
                  </a:lnTo>
                  <a:lnTo>
                    <a:pt x="203" y="267"/>
                  </a:lnTo>
                  <a:lnTo>
                    <a:pt x="206" y="260"/>
                  </a:lnTo>
                  <a:lnTo>
                    <a:pt x="206" y="252"/>
                  </a:lnTo>
                  <a:lnTo>
                    <a:pt x="203" y="245"/>
                  </a:lnTo>
                  <a:lnTo>
                    <a:pt x="200" y="238"/>
                  </a:lnTo>
                  <a:lnTo>
                    <a:pt x="197" y="232"/>
                  </a:lnTo>
                  <a:lnTo>
                    <a:pt x="192" y="226"/>
                  </a:lnTo>
                  <a:lnTo>
                    <a:pt x="174" y="206"/>
                  </a:lnTo>
                  <a:lnTo>
                    <a:pt x="155" y="188"/>
                  </a:lnTo>
                  <a:lnTo>
                    <a:pt x="119" y="158"/>
                  </a:lnTo>
                  <a:lnTo>
                    <a:pt x="110" y="149"/>
                  </a:lnTo>
                  <a:lnTo>
                    <a:pt x="103" y="140"/>
                  </a:lnTo>
                  <a:lnTo>
                    <a:pt x="98" y="130"/>
                  </a:lnTo>
                  <a:lnTo>
                    <a:pt x="94" y="119"/>
                  </a:lnTo>
                  <a:lnTo>
                    <a:pt x="91" y="95"/>
                  </a:lnTo>
                  <a:lnTo>
                    <a:pt x="91" y="71"/>
                  </a:lnTo>
                  <a:lnTo>
                    <a:pt x="92" y="46"/>
                  </a:lnTo>
                  <a:lnTo>
                    <a:pt x="92" y="22"/>
                  </a:lnTo>
                  <a:lnTo>
                    <a:pt x="91" y="13"/>
                  </a:lnTo>
                  <a:lnTo>
                    <a:pt x="90" y="8"/>
                  </a:lnTo>
                  <a:lnTo>
                    <a:pt x="88" y="4"/>
                  </a:lnTo>
                  <a:lnTo>
                    <a:pt x="86" y="1"/>
                  </a:lnTo>
                  <a:lnTo>
                    <a:pt x="83" y="0"/>
                  </a:lnTo>
                  <a:lnTo>
                    <a:pt x="79" y="0"/>
                  </a:lnTo>
                  <a:lnTo>
                    <a:pt x="75" y="1"/>
                  </a:lnTo>
                  <a:lnTo>
                    <a:pt x="73" y="3"/>
                  </a:lnTo>
                  <a:lnTo>
                    <a:pt x="73" y="6"/>
                  </a:lnTo>
                  <a:lnTo>
                    <a:pt x="74" y="19"/>
                  </a:lnTo>
                  <a:lnTo>
                    <a:pt x="77" y="33"/>
                  </a:lnTo>
                  <a:lnTo>
                    <a:pt x="79" y="46"/>
                  </a:lnTo>
                  <a:lnTo>
                    <a:pt x="79" y="59"/>
                  </a:lnTo>
                  <a:lnTo>
                    <a:pt x="79" y="55"/>
                  </a:lnTo>
                  <a:lnTo>
                    <a:pt x="80" y="51"/>
                  </a:lnTo>
                  <a:lnTo>
                    <a:pt x="81" y="38"/>
                  </a:lnTo>
                  <a:lnTo>
                    <a:pt x="79" y="28"/>
                  </a:lnTo>
                  <a:lnTo>
                    <a:pt x="75" y="17"/>
                  </a:lnTo>
                  <a:lnTo>
                    <a:pt x="69" y="6"/>
                  </a:lnTo>
                  <a:lnTo>
                    <a:pt x="67" y="4"/>
                  </a:lnTo>
                  <a:lnTo>
                    <a:pt x="62" y="4"/>
                  </a:lnTo>
                  <a:lnTo>
                    <a:pt x="58" y="4"/>
                  </a:lnTo>
                  <a:lnTo>
                    <a:pt x="56" y="6"/>
                  </a:lnTo>
                  <a:lnTo>
                    <a:pt x="55" y="13"/>
                  </a:lnTo>
                  <a:lnTo>
                    <a:pt x="54" y="21"/>
                  </a:lnTo>
                  <a:lnTo>
                    <a:pt x="57" y="35"/>
                  </a:lnTo>
                  <a:lnTo>
                    <a:pt x="59" y="50"/>
                  </a:lnTo>
                  <a:lnTo>
                    <a:pt x="59" y="58"/>
                  </a:lnTo>
                  <a:lnTo>
                    <a:pt x="60" y="65"/>
                  </a:lnTo>
                  <a:lnTo>
                    <a:pt x="61" y="44"/>
                  </a:lnTo>
                  <a:lnTo>
                    <a:pt x="59" y="33"/>
                  </a:lnTo>
                  <a:lnTo>
                    <a:pt x="58" y="28"/>
                  </a:lnTo>
                  <a:lnTo>
                    <a:pt x="55" y="23"/>
                  </a:lnTo>
                  <a:lnTo>
                    <a:pt x="51" y="21"/>
                  </a:lnTo>
                  <a:lnTo>
                    <a:pt x="46" y="19"/>
                  </a:lnTo>
                  <a:lnTo>
                    <a:pt x="40" y="19"/>
                  </a:lnTo>
                  <a:lnTo>
                    <a:pt x="36" y="21"/>
                  </a:lnTo>
                  <a:lnTo>
                    <a:pt x="32" y="26"/>
                  </a:lnTo>
                  <a:lnTo>
                    <a:pt x="30" y="33"/>
                  </a:lnTo>
                  <a:lnTo>
                    <a:pt x="34" y="46"/>
                  </a:lnTo>
                  <a:lnTo>
                    <a:pt x="38" y="59"/>
                  </a:lnTo>
                  <a:lnTo>
                    <a:pt x="42" y="74"/>
                  </a:lnTo>
                  <a:lnTo>
                    <a:pt x="36" y="61"/>
                  </a:lnTo>
                  <a:lnTo>
                    <a:pt x="33" y="55"/>
                  </a:lnTo>
                  <a:lnTo>
                    <a:pt x="28" y="49"/>
                  </a:lnTo>
                  <a:lnTo>
                    <a:pt x="22" y="45"/>
                  </a:lnTo>
                  <a:lnTo>
                    <a:pt x="16" y="42"/>
                  </a:lnTo>
                  <a:lnTo>
                    <a:pt x="12" y="42"/>
                  </a:lnTo>
                  <a:lnTo>
                    <a:pt x="8" y="42"/>
                  </a:lnTo>
                  <a:lnTo>
                    <a:pt x="4" y="44"/>
                  </a:lnTo>
                  <a:lnTo>
                    <a:pt x="2" y="46"/>
                  </a:lnTo>
                  <a:lnTo>
                    <a:pt x="0" y="51"/>
                  </a:lnTo>
                  <a:lnTo>
                    <a:pt x="0" y="52"/>
                  </a:lnTo>
                  <a:lnTo>
                    <a:pt x="2" y="55"/>
                  </a:lnTo>
                </a:path>
              </a:pathLst>
            </a:custGeom>
            <a:noFill/>
            <a:ln w="12700" cap="rnd" cmpd="sng">
              <a:solidFill>
                <a:srgbClr val="FF9FCF"/>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603" name="Freeform 127">
              <a:extLst>
                <a:ext uri="{FF2B5EF4-FFF2-40B4-BE49-F238E27FC236}">
                  <a16:creationId xmlns:a16="http://schemas.microsoft.com/office/drawing/2014/main" id="{1D32AC3F-871E-A39D-C411-55601D6A720E}"/>
                </a:ext>
              </a:extLst>
            </p:cNvPr>
            <p:cNvSpPr>
              <a:spLocks/>
            </p:cNvSpPr>
            <p:nvPr/>
          </p:nvSpPr>
          <p:spPr bwMode="auto">
            <a:xfrm>
              <a:off x="5275" y="1976"/>
              <a:ext cx="23" cy="17"/>
            </a:xfrm>
            <a:custGeom>
              <a:avLst/>
              <a:gdLst>
                <a:gd name="T0" fmla="*/ 0 w 23"/>
                <a:gd name="T1" fmla="*/ 6 h 17"/>
                <a:gd name="T2" fmla="*/ 1 w 23"/>
                <a:gd name="T3" fmla="*/ 3 h 17"/>
                <a:gd name="T4" fmla="*/ 4 w 23"/>
                <a:gd name="T5" fmla="*/ 1 h 17"/>
                <a:gd name="T6" fmla="*/ 10 w 23"/>
                <a:gd name="T7" fmla="*/ 0 h 17"/>
                <a:gd name="T8" fmla="*/ 15 w 23"/>
                <a:gd name="T9" fmla="*/ 0 h 17"/>
                <a:gd name="T10" fmla="*/ 17 w 23"/>
                <a:gd name="T11" fmla="*/ 1 h 17"/>
                <a:gd name="T12" fmla="*/ 19 w 23"/>
                <a:gd name="T13" fmla="*/ 2 h 17"/>
                <a:gd name="T14" fmla="*/ 20 w 23"/>
                <a:gd name="T15" fmla="*/ 3 h 17"/>
                <a:gd name="T16" fmla="*/ 22 w 23"/>
                <a:gd name="T17" fmla="*/ 6 h 17"/>
                <a:gd name="T18" fmla="*/ 20 w 23"/>
                <a:gd name="T19" fmla="*/ 11 h 17"/>
                <a:gd name="T20" fmla="*/ 17 w 23"/>
                <a:gd name="T21" fmla="*/ 12 h 17"/>
                <a:gd name="T22" fmla="*/ 11 w 23"/>
                <a:gd name="T23" fmla="*/ 16 h 17"/>
                <a:gd name="T24" fmla="*/ 4 w 23"/>
                <a:gd name="T25" fmla="*/ 12 h 17"/>
                <a:gd name="T26" fmla="*/ 1 w 23"/>
                <a:gd name="T27" fmla="*/ 10 h 17"/>
                <a:gd name="T28" fmla="*/ 0 w 23"/>
                <a:gd name="T29" fmla="*/ 6 h 17"/>
                <a:gd name="T30" fmla="*/ 0 w 23"/>
                <a:gd name="T31" fmla="*/ 6 h 17"/>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23" h="17">
                  <a:moveTo>
                    <a:pt x="0" y="6"/>
                  </a:moveTo>
                  <a:lnTo>
                    <a:pt x="1" y="3"/>
                  </a:lnTo>
                  <a:lnTo>
                    <a:pt x="4" y="1"/>
                  </a:lnTo>
                  <a:lnTo>
                    <a:pt x="10" y="0"/>
                  </a:lnTo>
                  <a:lnTo>
                    <a:pt x="15" y="0"/>
                  </a:lnTo>
                  <a:lnTo>
                    <a:pt x="17" y="1"/>
                  </a:lnTo>
                  <a:lnTo>
                    <a:pt x="19" y="2"/>
                  </a:lnTo>
                  <a:lnTo>
                    <a:pt x="20" y="3"/>
                  </a:lnTo>
                  <a:lnTo>
                    <a:pt x="22" y="6"/>
                  </a:lnTo>
                  <a:lnTo>
                    <a:pt x="20" y="11"/>
                  </a:lnTo>
                  <a:lnTo>
                    <a:pt x="17" y="12"/>
                  </a:lnTo>
                  <a:lnTo>
                    <a:pt x="11" y="16"/>
                  </a:lnTo>
                  <a:lnTo>
                    <a:pt x="4" y="12"/>
                  </a:lnTo>
                  <a:lnTo>
                    <a:pt x="1" y="10"/>
                  </a:lnTo>
                  <a:lnTo>
                    <a:pt x="0" y="6"/>
                  </a:lnTo>
                </a:path>
              </a:pathLst>
            </a:custGeom>
            <a:solidFill>
              <a:srgbClr val="FFFFFF"/>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604" name="Freeform 128">
              <a:extLst>
                <a:ext uri="{FF2B5EF4-FFF2-40B4-BE49-F238E27FC236}">
                  <a16:creationId xmlns:a16="http://schemas.microsoft.com/office/drawing/2014/main" id="{8C92DB39-5D2D-98DB-9D8D-7616E5DC2F8A}"/>
                </a:ext>
              </a:extLst>
            </p:cNvPr>
            <p:cNvSpPr>
              <a:spLocks/>
            </p:cNvSpPr>
            <p:nvPr/>
          </p:nvSpPr>
          <p:spPr bwMode="auto">
            <a:xfrm>
              <a:off x="5272" y="1991"/>
              <a:ext cx="27" cy="62"/>
            </a:xfrm>
            <a:custGeom>
              <a:avLst/>
              <a:gdLst>
                <a:gd name="T0" fmla="*/ 3 w 27"/>
                <a:gd name="T1" fmla="*/ 0 h 62"/>
                <a:gd name="T2" fmla="*/ 26 w 27"/>
                <a:gd name="T3" fmla="*/ 0 h 62"/>
                <a:gd name="T4" fmla="*/ 26 w 27"/>
                <a:gd name="T5" fmla="*/ 43 h 62"/>
                <a:gd name="T6" fmla="*/ 24 w 27"/>
                <a:gd name="T7" fmla="*/ 50 h 62"/>
                <a:gd name="T8" fmla="*/ 22 w 27"/>
                <a:gd name="T9" fmla="*/ 55 h 62"/>
                <a:gd name="T10" fmla="*/ 19 w 27"/>
                <a:gd name="T11" fmla="*/ 59 h 62"/>
                <a:gd name="T12" fmla="*/ 15 w 27"/>
                <a:gd name="T13" fmla="*/ 61 h 62"/>
                <a:gd name="T14" fmla="*/ 9 w 27"/>
                <a:gd name="T15" fmla="*/ 61 h 62"/>
                <a:gd name="T16" fmla="*/ 0 w 27"/>
                <a:gd name="T17" fmla="*/ 60 h 62"/>
                <a:gd name="T18" fmla="*/ 0 w 27"/>
                <a:gd name="T19" fmla="*/ 49 h 62"/>
                <a:gd name="T20" fmla="*/ 3 w 27"/>
                <a:gd name="T21" fmla="*/ 49 h 62"/>
                <a:gd name="T22" fmla="*/ 5 w 27"/>
                <a:gd name="T23" fmla="*/ 46 h 62"/>
                <a:gd name="T24" fmla="*/ 6 w 27"/>
                <a:gd name="T25" fmla="*/ 43 h 62"/>
                <a:gd name="T26" fmla="*/ 6 w 27"/>
                <a:gd name="T27" fmla="*/ 14 h 62"/>
                <a:gd name="T28" fmla="*/ 5 w 27"/>
                <a:gd name="T29" fmla="*/ 11 h 62"/>
                <a:gd name="T30" fmla="*/ 3 w 27"/>
                <a:gd name="T31" fmla="*/ 9 h 62"/>
                <a:gd name="T32" fmla="*/ 3 w 27"/>
                <a:gd name="T33" fmla="*/ 0 h 62"/>
                <a:gd name="T34" fmla="*/ 3 w 27"/>
                <a:gd name="T35" fmla="*/ 0 h 62"/>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7" h="62">
                  <a:moveTo>
                    <a:pt x="3" y="0"/>
                  </a:moveTo>
                  <a:lnTo>
                    <a:pt x="26" y="0"/>
                  </a:lnTo>
                  <a:lnTo>
                    <a:pt x="26" y="43"/>
                  </a:lnTo>
                  <a:lnTo>
                    <a:pt x="24" y="50"/>
                  </a:lnTo>
                  <a:lnTo>
                    <a:pt x="22" y="55"/>
                  </a:lnTo>
                  <a:lnTo>
                    <a:pt x="19" y="59"/>
                  </a:lnTo>
                  <a:lnTo>
                    <a:pt x="15" y="61"/>
                  </a:lnTo>
                  <a:lnTo>
                    <a:pt x="9" y="61"/>
                  </a:lnTo>
                  <a:lnTo>
                    <a:pt x="0" y="60"/>
                  </a:lnTo>
                  <a:lnTo>
                    <a:pt x="0" y="49"/>
                  </a:lnTo>
                  <a:lnTo>
                    <a:pt x="3" y="49"/>
                  </a:lnTo>
                  <a:lnTo>
                    <a:pt x="5" y="46"/>
                  </a:lnTo>
                  <a:lnTo>
                    <a:pt x="6" y="43"/>
                  </a:lnTo>
                  <a:lnTo>
                    <a:pt x="6" y="14"/>
                  </a:lnTo>
                  <a:lnTo>
                    <a:pt x="5" y="11"/>
                  </a:lnTo>
                  <a:lnTo>
                    <a:pt x="3" y="9"/>
                  </a:lnTo>
                  <a:lnTo>
                    <a:pt x="3" y="0"/>
                  </a:lnTo>
                </a:path>
              </a:pathLst>
            </a:custGeom>
            <a:solidFill>
              <a:srgbClr val="FFFFFF"/>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605" name="Freeform 129">
              <a:extLst>
                <a:ext uri="{FF2B5EF4-FFF2-40B4-BE49-F238E27FC236}">
                  <a16:creationId xmlns:a16="http://schemas.microsoft.com/office/drawing/2014/main" id="{4E401CEF-31CD-08ED-10BB-10E0D533236C}"/>
                </a:ext>
              </a:extLst>
            </p:cNvPr>
            <p:cNvSpPr>
              <a:spLocks/>
            </p:cNvSpPr>
            <p:nvPr/>
          </p:nvSpPr>
          <p:spPr bwMode="auto">
            <a:xfrm>
              <a:off x="5238" y="1976"/>
              <a:ext cx="34" cy="61"/>
            </a:xfrm>
            <a:custGeom>
              <a:avLst/>
              <a:gdLst>
                <a:gd name="T0" fmla="*/ 6 w 34"/>
                <a:gd name="T1" fmla="*/ 0 h 61"/>
                <a:gd name="T2" fmla="*/ 33 w 34"/>
                <a:gd name="T3" fmla="*/ 0 h 61"/>
                <a:gd name="T4" fmla="*/ 33 w 34"/>
                <a:gd name="T5" fmla="*/ 10 h 61"/>
                <a:gd name="T6" fmla="*/ 30 w 34"/>
                <a:gd name="T7" fmla="*/ 11 h 61"/>
                <a:gd name="T8" fmla="*/ 29 w 34"/>
                <a:gd name="T9" fmla="*/ 15 h 61"/>
                <a:gd name="T10" fmla="*/ 30 w 34"/>
                <a:gd name="T11" fmla="*/ 16 h 61"/>
                <a:gd name="T12" fmla="*/ 30 w 34"/>
                <a:gd name="T13" fmla="*/ 42 h 61"/>
                <a:gd name="T14" fmla="*/ 28 w 34"/>
                <a:gd name="T15" fmla="*/ 51 h 61"/>
                <a:gd name="T16" fmla="*/ 25 w 34"/>
                <a:gd name="T17" fmla="*/ 54 h 61"/>
                <a:gd name="T18" fmla="*/ 22 w 34"/>
                <a:gd name="T19" fmla="*/ 58 h 61"/>
                <a:gd name="T20" fmla="*/ 16 w 34"/>
                <a:gd name="T21" fmla="*/ 60 h 61"/>
                <a:gd name="T22" fmla="*/ 10 w 34"/>
                <a:gd name="T23" fmla="*/ 60 h 61"/>
                <a:gd name="T24" fmla="*/ 0 w 34"/>
                <a:gd name="T25" fmla="*/ 58 h 61"/>
                <a:gd name="T26" fmla="*/ 0 w 34"/>
                <a:gd name="T27" fmla="*/ 47 h 61"/>
                <a:gd name="T28" fmla="*/ 4 w 34"/>
                <a:gd name="T29" fmla="*/ 46 h 61"/>
                <a:gd name="T30" fmla="*/ 7 w 34"/>
                <a:gd name="T31" fmla="*/ 44 h 61"/>
                <a:gd name="T32" fmla="*/ 8 w 34"/>
                <a:gd name="T33" fmla="*/ 40 h 61"/>
                <a:gd name="T34" fmla="*/ 8 w 34"/>
                <a:gd name="T35" fmla="*/ 16 h 61"/>
                <a:gd name="T36" fmla="*/ 8 w 34"/>
                <a:gd name="T37" fmla="*/ 15 h 61"/>
                <a:gd name="T38" fmla="*/ 7 w 34"/>
                <a:gd name="T39" fmla="*/ 11 h 61"/>
                <a:gd name="T40" fmla="*/ 6 w 34"/>
                <a:gd name="T41" fmla="*/ 9 h 61"/>
                <a:gd name="T42" fmla="*/ 6 w 34"/>
                <a:gd name="T43" fmla="*/ 0 h 61"/>
                <a:gd name="T44" fmla="*/ 6 w 34"/>
                <a:gd name="T45" fmla="*/ 0 h 61"/>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34" h="61">
                  <a:moveTo>
                    <a:pt x="6" y="0"/>
                  </a:moveTo>
                  <a:lnTo>
                    <a:pt x="33" y="0"/>
                  </a:lnTo>
                  <a:lnTo>
                    <a:pt x="33" y="10"/>
                  </a:lnTo>
                  <a:lnTo>
                    <a:pt x="30" y="11"/>
                  </a:lnTo>
                  <a:lnTo>
                    <a:pt x="29" y="15"/>
                  </a:lnTo>
                  <a:lnTo>
                    <a:pt x="30" y="16"/>
                  </a:lnTo>
                  <a:lnTo>
                    <a:pt x="30" y="42"/>
                  </a:lnTo>
                  <a:lnTo>
                    <a:pt x="28" y="51"/>
                  </a:lnTo>
                  <a:lnTo>
                    <a:pt x="25" y="54"/>
                  </a:lnTo>
                  <a:lnTo>
                    <a:pt x="22" y="58"/>
                  </a:lnTo>
                  <a:lnTo>
                    <a:pt x="16" y="60"/>
                  </a:lnTo>
                  <a:lnTo>
                    <a:pt x="10" y="60"/>
                  </a:lnTo>
                  <a:lnTo>
                    <a:pt x="0" y="58"/>
                  </a:lnTo>
                  <a:lnTo>
                    <a:pt x="0" y="47"/>
                  </a:lnTo>
                  <a:lnTo>
                    <a:pt x="4" y="46"/>
                  </a:lnTo>
                  <a:lnTo>
                    <a:pt x="7" y="44"/>
                  </a:lnTo>
                  <a:lnTo>
                    <a:pt x="8" y="40"/>
                  </a:lnTo>
                  <a:lnTo>
                    <a:pt x="8" y="16"/>
                  </a:lnTo>
                  <a:lnTo>
                    <a:pt x="8" y="15"/>
                  </a:lnTo>
                  <a:lnTo>
                    <a:pt x="7" y="11"/>
                  </a:lnTo>
                  <a:lnTo>
                    <a:pt x="6" y="9"/>
                  </a:lnTo>
                  <a:lnTo>
                    <a:pt x="6" y="0"/>
                  </a:lnTo>
                </a:path>
              </a:pathLst>
            </a:custGeom>
            <a:solidFill>
              <a:srgbClr val="FFFFFF"/>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606" name="Freeform 130">
              <a:extLst>
                <a:ext uri="{FF2B5EF4-FFF2-40B4-BE49-F238E27FC236}">
                  <a16:creationId xmlns:a16="http://schemas.microsoft.com/office/drawing/2014/main" id="{946B1CF2-79E6-440B-ED3D-EA223E92C9FB}"/>
                </a:ext>
              </a:extLst>
            </p:cNvPr>
            <p:cNvSpPr>
              <a:spLocks/>
            </p:cNvSpPr>
            <p:nvPr/>
          </p:nvSpPr>
          <p:spPr bwMode="auto">
            <a:xfrm>
              <a:off x="5185" y="1976"/>
              <a:ext cx="21" cy="17"/>
            </a:xfrm>
            <a:custGeom>
              <a:avLst/>
              <a:gdLst>
                <a:gd name="T0" fmla="*/ 0 w 21"/>
                <a:gd name="T1" fmla="*/ 7 h 17"/>
                <a:gd name="T2" fmla="*/ 0 w 21"/>
                <a:gd name="T3" fmla="*/ 3 h 17"/>
                <a:gd name="T4" fmla="*/ 2 w 21"/>
                <a:gd name="T5" fmla="*/ 1 h 17"/>
                <a:gd name="T6" fmla="*/ 6 w 21"/>
                <a:gd name="T7" fmla="*/ 0 h 17"/>
                <a:gd name="T8" fmla="*/ 10 w 21"/>
                <a:gd name="T9" fmla="*/ 0 h 17"/>
                <a:gd name="T10" fmla="*/ 15 w 21"/>
                <a:gd name="T11" fmla="*/ 0 h 17"/>
                <a:gd name="T12" fmla="*/ 18 w 21"/>
                <a:gd name="T13" fmla="*/ 2 h 17"/>
                <a:gd name="T14" fmla="*/ 20 w 21"/>
                <a:gd name="T15" fmla="*/ 6 h 17"/>
                <a:gd name="T16" fmla="*/ 20 w 21"/>
                <a:gd name="T17" fmla="*/ 7 h 17"/>
                <a:gd name="T18" fmla="*/ 18 w 21"/>
                <a:gd name="T19" fmla="*/ 11 h 17"/>
                <a:gd name="T20" fmla="*/ 15 w 21"/>
                <a:gd name="T21" fmla="*/ 13 h 17"/>
                <a:gd name="T22" fmla="*/ 10 w 21"/>
                <a:gd name="T23" fmla="*/ 16 h 17"/>
                <a:gd name="T24" fmla="*/ 2 w 21"/>
                <a:gd name="T25" fmla="*/ 12 h 17"/>
                <a:gd name="T26" fmla="*/ 0 w 21"/>
                <a:gd name="T27" fmla="*/ 10 h 17"/>
                <a:gd name="T28" fmla="*/ 0 w 21"/>
                <a:gd name="T29" fmla="*/ 7 h 17"/>
                <a:gd name="T30" fmla="*/ 0 w 21"/>
                <a:gd name="T31" fmla="*/ 7 h 17"/>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21" h="17">
                  <a:moveTo>
                    <a:pt x="0" y="7"/>
                  </a:moveTo>
                  <a:lnTo>
                    <a:pt x="0" y="3"/>
                  </a:lnTo>
                  <a:lnTo>
                    <a:pt x="2" y="1"/>
                  </a:lnTo>
                  <a:lnTo>
                    <a:pt x="6" y="0"/>
                  </a:lnTo>
                  <a:lnTo>
                    <a:pt x="10" y="0"/>
                  </a:lnTo>
                  <a:lnTo>
                    <a:pt x="15" y="0"/>
                  </a:lnTo>
                  <a:lnTo>
                    <a:pt x="18" y="2"/>
                  </a:lnTo>
                  <a:lnTo>
                    <a:pt x="20" y="6"/>
                  </a:lnTo>
                  <a:lnTo>
                    <a:pt x="20" y="7"/>
                  </a:lnTo>
                  <a:lnTo>
                    <a:pt x="18" y="11"/>
                  </a:lnTo>
                  <a:lnTo>
                    <a:pt x="15" y="13"/>
                  </a:lnTo>
                  <a:lnTo>
                    <a:pt x="10" y="16"/>
                  </a:lnTo>
                  <a:lnTo>
                    <a:pt x="2" y="12"/>
                  </a:lnTo>
                  <a:lnTo>
                    <a:pt x="0" y="10"/>
                  </a:lnTo>
                  <a:lnTo>
                    <a:pt x="0" y="7"/>
                  </a:lnTo>
                </a:path>
              </a:pathLst>
            </a:custGeom>
            <a:solidFill>
              <a:srgbClr val="FFFFFF"/>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607" name="Freeform 131">
              <a:extLst>
                <a:ext uri="{FF2B5EF4-FFF2-40B4-BE49-F238E27FC236}">
                  <a16:creationId xmlns:a16="http://schemas.microsoft.com/office/drawing/2014/main" id="{E15977F4-C47A-1895-DF7A-F3F6033AB365}"/>
                </a:ext>
              </a:extLst>
            </p:cNvPr>
            <p:cNvSpPr>
              <a:spLocks/>
            </p:cNvSpPr>
            <p:nvPr/>
          </p:nvSpPr>
          <p:spPr bwMode="auto">
            <a:xfrm>
              <a:off x="5183" y="1991"/>
              <a:ext cx="26" cy="45"/>
            </a:xfrm>
            <a:custGeom>
              <a:avLst/>
              <a:gdLst>
                <a:gd name="T0" fmla="*/ 0 w 26"/>
                <a:gd name="T1" fmla="*/ 0 h 45"/>
                <a:gd name="T2" fmla="*/ 22 w 26"/>
                <a:gd name="T3" fmla="*/ 0 h 45"/>
                <a:gd name="T4" fmla="*/ 22 w 26"/>
                <a:gd name="T5" fmla="*/ 31 h 45"/>
                <a:gd name="T6" fmla="*/ 22 w 26"/>
                <a:gd name="T7" fmla="*/ 33 h 45"/>
                <a:gd name="T8" fmla="*/ 25 w 26"/>
                <a:gd name="T9" fmla="*/ 35 h 45"/>
                <a:gd name="T10" fmla="*/ 25 w 26"/>
                <a:gd name="T11" fmla="*/ 44 h 45"/>
                <a:gd name="T12" fmla="*/ 0 w 26"/>
                <a:gd name="T13" fmla="*/ 44 h 45"/>
                <a:gd name="T14" fmla="*/ 0 w 26"/>
                <a:gd name="T15" fmla="*/ 35 h 45"/>
                <a:gd name="T16" fmla="*/ 2 w 26"/>
                <a:gd name="T17" fmla="*/ 33 h 45"/>
                <a:gd name="T18" fmla="*/ 2 w 26"/>
                <a:gd name="T19" fmla="*/ 29 h 45"/>
                <a:gd name="T20" fmla="*/ 2 w 26"/>
                <a:gd name="T21" fmla="*/ 15 h 45"/>
                <a:gd name="T22" fmla="*/ 2 w 26"/>
                <a:gd name="T23" fmla="*/ 15 h 45"/>
                <a:gd name="T24" fmla="*/ 2 w 26"/>
                <a:gd name="T25" fmla="*/ 11 h 45"/>
                <a:gd name="T26" fmla="*/ 0 w 26"/>
                <a:gd name="T27" fmla="*/ 9 h 45"/>
                <a:gd name="T28" fmla="*/ 0 w 26"/>
                <a:gd name="T29" fmla="*/ 0 h 45"/>
                <a:gd name="T30" fmla="*/ 0 w 26"/>
                <a:gd name="T31" fmla="*/ 0 h 45"/>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26" h="45">
                  <a:moveTo>
                    <a:pt x="0" y="0"/>
                  </a:moveTo>
                  <a:lnTo>
                    <a:pt x="22" y="0"/>
                  </a:lnTo>
                  <a:lnTo>
                    <a:pt x="22" y="31"/>
                  </a:lnTo>
                  <a:lnTo>
                    <a:pt x="22" y="33"/>
                  </a:lnTo>
                  <a:lnTo>
                    <a:pt x="25" y="35"/>
                  </a:lnTo>
                  <a:lnTo>
                    <a:pt x="25" y="44"/>
                  </a:lnTo>
                  <a:lnTo>
                    <a:pt x="0" y="44"/>
                  </a:lnTo>
                  <a:lnTo>
                    <a:pt x="0" y="35"/>
                  </a:lnTo>
                  <a:lnTo>
                    <a:pt x="2" y="33"/>
                  </a:lnTo>
                  <a:lnTo>
                    <a:pt x="2" y="29"/>
                  </a:lnTo>
                  <a:lnTo>
                    <a:pt x="2" y="15"/>
                  </a:lnTo>
                  <a:lnTo>
                    <a:pt x="2" y="11"/>
                  </a:lnTo>
                  <a:lnTo>
                    <a:pt x="0" y="9"/>
                  </a:lnTo>
                  <a:lnTo>
                    <a:pt x="0" y="0"/>
                  </a:lnTo>
                </a:path>
              </a:pathLst>
            </a:custGeom>
            <a:solidFill>
              <a:srgbClr val="FFFFFF"/>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608" name="Freeform 132">
              <a:extLst>
                <a:ext uri="{FF2B5EF4-FFF2-40B4-BE49-F238E27FC236}">
                  <a16:creationId xmlns:a16="http://schemas.microsoft.com/office/drawing/2014/main" id="{24DB4519-D614-4728-89C5-E64BCE71C767}"/>
                </a:ext>
              </a:extLst>
            </p:cNvPr>
            <p:cNvSpPr>
              <a:spLocks/>
            </p:cNvSpPr>
            <p:nvPr/>
          </p:nvSpPr>
          <p:spPr bwMode="auto">
            <a:xfrm>
              <a:off x="5151" y="1976"/>
              <a:ext cx="30" cy="60"/>
            </a:xfrm>
            <a:custGeom>
              <a:avLst/>
              <a:gdLst>
                <a:gd name="T0" fmla="*/ 0 w 30"/>
                <a:gd name="T1" fmla="*/ 0 h 60"/>
                <a:gd name="T2" fmla="*/ 29 w 30"/>
                <a:gd name="T3" fmla="*/ 0 h 60"/>
                <a:gd name="T4" fmla="*/ 29 w 30"/>
                <a:gd name="T5" fmla="*/ 9 h 60"/>
                <a:gd name="T6" fmla="*/ 26 w 30"/>
                <a:gd name="T7" fmla="*/ 11 h 60"/>
                <a:gd name="T8" fmla="*/ 26 w 30"/>
                <a:gd name="T9" fmla="*/ 13 h 60"/>
                <a:gd name="T10" fmla="*/ 24 w 30"/>
                <a:gd name="T11" fmla="*/ 16 h 60"/>
                <a:gd name="T12" fmla="*/ 24 w 30"/>
                <a:gd name="T13" fmla="*/ 43 h 60"/>
                <a:gd name="T14" fmla="*/ 26 w 30"/>
                <a:gd name="T15" fmla="*/ 46 h 60"/>
                <a:gd name="T16" fmla="*/ 29 w 30"/>
                <a:gd name="T17" fmla="*/ 49 h 60"/>
                <a:gd name="T18" fmla="*/ 29 w 30"/>
                <a:gd name="T19" fmla="*/ 59 h 60"/>
                <a:gd name="T20" fmla="*/ 1 w 30"/>
                <a:gd name="T21" fmla="*/ 59 h 60"/>
                <a:gd name="T22" fmla="*/ 0 w 30"/>
                <a:gd name="T23" fmla="*/ 49 h 60"/>
                <a:gd name="T24" fmla="*/ 3 w 30"/>
                <a:gd name="T25" fmla="*/ 47 h 60"/>
                <a:gd name="T26" fmla="*/ 3 w 30"/>
                <a:gd name="T27" fmla="*/ 44 h 60"/>
                <a:gd name="T28" fmla="*/ 3 w 30"/>
                <a:gd name="T29" fmla="*/ 43 h 60"/>
                <a:gd name="T30" fmla="*/ 3 w 30"/>
                <a:gd name="T31" fmla="*/ 16 h 60"/>
                <a:gd name="T32" fmla="*/ 3 w 30"/>
                <a:gd name="T33" fmla="*/ 14 h 60"/>
                <a:gd name="T34" fmla="*/ 3 w 30"/>
                <a:gd name="T35" fmla="*/ 11 h 60"/>
                <a:gd name="T36" fmla="*/ 0 w 30"/>
                <a:gd name="T37" fmla="*/ 10 h 60"/>
                <a:gd name="T38" fmla="*/ 0 w 30"/>
                <a:gd name="T39" fmla="*/ 0 h 60"/>
                <a:gd name="T40" fmla="*/ 0 w 30"/>
                <a:gd name="T41" fmla="*/ 0 h 60"/>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30" h="60">
                  <a:moveTo>
                    <a:pt x="0" y="0"/>
                  </a:moveTo>
                  <a:lnTo>
                    <a:pt x="29" y="0"/>
                  </a:lnTo>
                  <a:lnTo>
                    <a:pt x="29" y="9"/>
                  </a:lnTo>
                  <a:lnTo>
                    <a:pt x="26" y="11"/>
                  </a:lnTo>
                  <a:lnTo>
                    <a:pt x="26" y="13"/>
                  </a:lnTo>
                  <a:lnTo>
                    <a:pt x="24" y="16"/>
                  </a:lnTo>
                  <a:lnTo>
                    <a:pt x="24" y="43"/>
                  </a:lnTo>
                  <a:lnTo>
                    <a:pt x="26" y="46"/>
                  </a:lnTo>
                  <a:lnTo>
                    <a:pt x="29" y="49"/>
                  </a:lnTo>
                  <a:lnTo>
                    <a:pt x="29" y="59"/>
                  </a:lnTo>
                  <a:lnTo>
                    <a:pt x="1" y="59"/>
                  </a:lnTo>
                  <a:lnTo>
                    <a:pt x="0" y="49"/>
                  </a:lnTo>
                  <a:lnTo>
                    <a:pt x="3" y="47"/>
                  </a:lnTo>
                  <a:lnTo>
                    <a:pt x="3" y="44"/>
                  </a:lnTo>
                  <a:lnTo>
                    <a:pt x="3" y="43"/>
                  </a:lnTo>
                  <a:lnTo>
                    <a:pt x="3" y="16"/>
                  </a:lnTo>
                  <a:lnTo>
                    <a:pt x="3" y="14"/>
                  </a:lnTo>
                  <a:lnTo>
                    <a:pt x="3" y="11"/>
                  </a:lnTo>
                  <a:lnTo>
                    <a:pt x="0" y="10"/>
                  </a:lnTo>
                  <a:lnTo>
                    <a:pt x="0" y="0"/>
                  </a:lnTo>
                </a:path>
              </a:pathLst>
            </a:custGeom>
            <a:solidFill>
              <a:srgbClr val="FFFFFF"/>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609" name="Freeform 133">
              <a:extLst>
                <a:ext uri="{FF2B5EF4-FFF2-40B4-BE49-F238E27FC236}">
                  <a16:creationId xmlns:a16="http://schemas.microsoft.com/office/drawing/2014/main" id="{AA78E0B6-825D-0351-7B09-C349C69AF92A}"/>
                </a:ext>
              </a:extLst>
            </p:cNvPr>
            <p:cNvSpPr>
              <a:spLocks/>
            </p:cNvSpPr>
            <p:nvPr/>
          </p:nvSpPr>
          <p:spPr bwMode="auto">
            <a:xfrm>
              <a:off x="5068" y="1976"/>
              <a:ext cx="51" cy="60"/>
            </a:xfrm>
            <a:custGeom>
              <a:avLst/>
              <a:gdLst>
                <a:gd name="T0" fmla="*/ 0 w 51"/>
                <a:gd name="T1" fmla="*/ 0 h 60"/>
                <a:gd name="T2" fmla="*/ 21 w 51"/>
                <a:gd name="T3" fmla="*/ 0 h 60"/>
                <a:gd name="T4" fmla="*/ 21 w 51"/>
                <a:gd name="T5" fmla="*/ 17 h 60"/>
                <a:gd name="T6" fmla="*/ 26 w 51"/>
                <a:gd name="T7" fmla="*/ 14 h 60"/>
                <a:gd name="T8" fmla="*/ 32 w 51"/>
                <a:gd name="T9" fmla="*/ 14 h 60"/>
                <a:gd name="T10" fmla="*/ 38 w 51"/>
                <a:gd name="T11" fmla="*/ 14 h 60"/>
                <a:gd name="T12" fmla="*/ 42 w 51"/>
                <a:gd name="T13" fmla="*/ 17 h 60"/>
                <a:gd name="T14" fmla="*/ 45 w 51"/>
                <a:gd name="T15" fmla="*/ 20 h 60"/>
                <a:gd name="T16" fmla="*/ 46 w 51"/>
                <a:gd name="T17" fmla="*/ 26 h 60"/>
                <a:gd name="T18" fmla="*/ 46 w 51"/>
                <a:gd name="T19" fmla="*/ 43 h 60"/>
                <a:gd name="T20" fmla="*/ 46 w 51"/>
                <a:gd name="T21" fmla="*/ 44 h 60"/>
                <a:gd name="T22" fmla="*/ 47 w 51"/>
                <a:gd name="T23" fmla="*/ 48 h 60"/>
                <a:gd name="T24" fmla="*/ 50 w 51"/>
                <a:gd name="T25" fmla="*/ 50 h 60"/>
                <a:gd name="T26" fmla="*/ 50 w 51"/>
                <a:gd name="T27" fmla="*/ 59 h 60"/>
                <a:gd name="T28" fmla="*/ 29 w 51"/>
                <a:gd name="T29" fmla="*/ 59 h 60"/>
                <a:gd name="T30" fmla="*/ 28 w 51"/>
                <a:gd name="T31" fmla="*/ 49 h 60"/>
                <a:gd name="T32" fmla="*/ 28 w 51"/>
                <a:gd name="T33" fmla="*/ 44 h 60"/>
                <a:gd name="T34" fmla="*/ 28 w 51"/>
                <a:gd name="T35" fmla="*/ 31 h 60"/>
                <a:gd name="T36" fmla="*/ 26 w 51"/>
                <a:gd name="T37" fmla="*/ 29 h 60"/>
                <a:gd name="T38" fmla="*/ 23 w 51"/>
                <a:gd name="T39" fmla="*/ 27 h 60"/>
                <a:gd name="T40" fmla="*/ 21 w 51"/>
                <a:gd name="T41" fmla="*/ 27 h 60"/>
                <a:gd name="T42" fmla="*/ 21 w 51"/>
                <a:gd name="T43" fmla="*/ 46 h 60"/>
                <a:gd name="T44" fmla="*/ 23 w 51"/>
                <a:gd name="T45" fmla="*/ 50 h 60"/>
                <a:gd name="T46" fmla="*/ 23 w 51"/>
                <a:gd name="T47" fmla="*/ 59 h 60"/>
                <a:gd name="T48" fmla="*/ 0 w 51"/>
                <a:gd name="T49" fmla="*/ 59 h 60"/>
                <a:gd name="T50" fmla="*/ 0 w 51"/>
                <a:gd name="T51" fmla="*/ 50 h 60"/>
                <a:gd name="T52" fmla="*/ 1 w 51"/>
                <a:gd name="T53" fmla="*/ 48 h 60"/>
                <a:gd name="T54" fmla="*/ 3 w 51"/>
                <a:gd name="T55" fmla="*/ 44 h 60"/>
                <a:gd name="T56" fmla="*/ 3 w 51"/>
                <a:gd name="T57" fmla="*/ 15 h 60"/>
                <a:gd name="T58" fmla="*/ 1 w 51"/>
                <a:gd name="T59" fmla="*/ 11 h 60"/>
                <a:gd name="T60" fmla="*/ 0 w 51"/>
                <a:gd name="T61" fmla="*/ 9 h 60"/>
                <a:gd name="T62" fmla="*/ 0 w 51"/>
                <a:gd name="T63" fmla="*/ 0 h 60"/>
                <a:gd name="T64" fmla="*/ 0 w 51"/>
                <a:gd name="T65" fmla="*/ 0 h 60"/>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51" h="60">
                  <a:moveTo>
                    <a:pt x="0" y="0"/>
                  </a:moveTo>
                  <a:lnTo>
                    <a:pt x="21" y="0"/>
                  </a:lnTo>
                  <a:lnTo>
                    <a:pt x="21" y="17"/>
                  </a:lnTo>
                  <a:lnTo>
                    <a:pt x="26" y="14"/>
                  </a:lnTo>
                  <a:lnTo>
                    <a:pt x="32" y="14"/>
                  </a:lnTo>
                  <a:lnTo>
                    <a:pt x="38" y="14"/>
                  </a:lnTo>
                  <a:lnTo>
                    <a:pt x="42" y="17"/>
                  </a:lnTo>
                  <a:lnTo>
                    <a:pt x="45" y="20"/>
                  </a:lnTo>
                  <a:lnTo>
                    <a:pt x="46" y="26"/>
                  </a:lnTo>
                  <a:lnTo>
                    <a:pt x="46" y="43"/>
                  </a:lnTo>
                  <a:lnTo>
                    <a:pt x="46" y="44"/>
                  </a:lnTo>
                  <a:lnTo>
                    <a:pt x="47" y="48"/>
                  </a:lnTo>
                  <a:lnTo>
                    <a:pt x="50" y="50"/>
                  </a:lnTo>
                  <a:lnTo>
                    <a:pt x="50" y="59"/>
                  </a:lnTo>
                  <a:lnTo>
                    <a:pt x="29" y="59"/>
                  </a:lnTo>
                  <a:lnTo>
                    <a:pt x="28" y="49"/>
                  </a:lnTo>
                  <a:lnTo>
                    <a:pt x="28" y="44"/>
                  </a:lnTo>
                  <a:lnTo>
                    <a:pt x="28" y="31"/>
                  </a:lnTo>
                  <a:lnTo>
                    <a:pt x="26" y="29"/>
                  </a:lnTo>
                  <a:lnTo>
                    <a:pt x="23" y="27"/>
                  </a:lnTo>
                  <a:lnTo>
                    <a:pt x="21" y="27"/>
                  </a:lnTo>
                  <a:lnTo>
                    <a:pt x="21" y="46"/>
                  </a:lnTo>
                  <a:lnTo>
                    <a:pt x="23" y="50"/>
                  </a:lnTo>
                  <a:lnTo>
                    <a:pt x="23" y="59"/>
                  </a:lnTo>
                  <a:lnTo>
                    <a:pt x="0" y="59"/>
                  </a:lnTo>
                  <a:lnTo>
                    <a:pt x="0" y="50"/>
                  </a:lnTo>
                  <a:lnTo>
                    <a:pt x="1" y="48"/>
                  </a:lnTo>
                  <a:lnTo>
                    <a:pt x="3" y="44"/>
                  </a:lnTo>
                  <a:lnTo>
                    <a:pt x="3" y="15"/>
                  </a:lnTo>
                  <a:lnTo>
                    <a:pt x="1" y="11"/>
                  </a:lnTo>
                  <a:lnTo>
                    <a:pt x="0" y="9"/>
                  </a:lnTo>
                  <a:lnTo>
                    <a:pt x="0" y="0"/>
                  </a:lnTo>
                </a:path>
              </a:pathLst>
            </a:custGeom>
            <a:solidFill>
              <a:srgbClr val="FFFFFF"/>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610" name="Freeform 134">
              <a:extLst>
                <a:ext uri="{FF2B5EF4-FFF2-40B4-BE49-F238E27FC236}">
                  <a16:creationId xmlns:a16="http://schemas.microsoft.com/office/drawing/2014/main" id="{78D5BA22-2538-5E7E-0175-7223DEB79F52}"/>
                </a:ext>
              </a:extLst>
            </p:cNvPr>
            <p:cNvSpPr>
              <a:spLocks/>
            </p:cNvSpPr>
            <p:nvPr/>
          </p:nvSpPr>
          <p:spPr bwMode="auto">
            <a:xfrm>
              <a:off x="5004" y="1976"/>
              <a:ext cx="58" cy="60"/>
            </a:xfrm>
            <a:custGeom>
              <a:avLst/>
              <a:gdLst>
                <a:gd name="T0" fmla="*/ 0 w 58"/>
                <a:gd name="T1" fmla="*/ 0 h 60"/>
                <a:gd name="T2" fmla="*/ 27 w 58"/>
                <a:gd name="T3" fmla="*/ 0 h 60"/>
                <a:gd name="T4" fmla="*/ 27 w 58"/>
                <a:gd name="T5" fmla="*/ 10 h 60"/>
                <a:gd name="T6" fmla="*/ 25 w 58"/>
                <a:gd name="T7" fmla="*/ 11 h 60"/>
                <a:gd name="T8" fmla="*/ 24 w 58"/>
                <a:gd name="T9" fmla="*/ 15 h 60"/>
                <a:gd name="T10" fmla="*/ 25 w 58"/>
                <a:gd name="T11" fmla="*/ 16 h 60"/>
                <a:gd name="T12" fmla="*/ 25 w 58"/>
                <a:gd name="T13" fmla="*/ 22 h 60"/>
                <a:gd name="T14" fmla="*/ 32 w 58"/>
                <a:gd name="T15" fmla="*/ 22 h 60"/>
                <a:gd name="T16" fmla="*/ 32 w 58"/>
                <a:gd name="T17" fmla="*/ 15 h 60"/>
                <a:gd name="T18" fmla="*/ 31 w 58"/>
                <a:gd name="T19" fmla="*/ 11 h 60"/>
                <a:gd name="T20" fmla="*/ 29 w 58"/>
                <a:gd name="T21" fmla="*/ 10 h 60"/>
                <a:gd name="T22" fmla="*/ 29 w 58"/>
                <a:gd name="T23" fmla="*/ 0 h 60"/>
                <a:gd name="T24" fmla="*/ 57 w 58"/>
                <a:gd name="T25" fmla="*/ 0 h 60"/>
                <a:gd name="T26" fmla="*/ 57 w 58"/>
                <a:gd name="T27" fmla="*/ 10 h 60"/>
                <a:gd name="T28" fmla="*/ 53 w 58"/>
                <a:gd name="T29" fmla="*/ 11 h 60"/>
                <a:gd name="T30" fmla="*/ 53 w 58"/>
                <a:gd name="T31" fmla="*/ 14 h 60"/>
                <a:gd name="T32" fmla="*/ 53 w 58"/>
                <a:gd name="T33" fmla="*/ 16 h 60"/>
                <a:gd name="T34" fmla="*/ 53 w 58"/>
                <a:gd name="T35" fmla="*/ 42 h 60"/>
                <a:gd name="T36" fmla="*/ 53 w 58"/>
                <a:gd name="T37" fmla="*/ 44 h 60"/>
                <a:gd name="T38" fmla="*/ 53 w 58"/>
                <a:gd name="T39" fmla="*/ 47 h 60"/>
                <a:gd name="T40" fmla="*/ 57 w 58"/>
                <a:gd name="T41" fmla="*/ 49 h 60"/>
                <a:gd name="T42" fmla="*/ 57 w 58"/>
                <a:gd name="T43" fmla="*/ 59 h 60"/>
                <a:gd name="T44" fmla="*/ 29 w 58"/>
                <a:gd name="T45" fmla="*/ 59 h 60"/>
                <a:gd name="T46" fmla="*/ 29 w 58"/>
                <a:gd name="T47" fmla="*/ 49 h 60"/>
                <a:gd name="T48" fmla="*/ 31 w 58"/>
                <a:gd name="T49" fmla="*/ 47 h 60"/>
                <a:gd name="T50" fmla="*/ 32 w 58"/>
                <a:gd name="T51" fmla="*/ 44 h 60"/>
                <a:gd name="T52" fmla="*/ 32 w 58"/>
                <a:gd name="T53" fmla="*/ 34 h 60"/>
                <a:gd name="T54" fmla="*/ 25 w 58"/>
                <a:gd name="T55" fmla="*/ 34 h 60"/>
                <a:gd name="T56" fmla="*/ 25 w 58"/>
                <a:gd name="T57" fmla="*/ 43 h 60"/>
                <a:gd name="T58" fmla="*/ 24 w 58"/>
                <a:gd name="T59" fmla="*/ 44 h 60"/>
                <a:gd name="T60" fmla="*/ 25 w 58"/>
                <a:gd name="T61" fmla="*/ 47 h 60"/>
                <a:gd name="T62" fmla="*/ 27 w 58"/>
                <a:gd name="T63" fmla="*/ 49 h 60"/>
                <a:gd name="T64" fmla="*/ 27 w 58"/>
                <a:gd name="T65" fmla="*/ 59 h 60"/>
                <a:gd name="T66" fmla="*/ 0 w 58"/>
                <a:gd name="T67" fmla="*/ 59 h 60"/>
                <a:gd name="T68" fmla="*/ 0 w 58"/>
                <a:gd name="T69" fmla="*/ 49 h 60"/>
                <a:gd name="T70" fmla="*/ 2 w 58"/>
                <a:gd name="T71" fmla="*/ 47 h 60"/>
                <a:gd name="T72" fmla="*/ 3 w 58"/>
                <a:gd name="T73" fmla="*/ 44 h 60"/>
                <a:gd name="T74" fmla="*/ 3 w 58"/>
                <a:gd name="T75" fmla="*/ 14 h 60"/>
                <a:gd name="T76" fmla="*/ 2 w 58"/>
                <a:gd name="T77" fmla="*/ 11 h 60"/>
                <a:gd name="T78" fmla="*/ 0 w 58"/>
                <a:gd name="T79" fmla="*/ 10 h 60"/>
                <a:gd name="T80" fmla="*/ 0 w 58"/>
                <a:gd name="T81" fmla="*/ 0 h 60"/>
                <a:gd name="T82" fmla="*/ 0 w 58"/>
                <a:gd name="T83" fmla="*/ 0 h 60"/>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0" t="0" r="r" b="b"/>
              <a:pathLst>
                <a:path w="58" h="60">
                  <a:moveTo>
                    <a:pt x="0" y="0"/>
                  </a:moveTo>
                  <a:lnTo>
                    <a:pt x="27" y="0"/>
                  </a:lnTo>
                  <a:lnTo>
                    <a:pt x="27" y="10"/>
                  </a:lnTo>
                  <a:lnTo>
                    <a:pt x="25" y="11"/>
                  </a:lnTo>
                  <a:lnTo>
                    <a:pt x="24" y="15"/>
                  </a:lnTo>
                  <a:lnTo>
                    <a:pt x="25" y="16"/>
                  </a:lnTo>
                  <a:lnTo>
                    <a:pt x="25" y="22"/>
                  </a:lnTo>
                  <a:lnTo>
                    <a:pt x="32" y="22"/>
                  </a:lnTo>
                  <a:lnTo>
                    <a:pt x="32" y="15"/>
                  </a:lnTo>
                  <a:lnTo>
                    <a:pt x="31" y="11"/>
                  </a:lnTo>
                  <a:lnTo>
                    <a:pt x="29" y="10"/>
                  </a:lnTo>
                  <a:lnTo>
                    <a:pt x="29" y="0"/>
                  </a:lnTo>
                  <a:lnTo>
                    <a:pt x="57" y="0"/>
                  </a:lnTo>
                  <a:lnTo>
                    <a:pt x="57" y="10"/>
                  </a:lnTo>
                  <a:lnTo>
                    <a:pt x="53" y="11"/>
                  </a:lnTo>
                  <a:lnTo>
                    <a:pt x="53" y="14"/>
                  </a:lnTo>
                  <a:lnTo>
                    <a:pt x="53" y="16"/>
                  </a:lnTo>
                  <a:lnTo>
                    <a:pt x="53" y="42"/>
                  </a:lnTo>
                  <a:lnTo>
                    <a:pt x="53" y="44"/>
                  </a:lnTo>
                  <a:lnTo>
                    <a:pt x="53" y="47"/>
                  </a:lnTo>
                  <a:lnTo>
                    <a:pt x="57" y="49"/>
                  </a:lnTo>
                  <a:lnTo>
                    <a:pt x="57" y="59"/>
                  </a:lnTo>
                  <a:lnTo>
                    <a:pt x="29" y="59"/>
                  </a:lnTo>
                  <a:lnTo>
                    <a:pt x="29" y="49"/>
                  </a:lnTo>
                  <a:lnTo>
                    <a:pt x="31" y="47"/>
                  </a:lnTo>
                  <a:lnTo>
                    <a:pt x="32" y="44"/>
                  </a:lnTo>
                  <a:lnTo>
                    <a:pt x="32" y="34"/>
                  </a:lnTo>
                  <a:lnTo>
                    <a:pt x="25" y="34"/>
                  </a:lnTo>
                  <a:lnTo>
                    <a:pt x="25" y="43"/>
                  </a:lnTo>
                  <a:lnTo>
                    <a:pt x="24" y="44"/>
                  </a:lnTo>
                  <a:lnTo>
                    <a:pt x="25" y="47"/>
                  </a:lnTo>
                  <a:lnTo>
                    <a:pt x="27" y="49"/>
                  </a:lnTo>
                  <a:lnTo>
                    <a:pt x="27" y="59"/>
                  </a:lnTo>
                  <a:lnTo>
                    <a:pt x="0" y="59"/>
                  </a:lnTo>
                  <a:lnTo>
                    <a:pt x="0" y="49"/>
                  </a:lnTo>
                  <a:lnTo>
                    <a:pt x="2" y="47"/>
                  </a:lnTo>
                  <a:lnTo>
                    <a:pt x="3" y="44"/>
                  </a:lnTo>
                  <a:lnTo>
                    <a:pt x="3" y="14"/>
                  </a:lnTo>
                  <a:lnTo>
                    <a:pt x="2" y="11"/>
                  </a:lnTo>
                  <a:lnTo>
                    <a:pt x="0" y="10"/>
                  </a:lnTo>
                  <a:lnTo>
                    <a:pt x="0" y="0"/>
                  </a:lnTo>
                </a:path>
              </a:pathLst>
            </a:custGeom>
            <a:solidFill>
              <a:srgbClr val="FFFFFF"/>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611" name="Freeform 135">
              <a:extLst>
                <a:ext uri="{FF2B5EF4-FFF2-40B4-BE49-F238E27FC236}">
                  <a16:creationId xmlns:a16="http://schemas.microsoft.com/office/drawing/2014/main" id="{E7B3E50A-810C-9F94-24F6-71337C7BA6D3}"/>
                </a:ext>
              </a:extLst>
            </p:cNvPr>
            <p:cNvSpPr>
              <a:spLocks/>
            </p:cNvSpPr>
            <p:nvPr/>
          </p:nvSpPr>
          <p:spPr bwMode="auto">
            <a:xfrm>
              <a:off x="4943" y="1991"/>
              <a:ext cx="26" cy="64"/>
            </a:xfrm>
            <a:custGeom>
              <a:avLst/>
              <a:gdLst>
                <a:gd name="T0" fmla="*/ 0 w 26"/>
                <a:gd name="T1" fmla="*/ 51 h 64"/>
                <a:gd name="T2" fmla="*/ 0 w 26"/>
                <a:gd name="T3" fmla="*/ 63 h 64"/>
                <a:gd name="T4" fmla="*/ 9 w 26"/>
                <a:gd name="T5" fmla="*/ 61 h 64"/>
                <a:gd name="T6" fmla="*/ 14 w 26"/>
                <a:gd name="T7" fmla="*/ 60 h 64"/>
                <a:gd name="T8" fmla="*/ 19 w 26"/>
                <a:gd name="T9" fmla="*/ 57 h 64"/>
                <a:gd name="T10" fmla="*/ 21 w 26"/>
                <a:gd name="T11" fmla="*/ 55 h 64"/>
                <a:gd name="T12" fmla="*/ 23 w 26"/>
                <a:gd name="T13" fmla="*/ 50 h 64"/>
                <a:gd name="T14" fmla="*/ 23 w 26"/>
                <a:gd name="T15" fmla="*/ 45 h 64"/>
                <a:gd name="T16" fmla="*/ 23 w 26"/>
                <a:gd name="T17" fmla="*/ 15 h 64"/>
                <a:gd name="T18" fmla="*/ 23 w 26"/>
                <a:gd name="T19" fmla="*/ 11 h 64"/>
                <a:gd name="T20" fmla="*/ 25 w 26"/>
                <a:gd name="T21" fmla="*/ 9 h 64"/>
                <a:gd name="T22" fmla="*/ 25 w 26"/>
                <a:gd name="T23" fmla="*/ 0 h 64"/>
                <a:gd name="T24" fmla="*/ 4 w 26"/>
                <a:gd name="T25" fmla="*/ 0 h 64"/>
                <a:gd name="T26" fmla="*/ 4 w 26"/>
                <a:gd name="T27" fmla="*/ 2 h 64"/>
                <a:gd name="T28" fmla="*/ 0 w 26"/>
                <a:gd name="T29" fmla="*/ 0 h 64"/>
                <a:gd name="T30" fmla="*/ 0 w 26"/>
                <a:gd name="T31" fmla="*/ 11 h 64"/>
                <a:gd name="T32" fmla="*/ 3 w 26"/>
                <a:gd name="T33" fmla="*/ 11 h 64"/>
                <a:gd name="T34" fmla="*/ 4 w 26"/>
                <a:gd name="T35" fmla="*/ 12 h 64"/>
                <a:gd name="T36" fmla="*/ 4 w 26"/>
                <a:gd name="T37" fmla="*/ 31 h 64"/>
                <a:gd name="T38" fmla="*/ 0 w 26"/>
                <a:gd name="T39" fmla="*/ 32 h 64"/>
                <a:gd name="T40" fmla="*/ 0 w 26"/>
                <a:gd name="T41" fmla="*/ 43 h 64"/>
                <a:gd name="T42" fmla="*/ 4 w 26"/>
                <a:gd name="T43" fmla="*/ 41 h 64"/>
                <a:gd name="T44" fmla="*/ 4 w 26"/>
                <a:gd name="T45" fmla="*/ 45 h 64"/>
                <a:gd name="T46" fmla="*/ 4 w 26"/>
                <a:gd name="T47" fmla="*/ 49 h 64"/>
                <a:gd name="T48" fmla="*/ 0 w 26"/>
                <a:gd name="T49" fmla="*/ 51 h 64"/>
                <a:gd name="T50" fmla="*/ 0 w 26"/>
                <a:gd name="T51" fmla="*/ 51 h 64"/>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26" h="64">
                  <a:moveTo>
                    <a:pt x="0" y="51"/>
                  </a:moveTo>
                  <a:lnTo>
                    <a:pt x="0" y="63"/>
                  </a:lnTo>
                  <a:lnTo>
                    <a:pt x="9" y="61"/>
                  </a:lnTo>
                  <a:lnTo>
                    <a:pt x="14" y="60"/>
                  </a:lnTo>
                  <a:lnTo>
                    <a:pt x="19" y="57"/>
                  </a:lnTo>
                  <a:lnTo>
                    <a:pt x="21" y="55"/>
                  </a:lnTo>
                  <a:lnTo>
                    <a:pt x="23" y="50"/>
                  </a:lnTo>
                  <a:lnTo>
                    <a:pt x="23" y="45"/>
                  </a:lnTo>
                  <a:lnTo>
                    <a:pt x="23" y="15"/>
                  </a:lnTo>
                  <a:lnTo>
                    <a:pt x="23" y="11"/>
                  </a:lnTo>
                  <a:lnTo>
                    <a:pt x="25" y="9"/>
                  </a:lnTo>
                  <a:lnTo>
                    <a:pt x="25" y="0"/>
                  </a:lnTo>
                  <a:lnTo>
                    <a:pt x="4" y="0"/>
                  </a:lnTo>
                  <a:lnTo>
                    <a:pt x="4" y="2"/>
                  </a:lnTo>
                  <a:lnTo>
                    <a:pt x="0" y="0"/>
                  </a:lnTo>
                  <a:lnTo>
                    <a:pt x="0" y="11"/>
                  </a:lnTo>
                  <a:lnTo>
                    <a:pt x="3" y="11"/>
                  </a:lnTo>
                  <a:lnTo>
                    <a:pt x="4" y="12"/>
                  </a:lnTo>
                  <a:lnTo>
                    <a:pt x="4" y="31"/>
                  </a:lnTo>
                  <a:lnTo>
                    <a:pt x="0" y="32"/>
                  </a:lnTo>
                  <a:lnTo>
                    <a:pt x="0" y="43"/>
                  </a:lnTo>
                  <a:lnTo>
                    <a:pt x="4" y="41"/>
                  </a:lnTo>
                  <a:lnTo>
                    <a:pt x="4" y="45"/>
                  </a:lnTo>
                  <a:lnTo>
                    <a:pt x="4" y="49"/>
                  </a:lnTo>
                  <a:lnTo>
                    <a:pt x="0" y="51"/>
                  </a:lnTo>
                </a:path>
              </a:pathLst>
            </a:custGeom>
            <a:solidFill>
              <a:srgbClr val="FFFFFF"/>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612" name="Freeform 136">
              <a:extLst>
                <a:ext uri="{FF2B5EF4-FFF2-40B4-BE49-F238E27FC236}">
                  <a16:creationId xmlns:a16="http://schemas.microsoft.com/office/drawing/2014/main" id="{32F99C5F-6801-E9D3-1603-284740FB75A9}"/>
                </a:ext>
              </a:extLst>
            </p:cNvPr>
            <p:cNvSpPr>
              <a:spLocks/>
            </p:cNvSpPr>
            <p:nvPr/>
          </p:nvSpPr>
          <p:spPr bwMode="auto">
            <a:xfrm>
              <a:off x="4921" y="1991"/>
              <a:ext cx="23" cy="46"/>
            </a:xfrm>
            <a:custGeom>
              <a:avLst/>
              <a:gdLst>
                <a:gd name="T0" fmla="*/ 22 w 23"/>
                <a:gd name="T1" fmla="*/ 12 h 46"/>
                <a:gd name="T2" fmla="*/ 22 w 23"/>
                <a:gd name="T3" fmla="*/ 1 h 46"/>
                <a:gd name="T4" fmla="*/ 21 w 23"/>
                <a:gd name="T5" fmla="*/ 0 h 46"/>
                <a:gd name="T6" fmla="*/ 15 w 23"/>
                <a:gd name="T7" fmla="*/ 0 h 46"/>
                <a:gd name="T8" fmla="*/ 8 w 23"/>
                <a:gd name="T9" fmla="*/ 0 h 46"/>
                <a:gd name="T10" fmla="*/ 3 w 23"/>
                <a:gd name="T11" fmla="*/ 4 h 46"/>
                <a:gd name="T12" fmla="*/ 1 w 23"/>
                <a:gd name="T13" fmla="*/ 8 h 46"/>
                <a:gd name="T14" fmla="*/ 0 w 23"/>
                <a:gd name="T15" fmla="*/ 14 h 46"/>
                <a:gd name="T16" fmla="*/ 0 w 23"/>
                <a:gd name="T17" fmla="*/ 31 h 46"/>
                <a:gd name="T18" fmla="*/ 2 w 23"/>
                <a:gd name="T19" fmla="*/ 37 h 46"/>
                <a:gd name="T20" fmla="*/ 4 w 23"/>
                <a:gd name="T21" fmla="*/ 41 h 46"/>
                <a:gd name="T22" fmla="*/ 8 w 23"/>
                <a:gd name="T23" fmla="*/ 43 h 46"/>
                <a:gd name="T24" fmla="*/ 15 w 23"/>
                <a:gd name="T25" fmla="*/ 45 h 46"/>
                <a:gd name="T26" fmla="*/ 21 w 23"/>
                <a:gd name="T27" fmla="*/ 43 h 46"/>
                <a:gd name="T28" fmla="*/ 22 w 23"/>
                <a:gd name="T29" fmla="*/ 43 h 46"/>
                <a:gd name="T30" fmla="*/ 22 w 23"/>
                <a:gd name="T31" fmla="*/ 32 h 46"/>
                <a:gd name="T32" fmla="*/ 22 w 23"/>
                <a:gd name="T33" fmla="*/ 32 h 46"/>
                <a:gd name="T34" fmla="*/ 20 w 23"/>
                <a:gd name="T35" fmla="*/ 31 h 46"/>
                <a:gd name="T36" fmla="*/ 19 w 23"/>
                <a:gd name="T37" fmla="*/ 26 h 46"/>
                <a:gd name="T38" fmla="*/ 19 w 23"/>
                <a:gd name="T39" fmla="*/ 15 h 46"/>
                <a:gd name="T40" fmla="*/ 20 w 23"/>
                <a:gd name="T41" fmla="*/ 12 h 46"/>
                <a:gd name="T42" fmla="*/ 22 w 23"/>
                <a:gd name="T43" fmla="*/ 11 h 46"/>
                <a:gd name="T44" fmla="*/ 22 w 23"/>
                <a:gd name="T45" fmla="*/ 12 h 46"/>
                <a:gd name="T46" fmla="*/ 22 w 23"/>
                <a:gd name="T47" fmla="*/ 12 h 4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23" h="46">
                  <a:moveTo>
                    <a:pt x="22" y="12"/>
                  </a:moveTo>
                  <a:lnTo>
                    <a:pt x="22" y="1"/>
                  </a:lnTo>
                  <a:lnTo>
                    <a:pt x="21" y="0"/>
                  </a:lnTo>
                  <a:lnTo>
                    <a:pt x="15" y="0"/>
                  </a:lnTo>
                  <a:lnTo>
                    <a:pt x="8" y="0"/>
                  </a:lnTo>
                  <a:lnTo>
                    <a:pt x="3" y="4"/>
                  </a:lnTo>
                  <a:lnTo>
                    <a:pt x="1" y="8"/>
                  </a:lnTo>
                  <a:lnTo>
                    <a:pt x="0" y="14"/>
                  </a:lnTo>
                  <a:lnTo>
                    <a:pt x="0" y="31"/>
                  </a:lnTo>
                  <a:lnTo>
                    <a:pt x="2" y="37"/>
                  </a:lnTo>
                  <a:lnTo>
                    <a:pt x="4" y="41"/>
                  </a:lnTo>
                  <a:lnTo>
                    <a:pt x="8" y="43"/>
                  </a:lnTo>
                  <a:lnTo>
                    <a:pt x="15" y="45"/>
                  </a:lnTo>
                  <a:lnTo>
                    <a:pt x="21" y="43"/>
                  </a:lnTo>
                  <a:lnTo>
                    <a:pt x="22" y="43"/>
                  </a:lnTo>
                  <a:lnTo>
                    <a:pt x="22" y="32"/>
                  </a:lnTo>
                  <a:lnTo>
                    <a:pt x="20" y="31"/>
                  </a:lnTo>
                  <a:lnTo>
                    <a:pt x="19" y="26"/>
                  </a:lnTo>
                  <a:lnTo>
                    <a:pt x="19" y="15"/>
                  </a:lnTo>
                  <a:lnTo>
                    <a:pt x="20" y="12"/>
                  </a:lnTo>
                  <a:lnTo>
                    <a:pt x="22" y="11"/>
                  </a:lnTo>
                  <a:lnTo>
                    <a:pt x="22" y="12"/>
                  </a:lnTo>
                </a:path>
              </a:pathLst>
            </a:custGeom>
            <a:solidFill>
              <a:srgbClr val="FFFFFF"/>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613" name="Freeform 137">
              <a:extLst>
                <a:ext uri="{FF2B5EF4-FFF2-40B4-BE49-F238E27FC236}">
                  <a16:creationId xmlns:a16="http://schemas.microsoft.com/office/drawing/2014/main" id="{DDF4113F-60A0-3694-F0CA-4B38255A8859}"/>
                </a:ext>
              </a:extLst>
            </p:cNvPr>
            <p:cNvSpPr>
              <a:spLocks/>
            </p:cNvSpPr>
            <p:nvPr/>
          </p:nvSpPr>
          <p:spPr bwMode="auto">
            <a:xfrm>
              <a:off x="4922" y="2038"/>
              <a:ext cx="22" cy="17"/>
            </a:xfrm>
            <a:custGeom>
              <a:avLst/>
              <a:gdLst>
                <a:gd name="T0" fmla="*/ 21 w 22"/>
                <a:gd name="T1" fmla="*/ 16 h 17"/>
                <a:gd name="T2" fmla="*/ 21 w 22"/>
                <a:gd name="T3" fmla="*/ 4 h 17"/>
                <a:gd name="T4" fmla="*/ 21 w 22"/>
                <a:gd name="T5" fmla="*/ 4 h 17"/>
                <a:gd name="T6" fmla="*/ 18 w 22"/>
                <a:gd name="T7" fmla="*/ 2 h 17"/>
                <a:gd name="T8" fmla="*/ 17 w 22"/>
                <a:gd name="T9" fmla="*/ 0 h 17"/>
                <a:gd name="T10" fmla="*/ 0 w 22"/>
                <a:gd name="T11" fmla="*/ 0 h 17"/>
                <a:gd name="T12" fmla="*/ 0 w 22"/>
                <a:gd name="T13" fmla="*/ 9 h 17"/>
                <a:gd name="T14" fmla="*/ 10 w 22"/>
                <a:gd name="T15" fmla="*/ 14 h 17"/>
                <a:gd name="T16" fmla="*/ 21 w 22"/>
                <a:gd name="T17" fmla="*/ 16 h 17"/>
                <a:gd name="T18" fmla="*/ 21 w 22"/>
                <a:gd name="T19" fmla="*/ 16 h 17"/>
                <a:gd name="T20" fmla="*/ 21 w 22"/>
                <a:gd name="T21" fmla="*/ 16 h 1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2" h="17">
                  <a:moveTo>
                    <a:pt x="21" y="16"/>
                  </a:moveTo>
                  <a:lnTo>
                    <a:pt x="21" y="4"/>
                  </a:lnTo>
                  <a:lnTo>
                    <a:pt x="18" y="2"/>
                  </a:lnTo>
                  <a:lnTo>
                    <a:pt x="17" y="0"/>
                  </a:lnTo>
                  <a:lnTo>
                    <a:pt x="0" y="0"/>
                  </a:lnTo>
                  <a:lnTo>
                    <a:pt x="0" y="9"/>
                  </a:lnTo>
                  <a:lnTo>
                    <a:pt x="10" y="14"/>
                  </a:lnTo>
                  <a:lnTo>
                    <a:pt x="21" y="16"/>
                  </a:lnTo>
                </a:path>
              </a:pathLst>
            </a:custGeom>
            <a:solidFill>
              <a:srgbClr val="FFFFFF"/>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614" name="Freeform 138">
              <a:extLst>
                <a:ext uri="{FF2B5EF4-FFF2-40B4-BE49-F238E27FC236}">
                  <a16:creationId xmlns:a16="http://schemas.microsoft.com/office/drawing/2014/main" id="{F7594ADF-D907-7597-6F66-64182826B804}"/>
                </a:ext>
              </a:extLst>
            </p:cNvPr>
            <p:cNvSpPr>
              <a:spLocks/>
            </p:cNvSpPr>
            <p:nvPr/>
          </p:nvSpPr>
          <p:spPr bwMode="auto">
            <a:xfrm>
              <a:off x="4865" y="1975"/>
              <a:ext cx="51" cy="62"/>
            </a:xfrm>
            <a:custGeom>
              <a:avLst/>
              <a:gdLst>
                <a:gd name="T0" fmla="*/ 0 w 51"/>
                <a:gd name="T1" fmla="*/ 43 h 62"/>
                <a:gd name="T2" fmla="*/ 0 w 51"/>
                <a:gd name="T3" fmla="*/ 17 h 62"/>
                <a:gd name="T4" fmla="*/ 1 w 51"/>
                <a:gd name="T5" fmla="*/ 9 h 62"/>
                <a:gd name="T6" fmla="*/ 6 w 51"/>
                <a:gd name="T7" fmla="*/ 3 h 62"/>
                <a:gd name="T8" fmla="*/ 10 w 51"/>
                <a:gd name="T9" fmla="*/ 1 h 62"/>
                <a:gd name="T10" fmla="*/ 14 w 51"/>
                <a:gd name="T11" fmla="*/ 0 h 62"/>
                <a:gd name="T12" fmla="*/ 25 w 51"/>
                <a:gd name="T13" fmla="*/ 0 h 62"/>
                <a:gd name="T14" fmla="*/ 32 w 51"/>
                <a:gd name="T15" fmla="*/ 0 h 62"/>
                <a:gd name="T16" fmla="*/ 38 w 51"/>
                <a:gd name="T17" fmla="*/ 1 h 62"/>
                <a:gd name="T18" fmla="*/ 45 w 51"/>
                <a:gd name="T19" fmla="*/ 3 h 62"/>
                <a:gd name="T20" fmla="*/ 50 w 51"/>
                <a:gd name="T21" fmla="*/ 6 h 62"/>
                <a:gd name="T22" fmla="*/ 50 w 51"/>
                <a:gd name="T23" fmla="*/ 20 h 62"/>
                <a:gd name="T24" fmla="*/ 29 w 51"/>
                <a:gd name="T25" fmla="*/ 20 h 62"/>
                <a:gd name="T26" fmla="*/ 29 w 51"/>
                <a:gd name="T27" fmla="*/ 18 h 62"/>
                <a:gd name="T28" fmla="*/ 29 w 51"/>
                <a:gd name="T29" fmla="*/ 13 h 62"/>
                <a:gd name="T30" fmla="*/ 26 w 51"/>
                <a:gd name="T31" fmla="*/ 12 h 62"/>
                <a:gd name="T32" fmla="*/ 24 w 51"/>
                <a:gd name="T33" fmla="*/ 12 h 62"/>
                <a:gd name="T34" fmla="*/ 22 w 51"/>
                <a:gd name="T35" fmla="*/ 13 h 62"/>
                <a:gd name="T36" fmla="*/ 21 w 51"/>
                <a:gd name="T37" fmla="*/ 18 h 62"/>
                <a:gd name="T38" fmla="*/ 21 w 51"/>
                <a:gd name="T39" fmla="*/ 43 h 62"/>
                <a:gd name="T40" fmla="*/ 22 w 51"/>
                <a:gd name="T41" fmla="*/ 47 h 62"/>
                <a:gd name="T42" fmla="*/ 26 w 51"/>
                <a:gd name="T43" fmla="*/ 47 h 62"/>
                <a:gd name="T44" fmla="*/ 29 w 51"/>
                <a:gd name="T45" fmla="*/ 47 h 62"/>
                <a:gd name="T46" fmla="*/ 29 w 51"/>
                <a:gd name="T47" fmla="*/ 45 h 62"/>
                <a:gd name="T48" fmla="*/ 29 w 51"/>
                <a:gd name="T49" fmla="*/ 42 h 62"/>
                <a:gd name="T50" fmla="*/ 29 w 51"/>
                <a:gd name="T51" fmla="*/ 38 h 62"/>
                <a:gd name="T52" fmla="*/ 26 w 51"/>
                <a:gd name="T53" fmla="*/ 38 h 62"/>
                <a:gd name="T54" fmla="*/ 26 w 51"/>
                <a:gd name="T55" fmla="*/ 26 h 62"/>
                <a:gd name="T56" fmla="*/ 50 w 51"/>
                <a:gd name="T57" fmla="*/ 26 h 62"/>
                <a:gd name="T58" fmla="*/ 50 w 51"/>
                <a:gd name="T59" fmla="*/ 54 h 62"/>
                <a:gd name="T60" fmla="*/ 45 w 51"/>
                <a:gd name="T61" fmla="*/ 57 h 62"/>
                <a:gd name="T62" fmla="*/ 38 w 51"/>
                <a:gd name="T63" fmla="*/ 59 h 62"/>
                <a:gd name="T64" fmla="*/ 25 w 51"/>
                <a:gd name="T65" fmla="*/ 61 h 62"/>
                <a:gd name="T66" fmla="*/ 12 w 51"/>
                <a:gd name="T67" fmla="*/ 59 h 62"/>
                <a:gd name="T68" fmla="*/ 8 w 51"/>
                <a:gd name="T69" fmla="*/ 57 h 62"/>
                <a:gd name="T70" fmla="*/ 4 w 51"/>
                <a:gd name="T71" fmla="*/ 54 h 62"/>
                <a:gd name="T72" fmla="*/ 1 w 51"/>
                <a:gd name="T73" fmla="*/ 49 h 62"/>
                <a:gd name="T74" fmla="*/ 0 w 51"/>
                <a:gd name="T75" fmla="*/ 43 h 62"/>
                <a:gd name="T76" fmla="*/ 0 w 51"/>
                <a:gd name="T77" fmla="*/ 43 h 62"/>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51" h="62">
                  <a:moveTo>
                    <a:pt x="0" y="43"/>
                  </a:moveTo>
                  <a:lnTo>
                    <a:pt x="0" y="17"/>
                  </a:lnTo>
                  <a:lnTo>
                    <a:pt x="1" y="9"/>
                  </a:lnTo>
                  <a:lnTo>
                    <a:pt x="6" y="3"/>
                  </a:lnTo>
                  <a:lnTo>
                    <a:pt x="10" y="1"/>
                  </a:lnTo>
                  <a:lnTo>
                    <a:pt x="14" y="0"/>
                  </a:lnTo>
                  <a:lnTo>
                    <a:pt x="25" y="0"/>
                  </a:lnTo>
                  <a:lnTo>
                    <a:pt x="32" y="0"/>
                  </a:lnTo>
                  <a:lnTo>
                    <a:pt x="38" y="1"/>
                  </a:lnTo>
                  <a:lnTo>
                    <a:pt x="45" y="3"/>
                  </a:lnTo>
                  <a:lnTo>
                    <a:pt x="50" y="6"/>
                  </a:lnTo>
                  <a:lnTo>
                    <a:pt x="50" y="20"/>
                  </a:lnTo>
                  <a:lnTo>
                    <a:pt x="29" y="20"/>
                  </a:lnTo>
                  <a:lnTo>
                    <a:pt x="29" y="18"/>
                  </a:lnTo>
                  <a:lnTo>
                    <a:pt x="29" y="13"/>
                  </a:lnTo>
                  <a:lnTo>
                    <a:pt x="26" y="12"/>
                  </a:lnTo>
                  <a:lnTo>
                    <a:pt x="24" y="12"/>
                  </a:lnTo>
                  <a:lnTo>
                    <a:pt x="22" y="13"/>
                  </a:lnTo>
                  <a:lnTo>
                    <a:pt x="21" y="18"/>
                  </a:lnTo>
                  <a:lnTo>
                    <a:pt x="21" y="43"/>
                  </a:lnTo>
                  <a:lnTo>
                    <a:pt x="22" y="47"/>
                  </a:lnTo>
                  <a:lnTo>
                    <a:pt x="26" y="47"/>
                  </a:lnTo>
                  <a:lnTo>
                    <a:pt x="29" y="47"/>
                  </a:lnTo>
                  <a:lnTo>
                    <a:pt x="29" y="45"/>
                  </a:lnTo>
                  <a:lnTo>
                    <a:pt x="29" y="42"/>
                  </a:lnTo>
                  <a:lnTo>
                    <a:pt x="29" y="38"/>
                  </a:lnTo>
                  <a:lnTo>
                    <a:pt x="26" y="38"/>
                  </a:lnTo>
                  <a:lnTo>
                    <a:pt x="26" y="26"/>
                  </a:lnTo>
                  <a:lnTo>
                    <a:pt x="50" y="26"/>
                  </a:lnTo>
                  <a:lnTo>
                    <a:pt x="50" y="54"/>
                  </a:lnTo>
                  <a:lnTo>
                    <a:pt x="45" y="57"/>
                  </a:lnTo>
                  <a:lnTo>
                    <a:pt x="38" y="59"/>
                  </a:lnTo>
                  <a:lnTo>
                    <a:pt x="25" y="61"/>
                  </a:lnTo>
                  <a:lnTo>
                    <a:pt x="12" y="59"/>
                  </a:lnTo>
                  <a:lnTo>
                    <a:pt x="8" y="57"/>
                  </a:lnTo>
                  <a:lnTo>
                    <a:pt x="4" y="54"/>
                  </a:lnTo>
                  <a:lnTo>
                    <a:pt x="1" y="49"/>
                  </a:lnTo>
                  <a:lnTo>
                    <a:pt x="0" y="43"/>
                  </a:lnTo>
                </a:path>
              </a:pathLst>
            </a:custGeom>
            <a:solidFill>
              <a:srgbClr val="FFFFFF"/>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615" name="Freeform 139">
              <a:extLst>
                <a:ext uri="{FF2B5EF4-FFF2-40B4-BE49-F238E27FC236}">
                  <a16:creationId xmlns:a16="http://schemas.microsoft.com/office/drawing/2014/main" id="{BF488EBC-FDEA-262E-9187-7BA58F071618}"/>
                </a:ext>
              </a:extLst>
            </p:cNvPr>
            <p:cNvSpPr>
              <a:spLocks/>
            </p:cNvSpPr>
            <p:nvPr/>
          </p:nvSpPr>
          <p:spPr bwMode="auto">
            <a:xfrm>
              <a:off x="4803" y="1975"/>
              <a:ext cx="30" cy="61"/>
            </a:xfrm>
            <a:custGeom>
              <a:avLst/>
              <a:gdLst>
                <a:gd name="T0" fmla="*/ 0 w 30"/>
                <a:gd name="T1" fmla="*/ 26 h 61"/>
                <a:gd name="T2" fmla="*/ 0 w 30"/>
                <a:gd name="T3" fmla="*/ 16 h 61"/>
                <a:gd name="T4" fmla="*/ 2 w 30"/>
                <a:gd name="T5" fmla="*/ 16 h 61"/>
                <a:gd name="T6" fmla="*/ 2 w 30"/>
                <a:gd name="T7" fmla="*/ 12 h 61"/>
                <a:gd name="T8" fmla="*/ 5 w 30"/>
                <a:gd name="T9" fmla="*/ 5 h 61"/>
                <a:gd name="T10" fmla="*/ 10 w 30"/>
                <a:gd name="T11" fmla="*/ 0 h 61"/>
                <a:gd name="T12" fmla="*/ 18 w 30"/>
                <a:gd name="T13" fmla="*/ 0 h 61"/>
                <a:gd name="T14" fmla="*/ 29 w 30"/>
                <a:gd name="T15" fmla="*/ 0 h 61"/>
                <a:gd name="T16" fmla="*/ 29 w 30"/>
                <a:gd name="T17" fmla="*/ 10 h 61"/>
                <a:gd name="T18" fmla="*/ 24 w 30"/>
                <a:gd name="T19" fmla="*/ 10 h 61"/>
                <a:gd name="T20" fmla="*/ 21 w 30"/>
                <a:gd name="T21" fmla="*/ 12 h 61"/>
                <a:gd name="T22" fmla="*/ 21 w 30"/>
                <a:gd name="T23" fmla="*/ 16 h 61"/>
                <a:gd name="T24" fmla="*/ 29 w 30"/>
                <a:gd name="T25" fmla="*/ 16 h 61"/>
                <a:gd name="T26" fmla="*/ 29 w 30"/>
                <a:gd name="T27" fmla="*/ 26 h 61"/>
                <a:gd name="T28" fmla="*/ 21 w 30"/>
                <a:gd name="T29" fmla="*/ 26 h 61"/>
                <a:gd name="T30" fmla="*/ 21 w 30"/>
                <a:gd name="T31" fmla="*/ 45 h 61"/>
                <a:gd name="T32" fmla="*/ 21 w 30"/>
                <a:gd name="T33" fmla="*/ 45 h 61"/>
                <a:gd name="T34" fmla="*/ 21 w 30"/>
                <a:gd name="T35" fmla="*/ 49 h 61"/>
                <a:gd name="T36" fmla="*/ 24 w 30"/>
                <a:gd name="T37" fmla="*/ 51 h 61"/>
                <a:gd name="T38" fmla="*/ 24 w 30"/>
                <a:gd name="T39" fmla="*/ 60 h 61"/>
                <a:gd name="T40" fmla="*/ 0 w 30"/>
                <a:gd name="T41" fmla="*/ 60 h 61"/>
                <a:gd name="T42" fmla="*/ 0 w 30"/>
                <a:gd name="T43" fmla="*/ 51 h 61"/>
                <a:gd name="T44" fmla="*/ 1 w 30"/>
                <a:gd name="T45" fmla="*/ 49 h 61"/>
                <a:gd name="T46" fmla="*/ 2 w 30"/>
                <a:gd name="T47" fmla="*/ 45 h 61"/>
                <a:gd name="T48" fmla="*/ 2 w 30"/>
                <a:gd name="T49" fmla="*/ 26 h 61"/>
                <a:gd name="T50" fmla="*/ 0 w 30"/>
                <a:gd name="T51" fmla="*/ 26 h 61"/>
                <a:gd name="T52" fmla="*/ 0 w 30"/>
                <a:gd name="T53" fmla="*/ 26 h 61"/>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30" h="61">
                  <a:moveTo>
                    <a:pt x="0" y="26"/>
                  </a:moveTo>
                  <a:lnTo>
                    <a:pt x="0" y="16"/>
                  </a:lnTo>
                  <a:lnTo>
                    <a:pt x="2" y="16"/>
                  </a:lnTo>
                  <a:lnTo>
                    <a:pt x="2" y="12"/>
                  </a:lnTo>
                  <a:lnTo>
                    <a:pt x="5" y="5"/>
                  </a:lnTo>
                  <a:lnTo>
                    <a:pt x="10" y="0"/>
                  </a:lnTo>
                  <a:lnTo>
                    <a:pt x="18" y="0"/>
                  </a:lnTo>
                  <a:lnTo>
                    <a:pt x="29" y="0"/>
                  </a:lnTo>
                  <a:lnTo>
                    <a:pt x="29" y="10"/>
                  </a:lnTo>
                  <a:lnTo>
                    <a:pt x="24" y="10"/>
                  </a:lnTo>
                  <a:lnTo>
                    <a:pt x="21" y="12"/>
                  </a:lnTo>
                  <a:lnTo>
                    <a:pt x="21" y="16"/>
                  </a:lnTo>
                  <a:lnTo>
                    <a:pt x="29" y="16"/>
                  </a:lnTo>
                  <a:lnTo>
                    <a:pt x="29" y="26"/>
                  </a:lnTo>
                  <a:lnTo>
                    <a:pt x="21" y="26"/>
                  </a:lnTo>
                  <a:lnTo>
                    <a:pt x="21" y="45"/>
                  </a:lnTo>
                  <a:lnTo>
                    <a:pt x="21" y="49"/>
                  </a:lnTo>
                  <a:lnTo>
                    <a:pt x="24" y="51"/>
                  </a:lnTo>
                  <a:lnTo>
                    <a:pt x="24" y="60"/>
                  </a:lnTo>
                  <a:lnTo>
                    <a:pt x="0" y="60"/>
                  </a:lnTo>
                  <a:lnTo>
                    <a:pt x="0" y="51"/>
                  </a:lnTo>
                  <a:lnTo>
                    <a:pt x="1" y="49"/>
                  </a:lnTo>
                  <a:lnTo>
                    <a:pt x="2" y="45"/>
                  </a:lnTo>
                  <a:lnTo>
                    <a:pt x="2" y="26"/>
                  </a:lnTo>
                  <a:lnTo>
                    <a:pt x="0" y="26"/>
                  </a:lnTo>
                </a:path>
              </a:pathLst>
            </a:custGeom>
            <a:solidFill>
              <a:srgbClr val="FFFFFF"/>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616" name="Freeform 140">
              <a:extLst>
                <a:ext uri="{FF2B5EF4-FFF2-40B4-BE49-F238E27FC236}">
                  <a16:creationId xmlns:a16="http://schemas.microsoft.com/office/drawing/2014/main" id="{9FC8005C-3B20-ED9B-4E18-69B2B9DAC557}"/>
                </a:ext>
              </a:extLst>
            </p:cNvPr>
            <p:cNvSpPr>
              <a:spLocks/>
            </p:cNvSpPr>
            <p:nvPr/>
          </p:nvSpPr>
          <p:spPr bwMode="auto">
            <a:xfrm>
              <a:off x="4751" y="1976"/>
              <a:ext cx="50" cy="60"/>
            </a:xfrm>
            <a:custGeom>
              <a:avLst/>
              <a:gdLst>
                <a:gd name="T0" fmla="*/ 0 w 50"/>
                <a:gd name="T1" fmla="*/ 0 h 60"/>
                <a:gd name="T2" fmla="*/ 49 w 50"/>
                <a:gd name="T3" fmla="*/ 0 h 60"/>
                <a:gd name="T4" fmla="*/ 49 w 50"/>
                <a:gd name="T5" fmla="*/ 20 h 60"/>
                <a:gd name="T6" fmla="*/ 31 w 50"/>
                <a:gd name="T7" fmla="*/ 20 h 60"/>
                <a:gd name="T8" fmla="*/ 31 w 50"/>
                <a:gd name="T9" fmla="*/ 17 h 60"/>
                <a:gd name="T10" fmla="*/ 31 w 50"/>
                <a:gd name="T11" fmla="*/ 14 h 60"/>
                <a:gd name="T12" fmla="*/ 28 w 50"/>
                <a:gd name="T13" fmla="*/ 13 h 60"/>
                <a:gd name="T14" fmla="*/ 24 w 50"/>
                <a:gd name="T15" fmla="*/ 11 h 60"/>
                <a:gd name="T16" fmla="*/ 23 w 50"/>
                <a:gd name="T17" fmla="*/ 11 h 60"/>
                <a:gd name="T18" fmla="*/ 23 w 50"/>
                <a:gd name="T19" fmla="*/ 11 h 60"/>
                <a:gd name="T20" fmla="*/ 23 w 50"/>
                <a:gd name="T21" fmla="*/ 23 h 60"/>
                <a:gd name="T22" fmla="*/ 36 w 50"/>
                <a:gd name="T23" fmla="*/ 23 h 60"/>
                <a:gd name="T24" fmla="*/ 36 w 50"/>
                <a:gd name="T25" fmla="*/ 36 h 60"/>
                <a:gd name="T26" fmla="*/ 23 w 50"/>
                <a:gd name="T27" fmla="*/ 36 h 60"/>
                <a:gd name="T28" fmla="*/ 23 w 50"/>
                <a:gd name="T29" fmla="*/ 43 h 60"/>
                <a:gd name="T30" fmla="*/ 23 w 50"/>
                <a:gd name="T31" fmla="*/ 44 h 60"/>
                <a:gd name="T32" fmla="*/ 23 w 50"/>
                <a:gd name="T33" fmla="*/ 47 h 60"/>
                <a:gd name="T34" fmla="*/ 25 w 50"/>
                <a:gd name="T35" fmla="*/ 49 h 60"/>
                <a:gd name="T36" fmla="*/ 25 w 50"/>
                <a:gd name="T37" fmla="*/ 59 h 60"/>
                <a:gd name="T38" fmla="*/ 0 w 50"/>
                <a:gd name="T39" fmla="*/ 59 h 60"/>
                <a:gd name="T40" fmla="*/ 0 w 50"/>
                <a:gd name="T41" fmla="*/ 49 h 60"/>
                <a:gd name="T42" fmla="*/ 1 w 50"/>
                <a:gd name="T43" fmla="*/ 46 h 60"/>
                <a:gd name="T44" fmla="*/ 2 w 50"/>
                <a:gd name="T45" fmla="*/ 44 h 60"/>
                <a:gd name="T46" fmla="*/ 2 w 50"/>
                <a:gd name="T47" fmla="*/ 15 h 60"/>
                <a:gd name="T48" fmla="*/ 1 w 50"/>
                <a:gd name="T49" fmla="*/ 11 h 60"/>
                <a:gd name="T50" fmla="*/ 0 w 50"/>
                <a:gd name="T51" fmla="*/ 10 h 60"/>
                <a:gd name="T52" fmla="*/ 0 w 50"/>
                <a:gd name="T53" fmla="*/ 0 h 60"/>
                <a:gd name="T54" fmla="*/ 0 w 50"/>
                <a:gd name="T55" fmla="*/ 0 h 60"/>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50" h="60">
                  <a:moveTo>
                    <a:pt x="0" y="0"/>
                  </a:moveTo>
                  <a:lnTo>
                    <a:pt x="49" y="0"/>
                  </a:lnTo>
                  <a:lnTo>
                    <a:pt x="49" y="20"/>
                  </a:lnTo>
                  <a:lnTo>
                    <a:pt x="31" y="20"/>
                  </a:lnTo>
                  <a:lnTo>
                    <a:pt x="31" y="17"/>
                  </a:lnTo>
                  <a:lnTo>
                    <a:pt x="31" y="14"/>
                  </a:lnTo>
                  <a:lnTo>
                    <a:pt x="28" y="13"/>
                  </a:lnTo>
                  <a:lnTo>
                    <a:pt x="24" y="11"/>
                  </a:lnTo>
                  <a:lnTo>
                    <a:pt x="23" y="11"/>
                  </a:lnTo>
                  <a:lnTo>
                    <a:pt x="23" y="23"/>
                  </a:lnTo>
                  <a:lnTo>
                    <a:pt x="36" y="23"/>
                  </a:lnTo>
                  <a:lnTo>
                    <a:pt x="36" y="36"/>
                  </a:lnTo>
                  <a:lnTo>
                    <a:pt x="23" y="36"/>
                  </a:lnTo>
                  <a:lnTo>
                    <a:pt x="23" y="43"/>
                  </a:lnTo>
                  <a:lnTo>
                    <a:pt x="23" y="44"/>
                  </a:lnTo>
                  <a:lnTo>
                    <a:pt x="23" y="47"/>
                  </a:lnTo>
                  <a:lnTo>
                    <a:pt x="25" y="49"/>
                  </a:lnTo>
                  <a:lnTo>
                    <a:pt x="25" y="59"/>
                  </a:lnTo>
                  <a:lnTo>
                    <a:pt x="0" y="59"/>
                  </a:lnTo>
                  <a:lnTo>
                    <a:pt x="0" y="49"/>
                  </a:lnTo>
                  <a:lnTo>
                    <a:pt x="1" y="46"/>
                  </a:lnTo>
                  <a:lnTo>
                    <a:pt x="2" y="44"/>
                  </a:lnTo>
                  <a:lnTo>
                    <a:pt x="2" y="15"/>
                  </a:lnTo>
                  <a:lnTo>
                    <a:pt x="1" y="11"/>
                  </a:lnTo>
                  <a:lnTo>
                    <a:pt x="0" y="10"/>
                  </a:lnTo>
                  <a:lnTo>
                    <a:pt x="0" y="0"/>
                  </a:lnTo>
                </a:path>
              </a:pathLst>
            </a:custGeom>
            <a:solidFill>
              <a:srgbClr val="FFFFFF"/>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617" name="Freeform 141">
              <a:extLst>
                <a:ext uri="{FF2B5EF4-FFF2-40B4-BE49-F238E27FC236}">
                  <a16:creationId xmlns:a16="http://schemas.microsoft.com/office/drawing/2014/main" id="{E610258C-A332-88E4-A79B-503C53E4F426}"/>
                </a:ext>
              </a:extLst>
            </p:cNvPr>
            <p:cNvSpPr>
              <a:spLocks/>
            </p:cNvSpPr>
            <p:nvPr/>
          </p:nvSpPr>
          <p:spPr bwMode="auto">
            <a:xfrm>
              <a:off x="4670" y="1991"/>
              <a:ext cx="46" cy="46"/>
            </a:xfrm>
            <a:custGeom>
              <a:avLst/>
              <a:gdLst>
                <a:gd name="T0" fmla="*/ 0 w 46"/>
                <a:gd name="T1" fmla="*/ 29 h 46"/>
                <a:gd name="T2" fmla="*/ 0 w 46"/>
                <a:gd name="T3" fmla="*/ 13 h 46"/>
                <a:gd name="T4" fmla="*/ 1 w 46"/>
                <a:gd name="T5" fmla="*/ 9 h 46"/>
                <a:gd name="T6" fmla="*/ 3 w 46"/>
                <a:gd name="T7" fmla="*/ 5 h 46"/>
                <a:gd name="T8" fmla="*/ 6 w 46"/>
                <a:gd name="T9" fmla="*/ 3 h 46"/>
                <a:gd name="T10" fmla="*/ 10 w 46"/>
                <a:gd name="T11" fmla="*/ 1 h 46"/>
                <a:gd name="T12" fmla="*/ 23 w 46"/>
                <a:gd name="T13" fmla="*/ 0 h 46"/>
                <a:gd name="T14" fmla="*/ 34 w 46"/>
                <a:gd name="T15" fmla="*/ 1 h 46"/>
                <a:gd name="T16" fmla="*/ 38 w 46"/>
                <a:gd name="T17" fmla="*/ 2 h 46"/>
                <a:gd name="T18" fmla="*/ 41 w 46"/>
                <a:gd name="T19" fmla="*/ 4 h 46"/>
                <a:gd name="T20" fmla="*/ 43 w 46"/>
                <a:gd name="T21" fmla="*/ 6 h 46"/>
                <a:gd name="T22" fmla="*/ 45 w 46"/>
                <a:gd name="T23" fmla="*/ 9 h 46"/>
                <a:gd name="T24" fmla="*/ 45 w 46"/>
                <a:gd name="T25" fmla="*/ 15 h 46"/>
                <a:gd name="T26" fmla="*/ 45 w 46"/>
                <a:gd name="T27" fmla="*/ 26 h 46"/>
                <a:gd name="T28" fmla="*/ 19 w 46"/>
                <a:gd name="T29" fmla="*/ 26 h 46"/>
                <a:gd name="T30" fmla="*/ 19 w 46"/>
                <a:gd name="T31" fmla="*/ 30 h 46"/>
                <a:gd name="T32" fmla="*/ 19 w 46"/>
                <a:gd name="T33" fmla="*/ 33 h 46"/>
                <a:gd name="T34" fmla="*/ 23 w 46"/>
                <a:gd name="T35" fmla="*/ 35 h 46"/>
                <a:gd name="T36" fmla="*/ 26 w 46"/>
                <a:gd name="T37" fmla="*/ 33 h 46"/>
                <a:gd name="T38" fmla="*/ 26 w 46"/>
                <a:gd name="T39" fmla="*/ 31 h 46"/>
                <a:gd name="T40" fmla="*/ 26 w 46"/>
                <a:gd name="T41" fmla="*/ 28 h 46"/>
                <a:gd name="T42" fmla="*/ 45 w 46"/>
                <a:gd name="T43" fmla="*/ 28 h 46"/>
                <a:gd name="T44" fmla="*/ 45 w 46"/>
                <a:gd name="T45" fmla="*/ 39 h 46"/>
                <a:gd name="T46" fmla="*/ 34 w 46"/>
                <a:gd name="T47" fmla="*/ 43 h 46"/>
                <a:gd name="T48" fmla="*/ 23 w 46"/>
                <a:gd name="T49" fmla="*/ 45 h 46"/>
                <a:gd name="T50" fmla="*/ 9 w 46"/>
                <a:gd name="T51" fmla="*/ 43 h 46"/>
                <a:gd name="T52" fmla="*/ 5 w 46"/>
                <a:gd name="T53" fmla="*/ 41 h 46"/>
                <a:gd name="T54" fmla="*/ 3 w 46"/>
                <a:gd name="T55" fmla="*/ 38 h 46"/>
                <a:gd name="T56" fmla="*/ 0 w 46"/>
                <a:gd name="T57" fmla="*/ 29 h 46"/>
                <a:gd name="T58" fmla="*/ 0 w 46"/>
                <a:gd name="T59" fmla="*/ 29 h 4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46" h="46">
                  <a:moveTo>
                    <a:pt x="0" y="29"/>
                  </a:moveTo>
                  <a:lnTo>
                    <a:pt x="0" y="13"/>
                  </a:lnTo>
                  <a:lnTo>
                    <a:pt x="1" y="9"/>
                  </a:lnTo>
                  <a:lnTo>
                    <a:pt x="3" y="5"/>
                  </a:lnTo>
                  <a:lnTo>
                    <a:pt x="6" y="3"/>
                  </a:lnTo>
                  <a:lnTo>
                    <a:pt x="10" y="1"/>
                  </a:lnTo>
                  <a:lnTo>
                    <a:pt x="23" y="0"/>
                  </a:lnTo>
                  <a:lnTo>
                    <a:pt x="34" y="1"/>
                  </a:lnTo>
                  <a:lnTo>
                    <a:pt x="38" y="2"/>
                  </a:lnTo>
                  <a:lnTo>
                    <a:pt x="41" y="4"/>
                  </a:lnTo>
                  <a:lnTo>
                    <a:pt x="43" y="6"/>
                  </a:lnTo>
                  <a:lnTo>
                    <a:pt x="45" y="9"/>
                  </a:lnTo>
                  <a:lnTo>
                    <a:pt x="45" y="15"/>
                  </a:lnTo>
                  <a:lnTo>
                    <a:pt x="45" y="26"/>
                  </a:lnTo>
                  <a:lnTo>
                    <a:pt x="19" y="26"/>
                  </a:lnTo>
                  <a:lnTo>
                    <a:pt x="19" y="30"/>
                  </a:lnTo>
                  <a:lnTo>
                    <a:pt x="19" y="33"/>
                  </a:lnTo>
                  <a:lnTo>
                    <a:pt x="23" y="35"/>
                  </a:lnTo>
                  <a:lnTo>
                    <a:pt x="26" y="33"/>
                  </a:lnTo>
                  <a:lnTo>
                    <a:pt x="26" y="31"/>
                  </a:lnTo>
                  <a:lnTo>
                    <a:pt x="26" y="28"/>
                  </a:lnTo>
                  <a:lnTo>
                    <a:pt x="45" y="28"/>
                  </a:lnTo>
                  <a:lnTo>
                    <a:pt x="45" y="39"/>
                  </a:lnTo>
                  <a:lnTo>
                    <a:pt x="34" y="43"/>
                  </a:lnTo>
                  <a:lnTo>
                    <a:pt x="23" y="45"/>
                  </a:lnTo>
                  <a:lnTo>
                    <a:pt x="9" y="43"/>
                  </a:lnTo>
                  <a:lnTo>
                    <a:pt x="5" y="41"/>
                  </a:lnTo>
                  <a:lnTo>
                    <a:pt x="3" y="38"/>
                  </a:lnTo>
                  <a:lnTo>
                    <a:pt x="0" y="29"/>
                  </a:lnTo>
                </a:path>
              </a:pathLst>
            </a:custGeom>
            <a:solidFill>
              <a:srgbClr val="FFFFFF"/>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618" name="Freeform 142">
              <a:extLst>
                <a:ext uri="{FF2B5EF4-FFF2-40B4-BE49-F238E27FC236}">
                  <a16:creationId xmlns:a16="http://schemas.microsoft.com/office/drawing/2014/main" id="{AE88291F-C992-9163-A740-3AFC5AACC9E3}"/>
                </a:ext>
              </a:extLst>
            </p:cNvPr>
            <p:cNvSpPr>
              <a:spLocks/>
            </p:cNvSpPr>
            <p:nvPr/>
          </p:nvSpPr>
          <p:spPr bwMode="auto">
            <a:xfrm>
              <a:off x="4689" y="2001"/>
              <a:ext cx="19" cy="17"/>
            </a:xfrm>
            <a:custGeom>
              <a:avLst/>
              <a:gdLst>
                <a:gd name="T0" fmla="*/ 0 w 19"/>
                <a:gd name="T1" fmla="*/ 16 h 17"/>
                <a:gd name="T2" fmla="*/ 18 w 19"/>
                <a:gd name="T3" fmla="*/ 16 h 17"/>
                <a:gd name="T4" fmla="*/ 18 w 19"/>
                <a:gd name="T5" fmla="*/ 5 h 17"/>
                <a:gd name="T6" fmla="*/ 12 w 19"/>
                <a:gd name="T7" fmla="*/ 0 h 17"/>
                <a:gd name="T8" fmla="*/ 10 w 19"/>
                <a:gd name="T9" fmla="*/ 0 h 17"/>
                <a:gd name="T10" fmla="*/ 5 w 19"/>
                <a:gd name="T11" fmla="*/ 0 h 17"/>
                <a:gd name="T12" fmla="*/ 0 w 19"/>
                <a:gd name="T13" fmla="*/ 5 h 17"/>
                <a:gd name="T14" fmla="*/ 0 w 19"/>
                <a:gd name="T15" fmla="*/ 16 h 17"/>
                <a:gd name="T16" fmla="*/ 0 w 19"/>
                <a:gd name="T17" fmla="*/ 16 h 1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9" h="17">
                  <a:moveTo>
                    <a:pt x="0" y="16"/>
                  </a:moveTo>
                  <a:lnTo>
                    <a:pt x="18" y="16"/>
                  </a:lnTo>
                  <a:lnTo>
                    <a:pt x="18" y="5"/>
                  </a:lnTo>
                  <a:lnTo>
                    <a:pt x="12" y="0"/>
                  </a:lnTo>
                  <a:lnTo>
                    <a:pt x="10" y="0"/>
                  </a:lnTo>
                  <a:lnTo>
                    <a:pt x="5" y="0"/>
                  </a:lnTo>
                  <a:lnTo>
                    <a:pt x="0" y="5"/>
                  </a:lnTo>
                  <a:lnTo>
                    <a:pt x="0" y="16"/>
                  </a:lnTo>
                </a:path>
              </a:pathLst>
            </a:custGeom>
            <a:solidFill>
              <a:srgbClr val="FFFFFF"/>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619" name="Freeform 143">
              <a:extLst>
                <a:ext uri="{FF2B5EF4-FFF2-40B4-BE49-F238E27FC236}">
                  <a16:creationId xmlns:a16="http://schemas.microsoft.com/office/drawing/2014/main" id="{153111A3-4FAE-DDA3-520D-9E9BCE5C2443}"/>
                </a:ext>
              </a:extLst>
            </p:cNvPr>
            <p:cNvSpPr>
              <a:spLocks/>
            </p:cNvSpPr>
            <p:nvPr/>
          </p:nvSpPr>
          <p:spPr bwMode="auto">
            <a:xfrm>
              <a:off x="4614" y="1976"/>
              <a:ext cx="52" cy="60"/>
            </a:xfrm>
            <a:custGeom>
              <a:avLst/>
              <a:gdLst>
                <a:gd name="T0" fmla="*/ 0 w 52"/>
                <a:gd name="T1" fmla="*/ 0 h 60"/>
                <a:gd name="T2" fmla="*/ 51 w 52"/>
                <a:gd name="T3" fmla="*/ 0 h 60"/>
                <a:gd name="T4" fmla="*/ 51 w 52"/>
                <a:gd name="T5" fmla="*/ 20 h 60"/>
                <a:gd name="T6" fmla="*/ 32 w 52"/>
                <a:gd name="T7" fmla="*/ 20 h 60"/>
                <a:gd name="T8" fmla="*/ 32 w 52"/>
                <a:gd name="T9" fmla="*/ 18 h 60"/>
                <a:gd name="T10" fmla="*/ 32 w 52"/>
                <a:gd name="T11" fmla="*/ 14 h 60"/>
                <a:gd name="T12" fmla="*/ 30 w 52"/>
                <a:gd name="T13" fmla="*/ 13 h 60"/>
                <a:gd name="T14" fmla="*/ 25 w 52"/>
                <a:gd name="T15" fmla="*/ 11 h 60"/>
                <a:gd name="T16" fmla="*/ 25 w 52"/>
                <a:gd name="T17" fmla="*/ 22 h 60"/>
                <a:gd name="T18" fmla="*/ 38 w 52"/>
                <a:gd name="T19" fmla="*/ 22 h 60"/>
                <a:gd name="T20" fmla="*/ 38 w 52"/>
                <a:gd name="T21" fmla="*/ 35 h 60"/>
                <a:gd name="T22" fmla="*/ 25 w 52"/>
                <a:gd name="T23" fmla="*/ 35 h 60"/>
                <a:gd name="T24" fmla="*/ 25 w 52"/>
                <a:gd name="T25" fmla="*/ 47 h 60"/>
                <a:gd name="T26" fmla="*/ 29 w 52"/>
                <a:gd name="T27" fmla="*/ 46 h 60"/>
                <a:gd name="T28" fmla="*/ 30 w 52"/>
                <a:gd name="T29" fmla="*/ 46 h 60"/>
                <a:gd name="T30" fmla="*/ 32 w 52"/>
                <a:gd name="T31" fmla="*/ 44 h 60"/>
                <a:gd name="T32" fmla="*/ 32 w 52"/>
                <a:gd name="T33" fmla="*/ 41 h 60"/>
                <a:gd name="T34" fmla="*/ 32 w 52"/>
                <a:gd name="T35" fmla="*/ 37 h 60"/>
                <a:gd name="T36" fmla="*/ 51 w 52"/>
                <a:gd name="T37" fmla="*/ 37 h 60"/>
                <a:gd name="T38" fmla="*/ 51 w 52"/>
                <a:gd name="T39" fmla="*/ 59 h 60"/>
                <a:gd name="T40" fmla="*/ 0 w 52"/>
                <a:gd name="T41" fmla="*/ 59 h 60"/>
                <a:gd name="T42" fmla="*/ 0 w 52"/>
                <a:gd name="T43" fmla="*/ 49 h 60"/>
                <a:gd name="T44" fmla="*/ 2 w 52"/>
                <a:gd name="T45" fmla="*/ 47 h 60"/>
                <a:gd name="T46" fmla="*/ 2 w 52"/>
                <a:gd name="T47" fmla="*/ 44 h 60"/>
                <a:gd name="T48" fmla="*/ 2 w 52"/>
                <a:gd name="T49" fmla="*/ 43 h 60"/>
                <a:gd name="T50" fmla="*/ 2 w 52"/>
                <a:gd name="T51" fmla="*/ 14 h 60"/>
                <a:gd name="T52" fmla="*/ 2 w 52"/>
                <a:gd name="T53" fmla="*/ 11 h 60"/>
                <a:gd name="T54" fmla="*/ 0 w 52"/>
                <a:gd name="T55" fmla="*/ 9 h 60"/>
                <a:gd name="T56" fmla="*/ 0 w 52"/>
                <a:gd name="T57" fmla="*/ 0 h 60"/>
                <a:gd name="T58" fmla="*/ 0 w 52"/>
                <a:gd name="T59" fmla="*/ 0 h 60"/>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52" h="60">
                  <a:moveTo>
                    <a:pt x="0" y="0"/>
                  </a:moveTo>
                  <a:lnTo>
                    <a:pt x="51" y="0"/>
                  </a:lnTo>
                  <a:lnTo>
                    <a:pt x="51" y="20"/>
                  </a:lnTo>
                  <a:lnTo>
                    <a:pt x="32" y="20"/>
                  </a:lnTo>
                  <a:lnTo>
                    <a:pt x="32" y="18"/>
                  </a:lnTo>
                  <a:lnTo>
                    <a:pt x="32" y="14"/>
                  </a:lnTo>
                  <a:lnTo>
                    <a:pt x="30" y="13"/>
                  </a:lnTo>
                  <a:lnTo>
                    <a:pt x="25" y="11"/>
                  </a:lnTo>
                  <a:lnTo>
                    <a:pt x="25" y="22"/>
                  </a:lnTo>
                  <a:lnTo>
                    <a:pt x="38" y="22"/>
                  </a:lnTo>
                  <a:lnTo>
                    <a:pt x="38" y="35"/>
                  </a:lnTo>
                  <a:lnTo>
                    <a:pt x="25" y="35"/>
                  </a:lnTo>
                  <a:lnTo>
                    <a:pt x="25" y="47"/>
                  </a:lnTo>
                  <a:lnTo>
                    <a:pt x="29" y="46"/>
                  </a:lnTo>
                  <a:lnTo>
                    <a:pt x="30" y="46"/>
                  </a:lnTo>
                  <a:lnTo>
                    <a:pt x="32" y="44"/>
                  </a:lnTo>
                  <a:lnTo>
                    <a:pt x="32" y="41"/>
                  </a:lnTo>
                  <a:lnTo>
                    <a:pt x="32" y="37"/>
                  </a:lnTo>
                  <a:lnTo>
                    <a:pt x="51" y="37"/>
                  </a:lnTo>
                  <a:lnTo>
                    <a:pt x="51" y="59"/>
                  </a:lnTo>
                  <a:lnTo>
                    <a:pt x="0" y="59"/>
                  </a:lnTo>
                  <a:lnTo>
                    <a:pt x="0" y="49"/>
                  </a:lnTo>
                  <a:lnTo>
                    <a:pt x="2" y="47"/>
                  </a:lnTo>
                  <a:lnTo>
                    <a:pt x="2" y="44"/>
                  </a:lnTo>
                  <a:lnTo>
                    <a:pt x="2" y="43"/>
                  </a:lnTo>
                  <a:lnTo>
                    <a:pt x="2" y="14"/>
                  </a:lnTo>
                  <a:lnTo>
                    <a:pt x="2" y="11"/>
                  </a:lnTo>
                  <a:lnTo>
                    <a:pt x="0" y="9"/>
                  </a:lnTo>
                  <a:lnTo>
                    <a:pt x="0" y="0"/>
                  </a:lnTo>
                </a:path>
              </a:pathLst>
            </a:custGeom>
            <a:solidFill>
              <a:srgbClr val="FFFFFF"/>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620" name="Freeform 144">
              <a:extLst>
                <a:ext uri="{FF2B5EF4-FFF2-40B4-BE49-F238E27FC236}">
                  <a16:creationId xmlns:a16="http://schemas.microsoft.com/office/drawing/2014/main" id="{E32B1A37-C6A3-D251-7720-8EA7A8F10C6F}"/>
                </a:ext>
              </a:extLst>
            </p:cNvPr>
            <p:cNvSpPr>
              <a:spLocks/>
            </p:cNvSpPr>
            <p:nvPr/>
          </p:nvSpPr>
          <p:spPr bwMode="auto">
            <a:xfrm>
              <a:off x="4554" y="1976"/>
              <a:ext cx="27" cy="60"/>
            </a:xfrm>
            <a:custGeom>
              <a:avLst/>
              <a:gdLst>
                <a:gd name="T0" fmla="*/ 0 w 27"/>
                <a:gd name="T1" fmla="*/ 48 h 60"/>
                <a:gd name="T2" fmla="*/ 0 w 27"/>
                <a:gd name="T3" fmla="*/ 59 h 60"/>
                <a:gd name="T4" fmla="*/ 4 w 27"/>
                <a:gd name="T5" fmla="*/ 57 h 60"/>
                <a:gd name="T6" fmla="*/ 4 w 27"/>
                <a:gd name="T7" fmla="*/ 59 h 60"/>
                <a:gd name="T8" fmla="*/ 26 w 27"/>
                <a:gd name="T9" fmla="*/ 59 h 60"/>
                <a:gd name="T10" fmla="*/ 26 w 27"/>
                <a:gd name="T11" fmla="*/ 50 h 60"/>
                <a:gd name="T12" fmla="*/ 23 w 27"/>
                <a:gd name="T13" fmla="*/ 48 h 60"/>
                <a:gd name="T14" fmla="*/ 22 w 27"/>
                <a:gd name="T15" fmla="*/ 44 h 60"/>
                <a:gd name="T16" fmla="*/ 22 w 27"/>
                <a:gd name="T17" fmla="*/ 42 h 60"/>
                <a:gd name="T18" fmla="*/ 22 w 27"/>
                <a:gd name="T19" fmla="*/ 0 h 60"/>
                <a:gd name="T20" fmla="*/ 1 w 27"/>
                <a:gd name="T21" fmla="*/ 0 h 60"/>
                <a:gd name="T22" fmla="*/ 1 w 27"/>
                <a:gd name="T23" fmla="*/ 9 h 60"/>
                <a:gd name="T24" fmla="*/ 3 w 27"/>
                <a:gd name="T25" fmla="*/ 11 h 60"/>
                <a:gd name="T26" fmla="*/ 4 w 27"/>
                <a:gd name="T27" fmla="*/ 13 h 60"/>
                <a:gd name="T28" fmla="*/ 4 w 27"/>
                <a:gd name="T29" fmla="*/ 14 h 60"/>
                <a:gd name="T30" fmla="*/ 4 w 27"/>
                <a:gd name="T31" fmla="*/ 18 h 60"/>
                <a:gd name="T32" fmla="*/ 0 w 27"/>
                <a:gd name="T33" fmla="*/ 16 h 60"/>
                <a:gd name="T34" fmla="*/ 0 w 27"/>
                <a:gd name="T35" fmla="*/ 27 h 60"/>
                <a:gd name="T36" fmla="*/ 4 w 27"/>
                <a:gd name="T37" fmla="*/ 28 h 60"/>
                <a:gd name="T38" fmla="*/ 4 w 27"/>
                <a:gd name="T39" fmla="*/ 47 h 60"/>
                <a:gd name="T40" fmla="*/ 0 w 27"/>
                <a:gd name="T41" fmla="*/ 48 h 60"/>
                <a:gd name="T42" fmla="*/ 0 w 27"/>
                <a:gd name="T43" fmla="*/ 48 h 60"/>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27" h="60">
                  <a:moveTo>
                    <a:pt x="0" y="48"/>
                  </a:moveTo>
                  <a:lnTo>
                    <a:pt x="0" y="59"/>
                  </a:lnTo>
                  <a:lnTo>
                    <a:pt x="4" y="57"/>
                  </a:lnTo>
                  <a:lnTo>
                    <a:pt x="4" y="59"/>
                  </a:lnTo>
                  <a:lnTo>
                    <a:pt x="26" y="59"/>
                  </a:lnTo>
                  <a:lnTo>
                    <a:pt x="26" y="50"/>
                  </a:lnTo>
                  <a:lnTo>
                    <a:pt x="23" y="48"/>
                  </a:lnTo>
                  <a:lnTo>
                    <a:pt x="22" y="44"/>
                  </a:lnTo>
                  <a:lnTo>
                    <a:pt x="22" y="42"/>
                  </a:lnTo>
                  <a:lnTo>
                    <a:pt x="22" y="0"/>
                  </a:lnTo>
                  <a:lnTo>
                    <a:pt x="1" y="0"/>
                  </a:lnTo>
                  <a:lnTo>
                    <a:pt x="1" y="9"/>
                  </a:lnTo>
                  <a:lnTo>
                    <a:pt x="3" y="11"/>
                  </a:lnTo>
                  <a:lnTo>
                    <a:pt x="4" y="13"/>
                  </a:lnTo>
                  <a:lnTo>
                    <a:pt x="4" y="14"/>
                  </a:lnTo>
                  <a:lnTo>
                    <a:pt x="4" y="18"/>
                  </a:lnTo>
                  <a:lnTo>
                    <a:pt x="0" y="16"/>
                  </a:lnTo>
                  <a:lnTo>
                    <a:pt x="0" y="27"/>
                  </a:lnTo>
                  <a:lnTo>
                    <a:pt x="4" y="28"/>
                  </a:lnTo>
                  <a:lnTo>
                    <a:pt x="4" y="47"/>
                  </a:lnTo>
                  <a:lnTo>
                    <a:pt x="0" y="48"/>
                  </a:lnTo>
                </a:path>
              </a:pathLst>
            </a:custGeom>
            <a:solidFill>
              <a:srgbClr val="FFFFFF"/>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621" name="Freeform 145">
              <a:extLst>
                <a:ext uri="{FF2B5EF4-FFF2-40B4-BE49-F238E27FC236}">
                  <a16:creationId xmlns:a16="http://schemas.microsoft.com/office/drawing/2014/main" id="{96F56CB8-F9B5-4939-0897-4B16D2BECC2B}"/>
                </a:ext>
              </a:extLst>
            </p:cNvPr>
            <p:cNvSpPr>
              <a:spLocks/>
            </p:cNvSpPr>
            <p:nvPr/>
          </p:nvSpPr>
          <p:spPr bwMode="auto">
            <a:xfrm>
              <a:off x="4530" y="1991"/>
              <a:ext cx="25" cy="46"/>
            </a:xfrm>
            <a:custGeom>
              <a:avLst/>
              <a:gdLst>
                <a:gd name="T0" fmla="*/ 24 w 25"/>
                <a:gd name="T1" fmla="*/ 12 h 46"/>
                <a:gd name="T2" fmla="*/ 24 w 25"/>
                <a:gd name="T3" fmla="*/ 1 h 46"/>
                <a:gd name="T4" fmla="*/ 22 w 25"/>
                <a:gd name="T5" fmla="*/ 0 h 46"/>
                <a:gd name="T6" fmla="*/ 16 w 25"/>
                <a:gd name="T7" fmla="*/ 0 h 46"/>
                <a:gd name="T8" fmla="*/ 8 w 25"/>
                <a:gd name="T9" fmla="*/ 1 h 46"/>
                <a:gd name="T10" fmla="*/ 3 w 25"/>
                <a:gd name="T11" fmla="*/ 5 h 46"/>
                <a:gd name="T12" fmla="*/ 0 w 25"/>
                <a:gd name="T13" fmla="*/ 13 h 46"/>
                <a:gd name="T14" fmla="*/ 0 w 25"/>
                <a:gd name="T15" fmla="*/ 29 h 46"/>
                <a:gd name="T16" fmla="*/ 2 w 25"/>
                <a:gd name="T17" fmla="*/ 38 h 46"/>
                <a:gd name="T18" fmla="*/ 4 w 25"/>
                <a:gd name="T19" fmla="*/ 41 h 46"/>
                <a:gd name="T20" fmla="*/ 7 w 25"/>
                <a:gd name="T21" fmla="*/ 43 h 46"/>
                <a:gd name="T22" fmla="*/ 14 w 25"/>
                <a:gd name="T23" fmla="*/ 45 h 46"/>
                <a:gd name="T24" fmla="*/ 22 w 25"/>
                <a:gd name="T25" fmla="*/ 45 h 46"/>
                <a:gd name="T26" fmla="*/ 24 w 25"/>
                <a:gd name="T27" fmla="*/ 43 h 46"/>
                <a:gd name="T28" fmla="*/ 24 w 25"/>
                <a:gd name="T29" fmla="*/ 32 h 46"/>
                <a:gd name="T30" fmla="*/ 24 w 25"/>
                <a:gd name="T31" fmla="*/ 32 h 46"/>
                <a:gd name="T32" fmla="*/ 20 w 25"/>
                <a:gd name="T33" fmla="*/ 31 h 46"/>
                <a:gd name="T34" fmla="*/ 20 w 25"/>
                <a:gd name="T35" fmla="*/ 27 h 46"/>
                <a:gd name="T36" fmla="*/ 20 w 25"/>
                <a:gd name="T37" fmla="*/ 16 h 46"/>
                <a:gd name="T38" fmla="*/ 20 w 25"/>
                <a:gd name="T39" fmla="*/ 12 h 46"/>
                <a:gd name="T40" fmla="*/ 24 w 25"/>
                <a:gd name="T41" fmla="*/ 12 h 46"/>
                <a:gd name="T42" fmla="*/ 24 w 25"/>
                <a:gd name="T43" fmla="*/ 12 h 46"/>
                <a:gd name="T44" fmla="*/ 24 w 25"/>
                <a:gd name="T45" fmla="*/ 12 h 4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25" h="46">
                  <a:moveTo>
                    <a:pt x="24" y="12"/>
                  </a:moveTo>
                  <a:lnTo>
                    <a:pt x="24" y="1"/>
                  </a:lnTo>
                  <a:lnTo>
                    <a:pt x="22" y="0"/>
                  </a:lnTo>
                  <a:lnTo>
                    <a:pt x="16" y="0"/>
                  </a:lnTo>
                  <a:lnTo>
                    <a:pt x="8" y="1"/>
                  </a:lnTo>
                  <a:lnTo>
                    <a:pt x="3" y="5"/>
                  </a:lnTo>
                  <a:lnTo>
                    <a:pt x="0" y="13"/>
                  </a:lnTo>
                  <a:lnTo>
                    <a:pt x="0" y="29"/>
                  </a:lnTo>
                  <a:lnTo>
                    <a:pt x="2" y="38"/>
                  </a:lnTo>
                  <a:lnTo>
                    <a:pt x="4" y="41"/>
                  </a:lnTo>
                  <a:lnTo>
                    <a:pt x="7" y="43"/>
                  </a:lnTo>
                  <a:lnTo>
                    <a:pt x="14" y="45"/>
                  </a:lnTo>
                  <a:lnTo>
                    <a:pt x="22" y="45"/>
                  </a:lnTo>
                  <a:lnTo>
                    <a:pt x="24" y="43"/>
                  </a:lnTo>
                  <a:lnTo>
                    <a:pt x="24" y="32"/>
                  </a:lnTo>
                  <a:lnTo>
                    <a:pt x="20" y="31"/>
                  </a:lnTo>
                  <a:lnTo>
                    <a:pt x="20" y="27"/>
                  </a:lnTo>
                  <a:lnTo>
                    <a:pt x="20" y="16"/>
                  </a:lnTo>
                  <a:lnTo>
                    <a:pt x="20" y="12"/>
                  </a:lnTo>
                  <a:lnTo>
                    <a:pt x="24" y="12"/>
                  </a:lnTo>
                </a:path>
              </a:pathLst>
            </a:custGeom>
            <a:solidFill>
              <a:srgbClr val="FFFFFF"/>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622" name="Freeform 146">
              <a:extLst>
                <a:ext uri="{FF2B5EF4-FFF2-40B4-BE49-F238E27FC236}">
                  <a16:creationId xmlns:a16="http://schemas.microsoft.com/office/drawing/2014/main" id="{3371AFE3-9AAF-68B5-E2FD-2E471B296777}"/>
                </a:ext>
              </a:extLst>
            </p:cNvPr>
            <p:cNvSpPr>
              <a:spLocks/>
            </p:cNvSpPr>
            <p:nvPr/>
          </p:nvSpPr>
          <p:spPr bwMode="auto">
            <a:xfrm>
              <a:off x="4501" y="1976"/>
              <a:ext cx="26" cy="60"/>
            </a:xfrm>
            <a:custGeom>
              <a:avLst/>
              <a:gdLst>
                <a:gd name="T0" fmla="*/ 0 w 26"/>
                <a:gd name="T1" fmla="*/ 46 h 60"/>
                <a:gd name="T2" fmla="*/ 0 w 26"/>
                <a:gd name="T3" fmla="*/ 59 h 60"/>
                <a:gd name="T4" fmla="*/ 4 w 26"/>
                <a:gd name="T5" fmla="*/ 59 h 60"/>
                <a:gd name="T6" fmla="*/ 11 w 26"/>
                <a:gd name="T7" fmla="*/ 59 h 60"/>
                <a:gd name="T8" fmla="*/ 16 w 26"/>
                <a:gd name="T9" fmla="*/ 57 h 60"/>
                <a:gd name="T10" fmla="*/ 21 w 26"/>
                <a:gd name="T11" fmla="*/ 53 h 60"/>
                <a:gd name="T12" fmla="*/ 23 w 26"/>
                <a:gd name="T13" fmla="*/ 51 h 60"/>
                <a:gd name="T14" fmla="*/ 25 w 26"/>
                <a:gd name="T15" fmla="*/ 43 h 60"/>
                <a:gd name="T16" fmla="*/ 25 w 26"/>
                <a:gd name="T17" fmla="*/ 16 h 60"/>
                <a:gd name="T18" fmla="*/ 23 w 26"/>
                <a:gd name="T19" fmla="*/ 11 h 60"/>
                <a:gd name="T20" fmla="*/ 22 w 26"/>
                <a:gd name="T21" fmla="*/ 7 h 60"/>
                <a:gd name="T22" fmla="*/ 19 w 26"/>
                <a:gd name="T23" fmla="*/ 4 h 60"/>
                <a:gd name="T24" fmla="*/ 15 w 26"/>
                <a:gd name="T25" fmla="*/ 0 h 60"/>
                <a:gd name="T26" fmla="*/ 11 w 26"/>
                <a:gd name="T27" fmla="*/ 0 h 60"/>
                <a:gd name="T28" fmla="*/ 4 w 26"/>
                <a:gd name="T29" fmla="*/ 0 h 60"/>
                <a:gd name="T30" fmla="*/ 0 w 26"/>
                <a:gd name="T31" fmla="*/ 0 h 60"/>
                <a:gd name="T32" fmla="*/ 1 w 26"/>
                <a:gd name="T33" fmla="*/ 13 h 60"/>
                <a:gd name="T34" fmla="*/ 1 w 26"/>
                <a:gd name="T35" fmla="*/ 13 h 60"/>
                <a:gd name="T36" fmla="*/ 3 w 26"/>
                <a:gd name="T37" fmla="*/ 15 h 60"/>
                <a:gd name="T38" fmla="*/ 4 w 26"/>
                <a:gd name="T39" fmla="*/ 18 h 60"/>
                <a:gd name="T40" fmla="*/ 4 w 26"/>
                <a:gd name="T41" fmla="*/ 42 h 60"/>
                <a:gd name="T42" fmla="*/ 2 w 26"/>
                <a:gd name="T43" fmla="*/ 46 h 60"/>
                <a:gd name="T44" fmla="*/ 0 w 26"/>
                <a:gd name="T45" fmla="*/ 46 h 60"/>
                <a:gd name="T46" fmla="*/ 0 w 26"/>
                <a:gd name="T47" fmla="*/ 46 h 60"/>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26" h="60">
                  <a:moveTo>
                    <a:pt x="0" y="46"/>
                  </a:moveTo>
                  <a:lnTo>
                    <a:pt x="0" y="59"/>
                  </a:lnTo>
                  <a:lnTo>
                    <a:pt x="4" y="59"/>
                  </a:lnTo>
                  <a:lnTo>
                    <a:pt x="11" y="59"/>
                  </a:lnTo>
                  <a:lnTo>
                    <a:pt x="16" y="57"/>
                  </a:lnTo>
                  <a:lnTo>
                    <a:pt x="21" y="53"/>
                  </a:lnTo>
                  <a:lnTo>
                    <a:pt x="23" y="51"/>
                  </a:lnTo>
                  <a:lnTo>
                    <a:pt x="25" y="43"/>
                  </a:lnTo>
                  <a:lnTo>
                    <a:pt x="25" y="16"/>
                  </a:lnTo>
                  <a:lnTo>
                    <a:pt x="23" y="11"/>
                  </a:lnTo>
                  <a:lnTo>
                    <a:pt x="22" y="7"/>
                  </a:lnTo>
                  <a:lnTo>
                    <a:pt x="19" y="4"/>
                  </a:lnTo>
                  <a:lnTo>
                    <a:pt x="15" y="0"/>
                  </a:lnTo>
                  <a:lnTo>
                    <a:pt x="11" y="0"/>
                  </a:lnTo>
                  <a:lnTo>
                    <a:pt x="4" y="0"/>
                  </a:lnTo>
                  <a:lnTo>
                    <a:pt x="0" y="0"/>
                  </a:lnTo>
                  <a:lnTo>
                    <a:pt x="1" y="13"/>
                  </a:lnTo>
                  <a:lnTo>
                    <a:pt x="3" y="15"/>
                  </a:lnTo>
                  <a:lnTo>
                    <a:pt x="4" y="18"/>
                  </a:lnTo>
                  <a:lnTo>
                    <a:pt x="4" y="42"/>
                  </a:lnTo>
                  <a:lnTo>
                    <a:pt x="2" y="46"/>
                  </a:lnTo>
                  <a:lnTo>
                    <a:pt x="0" y="46"/>
                  </a:lnTo>
                </a:path>
              </a:pathLst>
            </a:custGeom>
            <a:solidFill>
              <a:srgbClr val="FFFFFF"/>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623" name="Freeform 147">
              <a:extLst>
                <a:ext uri="{FF2B5EF4-FFF2-40B4-BE49-F238E27FC236}">
                  <a16:creationId xmlns:a16="http://schemas.microsoft.com/office/drawing/2014/main" id="{06077FB9-A0A7-0241-B0EB-648E4269EB12}"/>
                </a:ext>
              </a:extLst>
            </p:cNvPr>
            <p:cNvSpPr>
              <a:spLocks/>
            </p:cNvSpPr>
            <p:nvPr/>
          </p:nvSpPr>
          <p:spPr bwMode="auto">
            <a:xfrm>
              <a:off x="4472" y="1976"/>
              <a:ext cx="31" cy="60"/>
            </a:xfrm>
            <a:custGeom>
              <a:avLst/>
              <a:gdLst>
                <a:gd name="T0" fmla="*/ 28 w 31"/>
                <a:gd name="T1" fmla="*/ 13 h 60"/>
                <a:gd name="T2" fmla="*/ 28 w 31"/>
                <a:gd name="T3" fmla="*/ 0 h 60"/>
                <a:gd name="T4" fmla="*/ 0 w 31"/>
                <a:gd name="T5" fmla="*/ 0 h 60"/>
                <a:gd name="T6" fmla="*/ 0 w 31"/>
                <a:gd name="T7" fmla="*/ 10 h 60"/>
                <a:gd name="T8" fmla="*/ 2 w 31"/>
                <a:gd name="T9" fmla="*/ 11 h 60"/>
                <a:gd name="T10" fmla="*/ 2 w 31"/>
                <a:gd name="T11" fmla="*/ 15 h 60"/>
                <a:gd name="T12" fmla="*/ 2 w 31"/>
                <a:gd name="T13" fmla="*/ 44 h 60"/>
                <a:gd name="T14" fmla="*/ 2 w 31"/>
                <a:gd name="T15" fmla="*/ 46 h 60"/>
                <a:gd name="T16" fmla="*/ 0 w 31"/>
                <a:gd name="T17" fmla="*/ 49 h 60"/>
                <a:gd name="T18" fmla="*/ 0 w 31"/>
                <a:gd name="T19" fmla="*/ 59 h 60"/>
                <a:gd name="T20" fmla="*/ 28 w 31"/>
                <a:gd name="T21" fmla="*/ 59 h 60"/>
                <a:gd name="T22" fmla="*/ 28 w 31"/>
                <a:gd name="T23" fmla="*/ 46 h 60"/>
                <a:gd name="T24" fmla="*/ 26 w 31"/>
                <a:gd name="T25" fmla="*/ 46 h 60"/>
                <a:gd name="T26" fmla="*/ 23 w 31"/>
                <a:gd name="T27" fmla="*/ 46 h 60"/>
                <a:gd name="T28" fmla="*/ 23 w 31"/>
                <a:gd name="T29" fmla="*/ 13 h 60"/>
                <a:gd name="T30" fmla="*/ 25 w 31"/>
                <a:gd name="T31" fmla="*/ 13 h 60"/>
                <a:gd name="T32" fmla="*/ 30 w 31"/>
                <a:gd name="T33" fmla="*/ 13 h 6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31" h="60">
                  <a:moveTo>
                    <a:pt x="28" y="13"/>
                  </a:moveTo>
                  <a:lnTo>
                    <a:pt x="28" y="0"/>
                  </a:lnTo>
                  <a:lnTo>
                    <a:pt x="0" y="0"/>
                  </a:lnTo>
                  <a:lnTo>
                    <a:pt x="0" y="10"/>
                  </a:lnTo>
                  <a:lnTo>
                    <a:pt x="2" y="11"/>
                  </a:lnTo>
                  <a:lnTo>
                    <a:pt x="2" y="15"/>
                  </a:lnTo>
                  <a:lnTo>
                    <a:pt x="2" y="44"/>
                  </a:lnTo>
                  <a:lnTo>
                    <a:pt x="2" y="46"/>
                  </a:lnTo>
                  <a:lnTo>
                    <a:pt x="0" y="49"/>
                  </a:lnTo>
                  <a:lnTo>
                    <a:pt x="0" y="59"/>
                  </a:lnTo>
                  <a:lnTo>
                    <a:pt x="28" y="59"/>
                  </a:lnTo>
                  <a:lnTo>
                    <a:pt x="28" y="46"/>
                  </a:lnTo>
                  <a:lnTo>
                    <a:pt x="26" y="46"/>
                  </a:lnTo>
                  <a:lnTo>
                    <a:pt x="23" y="46"/>
                  </a:lnTo>
                  <a:lnTo>
                    <a:pt x="23" y="13"/>
                  </a:lnTo>
                  <a:lnTo>
                    <a:pt x="25" y="13"/>
                  </a:lnTo>
                  <a:lnTo>
                    <a:pt x="30" y="13"/>
                  </a:lnTo>
                </a:path>
              </a:pathLst>
            </a:custGeom>
            <a:noFill/>
            <a:ln w="12700" cap="rnd" cmpd="sng">
              <a:solidFill>
                <a:srgbClr val="FF9FCF"/>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624" name="Freeform 148">
              <a:extLst>
                <a:ext uri="{FF2B5EF4-FFF2-40B4-BE49-F238E27FC236}">
                  <a16:creationId xmlns:a16="http://schemas.microsoft.com/office/drawing/2014/main" id="{12002C84-BD89-28AF-E990-2DE3331ADB31}"/>
                </a:ext>
              </a:extLst>
            </p:cNvPr>
            <p:cNvSpPr>
              <a:spLocks/>
            </p:cNvSpPr>
            <p:nvPr/>
          </p:nvSpPr>
          <p:spPr bwMode="auto">
            <a:xfrm>
              <a:off x="4393" y="1991"/>
              <a:ext cx="45" cy="46"/>
            </a:xfrm>
            <a:custGeom>
              <a:avLst/>
              <a:gdLst>
                <a:gd name="T0" fmla="*/ 0 w 45"/>
                <a:gd name="T1" fmla="*/ 31 h 46"/>
                <a:gd name="T2" fmla="*/ 0 w 45"/>
                <a:gd name="T3" fmla="*/ 14 h 46"/>
                <a:gd name="T4" fmla="*/ 1 w 45"/>
                <a:gd name="T5" fmla="*/ 9 h 46"/>
                <a:gd name="T6" fmla="*/ 2 w 45"/>
                <a:gd name="T7" fmla="*/ 5 h 46"/>
                <a:gd name="T8" fmla="*/ 5 w 45"/>
                <a:gd name="T9" fmla="*/ 2 h 46"/>
                <a:gd name="T10" fmla="*/ 10 w 45"/>
                <a:gd name="T11" fmla="*/ 1 h 46"/>
                <a:gd name="T12" fmla="*/ 15 w 45"/>
                <a:gd name="T13" fmla="*/ 0 h 46"/>
                <a:gd name="T14" fmla="*/ 22 w 45"/>
                <a:gd name="T15" fmla="*/ 0 h 46"/>
                <a:gd name="T16" fmla="*/ 33 w 45"/>
                <a:gd name="T17" fmla="*/ 1 h 46"/>
                <a:gd name="T18" fmla="*/ 39 w 45"/>
                <a:gd name="T19" fmla="*/ 3 h 46"/>
                <a:gd name="T20" fmla="*/ 44 w 45"/>
                <a:gd name="T21" fmla="*/ 5 h 46"/>
                <a:gd name="T22" fmla="*/ 44 w 45"/>
                <a:gd name="T23" fmla="*/ 17 h 46"/>
                <a:gd name="T24" fmla="*/ 25 w 45"/>
                <a:gd name="T25" fmla="*/ 17 h 46"/>
                <a:gd name="T26" fmla="*/ 25 w 45"/>
                <a:gd name="T27" fmla="*/ 14 h 46"/>
                <a:gd name="T28" fmla="*/ 25 w 45"/>
                <a:gd name="T29" fmla="*/ 11 h 46"/>
                <a:gd name="T30" fmla="*/ 22 w 45"/>
                <a:gd name="T31" fmla="*/ 10 h 46"/>
                <a:gd name="T32" fmla="*/ 20 w 45"/>
                <a:gd name="T33" fmla="*/ 10 h 46"/>
                <a:gd name="T34" fmla="*/ 19 w 45"/>
                <a:gd name="T35" fmla="*/ 11 h 46"/>
                <a:gd name="T36" fmla="*/ 19 w 45"/>
                <a:gd name="T37" fmla="*/ 15 h 46"/>
                <a:gd name="T38" fmla="*/ 19 w 45"/>
                <a:gd name="T39" fmla="*/ 28 h 46"/>
                <a:gd name="T40" fmla="*/ 19 w 45"/>
                <a:gd name="T41" fmla="*/ 32 h 46"/>
                <a:gd name="T42" fmla="*/ 22 w 45"/>
                <a:gd name="T43" fmla="*/ 34 h 46"/>
                <a:gd name="T44" fmla="*/ 25 w 45"/>
                <a:gd name="T45" fmla="*/ 33 h 46"/>
                <a:gd name="T46" fmla="*/ 25 w 45"/>
                <a:gd name="T47" fmla="*/ 29 h 46"/>
                <a:gd name="T48" fmla="*/ 25 w 45"/>
                <a:gd name="T49" fmla="*/ 25 h 46"/>
                <a:gd name="T50" fmla="*/ 44 w 45"/>
                <a:gd name="T51" fmla="*/ 25 h 46"/>
                <a:gd name="T52" fmla="*/ 44 w 45"/>
                <a:gd name="T53" fmla="*/ 38 h 46"/>
                <a:gd name="T54" fmla="*/ 35 w 45"/>
                <a:gd name="T55" fmla="*/ 43 h 46"/>
                <a:gd name="T56" fmla="*/ 22 w 45"/>
                <a:gd name="T57" fmla="*/ 45 h 46"/>
                <a:gd name="T58" fmla="*/ 12 w 45"/>
                <a:gd name="T59" fmla="*/ 43 h 46"/>
                <a:gd name="T60" fmla="*/ 7 w 45"/>
                <a:gd name="T61" fmla="*/ 43 h 46"/>
                <a:gd name="T62" fmla="*/ 3 w 45"/>
                <a:gd name="T63" fmla="*/ 39 h 46"/>
                <a:gd name="T64" fmla="*/ 1 w 45"/>
                <a:gd name="T65" fmla="*/ 36 h 46"/>
                <a:gd name="T66" fmla="*/ 0 w 45"/>
                <a:gd name="T67" fmla="*/ 31 h 46"/>
                <a:gd name="T68" fmla="*/ 0 w 45"/>
                <a:gd name="T69" fmla="*/ 31 h 4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45" h="46">
                  <a:moveTo>
                    <a:pt x="0" y="31"/>
                  </a:moveTo>
                  <a:lnTo>
                    <a:pt x="0" y="14"/>
                  </a:lnTo>
                  <a:lnTo>
                    <a:pt x="1" y="9"/>
                  </a:lnTo>
                  <a:lnTo>
                    <a:pt x="2" y="5"/>
                  </a:lnTo>
                  <a:lnTo>
                    <a:pt x="5" y="2"/>
                  </a:lnTo>
                  <a:lnTo>
                    <a:pt x="10" y="1"/>
                  </a:lnTo>
                  <a:lnTo>
                    <a:pt x="15" y="0"/>
                  </a:lnTo>
                  <a:lnTo>
                    <a:pt x="22" y="0"/>
                  </a:lnTo>
                  <a:lnTo>
                    <a:pt x="33" y="1"/>
                  </a:lnTo>
                  <a:lnTo>
                    <a:pt x="39" y="3"/>
                  </a:lnTo>
                  <a:lnTo>
                    <a:pt x="44" y="5"/>
                  </a:lnTo>
                  <a:lnTo>
                    <a:pt x="44" y="17"/>
                  </a:lnTo>
                  <a:lnTo>
                    <a:pt x="25" y="17"/>
                  </a:lnTo>
                  <a:lnTo>
                    <a:pt x="25" y="14"/>
                  </a:lnTo>
                  <a:lnTo>
                    <a:pt x="25" y="11"/>
                  </a:lnTo>
                  <a:lnTo>
                    <a:pt x="22" y="10"/>
                  </a:lnTo>
                  <a:lnTo>
                    <a:pt x="20" y="10"/>
                  </a:lnTo>
                  <a:lnTo>
                    <a:pt x="19" y="11"/>
                  </a:lnTo>
                  <a:lnTo>
                    <a:pt x="19" y="15"/>
                  </a:lnTo>
                  <a:lnTo>
                    <a:pt x="19" y="28"/>
                  </a:lnTo>
                  <a:lnTo>
                    <a:pt x="19" y="32"/>
                  </a:lnTo>
                  <a:lnTo>
                    <a:pt x="22" y="34"/>
                  </a:lnTo>
                  <a:lnTo>
                    <a:pt x="25" y="33"/>
                  </a:lnTo>
                  <a:lnTo>
                    <a:pt x="25" y="29"/>
                  </a:lnTo>
                  <a:lnTo>
                    <a:pt x="25" y="25"/>
                  </a:lnTo>
                  <a:lnTo>
                    <a:pt x="44" y="25"/>
                  </a:lnTo>
                  <a:lnTo>
                    <a:pt x="44" y="38"/>
                  </a:lnTo>
                  <a:lnTo>
                    <a:pt x="35" y="43"/>
                  </a:lnTo>
                  <a:lnTo>
                    <a:pt x="22" y="45"/>
                  </a:lnTo>
                  <a:lnTo>
                    <a:pt x="12" y="43"/>
                  </a:lnTo>
                  <a:lnTo>
                    <a:pt x="7" y="43"/>
                  </a:lnTo>
                  <a:lnTo>
                    <a:pt x="3" y="39"/>
                  </a:lnTo>
                  <a:lnTo>
                    <a:pt x="1" y="36"/>
                  </a:lnTo>
                  <a:lnTo>
                    <a:pt x="0" y="31"/>
                  </a:lnTo>
                </a:path>
              </a:pathLst>
            </a:custGeom>
            <a:solidFill>
              <a:srgbClr val="FFFFFF"/>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625" name="Freeform 149">
              <a:extLst>
                <a:ext uri="{FF2B5EF4-FFF2-40B4-BE49-F238E27FC236}">
                  <a16:creationId xmlns:a16="http://schemas.microsoft.com/office/drawing/2014/main" id="{B47FF047-592F-4E8E-E3C3-217245E2B261}"/>
                </a:ext>
              </a:extLst>
            </p:cNvPr>
            <p:cNvSpPr>
              <a:spLocks/>
            </p:cNvSpPr>
            <p:nvPr/>
          </p:nvSpPr>
          <p:spPr bwMode="auto">
            <a:xfrm>
              <a:off x="4336" y="1975"/>
              <a:ext cx="50" cy="62"/>
            </a:xfrm>
            <a:custGeom>
              <a:avLst/>
              <a:gdLst>
                <a:gd name="T0" fmla="*/ 28 w 50"/>
                <a:gd name="T1" fmla="*/ 22 h 62"/>
                <a:gd name="T2" fmla="*/ 29 w 50"/>
                <a:gd name="T3" fmla="*/ 17 h 62"/>
                <a:gd name="T4" fmla="*/ 28 w 50"/>
                <a:gd name="T5" fmla="*/ 13 h 62"/>
                <a:gd name="T6" fmla="*/ 25 w 50"/>
                <a:gd name="T7" fmla="*/ 12 h 62"/>
                <a:gd name="T8" fmla="*/ 22 w 50"/>
                <a:gd name="T9" fmla="*/ 13 h 62"/>
                <a:gd name="T10" fmla="*/ 21 w 50"/>
                <a:gd name="T11" fmla="*/ 17 h 62"/>
                <a:gd name="T12" fmla="*/ 21 w 50"/>
                <a:gd name="T13" fmla="*/ 43 h 62"/>
                <a:gd name="T14" fmla="*/ 22 w 50"/>
                <a:gd name="T15" fmla="*/ 47 h 62"/>
                <a:gd name="T16" fmla="*/ 25 w 50"/>
                <a:gd name="T17" fmla="*/ 47 h 62"/>
                <a:gd name="T18" fmla="*/ 28 w 50"/>
                <a:gd name="T19" fmla="*/ 47 h 62"/>
                <a:gd name="T20" fmla="*/ 28 w 50"/>
                <a:gd name="T21" fmla="*/ 43 h 62"/>
                <a:gd name="T22" fmla="*/ 28 w 50"/>
                <a:gd name="T23" fmla="*/ 34 h 62"/>
                <a:gd name="T24" fmla="*/ 49 w 50"/>
                <a:gd name="T25" fmla="*/ 34 h 62"/>
                <a:gd name="T26" fmla="*/ 49 w 50"/>
                <a:gd name="T27" fmla="*/ 54 h 62"/>
                <a:gd name="T28" fmla="*/ 41 w 50"/>
                <a:gd name="T29" fmla="*/ 59 h 62"/>
                <a:gd name="T30" fmla="*/ 33 w 50"/>
                <a:gd name="T31" fmla="*/ 61 h 62"/>
                <a:gd name="T32" fmla="*/ 25 w 50"/>
                <a:gd name="T33" fmla="*/ 61 h 62"/>
                <a:gd name="T34" fmla="*/ 10 w 50"/>
                <a:gd name="T35" fmla="*/ 59 h 62"/>
                <a:gd name="T36" fmla="*/ 5 w 50"/>
                <a:gd name="T37" fmla="*/ 56 h 62"/>
                <a:gd name="T38" fmla="*/ 2 w 50"/>
                <a:gd name="T39" fmla="*/ 53 h 62"/>
                <a:gd name="T40" fmla="*/ 0 w 50"/>
                <a:gd name="T41" fmla="*/ 48 h 62"/>
                <a:gd name="T42" fmla="*/ 0 w 50"/>
                <a:gd name="T43" fmla="*/ 42 h 62"/>
                <a:gd name="T44" fmla="*/ 0 w 50"/>
                <a:gd name="T45" fmla="*/ 16 h 62"/>
                <a:gd name="T46" fmla="*/ 1 w 50"/>
                <a:gd name="T47" fmla="*/ 9 h 62"/>
                <a:gd name="T48" fmla="*/ 5 w 50"/>
                <a:gd name="T49" fmla="*/ 3 h 62"/>
                <a:gd name="T50" fmla="*/ 13 w 50"/>
                <a:gd name="T51" fmla="*/ 0 h 62"/>
                <a:gd name="T52" fmla="*/ 25 w 50"/>
                <a:gd name="T53" fmla="*/ 0 h 62"/>
                <a:gd name="T54" fmla="*/ 33 w 50"/>
                <a:gd name="T55" fmla="*/ 0 h 62"/>
                <a:gd name="T56" fmla="*/ 43 w 50"/>
                <a:gd name="T57" fmla="*/ 2 h 62"/>
                <a:gd name="T58" fmla="*/ 49 w 50"/>
                <a:gd name="T59" fmla="*/ 5 h 62"/>
                <a:gd name="T60" fmla="*/ 49 w 50"/>
                <a:gd name="T61" fmla="*/ 22 h 62"/>
                <a:gd name="T62" fmla="*/ 28 w 50"/>
                <a:gd name="T63" fmla="*/ 22 h 62"/>
                <a:gd name="T64" fmla="*/ 28 w 50"/>
                <a:gd name="T65" fmla="*/ 22 h 62"/>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50" h="62">
                  <a:moveTo>
                    <a:pt x="28" y="22"/>
                  </a:moveTo>
                  <a:lnTo>
                    <a:pt x="29" y="17"/>
                  </a:lnTo>
                  <a:lnTo>
                    <a:pt x="28" y="13"/>
                  </a:lnTo>
                  <a:lnTo>
                    <a:pt x="25" y="12"/>
                  </a:lnTo>
                  <a:lnTo>
                    <a:pt x="22" y="13"/>
                  </a:lnTo>
                  <a:lnTo>
                    <a:pt x="21" y="17"/>
                  </a:lnTo>
                  <a:lnTo>
                    <a:pt x="21" y="43"/>
                  </a:lnTo>
                  <a:lnTo>
                    <a:pt x="22" y="47"/>
                  </a:lnTo>
                  <a:lnTo>
                    <a:pt x="25" y="47"/>
                  </a:lnTo>
                  <a:lnTo>
                    <a:pt x="28" y="47"/>
                  </a:lnTo>
                  <a:lnTo>
                    <a:pt x="28" y="43"/>
                  </a:lnTo>
                  <a:lnTo>
                    <a:pt x="28" y="34"/>
                  </a:lnTo>
                  <a:lnTo>
                    <a:pt x="49" y="34"/>
                  </a:lnTo>
                  <a:lnTo>
                    <a:pt x="49" y="54"/>
                  </a:lnTo>
                  <a:lnTo>
                    <a:pt x="41" y="59"/>
                  </a:lnTo>
                  <a:lnTo>
                    <a:pt x="33" y="61"/>
                  </a:lnTo>
                  <a:lnTo>
                    <a:pt x="25" y="61"/>
                  </a:lnTo>
                  <a:lnTo>
                    <a:pt x="10" y="59"/>
                  </a:lnTo>
                  <a:lnTo>
                    <a:pt x="5" y="56"/>
                  </a:lnTo>
                  <a:lnTo>
                    <a:pt x="2" y="53"/>
                  </a:lnTo>
                  <a:lnTo>
                    <a:pt x="0" y="48"/>
                  </a:lnTo>
                  <a:lnTo>
                    <a:pt x="0" y="42"/>
                  </a:lnTo>
                  <a:lnTo>
                    <a:pt x="0" y="16"/>
                  </a:lnTo>
                  <a:lnTo>
                    <a:pt x="1" y="9"/>
                  </a:lnTo>
                  <a:lnTo>
                    <a:pt x="5" y="3"/>
                  </a:lnTo>
                  <a:lnTo>
                    <a:pt x="13" y="0"/>
                  </a:lnTo>
                  <a:lnTo>
                    <a:pt x="25" y="0"/>
                  </a:lnTo>
                  <a:lnTo>
                    <a:pt x="33" y="0"/>
                  </a:lnTo>
                  <a:lnTo>
                    <a:pt x="43" y="2"/>
                  </a:lnTo>
                  <a:lnTo>
                    <a:pt x="49" y="5"/>
                  </a:lnTo>
                  <a:lnTo>
                    <a:pt x="49" y="22"/>
                  </a:lnTo>
                  <a:lnTo>
                    <a:pt x="28" y="22"/>
                  </a:lnTo>
                </a:path>
              </a:pathLst>
            </a:custGeom>
            <a:solidFill>
              <a:srgbClr val="FFFFFF"/>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626" name="Freeform 150">
              <a:extLst>
                <a:ext uri="{FF2B5EF4-FFF2-40B4-BE49-F238E27FC236}">
                  <a16:creationId xmlns:a16="http://schemas.microsoft.com/office/drawing/2014/main" id="{8122E2B4-AFBD-E704-FA2C-C9A765609E02}"/>
                </a:ext>
              </a:extLst>
            </p:cNvPr>
            <p:cNvSpPr>
              <a:spLocks/>
            </p:cNvSpPr>
            <p:nvPr/>
          </p:nvSpPr>
          <p:spPr bwMode="auto">
            <a:xfrm>
              <a:off x="4278" y="1991"/>
              <a:ext cx="24" cy="46"/>
            </a:xfrm>
            <a:custGeom>
              <a:avLst/>
              <a:gdLst>
                <a:gd name="T0" fmla="*/ 0 w 24"/>
                <a:gd name="T1" fmla="*/ 33 h 46"/>
                <a:gd name="T2" fmla="*/ 0 w 24"/>
                <a:gd name="T3" fmla="*/ 45 h 46"/>
                <a:gd name="T4" fmla="*/ 1 w 24"/>
                <a:gd name="T5" fmla="*/ 45 h 46"/>
                <a:gd name="T6" fmla="*/ 3 w 24"/>
                <a:gd name="T7" fmla="*/ 45 h 46"/>
                <a:gd name="T8" fmla="*/ 11 w 24"/>
                <a:gd name="T9" fmla="*/ 45 h 46"/>
                <a:gd name="T10" fmla="*/ 17 w 24"/>
                <a:gd name="T11" fmla="*/ 41 h 46"/>
                <a:gd name="T12" fmla="*/ 21 w 24"/>
                <a:gd name="T13" fmla="*/ 37 h 46"/>
                <a:gd name="T14" fmla="*/ 23 w 24"/>
                <a:gd name="T15" fmla="*/ 30 h 46"/>
                <a:gd name="T16" fmla="*/ 23 w 24"/>
                <a:gd name="T17" fmla="*/ 13 h 46"/>
                <a:gd name="T18" fmla="*/ 21 w 24"/>
                <a:gd name="T19" fmla="*/ 6 h 46"/>
                <a:gd name="T20" fmla="*/ 17 w 24"/>
                <a:gd name="T21" fmla="*/ 3 h 46"/>
                <a:gd name="T22" fmla="*/ 13 w 24"/>
                <a:gd name="T23" fmla="*/ 0 h 46"/>
                <a:gd name="T24" fmla="*/ 6 w 24"/>
                <a:gd name="T25" fmla="*/ 0 h 46"/>
                <a:gd name="T26" fmla="*/ 0 w 24"/>
                <a:gd name="T27" fmla="*/ 0 h 46"/>
                <a:gd name="T28" fmla="*/ 0 w 24"/>
                <a:gd name="T29" fmla="*/ 0 h 46"/>
                <a:gd name="T30" fmla="*/ 0 w 24"/>
                <a:gd name="T31" fmla="*/ 12 h 46"/>
                <a:gd name="T32" fmla="*/ 3 w 24"/>
                <a:gd name="T33" fmla="*/ 12 h 46"/>
                <a:gd name="T34" fmla="*/ 3 w 24"/>
                <a:gd name="T35" fmla="*/ 16 h 46"/>
                <a:gd name="T36" fmla="*/ 3 w 24"/>
                <a:gd name="T37" fmla="*/ 29 h 46"/>
                <a:gd name="T38" fmla="*/ 3 w 24"/>
                <a:gd name="T39" fmla="*/ 32 h 46"/>
                <a:gd name="T40" fmla="*/ 0 w 24"/>
                <a:gd name="T41" fmla="*/ 33 h 46"/>
                <a:gd name="T42" fmla="*/ 0 w 24"/>
                <a:gd name="T43" fmla="*/ 33 h 4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24" h="46">
                  <a:moveTo>
                    <a:pt x="0" y="33"/>
                  </a:moveTo>
                  <a:lnTo>
                    <a:pt x="0" y="45"/>
                  </a:lnTo>
                  <a:lnTo>
                    <a:pt x="1" y="45"/>
                  </a:lnTo>
                  <a:lnTo>
                    <a:pt x="3" y="45"/>
                  </a:lnTo>
                  <a:lnTo>
                    <a:pt x="11" y="45"/>
                  </a:lnTo>
                  <a:lnTo>
                    <a:pt x="17" y="41"/>
                  </a:lnTo>
                  <a:lnTo>
                    <a:pt x="21" y="37"/>
                  </a:lnTo>
                  <a:lnTo>
                    <a:pt x="23" y="30"/>
                  </a:lnTo>
                  <a:lnTo>
                    <a:pt x="23" y="13"/>
                  </a:lnTo>
                  <a:lnTo>
                    <a:pt x="21" y="6"/>
                  </a:lnTo>
                  <a:lnTo>
                    <a:pt x="17" y="3"/>
                  </a:lnTo>
                  <a:lnTo>
                    <a:pt x="13" y="0"/>
                  </a:lnTo>
                  <a:lnTo>
                    <a:pt x="6" y="0"/>
                  </a:lnTo>
                  <a:lnTo>
                    <a:pt x="0" y="0"/>
                  </a:lnTo>
                  <a:lnTo>
                    <a:pt x="0" y="12"/>
                  </a:lnTo>
                  <a:lnTo>
                    <a:pt x="3" y="12"/>
                  </a:lnTo>
                  <a:lnTo>
                    <a:pt x="3" y="16"/>
                  </a:lnTo>
                  <a:lnTo>
                    <a:pt x="3" y="29"/>
                  </a:lnTo>
                  <a:lnTo>
                    <a:pt x="3" y="32"/>
                  </a:lnTo>
                  <a:lnTo>
                    <a:pt x="0" y="33"/>
                  </a:lnTo>
                </a:path>
              </a:pathLst>
            </a:custGeom>
            <a:solidFill>
              <a:srgbClr val="FFFFFF"/>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627" name="Freeform 151">
              <a:extLst>
                <a:ext uri="{FF2B5EF4-FFF2-40B4-BE49-F238E27FC236}">
                  <a16:creationId xmlns:a16="http://schemas.microsoft.com/office/drawing/2014/main" id="{8A63DB4C-946D-89BD-1281-BC7324BC44E4}"/>
                </a:ext>
              </a:extLst>
            </p:cNvPr>
            <p:cNvSpPr>
              <a:spLocks/>
            </p:cNvSpPr>
            <p:nvPr/>
          </p:nvSpPr>
          <p:spPr bwMode="auto">
            <a:xfrm>
              <a:off x="4253" y="1976"/>
              <a:ext cx="26" cy="61"/>
            </a:xfrm>
            <a:custGeom>
              <a:avLst/>
              <a:gdLst>
                <a:gd name="T0" fmla="*/ 25 w 26"/>
                <a:gd name="T1" fmla="*/ 26 h 61"/>
                <a:gd name="T2" fmla="*/ 25 w 26"/>
                <a:gd name="T3" fmla="*/ 15 h 61"/>
                <a:gd name="T4" fmla="*/ 21 w 26"/>
                <a:gd name="T5" fmla="*/ 17 h 61"/>
                <a:gd name="T6" fmla="*/ 21 w 26"/>
                <a:gd name="T7" fmla="*/ 0 h 61"/>
                <a:gd name="T8" fmla="*/ 0 w 26"/>
                <a:gd name="T9" fmla="*/ 0 h 61"/>
                <a:gd name="T10" fmla="*/ 0 w 26"/>
                <a:gd name="T11" fmla="*/ 9 h 61"/>
                <a:gd name="T12" fmla="*/ 2 w 26"/>
                <a:gd name="T13" fmla="*/ 11 h 61"/>
                <a:gd name="T14" fmla="*/ 2 w 26"/>
                <a:gd name="T15" fmla="*/ 14 h 61"/>
                <a:gd name="T16" fmla="*/ 2 w 26"/>
                <a:gd name="T17" fmla="*/ 54 h 61"/>
                <a:gd name="T18" fmla="*/ 12 w 26"/>
                <a:gd name="T19" fmla="*/ 58 h 61"/>
                <a:gd name="T20" fmla="*/ 25 w 26"/>
                <a:gd name="T21" fmla="*/ 60 h 61"/>
                <a:gd name="T22" fmla="*/ 25 w 26"/>
                <a:gd name="T23" fmla="*/ 48 h 61"/>
                <a:gd name="T24" fmla="*/ 24 w 26"/>
                <a:gd name="T25" fmla="*/ 49 h 61"/>
                <a:gd name="T26" fmla="*/ 21 w 26"/>
                <a:gd name="T27" fmla="*/ 48 h 61"/>
                <a:gd name="T28" fmla="*/ 21 w 26"/>
                <a:gd name="T29" fmla="*/ 27 h 61"/>
                <a:gd name="T30" fmla="*/ 25 w 26"/>
                <a:gd name="T31" fmla="*/ 26 h 61"/>
                <a:gd name="T32" fmla="*/ 25 w 26"/>
                <a:gd name="T33" fmla="*/ 26 h 61"/>
                <a:gd name="T34" fmla="*/ 25 w 26"/>
                <a:gd name="T35" fmla="*/ 26 h 61"/>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6" h="61">
                  <a:moveTo>
                    <a:pt x="25" y="26"/>
                  </a:moveTo>
                  <a:lnTo>
                    <a:pt x="25" y="15"/>
                  </a:lnTo>
                  <a:lnTo>
                    <a:pt x="21" y="17"/>
                  </a:lnTo>
                  <a:lnTo>
                    <a:pt x="21" y="0"/>
                  </a:lnTo>
                  <a:lnTo>
                    <a:pt x="0" y="0"/>
                  </a:lnTo>
                  <a:lnTo>
                    <a:pt x="0" y="9"/>
                  </a:lnTo>
                  <a:lnTo>
                    <a:pt x="2" y="11"/>
                  </a:lnTo>
                  <a:lnTo>
                    <a:pt x="2" y="14"/>
                  </a:lnTo>
                  <a:lnTo>
                    <a:pt x="2" y="54"/>
                  </a:lnTo>
                  <a:lnTo>
                    <a:pt x="12" y="58"/>
                  </a:lnTo>
                  <a:lnTo>
                    <a:pt x="25" y="60"/>
                  </a:lnTo>
                  <a:lnTo>
                    <a:pt x="25" y="48"/>
                  </a:lnTo>
                  <a:lnTo>
                    <a:pt x="24" y="49"/>
                  </a:lnTo>
                  <a:lnTo>
                    <a:pt x="21" y="48"/>
                  </a:lnTo>
                  <a:lnTo>
                    <a:pt x="21" y="27"/>
                  </a:lnTo>
                  <a:lnTo>
                    <a:pt x="25" y="26"/>
                  </a:lnTo>
                </a:path>
              </a:pathLst>
            </a:custGeom>
            <a:solidFill>
              <a:srgbClr val="FFFFFF"/>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628" name="Freeform 152">
              <a:extLst>
                <a:ext uri="{FF2B5EF4-FFF2-40B4-BE49-F238E27FC236}">
                  <a16:creationId xmlns:a16="http://schemas.microsoft.com/office/drawing/2014/main" id="{A8A587CC-46FA-F39A-DCD7-897215D6445E}"/>
                </a:ext>
              </a:extLst>
            </p:cNvPr>
            <p:cNvSpPr>
              <a:spLocks/>
            </p:cNvSpPr>
            <p:nvPr/>
          </p:nvSpPr>
          <p:spPr bwMode="auto">
            <a:xfrm>
              <a:off x="4222" y="1976"/>
              <a:ext cx="26" cy="60"/>
            </a:xfrm>
            <a:custGeom>
              <a:avLst/>
              <a:gdLst>
                <a:gd name="T0" fmla="*/ 0 w 26"/>
                <a:gd name="T1" fmla="*/ 46 h 60"/>
                <a:gd name="T2" fmla="*/ 0 w 26"/>
                <a:gd name="T3" fmla="*/ 59 h 60"/>
                <a:gd name="T4" fmla="*/ 4 w 26"/>
                <a:gd name="T5" fmla="*/ 59 h 60"/>
                <a:gd name="T6" fmla="*/ 14 w 26"/>
                <a:gd name="T7" fmla="*/ 59 h 60"/>
                <a:gd name="T8" fmla="*/ 21 w 26"/>
                <a:gd name="T9" fmla="*/ 55 h 60"/>
                <a:gd name="T10" fmla="*/ 24 w 26"/>
                <a:gd name="T11" fmla="*/ 50 h 60"/>
                <a:gd name="T12" fmla="*/ 25 w 26"/>
                <a:gd name="T13" fmla="*/ 43 h 60"/>
                <a:gd name="T14" fmla="*/ 25 w 26"/>
                <a:gd name="T15" fmla="*/ 36 h 60"/>
                <a:gd name="T16" fmla="*/ 22 w 26"/>
                <a:gd name="T17" fmla="*/ 32 h 60"/>
                <a:gd name="T18" fmla="*/ 18 w 26"/>
                <a:gd name="T19" fmla="*/ 29 h 60"/>
                <a:gd name="T20" fmla="*/ 14 w 26"/>
                <a:gd name="T21" fmla="*/ 28 h 60"/>
                <a:gd name="T22" fmla="*/ 14 w 26"/>
                <a:gd name="T23" fmla="*/ 28 h 60"/>
                <a:gd name="T24" fmla="*/ 19 w 26"/>
                <a:gd name="T25" fmla="*/ 26 h 60"/>
                <a:gd name="T26" fmla="*/ 22 w 26"/>
                <a:gd name="T27" fmla="*/ 23 h 60"/>
                <a:gd name="T28" fmla="*/ 24 w 26"/>
                <a:gd name="T29" fmla="*/ 20 h 60"/>
                <a:gd name="T30" fmla="*/ 24 w 26"/>
                <a:gd name="T31" fmla="*/ 14 h 60"/>
                <a:gd name="T32" fmla="*/ 23 w 26"/>
                <a:gd name="T33" fmla="*/ 7 h 60"/>
                <a:gd name="T34" fmla="*/ 21 w 26"/>
                <a:gd name="T35" fmla="*/ 4 h 60"/>
                <a:gd name="T36" fmla="*/ 17 w 26"/>
                <a:gd name="T37" fmla="*/ 1 h 60"/>
                <a:gd name="T38" fmla="*/ 12 w 26"/>
                <a:gd name="T39" fmla="*/ 0 h 60"/>
                <a:gd name="T40" fmla="*/ 2 w 26"/>
                <a:gd name="T41" fmla="*/ 0 h 60"/>
                <a:gd name="T42" fmla="*/ 0 w 26"/>
                <a:gd name="T43" fmla="*/ 0 h 60"/>
                <a:gd name="T44" fmla="*/ 0 w 26"/>
                <a:gd name="T45" fmla="*/ 13 h 60"/>
                <a:gd name="T46" fmla="*/ 1 w 26"/>
                <a:gd name="T47" fmla="*/ 13 h 60"/>
                <a:gd name="T48" fmla="*/ 3 w 26"/>
                <a:gd name="T49" fmla="*/ 13 h 60"/>
                <a:gd name="T50" fmla="*/ 4 w 26"/>
                <a:gd name="T51" fmla="*/ 16 h 60"/>
                <a:gd name="T52" fmla="*/ 3 w 26"/>
                <a:gd name="T53" fmla="*/ 20 h 60"/>
                <a:gd name="T54" fmla="*/ 1 w 26"/>
                <a:gd name="T55" fmla="*/ 22 h 60"/>
                <a:gd name="T56" fmla="*/ 0 w 26"/>
                <a:gd name="T57" fmla="*/ 22 h 60"/>
                <a:gd name="T58" fmla="*/ 0 w 26"/>
                <a:gd name="T59" fmla="*/ 35 h 60"/>
                <a:gd name="T60" fmla="*/ 2 w 26"/>
                <a:gd name="T61" fmla="*/ 35 h 60"/>
                <a:gd name="T62" fmla="*/ 4 w 26"/>
                <a:gd name="T63" fmla="*/ 39 h 60"/>
                <a:gd name="T64" fmla="*/ 2 w 26"/>
                <a:gd name="T65" fmla="*/ 44 h 60"/>
                <a:gd name="T66" fmla="*/ 1 w 26"/>
                <a:gd name="T67" fmla="*/ 46 h 60"/>
                <a:gd name="T68" fmla="*/ 0 w 26"/>
                <a:gd name="T69" fmla="*/ 46 h 60"/>
                <a:gd name="T70" fmla="*/ 0 w 26"/>
                <a:gd name="T71" fmla="*/ 46 h 60"/>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26" h="60">
                  <a:moveTo>
                    <a:pt x="0" y="46"/>
                  </a:moveTo>
                  <a:lnTo>
                    <a:pt x="0" y="59"/>
                  </a:lnTo>
                  <a:lnTo>
                    <a:pt x="4" y="59"/>
                  </a:lnTo>
                  <a:lnTo>
                    <a:pt x="14" y="59"/>
                  </a:lnTo>
                  <a:lnTo>
                    <a:pt x="21" y="55"/>
                  </a:lnTo>
                  <a:lnTo>
                    <a:pt x="24" y="50"/>
                  </a:lnTo>
                  <a:lnTo>
                    <a:pt x="25" y="43"/>
                  </a:lnTo>
                  <a:lnTo>
                    <a:pt x="25" y="36"/>
                  </a:lnTo>
                  <a:lnTo>
                    <a:pt x="22" y="32"/>
                  </a:lnTo>
                  <a:lnTo>
                    <a:pt x="18" y="29"/>
                  </a:lnTo>
                  <a:lnTo>
                    <a:pt x="14" y="28"/>
                  </a:lnTo>
                  <a:lnTo>
                    <a:pt x="19" y="26"/>
                  </a:lnTo>
                  <a:lnTo>
                    <a:pt x="22" y="23"/>
                  </a:lnTo>
                  <a:lnTo>
                    <a:pt x="24" y="20"/>
                  </a:lnTo>
                  <a:lnTo>
                    <a:pt x="24" y="14"/>
                  </a:lnTo>
                  <a:lnTo>
                    <a:pt x="23" y="7"/>
                  </a:lnTo>
                  <a:lnTo>
                    <a:pt x="21" y="4"/>
                  </a:lnTo>
                  <a:lnTo>
                    <a:pt x="17" y="1"/>
                  </a:lnTo>
                  <a:lnTo>
                    <a:pt x="12" y="0"/>
                  </a:lnTo>
                  <a:lnTo>
                    <a:pt x="2" y="0"/>
                  </a:lnTo>
                  <a:lnTo>
                    <a:pt x="0" y="0"/>
                  </a:lnTo>
                  <a:lnTo>
                    <a:pt x="0" y="13"/>
                  </a:lnTo>
                  <a:lnTo>
                    <a:pt x="1" y="13"/>
                  </a:lnTo>
                  <a:lnTo>
                    <a:pt x="3" y="13"/>
                  </a:lnTo>
                  <a:lnTo>
                    <a:pt x="4" y="16"/>
                  </a:lnTo>
                  <a:lnTo>
                    <a:pt x="3" y="20"/>
                  </a:lnTo>
                  <a:lnTo>
                    <a:pt x="1" y="22"/>
                  </a:lnTo>
                  <a:lnTo>
                    <a:pt x="0" y="22"/>
                  </a:lnTo>
                  <a:lnTo>
                    <a:pt x="0" y="35"/>
                  </a:lnTo>
                  <a:lnTo>
                    <a:pt x="2" y="35"/>
                  </a:lnTo>
                  <a:lnTo>
                    <a:pt x="4" y="39"/>
                  </a:lnTo>
                  <a:lnTo>
                    <a:pt x="2" y="44"/>
                  </a:lnTo>
                  <a:lnTo>
                    <a:pt x="1" y="46"/>
                  </a:lnTo>
                  <a:lnTo>
                    <a:pt x="0" y="46"/>
                  </a:lnTo>
                </a:path>
              </a:pathLst>
            </a:custGeom>
            <a:solidFill>
              <a:srgbClr val="FFFFFF"/>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629" name="Freeform 153">
              <a:extLst>
                <a:ext uri="{FF2B5EF4-FFF2-40B4-BE49-F238E27FC236}">
                  <a16:creationId xmlns:a16="http://schemas.microsoft.com/office/drawing/2014/main" id="{D5D98DB5-6AA4-F5DC-AE1B-39FE6107BC0A}"/>
                </a:ext>
              </a:extLst>
            </p:cNvPr>
            <p:cNvSpPr>
              <a:spLocks/>
            </p:cNvSpPr>
            <p:nvPr/>
          </p:nvSpPr>
          <p:spPr bwMode="auto">
            <a:xfrm>
              <a:off x="4192" y="1976"/>
              <a:ext cx="31" cy="60"/>
            </a:xfrm>
            <a:custGeom>
              <a:avLst/>
              <a:gdLst>
                <a:gd name="T0" fmla="*/ 30 w 31"/>
                <a:gd name="T1" fmla="*/ 13 h 60"/>
                <a:gd name="T2" fmla="*/ 30 w 31"/>
                <a:gd name="T3" fmla="*/ 0 h 60"/>
                <a:gd name="T4" fmla="*/ 27 w 31"/>
                <a:gd name="T5" fmla="*/ 0 h 60"/>
                <a:gd name="T6" fmla="*/ 0 w 31"/>
                <a:gd name="T7" fmla="*/ 0 h 60"/>
                <a:gd name="T8" fmla="*/ 0 w 31"/>
                <a:gd name="T9" fmla="*/ 9 h 60"/>
                <a:gd name="T10" fmla="*/ 2 w 31"/>
                <a:gd name="T11" fmla="*/ 11 h 60"/>
                <a:gd name="T12" fmla="*/ 2 w 31"/>
                <a:gd name="T13" fmla="*/ 16 h 60"/>
                <a:gd name="T14" fmla="*/ 2 w 31"/>
                <a:gd name="T15" fmla="*/ 43 h 60"/>
                <a:gd name="T16" fmla="*/ 2 w 31"/>
                <a:gd name="T17" fmla="*/ 44 h 60"/>
                <a:gd name="T18" fmla="*/ 2 w 31"/>
                <a:gd name="T19" fmla="*/ 47 h 60"/>
                <a:gd name="T20" fmla="*/ 0 w 31"/>
                <a:gd name="T21" fmla="*/ 49 h 60"/>
                <a:gd name="T22" fmla="*/ 0 w 31"/>
                <a:gd name="T23" fmla="*/ 59 h 60"/>
                <a:gd name="T24" fmla="*/ 30 w 31"/>
                <a:gd name="T25" fmla="*/ 59 h 60"/>
                <a:gd name="T26" fmla="*/ 30 w 31"/>
                <a:gd name="T27" fmla="*/ 46 h 60"/>
                <a:gd name="T28" fmla="*/ 26 w 31"/>
                <a:gd name="T29" fmla="*/ 47 h 60"/>
                <a:gd name="T30" fmla="*/ 23 w 31"/>
                <a:gd name="T31" fmla="*/ 47 h 60"/>
                <a:gd name="T32" fmla="*/ 23 w 31"/>
                <a:gd name="T33" fmla="*/ 34 h 60"/>
                <a:gd name="T34" fmla="*/ 25 w 31"/>
                <a:gd name="T35" fmla="*/ 34 h 60"/>
                <a:gd name="T36" fmla="*/ 30 w 31"/>
                <a:gd name="T37" fmla="*/ 35 h 60"/>
                <a:gd name="T38" fmla="*/ 30 w 31"/>
                <a:gd name="T39" fmla="*/ 22 h 60"/>
                <a:gd name="T40" fmla="*/ 26 w 31"/>
                <a:gd name="T41" fmla="*/ 22 h 60"/>
                <a:gd name="T42" fmla="*/ 23 w 31"/>
                <a:gd name="T43" fmla="*/ 22 h 60"/>
                <a:gd name="T44" fmla="*/ 23 w 31"/>
                <a:gd name="T45" fmla="*/ 11 h 60"/>
                <a:gd name="T46" fmla="*/ 25 w 31"/>
                <a:gd name="T47" fmla="*/ 11 h 60"/>
                <a:gd name="T48" fmla="*/ 30 w 31"/>
                <a:gd name="T49" fmla="*/ 13 h 60"/>
                <a:gd name="T50" fmla="*/ 30 w 31"/>
                <a:gd name="T51" fmla="*/ 13 h 60"/>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31" h="60">
                  <a:moveTo>
                    <a:pt x="30" y="13"/>
                  </a:moveTo>
                  <a:lnTo>
                    <a:pt x="30" y="0"/>
                  </a:lnTo>
                  <a:lnTo>
                    <a:pt x="27" y="0"/>
                  </a:lnTo>
                  <a:lnTo>
                    <a:pt x="0" y="0"/>
                  </a:lnTo>
                  <a:lnTo>
                    <a:pt x="0" y="9"/>
                  </a:lnTo>
                  <a:lnTo>
                    <a:pt x="2" y="11"/>
                  </a:lnTo>
                  <a:lnTo>
                    <a:pt x="2" y="16"/>
                  </a:lnTo>
                  <a:lnTo>
                    <a:pt x="2" y="43"/>
                  </a:lnTo>
                  <a:lnTo>
                    <a:pt x="2" y="44"/>
                  </a:lnTo>
                  <a:lnTo>
                    <a:pt x="2" y="47"/>
                  </a:lnTo>
                  <a:lnTo>
                    <a:pt x="0" y="49"/>
                  </a:lnTo>
                  <a:lnTo>
                    <a:pt x="0" y="59"/>
                  </a:lnTo>
                  <a:lnTo>
                    <a:pt x="30" y="59"/>
                  </a:lnTo>
                  <a:lnTo>
                    <a:pt x="30" y="46"/>
                  </a:lnTo>
                  <a:lnTo>
                    <a:pt x="26" y="47"/>
                  </a:lnTo>
                  <a:lnTo>
                    <a:pt x="23" y="47"/>
                  </a:lnTo>
                  <a:lnTo>
                    <a:pt x="23" y="34"/>
                  </a:lnTo>
                  <a:lnTo>
                    <a:pt x="25" y="34"/>
                  </a:lnTo>
                  <a:lnTo>
                    <a:pt x="30" y="35"/>
                  </a:lnTo>
                  <a:lnTo>
                    <a:pt x="30" y="22"/>
                  </a:lnTo>
                  <a:lnTo>
                    <a:pt x="26" y="22"/>
                  </a:lnTo>
                  <a:lnTo>
                    <a:pt x="23" y="22"/>
                  </a:lnTo>
                  <a:lnTo>
                    <a:pt x="23" y="11"/>
                  </a:lnTo>
                  <a:lnTo>
                    <a:pt x="25" y="11"/>
                  </a:lnTo>
                  <a:lnTo>
                    <a:pt x="30" y="13"/>
                  </a:lnTo>
                </a:path>
              </a:pathLst>
            </a:custGeom>
            <a:solidFill>
              <a:srgbClr val="FFFFFF"/>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630" name="Freeform 154">
              <a:extLst>
                <a:ext uri="{FF2B5EF4-FFF2-40B4-BE49-F238E27FC236}">
                  <a16:creationId xmlns:a16="http://schemas.microsoft.com/office/drawing/2014/main" id="{ECC037F8-9AE3-950F-4F5D-2ED67B57160E}"/>
                </a:ext>
              </a:extLst>
            </p:cNvPr>
            <p:cNvSpPr>
              <a:spLocks/>
            </p:cNvSpPr>
            <p:nvPr/>
          </p:nvSpPr>
          <p:spPr bwMode="auto">
            <a:xfrm>
              <a:off x="4133" y="1991"/>
              <a:ext cx="26" cy="45"/>
            </a:xfrm>
            <a:custGeom>
              <a:avLst/>
              <a:gdLst>
                <a:gd name="T0" fmla="*/ 0 w 26"/>
                <a:gd name="T1" fmla="*/ 33 h 45"/>
                <a:gd name="T2" fmla="*/ 0 w 26"/>
                <a:gd name="T3" fmla="*/ 44 h 45"/>
                <a:gd name="T4" fmla="*/ 5 w 26"/>
                <a:gd name="T5" fmla="*/ 41 h 45"/>
                <a:gd name="T6" fmla="*/ 5 w 26"/>
                <a:gd name="T7" fmla="*/ 44 h 45"/>
                <a:gd name="T8" fmla="*/ 25 w 26"/>
                <a:gd name="T9" fmla="*/ 44 h 45"/>
                <a:gd name="T10" fmla="*/ 25 w 26"/>
                <a:gd name="T11" fmla="*/ 35 h 45"/>
                <a:gd name="T12" fmla="*/ 23 w 26"/>
                <a:gd name="T13" fmla="*/ 33 h 45"/>
                <a:gd name="T14" fmla="*/ 22 w 26"/>
                <a:gd name="T15" fmla="*/ 30 h 45"/>
                <a:gd name="T16" fmla="*/ 22 w 26"/>
                <a:gd name="T17" fmla="*/ 14 h 45"/>
                <a:gd name="T18" fmla="*/ 22 w 26"/>
                <a:gd name="T19" fmla="*/ 7 h 45"/>
                <a:gd name="T20" fmla="*/ 17 w 26"/>
                <a:gd name="T21" fmla="*/ 3 h 45"/>
                <a:gd name="T22" fmla="*/ 11 w 26"/>
                <a:gd name="T23" fmla="*/ 0 h 45"/>
                <a:gd name="T24" fmla="*/ 2 w 26"/>
                <a:gd name="T25" fmla="*/ 0 h 45"/>
                <a:gd name="T26" fmla="*/ 0 w 26"/>
                <a:gd name="T27" fmla="*/ 0 h 45"/>
                <a:gd name="T28" fmla="*/ 0 w 26"/>
                <a:gd name="T29" fmla="*/ 10 h 45"/>
                <a:gd name="T30" fmla="*/ 1 w 26"/>
                <a:gd name="T31" fmla="*/ 10 h 45"/>
                <a:gd name="T32" fmla="*/ 3 w 26"/>
                <a:gd name="T33" fmla="*/ 11 h 45"/>
                <a:gd name="T34" fmla="*/ 3 w 26"/>
                <a:gd name="T35" fmla="*/ 14 h 45"/>
                <a:gd name="T36" fmla="*/ 3 w 26"/>
                <a:gd name="T37" fmla="*/ 15 h 45"/>
                <a:gd name="T38" fmla="*/ 0 w 26"/>
                <a:gd name="T39" fmla="*/ 16 h 45"/>
                <a:gd name="T40" fmla="*/ 0 w 26"/>
                <a:gd name="T41" fmla="*/ 28 h 45"/>
                <a:gd name="T42" fmla="*/ 2 w 26"/>
                <a:gd name="T43" fmla="*/ 27 h 45"/>
                <a:gd name="T44" fmla="*/ 3 w 26"/>
                <a:gd name="T45" fmla="*/ 26 h 45"/>
                <a:gd name="T46" fmla="*/ 3 w 26"/>
                <a:gd name="T47" fmla="*/ 31 h 45"/>
                <a:gd name="T48" fmla="*/ 0 w 26"/>
                <a:gd name="T49" fmla="*/ 33 h 45"/>
                <a:gd name="T50" fmla="*/ 0 w 26"/>
                <a:gd name="T51" fmla="*/ 33 h 45"/>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26" h="45">
                  <a:moveTo>
                    <a:pt x="0" y="33"/>
                  </a:moveTo>
                  <a:lnTo>
                    <a:pt x="0" y="44"/>
                  </a:lnTo>
                  <a:lnTo>
                    <a:pt x="5" y="41"/>
                  </a:lnTo>
                  <a:lnTo>
                    <a:pt x="5" y="44"/>
                  </a:lnTo>
                  <a:lnTo>
                    <a:pt x="25" y="44"/>
                  </a:lnTo>
                  <a:lnTo>
                    <a:pt x="25" y="35"/>
                  </a:lnTo>
                  <a:lnTo>
                    <a:pt x="23" y="33"/>
                  </a:lnTo>
                  <a:lnTo>
                    <a:pt x="22" y="30"/>
                  </a:lnTo>
                  <a:lnTo>
                    <a:pt x="22" y="14"/>
                  </a:lnTo>
                  <a:lnTo>
                    <a:pt x="22" y="7"/>
                  </a:lnTo>
                  <a:lnTo>
                    <a:pt x="17" y="3"/>
                  </a:lnTo>
                  <a:lnTo>
                    <a:pt x="11" y="0"/>
                  </a:lnTo>
                  <a:lnTo>
                    <a:pt x="2" y="0"/>
                  </a:lnTo>
                  <a:lnTo>
                    <a:pt x="0" y="0"/>
                  </a:lnTo>
                  <a:lnTo>
                    <a:pt x="0" y="10"/>
                  </a:lnTo>
                  <a:lnTo>
                    <a:pt x="1" y="10"/>
                  </a:lnTo>
                  <a:lnTo>
                    <a:pt x="3" y="11"/>
                  </a:lnTo>
                  <a:lnTo>
                    <a:pt x="3" y="14"/>
                  </a:lnTo>
                  <a:lnTo>
                    <a:pt x="3" y="15"/>
                  </a:lnTo>
                  <a:lnTo>
                    <a:pt x="0" y="16"/>
                  </a:lnTo>
                  <a:lnTo>
                    <a:pt x="0" y="28"/>
                  </a:lnTo>
                  <a:lnTo>
                    <a:pt x="2" y="27"/>
                  </a:lnTo>
                  <a:lnTo>
                    <a:pt x="3" y="26"/>
                  </a:lnTo>
                  <a:lnTo>
                    <a:pt x="3" y="31"/>
                  </a:lnTo>
                  <a:lnTo>
                    <a:pt x="0" y="33"/>
                  </a:lnTo>
                </a:path>
              </a:pathLst>
            </a:custGeom>
            <a:solidFill>
              <a:srgbClr val="FFFFFF"/>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631" name="Freeform 155">
              <a:extLst>
                <a:ext uri="{FF2B5EF4-FFF2-40B4-BE49-F238E27FC236}">
                  <a16:creationId xmlns:a16="http://schemas.microsoft.com/office/drawing/2014/main" id="{A2F01735-0EF9-E45D-855D-1BDC68E91EF5}"/>
                </a:ext>
              </a:extLst>
            </p:cNvPr>
            <p:cNvSpPr>
              <a:spLocks/>
            </p:cNvSpPr>
            <p:nvPr/>
          </p:nvSpPr>
          <p:spPr bwMode="auto">
            <a:xfrm>
              <a:off x="4112" y="1991"/>
              <a:ext cx="22" cy="17"/>
            </a:xfrm>
            <a:custGeom>
              <a:avLst/>
              <a:gdLst>
                <a:gd name="T0" fmla="*/ 21 w 22"/>
                <a:gd name="T1" fmla="*/ 10 h 17"/>
                <a:gd name="T2" fmla="*/ 21 w 22"/>
                <a:gd name="T3" fmla="*/ 0 h 17"/>
                <a:gd name="T4" fmla="*/ 10 w 22"/>
                <a:gd name="T5" fmla="*/ 1 h 17"/>
                <a:gd name="T6" fmla="*/ 5 w 22"/>
                <a:gd name="T7" fmla="*/ 3 h 17"/>
                <a:gd name="T8" fmla="*/ 0 w 22"/>
                <a:gd name="T9" fmla="*/ 5 h 17"/>
                <a:gd name="T10" fmla="*/ 0 w 22"/>
                <a:gd name="T11" fmla="*/ 16 h 17"/>
                <a:gd name="T12" fmla="*/ 18 w 22"/>
                <a:gd name="T13" fmla="*/ 16 h 17"/>
                <a:gd name="T14" fmla="*/ 18 w 22"/>
                <a:gd name="T15" fmla="*/ 14 h 17"/>
                <a:gd name="T16" fmla="*/ 18 w 22"/>
                <a:gd name="T17" fmla="*/ 11 h 17"/>
                <a:gd name="T18" fmla="*/ 21 w 22"/>
                <a:gd name="T19" fmla="*/ 10 h 17"/>
                <a:gd name="T20" fmla="*/ 21 w 22"/>
                <a:gd name="T21" fmla="*/ 10 h 1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2" h="17">
                  <a:moveTo>
                    <a:pt x="21" y="10"/>
                  </a:moveTo>
                  <a:lnTo>
                    <a:pt x="21" y="0"/>
                  </a:lnTo>
                  <a:lnTo>
                    <a:pt x="10" y="1"/>
                  </a:lnTo>
                  <a:lnTo>
                    <a:pt x="5" y="3"/>
                  </a:lnTo>
                  <a:lnTo>
                    <a:pt x="0" y="5"/>
                  </a:lnTo>
                  <a:lnTo>
                    <a:pt x="0" y="16"/>
                  </a:lnTo>
                  <a:lnTo>
                    <a:pt x="18" y="16"/>
                  </a:lnTo>
                  <a:lnTo>
                    <a:pt x="18" y="14"/>
                  </a:lnTo>
                  <a:lnTo>
                    <a:pt x="18" y="11"/>
                  </a:lnTo>
                  <a:lnTo>
                    <a:pt x="21" y="10"/>
                  </a:lnTo>
                </a:path>
              </a:pathLst>
            </a:custGeom>
            <a:solidFill>
              <a:srgbClr val="FFFFFF"/>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632" name="Freeform 156">
              <a:extLst>
                <a:ext uri="{FF2B5EF4-FFF2-40B4-BE49-F238E27FC236}">
                  <a16:creationId xmlns:a16="http://schemas.microsoft.com/office/drawing/2014/main" id="{8756F5E2-91D8-CB21-F1D1-2309465AB24A}"/>
                </a:ext>
              </a:extLst>
            </p:cNvPr>
            <p:cNvSpPr>
              <a:spLocks/>
            </p:cNvSpPr>
            <p:nvPr/>
          </p:nvSpPr>
          <p:spPr bwMode="auto">
            <a:xfrm>
              <a:off x="4110" y="2007"/>
              <a:ext cx="24" cy="30"/>
            </a:xfrm>
            <a:custGeom>
              <a:avLst/>
              <a:gdLst>
                <a:gd name="T0" fmla="*/ 23 w 24"/>
                <a:gd name="T1" fmla="*/ 11 h 30"/>
                <a:gd name="T2" fmla="*/ 23 w 24"/>
                <a:gd name="T3" fmla="*/ 0 h 30"/>
                <a:gd name="T4" fmla="*/ 13 w 24"/>
                <a:gd name="T5" fmla="*/ 3 h 30"/>
                <a:gd name="T6" fmla="*/ 7 w 24"/>
                <a:gd name="T7" fmla="*/ 6 h 30"/>
                <a:gd name="T8" fmla="*/ 3 w 24"/>
                <a:gd name="T9" fmla="*/ 7 h 30"/>
                <a:gd name="T10" fmla="*/ 0 w 24"/>
                <a:gd name="T11" fmla="*/ 12 h 30"/>
                <a:gd name="T12" fmla="*/ 0 w 24"/>
                <a:gd name="T13" fmla="*/ 16 h 30"/>
                <a:gd name="T14" fmla="*/ 0 w 24"/>
                <a:gd name="T15" fmla="*/ 21 h 30"/>
                <a:gd name="T16" fmla="*/ 4 w 24"/>
                <a:gd name="T17" fmla="*/ 25 h 30"/>
                <a:gd name="T18" fmla="*/ 9 w 24"/>
                <a:gd name="T19" fmla="*/ 29 h 30"/>
                <a:gd name="T20" fmla="*/ 15 w 24"/>
                <a:gd name="T21" fmla="*/ 29 h 30"/>
                <a:gd name="T22" fmla="*/ 22 w 24"/>
                <a:gd name="T23" fmla="*/ 27 h 30"/>
                <a:gd name="T24" fmla="*/ 23 w 24"/>
                <a:gd name="T25" fmla="*/ 27 h 30"/>
                <a:gd name="T26" fmla="*/ 23 w 24"/>
                <a:gd name="T27" fmla="*/ 16 h 30"/>
                <a:gd name="T28" fmla="*/ 22 w 24"/>
                <a:gd name="T29" fmla="*/ 17 h 30"/>
                <a:gd name="T30" fmla="*/ 20 w 24"/>
                <a:gd name="T31" fmla="*/ 17 h 30"/>
                <a:gd name="T32" fmla="*/ 20 w 24"/>
                <a:gd name="T33" fmla="*/ 15 h 30"/>
                <a:gd name="T34" fmla="*/ 19 w 24"/>
                <a:gd name="T35" fmla="*/ 14 h 30"/>
                <a:gd name="T36" fmla="*/ 19 w 24"/>
                <a:gd name="T37" fmla="*/ 14 h 30"/>
                <a:gd name="T38" fmla="*/ 20 w 24"/>
                <a:gd name="T39" fmla="*/ 11 h 30"/>
                <a:gd name="T40" fmla="*/ 23 w 24"/>
                <a:gd name="T41" fmla="*/ 11 h 30"/>
                <a:gd name="T42" fmla="*/ 23 w 24"/>
                <a:gd name="T43" fmla="*/ 11 h 30"/>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24" h="30">
                  <a:moveTo>
                    <a:pt x="23" y="11"/>
                  </a:moveTo>
                  <a:lnTo>
                    <a:pt x="23" y="0"/>
                  </a:lnTo>
                  <a:lnTo>
                    <a:pt x="13" y="3"/>
                  </a:lnTo>
                  <a:lnTo>
                    <a:pt x="7" y="6"/>
                  </a:lnTo>
                  <a:lnTo>
                    <a:pt x="3" y="7"/>
                  </a:lnTo>
                  <a:lnTo>
                    <a:pt x="0" y="12"/>
                  </a:lnTo>
                  <a:lnTo>
                    <a:pt x="0" y="16"/>
                  </a:lnTo>
                  <a:lnTo>
                    <a:pt x="0" y="21"/>
                  </a:lnTo>
                  <a:lnTo>
                    <a:pt x="4" y="25"/>
                  </a:lnTo>
                  <a:lnTo>
                    <a:pt x="9" y="29"/>
                  </a:lnTo>
                  <a:lnTo>
                    <a:pt x="15" y="29"/>
                  </a:lnTo>
                  <a:lnTo>
                    <a:pt x="22" y="27"/>
                  </a:lnTo>
                  <a:lnTo>
                    <a:pt x="23" y="27"/>
                  </a:lnTo>
                  <a:lnTo>
                    <a:pt x="23" y="16"/>
                  </a:lnTo>
                  <a:lnTo>
                    <a:pt x="22" y="17"/>
                  </a:lnTo>
                  <a:lnTo>
                    <a:pt x="20" y="17"/>
                  </a:lnTo>
                  <a:lnTo>
                    <a:pt x="20" y="15"/>
                  </a:lnTo>
                  <a:lnTo>
                    <a:pt x="19" y="14"/>
                  </a:lnTo>
                  <a:lnTo>
                    <a:pt x="20" y="11"/>
                  </a:lnTo>
                  <a:lnTo>
                    <a:pt x="23" y="11"/>
                  </a:lnTo>
                </a:path>
              </a:pathLst>
            </a:custGeom>
            <a:solidFill>
              <a:srgbClr val="FFFFFF"/>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633" name="Freeform 157">
              <a:extLst>
                <a:ext uri="{FF2B5EF4-FFF2-40B4-BE49-F238E27FC236}">
                  <a16:creationId xmlns:a16="http://schemas.microsoft.com/office/drawing/2014/main" id="{8843732E-76C7-9A66-31C6-5D36D10795E4}"/>
                </a:ext>
              </a:extLst>
            </p:cNvPr>
            <p:cNvSpPr>
              <a:spLocks/>
            </p:cNvSpPr>
            <p:nvPr/>
          </p:nvSpPr>
          <p:spPr bwMode="auto">
            <a:xfrm>
              <a:off x="4077" y="1976"/>
              <a:ext cx="30" cy="60"/>
            </a:xfrm>
            <a:custGeom>
              <a:avLst/>
              <a:gdLst>
                <a:gd name="T0" fmla="*/ 0 w 30"/>
                <a:gd name="T1" fmla="*/ 32 h 60"/>
                <a:gd name="T2" fmla="*/ 0 w 30"/>
                <a:gd name="T3" fmla="*/ 44 h 60"/>
                <a:gd name="T4" fmla="*/ 6 w 30"/>
                <a:gd name="T5" fmla="*/ 44 h 60"/>
                <a:gd name="T6" fmla="*/ 6 w 30"/>
                <a:gd name="T7" fmla="*/ 46 h 60"/>
                <a:gd name="T8" fmla="*/ 6 w 30"/>
                <a:gd name="T9" fmla="*/ 48 h 60"/>
                <a:gd name="T10" fmla="*/ 3 w 30"/>
                <a:gd name="T11" fmla="*/ 50 h 60"/>
                <a:gd name="T12" fmla="*/ 3 w 30"/>
                <a:gd name="T13" fmla="*/ 59 h 60"/>
                <a:gd name="T14" fmla="*/ 29 w 30"/>
                <a:gd name="T15" fmla="*/ 59 h 60"/>
                <a:gd name="T16" fmla="*/ 29 w 30"/>
                <a:gd name="T17" fmla="*/ 49 h 60"/>
                <a:gd name="T18" fmla="*/ 27 w 30"/>
                <a:gd name="T19" fmla="*/ 47 h 60"/>
                <a:gd name="T20" fmla="*/ 26 w 30"/>
                <a:gd name="T21" fmla="*/ 44 h 60"/>
                <a:gd name="T22" fmla="*/ 26 w 30"/>
                <a:gd name="T23" fmla="*/ 38 h 60"/>
                <a:gd name="T24" fmla="*/ 16 w 30"/>
                <a:gd name="T25" fmla="*/ 0 h 60"/>
                <a:gd name="T26" fmla="*/ 0 w 30"/>
                <a:gd name="T27" fmla="*/ 0 h 60"/>
                <a:gd name="T28" fmla="*/ 0 w 30"/>
                <a:gd name="T29" fmla="*/ 16 h 60"/>
                <a:gd name="T30" fmla="*/ 4 w 30"/>
                <a:gd name="T31" fmla="*/ 32 h 60"/>
                <a:gd name="T32" fmla="*/ 0 w 30"/>
                <a:gd name="T33" fmla="*/ 32 h 60"/>
                <a:gd name="T34" fmla="*/ 0 w 30"/>
                <a:gd name="T35" fmla="*/ 32 h 60"/>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30" h="60">
                  <a:moveTo>
                    <a:pt x="0" y="32"/>
                  </a:moveTo>
                  <a:lnTo>
                    <a:pt x="0" y="44"/>
                  </a:lnTo>
                  <a:lnTo>
                    <a:pt x="6" y="44"/>
                  </a:lnTo>
                  <a:lnTo>
                    <a:pt x="6" y="46"/>
                  </a:lnTo>
                  <a:lnTo>
                    <a:pt x="6" y="48"/>
                  </a:lnTo>
                  <a:lnTo>
                    <a:pt x="3" y="50"/>
                  </a:lnTo>
                  <a:lnTo>
                    <a:pt x="3" y="59"/>
                  </a:lnTo>
                  <a:lnTo>
                    <a:pt x="29" y="59"/>
                  </a:lnTo>
                  <a:lnTo>
                    <a:pt x="29" y="49"/>
                  </a:lnTo>
                  <a:lnTo>
                    <a:pt x="27" y="47"/>
                  </a:lnTo>
                  <a:lnTo>
                    <a:pt x="26" y="44"/>
                  </a:lnTo>
                  <a:lnTo>
                    <a:pt x="26" y="38"/>
                  </a:lnTo>
                  <a:lnTo>
                    <a:pt x="16" y="0"/>
                  </a:lnTo>
                  <a:lnTo>
                    <a:pt x="0" y="0"/>
                  </a:lnTo>
                  <a:lnTo>
                    <a:pt x="0" y="16"/>
                  </a:lnTo>
                  <a:lnTo>
                    <a:pt x="4" y="32"/>
                  </a:lnTo>
                  <a:lnTo>
                    <a:pt x="0" y="32"/>
                  </a:lnTo>
                </a:path>
              </a:pathLst>
            </a:custGeom>
            <a:solidFill>
              <a:srgbClr val="FFFFFF"/>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634" name="Freeform 158">
              <a:extLst>
                <a:ext uri="{FF2B5EF4-FFF2-40B4-BE49-F238E27FC236}">
                  <a16:creationId xmlns:a16="http://schemas.microsoft.com/office/drawing/2014/main" id="{D04C2D0E-0F5B-B0BA-707F-B3952FE5CE04}"/>
                </a:ext>
              </a:extLst>
            </p:cNvPr>
            <p:cNvSpPr>
              <a:spLocks/>
            </p:cNvSpPr>
            <p:nvPr/>
          </p:nvSpPr>
          <p:spPr bwMode="auto">
            <a:xfrm>
              <a:off x="4050" y="1976"/>
              <a:ext cx="28" cy="60"/>
            </a:xfrm>
            <a:custGeom>
              <a:avLst/>
              <a:gdLst>
                <a:gd name="T0" fmla="*/ 27 w 28"/>
                <a:gd name="T1" fmla="*/ 16 h 60"/>
                <a:gd name="T2" fmla="*/ 27 w 28"/>
                <a:gd name="T3" fmla="*/ 0 h 60"/>
                <a:gd name="T4" fmla="*/ 12 w 28"/>
                <a:gd name="T5" fmla="*/ 0 h 60"/>
                <a:gd name="T6" fmla="*/ 4 w 28"/>
                <a:gd name="T7" fmla="*/ 43 h 60"/>
                <a:gd name="T8" fmla="*/ 2 w 28"/>
                <a:gd name="T9" fmla="*/ 46 h 60"/>
                <a:gd name="T10" fmla="*/ 0 w 28"/>
                <a:gd name="T11" fmla="*/ 49 h 60"/>
                <a:gd name="T12" fmla="*/ 0 w 28"/>
                <a:gd name="T13" fmla="*/ 59 h 60"/>
                <a:gd name="T14" fmla="*/ 23 w 28"/>
                <a:gd name="T15" fmla="*/ 59 h 60"/>
                <a:gd name="T16" fmla="*/ 23 w 28"/>
                <a:gd name="T17" fmla="*/ 50 h 60"/>
                <a:gd name="T18" fmla="*/ 22 w 28"/>
                <a:gd name="T19" fmla="*/ 48 h 60"/>
                <a:gd name="T20" fmla="*/ 21 w 28"/>
                <a:gd name="T21" fmla="*/ 46 h 60"/>
                <a:gd name="T22" fmla="*/ 22 w 28"/>
                <a:gd name="T23" fmla="*/ 44 h 60"/>
                <a:gd name="T24" fmla="*/ 27 w 28"/>
                <a:gd name="T25" fmla="*/ 44 h 60"/>
                <a:gd name="T26" fmla="*/ 27 w 28"/>
                <a:gd name="T27" fmla="*/ 32 h 60"/>
                <a:gd name="T28" fmla="*/ 22 w 28"/>
                <a:gd name="T29" fmla="*/ 32 h 60"/>
                <a:gd name="T30" fmla="*/ 25 w 28"/>
                <a:gd name="T31" fmla="*/ 14 h 60"/>
                <a:gd name="T32" fmla="*/ 27 w 28"/>
                <a:gd name="T33" fmla="*/ 14 h 60"/>
                <a:gd name="T34" fmla="*/ 27 w 28"/>
                <a:gd name="T35" fmla="*/ 16 h 60"/>
                <a:gd name="T36" fmla="*/ 27 w 28"/>
                <a:gd name="T37" fmla="*/ 16 h 6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28" h="60">
                  <a:moveTo>
                    <a:pt x="27" y="16"/>
                  </a:moveTo>
                  <a:lnTo>
                    <a:pt x="27" y="0"/>
                  </a:lnTo>
                  <a:lnTo>
                    <a:pt x="12" y="0"/>
                  </a:lnTo>
                  <a:lnTo>
                    <a:pt x="4" y="43"/>
                  </a:lnTo>
                  <a:lnTo>
                    <a:pt x="2" y="46"/>
                  </a:lnTo>
                  <a:lnTo>
                    <a:pt x="0" y="49"/>
                  </a:lnTo>
                  <a:lnTo>
                    <a:pt x="0" y="59"/>
                  </a:lnTo>
                  <a:lnTo>
                    <a:pt x="23" y="59"/>
                  </a:lnTo>
                  <a:lnTo>
                    <a:pt x="23" y="50"/>
                  </a:lnTo>
                  <a:lnTo>
                    <a:pt x="22" y="48"/>
                  </a:lnTo>
                  <a:lnTo>
                    <a:pt x="21" y="46"/>
                  </a:lnTo>
                  <a:lnTo>
                    <a:pt x="22" y="44"/>
                  </a:lnTo>
                  <a:lnTo>
                    <a:pt x="27" y="44"/>
                  </a:lnTo>
                  <a:lnTo>
                    <a:pt x="27" y="32"/>
                  </a:lnTo>
                  <a:lnTo>
                    <a:pt x="22" y="32"/>
                  </a:lnTo>
                  <a:lnTo>
                    <a:pt x="25" y="14"/>
                  </a:lnTo>
                  <a:lnTo>
                    <a:pt x="27" y="14"/>
                  </a:lnTo>
                  <a:lnTo>
                    <a:pt x="27" y="16"/>
                  </a:lnTo>
                </a:path>
              </a:pathLst>
            </a:custGeom>
            <a:solidFill>
              <a:srgbClr val="FFFFFF"/>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635" name="Freeform 159">
              <a:extLst>
                <a:ext uri="{FF2B5EF4-FFF2-40B4-BE49-F238E27FC236}">
                  <a16:creationId xmlns:a16="http://schemas.microsoft.com/office/drawing/2014/main" id="{A32F77E1-831C-BD4E-56FB-7B085B237E4D}"/>
                </a:ext>
              </a:extLst>
            </p:cNvPr>
            <p:cNvSpPr>
              <a:spLocks/>
            </p:cNvSpPr>
            <p:nvPr/>
          </p:nvSpPr>
          <p:spPr bwMode="auto">
            <a:xfrm>
              <a:off x="4658" y="2447"/>
              <a:ext cx="24" cy="17"/>
            </a:xfrm>
            <a:custGeom>
              <a:avLst/>
              <a:gdLst>
                <a:gd name="T0" fmla="*/ 5 w 24"/>
                <a:gd name="T1" fmla="*/ 0 h 17"/>
                <a:gd name="T2" fmla="*/ 1 w 24"/>
                <a:gd name="T3" fmla="*/ 3 h 17"/>
                <a:gd name="T4" fmla="*/ 0 w 24"/>
                <a:gd name="T5" fmla="*/ 9 h 17"/>
                <a:gd name="T6" fmla="*/ 3 w 24"/>
                <a:gd name="T7" fmla="*/ 13 h 17"/>
                <a:gd name="T8" fmla="*/ 5 w 24"/>
                <a:gd name="T9" fmla="*/ 16 h 17"/>
                <a:gd name="T10" fmla="*/ 8 w 24"/>
                <a:gd name="T11" fmla="*/ 14 h 17"/>
                <a:gd name="T12" fmla="*/ 13 w 24"/>
                <a:gd name="T13" fmla="*/ 11 h 17"/>
                <a:gd name="T14" fmla="*/ 17 w 24"/>
                <a:gd name="T15" fmla="*/ 7 h 17"/>
                <a:gd name="T16" fmla="*/ 20 w 24"/>
                <a:gd name="T17" fmla="*/ 7 h 17"/>
                <a:gd name="T18" fmla="*/ 21 w 24"/>
                <a:gd name="T19" fmla="*/ 8 h 17"/>
                <a:gd name="T20" fmla="*/ 23 w 24"/>
                <a:gd name="T21" fmla="*/ 11 h 17"/>
                <a:gd name="T22" fmla="*/ 22 w 24"/>
                <a:gd name="T23" fmla="*/ 11 h 17"/>
                <a:gd name="T24" fmla="*/ 21 w 24"/>
                <a:gd name="T25" fmla="*/ 13 h 17"/>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4" h="17">
                  <a:moveTo>
                    <a:pt x="5" y="0"/>
                  </a:moveTo>
                  <a:lnTo>
                    <a:pt x="1" y="3"/>
                  </a:lnTo>
                  <a:lnTo>
                    <a:pt x="0" y="9"/>
                  </a:lnTo>
                  <a:lnTo>
                    <a:pt x="3" y="13"/>
                  </a:lnTo>
                  <a:lnTo>
                    <a:pt x="5" y="16"/>
                  </a:lnTo>
                  <a:lnTo>
                    <a:pt x="8" y="14"/>
                  </a:lnTo>
                  <a:lnTo>
                    <a:pt x="13" y="11"/>
                  </a:lnTo>
                  <a:lnTo>
                    <a:pt x="17" y="7"/>
                  </a:lnTo>
                  <a:lnTo>
                    <a:pt x="20" y="7"/>
                  </a:lnTo>
                  <a:lnTo>
                    <a:pt x="21" y="8"/>
                  </a:lnTo>
                  <a:lnTo>
                    <a:pt x="23" y="11"/>
                  </a:lnTo>
                  <a:lnTo>
                    <a:pt x="22" y="11"/>
                  </a:lnTo>
                  <a:lnTo>
                    <a:pt x="21" y="13"/>
                  </a:lnTo>
                </a:path>
              </a:pathLst>
            </a:custGeom>
            <a:noFill/>
            <a:ln w="12700" cap="rnd" cmpd="sng">
              <a:solidFill>
                <a:srgbClr val="FF9FCF"/>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636" name="Freeform 160">
              <a:extLst>
                <a:ext uri="{FF2B5EF4-FFF2-40B4-BE49-F238E27FC236}">
                  <a16:creationId xmlns:a16="http://schemas.microsoft.com/office/drawing/2014/main" id="{420EA66B-552B-05E4-1805-613267E72245}"/>
                </a:ext>
              </a:extLst>
            </p:cNvPr>
            <p:cNvSpPr>
              <a:spLocks/>
            </p:cNvSpPr>
            <p:nvPr/>
          </p:nvSpPr>
          <p:spPr bwMode="auto">
            <a:xfrm>
              <a:off x="4672" y="2453"/>
              <a:ext cx="19" cy="17"/>
            </a:xfrm>
            <a:custGeom>
              <a:avLst/>
              <a:gdLst>
                <a:gd name="T0" fmla="*/ 9 w 19"/>
                <a:gd name="T1" fmla="*/ 0 h 17"/>
                <a:gd name="T2" fmla="*/ 2 w 19"/>
                <a:gd name="T3" fmla="*/ 5 h 17"/>
                <a:gd name="T4" fmla="*/ 0 w 19"/>
                <a:gd name="T5" fmla="*/ 10 h 17"/>
                <a:gd name="T6" fmla="*/ 2 w 19"/>
                <a:gd name="T7" fmla="*/ 16 h 17"/>
                <a:gd name="T8" fmla="*/ 13 w 19"/>
                <a:gd name="T9" fmla="*/ 16 h 17"/>
                <a:gd name="T10" fmla="*/ 18 w 19"/>
                <a:gd name="T11" fmla="*/ 10 h 17"/>
                <a:gd name="T12" fmla="*/ 18 w 19"/>
                <a:gd name="T13" fmla="*/ 8 h 17"/>
                <a:gd name="T14" fmla="*/ 15 w 19"/>
                <a:gd name="T15" fmla="*/ 2 h 17"/>
                <a:gd name="T16" fmla="*/ 13 w 19"/>
                <a:gd name="T17" fmla="*/ 0 h 17"/>
                <a:gd name="T18" fmla="*/ 9 w 19"/>
                <a:gd name="T19" fmla="*/ 0 h 17"/>
                <a:gd name="T20" fmla="*/ 4 w 19"/>
                <a:gd name="T21" fmla="*/ 0 h 17"/>
                <a:gd name="T22" fmla="*/ 2 w 19"/>
                <a:gd name="T23" fmla="*/ 5 h 17"/>
                <a:gd name="T24" fmla="*/ 9 w 19"/>
                <a:gd name="T25" fmla="*/ 0 h 17"/>
                <a:gd name="T26" fmla="*/ 9 w 19"/>
                <a:gd name="T27" fmla="*/ 0 h 17"/>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19" h="17">
                  <a:moveTo>
                    <a:pt x="9" y="0"/>
                  </a:moveTo>
                  <a:lnTo>
                    <a:pt x="2" y="5"/>
                  </a:lnTo>
                  <a:lnTo>
                    <a:pt x="0" y="10"/>
                  </a:lnTo>
                  <a:lnTo>
                    <a:pt x="2" y="16"/>
                  </a:lnTo>
                  <a:lnTo>
                    <a:pt x="13" y="16"/>
                  </a:lnTo>
                  <a:lnTo>
                    <a:pt x="18" y="10"/>
                  </a:lnTo>
                  <a:lnTo>
                    <a:pt x="18" y="8"/>
                  </a:lnTo>
                  <a:lnTo>
                    <a:pt x="15" y="2"/>
                  </a:lnTo>
                  <a:lnTo>
                    <a:pt x="13" y="0"/>
                  </a:lnTo>
                  <a:lnTo>
                    <a:pt x="9" y="0"/>
                  </a:lnTo>
                  <a:lnTo>
                    <a:pt x="4" y="0"/>
                  </a:lnTo>
                  <a:lnTo>
                    <a:pt x="2" y="5"/>
                  </a:lnTo>
                  <a:lnTo>
                    <a:pt x="9" y="0"/>
                  </a:lnTo>
                </a:path>
              </a:pathLst>
            </a:custGeom>
            <a:solidFill>
              <a:srgbClr val="FF9FCF"/>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637" name="Freeform 161">
              <a:extLst>
                <a:ext uri="{FF2B5EF4-FFF2-40B4-BE49-F238E27FC236}">
                  <a16:creationId xmlns:a16="http://schemas.microsoft.com/office/drawing/2014/main" id="{54B03F8D-3F10-33AA-A1A2-C475DE8647B7}"/>
                </a:ext>
              </a:extLst>
            </p:cNvPr>
            <p:cNvSpPr>
              <a:spLocks/>
            </p:cNvSpPr>
            <p:nvPr/>
          </p:nvSpPr>
          <p:spPr bwMode="auto">
            <a:xfrm>
              <a:off x="4686" y="2453"/>
              <a:ext cx="19" cy="17"/>
            </a:xfrm>
            <a:custGeom>
              <a:avLst/>
              <a:gdLst>
                <a:gd name="T0" fmla="*/ 0 w 19"/>
                <a:gd name="T1" fmla="*/ 10 h 17"/>
                <a:gd name="T2" fmla="*/ 3 w 19"/>
                <a:gd name="T3" fmla="*/ 2 h 17"/>
                <a:gd name="T4" fmla="*/ 9 w 19"/>
                <a:gd name="T5" fmla="*/ 0 h 17"/>
                <a:gd name="T6" fmla="*/ 14 w 19"/>
                <a:gd name="T7" fmla="*/ 8 h 17"/>
                <a:gd name="T8" fmla="*/ 18 w 19"/>
                <a:gd name="T9" fmla="*/ 10 h 17"/>
                <a:gd name="T10" fmla="*/ 18 w 19"/>
                <a:gd name="T11" fmla="*/ 16 h 17"/>
                <a:gd name="T12" fmla="*/ 10 w 19"/>
                <a:gd name="T13" fmla="*/ 16 h 17"/>
                <a:gd name="T14" fmla="*/ 3 w 19"/>
                <a:gd name="T15" fmla="*/ 16 h 17"/>
                <a:gd name="T16" fmla="*/ 0 w 19"/>
                <a:gd name="T17" fmla="*/ 10 h 17"/>
                <a:gd name="T18" fmla="*/ 0 w 19"/>
                <a:gd name="T19" fmla="*/ 10 h 1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9" h="17">
                  <a:moveTo>
                    <a:pt x="0" y="10"/>
                  </a:moveTo>
                  <a:lnTo>
                    <a:pt x="3" y="2"/>
                  </a:lnTo>
                  <a:lnTo>
                    <a:pt x="9" y="0"/>
                  </a:lnTo>
                  <a:lnTo>
                    <a:pt x="14" y="8"/>
                  </a:lnTo>
                  <a:lnTo>
                    <a:pt x="18" y="10"/>
                  </a:lnTo>
                  <a:lnTo>
                    <a:pt x="18" y="16"/>
                  </a:lnTo>
                  <a:lnTo>
                    <a:pt x="10" y="16"/>
                  </a:lnTo>
                  <a:lnTo>
                    <a:pt x="3" y="16"/>
                  </a:lnTo>
                  <a:lnTo>
                    <a:pt x="0" y="10"/>
                  </a:lnTo>
                </a:path>
              </a:pathLst>
            </a:custGeom>
            <a:solidFill>
              <a:srgbClr val="FF9FCF"/>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638" name="Freeform 162">
              <a:extLst>
                <a:ext uri="{FF2B5EF4-FFF2-40B4-BE49-F238E27FC236}">
                  <a16:creationId xmlns:a16="http://schemas.microsoft.com/office/drawing/2014/main" id="{906D83F2-755E-3469-0B3F-8062D0530833}"/>
                </a:ext>
              </a:extLst>
            </p:cNvPr>
            <p:cNvSpPr>
              <a:spLocks/>
            </p:cNvSpPr>
            <p:nvPr/>
          </p:nvSpPr>
          <p:spPr bwMode="auto">
            <a:xfrm>
              <a:off x="4697" y="2447"/>
              <a:ext cx="19" cy="17"/>
            </a:xfrm>
            <a:custGeom>
              <a:avLst/>
              <a:gdLst>
                <a:gd name="T0" fmla="*/ 5 w 19"/>
                <a:gd name="T1" fmla="*/ 16 h 17"/>
                <a:gd name="T2" fmla="*/ 15 w 19"/>
                <a:gd name="T3" fmla="*/ 14 h 17"/>
                <a:gd name="T4" fmla="*/ 18 w 19"/>
                <a:gd name="T5" fmla="*/ 11 h 17"/>
                <a:gd name="T6" fmla="*/ 18 w 19"/>
                <a:gd name="T7" fmla="*/ 3 h 17"/>
                <a:gd name="T8" fmla="*/ 10 w 19"/>
                <a:gd name="T9" fmla="*/ 1 h 17"/>
                <a:gd name="T10" fmla="*/ 5 w 19"/>
                <a:gd name="T11" fmla="*/ 0 h 17"/>
                <a:gd name="T12" fmla="*/ 0 w 19"/>
                <a:gd name="T13" fmla="*/ 0 h 17"/>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9" h="17">
                  <a:moveTo>
                    <a:pt x="5" y="16"/>
                  </a:moveTo>
                  <a:lnTo>
                    <a:pt x="15" y="14"/>
                  </a:lnTo>
                  <a:lnTo>
                    <a:pt x="18" y="11"/>
                  </a:lnTo>
                  <a:lnTo>
                    <a:pt x="18" y="3"/>
                  </a:lnTo>
                  <a:lnTo>
                    <a:pt x="10" y="1"/>
                  </a:lnTo>
                  <a:lnTo>
                    <a:pt x="5" y="0"/>
                  </a:lnTo>
                  <a:lnTo>
                    <a:pt x="0" y="0"/>
                  </a:lnTo>
                </a:path>
              </a:pathLst>
            </a:custGeom>
            <a:noFill/>
            <a:ln w="12700" cap="rnd" cmpd="sng">
              <a:solidFill>
                <a:srgbClr val="FF9FCF"/>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639" name="Freeform 163">
              <a:extLst>
                <a:ext uri="{FF2B5EF4-FFF2-40B4-BE49-F238E27FC236}">
                  <a16:creationId xmlns:a16="http://schemas.microsoft.com/office/drawing/2014/main" id="{11E24513-4C3E-224C-CB6A-60BC928E690B}"/>
                </a:ext>
              </a:extLst>
            </p:cNvPr>
            <p:cNvSpPr>
              <a:spLocks/>
            </p:cNvSpPr>
            <p:nvPr/>
          </p:nvSpPr>
          <p:spPr bwMode="auto">
            <a:xfrm>
              <a:off x="4631" y="2403"/>
              <a:ext cx="22" cy="17"/>
            </a:xfrm>
            <a:custGeom>
              <a:avLst/>
              <a:gdLst>
                <a:gd name="T0" fmla="*/ 10 w 22"/>
                <a:gd name="T1" fmla="*/ 16 h 17"/>
                <a:gd name="T2" fmla="*/ 14 w 22"/>
                <a:gd name="T3" fmla="*/ 14 h 17"/>
                <a:gd name="T4" fmla="*/ 16 w 22"/>
                <a:gd name="T5" fmla="*/ 13 h 17"/>
                <a:gd name="T6" fmla="*/ 19 w 22"/>
                <a:gd name="T7" fmla="*/ 10 h 17"/>
                <a:gd name="T8" fmla="*/ 21 w 22"/>
                <a:gd name="T9" fmla="*/ 7 h 17"/>
                <a:gd name="T10" fmla="*/ 19 w 22"/>
                <a:gd name="T11" fmla="*/ 5 h 17"/>
                <a:gd name="T12" fmla="*/ 16 w 22"/>
                <a:gd name="T13" fmla="*/ 2 h 17"/>
                <a:gd name="T14" fmla="*/ 14 w 22"/>
                <a:gd name="T15" fmla="*/ 0 h 17"/>
                <a:gd name="T16" fmla="*/ 10 w 22"/>
                <a:gd name="T17" fmla="*/ 0 h 17"/>
                <a:gd name="T18" fmla="*/ 6 w 22"/>
                <a:gd name="T19" fmla="*/ 0 h 17"/>
                <a:gd name="T20" fmla="*/ 3 w 22"/>
                <a:gd name="T21" fmla="*/ 2 h 17"/>
                <a:gd name="T22" fmla="*/ 1 w 22"/>
                <a:gd name="T23" fmla="*/ 5 h 17"/>
                <a:gd name="T24" fmla="*/ 0 w 22"/>
                <a:gd name="T25" fmla="*/ 7 h 17"/>
                <a:gd name="T26" fmla="*/ 1 w 22"/>
                <a:gd name="T27" fmla="*/ 10 h 17"/>
                <a:gd name="T28" fmla="*/ 3 w 22"/>
                <a:gd name="T29" fmla="*/ 13 h 17"/>
                <a:gd name="T30" fmla="*/ 10 w 22"/>
                <a:gd name="T31" fmla="*/ 16 h 17"/>
                <a:gd name="T32" fmla="*/ 10 w 22"/>
                <a:gd name="T33" fmla="*/ 16 h 17"/>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2" h="17">
                  <a:moveTo>
                    <a:pt x="10" y="16"/>
                  </a:moveTo>
                  <a:lnTo>
                    <a:pt x="14" y="14"/>
                  </a:lnTo>
                  <a:lnTo>
                    <a:pt x="16" y="13"/>
                  </a:lnTo>
                  <a:lnTo>
                    <a:pt x="19" y="10"/>
                  </a:lnTo>
                  <a:lnTo>
                    <a:pt x="21" y="7"/>
                  </a:lnTo>
                  <a:lnTo>
                    <a:pt x="19" y="5"/>
                  </a:lnTo>
                  <a:lnTo>
                    <a:pt x="16" y="2"/>
                  </a:lnTo>
                  <a:lnTo>
                    <a:pt x="14" y="0"/>
                  </a:lnTo>
                  <a:lnTo>
                    <a:pt x="10" y="0"/>
                  </a:lnTo>
                  <a:lnTo>
                    <a:pt x="6" y="0"/>
                  </a:lnTo>
                  <a:lnTo>
                    <a:pt x="3" y="2"/>
                  </a:lnTo>
                  <a:lnTo>
                    <a:pt x="1" y="5"/>
                  </a:lnTo>
                  <a:lnTo>
                    <a:pt x="0" y="7"/>
                  </a:lnTo>
                  <a:lnTo>
                    <a:pt x="1" y="10"/>
                  </a:lnTo>
                  <a:lnTo>
                    <a:pt x="3" y="13"/>
                  </a:lnTo>
                  <a:lnTo>
                    <a:pt x="10" y="16"/>
                  </a:lnTo>
                </a:path>
              </a:pathLst>
            </a:custGeom>
            <a:solidFill>
              <a:srgbClr val="600000"/>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640" name="Freeform 164">
              <a:extLst>
                <a:ext uri="{FF2B5EF4-FFF2-40B4-BE49-F238E27FC236}">
                  <a16:creationId xmlns:a16="http://schemas.microsoft.com/office/drawing/2014/main" id="{14116150-1D66-26D0-73F9-3239BD060D69}"/>
                </a:ext>
              </a:extLst>
            </p:cNvPr>
            <p:cNvSpPr>
              <a:spLocks/>
            </p:cNvSpPr>
            <p:nvPr/>
          </p:nvSpPr>
          <p:spPr bwMode="auto">
            <a:xfrm>
              <a:off x="4721" y="2403"/>
              <a:ext cx="22" cy="17"/>
            </a:xfrm>
            <a:custGeom>
              <a:avLst/>
              <a:gdLst>
                <a:gd name="T0" fmla="*/ 10 w 22"/>
                <a:gd name="T1" fmla="*/ 16 h 17"/>
                <a:gd name="T2" fmla="*/ 14 w 22"/>
                <a:gd name="T3" fmla="*/ 16 h 17"/>
                <a:gd name="T4" fmla="*/ 16 w 22"/>
                <a:gd name="T5" fmla="*/ 14 h 17"/>
                <a:gd name="T6" fmla="*/ 19 w 22"/>
                <a:gd name="T7" fmla="*/ 11 h 17"/>
                <a:gd name="T8" fmla="*/ 21 w 22"/>
                <a:gd name="T9" fmla="*/ 8 h 17"/>
                <a:gd name="T10" fmla="*/ 19 w 22"/>
                <a:gd name="T11" fmla="*/ 4 h 17"/>
                <a:gd name="T12" fmla="*/ 16 w 22"/>
                <a:gd name="T13" fmla="*/ 1 h 17"/>
                <a:gd name="T14" fmla="*/ 14 w 22"/>
                <a:gd name="T15" fmla="*/ 0 h 17"/>
                <a:gd name="T16" fmla="*/ 10 w 22"/>
                <a:gd name="T17" fmla="*/ 0 h 17"/>
                <a:gd name="T18" fmla="*/ 6 w 22"/>
                <a:gd name="T19" fmla="*/ 0 h 17"/>
                <a:gd name="T20" fmla="*/ 2 w 22"/>
                <a:gd name="T21" fmla="*/ 1 h 17"/>
                <a:gd name="T22" fmla="*/ 1 w 22"/>
                <a:gd name="T23" fmla="*/ 4 h 17"/>
                <a:gd name="T24" fmla="*/ 0 w 22"/>
                <a:gd name="T25" fmla="*/ 8 h 17"/>
                <a:gd name="T26" fmla="*/ 1 w 22"/>
                <a:gd name="T27" fmla="*/ 11 h 17"/>
                <a:gd name="T28" fmla="*/ 2 w 22"/>
                <a:gd name="T29" fmla="*/ 14 h 17"/>
                <a:gd name="T30" fmla="*/ 10 w 22"/>
                <a:gd name="T31" fmla="*/ 16 h 17"/>
                <a:gd name="T32" fmla="*/ 10 w 22"/>
                <a:gd name="T33" fmla="*/ 16 h 17"/>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2" h="17">
                  <a:moveTo>
                    <a:pt x="10" y="16"/>
                  </a:moveTo>
                  <a:lnTo>
                    <a:pt x="14" y="16"/>
                  </a:lnTo>
                  <a:lnTo>
                    <a:pt x="16" y="14"/>
                  </a:lnTo>
                  <a:lnTo>
                    <a:pt x="19" y="11"/>
                  </a:lnTo>
                  <a:lnTo>
                    <a:pt x="21" y="8"/>
                  </a:lnTo>
                  <a:lnTo>
                    <a:pt x="19" y="4"/>
                  </a:lnTo>
                  <a:lnTo>
                    <a:pt x="16" y="1"/>
                  </a:lnTo>
                  <a:lnTo>
                    <a:pt x="14" y="0"/>
                  </a:lnTo>
                  <a:lnTo>
                    <a:pt x="10" y="0"/>
                  </a:lnTo>
                  <a:lnTo>
                    <a:pt x="6" y="0"/>
                  </a:lnTo>
                  <a:lnTo>
                    <a:pt x="2" y="1"/>
                  </a:lnTo>
                  <a:lnTo>
                    <a:pt x="1" y="4"/>
                  </a:lnTo>
                  <a:lnTo>
                    <a:pt x="0" y="8"/>
                  </a:lnTo>
                  <a:lnTo>
                    <a:pt x="1" y="11"/>
                  </a:lnTo>
                  <a:lnTo>
                    <a:pt x="2" y="14"/>
                  </a:lnTo>
                  <a:lnTo>
                    <a:pt x="10" y="16"/>
                  </a:lnTo>
                </a:path>
              </a:pathLst>
            </a:custGeom>
            <a:solidFill>
              <a:srgbClr val="600000"/>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641" name="Freeform 165">
              <a:extLst>
                <a:ext uri="{FF2B5EF4-FFF2-40B4-BE49-F238E27FC236}">
                  <a16:creationId xmlns:a16="http://schemas.microsoft.com/office/drawing/2014/main" id="{86AB7FDE-D0ED-DF17-003B-5F3BF1C20D14}"/>
                </a:ext>
              </a:extLst>
            </p:cNvPr>
            <p:cNvSpPr>
              <a:spLocks/>
            </p:cNvSpPr>
            <p:nvPr/>
          </p:nvSpPr>
          <p:spPr bwMode="auto">
            <a:xfrm>
              <a:off x="4610" y="2398"/>
              <a:ext cx="52" cy="21"/>
            </a:xfrm>
            <a:custGeom>
              <a:avLst/>
              <a:gdLst>
                <a:gd name="T0" fmla="*/ 7 w 52"/>
                <a:gd name="T1" fmla="*/ 18 h 21"/>
                <a:gd name="T2" fmla="*/ 18 w 52"/>
                <a:gd name="T3" fmla="*/ 10 h 21"/>
                <a:gd name="T4" fmla="*/ 23 w 52"/>
                <a:gd name="T5" fmla="*/ 9 h 21"/>
                <a:gd name="T6" fmla="*/ 31 w 52"/>
                <a:gd name="T7" fmla="*/ 8 h 21"/>
                <a:gd name="T8" fmla="*/ 37 w 52"/>
                <a:gd name="T9" fmla="*/ 7 h 21"/>
                <a:gd name="T10" fmla="*/ 42 w 52"/>
                <a:gd name="T11" fmla="*/ 9 h 21"/>
                <a:gd name="T12" fmla="*/ 47 w 52"/>
                <a:gd name="T13" fmla="*/ 12 h 21"/>
                <a:gd name="T14" fmla="*/ 51 w 52"/>
                <a:gd name="T15" fmla="*/ 18 h 21"/>
                <a:gd name="T16" fmla="*/ 51 w 52"/>
                <a:gd name="T17" fmla="*/ 17 h 21"/>
                <a:gd name="T18" fmla="*/ 49 w 52"/>
                <a:gd name="T19" fmla="*/ 12 h 21"/>
                <a:gd name="T20" fmla="*/ 47 w 52"/>
                <a:gd name="T21" fmla="*/ 7 h 21"/>
                <a:gd name="T22" fmla="*/ 44 w 52"/>
                <a:gd name="T23" fmla="*/ 3 h 21"/>
                <a:gd name="T24" fmla="*/ 42 w 52"/>
                <a:gd name="T25" fmla="*/ 1 h 21"/>
                <a:gd name="T26" fmla="*/ 40 w 52"/>
                <a:gd name="T27" fmla="*/ 0 h 21"/>
                <a:gd name="T28" fmla="*/ 34 w 52"/>
                <a:gd name="T29" fmla="*/ 0 h 21"/>
                <a:gd name="T30" fmla="*/ 27 w 52"/>
                <a:gd name="T31" fmla="*/ 0 h 21"/>
                <a:gd name="T32" fmla="*/ 15 w 52"/>
                <a:gd name="T33" fmla="*/ 6 h 21"/>
                <a:gd name="T34" fmla="*/ 10 w 52"/>
                <a:gd name="T35" fmla="*/ 9 h 21"/>
                <a:gd name="T36" fmla="*/ 7 w 52"/>
                <a:gd name="T37" fmla="*/ 12 h 21"/>
                <a:gd name="T38" fmla="*/ 0 w 52"/>
                <a:gd name="T39" fmla="*/ 20 h 21"/>
                <a:gd name="T40" fmla="*/ 3 w 52"/>
                <a:gd name="T41" fmla="*/ 20 h 21"/>
                <a:gd name="T42" fmla="*/ 6 w 52"/>
                <a:gd name="T43" fmla="*/ 19 h 21"/>
                <a:gd name="T44" fmla="*/ 12 w 52"/>
                <a:gd name="T45" fmla="*/ 16 h 21"/>
                <a:gd name="T46" fmla="*/ 7 w 52"/>
                <a:gd name="T47" fmla="*/ 18 h 21"/>
                <a:gd name="T48" fmla="*/ 7 w 52"/>
                <a:gd name="T49" fmla="*/ 18 h 21"/>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52" h="21">
                  <a:moveTo>
                    <a:pt x="7" y="18"/>
                  </a:moveTo>
                  <a:lnTo>
                    <a:pt x="18" y="10"/>
                  </a:lnTo>
                  <a:lnTo>
                    <a:pt x="23" y="9"/>
                  </a:lnTo>
                  <a:lnTo>
                    <a:pt x="31" y="8"/>
                  </a:lnTo>
                  <a:lnTo>
                    <a:pt x="37" y="7"/>
                  </a:lnTo>
                  <a:lnTo>
                    <a:pt x="42" y="9"/>
                  </a:lnTo>
                  <a:lnTo>
                    <a:pt x="47" y="12"/>
                  </a:lnTo>
                  <a:lnTo>
                    <a:pt x="51" y="18"/>
                  </a:lnTo>
                  <a:lnTo>
                    <a:pt x="51" y="17"/>
                  </a:lnTo>
                  <a:lnTo>
                    <a:pt x="49" y="12"/>
                  </a:lnTo>
                  <a:lnTo>
                    <a:pt x="47" y="7"/>
                  </a:lnTo>
                  <a:lnTo>
                    <a:pt x="44" y="3"/>
                  </a:lnTo>
                  <a:lnTo>
                    <a:pt x="42" y="1"/>
                  </a:lnTo>
                  <a:lnTo>
                    <a:pt x="40" y="0"/>
                  </a:lnTo>
                  <a:lnTo>
                    <a:pt x="34" y="0"/>
                  </a:lnTo>
                  <a:lnTo>
                    <a:pt x="27" y="0"/>
                  </a:lnTo>
                  <a:lnTo>
                    <a:pt x="15" y="6"/>
                  </a:lnTo>
                  <a:lnTo>
                    <a:pt x="10" y="9"/>
                  </a:lnTo>
                  <a:lnTo>
                    <a:pt x="7" y="12"/>
                  </a:lnTo>
                  <a:lnTo>
                    <a:pt x="0" y="20"/>
                  </a:lnTo>
                  <a:lnTo>
                    <a:pt x="3" y="20"/>
                  </a:lnTo>
                  <a:lnTo>
                    <a:pt x="6" y="19"/>
                  </a:lnTo>
                  <a:lnTo>
                    <a:pt x="12" y="16"/>
                  </a:lnTo>
                  <a:lnTo>
                    <a:pt x="7" y="18"/>
                  </a:lnTo>
                </a:path>
              </a:pathLst>
            </a:custGeom>
            <a:solidFill>
              <a:srgbClr val="FF9FCF"/>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642" name="Freeform 166">
              <a:extLst>
                <a:ext uri="{FF2B5EF4-FFF2-40B4-BE49-F238E27FC236}">
                  <a16:creationId xmlns:a16="http://schemas.microsoft.com/office/drawing/2014/main" id="{CBC15311-B249-34CF-CE33-4B49A4750690}"/>
                </a:ext>
              </a:extLst>
            </p:cNvPr>
            <p:cNvSpPr>
              <a:spLocks/>
            </p:cNvSpPr>
            <p:nvPr/>
          </p:nvSpPr>
          <p:spPr bwMode="auto">
            <a:xfrm>
              <a:off x="4610" y="2398"/>
              <a:ext cx="52" cy="21"/>
            </a:xfrm>
            <a:custGeom>
              <a:avLst/>
              <a:gdLst>
                <a:gd name="T0" fmla="*/ 7 w 52"/>
                <a:gd name="T1" fmla="*/ 18 h 21"/>
                <a:gd name="T2" fmla="*/ 18 w 52"/>
                <a:gd name="T3" fmla="*/ 10 h 21"/>
                <a:gd name="T4" fmla="*/ 23 w 52"/>
                <a:gd name="T5" fmla="*/ 9 h 21"/>
                <a:gd name="T6" fmla="*/ 31 w 52"/>
                <a:gd name="T7" fmla="*/ 8 h 21"/>
                <a:gd name="T8" fmla="*/ 37 w 52"/>
                <a:gd name="T9" fmla="*/ 7 h 21"/>
                <a:gd name="T10" fmla="*/ 42 w 52"/>
                <a:gd name="T11" fmla="*/ 9 h 21"/>
                <a:gd name="T12" fmla="*/ 47 w 52"/>
                <a:gd name="T13" fmla="*/ 12 h 21"/>
                <a:gd name="T14" fmla="*/ 51 w 52"/>
                <a:gd name="T15" fmla="*/ 18 h 21"/>
                <a:gd name="T16" fmla="*/ 51 w 52"/>
                <a:gd name="T17" fmla="*/ 17 h 21"/>
                <a:gd name="T18" fmla="*/ 49 w 52"/>
                <a:gd name="T19" fmla="*/ 12 h 21"/>
                <a:gd name="T20" fmla="*/ 47 w 52"/>
                <a:gd name="T21" fmla="*/ 7 h 21"/>
                <a:gd name="T22" fmla="*/ 44 w 52"/>
                <a:gd name="T23" fmla="*/ 3 h 21"/>
                <a:gd name="T24" fmla="*/ 42 w 52"/>
                <a:gd name="T25" fmla="*/ 1 h 21"/>
                <a:gd name="T26" fmla="*/ 40 w 52"/>
                <a:gd name="T27" fmla="*/ 0 h 21"/>
                <a:gd name="T28" fmla="*/ 34 w 52"/>
                <a:gd name="T29" fmla="*/ 0 h 21"/>
                <a:gd name="T30" fmla="*/ 27 w 52"/>
                <a:gd name="T31" fmla="*/ 0 h 21"/>
                <a:gd name="T32" fmla="*/ 15 w 52"/>
                <a:gd name="T33" fmla="*/ 6 h 21"/>
                <a:gd name="T34" fmla="*/ 10 w 52"/>
                <a:gd name="T35" fmla="*/ 9 h 21"/>
                <a:gd name="T36" fmla="*/ 7 w 52"/>
                <a:gd name="T37" fmla="*/ 12 h 21"/>
                <a:gd name="T38" fmla="*/ 0 w 52"/>
                <a:gd name="T39" fmla="*/ 20 h 21"/>
                <a:gd name="T40" fmla="*/ 3 w 52"/>
                <a:gd name="T41" fmla="*/ 20 h 21"/>
                <a:gd name="T42" fmla="*/ 6 w 52"/>
                <a:gd name="T43" fmla="*/ 19 h 21"/>
                <a:gd name="T44" fmla="*/ 12 w 52"/>
                <a:gd name="T45" fmla="*/ 16 h 21"/>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52" h="21">
                  <a:moveTo>
                    <a:pt x="7" y="18"/>
                  </a:moveTo>
                  <a:lnTo>
                    <a:pt x="18" y="10"/>
                  </a:lnTo>
                  <a:lnTo>
                    <a:pt x="23" y="9"/>
                  </a:lnTo>
                  <a:lnTo>
                    <a:pt x="31" y="8"/>
                  </a:lnTo>
                  <a:lnTo>
                    <a:pt x="37" y="7"/>
                  </a:lnTo>
                  <a:lnTo>
                    <a:pt x="42" y="9"/>
                  </a:lnTo>
                  <a:lnTo>
                    <a:pt x="47" y="12"/>
                  </a:lnTo>
                  <a:lnTo>
                    <a:pt x="51" y="18"/>
                  </a:lnTo>
                  <a:lnTo>
                    <a:pt x="51" y="17"/>
                  </a:lnTo>
                  <a:lnTo>
                    <a:pt x="49" y="12"/>
                  </a:lnTo>
                  <a:lnTo>
                    <a:pt x="47" y="7"/>
                  </a:lnTo>
                  <a:lnTo>
                    <a:pt x="44" y="3"/>
                  </a:lnTo>
                  <a:lnTo>
                    <a:pt x="42" y="1"/>
                  </a:lnTo>
                  <a:lnTo>
                    <a:pt x="40" y="0"/>
                  </a:lnTo>
                  <a:lnTo>
                    <a:pt x="34" y="0"/>
                  </a:lnTo>
                  <a:lnTo>
                    <a:pt x="27" y="0"/>
                  </a:lnTo>
                  <a:lnTo>
                    <a:pt x="15" y="6"/>
                  </a:lnTo>
                  <a:lnTo>
                    <a:pt x="10" y="9"/>
                  </a:lnTo>
                  <a:lnTo>
                    <a:pt x="7" y="12"/>
                  </a:lnTo>
                  <a:lnTo>
                    <a:pt x="0" y="20"/>
                  </a:lnTo>
                  <a:lnTo>
                    <a:pt x="3" y="20"/>
                  </a:lnTo>
                  <a:lnTo>
                    <a:pt x="6" y="19"/>
                  </a:lnTo>
                  <a:lnTo>
                    <a:pt x="12" y="16"/>
                  </a:lnTo>
                </a:path>
              </a:pathLst>
            </a:custGeom>
            <a:noFill/>
            <a:ln w="12700" cap="rnd" cmpd="sng">
              <a:solidFill>
                <a:srgbClr val="FF9FCF"/>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643" name="Freeform 167">
              <a:extLst>
                <a:ext uri="{FF2B5EF4-FFF2-40B4-BE49-F238E27FC236}">
                  <a16:creationId xmlns:a16="http://schemas.microsoft.com/office/drawing/2014/main" id="{0538009D-19CC-96B4-9343-F2A3B31CF401}"/>
                </a:ext>
              </a:extLst>
            </p:cNvPr>
            <p:cNvSpPr>
              <a:spLocks/>
            </p:cNvSpPr>
            <p:nvPr/>
          </p:nvSpPr>
          <p:spPr bwMode="auto">
            <a:xfrm>
              <a:off x="4707" y="2399"/>
              <a:ext cx="47" cy="21"/>
            </a:xfrm>
            <a:custGeom>
              <a:avLst/>
              <a:gdLst>
                <a:gd name="T0" fmla="*/ 2 w 47"/>
                <a:gd name="T1" fmla="*/ 15 h 21"/>
                <a:gd name="T2" fmla="*/ 7 w 47"/>
                <a:gd name="T3" fmla="*/ 9 h 21"/>
                <a:gd name="T4" fmla="*/ 13 w 47"/>
                <a:gd name="T5" fmla="*/ 6 h 21"/>
                <a:gd name="T6" fmla="*/ 18 w 47"/>
                <a:gd name="T7" fmla="*/ 2 h 21"/>
                <a:gd name="T8" fmla="*/ 26 w 47"/>
                <a:gd name="T9" fmla="*/ 0 h 21"/>
                <a:gd name="T10" fmla="*/ 28 w 47"/>
                <a:gd name="T11" fmla="*/ 0 h 21"/>
                <a:gd name="T12" fmla="*/ 31 w 47"/>
                <a:gd name="T13" fmla="*/ 0 h 21"/>
                <a:gd name="T14" fmla="*/ 35 w 47"/>
                <a:gd name="T15" fmla="*/ 2 h 21"/>
                <a:gd name="T16" fmla="*/ 43 w 47"/>
                <a:gd name="T17" fmla="*/ 8 h 21"/>
                <a:gd name="T18" fmla="*/ 44 w 47"/>
                <a:gd name="T19" fmla="*/ 12 h 21"/>
                <a:gd name="T20" fmla="*/ 46 w 47"/>
                <a:gd name="T21" fmla="*/ 16 h 21"/>
                <a:gd name="T22" fmla="*/ 41 w 47"/>
                <a:gd name="T23" fmla="*/ 11 h 21"/>
                <a:gd name="T24" fmla="*/ 36 w 47"/>
                <a:gd name="T25" fmla="*/ 7 h 21"/>
                <a:gd name="T26" fmla="*/ 32 w 47"/>
                <a:gd name="T27" fmla="*/ 6 h 21"/>
                <a:gd name="T28" fmla="*/ 28 w 47"/>
                <a:gd name="T29" fmla="*/ 5 h 21"/>
                <a:gd name="T30" fmla="*/ 18 w 47"/>
                <a:gd name="T31" fmla="*/ 6 h 21"/>
                <a:gd name="T32" fmla="*/ 11 w 47"/>
                <a:gd name="T33" fmla="*/ 11 h 21"/>
                <a:gd name="T34" fmla="*/ 5 w 47"/>
                <a:gd name="T35" fmla="*/ 16 h 21"/>
                <a:gd name="T36" fmla="*/ 0 w 47"/>
                <a:gd name="T37" fmla="*/ 20 h 21"/>
                <a:gd name="T38" fmla="*/ 2 w 47"/>
                <a:gd name="T39" fmla="*/ 15 h 21"/>
                <a:gd name="T40" fmla="*/ 2 w 47"/>
                <a:gd name="T41" fmla="*/ 15 h 21"/>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47" h="21">
                  <a:moveTo>
                    <a:pt x="2" y="15"/>
                  </a:moveTo>
                  <a:lnTo>
                    <a:pt x="7" y="9"/>
                  </a:lnTo>
                  <a:lnTo>
                    <a:pt x="13" y="6"/>
                  </a:lnTo>
                  <a:lnTo>
                    <a:pt x="18" y="2"/>
                  </a:lnTo>
                  <a:lnTo>
                    <a:pt x="26" y="0"/>
                  </a:lnTo>
                  <a:lnTo>
                    <a:pt x="28" y="0"/>
                  </a:lnTo>
                  <a:lnTo>
                    <a:pt x="31" y="0"/>
                  </a:lnTo>
                  <a:lnTo>
                    <a:pt x="35" y="2"/>
                  </a:lnTo>
                  <a:lnTo>
                    <a:pt x="43" y="8"/>
                  </a:lnTo>
                  <a:lnTo>
                    <a:pt x="44" y="12"/>
                  </a:lnTo>
                  <a:lnTo>
                    <a:pt x="46" y="16"/>
                  </a:lnTo>
                  <a:lnTo>
                    <a:pt x="41" y="11"/>
                  </a:lnTo>
                  <a:lnTo>
                    <a:pt x="36" y="7"/>
                  </a:lnTo>
                  <a:lnTo>
                    <a:pt x="32" y="6"/>
                  </a:lnTo>
                  <a:lnTo>
                    <a:pt x="28" y="5"/>
                  </a:lnTo>
                  <a:lnTo>
                    <a:pt x="18" y="6"/>
                  </a:lnTo>
                  <a:lnTo>
                    <a:pt x="11" y="11"/>
                  </a:lnTo>
                  <a:lnTo>
                    <a:pt x="5" y="16"/>
                  </a:lnTo>
                  <a:lnTo>
                    <a:pt x="0" y="20"/>
                  </a:lnTo>
                  <a:lnTo>
                    <a:pt x="2" y="15"/>
                  </a:lnTo>
                </a:path>
              </a:pathLst>
            </a:custGeom>
            <a:solidFill>
              <a:srgbClr val="FF9FCF"/>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644" name="Freeform 168">
              <a:extLst>
                <a:ext uri="{FF2B5EF4-FFF2-40B4-BE49-F238E27FC236}">
                  <a16:creationId xmlns:a16="http://schemas.microsoft.com/office/drawing/2014/main" id="{9BDDA0B4-F3F3-D21E-FB53-53AAD8517FCE}"/>
                </a:ext>
              </a:extLst>
            </p:cNvPr>
            <p:cNvSpPr>
              <a:spLocks/>
            </p:cNvSpPr>
            <p:nvPr/>
          </p:nvSpPr>
          <p:spPr bwMode="auto">
            <a:xfrm>
              <a:off x="4707" y="2399"/>
              <a:ext cx="47" cy="21"/>
            </a:xfrm>
            <a:custGeom>
              <a:avLst/>
              <a:gdLst>
                <a:gd name="T0" fmla="*/ 2 w 47"/>
                <a:gd name="T1" fmla="*/ 15 h 21"/>
                <a:gd name="T2" fmla="*/ 7 w 47"/>
                <a:gd name="T3" fmla="*/ 9 h 21"/>
                <a:gd name="T4" fmla="*/ 13 w 47"/>
                <a:gd name="T5" fmla="*/ 6 h 21"/>
                <a:gd name="T6" fmla="*/ 18 w 47"/>
                <a:gd name="T7" fmla="*/ 2 h 21"/>
                <a:gd name="T8" fmla="*/ 26 w 47"/>
                <a:gd name="T9" fmla="*/ 0 h 21"/>
                <a:gd name="T10" fmla="*/ 28 w 47"/>
                <a:gd name="T11" fmla="*/ 0 h 21"/>
                <a:gd name="T12" fmla="*/ 31 w 47"/>
                <a:gd name="T13" fmla="*/ 0 h 21"/>
                <a:gd name="T14" fmla="*/ 35 w 47"/>
                <a:gd name="T15" fmla="*/ 2 h 21"/>
                <a:gd name="T16" fmla="*/ 43 w 47"/>
                <a:gd name="T17" fmla="*/ 8 h 21"/>
                <a:gd name="T18" fmla="*/ 44 w 47"/>
                <a:gd name="T19" fmla="*/ 12 h 21"/>
                <a:gd name="T20" fmla="*/ 46 w 47"/>
                <a:gd name="T21" fmla="*/ 16 h 21"/>
                <a:gd name="T22" fmla="*/ 41 w 47"/>
                <a:gd name="T23" fmla="*/ 11 h 21"/>
                <a:gd name="T24" fmla="*/ 36 w 47"/>
                <a:gd name="T25" fmla="*/ 7 h 21"/>
                <a:gd name="T26" fmla="*/ 32 w 47"/>
                <a:gd name="T27" fmla="*/ 6 h 21"/>
                <a:gd name="T28" fmla="*/ 28 w 47"/>
                <a:gd name="T29" fmla="*/ 5 h 21"/>
                <a:gd name="T30" fmla="*/ 18 w 47"/>
                <a:gd name="T31" fmla="*/ 6 h 21"/>
                <a:gd name="T32" fmla="*/ 11 w 47"/>
                <a:gd name="T33" fmla="*/ 11 h 21"/>
                <a:gd name="T34" fmla="*/ 5 w 47"/>
                <a:gd name="T35" fmla="*/ 16 h 21"/>
                <a:gd name="T36" fmla="*/ 0 w 47"/>
                <a:gd name="T37" fmla="*/ 20 h 21"/>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47" h="21">
                  <a:moveTo>
                    <a:pt x="2" y="15"/>
                  </a:moveTo>
                  <a:lnTo>
                    <a:pt x="7" y="9"/>
                  </a:lnTo>
                  <a:lnTo>
                    <a:pt x="13" y="6"/>
                  </a:lnTo>
                  <a:lnTo>
                    <a:pt x="18" y="2"/>
                  </a:lnTo>
                  <a:lnTo>
                    <a:pt x="26" y="0"/>
                  </a:lnTo>
                  <a:lnTo>
                    <a:pt x="28" y="0"/>
                  </a:lnTo>
                  <a:lnTo>
                    <a:pt x="31" y="0"/>
                  </a:lnTo>
                  <a:lnTo>
                    <a:pt x="35" y="2"/>
                  </a:lnTo>
                  <a:lnTo>
                    <a:pt x="43" y="8"/>
                  </a:lnTo>
                  <a:lnTo>
                    <a:pt x="44" y="12"/>
                  </a:lnTo>
                  <a:lnTo>
                    <a:pt x="46" y="16"/>
                  </a:lnTo>
                  <a:lnTo>
                    <a:pt x="41" y="11"/>
                  </a:lnTo>
                  <a:lnTo>
                    <a:pt x="36" y="7"/>
                  </a:lnTo>
                  <a:lnTo>
                    <a:pt x="32" y="6"/>
                  </a:lnTo>
                  <a:lnTo>
                    <a:pt x="28" y="5"/>
                  </a:lnTo>
                  <a:lnTo>
                    <a:pt x="18" y="6"/>
                  </a:lnTo>
                  <a:lnTo>
                    <a:pt x="11" y="11"/>
                  </a:lnTo>
                  <a:lnTo>
                    <a:pt x="5" y="16"/>
                  </a:lnTo>
                  <a:lnTo>
                    <a:pt x="0" y="20"/>
                  </a:lnTo>
                </a:path>
              </a:pathLst>
            </a:custGeom>
            <a:noFill/>
            <a:ln w="12700" cap="rnd" cmpd="sng">
              <a:solidFill>
                <a:srgbClr val="FF9FCF"/>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645" name="Freeform 169">
              <a:extLst>
                <a:ext uri="{FF2B5EF4-FFF2-40B4-BE49-F238E27FC236}">
                  <a16:creationId xmlns:a16="http://schemas.microsoft.com/office/drawing/2014/main" id="{97BAE201-2D72-C7B2-0499-4EB3C3B578D9}"/>
                </a:ext>
              </a:extLst>
            </p:cNvPr>
            <p:cNvSpPr>
              <a:spLocks/>
            </p:cNvSpPr>
            <p:nvPr/>
          </p:nvSpPr>
          <p:spPr bwMode="auto">
            <a:xfrm>
              <a:off x="4096" y="3206"/>
              <a:ext cx="127" cy="142"/>
            </a:xfrm>
            <a:custGeom>
              <a:avLst/>
              <a:gdLst>
                <a:gd name="T0" fmla="*/ 118 w 127"/>
                <a:gd name="T1" fmla="*/ 26 h 142"/>
                <a:gd name="T2" fmla="*/ 121 w 127"/>
                <a:gd name="T3" fmla="*/ 39 h 142"/>
                <a:gd name="T4" fmla="*/ 121 w 127"/>
                <a:gd name="T5" fmla="*/ 68 h 142"/>
                <a:gd name="T6" fmla="*/ 122 w 127"/>
                <a:gd name="T7" fmla="*/ 101 h 142"/>
                <a:gd name="T8" fmla="*/ 126 w 127"/>
                <a:gd name="T9" fmla="*/ 131 h 142"/>
                <a:gd name="T10" fmla="*/ 124 w 127"/>
                <a:gd name="T11" fmla="*/ 135 h 142"/>
                <a:gd name="T12" fmla="*/ 123 w 127"/>
                <a:gd name="T13" fmla="*/ 138 h 142"/>
                <a:gd name="T14" fmla="*/ 121 w 127"/>
                <a:gd name="T15" fmla="*/ 139 h 142"/>
                <a:gd name="T16" fmla="*/ 91 w 127"/>
                <a:gd name="T17" fmla="*/ 141 h 142"/>
                <a:gd name="T18" fmla="*/ 60 w 127"/>
                <a:gd name="T19" fmla="*/ 141 h 142"/>
                <a:gd name="T20" fmla="*/ 28 w 127"/>
                <a:gd name="T21" fmla="*/ 140 h 142"/>
                <a:gd name="T22" fmla="*/ 0 w 127"/>
                <a:gd name="T23" fmla="*/ 136 h 142"/>
                <a:gd name="T24" fmla="*/ 1 w 127"/>
                <a:gd name="T25" fmla="*/ 135 h 142"/>
                <a:gd name="T26" fmla="*/ 1 w 127"/>
                <a:gd name="T27" fmla="*/ 133 h 142"/>
                <a:gd name="T28" fmla="*/ 1 w 127"/>
                <a:gd name="T29" fmla="*/ 124 h 142"/>
                <a:gd name="T30" fmla="*/ 0 w 127"/>
                <a:gd name="T31" fmla="*/ 113 h 142"/>
                <a:gd name="T32" fmla="*/ 0 w 127"/>
                <a:gd name="T33" fmla="*/ 104 h 142"/>
                <a:gd name="T34" fmla="*/ 0 w 127"/>
                <a:gd name="T35" fmla="*/ 93 h 142"/>
                <a:gd name="T36" fmla="*/ 0 w 127"/>
                <a:gd name="T37" fmla="*/ 79 h 142"/>
                <a:gd name="T38" fmla="*/ 0 w 127"/>
                <a:gd name="T39" fmla="*/ 49 h 142"/>
                <a:gd name="T40" fmla="*/ 1 w 127"/>
                <a:gd name="T41" fmla="*/ 34 h 142"/>
                <a:gd name="T42" fmla="*/ 4 w 127"/>
                <a:gd name="T43" fmla="*/ 21 h 142"/>
                <a:gd name="T44" fmla="*/ 9 w 127"/>
                <a:gd name="T45" fmla="*/ 8 h 142"/>
                <a:gd name="T46" fmla="*/ 12 w 127"/>
                <a:gd name="T47" fmla="*/ 3 h 142"/>
                <a:gd name="T48" fmla="*/ 17 w 127"/>
                <a:gd name="T49" fmla="*/ 0 h 142"/>
                <a:gd name="T50" fmla="*/ 97 w 127"/>
                <a:gd name="T51" fmla="*/ 16 h 142"/>
                <a:gd name="T52" fmla="*/ 113 w 127"/>
                <a:gd name="T53" fmla="*/ 21 h 142"/>
                <a:gd name="T54" fmla="*/ 118 w 127"/>
                <a:gd name="T55" fmla="*/ 26 h 142"/>
                <a:gd name="T56" fmla="*/ 118 w 127"/>
                <a:gd name="T57" fmla="*/ 26 h 142"/>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127" h="142">
                  <a:moveTo>
                    <a:pt x="118" y="26"/>
                  </a:moveTo>
                  <a:lnTo>
                    <a:pt x="121" y="39"/>
                  </a:lnTo>
                  <a:lnTo>
                    <a:pt x="121" y="68"/>
                  </a:lnTo>
                  <a:lnTo>
                    <a:pt x="122" y="101"/>
                  </a:lnTo>
                  <a:lnTo>
                    <a:pt x="126" y="131"/>
                  </a:lnTo>
                  <a:lnTo>
                    <a:pt x="124" y="135"/>
                  </a:lnTo>
                  <a:lnTo>
                    <a:pt x="123" y="138"/>
                  </a:lnTo>
                  <a:lnTo>
                    <a:pt x="121" y="139"/>
                  </a:lnTo>
                  <a:lnTo>
                    <a:pt x="91" y="141"/>
                  </a:lnTo>
                  <a:lnTo>
                    <a:pt x="60" y="141"/>
                  </a:lnTo>
                  <a:lnTo>
                    <a:pt x="28" y="140"/>
                  </a:lnTo>
                  <a:lnTo>
                    <a:pt x="0" y="136"/>
                  </a:lnTo>
                  <a:lnTo>
                    <a:pt x="1" y="135"/>
                  </a:lnTo>
                  <a:lnTo>
                    <a:pt x="1" y="133"/>
                  </a:lnTo>
                  <a:lnTo>
                    <a:pt x="1" y="124"/>
                  </a:lnTo>
                  <a:lnTo>
                    <a:pt x="0" y="113"/>
                  </a:lnTo>
                  <a:lnTo>
                    <a:pt x="0" y="104"/>
                  </a:lnTo>
                  <a:lnTo>
                    <a:pt x="0" y="93"/>
                  </a:lnTo>
                  <a:lnTo>
                    <a:pt x="0" y="79"/>
                  </a:lnTo>
                  <a:lnTo>
                    <a:pt x="0" y="49"/>
                  </a:lnTo>
                  <a:lnTo>
                    <a:pt x="1" y="34"/>
                  </a:lnTo>
                  <a:lnTo>
                    <a:pt x="4" y="21"/>
                  </a:lnTo>
                  <a:lnTo>
                    <a:pt x="9" y="8"/>
                  </a:lnTo>
                  <a:lnTo>
                    <a:pt x="12" y="3"/>
                  </a:lnTo>
                  <a:lnTo>
                    <a:pt x="17" y="0"/>
                  </a:lnTo>
                  <a:lnTo>
                    <a:pt x="97" y="16"/>
                  </a:lnTo>
                  <a:lnTo>
                    <a:pt x="113" y="21"/>
                  </a:lnTo>
                  <a:lnTo>
                    <a:pt x="118" y="26"/>
                  </a:lnTo>
                </a:path>
              </a:pathLst>
            </a:custGeom>
            <a:solidFill>
              <a:srgbClr val="FFE0F5"/>
            </a:solidFill>
            <a:ln w="12700" cap="rnd" cmpd="sng">
              <a:solidFill>
                <a:srgbClr val="FF82A0"/>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Tree>
  </p:cSld>
  <p:clrMapOvr>
    <a:overrideClrMapping bg1="lt1" tx1="dk1" bg2="lt2" tx2="dk2" accent1="accent1" accent2="accent2" accent3="accent3" accent4="accent4" accent5="accent5" accent6="accent6" hlink="hlink" folHlink="folHlink"/>
  </p:clrMapOvr>
  <p:transition>
    <p:blinds dir="vert"/>
  </p:transition>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bg1"/>
            </a:gs>
            <a:gs pos="100000">
              <a:srgbClr val="2181FF"/>
            </a:gs>
          </a:gsLst>
          <a:lin ang="0" scaled="1"/>
        </a:gradFill>
        <a:effectLst/>
      </p:bgPr>
    </p:bg>
    <p:spTree>
      <p:nvGrpSpPr>
        <p:cNvPr id="1" name=""/>
        <p:cNvGrpSpPr/>
        <p:nvPr/>
      </p:nvGrpSpPr>
      <p:grpSpPr>
        <a:xfrm>
          <a:off x="0" y="0"/>
          <a:ext cx="0" cy="0"/>
          <a:chOff x="0" y="0"/>
          <a:chExt cx="0" cy="0"/>
        </a:xfrm>
      </p:grpSpPr>
      <p:grpSp>
        <p:nvGrpSpPr>
          <p:cNvPr id="23554" name="Group 31">
            <a:extLst>
              <a:ext uri="{FF2B5EF4-FFF2-40B4-BE49-F238E27FC236}">
                <a16:creationId xmlns:a16="http://schemas.microsoft.com/office/drawing/2014/main" id="{42C0351A-632C-8EAB-070C-D157E3F7A814}"/>
              </a:ext>
            </a:extLst>
          </p:cNvPr>
          <p:cNvGrpSpPr>
            <a:grpSpLocks/>
          </p:cNvGrpSpPr>
          <p:nvPr/>
        </p:nvGrpSpPr>
        <p:grpSpPr bwMode="auto">
          <a:xfrm>
            <a:off x="576263" y="493713"/>
            <a:ext cx="9167812" cy="5970587"/>
            <a:chOff x="363" y="311"/>
            <a:chExt cx="5775" cy="3761"/>
          </a:xfrm>
        </p:grpSpPr>
        <p:sp>
          <p:nvSpPr>
            <p:cNvPr id="24516" name="Freeform 2">
              <a:extLst>
                <a:ext uri="{FF2B5EF4-FFF2-40B4-BE49-F238E27FC236}">
                  <a16:creationId xmlns:a16="http://schemas.microsoft.com/office/drawing/2014/main" id="{CCE8371F-6FEC-5443-8FDD-4FCBB5D191E3}"/>
                </a:ext>
              </a:extLst>
            </p:cNvPr>
            <p:cNvSpPr>
              <a:spLocks/>
            </p:cNvSpPr>
            <p:nvPr/>
          </p:nvSpPr>
          <p:spPr bwMode="auto">
            <a:xfrm>
              <a:off x="693" y="3885"/>
              <a:ext cx="3195" cy="150"/>
            </a:xfrm>
            <a:custGeom>
              <a:avLst/>
              <a:gdLst>
                <a:gd name="T0" fmla="*/ 3194 w 3195"/>
                <a:gd name="T1" fmla="*/ 0 h 150"/>
                <a:gd name="T2" fmla="*/ 15 w 3195"/>
                <a:gd name="T3" fmla="*/ 149 h 150"/>
                <a:gd name="T4" fmla="*/ 0 w 3195"/>
                <a:gd name="T5" fmla="*/ 21 h 150"/>
                <a:gd name="T6" fmla="*/ 3194 w 3195"/>
                <a:gd name="T7" fmla="*/ 0 h 150"/>
                <a:gd name="T8" fmla="*/ 3194 w 3195"/>
                <a:gd name="T9" fmla="*/ 0 h 15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195" h="150">
                  <a:moveTo>
                    <a:pt x="3194" y="0"/>
                  </a:moveTo>
                  <a:lnTo>
                    <a:pt x="15" y="149"/>
                  </a:lnTo>
                  <a:lnTo>
                    <a:pt x="0" y="21"/>
                  </a:lnTo>
                  <a:lnTo>
                    <a:pt x="3194" y="0"/>
                  </a:lnTo>
                </a:path>
              </a:pathLst>
            </a:custGeom>
            <a:solidFill>
              <a:srgbClr val="A2A2A2"/>
            </a:solidFill>
            <a:ln w="12700" cap="rnd" cmpd="sng">
              <a:solidFill>
                <a:srgbClr val="A2A2A2"/>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517" name="Freeform 3">
              <a:extLst>
                <a:ext uri="{FF2B5EF4-FFF2-40B4-BE49-F238E27FC236}">
                  <a16:creationId xmlns:a16="http://schemas.microsoft.com/office/drawing/2014/main" id="{58E3AF8A-9413-3B34-75AB-C1C0EF3C536A}"/>
                </a:ext>
              </a:extLst>
            </p:cNvPr>
            <p:cNvSpPr>
              <a:spLocks/>
            </p:cNvSpPr>
            <p:nvPr/>
          </p:nvSpPr>
          <p:spPr bwMode="auto">
            <a:xfrm>
              <a:off x="5821" y="731"/>
              <a:ext cx="317" cy="3101"/>
            </a:xfrm>
            <a:custGeom>
              <a:avLst/>
              <a:gdLst>
                <a:gd name="T0" fmla="*/ 307 w 317"/>
                <a:gd name="T1" fmla="*/ 5 h 3101"/>
                <a:gd name="T2" fmla="*/ 197 w 317"/>
                <a:gd name="T3" fmla="*/ 1135 h 3101"/>
                <a:gd name="T4" fmla="*/ 316 w 317"/>
                <a:gd name="T5" fmla="*/ 3081 h 3101"/>
                <a:gd name="T6" fmla="*/ 0 w 317"/>
                <a:gd name="T7" fmla="*/ 3100 h 3101"/>
                <a:gd name="T8" fmla="*/ 0 w 317"/>
                <a:gd name="T9" fmla="*/ 3075 h 3101"/>
                <a:gd name="T10" fmla="*/ 281 w 317"/>
                <a:gd name="T11" fmla="*/ 3057 h 3101"/>
                <a:gd name="T12" fmla="*/ 156 w 317"/>
                <a:gd name="T13" fmla="*/ 1138 h 3101"/>
                <a:gd name="T14" fmla="*/ 269 w 317"/>
                <a:gd name="T15" fmla="*/ 0 h 3101"/>
                <a:gd name="T16" fmla="*/ 307 w 317"/>
                <a:gd name="T17" fmla="*/ 5 h 3101"/>
                <a:gd name="T18" fmla="*/ 307 w 317"/>
                <a:gd name="T19" fmla="*/ 5 h 3101"/>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317" h="3101">
                  <a:moveTo>
                    <a:pt x="307" y="5"/>
                  </a:moveTo>
                  <a:lnTo>
                    <a:pt x="197" y="1135"/>
                  </a:lnTo>
                  <a:lnTo>
                    <a:pt x="316" y="3081"/>
                  </a:lnTo>
                  <a:lnTo>
                    <a:pt x="0" y="3100"/>
                  </a:lnTo>
                  <a:lnTo>
                    <a:pt x="0" y="3075"/>
                  </a:lnTo>
                  <a:lnTo>
                    <a:pt x="281" y="3057"/>
                  </a:lnTo>
                  <a:lnTo>
                    <a:pt x="156" y="1138"/>
                  </a:lnTo>
                  <a:lnTo>
                    <a:pt x="269" y="0"/>
                  </a:lnTo>
                  <a:lnTo>
                    <a:pt x="307" y="5"/>
                  </a:lnTo>
                </a:path>
              </a:pathLst>
            </a:custGeom>
            <a:solidFill>
              <a:srgbClr val="E1E1E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518" name="Freeform 4">
              <a:extLst>
                <a:ext uri="{FF2B5EF4-FFF2-40B4-BE49-F238E27FC236}">
                  <a16:creationId xmlns:a16="http://schemas.microsoft.com/office/drawing/2014/main" id="{47D7A862-E83F-1612-DE60-7312BCE814D9}"/>
                </a:ext>
              </a:extLst>
            </p:cNvPr>
            <p:cNvSpPr>
              <a:spLocks/>
            </p:cNvSpPr>
            <p:nvPr/>
          </p:nvSpPr>
          <p:spPr bwMode="auto">
            <a:xfrm>
              <a:off x="846" y="3808"/>
              <a:ext cx="4993" cy="264"/>
            </a:xfrm>
            <a:custGeom>
              <a:avLst/>
              <a:gdLst>
                <a:gd name="T0" fmla="*/ 4931 w 4993"/>
                <a:gd name="T1" fmla="*/ 60 h 264"/>
                <a:gd name="T2" fmla="*/ 4955 w 4993"/>
                <a:gd name="T3" fmla="*/ 63 h 264"/>
                <a:gd name="T4" fmla="*/ 4954 w 4993"/>
                <a:gd name="T5" fmla="*/ 2 h 264"/>
                <a:gd name="T6" fmla="*/ 4992 w 4993"/>
                <a:gd name="T7" fmla="*/ 0 h 264"/>
                <a:gd name="T8" fmla="*/ 4954 w 4993"/>
                <a:gd name="T9" fmla="*/ 225 h 264"/>
                <a:gd name="T10" fmla="*/ 3129 w 4993"/>
                <a:gd name="T11" fmla="*/ 104 h 264"/>
                <a:gd name="T12" fmla="*/ 3 w 4993"/>
                <a:gd name="T13" fmla="*/ 263 h 264"/>
                <a:gd name="T14" fmla="*/ 0 w 4993"/>
                <a:gd name="T15" fmla="*/ 217 h 264"/>
                <a:gd name="T16" fmla="*/ 2900 w 4993"/>
                <a:gd name="T17" fmla="*/ 90 h 264"/>
                <a:gd name="T18" fmla="*/ 3133 w 4993"/>
                <a:gd name="T19" fmla="*/ 72 h 264"/>
                <a:gd name="T20" fmla="*/ 4918 w 4993"/>
                <a:gd name="T21" fmla="*/ 184 h 264"/>
                <a:gd name="T22" fmla="*/ 4931 w 4993"/>
                <a:gd name="T23" fmla="*/ 60 h 264"/>
                <a:gd name="T24" fmla="*/ 4931 w 4993"/>
                <a:gd name="T25" fmla="*/ 60 h 26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4993" h="264">
                  <a:moveTo>
                    <a:pt x="4931" y="60"/>
                  </a:moveTo>
                  <a:lnTo>
                    <a:pt x="4955" y="63"/>
                  </a:lnTo>
                  <a:lnTo>
                    <a:pt x="4954" y="2"/>
                  </a:lnTo>
                  <a:lnTo>
                    <a:pt x="4992" y="0"/>
                  </a:lnTo>
                  <a:lnTo>
                    <a:pt x="4954" y="225"/>
                  </a:lnTo>
                  <a:lnTo>
                    <a:pt x="3129" y="104"/>
                  </a:lnTo>
                  <a:lnTo>
                    <a:pt x="3" y="263"/>
                  </a:lnTo>
                  <a:lnTo>
                    <a:pt x="0" y="217"/>
                  </a:lnTo>
                  <a:lnTo>
                    <a:pt x="2900" y="90"/>
                  </a:lnTo>
                  <a:lnTo>
                    <a:pt x="3133" y="72"/>
                  </a:lnTo>
                  <a:lnTo>
                    <a:pt x="4918" y="184"/>
                  </a:lnTo>
                  <a:lnTo>
                    <a:pt x="4931" y="60"/>
                  </a:lnTo>
                </a:path>
              </a:pathLst>
            </a:custGeom>
            <a:solidFill>
              <a:srgbClr val="E1E1E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519" name="Freeform 5">
              <a:extLst>
                <a:ext uri="{FF2B5EF4-FFF2-40B4-BE49-F238E27FC236}">
                  <a16:creationId xmlns:a16="http://schemas.microsoft.com/office/drawing/2014/main" id="{E7CB6B03-BF08-1E7B-5591-A4CF0B743FA8}"/>
                </a:ext>
              </a:extLst>
            </p:cNvPr>
            <p:cNvSpPr>
              <a:spLocks/>
            </p:cNvSpPr>
            <p:nvPr/>
          </p:nvSpPr>
          <p:spPr bwMode="auto">
            <a:xfrm>
              <a:off x="5834" y="1921"/>
              <a:ext cx="257" cy="1880"/>
            </a:xfrm>
            <a:custGeom>
              <a:avLst/>
              <a:gdLst>
                <a:gd name="T0" fmla="*/ 0 w 257"/>
                <a:gd name="T1" fmla="*/ 1879 h 1880"/>
                <a:gd name="T2" fmla="*/ 256 w 257"/>
                <a:gd name="T3" fmla="*/ 1867 h 1880"/>
                <a:gd name="T4" fmla="*/ 149 w 257"/>
                <a:gd name="T5" fmla="*/ 0 h 1880"/>
                <a:gd name="T6" fmla="*/ 0 w 257"/>
                <a:gd name="T7" fmla="*/ 1879 h 1880"/>
                <a:gd name="T8" fmla="*/ 0 w 257"/>
                <a:gd name="T9" fmla="*/ 1879 h 188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57" h="1880">
                  <a:moveTo>
                    <a:pt x="0" y="1879"/>
                  </a:moveTo>
                  <a:lnTo>
                    <a:pt x="256" y="1867"/>
                  </a:lnTo>
                  <a:lnTo>
                    <a:pt x="149" y="0"/>
                  </a:lnTo>
                  <a:lnTo>
                    <a:pt x="0" y="1879"/>
                  </a:lnTo>
                </a:path>
              </a:pathLst>
            </a:custGeom>
            <a:solidFill>
              <a:srgbClr val="00FF00"/>
            </a:solidFill>
            <a:ln w="12700" cap="rnd" cmpd="sng">
              <a:solidFill>
                <a:srgbClr val="00FF00"/>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520" name="Freeform 6">
              <a:extLst>
                <a:ext uri="{FF2B5EF4-FFF2-40B4-BE49-F238E27FC236}">
                  <a16:creationId xmlns:a16="http://schemas.microsoft.com/office/drawing/2014/main" id="{2C36C2BA-4611-A1C0-05E4-F4797A05045D}"/>
                </a:ext>
              </a:extLst>
            </p:cNvPr>
            <p:cNvSpPr>
              <a:spLocks/>
            </p:cNvSpPr>
            <p:nvPr/>
          </p:nvSpPr>
          <p:spPr bwMode="auto">
            <a:xfrm>
              <a:off x="5793" y="641"/>
              <a:ext cx="306" cy="2989"/>
            </a:xfrm>
            <a:custGeom>
              <a:avLst/>
              <a:gdLst>
                <a:gd name="T0" fmla="*/ 37 w 306"/>
                <a:gd name="T1" fmla="*/ 0 h 2989"/>
                <a:gd name="T2" fmla="*/ 305 w 306"/>
                <a:gd name="T3" fmla="*/ 26 h 2989"/>
                <a:gd name="T4" fmla="*/ 0 w 306"/>
                <a:gd name="T5" fmla="*/ 2988 h 2989"/>
                <a:gd name="T6" fmla="*/ 37 w 306"/>
                <a:gd name="T7" fmla="*/ 0 h 2989"/>
                <a:gd name="T8" fmla="*/ 37 w 306"/>
                <a:gd name="T9" fmla="*/ 0 h 298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06" h="2989">
                  <a:moveTo>
                    <a:pt x="37" y="0"/>
                  </a:moveTo>
                  <a:lnTo>
                    <a:pt x="305" y="26"/>
                  </a:lnTo>
                  <a:lnTo>
                    <a:pt x="0" y="2988"/>
                  </a:lnTo>
                  <a:lnTo>
                    <a:pt x="37" y="0"/>
                  </a:lnTo>
                </a:path>
              </a:pathLst>
            </a:custGeom>
            <a:solidFill>
              <a:srgbClr val="FFFF80"/>
            </a:solidFill>
            <a:ln w="12700" cap="rnd" cmpd="sng">
              <a:solidFill>
                <a:srgbClr val="E1E1E1"/>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521" name="Freeform 7">
              <a:extLst>
                <a:ext uri="{FF2B5EF4-FFF2-40B4-BE49-F238E27FC236}">
                  <a16:creationId xmlns:a16="http://schemas.microsoft.com/office/drawing/2014/main" id="{5D0E8822-1714-3C6A-7C19-065A38777738}"/>
                </a:ext>
              </a:extLst>
            </p:cNvPr>
            <p:cNvSpPr>
              <a:spLocks/>
            </p:cNvSpPr>
            <p:nvPr/>
          </p:nvSpPr>
          <p:spPr bwMode="auto">
            <a:xfrm>
              <a:off x="5918" y="489"/>
              <a:ext cx="44" cy="166"/>
            </a:xfrm>
            <a:custGeom>
              <a:avLst/>
              <a:gdLst>
                <a:gd name="T0" fmla="*/ 0 w 44"/>
                <a:gd name="T1" fmla="*/ 3 h 166"/>
                <a:gd name="T2" fmla="*/ 33 w 44"/>
                <a:gd name="T3" fmla="*/ 0 h 166"/>
                <a:gd name="T4" fmla="*/ 43 w 44"/>
                <a:gd name="T5" fmla="*/ 165 h 166"/>
                <a:gd name="T6" fmla="*/ 8 w 44"/>
                <a:gd name="T7" fmla="*/ 163 h 166"/>
                <a:gd name="T8" fmla="*/ 0 w 44"/>
                <a:gd name="T9" fmla="*/ 3 h 166"/>
                <a:gd name="T10" fmla="*/ 0 w 44"/>
                <a:gd name="T11" fmla="*/ 3 h 16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4" h="166">
                  <a:moveTo>
                    <a:pt x="0" y="3"/>
                  </a:moveTo>
                  <a:lnTo>
                    <a:pt x="33" y="0"/>
                  </a:lnTo>
                  <a:lnTo>
                    <a:pt x="43" y="165"/>
                  </a:lnTo>
                  <a:lnTo>
                    <a:pt x="8" y="163"/>
                  </a:lnTo>
                  <a:lnTo>
                    <a:pt x="0" y="3"/>
                  </a:lnTo>
                </a:path>
              </a:pathLst>
            </a:custGeom>
            <a:solidFill>
              <a:srgbClr val="E1E1E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522" name="Freeform 8">
              <a:extLst>
                <a:ext uri="{FF2B5EF4-FFF2-40B4-BE49-F238E27FC236}">
                  <a16:creationId xmlns:a16="http://schemas.microsoft.com/office/drawing/2014/main" id="{39D4632A-608D-EBC8-42CA-D1F3CC4FEE8C}"/>
                </a:ext>
              </a:extLst>
            </p:cNvPr>
            <p:cNvSpPr>
              <a:spLocks/>
            </p:cNvSpPr>
            <p:nvPr/>
          </p:nvSpPr>
          <p:spPr bwMode="auto">
            <a:xfrm>
              <a:off x="485" y="3871"/>
              <a:ext cx="220" cy="41"/>
            </a:xfrm>
            <a:custGeom>
              <a:avLst/>
              <a:gdLst>
                <a:gd name="T0" fmla="*/ 0 w 220"/>
                <a:gd name="T1" fmla="*/ 0 h 41"/>
                <a:gd name="T2" fmla="*/ 0 w 220"/>
                <a:gd name="T3" fmla="*/ 40 h 41"/>
                <a:gd name="T4" fmla="*/ 215 w 220"/>
                <a:gd name="T5" fmla="*/ 38 h 41"/>
                <a:gd name="T6" fmla="*/ 219 w 220"/>
                <a:gd name="T7" fmla="*/ 0 h 41"/>
                <a:gd name="T8" fmla="*/ 0 w 220"/>
                <a:gd name="T9" fmla="*/ 0 h 41"/>
                <a:gd name="T10" fmla="*/ 0 w 220"/>
                <a:gd name="T11" fmla="*/ 0 h 4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20" h="41">
                  <a:moveTo>
                    <a:pt x="0" y="0"/>
                  </a:moveTo>
                  <a:lnTo>
                    <a:pt x="0" y="40"/>
                  </a:lnTo>
                  <a:lnTo>
                    <a:pt x="215" y="38"/>
                  </a:lnTo>
                  <a:lnTo>
                    <a:pt x="219" y="0"/>
                  </a:lnTo>
                  <a:lnTo>
                    <a:pt x="0" y="0"/>
                  </a:lnTo>
                </a:path>
              </a:pathLst>
            </a:custGeom>
            <a:solidFill>
              <a:srgbClr val="808080"/>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523" name="Freeform 9">
              <a:extLst>
                <a:ext uri="{FF2B5EF4-FFF2-40B4-BE49-F238E27FC236}">
                  <a16:creationId xmlns:a16="http://schemas.microsoft.com/office/drawing/2014/main" id="{268D3D5E-78DE-032C-3C86-3EEA55D3346B}"/>
                </a:ext>
              </a:extLst>
            </p:cNvPr>
            <p:cNvSpPr>
              <a:spLocks/>
            </p:cNvSpPr>
            <p:nvPr/>
          </p:nvSpPr>
          <p:spPr bwMode="auto">
            <a:xfrm>
              <a:off x="687" y="3871"/>
              <a:ext cx="3244" cy="37"/>
            </a:xfrm>
            <a:custGeom>
              <a:avLst/>
              <a:gdLst>
                <a:gd name="T0" fmla="*/ 0 w 3244"/>
                <a:gd name="T1" fmla="*/ 0 h 37"/>
                <a:gd name="T2" fmla="*/ 6 w 3244"/>
                <a:gd name="T3" fmla="*/ 36 h 37"/>
                <a:gd name="T4" fmla="*/ 3021 w 3244"/>
                <a:gd name="T5" fmla="*/ 25 h 37"/>
                <a:gd name="T6" fmla="*/ 3243 w 3244"/>
                <a:gd name="T7" fmla="*/ 9 h 37"/>
                <a:gd name="T8" fmla="*/ 3098 w 3244"/>
                <a:gd name="T9" fmla="*/ 2 h 37"/>
                <a:gd name="T10" fmla="*/ 0 w 3244"/>
                <a:gd name="T11" fmla="*/ 0 h 37"/>
                <a:gd name="T12" fmla="*/ 0 w 3244"/>
                <a:gd name="T13" fmla="*/ 0 h 37"/>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244" h="37">
                  <a:moveTo>
                    <a:pt x="0" y="0"/>
                  </a:moveTo>
                  <a:lnTo>
                    <a:pt x="6" y="36"/>
                  </a:lnTo>
                  <a:lnTo>
                    <a:pt x="3021" y="25"/>
                  </a:lnTo>
                  <a:lnTo>
                    <a:pt x="3243" y="9"/>
                  </a:lnTo>
                  <a:lnTo>
                    <a:pt x="3098" y="2"/>
                  </a:lnTo>
                  <a:lnTo>
                    <a:pt x="0" y="0"/>
                  </a:lnTo>
                </a:path>
              </a:pathLst>
            </a:custGeom>
            <a:solidFill>
              <a:srgbClr val="808080"/>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524" name="AutoShape 10">
              <a:extLst>
                <a:ext uri="{FF2B5EF4-FFF2-40B4-BE49-F238E27FC236}">
                  <a16:creationId xmlns:a16="http://schemas.microsoft.com/office/drawing/2014/main" id="{645E178B-278B-1FE0-54C8-89A081B5BC6A}"/>
                </a:ext>
              </a:extLst>
            </p:cNvPr>
            <p:cNvSpPr>
              <a:spLocks noChangeArrowheads="1"/>
            </p:cNvSpPr>
            <p:nvPr/>
          </p:nvSpPr>
          <p:spPr bwMode="auto">
            <a:xfrm>
              <a:off x="363" y="515"/>
              <a:ext cx="5434" cy="3355"/>
            </a:xfrm>
            <a:prstGeom prst="roundRect">
              <a:avLst>
                <a:gd name="adj" fmla="val 0"/>
              </a:avLst>
            </a:prstGeom>
            <a:solidFill>
              <a:srgbClr val="FFFFFF"/>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4525" name="Freeform 11">
              <a:extLst>
                <a:ext uri="{FF2B5EF4-FFF2-40B4-BE49-F238E27FC236}">
                  <a16:creationId xmlns:a16="http://schemas.microsoft.com/office/drawing/2014/main" id="{10546BD4-37E4-4E76-D948-5980843DD992}"/>
                </a:ext>
              </a:extLst>
            </p:cNvPr>
            <p:cNvSpPr>
              <a:spLocks/>
            </p:cNvSpPr>
            <p:nvPr/>
          </p:nvSpPr>
          <p:spPr bwMode="auto">
            <a:xfrm>
              <a:off x="649" y="311"/>
              <a:ext cx="2930" cy="199"/>
            </a:xfrm>
            <a:custGeom>
              <a:avLst/>
              <a:gdLst>
                <a:gd name="T0" fmla="*/ 16 w 2930"/>
                <a:gd name="T1" fmla="*/ 0 h 199"/>
                <a:gd name="T2" fmla="*/ 0 w 2930"/>
                <a:gd name="T3" fmla="*/ 198 h 199"/>
                <a:gd name="T4" fmla="*/ 2929 w 2930"/>
                <a:gd name="T5" fmla="*/ 198 h 199"/>
                <a:gd name="T6" fmla="*/ 16 w 2930"/>
                <a:gd name="T7" fmla="*/ 0 h 199"/>
                <a:gd name="T8" fmla="*/ 16 w 2930"/>
                <a:gd name="T9" fmla="*/ 0 h 19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930" h="199">
                  <a:moveTo>
                    <a:pt x="16" y="0"/>
                  </a:moveTo>
                  <a:lnTo>
                    <a:pt x="0" y="198"/>
                  </a:lnTo>
                  <a:lnTo>
                    <a:pt x="2929" y="198"/>
                  </a:lnTo>
                  <a:lnTo>
                    <a:pt x="16" y="0"/>
                  </a:lnTo>
                </a:path>
              </a:pathLst>
            </a:custGeom>
            <a:solidFill>
              <a:srgbClr val="FFFF80"/>
            </a:solidFill>
            <a:ln w="12700" cap="rnd" cmpd="sng">
              <a:solidFill>
                <a:srgbClr val="A2A2A2"/>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526" name="Freeform 12">
              <a:extLst>
                <a:ext uri="{FF2B5EF4-FFF2-40B4-BE49-F238E27FC236}">
                  <a16:creationId xmlns:a16="http://schemas.microsoft.com/office/drawing/2014/main" id="{62047384-CE38-3B37-7988-D841A306D0CB}"/>
                </a:ext>
              </a:extLst>
            </p:cNvPr>
            <p:cNvSpPr>
              <a:spLocks/>
            </p:cNvSpPr>
            <p:nvPr/>
          </p:nvSpPr>
          <p:spPr bwMode="auto">
            <a:xfrm>
              <a:off x="4686" y="448"/>
              <a:ext cx="1229" cy="202"/>
            </a:xfrm>
            <a:custGeom>
              <a:avLst/>
              <a:gdLst>
                <a:gd name="T0" fmla="*/ 0 w 1229"/>
                <a:gd name="T1" fmla="*/ 62 h 202"/>
                <a:gd name="T2" fmla="*/ 1214 w 1229"/>
                <a:gd name="T3" fmla="*/ 0 h 202"/>
                <a:gd name="T4" fmla="*/ 1228 w 1229"/>
                <a:gd name="T5" fmla="*/ 201 h 202"/>
                <a:gd name="T6" fmla="*/ 1146 w 1229"/>
                <a:gd name="T7" fmla="*/ 198 h 202"/>
                <a:gd name="T8" fmla="*/ 1146 w 1229"/>
                <a:gd name="T9" fmla="*/ 86 h 202"/>
                <a:gd name="T10" fmla="*/ 1114 w 1229"/>
                <a:gd name="T11" fmla="*/ 86 h 202"/>
                <a:gd name="T12" fmla="*/ 1111 w 1229"/>
                <a:gd name="T13" fmla="*/ 61 h 202"/>
                <a:gd name="T14" fmla="*/ 0 w 1229"/>
                <a:gd name="T15" fmla="*/ 62 h 202"/>
                <a:gd name="T16" fmla="*/ 0 w 1229"/>
                <a:gd name="T17" fmla="*/ 62 h 20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9" h="202">
                  <a:moveTo>
                    <a:pt x="0" y="62"/>
                  </a:moveTo>
                  <a:lnTo>
                    <a:pt x="1214" y="0"/>
                  </a:lnTo>
                  <a:lnTo>
                    <a:pt x="1228" y="201"/>
                  </a:lnTo>
                  <a:lnTo>
                    <a:pt x="1146" y="198"/>
                  </a:lnTo>
                  <a:lnTo>
                    <a:pt x="1146" y="86"/>
                  </a:lnTo>
                  <a:lnTo>
                    <a:pt x="1114" y="86"/>
                  </a:lnTo>
                  <a:lnTo>
                    <a:pt x="1111" y="61"/>
                  </a:lnTo>
                  <a:lnTo>
                    <a:pt x="0" y="62"/>
                  </a:lnTo>
                </a:path>
              </a:pathLst>
            </a:custGeom>
            <a:solidFill>
              <a:srgbClr val="A2A2A2"/>
            </a:solidFill>
            <a:ln w="12700" cap="rnd" cmpd="sng">
              <a:solidFill>
                <a:srgbClr val="A2A2A2"/>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527" name="Freeform 13">
              <a:extLst>
                <a:ext uri="{FF2B5EF4-FFF2-40B4-BE49-F238E27FC236}">
                  <a16:creationId xmlns:a16="http://schemas.microsoft.com/office/drawing/2014/main" id="{DE40E670-2849-072E-9AC0-FA9AB562176F}"/>
                </a:ext>
              </a:extLst>
            </p:cNvPr>
            <p:cNvSpPr>
              <a:spLocks/>
            </p:cNvSpPr>
            <p:nvPr/>
          </p:nvSpPr>
          <p:spPr bwMode="auto">
            <a:xfrm>
              <a:off x="4762" y="499"/>
              <a:ext cx="1080" cy="150"/>
            </a:xfrm>
            <a:custGeom>
              <a:avLst/>
              <a:gdLst>
                <a:gd name="T0" fmla="*/ 1035 w 1080"/>
                <a:gd name="T1" fmla="*/ 147 h 150"/>
                <a:gd name="T2" fmla="*/ 1073 w 1080"/>
                <a:gd name="T3" fmla="*/ 149 h 150"/>
                <a:gd name="T4" fmla="*/ 1079 w 1080"/>
                <a:gd name="T5" fmla="*/ 0 h 150"/>
                <a:gd name="T6" fmla="*/ 193 w 1080"/>
                <a:gd name="T7" fmla="*/ 0 h 150"/>
                <a:gd name="T8" fmla="*/ 0 w 1080"/>
                <a:gd name="T9" fmla="*/ 8 h 150"/>
                <a:gd name="T10" fmla="*/ 1032 w 1080"/>
                <a:gd name="T11" fmla="*/ 14 h 150"/>
                <a:gd name="T12" fmla="*/ 1035 w 1080"/>
                <a:gd name="T13" fmla="*/ 147 h 150"/>
                <a:gd name="T14" fmla="*/ 1035 w 1080"/>
                <a:gd name="T15" fmla="*/ 147 h 150"/>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080" h="150">
                  <a:moveTo>
                    <a:pt x="1035" y="147"/>
                  </a:moveTo>
                  <a:lnTo>
                    <a:pt x="1073" y="149"/>
                  </a:lnTo>
                  <a:lnTo>
                    <a:pt x="1079" y="0"/>
                  </a:lnTo>
                  <a:lnTo>
                    <a:pt x="193" y="0"/>
                  </a:lnTo>
                  <a:lnTo>
                    <a:pt x="0" y="8"/>
                  </a:lnTo>
                  <a:lnTo>
                    <a:pt x="1032" y="14"/>
                  </a:lnTo>
                  <a:lnTo>
                    <a:pt x="1035" y="147"/>
                  </a:lnTo>
                </a:path>
              </a:pathLst>
            </a:custGeom>
            <a:solidFill>
              <a:srgbClr val="808080"/>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528" name="Freeform 14">
              <a:extLst>
                <a:ext uri="{FF2B5EF4-FFF2-40B4-BE49-F238E27FC236}">
                  <a16:creationId xmlns:a16="http://schemas.microsoft.com/office/drawing/2014/main" id="{CF7991D3-64AC-BB78-1FE0-39F49FBE2BA9}"/>
                </a:ext>
              </a:extLst>
            </p:cNvPr>
            <p:cNvSpPr>
              <a:spLocks/>
            </p:cNvSpPr>
            <p:nvPr/>
          </p:nvSpPr>
          <p:spPr bwMode="auto">
            <a:xfrm>
              <a:off x="3943" y="3888"/>
              <a:ext cx="1829" cy="99"/>
            </a:xfrm>
            <a:custGeom>
              <a:avLst/>
              <a:gdLst>
                <a:gd name="T0" fmla="*/ 1828 w 1829"/>
                <a:gd name="T1" fmla="*/ 8 h 99"/>
                <a:gd name="T2" fmla="*/ 1816 w 1829"/>
                <a:gd name="T3" fmla="*/ 98 h 99"/>
                <a:gd name="T4" fmla="*/ 0 w 1829"/>
                <a:gd name="T5" fmla="*/ 3 h 99"/>
                <a:gd name="T6" fmla="*/ 85 w 1829"/>
                <a:gd name="T7" fmla="*/ 0 h 99"/>
                <a:gd name="T8" fmla="*/ 1828 w 1829"/>
                <a:gd name="T9" fmla="*/ 8 h 99"/>
                <a:gd name="T10" fmla="*/ 1828 w 1829"/>
                <a:gd name="T11" fmla="*/ 8 h 9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829" h="99">
                  <a:moveTo>
                    <a:pt x="1828" y="8"/>
                  </a:moveTo>
                  <a:lnTo>
                    <a:pt x="1816" y="98"/>
                  </a:lnTo>
                  <a:lnTo>
                    <a:pt x="0" y="3"/>
                  </a:lnTo>
                  <a:lnTo>
                    <a:pt x="85" y="0"/>
                  </a:lnTo>
                  <a:lnTo>
                    <a:pt x="1828" y="8"/>
                  </a:lnTo>
                </a:path>
              </a:pathLst>
            </a:custGeom>
            <a:solidFill>
              <a:srgbClr val="FFFF80"/>
            </a:solidFill>
            <a:ln w="12700" cap="rnd" cmpd="sng">
              <a:solidFill>
                <a:srgbClr val="FFFF80"/>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529" name="Line 15">
              <a:extLst>
                <a:ext uri="{FF2B5EF4-FFF2-40B4-BE49-F238E27FC236}">
                  <a16:creationId xmlns:a16="http://schemas.microsoft.com/office/drawing/2014/main" id="{CF0FC3D1-1484-261B-1DAD-BEC609BBF9EF}"/>
                </a:ext>
              </a:extLst>
            </p:cNvPr>
            <p:cNvSpPr>
              <a:spLocks noChangeShapeType="1"/>
            </p:cNvSpPr>
            <p:nvPr/>
          </p:nvSpPr>
          <p:spPr bwMode="auto">
            <a:xfrm flipV="1">
              <a:off x="4663" y="445"/>
              <a:ext cx="1240" cy="69"/>
            </a:xfrm>
            <a:prstGeom prst="line">
              <a:avLst/>
            </a:prstGeom>
            <a:noFill/>
            <a:ln w="25400">
              <a:solidFill>
                <a:srgbClr val="80808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530" name="Line 16">
              <a:extLst>
                <a:ext uri="{FF2B5EF4-FFF2-40B4-BE49-F238E27FC236}">
                  <a16:creationId xmlns:a16="http://schemas.microsoft.com/office/drawing/2014/main" id="{53E65F6D-E0F8-4611-8418-201A647E84BB}"/>
                </a:ext>
              </a:extLst>
            </p:cNvPr>
            <p:cNvSpPr>
              <a:spLocks noChangeShapeType="1"/>
            </p:cNvSpPr>
            <p:nvPr/>
          </p:nvSpPr>
          <p:spPr bwMode="auto">
            <a:xfrm>
              <a:off x="692" y="3874"/>
              <a:ext cx="12" cy="164"/>
            </a:xfrm>
            <a:prstGeom prst="line">
              <a:avLst/>
            </a:prstGeom>
            <a:noFill/>
            <a:ln w="25400">
              <a:solidFill>
                <a:srgbClr val="80808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531" name="Line 17">
              <a:extLst>
                <a:ext uri="{FF2B5EF4-FFF2-40B4-BE49-F238E27FC236}">
                  <a16:creationId xmlns:a16="http://schemas.microsoft.com/office/drawing/2014/main" id="{0E3CD51D-5C2D-AEA2-33E8-45A44FC6F0A5}"/>
                </a:ext>
              </a:extLst>
            </p:cNvPr>
            <p:cNvSpPr>
              <a:spLocks noChangeShapeType="1"/>
            </p:cNvSpPr>
            <p:nvPr/>
          </p:nvSpPr>
          <p:spPr bwMode="auto">
            <a:xfrm>
              <a:off x="5909" y="448"/>
              <a:ext cx="13" cy="201"/>
            </a:xfrm>
            <a:prstGeom prst="line">
              <a:avLst/>
            </a:prstGeom>
            <a:noFill/>
            <a:ln w="254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532" name="Freeform 18">
              <a:extLst>
                <a:ext uri="{FF2B5EF4-FFF2-40B4-BE49-F238E27FC236}">
                  <a16:creationId xmlns:a16="http://schemas.microsoft.com/office/drawing/2014/main" id="{16CD7241-6C02-1A6B-C6FA-766017D9BC72}"/>
                </a:ext>
              </a:extLst>
            </p:cNvPr>
            <p:cNvSpPr>
              <a:spLocks/>
            </p:cNvSpPr>
            <p:nvPr/>
          </p:nvSpPr>
          <p:spPr bwMode="auto">
            <a:xfrm>
              <a:off x="5799" y="1855"/>
              <a:ext cx="298" cy="1954"/>
            </a:xfrm>
            <a:custGeom>
              <a:avLst/>
              <a:gdLst>
                <a:gd name="T0" fmla="*/ 183 w 298"/>
                <a:gd name="T1" fmla="*/ 0 h 1954"/>
                <a:gd name="T2" fmla="*/ 297 w 298"/>
                <a:gd name="T3" fmla="*/ 1938 h 1954"/>
                <a:gd name="T4" fmla="*/ 0 w 298"/>
                <a:gd name="T5" fmla="*/ 1953 h 1954"/>
                <a:gd name="T6" fmla="*/ 0 60000 65536"/>
                <a:gd name="T7" fmla="*/ 0 60000 65536"/>
                <a:gd name="T8" fmla="*/ 0 60000 65536"/>
              </a:gdLst>
              <a:ahLst/>
              <a:cxnLst>
                <a:cxn ang="T6">
                  <a:pos x="T0" y="T1"/>
                </a:cxn>
                <a:cxn ang="T7">
                  <a:pos x="T2" y="T3"/>
                </a:cxn>
                <a:cxn ang="T8">
                  <a:pos x="T4" y="T5"/>
                </a:cxn>
              </a:cxnLst>
              <a:rect l="0" t="0" r="r" b="b"/>
              <a:pathLst>
                <a:path w="298" h="1954">
                  <a:moveTo>
                    <a:pt x="183" y="0"/>
                  </a:moveTo>
                  <a:lnTo>
                    <a:pt x="297" y="1938"/>
                  </a:lnTo>
                  <a:lnTo>
                    <a:pt x="0" y="1953"/>
                  </a:lnTo>
                </a:path>
              </a:pathLst>
            </a:custGeom>
            <a:noFill/>
            <a:ln w="25400" cap="rnd" cmpd="sng">
              <a:solidFill>
                <a:srgbClr val="00FF00"/>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533" name="Freeform 19">
              <a:extLst>
                <a:ext uri="{FF2B5EF4-FFF2-40B4-BE49-F238E27FC236}">
                  <a16:creationId xmlns:a16="http://schemas.microsoft.com/office/drawing/2014/main" id="{4B3F6F7F-1EE1-BFE9-8D2A-CCC79886DFBD}"/>
                </a:ext>
              </a:extLst>
            </p:cNvPr>
            <p:cNvSpPr>
              <a:spLocks/>
            </p:cNvSpPr>
            <p:nvPr/>
          </p:nvSpPr>
          <p:spPr bwMode="auto">
            <a:xfrm>
              <a:off x="5793" y="1872"/>
              <a:ext cx="199" cy="1936"/>
            </a:xfrm>
            <a:custGeom>
              <a:avLst/>
              <a:gdLst>
                <a:gd name="T0" fmla="*/ 0 w 199"/>
                <a:gd name="T1" fmla="*/ 1935 h 1936"/>
                <a:gd name="T2" fmla="*/ 46 w 199"/>
                <a:gd name="T3" fmla="*/ 1934 h 1936"/>
                <a:gd name="T4" fmla="*/ 198 w 199"/>
                <a:gd name="T5" fmla="*/ 135 h 1936"/>
                <a:gd name="T6" fmla="*/ 187 w 199"/>
                <a:gd name="T7" fmla="*/ 0 h 1936"/>
                <a:gd name="T8" fmla="*/ 0 w 199"/>
                <a:gd name="T9" fmla="*/ 1935 h 1936"/>
                <a:gd name="T10" fmla="*/ 0 w 199"/>
                <a:gd name="T11" fmla="*/ 1935 h 193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99" h="1936">
                  <a:moveTo>
                    <a:pt x="0" y="1935"/>
                  </a:moveTo>
                  <a:lnTo>
                    <a:pt x="46" y="1934"/>
                  </a:lnTo>
                  <a:lnTo>
                    <a:pt x="198" y="135"/>
                  </a:lnTo>
                  <a:lnTo>
                    <a:pt x="187" y="0"/>
                  </a:lnTo>
                  <a:lnTo>
                    <a:pt x="0" y="1935"/>
                  </a:lnTo>
                </a:path>
              </a:pathLst>
            </a:custGeom>
            <a:solidFill>
              <a:srgbClr val="00FF00"/>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534" name="Freeform 20">
              <a:extLst>
                <a:ext uri="{FF2B5EF4-FFF2-40B4-BE49-F238E27FC236}">
                  <a16:creationId xmlns:a16="http://schemas.microsoft.com/office/drawing/2014/main" id="{1ACC11F0-4E7F-A7DF-C370-8022E9DB7871}"/>
                </a:ext>
              </a:extLst>
            </p:cNvPr>
            <p:cNvSpPr>
              <a:spLocks/>
            </p:cNvSpPr>
            <p:nvPr/>
          </p:nvSpPr>
          <p:spPr bwMode="auto">
            <a:xfrm>
              <a:off x="5801" y="651"/>
              <a:ext cx="42" cy="3068"/>
            </a:xfrm>
            <a:custGeom>
              <a:avLst/>
              <a:gdLst>
                <a:gd name="T0" fmla="*/ 41 w 42"/>
                <a:gd name="T1" fmla="*/ 3 h 3068"/>
                <a:gd name="T2" fmla="*/ 27 w 42"/>
                <a:gd name="T3" fmla="*/ 2679 h 3068"/>
                <a:gd name="T4" fmla="*/ 0 w 42"/>
                <a:gd name="T5" fmla="*/ 3067 h 3068"/>
                <a:gd name="T6" fmla="*/ 0 w 42"/>
                <a:gd name="T7" fmla="*/ 0 h 3068"/>
                <a:gd name="T8" fmla="*/ 41 w 42"/>
                <a:gd name="T9" fmla="*/ 3 h 3068"/>
                <a:gd name="T10" fmla="*/ 41 w 42"/>
                <a:gd name="T11" fmla="*/ 3 h 306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2" h="3068">
                  <a:moveTo>
                    <a:pt x="41" y="3"/>
                  </a:moveTo>
                  <a:lnTo>
                    <a:pt x="27" y="2679"/>
                  </a:lnTo>
                  <a:lnTo>
                    <a:pt x="0" y="3067"/>
                  </a:lnTo>
                  <a:lnTo>
                    <a:pt x="0" y="0"/>
                  </a:lnTo>
                  <a:lnTo>
                    <a:pt x="41" y="3"/>
                  </a:lnTo>
                </a:path>
              </a:pathLst>
            </a:custGeom>
            <a:solidFill>
              <a:srgbClr val="A2A2A2"/>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535" name="Line 21">
              <a:extLst>
                <a:ext uri="{FF2B5EF4-FFF2-40B4-BE49-F238E27FC236}">
                  <a16:creationId xmlns:a16="http://schemas.microsoft.com/office/drawing/2014/main" id="{BB7BD591-E2E3-81F6-E719-39AEDD39AD8A}"/>
                </a:ext>
              </a:extLst>
            </p:cNvPr>
            <p:cNvSpPr>
              <a:spLocks noChangeShapeType="1"/>
            </p:cNvSpPr>
            <p:nvPr/>
          </p:nvSpPr>
          <p:spPr bwMode="auto">
            <a:xfrm>
              <a:off x="5799" y="645"/>
              <a:ext cx="292" cy="22"/>
            </a:xfrm>
            <a:prstGeom prst="line">
              <a:avLst/>
            </a:prstGeom>
            <a:noFill/>
            <a:ln w="25400">
              <a:solidFill>
                <a:srgbClr val="A2A2A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536" name="Line 22">
              <a:extLst>
                <a:ext uri="{FF2B5EF4-FFF2-40B4-BE49-F238E27FC236}">
                  <a16:creationId xmlns:a16="http://schemas.microsoft.com/office/drawing/2014/main" id="{2E7F20F2-1C31-EF5F-B4C7-D78BFC9BF88A}"/>
                </a:ext>
              </a:extLst>
            </p:cNvPr>
            <p:cNvSpPr>
              <a:spLocks noChangeShapeType="1"/>
            </p:cNvSpPr>
            <p:nvPr/>
          </p:nvSpPr>
          <p:spPr bwMode="auto">
            <a:xfrm flipV="1">
              <a:off x="713" y="3881"/>
              <a:ext cx="3313" cy="156"/>
            </a:xfrm>
            <a:prstGeom prst="line">
              <a:avLst/>
            </a:prstGeom>
            <a:noFill/>
            <a:ln w="25400">
              <a:solidFill>
                <a:srgbClr val="00FF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537" name="Line 23">
              <a:extLst>
                <a:ext uri="{FF2B5EF4-FFF2-40B4-BE49-F238E27FC236}">
                  <a16:creationId xmlns:a16="http://schemas.microsoft.com/office/drawing/2014/main" id="{87B0AD2B-32FF-70D8-A7AF-C45ACDDB4A01}"/>
                </a:ext>
              </a:extLst>
            </p:cNvPr>
            <p:cNvSpPr>
              <a:spLocks noChangeShapeType="1"/>
            </p:cNvSpPr>
            <p:nvPr/>
          </p:nvSpPr>
          <p:spPr bwMode="auto">
            <a:xfrm flipV="1">
              <a:off x="5797" y="667"/>
              <a:ext cx="294" cy="3071"/>
            </a:xfrm>
            <a:prstGeom prst="line">
              <a:avLst/>
            </a:prstGeom>
            <a:noFill/>
            <a:ln w="254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538" name="Line 24">
              <a:extLst>
                <a:ext uri="{FF2B5EF4-FFF2-40B4-BE49-F238E27FC236}">
                  <a16:creationId xmlns:a16="http://schemas.microsoft.com/office/drawing/2014/main" id="{409CE0B2-9242-4C4E-4937-A21A151709AD}"/>
                </a:ext>
              </a:extLst>
            </p:cNvPr>
            <p:cNvSpPr>
              <a:spLocks noChangeShapeType="1"/>
            </p:cNvSpPr>
            <p:nvPr/>
          </p:nvSpPr>
          <p:spPr bwMode="auto">
            <a:xfrm>
              <a:off x="546" y="4045"/>
              <a:ext cx="19" cy="0"/>
            </a:xfrm>
            <a:prstGeom prst="line">
              <a:avLst/>
            </a:prstGeom>
            <a:noFill/>
            <a:ln w="12700">
              <a:solidFill>
                <a:srgbClr val="A2A2A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539" name="Freeform 25">
              <a:extLst>
                <a:ext uri="{FF2B5EF4-FFF2-40B4-BE49-F238E27FC236}">
                  <a16:creationId xmlns:a16="http://schemas.microsoft.com/office/drawing/2014/main" id="{7441E4CB-6C04-F2A5-E5F3-AEC44F385A78}"/>
                </a:ext>
              </a:extLst>
            </p:cNvPr>
            <p:cNvSpPr>
              <a:spLocks/>
            </p:cNvSpPr>
            <p:nvPr/>
          </p:nvSpPr>
          <p:spPr bwMode="auto">
            <a:xfrm>
              <a:off x="3789" y="3868"/>
              <a:ext cx="1991" cy="39"/>
            </a:xfrm>
            <a:custGeom>
              <a:avLst/>
              <a:gdLst>
                <a:gd name="T0" fmla="*/ 1990 w 1991"/>
                <a:gd name="T1" fmla="*/ 4 h 39"/>
                <a:gd name="T2" fmla="*/ 1986 w 1991"/>
                <a:gd name="T3" fmla="*/ 38 h 39"/>
                <a:gd name="T4" fmla="*/ 504 w 1991"/>
                <a:gd name="T5" fmla="*/ 36 h 39"/>
                <a:gd name="T6" fmla="*/ 0 w 1991"/>
                <a:gd name="T7" fmla="*/ 0 h 39"/>
                <a:gd name="T8" fmla="*/ 1990 w 1991"/>
                <a:gd name="T9" fmla="*/ 4 h 39"/>
                <a:gd name="T10" fmla="*/ 1990 w 1991"/>
                <a:gd name="T11" fmla="*/ 4 h 3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991" h="39">
                  <a:moveTo>
                    <a:pt x="1990" y="4"/>
                  </a:moveTo>
                  <a:lnTo>
                    <a:pt x="1986" y="38"/>
                  </a:lnTo>
                  <a:lnTo>
                    <a:pt x="504" y="36"/>
                  </a:lnTo>
                  <a:lnTo>
                    <a:pt x="0" y="0"/>
                  </a:lnTo>
                  <a:lnTo>
                    <a:pt x="1990" y="4"/>
                  </a:lnTo>
                </a:path>
              </a:pathLst>
            </a:custGeom>
            <a:solidFill>
              <a:srgbClr val="A2A2A2"/>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540" name="Freeform 26">
              <a:extLst>
                <a:ext uri="{FF2B5EF4-FFF2-40B4-BE49-F238E27FC236}">
                  <a16:creationId xmlns:a16="http://schemas.microsoft.com/office/drawing/2014/main" id="{A8A04783-30D7-6DFC-0D9B-B5179F02DDF4}"/>
                </a:ext>
              </a:extLst>
            </p:cNvPr>
            <p:cNvSpPr>
              <a:spLocks/>
            </p:cNvSpPr>
            <p:nvPr/>
          </p:nvSpPr>
          <p:spPr bwMode="auto">
            <a:xfrm>
              <a:off x="3801" y="3871"/>
              <a:ext cx="1978" cy="121"/>
            </a:xfrm>
            <a:custGeom>
              <a:avLst/>
              <a:gdLst>
                <a:gd name="T0" fmla="*/ 0 w 1978"/>
                <a:gd name="T1" fmla="*/ 0 h 121"/>
                <a:gd name="T2" fmla="*/ 1961 w 1978"/>
                <a:gd name="T3" fmla="*/ 120 h 121"/>
                <a:gd name="T4" fmla="*/ 1977 w 1978"/>
                <a:gd name="T5" fmla="*/ 6 h 121"/>
                <a:gd name="T6" fmla="*/ 0 60000 65536"/>
                <a:gd name="T7" fmla="*/ 0 60000 65536"/>
                <a:gd name="T8" fmla="*/ 0 60000 65536"/>
              </a:gdLst>
              <a:ahLst/>
              <a:cxnLst>
                <a:cxn ang="T6">
                  <a:pos x="T0" y="T1"/>
                </a:cxn>
                <a:cxn ang="T7">
                  <a:pos x="T2" y="T3"/>
                </a:cxn>
                <a:cxn ang="T8">
                  <a:pos x="T4" y="T5"/>
                </a:cxn>
              </a:cxnLst>
              <a:rect l="0" t="0" r="r" b="b"/>
              <a:pathLst>
                <a:path w="1978" h="121">
                  <a:moveTo>
                    <a:pt x="0" y="0"/>
                  </a:moveTo>
                  <a:lnTo>
                    <a:pt x="1961" y="120"/>
                  </a:lnTo>
                  <a:lnTo>
                    <a:pt x="1977" y="6"/>
                  </a:lnTo>
                </a:path>
              </a:pathLst>
            </a:custGeom>
            <a:noFill/>
            <a:ln w="25400" cap="rnd" cmpd="sng">
              <a:solidFill>
                <a:srgbClr val="000000"/>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541" name="Freeform 27">
              <a:extLst>
                <a:ext uri="{FF2B5EF4-FFF2-40B4-BE49-F238E27FC236}">
                  <a16:creationId xmlns:a16="http://schemas.microsoft.com/office/drawing/2014/main" id="{64EE54F0-259B-9216-7413-E84C9B70758B}"/>
                </a:ext>
              </a:extLst>
            </p:cNvPr>
            <p:cNvSpPr>
              <a:spLocks/>
            </p:cNvSpPr>
            <p:nvPr/>
          </p:nvSpPr>
          <p:spPr bwMode="auto">
            <a:xfrm>
              <a:off x="363" y="515"/>
              <a:ext cx="5435" cy="3359"/>
            </a:xfrm>
            <a:custGeom>
              <a:avLst/>
              <a:gdLst>
                <a:gd name="T0" fmla="*/ 5434 w 5435"/>
                <a:gd name="T1" fmla="*/ 0 h 3359"/>
                <a:gd name="T2" fmla="*/ 5431 w 5435"/>
                <a:gd name="T3" fmla="*/ 3358 h 3359"/>
                <a:gd name="T4" fmla="*/ 0 w 5435"/>
                <a:gd name="T5" fmla="*/ 3355 h 3359"/>
                <a:gd name="T6" fmla="*/ 0 60000 65536"/>
                <a:gd name="T7" fmla="*/ 0 60000 65536"/>
                <a:gd name="T8" fmla="*/ 0 60000 65536"/>
              </a:gdLst>
              <a:ahLst/>
              <a:cxnLst>
                <a:cxn ang="T6">
                  <a:pos x="T0" y="T1"/>
                </a:cxn>
                <a:cxn ang="T7">
                  <a:pos x="T2" y="T3"/>
                </a:cxn>
                <a:cxn ang="T8">
                  <a:pos x="T4" y="T5"/>
                </a:cxn>
              </a:cxnLst>
              <a:rect l="0" t="0" r="r" b="b"/>
              <a:pathLst>
                <a:path w="5435" h="3359">
                  <a:moveTo>
                    <a:pt x="5434" y="0"/>
                  </a:moveTo>
                  <a:lnTo>
                    <a:pt x="5431" y="3358"/>
                  </a:lnTo>
                  <a:lnTo>
                    <a:pt x="0" y="3355"/>
                  </a:lnTo>
                </a:path>
              </a:pathLst>
            </a:custGeom>
            <a:noFill/>
            <a:ln w="25400" cap="rnd" cmpd="sng">
              <a:solidFill>
                <a:srgbClr val="000000"/>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542" name="Freeform 28">
              <a:extLst>
                <a:ext uri="{FF2B5EF4-FFF2-40B4-BE49-F238E27FC236}">
                  <a16:creationId xmlns:a16="http://schemas.microsoft.com/office/drawing/2014/main" id="{A249C98B-4DEA-4DBA-A38C-985C5EFEFC03}"/>
                </a:ext>
              </a:extLst>
            </p:cNvPr>
            <p:cNvSpPr>
              <a:spLocks/>
            </p:cNvSpPr>
            <p:nvPr/>
          </p:nvSpPr>
          <p:spPr bwMode="auto">
            <a:xfrm>
              <a:off x="640" y="495"/>
              <a:ext cx="2937" cy="20"/>
            </a:xfrm>
            <a:custGeom>
              <a:avLst/>
              <a:gdLst>
                <a:gd name="T0" fmla="*/ 0 w 2937"/>
                <a:gd name="T1" fmla="*/ 19 h 20"/>
                <a:gd name="T2" fmla="*/ 10 w 2937"/>
                <a:gd name="T3" fmla="*/ 19 h 20"/>
                <a:gd name="T4" fmla="*/ 10 w 2937"/>
                <a:gd name="T5" fmla="*/ 0 h 20"/>
                <a:gd name="T6" fmla="*/ 2762 w 2937"/>
                <a:gd name="T7" fmla="*/ 4 h 20"/>
                <a:gd name="T8" fmla="*/ 2936 w 2937"/>
                <a:gd name="T9" fmla="*/ 18 h 20"/>
                <a:gd name="T10" fmla="*/ 0 w 2937"/>
                <a:gd name="T11" fmla="*/ 19 h 20"/>
                <a:gd name="T12" fmla="*/ 0 w 2937"/>
                <a:gd name="T13" fmla="*/ 19 h 20"/>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937" h="20">
                  <a:moveTo>
                    <a:pt x="0" y="19"/>
                  </a:moveTo>
                  <a:lnTo>
                    <a:pt x="10" y="19"/>
                  </a:lnTo>
                  <a:lnTo>
                    <a:pt x="10" y="0"/>
                  </a:lnTo>
                  <a:lnTo>
                    <a:pt x="2762" y="4"/>
                  </a:lnTo>
                  <a:lnTo>
                    <a:pt x="2936" y="18"/>
                  </a:lnTo>
                  <a:lnTo>
                    <a:pt x="0" y="19"/>
                  </a:lnTo>
                </a:path>
              </a:pathLst>
            </a:custGeom>
            <a:solidFill>
              <a:srgbClr val="C0C0C0"/>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543" name="Freeform 29">
              <a:extLst>
                <a:ext uri="{FF2B5EF4-FFF2-40B4-BE49-F238E27FC236}">
                  <a16:creationId xmlns:a16="http://schemas.microsoft.com/office/drawing/2014/main" id="{5F010A14-498F-26C4-924A-ECBC45CFC678}"/>
                </a:ext>
              </a:extLst>
            </p:cNvPr>
            <p:cNvSpPr>
              <a:spLocks/>
            </p:cNvSpPr>
            <p:nvPr/>
          </p:nvSpPr>
          <p:spPr bwMode="auto">
            <a:xfrm>
              <a:off x="363" y="514"/>
              <a:ext cx="5435" cy="3355"/>
            </a:xfrm>
            <a:custGeom>
              <a:avLst/>
              <a:gdLst>
                <a:gd name="T0" fmla="*/ 5434 w 5435"/>
                <a:gd name="T1" fmla="*/ 0 h 3355"/>
                <a:gd name="T2" fmla="*/ 0 w 5435"/>
                <a:gd name="T3" fmla="*/ 0 h 3355"/>
                <a:gd name="T4" fmla="*/ 0 w 5435"/>
                <a:gd name="T5" fmla="*/ 3354 h 3355"/>
                <a:gd name="T6" fmla="*/ 0 60000 65536"/>
                <a:gd name="T7" fmla="*/ 0 60000 65536"/>
                <a:gd name="T8" fmla="*/ 0 60000 65536"/>
              </a:gdLst>
              <a:ahLst/>
              <a:cxnLst>
                <a:cxn ang="T6">
                  <a:pos x="T0" y="T1"/>
                </a:cxn>
                <a:cxn ang="T7">
                  <a:pos x="T2" y="T3"/>
                </a:cxn>
                <a:cxn ang="T8">
                  <a:pos x="T4" y="T5"/>
                </a:cxn>
              </a:cxnLst>
              <a:rect l="0" t="0" r="r" b="b"/>
              <a:pathLst>
                <a:path w="5435" h="3355">
                  <a:moveTo>
                    <a:pt x="5434" y="0"/>
                  </a:moveTo>
                  <a:lnTo>
                    <a:pt x="0" y="0"/>
                  </a:lnTo>
                  <a:lnTo>
                    <a:pt x="0" y="3354"/>
                  </a:lnTo>
                </a:path>
              </a:pathLst>
            </a:custGeom>
            <a:noFill/>
            <a:ln w="25400" cap="rnd" cmpd="sng">
              <a:solidFill>
                <a:srgbClr val="404040"/>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544" name="Freeform 30">
              <a:extLst>
                <a:ext uri="{FF2B5EF4-FFF2-40B4-BE49-F238E27FC236}">
                  <a16:creationId xmlns:a16="http://schemas.microsoft.com/office/drawing/2014/main" id="{98CC19CE-EBF3-C8A3-72D4-7C7CB4A0DA69}"/>
                </a:ext>
              </a:extLst>
            </p:cNvPr>
            <p:cNvSpPr>
              <a:spLocks/>
            </p:cNvSpPr>
            <p:nvPr/>
          </p:nvSpPr>
          <p:spPr bwMode="auto">
            <a:xfrm>
              <a:off x="658" y="311"/>
              <a:ext cx="2963" cy="202"/>
            </a:xfrm>
            <a:custGeom>
              <a:avLst/>
              <a:gdLst>
                <a:gd name="T0" fmla="*/ 0 w 2963"/>
                <a:gd name="T1" fmla="*/ 190 h 202"/>
                <a:gd name="T2" fmla="*/ 9 w 2963"/>
                <a:gd name="T3" fmla="*/ 0 h 202"/>
                <a:gd name="T4" fmla="*/ 2962 w 2963"/>
                <a:gd name="T5" fmla="*/ 201 h 202"/>
                <a:gd name="T6" fmla="*/ 0 60000 65536"/>
                <a:gd name="T7" fmla="*/ 0 60000 65536"/>
                <a:gd name="T8" fmla="*/ 0 60000 65536"/>
              </a:gdLst>
              <a:ahLst/>
              <a:cxnLst>
                <a:cxn ang="T6">
                  <a:pos x="T0" y="T1"/>
                </a:cxn>
                <a:cxn ang="T7">
                  <a:pos x="T2" y="T3"/>
                </a:cxn>
                <a:cxn ang="T8">
                  <a:pos x="T4" y="T5"/>
                </a:cxn>
              </a:cxnLst>
              <a:rect l="0" t="0" r="r" b="b"/>
              <a:pathLst>
                <a:path w="2963" h="202">
                  <a:moveTo>
                    <a:pt x="0" y="190"/>
                  </a:moveTo>
                  <a:lnTo>
                    <a:pt x="9" y="0"/>
                  </a:lnTo>
                  <a:lnTo>
                    <a:pt x="2962" y="201"/>
                  </a:lnTo>
                </a:path>
              </a:pathLst>
            </a:custGeom>
            <a:noFill/>
            <a:ln w="25400" cap="rnd" cmpd="sng">
              <a:solidFill>
                <a:srgbClr val="A2A2A2"/>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23555" name="Rectangle 32">
            <a:extLst>
              <a:ext uri="{FF2B5EF4-FFF2-40B4-BE49-F238E27FC236}">
                <a16:creationId xmlns:a16="http://schemas.microsoft.com/office/drawing/2014/main" id="{84872F99-DD44-D50C-7C02-20E8368FFA7B}"/>
              </a:ext>
            </a:extLst>
          </p:cNvPr>
          <p:cNvSpPr>
            <a:spLocks noGrp="1" noChangeArrowheads="1"/>
          </p:cNvSpPr>
          <p:nvPr>
            <p:ph type="title"/>
          </p:nvPr>
        </p:nvSpPr>
        <p:spPr>
          <a:xfrm>
            <a:off x="881063" y="950913"/>
            <a:ext cx="8389937" cy="901700"/>
          </a:xfrm>
          <a:noFill/>
        </p:spPr>
        <p:txBody>
          <a:bodyPr lIns="0" tIns="0" rIns="0" bIns="0"/>
          <a:lstStyle/>
          <a:p>
            <a:pPr defTabSz="377825"/>
            <a:r>
              <a:rPr lang="en-US" altLang="en-US" sz="4000" b="1">
                <a:solidFill>
                  <a:srgbClr val="C20000"/>
                </a:solidFill>
              </a:rPr>
              <a:t>Class Location Unit</a:t>
            </a:r>
          </a:p>
        </p:txBody>
      </p:sp>
      <p:sp>
        <p:nvSpPr>
          <p:cNvPr id="23556" name="Rectangle 33">
            <a:extLst>
              <a:ext uri="{FF2B5EF4-FFF2-40B4-BE49-F238E27FC236}">
                <a16:creationId xmlns:a16="http://schemas.microsoft.com/office/drawing/2014/main" id="{BDD7A167-64DD-FEE1-A057-B7301F7051A8}"/>
              </a:ext>
            </a:extLst>
          </p:cNvPr>
          <p:cNvSpPr>
            <a:spLocks noGrp="1" noChangeArrowheads="1"/>
          </p:cNvSpPr>
          <p:nvPr>
            <p:ph type="body" idx="1"/>
          </p:nvPr>
        </p:nvSpPr>
        <p:spPr>
          <a:xfrm>
            <a:off x="881063" y="2325688"/>
            <a:ext cx="8410575" cy="1674812"/>
          </a:xfrm>
          <a:noFill/>
        </p:spPr>
        <p:txBody>
          <a:bodyPr lIns="0" tIns="0" rIns="0" bIns="0"/>
          <a:lstStyle/>
          <a:p>
            <a:pPr marL="0" indent="0" defTabSz="377825">
              <a:spcBef>
                <a:spcPct val="0"/>
              </a:spcBef>
              <a:buFont typeface="GeographicSymbols" pitchFamily="2" charset="2"/>
              <a:buNone/>
            </a:pPr>
            <a:r>
              <a:rPr lang="en-US" altLang="en-US" sz="2600" b="1" i="1">
                <a:solidFill>
                  <a:srgbClr val="FF1F10"/>
                </a:solidFill>
                <a:latin typeface="Book Antiqua" panose="02040602050305030304" pitchFamily="18" charset="0"/>
              </a:rPr>
              <a:t>Class 4</a:t>
            </a:r>
            <a:r>
              <a:rPr lang="en-US" altLang="en-US" sz="2600" b="1">
                <a:solidFill>
                  <a:srgbClr val="000000"/>
                </a:solidFill>
                <a:latin typeface="Book Antiqua" panose="02040602050305030304" pitchFamily="18" charset="0"/>
              </a:rPr>
              <a:t> - where buildings</a:t>
            </a:r>
            <a:br>
              <a:rPr lang="en-US" altLang="en-US" sz="2600" b="1">
                <a:solidFill>
                  <a:srgbClr val="000000"/>
                </a:solidFill>
                <a:latin typeface="Book Antiqua" panose="02040602050305030304" pitchFamily="18" charset="0"/>
              </a:rPr>
            </a:br>
            <a:r>
              <a:rPr lang="en-US" altLang="en-US" sz="2600" b="1">
                <a:solidFill>
                  <a:srgbClr val="000000"/>
                </a:solidFill>
                <a:latin typeface="Book Antiqua" panose="02040602050305030304" pitchFamily="18" charset="0"/>
              </a:rPr>
              <a:t>with four or more stories </a:t>
            </a:r>
            <a:br>
              <a:rPr lang="en-US" altLang="en-US" sz="2600" b="1">
                <a:solidFill>
                  <a:srgbClr val="000000"/>
                </a:solidFill>
                <a:latin typeface="Book Antiqua" panose="02040602050305030304" pitchFamily="18" charset="0"/>
              </a:rPr>
            </a:br>
            <a:r>
              <a:rPr lang="en-US" altLang="en-US" sz="2600" b="1">
                <a:solidFill>
                  <a:srgbClr val="000000"/>
                </a:solidFill>
                <a:latin typeface="Book Antiqua" panose="02040602050305030304" pitchFamily="18" charset="0"/>
              </a:rPr>
              <a:t>aboveground are </a:t>
            </a:r>
            <a:br>
              <a:rPr lang="en-US" altLang="en-US" sz="2600" b="1">
                <a:solidFill>
                  <a:srgbClr val="000000"/>
                </a:solidFill>
                <a:latin typeface="Book Antiqua" panose="02040602050305030304" pitchFamily="18" charset="0"/>
              </a:rPr>
            </a:br>
            <a:r>
              <a:rPr lang="en-US" altLang="en-US" sz="2600" b="1">
                <a:solidFill>
                  <a:srgbClr val="000000"/>
                </a:solidFill>
                <a:latin typeface="Book Antiqua" panose="02040602050305030304" pitchFamily="18" charset="0"/>
              </a:rPr>
              <a:t>prevalent.</a:t>
            </a:r>
          </a:p>
        </p:txBody>
      </p:sp>
      <p:grpSp>
        <p:nvGrpSpPr>
          <p:cNvPr id="23557" name="Group 992">
            <a:extLst>
              <a:ext uri="{FF2B5EF4-FFF2-40B4-BE49-F238E27FC236}">
                <a16:creationId xmlns:a16="http://schemas.microsoft.com/office/drawing/2014/main" id="{059DEEE7-7686-6B5C-35C2-C47F0C0648E6}"/>
              </a:ext>
            </a:extLst>
          </p:cNvPr>
          <p:cNvGrpSpPr>
            <a:grpSpLocks/>
          </p:cNvGrpSpPr>
          <p:nvPr/>
        </p:nvGrpSpPr>
        <p:grpSpPr bwMode="auto">
          <a:xfrm>
            <a:off x="4171950" y="1817688"/>
            <a:ext cx="4832350" cy="4219575"/>
            <a:chOff x="2628" y="1145"/>
            <a:chExt cx="3044" cy="2658"/>
          </a:xfrm>
        </p:grpSpPr>
        <p:sp>
          <p:nvSpPr>
            <p:cNvPr id="23558" name="Freeform 34">
              <a:extLst>
                <a:ext uri="{FF2B5EF4-FFF2-40B4-BE49-F238E27FC236}">
                  <a16:creationId xmlns:a16="http://schemas.microsoft.com/office/drawing/2014/main" id="{C22F251D-3AA4-6DE7-6A87-767C52790AAE}"/>
                </a:ext>
              </a:extLst>
            </p:cNvPr>
            <p:cNvSpPr>
              <a:spLocks/>
            </p:cNvSpPr>
            <p:nvPr/>
          </p:nvSpPr>
          <p:spPr bwMode="auto">
            <a:xfrm>
              <a:off x="4060" y="1145"/>
              <a:ext cx="187" cy="265"/>
            </a:xfrm>
            <a:custGeom>
              <a:avLst/>
              <a:gdLst>
                <a:gd name="T0" fmla="*/ 186 w 187"/>
                <a:gd name="T1" fmla="*/ 264 h 265"/>
                <a:gd name="T2" fmla="*/ 173 w 187"/>
                <a:gd name="T3" fmla="*/ 254 h 265"/>
                <a:gd name="T4" fmla="*/ 159 w 187"/>
                <a:gd name="T5" fmla="*/ 250 h 265"/>
                <a:gd name="T6" fmla="*/ 146 w 187"/>
                <a:gd name="T7" fmla="*/ 243 h 265"/>
                <a:gd name="T8" fmla="*/ 134 w 187"/>
                <a:gd name="T9" fmla="*/ 196 h 265"/>
                <a:gd name="T10" fmla="*/ 126 w 187"/>
                <a:gd name="T11" fmla="*/ 192 h 265"/>
                <a:gd name="T12" fmla="*/ 104 w 187"/>
                <a:gd name="T13" fmla="*/ 126 h 265"/>
                <a:gd name="T14" fmla="*/ 99 w 187"/>
                <a:gd name="T15" fmla="*/ 123 h 265"/>
                <a:gd name="T16" fmla="*/ 104 w 187"/>
                <a:gd name="T17" fmla="*/ 117 h 265"/>
                <a:gd name="T18" fmla="*/ 102 w 187"/>
                <a:gd name="T19" fmla="*/ 114 h 265"/>
                <a:gd name="T20" fmla="*/ 96 w 187"/>
                <a:gd name="T21" fmla="*/ 110 h 265"/>
                <a:gd name="T22" fmla="*/ 96 w 187"/>
                <a:gd name="T23" fmla="*/ 56 h 265"/>
                <a:gd name="T24" fmla="*/ 94 w 187"/>
                <a:gd name="T25" fmla="*/ 54 h 265"/>
                <a:gd name="T26" fmla="*/ 92 w 187"/>
                <a:gd name="T27" fmla="*/ 0 h 265"/>
                <a:gd name="T28" fmla="*/ 92 w 187"/>
                <a:gd name="T29" fmla="*/ 54 h 265"/>
                <a:gd name="T30" fmla="*/ 91 w 187"/>
                <a:gd name="T31" fmla="*/ 56 h 265"/>
                <a:gd name="T32" fmla="*/ 91 w 187"/>
                <a:gd name="T33" fmla="*/ 110 h 265"/>
                <a:gd name="T34" fmla="*/ 84 w 187"/>
                <a:gd name="T35" fmla="*/ 114 h 265"/>
                <a:gd name="T36" fmla="*/ 82 w 187"/>
                <a:gd name="T37" fmla="*/ 117 h 265"/>
                <a:gd name="T38" fmla="*/ 86 w 187"/>
                <a:gd name="T39" fmla="*/ 123 h 265"/>
                <a:gd name="T40" fmla="*/ 82 w 187"/>
                <a:gd name="T41" fmla="*/ 126 h 265"/>
                <a:gd name="T42" fmla="*/ 59 w 187"/>
                <a:gd name="T43" fmla="*/ 192 h 265"/>
                <a:gd name="T44" fmla="*/ 51 w 187"/>
                <a:gd name="T45" fmla="*/ 196 h 265"/>
                <a:gd name="T46" fmla="*/ 39 w 187"/>
                <a:gd name="T47" fmla="*/ 243 h 265"/>
                <a:gd name="T48" fmla="*/ 26 w 187"/>
                <a:gd name="T49" fmla="*/ 250 h 265"/>
                <a:gd name="T50" fmla="*/ 13 w 187"/>
                <a:gd name="T51" fmla="*/ 254 h 265"/>
                <a:gd name="T52" fmla="*/ 0 w 187"/>
                <a:gd name="T53" fmla="*/ 264 h 265"/>
                <a:gd name="T54" fmla="*/ 186 w 187"/>
                <a:gd name="T55" fmla="*/ 264 h 265"/>
                <a:gd name="T56" fmla="*/ 186 w 187"/>
                <a:gd name="T57" fmla="*/ 264 h 265"/>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187" h="265">
                  <a:moveTo>
                    <a:pt x="186" y="264"/>
                  </a:moveTo>
                  <a:lnTo>
                    <a:pt x="173" y="254"/>
                  </a:lnTo>
                  <a:lnTo>
                    <a:pt x="159" y="250"/>
                  </a:lnTo>
                  <a:lnTo>
                    <a:pt x="146" y="243"/>
                  </a:lnTo>
                  <a:lnTo>
                    <a:pt x="134" y="196"/>
                  </a:lnTo>
                  <a:lnTo>
                    <a:pt x="126" y="192"/>
                  </a:lnTo>
                  <a:lnTo>
                    <a:pt x="104" y="126"/>
                  </a:lnTo>
                  <a:lnTo>
                    <a:pt x="99" y="123"/>
                  </a:lnTo>
                  <a:lnTo>
                    <a:pt x="104" y="117"/>
                  </a:lnTo>
                  <a:lnTo>
                    <a:pt x="102" y="114"/>
                  </a:lnTo>
                  <a:lnTo>
                    <a:pt x="96" y="110"/>
                  </a:lnTo>
                  <a:lnTo>
                    <a:pt x="96" y="56"/>
                  </a:lnTo>
                  <a:lnTo>
                    <a:pt x="94" y="54"/>
                  </a:lnTo>
                  <a:lnTo>
                    <a:pt x="92" y="0"/>
                  </a:lnTo>
                  <a:lnTo>
                    <a:pt x="92" y="54"/>
                  </a:lnTo>
                  <a:lnTo>
                    <a:pt x="91" y="56"/>
                  </a:lnTo>
                  <a:lnTo>
                    <a:pt x="91" y="110"/>
                  </a:lnTo>
                  <a:lnTo>
                    <a:pt x="84" y="114"/>
                  </a:lnTo>
                  <a:lnTo>
                    <a:pt x="82" y="117"/>
                  </a:lnTo>
                  <a:lnTo>
                    <a:pt x="86" y="123"/>
                  </a:lnTo>
                  <a:lnTo>
                    <a:pt x="82" y="126"/>
                  </a:lnTo>
                  <a:lnTo>
                    <a:pt x="59" y="192"/>
                  </a:lnTo>
                  <a:lnTo>
                    <a:pt x="51" y="196"/>
                  </a:lnTo>
                  <a:lnTo>
                    <a:pt x="39" y="243"/>
                  </a:lnTo>
                  <a:lnTo>
                    <a:pt x="26" y="250"/>
                  </a:lnTo>
                  <a:lnTo>
                    <a:pt x="13" y="254"/>
                  </a:lnTo>
                  <a:lnTo>
                    <a:pt x="0" y="264"/>
                  </a:lnTo>
                  <a:lnTo>
                    <a:pt x="186" y="264"/>
                  </a:lnTo>
                </a:path>
              </a:pathLst>
            </a:custGeom>
            <a:solidFill>
              <a:srgbClr val="808080"/>
            </a:solidFill>
            <a:ln w="12700" cap="rnd"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559" name="Freeform 35">
              <a:extLst>
                <a:ext uri="{FF2B5EF4-FFF2-40B4-BE49-F238E27FC236}">
                  <a16:creationId xmlns:a16="http://schemas.microsoft.com/office/drawing/2014/main" id="{04DBE4E9-9BDC-C1AB-E0C2-6B35CF7F2655}"/>
                </a:ext>
              </a:extLst>
            </p:cNvPr>
            <p:cNvSpPr>
              <a:spLocks/>
            </p:cNvSpPr>
            <p:nvPr/>
          </p:nvSpPr>
          <p:spPr bwMode="auto">
            <a:xfrm>
              <a:off x="2628" y="1406"/>
              <a:ext cx="3044" cy="2397"/>
            </a:xfrm>
            <a:custGeom>
              <a:avLst/>
              <a:gdLst>
                <a:gd name="T0" fmla="*/ 3043 w 3044"/>
                <a:gd name="T1" fmla="*/ 2396 h 2397"/>
                <a:gd name="T2" fmla="*/ 2781 w 3044"/>
                <a:gd name="T3" fmla="*/ 1830 h 2397"/>
                <a:gd name="T4" fmla="*/ 2475 w 3044"/>
                <a:gd name="T5" fmla="*/ 1831 h 2397"/>
                <a:gd name="T6" fmla="*/ 1931 w 3044"/>
                <a:gd name="T7" fmla="*/ 370 h 2397"/>
                <a:gd name="T8" fmla="*/ 1907 w 3044"/>
                <a:gd name="T9" fmla="*/ 370 h 2397"/>
                <a:gd name="T10" fmla="*/ 1815 w 3044"/>
                <a:gd name="T11" fmla="*/ 146 h 2397"/>
                <a:gd name="T12" fmla="*/ 1753 w 3044"/>
                <a:gd name="T13" fmla="*/ 146 h 2397"/>
                <a:gd name="T14" fmla="*/ 1720 w 3044"/>
                <a:gd name="T15" fmla="*/ 60 h 2397"/>
                <a:gd name="T16" fmla="*/ 1707 w 3044"/>
                <a:gd name="T17" fmla="*/ 60 h 2397"/>
                <a:gd name="T18" fmla="*/ 1692 w 3044"/>
                <a:gd name="T19" fmla="*/ 22 h 2397"/>
                <a:gd name="T20" fmla="*/ 1632 w 3044"/>
                <a:gd name="T21" fmla="*/ 22 h 2397"/>
                <a:gd name="T22" fmla="*/ 1621 w 3044"/>
                <a:gd name="T23" fmla="*/ 0 h 2397"/>
                <a:gd name="T24" fmla="*/ 1426 w 3044"/>
                <a:gd name="T25" fmla="*/ 0 h 2397"/>
                <a:gd name="T26" fmla="*/ 1416 w 3044"/>
                <a:gd name="T27" fmla="*/ 22 h 2397"/>
                <a:gd name="T28" fmla="*/ 1354 w 3044"/>
                <a:gd name="T29" fmla="*/ 22 h 2397"/>
                <a:gd name="T30" fmla="*/ 1337 w 3044"/>
                <a:gd name="T31" fmla="*/ 60 h 2397"/>
                <a:gd name="T32" fmla="*/ 1325 w 3044"/>
                <a:gd name="T33" fmla="*/ 59 h 2397"/>
                <a:gd name="T34" fmla="*/ 1294 w 3044"/>
                <a:gd name="T35" fmla="*/ 146 h 2397"/>
                <a:gd name="T36" fmla="*/ 1227 w 3044"/>
                <a:gd name="T37" fmla="*/ 146 h 2397"/>
                <a:gd name="T38" fmla="*/ 1139 w 3044"/>
                <a:gd name="T39" fmla="*/ 370 h 2397"/>
                <a:gd name="T40" fmla="*/ 1115 w 3044"/>
                <a:gd name="T41" fmla="*/ 370 h 2397"/>
                <a:gd name="T42" fmla="*/ 570 w 3044"/>
                <a:gd name="T43" fmla="*/ 1831 h 2397"/>
                <a:gd name="T44" fmla="*/ 274 w 3044"/>
                <a:gd name="T45" fmla="*/ 1830 h 2397"/>
                <a:gd name="T46" fmla="*/ 0 w 3044"/>
                <a:gd name="T47" fmla="*/ 2396 h 2397"/>
                <a:gd name="T48" fmla="*/ 3043 w 3044"/>
                <a:gd name="T49" fmla="*/ 2396 h 2397"/>
                <a:gd name="T50" fmla="*/ 3043 w 3044"/>
                <a:gd name="T51" fmla="*/ 2396 h 2397"/>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3044" h="2397">
                  <a:moveTo>
                    <a:pt x="3043" y="2396"/>
                  </a:moveTo>
                  <a:lnTo>
                    <a:pt x="2781" y="1830"/>
                  </a:lnTo>
                  <a:lnTo>
                    <a:pt x="2475" y="1831"/>
                  </a:lnTo>
                  <a:lnTo>
                    <a:pt x="1931" y="370"/>
                  </a:lnTo>
                  <a:lnTo>
                    <a:pt x="1907" y="370"/>
                  </a:lnTo>
                  <a:lnTo>
                    <a:pt x="1815" y="146"/>
                  </a:lnTo>
                  <a:lnTo>
                    <a:pt x="1753" y="146"/>
                  </a:lnTo>
                  <a:lnTo>
                    <a:pt x="1720" y="60"/>
                  </a:lnTo>
                  <a:lnTo>
                    <a:pt x="1707" y="60"/>
                  </a:lnTo>
                  <a:lnTo>
                    <a:pt x="1692" y="22"/>
                  </a:lnTo>
                  <a:lnTo>
                    <a:pt x="1632" y="22"/>
                  </a:lnTo>
                  <a:lnTo>
                    <a:pt x="1621" y="0"/>
                  </a:lnTo>
                  <a:lnTo>
                    <a:pt x="1426" y="0"/>
                  </a:lnTo>
                  <a:lnTo>
                    <a:pt x="1416" y="22"/>
                  </a:lnTo>
                  <a:lnTo>
                    <a:pt x="1354" y="22"/>
                  </a:lnTo>
                  <a:lnTo>
                    <a:pt x="1337" y="60"/>
                  </a:lnTo>
                  <a:lnTo>
                    <a:pt x="1325" y="59"/>
                  </a:lnTo>
                  <a:lnTo>
                    <a:pt x="1294" y="146"/>
                  </a:lnTo>
                  <a:lnTo>
                    <a:pt x="1227" y="146"/>
                  </a:lnTo>
                  <a:lnTo>
                    <a:pt x="1139" y="370"/>
                  </a:lnTo>
                  <a:lnTo>
                    <a:pt x="1115" y="370"/>
                  </a:lnTo>
                  <a:lnTo>
                    <a:pt x="570" y="1831"/>
                  </a:lnTo>
                  <a:lnTo>
                    <a:pt x="274" y="1830"/>
                  </a:lnTo>
                  <a:lnTo>
                    <a:pt x="0" y="2396"/>
                  </a:lnTo>
                  <a:lnTo>
                    <a:pt x="3043" y="2396"/>
                  </a:lnTo>
                </a:path>
              </a:pathLst>
            </a:custGeom>
            <a:solidFill>
              <a:srgbClr val="D2B06A"/>
            </a:solidFill>
            <a:ln w="12700" cap="rnd"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560" name="Line 36">
              <a:extLst>
                <a:ext uri="{FF2B5EF4-FFF2-40B4-BE49-F238E27FC236}">
                  <a16:creationId xmlns:a16="http://schemas.microsoft.com/office/drawing/2014/main" id="{AF08BE81-12FE-ACAD-299E-99C3B2637242}"/>
                </a:ext>
              </a:extLst>
            </p:cNvPr>
            <p:cNvSpPr>
              <a:spLocks noChangeShapeType="1"/>
            </p:cNvSpPr>
            <p:nvPr/>
          </p:nvSpPr>
          <p:spPr bwMode="auto">
            <a:xfrm>
              <a:off x="4257" y="1431"/>
              <a:ext cx="9" cy="35"/>
            </a:xfrm>
            <a:prstGeom prst="line">
              <a:avLst/>
            </a:prstGeom>
            <a:noFill/>
            <a:ln w="12700">
              <a:solidFill>
                <a:srgbClr val="FFC28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561" name="Line 37">
              <a:extLst>
                <a:ext uri="{FF2B5EF4-FFF2-40B4-BE49-F238E27FC236}">
                  <a16:creationId xmlns:a16="http://schemas.microsoft.com/office/drawing/2014/main" id="{4C928AE0-59AB-A0D0-61C4-314771A6D8ED}"/>
                </a:ext>
              </a:extLst>
            </p:cNvPr>
            <p:cNvSpPr>
              <a:spLocks noChangeShapeType="1"/>
            </p:cNvSpPr>
            <p:nvPr/>
          </p:nvSpPr>
          <p:spPr bwMode="auto">
            <a:xfrm>
              <a:off x="4280" y="1431"/>
              <a:ext cx="10" cy="35"/>
            </a:xfrm>
            <a:prstGeom prst="line">
              <a:avLst/>
            </a:prstGeom>
            <a:noFill/>
            <a:ln w="12700">
              <a:solidFill>
                <a:srgbClr val="8242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562" name="Line 38">
              <a:extLst>
                <a:ext uri="{FF2B5EF4-FFF2-40B4-BE49-F238E27FC236}">
                  <a16:creationId xmlns:a16="http://schemas.microsoft.com/office/drawing/2014/main" id="{53F9999C-245D-26C7-66A4-9474D9B02E99}"/>
                </a:ext>
              </a:extLst>
            </p:cNvPr>
            <p:cNvSpPr>
              <a:spLocks noChangeShapeType="1"/>
            </p:cNvSpPr>
            <p:nvPr/>
          </p:nvSpPr>
          <p:spPr bwMode="auto">
            <a:xfrm flipH="1">
              <a:off x="4013" y="1431"/>
              <a:ext cx="11" cy="35"/>
            </a:xfrm>
            <a:prstGeom prst="line">
              <a:avLst/>
            </a:prstGeom>
            <a:noFill/>
            <a:ln w="12700">
              <a:solidFill>
                <a:srgbClr val="FFC28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563" name="Line 39">
              <a:extLst>
                <a:ext uri="{FF2B5EF4-FFF2-40B4-BE49-F238E27FC236}">
                  <a16:creationId xmlns:a16="http://schemas.microsoft.com/office/drawing/2014/main" id="{FA61FAB3-2009-77AB-11C3-30B36144BEEB}"/>
                </a:ext>
              </a:extLst>
            </p:cNvPr>
            <p:cNvSpPr>
              <a:spLocks noChangeShapeType="1"/>
            </p:cNvSpPr>
            <p:nvPr/>
          </p:nvSpPr>
          <p:spPr bwMode="auto">
            <a:xfrm flipH="1">
              <a:off x="4037" y="1431"/>
              <a:ext cx="9" cy="35"/>
            </a:xfrm>
            <a:prstGeom prst="line">
              <a:avLst/>
            </a:prstGeom>
            <a:noFill/>
            <a:ln w="12700">
              <a:solidFill>
                <a:srgbClr val="8242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564" name="Line 40">
              <a:extLst>
                <a:ext uri="{FF2B5EF4-FFF2-40B4-BE49-F238E27FC236}">
                  <a16:creationId xmlns:a16="http://schemas.microsoft.com/office/drawing/2014/main" id="{A9E1F000-9BFC-ECAA-7C2B-72D9AFFEB3FE}"/>
                </a:ext>
              </a:extLst>
            </p:cNvPr>
            <p:cNvSpPr>
              <a:spLocks noChangeShapeType="1"/>
            </p:cNvSpPr>
            <p:nvPr/>
          </p:nvSpPr>
          <p:spPr bwMode="auto">
            <a:xfrm flipH="1">
              <a:off x="4101" y="1431"/>
              <a:ext cx="4" cy="35"/>
            </a:xfrm>
            <a:prstGeom prst="line">
              <a:avLst/>
            </a:prstGeom>
            <a:noFill/>
            <a:ln w="12700">
              <a:solidFill>
                <a:srgbClr val="FFC28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565" name="Line 41">
              <a:extLst>
                <a:ext uri="{FF2B5EF4-FFF2-40B4-BE49-F238E27FC236}">
                  <a16:creationId xmlns:a16="http://schemas.microsoft.com/office/drawing/2014/main" id="{95F756A2-2274-C617-B5FA-E5E441077C46}"/>
                </a:ext>
              </a:extLst>
            </p:cNvPr>
            <p:cNvSpPr>
              <a:spLocks noChangeShapeType="1"/>
            </p:cNvSpPr>
            <p:nvPr/>
          </p:nvSpPr>
          <p:spPr bwMode="auto">
            <a:xfrm flipH="1">
              <a:off x="4124" y="1431"/>
              <a:ext cx="4" cy="35"/>
            </a:xfrm>
            <a:prstGeom prst="line">
              <a:avLst/>
            </a:prstGeom>
            <a:noFill/>
            <a:ln w="12700">
              <a:solidFill>
                <a:srgbClr val="8242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566" name="Line 42">
              <a:extLst>
                <a:ext uri="{FF2B5EF4-FFF2-40B4-BE49-F238E27FC236}">
                  <a16:creationId xmlns:a16="http://schemas.microsoft.com/office/drawing/2014/main" id="{82D6E283-7BCD-F36C-4D64-0A3C72E2867F}"/>
                </a:ext>
              </a:extLst>
            </p:cNvPr>
            <p:cNvSpPr>
              <a:spLocks noChangeShapeType="1"/>
            </p:cNvSpPr>
            <p:nvPr/>
          </p:nvSpPr>
          <p:spPr bwMode="auto">
            <a:xfrm>
              <a:off x="4179" y="1431"/>
              <a:ext cx="4" cy="35"/>
            </a:xfrm>
            <a:prstGeom prst="line">
              <a:avLst/>
            </a:prstGeom>
            <a:noFill/>
            <a:ln w="12700">
              <a:solidFill>
                <a:srgbClr val="FFC28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567" name="Line 43">
              <a:extLst>
                <a:ext uri="{FF2B5EF4-FFF2-40B4-BE49-F238E27FC236}">
                  <a16:creationId xmlns:a16="http://schemas.microsoft.com/office/drawing/2014/main" id="{9AD5BE0E-DE7C-5D87-0811-87BFA922109C}"/>
                </a:ext>
              </a:extLst>
            </p:cNvPr>
            <p:cNvSpPr>
              <a:spLocks noChangeShapeType="1"/>
            </p:cNvSpPr>
            <p:nvPr/>
          </p:nvSpPr>
          <p:spPr bwMode="auto">
            <a:xfrm>
              <a:off x="4202" y="1431"/>
              <a:ext cx="3" cy="35"/>
            </a:xfrm>
            <a:prstGeom prst="line">
              <a:avLst/>
            </a:prstGeom>
            <a:noFill/>
            <a:ln w="12700">
              <a:solidFill>
                <a:srgbClr val="8242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568" name="Line 44">
              <a:extLst>
                <a:ext uri="{FF2B5EF4-FFF2-40B4-BE49-F238E27FC236}">
                  <a16:creationId xmlns:a16="http://schemas.microsoft.com/office/drawing/2014/main" id="{C8E7D942-9CDD-8222-9405-79568D51EE9C}"/>
                </a:ext>
              </a:extLst>
            </p:cNvPr>
            <p:cNvSpPr>
              <a:spLocks noChangeShapeType="1"/>
            </p:cNvSpPr>
            <p:nvPr/>
          </p:nvSpPr>
          <p:spPr bwMode="auto">
            <a:xfrm flipH="1">
              <a:off x="3944" y="1549"/>
              <a:ext cx="131"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569" name="Freeform 45">
              <a:extLst>
                <a:ext uri="{FF2B5EF4-FFF2-40B4-BE49-F238E27FC236}">
                  <a16:creationId xmlns:a16="http://schemas.microsoft.com/office/drawing/2014/main" id="{8B0E8A6A-E494-7F62-4649-0A34DE1DD2E3}"/>
                </a:ext>
              </a:extLst>
            </p:cNvPr>
            <p:cNvSpPr>
              <a:spLocks/>
            </p:cNvSpPr>
            <p:nvPr/>
          </p:nvSpPr>
          <p:spPr bwMode="auto">
            <a:xfrm>
              <a:off x="4028" y="1504"/>
              <a:ext cx="35" cy="48"/>
            </a:xfrm>
            <a:custGeom>
              <a:avLst/>
              <a:gdLst>
                <a:gd name="T0" fmla="*/ 21 w 35"/>
                <a:gd name="T1" fmla="*/ 47 h 48"/>
                <a:gd name="T2" fmla="*/ 25 w 35"/>
                <a:gd name="T3" fmla="*/ 47 h 48"/>
                <a:gd name="T4" fmla="*/ 34 w 35"/>
                <a:gd name="T5" fmla="*/ 0 h 48"/>
                <a:gd name="T6" fmla="*/ 11 w 35"/>
                <a:gd name="T7" fmla="*/ 0 h 48"/>
                <a:gd name="T8" fmla="*/ 0 w 35"/>
                <a:gd name="T9" fmla="*/ 47 h 48"/>
                <a:gd name="T10" fmla="*/ 21 w 35"/>
                <a:gd name="T11" fmla="*/ 47 h 48"/>
                <a:gd name="T12" fmla="*/ 21 w 35"/>
                <a:gd name="T13" fmla="*/ 47 h 4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5" h="48">
                  <a:moveTo>
                    <a:pt x="21" y="47"/>
                  </a:moveTo>
                  <a:lnTo>
                    <a:pt x="25" y="47"/>
                  </a:lnTo>
                  <a:lnTo>
                    <a:pt x="34" y="0"/>
                  </a:lnTo>
                  <a:lnTo>
                    <a:pt x="11" y="0"/>
                  </a:lnTo>
                  <a:lnTo>
                    <a:pt x="0" y="47"/>
                  </a:lnTo>
                  <a:lnTo>
                    <a:pt x="21" y="47"/>
                  </a:lnTo>
                </a:path>
              </a:pathLst>
            </a:custGeom>
            <a:solidFill>
              <a:srgbClr val="000000"/>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570" name="Freeform 46">
              <a:extLst>
                <a:ext uri="{FF2B5EF4-FFF2-40B4-BE49-F238E27FC236}">
                  <a16:creationId xmlns:a16="http://schemas.microsoft.com/office/drawing/2014/main" id="{9A3461C6-915C-992D-4F6B-F197F1472F54}"/>
                </a:ext>
              </a:extLst>
            </p:cNvPr>
            <p:cNvSpPr>
              <a:spLocks/>
            </p:cNvSpPr>
            <p:nvPr/>
          </p:nvSpPr>
          <p:spPr bwMode="auto">
            <a:xfrm>
              <a:off x="3950" y="1504"/>
              <a:ext cx="41" cy="48"/>
            </a:xfrm>
            <a:custGeom>
              <a:avLst/>
              <a:gdLst>
                <a:gd name="T0" fmla="*/ 21 w 41"/>
                <a:gd name="T1" fmla="*/ 47 h 48"/>
                <a:gd name="T2" fmla="*/ 25 w 41"/>
                <a:gd name="T3" fmla="*/ 47 h 48"/>
                <a:gd name="T4" fmla="*/ 40 w 41"/>
                <a:gd name="T5" fmla="*/ 0 h 48"/>
                <a:gd name="T6" fmla="*/ 16 w 41"/>
                <a:gd name="T7" fmla="*/ 0 h 48"/>
                <a:gd name="T8" fmla="*/ 0 w 41"/>
                <a:gd name="T9" fmla="*/ 47 h 48"/>
                <a:gd name="T10" fmla="*/ 21 w 41"/>
                <a:gd name="T11" fmla="*/ 47 h 48"/>
                <a:gd name="T12" fmla="*/ 21 w 41"/>
                <a:gd name="T13" fmla="*/ 47 h 4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41" h="48">
                  <a:moveTo>
                    <a:pt x="21" y="47"/>
                  </a:moveTo>
                  <a:lnTo>
                    <a:pt x="25" y="47"/>
                  </a:lnTo>
                  <a:lnTo>
                    <a:pt x="40" y="0"/>
                  </a:lnTo>
                  <a:lnTo>
                    <a:pt x="16" y="0"/>
                  </a:lnTo>
                  <a:lnTo>
                    <a:pt x="0" y="47"/>
                  </a:lnTo>
                  <a:lnTo>
                    <a:pt x="21" y="47"/>
                  </a:lnTo>
                </a:path>
              </a:pathLst>
            </a:custGeom>
            <a:solidFill>
              <a:srgbClr val="000000"/>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571" name="Line 47">
              <a:extLst>
                <a:ext uri="{FF2B5EF4-FFF2-40B4-BE49-F238E27FC236}">
                  <a16:creationId xmlns:a16="http://schemas.microsoft.com/office/drawing/2014/main" id="{ACEC8744-7A78-C91B-1060-CB759DD89053}"/>
                </a:ext>
              </a:extLst>
            </p:cNvPr>
            <p:cNvSpPr>
              <a:spLocks noChangeShapeType="1"/>
            </p:cNvSpPr>
            <p:nvPr/>
          </p:nvSpPr>
          <p:spPr bwMode="auto">
            <a:xfrm flipH="1">
              <a:off x="4039" y="1496"/>
              <a:ext cx="13" cy="59"/>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572" name="Line 48">
              <a:extLst>
                <a:ext uri="{FF2B5EF4-FFF2-40B4-BE49-F238E27FC236}">
                  <a16:creationId xmlns:a16="http://schemas.microsoft.com/office/drawing/2014/main" id="{4739ACAC-FC41-E539-C57B-35F3B9FF3BF1}"/>
                </a:ext>
              </a:extLst>
            </p:cNvPr>
            <p:cNvSpPr>
              <a:spLocks noChangeShapeType="1"/>
            </p:cNvSpPr>
            <p:nvPr/>
          </p:nvSpPr>
          <p:spPr bwMode="auto">
            <a:xfrm flipH="1">
              <a:off x="3962" y="1496"/>
              <a:ext cx="18" cy="58"/>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573" name="Line 49">
              <a:extLst>
                <a:ext uri="{FF2B5EF4-FFF2-40B4-BE49-F238E27FC236}">
                  <a16:creationId xmlns:a16="http://schemas.microsoft.com/office/drawing/2014/main" id="{47C751B7-5CF8-95E1-DF27-17B6D3079751}"/>
                </a:ext>
              </a:extLst>
            </p:cNvPr>
            <p:cNvSpPr>
              <a:spLocks noChangeShapeType="1"/>
            </p:cNvSpPr>
            <p:nvPr/>
          </p:nvSpPr>
          <p:spPr bwMode="auto">
            <a:xfrm>
              <a:off x="4229" y="1549"/>
              <a:ext cx="130"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574" name="Freeform 50">
              <a:extLst>
                <a:ext uri="{FF2B5EF4-FFF2-40B4-BE49-F238E27FC236}">
                  <a16:creationId xmlns:a16="http://schemas.microsoft.com/office/drawing/2014/main" id="{D66995FE-5B1B-A2EA-479C-826FF1BE80AD}"/>
                </a:ext>
              </a:extLst>
            </p:cNvPr>
            <p:cNvSpPr>
              <a:spLocks/>
            </p:cNvSpPr>
            <p:nvPr/>
          </p:nvSpPr>
          <p:spPr bwMode="auto">
            <a:xfrm>
              <a:off x="4242" y="1504"/>
              <a:ext cx="36" cy="48"/>
            </a:xfrm>
            <a:custGeom>
              <a:avLst/>
              <a:gdLst>
                <a:gd name="T0" fmla="*/ 13 w 36"/>
                <a:gd name="T1" fmla="*/ 47 h 48"/>
                <a:gd name="T2" fmla="*/ 9 w 36"/>
                <a:gd name="T3" fmla="*/ 47 h 48"/>
                <a:gd name="T4" fmla="*/ 0 w 36"/>
                <a:gd name="T5" fmla="*/ 0 h 48"/>
                <a:gd name="T6" fmla="*/ 23 w 36"/>
                <a:gd name="T7" fmla="*/ 0 h 48"/>
                <a:gd name="T8" fmla="*/ 35 w 36"/>
                <a:gd name="T9" fmla="*/ 47 h 48"/>
                <a:gd name="T10" fmla="*/ 13 w 36"/>
                <a:gd name="T11" fmla="*/ 47 h 48"/>
                <a:gd name="T12" fmla="*/ 13 w 36"/>
                <a:gd name="T13" fmla="*/ 47 h 4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6" h="48">
                  <a:moveTo>
                    <a:pt x="13" y="47"/>
                  </a:moveTo>
                  <a:lnTo>
                    <a:pt x="9" y="47"/>
                  </a:lnTo>
                  <a:lnTo>
                    <a:pt x="0" y="0"/>
                  </a:lnTo>
                  <a:lnTo>
                    <a:pt x="23" y="0"/>
                  </a:lnTo>
                  <a:lnTo>
                    <a:pt x="35" y="47"/>
                  </a:lnTo>
                  <a:lnTo>
                    <a:pt x="13" y="47"/>
                  </a:lnTo>
                </a:path>
              </a:pathLst>
            </a:custGeom>
            <a:solidFill>
              <a:srgbClr val="000000"/>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575" name="Freeform 51">
              <a:extLst>
                <a:ext uri="{FF2B5EF4-FFF2-40B4-BE49-F238E27FC236}">
                  <a16:creationId xmlns:a16="http://schemas.microsoft.com/office/drawing/2014/main" id="{4C7D07E8-DD10-C9BA-7A53-29DBDF9520F5}"/>
                </a:ext>
              </a:extLst>
            </p:cNvPr>
            <p:cNvSpPr>
              <a:spLocks/>
            </p:cNvSpPr>
            <p:nvPr/>
          </p:nvSpPr>
          <p:spPr bwMode="auto">
            <a:xfrm>
              <a:off x="4314" y="1504"/>
              <a:ext cx="41" cy="48"/>
            </a:xfrm>
            <a:custGeom>
              <a:avLst/>
              <a:gdLst>
                <a:gd name="T0" fmla="*/ 18 w 41"/>
                <a:gd name="T1" fmla="*/ 47 h 48"/>
                <a:gd name="T2" fmla="*/ 14 w 41"/>
                <a:gd name="T3" fmla="*/ 47 h 48"/>
                <a:gd name="T4" fmla="*/ 0 w 41"/>
                <a:gd name="T5" fmla="*/ 0 h 48"/>
                <a:gd name="T6" fmla="*/ 22 w 41"/>
                <a:gd name="T7" fmla="*/ 0 h 48"/>
                <a:gd name="T8" fmla="*/ 40 w 41"/>
                <a:gd name="T9" fmla="*/ 47 h 48"/>
                <a:gd name="T10" fmla="*/ 18 w 41"/>
                <a:gd name="T11" fmla="*/ 47 h 48"/>
                <a:gd name="T12" fmla="*/ 18 w 41"/>
                <a:gd name="T13" fmla="*/ 47 h 4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41" h="48">
                  <a:moveTo>
                    <a:pt x="18" y="47"/>
                  </a:moveTo>
                  <a:lnTo>
                    <a:pt x="14" y="47"/>
                  </a:lnTo>
                  <a:lnTo>
                    <a:pt x="0" y="0"/>
                  </a:lnTo>
                  <a:lnTo>
                    <a:pt x="22" y="0"/>
                  </a:lnTo>
                  <a:lnTo>
                    <a:pt x="40" y="47"/>
                  </a:lnTo>
                  <a:lnTo>
                    <a:pt x="18" y="47"/>
                  </a:lnTo>
                </a:path>
              </a:pathLst>
            </a:custGeom>
            <a:solidFill>
              <a:srgbClr val="000000"/>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576" name="Line 52">
              <a:extLst>
                <a:ext uri="{FF2B5EF4-FFF2-40B4-BE49-F238E27FC236}">
                  <a16:creationId xmlns:a16="http://schemas.microsoft.com/office/drawing/2014/main" id="{28098D37-078E-DA56-F89D-8F5EEE1C6429}"/>
                </a:ext>
              </a:extLst>
            </p:cNvPr>
            <p:cNvSpPr>
              <a:spLocks noChangeShapeType="1"/>
            </p:cNvSpPr>
            <p:nvPr/>
          </p:nvSpPr>
          <p:spPr bwMode="auto">
            <a:xfrm>
              <a:off x="4253" y="1496"/>
              <a:ext cx="12" cy="58"/>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577" name="Line 53">
              <a:extLst>
                <a:ext uri="{FF2B5EF4-FFF2-40B4-BE49-F238E27FC236}">
                  <a16:creationId xmlns:a16="http://schemas.microsoft.com/office/drawing/2014/main" id="{D1227062-8D43-1E2D-95CE-3FB5CD32F7D0}"/>
                </a:ext>
              </a:extLst>
            </p:cNvPr>
            <p:cNvSpPr>
              <a:spLocks noChangeShapeType="1"/>
            </p:cNvSpPr>
            <p:nvPr/>
          </p:nvSpPr>
          <p:spPr bwMode="auto">
            <a:xfrm>
              <a:off x="4325" y="1496"/>
              <a:ext cx="18" cy="6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578" name="Freeform 54">
              <a:extLst>
                <a:ext uri="{FF2B5EF4-FFF2-40B4-BE49-F238E27FC236}">
                  <a16:creationId xmlns:a16="http://schemas.microsoft.com/office/drawing/2014/main" id="{CC91C98B-F520-6A22-E75F-76F9D7B253B0}"/>
                </a:ext>
              </a:extLst>
            </p:cNvPr>
            <p:cNvSpPr>
              <a:spLocks/>
            </p:cNvSpPr>
            <p:nvPr/>
          </p:nvSpPr>
          <p:spPr bwMode="auto">
            <a:xfrm>
              <a:off x="4499" y="1786"/>
              <a:ext cx="548" cy="1432"/>
            </a:xfrm>
            <a:custGeom>
              <a:avLst/>
              <a:gdLst>
                <a:gd name="T0" fmla="*/ 0 w 548"/>
                <a:gd name="T1" fmla="*/ 0 h 1432"/>
                <a:gd name="T2" fmla="*/ 37 w 548"/>
                <a:gd name="T3" fmla="*/ 0 h 1432"/>
                <a:gd name="T4" fmla="*/ 547 w 548"/>
                <a:gd name="T5" fmla="*/ 1431 h 1432"/>
                <a:gd name="T6" fmla="*/ 451 w 548"/>
                <a:gd name="T7" fmla="*/ 1431 h 1432"/>
                <a:gd name="T8" fmla="*/ 0 w 548"/>
                <a:gd name="T9" fmla="*/ 0 h 1432"/>
                <a:gd name="T10" fmla="*/ 0 w 548"/>
                <a:gd name="T11" fmla="*/ 0 h 143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48" h="1432">
                  <a:moveTo>
                    <a:pt x="0" y="0"/>
                  </a:moveTo>
                  <a:lnTo>
                    <a:pt x="37" y="0"/>
                  </a:lnTo>
                  <a:lnTo>
                    <a:pt x="547" y="1431"/>
                  </a:lnTo>
                  <a:lnTo>
                    <a:pt x="451" y="1431"/>
                  </a:lnTo>
                  <a:lnTo>
                    <a:pt x="0" y="0"/>
                  </a:lnTo>
                </a:path>
              </a:pathLst>
            </a:custGeom>
            <a:solidFill>
              <a:srgbClr val="000000"/>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579" name="Line 55">
              <a:extLst>
                <a:ext uri="{FF2B5EF4-FFF2-40B4-BE49-F238E27FC236}">
                  <a16:creationId xmlns:a16="http://schemas.microsoft.com/office/drawing/2014/main" id="{09175504-3DE1-3F0A-FEC8-BC3F5C98AE96}"/>
                </a:ext>
              </a:extLst>
            </p:cNvPr>
            <p:cNvSpPr>
              <a:spLocks noChangeShapeType="1"/>
            </p:cNvSpPr>
            <p:nvPr/>
          </p:nvSpPr>
          <p:spPr bwMode="auto">
            <a:xfrm>
              <a:off x="4516" y="1781"/>
              <a:ext cx="493" cy="1456"/>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580" name="Freeform 56">
              <a:extLst>
                <a:ext uri="{FF2B5EF4-FFF2-40B4-BE49-F238E27FC236}">
                  <a16:creationId xmlns:a16="http://schemas.microsoft.com/office/drawing/2014/main" id="{1673A6D3-C2CC-04AD-0846-57B9D62F7E8F}"/>
                </a:ext>
              </a:extLst>
            </p:cNvPr>
            <p:cNvSpPr>
              <a:spLocks/>
            </p:cNvSpPr>
            <p:nvPr/>
          </p:nvSpPr>
          <p:spPr bwMode="auto">
            <a:xfrm>
              <a:off x="4400" y="1786"/>
              <a:ext cx="502" cy="1432"/>
            </a:xfrm>
            <a:custGeom>
              <a:avLst/>
              <a:gdLst>
                <a:gd name="T0" fmla="*/ 0 w 502"/>
                <a:gd name="T1" fmla="*/ 0 h 1432"/>
                <a:gd name="T2" fmla="*/ 59 w 502"/>
                <a:gd name="T3" fmla="*/ 0 h 1432"/>
                <a:gd name="T4" fmla="*/ 501 w 502"/>
                <a:gd name="T5" fmla="*/ 1431 h 1432"/>
                <a:gd name="T6" fmla="*/ 378 w 502"/>
                <a:gd name="T7" fmla="*/ 1431 h 1432"/>
                <a:gd name="T8" fmla="*/ 0 w 502"/>
                <a:gd name="T9" fmla="*/ 0 h 1432"/>
                <a:gd name="T10" fmla="*/ 0 w 502"/>
                <a:gd name="T11" fmla="*/ 0 h 143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02" h="1432">
                  <a:moveTo>
                    <a:pt x="0" y="0"/>
                  </a:moveTo>
                  <a:lnTo>
                    <a:pt x="59" y="0"/>
                  </a:lnTo>
                  <a:lnTo>
                    <a:pt x="501" y="1431"/>
                  </a:lnTo>
                  <a:lnTo>
                    <a:pt x="378" y="1431"/>
                  </a:lnTo>
                  <a:lnTo>
                    <a:pt x="0" y="0"/>
                  </a:lnTo>
                </a:path>
              </a:pathLst>
            </a:custGeom>
            <a:solidFill>
              <a:srgbClr val="000000"/>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581" name="Line 57">
              <a:extLst>
                <a:ext uri="{FF2B5EF4-FFF2-40B4-BE49-F238E27FC236}">
                  <a16:creationId xmlns:a16="http://schemas.microsoft.com/office/drawing/2014/main" id="{DD864DB8-CE9A-B2A2-4001-7A3A849E0364}"/>
                </a:ext>
              </a:extLst>
            </p:cNvPr>
            <p:cNvSpPr>
              <a:spLocks noChangeShapeType="1"/>
            </p:cNvSpPr>
            <p:nvPr/>
          </p:nvSpPr>
          <p:spPr bwMode="auto">
            <a:xfrm>
              <a:off x="4438" y="1781"/>
              <a:ext cx="429" cy="1456"/>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582" name="Line 58">
              <a:extLst>
                <a:ext uri="{FF2B5EF4-FFF2-40B4-BE49-F238E27FC236}">
                  <a16:creationId xmlns:a16="http://schemas.microsoft.com/office/drawing/2014/main" id="{A276D26A-8D00-338F-EC38-0D8C9AE6BC20}"/>
                </a:ext>
              </a:extLst>
            </p:cNvPr>
            <p:cNvSpPr>
              <a:spLocks noChangeShapeType="1"/>
            </p:cNvSpPr>
            <p:nvPr/>
          </p:nvSpPr>
          <p:spPr bwMode="auto">
            <a:xfrm>
              <a:off x="4418" y="1781"/>
              <a:ext cx="409" cy="1456"/>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583" name="Freeform 59">
              <a:extLst>
                <a:ext uri="{FF2B5EF4-FFF2-40B4-BE49-F238E27FC236}">
                  <a16:creationId xmlns:a16="http://schemas.microsoft.com/office/drawing/2014/main" id="{BCEC6E2D-53A6-43E7-FB83-A2385A1F52D5}"/>
                </a:ext>
              </a:extLst>
            </p:cNvPr>
            <p:cNvSpPr>
              <a:spLocks/>
            </p:cNvSpPr>
            <p:nvPr/>
          </p:nvSpPr>
          <p:spPr bwMode="auto">
            <a:xfrm>
              <a:off x="4318" y="1786"/>
              <a:ext cx="558" cy="2008"/>
            </a:xfrm>
            <a:custGeom>
              <a:avLst/>
              <a:gdLst>
                <a:gd name="T0" fmla="*/ 0 w 558"/>
                <a:gd name="T1" fmla="*/ 0 h 2008"/>
                <a:gd name="T2" fmla="*/ 38 w 558"/>
                <a:gd name="T3" fmla="*/ 0 h 2008"/>
                <a:gd name="T4" fmla="*/ 557 w 558"/>
                <a:gd name="T5" fmla="*/ 2007 h 2008"/>
                <a:gd name="T6" fmla="*/ 446 w 558"/>
                <a:gd name="T7" fmla="*/ 2007 h 2008"/>
                <a:gd name="T8" fmla="*/ 0 w 558"/>
                <a:gd name="T9" fmla="*/ 0 h 2008"/>
                <a:gd name="T10" fmla="*/ 0 w 558"/>
                <a:gd name="T11" fmla="*/ 0 h 200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58" h="2008">
                  <a:moveTo>
                    <a:pt x="0" y="0"/>
                  </a:moveTo>
                  <a:lnTo>
                    <a:pt x="38" y="0"/>
                  </a:lnTo>
                  <a:lnTo>
                    <a:pt x="557" y="2007"/>
                  </a:lnTo>
                  <a:lnTo>
                    <a:pt x="446" y="2007"/>
                  </a:lnTo>
                  <a:lnTo>
                    <a:pt x="0" y="0"/>
                  </a:lnTo>
                </a:path>
              </a:pathLst>
            </a:custGeom>
            <a:solidFill>
              <a:srgbClr val="000000"/>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584" name="Freeform 60">
              <a:extLst>
                <a:ext uri="{FF2B5EF4-FFF2-40B4-BE49-F238E27FC236}">
                  <a16:creationId xmlns:a16="http://schemas.microsoft.com/office/drawing/2014/main" id="{C208304C-96F5-960D-279E-0DE136679F92}"/>
                </a:ext>
              </a:extLst>
            </p:cNvPr>
            <p:cNvSpPr>
              <a:spLocks/>
            </p:cNvSpPr>
            <p:nvPr/>
          </p:nvSpPr>
          <p:spPr bwMode="auto">
            <a:xfrm>
              <a:off x="4431" y="2177"/>
              <a:ext cx="36" cy="32"/>
            </a:xfrm>
            <a:custGeom>
              <a:avLst/>
              <a:gdLst>
                <a:gd name="T0" fmla="*/ 0 w 36"/>
                <a:gd name="T1" fmla="*/ 0 h 32"/>
                <a:gd name="T2" fmla="*/ 27 w 36"/>
                <a:gd name="T3" fmla="*/ 0 h 32"/>
                <a:gd name="T4" fmla="*/ 35 w 36"/>
                <a:gd name="T5" fmla="*/ 31 h 32"/>
                <a:gd name="T6" fmla="*/ 7 w 36"/>
                <a:gd name="T7" fmla="*/ 31 h 32"/>
                <a:gd name="T8" fmla="*/ 0 w 36"/>
                <a:gd name="T9" fmla="*/ 0 h 32"/>
                <a:gd name="T10" fmla="*/ 0 w 36"/>
                <a:gd name="T11" fmla="*/ 0 h 3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6" h="32">
                  <a:moveTo>
                    <a:pt x="0" y="0"/>
                  </a:moveTo>
                  <a:lnTo>
                    <a:pt x="27" y="0"/>
                  </a:lnTo>
                  <a:lnTo>
                    <a:pt x="35" y="31"/>
                  </a:lnTo>
                  <a:lnTo>
                    <a:pt x="7" y="31"/>
                  </a:lnTo>
                  <a:lnTo>
                    <a:pt x="0" y="0"/>
                  </a:lnTo>
                </a:path>
              </a:pathLst>
            </a:custGeom>
            <a:solidFill>
              <a:srgbClr val="FFE1B0"/>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585" name="Line 61">
              <a:extLst>
                <a:ext uri="{FF2B5EF4-FFF2-40B4-BE49-F238E27FC236}">
                  <a16:creationId xmlns:a16="http://schemas.microsoft.com/office/drawing/2014/main" id="{A8C6A9EF-1245-43E7-2D0C-81F7AD16D7AE}"/>
                </a:ext>
              </a:extLst>
            </p:cNvPr>
            <p:cNvSpPr>
              <a:spLocks noChangeShapeType="1"/>
            </p:cNvSpPr>
            <p:nvPr/>
          </p:nvSpPr>
          <p:spPr bwMode="auto">
            <a:xfrm flipH="1">
              <a:off x="4627" y="3279"/>
              <a:ext cx="145" cy="0"/>
            </a:xfrm>
            <a:prstGeom prst="line">
              <a:avLst/>
            </a:prstGeom>
            <a:noFill/>
            <a:ln w="508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586" name="Line 62">
              <a:extLst>
                <a:ext uri="{FF2B5EF4-FFF2-40B4-BE49-F238E27FC236}">
                  <a16:creationId xmlns:a16="http://schemas.microsoft.com/office/drawing/2014/main" id="{83BF7A13-E81B-B04F-9A7C-A8AB848B7115}"/>
                </a:ext>
              </a:extLst>
            </p:cNvPr>
            <p:cNvSpPr>
              <a:spLocks noChangeShapeType="1"/>
            </p:cNvSpPr>
            <p:nvPr/>
          </p:nvSpPr>
          <p:spPr bwMode="auto">
            <a:xfrm flipH="1">
              <a:off x="4643" y="3344"/>
              <a:ext cx="144" cy="0"/>
            </a:xfrm>
            <a:prstGeom prst="line">
              <a:avLst/>
            </a:prstGeom>
            <a:noFill/>
            <a:ln w="508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587" name="Line 63">
              <a:extLst>
                <a:ext uri="{FF2B5EF4-FFF2-40B4-BE49-F238E27FC236}">
                  <a16:creationId xmlns:a16="http://schemas.microsoft.com/office/drawing/2014/main" id="{470409DD-FC18-5A19-0079-0364343FD460}"/>
                </a:ext>
              </a:extLst>
            </p:cNvPr>
            <p:cNvSpPr>
              <a:spLocks noChangeShapeType="1"/>
            </p:cNvSpPr>
            <p:nvPr/>
          </p:nvSpPr>
          <p:spPr bwMode="auto">
            <a:xfrm flipH="1">
              <a:off x="4661" y="3412"/>
              <a:ext cx="144" cy="0"/>
            </a:xfrm>
            <a:prstGeom prst="line">
              <a:avLst/>
            </a:prstGeom>
            <a:noFill/>
            <a:ln w="508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588" name="Line 64">
              <a:extLst>
                <a:ext uri="{FF2B5EF4-FFF2-40B4-BE49-F238E27FC236}">
                  <a16:creationId xmlns:a16="http://schemas.microsoft.com/office/drawing/2014/main" id="{F5357DF4-A001-0D04-18E7-8DBE5B7D16E4}"/>
                </a:ext>
              </a:extLst>
            </p:cNvPr>
            <p:cNvSpPr>
              <a:spLocks noChangeShapeType="1"/>
            </p:cNvSpPr>
            <p:nvPr/>
          </p:nvSpPr>
          <p:spPr bwMode="auto">
            <a:xfrm flipH="1">
              <a:off x="4678" y="3481"/>
              <a:ext cx="144" cy="0"/>
            </a:xfrm>
            <a:prstGeom prst="line">
              <a:avLst/>
            </a:prstGeom>
            <a:noFill/>
            <a:ln w="508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589" name="Line 65">
              <a:extLst>
                <a:ext uri="{FF2B5EF4-FFF2-40B4-BE49-F238E27FC236}">
                  <a16:creationId xmlns:a16="http://schemas.microsoft.com/office/drawing/2014/main" id="{91F81099-351E-01E6-4944-71D50E051DEB}"/>
                </a:ext>
              </a:extLst>
            </p:cNvPr>
            <p:cNvSpPr>
              <a:spLocks noChangeShapeType="1"/>
            </p:cNvSpPr>
            <p:nvPr/>
          </p:nvSpPr>
          <p:spPr bwMode="auto">
            <a:xfrm flipH="1">
              <a:off x="4697" y="3551"/>
              <a:ext cx="145" cy="0"/>
            </a:xfrm>
            <a:prstGeom prst="line">
              <a:avLst/>
            </a:prstGeom>
            <a:noFill/>
            <a:ln w="508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590" name="Line 66">
              <a:extLst>
                <a:ext uri="{FF2B5EF4-FFF2-40B4-BE49-F238E27FC236}">
                  <a16:creationId xmlns:a16="http://schemas.microsoft.com/office/drawing/2014/main" id="{2AE4529F-4871-A358-08F0-58E017856D3F}"/>
                </a:ext>
              </a:extLst>
            </p:cNvPr>
            <p:cNvSpPr>
              <a:spLocks noChangeShapeType="1"/>
            </p:cNvSpPr>
            <p:nvPr/>
          </p:nvSpPr>
          <p:spPr bwMode="auto">
            <a:xfrm flipH="1">
              <a:off x="4715" y="3621"/>
              <a:ext cx="144" cy="0"/>
            </a:xfrm>
            <a:prstGeom prst="line">
              <a:avLst/>
            </a:prstGeom>
            <a:noFill/>
            <a:ln w="508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591" name="Line 67">
              <a:extLst>
                <a:ext uri="{FF2B5EF4-FFF2-40B4-BE49-F238E27FC236}">
                  <a16:creationId xmlns:a16="http://schemas.microsoft.com/office/drawing/2014/main" id="{5EB04DC4-D677-4D78-3011-4C21B2276285}"/>
                </a:ext>
              </a:extLst>
            </p:cNvPr>
            <p:cNvSpPr>
              <a:spLocks noChangeShapeType="1"/>
            </p:cNvSpPr>
            <p:nvPr/>
          </p:nvSpPr>
          <p:spPr bwMode="auto">
            <a:xfrm flipH="1">
              <a:off x="4732" y="3695"/>
              <a:ext cx="145" cy="0"/>
            </a:xfrm>
            <a:prstGeom prst="line">
              <a:avLst/>
            </a:prstGeom>
            <a:noFill/>
            <a:ln w="508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592" name="Line 68">
              <a:extLst>
                <a:ext uri="{FF2B5EF4-FFF2-40B4-BE49-F238E27FC236}">
                  <a16:creationId xmlns:a16="http://schemas.microsoft.com/office/drawing/2014/main" id="{653A13FF-68F3-0106-E80C-9768AF565DEA}"/>
                </a:ext>
              </a:extLst>
            </p:cNvPr>
            <p:cNvSpPr>
              <a:spLocks noChangeShapeType="1"/>
            </p:cNvSpPr>
            <p:nvPr/>
          </p:nvSpPr>
          <p:spPr bwMode="auto">
            <a:xfrm>
              <a:off x="4337" y="1781"/>
              <a:ext cx="481" cy="2017"/>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593" name="Line 69">
              <a:extLst>
                <a:ext uri="{FF2B5EF4-FFF2-40B4-BE49-F238E27FC236}">
                  <a16:creationId xmlns:a16="http://schemas.microsoft.com/office/drawing/2014/main" id="{0435CEFA-48B7-9F41-F4BD-2B4FE294EE9E}"/>
                </a:ext>
              </a:extLst>
            </p:cNvPr>
            <p:cNvSpPr>
              <a:spLocks noChangeShapeType="1"/>
            </p:cNvSpPr>
            <p:nvPr/>
          </p:nvSpPr>
          <p:spPr bwMode="auto">
            <a:xfrm flipH="1">
              <a:off x="4312" y="1806"/>
              <a:ext cx="241"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594" name="Line 70">
              <a:extLst>
                <a:ext uri="{FF2B5EF4-FFF2-40B4-BE49-F238E27FC236}">
                  <a16:creationId xmlns:a16="http://schemas.microsoft.com/office/drawing/2014/main" id="{1FE310B5-7C6B-D231-5894-69E53532135E}"/>
                </a:ext>
              </a:extLst>
            </p:cNvPr>
            <p:cNvSpPr>
              <a:spLocks noChangeShapeType="1"/>
            </p:cNvSpPr>
            <p:nvPr/>
          </p:nvSpPr>
          <p:spPr bwMode="auto">
            <a:xfrm flipH="1">
              <a:off x="4314" y="1828"/>
              <a:ext cx="248"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595" name="Line 71">
              <a:extLst>
                <a:ext uri="{FF2B5EF4-FFF2-40B4-BE49-F238E27FC236}">
                  <a16:creationId xmlns:a16="http://schemas.microsoft.com/office/drawing/2014/main" id="{9B5F26AB-DED9-2E4D-011D-F28192458DCB}"/>
                </a:ext>
              </a:extLst>
            </p:cNvPr>
            <p:cNvSpPr>
              <a:spLocks noChangeShapeType="1"/>
            </p:cNvSpPr>
            <p:nvPr/>
          </p:nvSpPr>
          <p:spPr bwMode="auto">
            <a:xfrm>
              <a:off x="4314" y="1853"/>
              <a:ext cx="257"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596" name="Line 72">
              <a:extLst>
                <a:ext uri="{FF2B5EF4-FFF2-40B4-BE49-F238E27FC236}">
                  <a16:creationId xmlns:a16="http://schemas.microsoft.com/office/drawing/2014/main" id="{83D874F5-71BB-550C-3DAA-DA4A5BDCA489}"/>
                </a:ext>
              </a:extLst>
            </p:cNvPr>
            <p:cNvSpPr>
              <a:spLocks noChangeShapeType="1"/>
            </p:cNvSpPr>
            <p:nvPr/>
          </p:nvSpPr>
          <p:spPr bwMode="auto">
            <a:xfrm>
              <a:off x="4326" y="1881"/>
              <a:ext cx="262"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597" name="Line 73">
              <a:extLst>
                <a:ext uri="{FF2B5EF4-FFF2-40B4-BE49-F238E27FC236}">
                  <a16:creationId xmlns:a16="http://schemas.microsoft.com/office/drawing/2014/main" id="{4C79FE23-5F89-F3D6-7A72-0D02DDE3F244}"/>
                </a:ext>
              </a:extLst>
            </p:cNvPr>
            <p:cNvSpPr>
              <a:spLocks noChangeShapeType="1"/>
            </p:cNvSpPr>
            <p:nvPr/>
          </p:nvSpPr>
          <p:spPr bwMode="auto">
            <a:xfrm>
              <a:off x="4328" y="1911"/>
              <a:ext cx="272"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598" name="Line 74">
              <a:extLst>
                <a:ext uri="{FF2B5EF4-FFF2-40B4-BE49-F238E27FC236}">
                  <a16:creationId xmlns:a16="http://schemas.microsoft.com/office/drawing/2014/main" id="{D1EFAE63-02FD-9FA3-34E4-9EDCB4725CAD}"/>
                </a:ext>
              </a:extLst>
            </p:cNvPr>
            <p:cNvSpPr>
              <a:spLocks noChangeShapeType="1"/>
            </p:cNvSpPr>
            <p:nvPr/>
          </p:nvSpPr>
          <p:spPr bwMode="auto">
            <a:xfrm>
              <a:off x="4330" y="1939"/>
              <a:ext cx="280"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599" name="Line 75">
              <a:extLst>
                <a:ext uri="{FF2B5EF4-FFF2-40B4-BE49-F238E27FC236}">
                  <a16:creationId xmlns:a16="http://schemas.microsoft.com/office/drawing/2014/main" id="{C7B814D5-E748-0A0B-30FD-B3D5C9A8CA3D}"/>
                </a:ext>
              </a:extLst>
            </p:cNvPr>
            <p:cNvSpPr>
              <a:spLocks noChangeShapeType="1"/>
            </p:cNvSpPr>
            <p:nvPr/>
          </p:nvSpPr>
          <p:spPr bwMode="auto">
            <a:xfrm>
              <a:off x="4334" y="1969"/>
              <a:ext cx="286"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00" name="Line 76">
              <a:extLst>
                <a:ext uri="{FF2B5EF4-FFF2-40B4-BE49-F238E27FC236}">
                  <a16:creationId xmlns:a16="http://schemas.microsoft.com/office/drawing/2014/main" id="{83B615CF-B782-4E2A-B586-E783F938A74C}"/>
                </a:ext>
              </a:extLst>
            </p:cNvPr>
            <p:cNvSpPr>
              <a:spLocks noChangeShapeType="1"/>
            </p:cNvSpPr>
            <p:nvPr/>
          </p:nvSpPr>
          <p:spPr bwMode="auto">
            <a:xfrm>
              <a:off x="4338" y="2002"/>
              <a:ext cx="295"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01" name="Line 77">
              <a:extLst>
                <a:ext uri="{FF2B5EF4-FFF2-40B4-BE49-F238E27FC236}">
                  <a16:creationId xmlns:a16="http://schemas.microsoft.com/office/drawing/2014/main" id="{0EA1F2A3-E367-3335-152A-746C307059E3}"/>
                </a:ext>
              </a:extLst>
            </p:cNvPr>
            <p:cNvSpPr>
              <a:spLocks noChangeShapeType="1"/>
            </p:cNvSpPr>
            <p:nvPr/>
          </p:nvSpPr>
          <p:spPr bwMode="auto">
            <a:xfrm>
              <a:off x="4343" y="2031"/>
              <a:ext cx="302"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02" name="Line 78">
              <a:extLst>
                <a:ext uri="{FF2B5EF4-FFF2-40B4-BE49-F238E27FC236}">
                  <a16:creationId xmlns:a16="http://schemas.microsoft.com/office/drawing/2014/main" id="{E8BC9BCC-3B6A-7A4F-2E4D-7FF67B1726D1}"/>
                </a:ext>
              </a:extLst>
            </p:cNvPr>
            <p:cNvSpPr>
              <a:spLocks noChangeShapeType="1"/>
            </p:cNvSpPr>
            <p:nvPr/>
          </p:nvSpPr>
          <p:spPr bwMode="auto">
            <a:xfrm>
              <a:off x="4409" y="2239"/>
              <a:ext cx="310"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03" name="Line 79">
              <a:extLst>
                <a:ext uri="{FF2B5EF4-FFF2-40B4-BE49-F238E27FC236}">
                  <a16:creationId xmlns:a16="http://schemas.microsoft.com/office/drawing/2014/main" id="{9CFBAE8B-77C3-C59A-3DE3-626C522500A8}"/>
                </a:ext>
              </a:extLst>
            </p:cNvPr>
            <p:cNvSpPr>
              <a:spLocks noChangeShapeType="1"/>
            </p:cNvSpPr>
            <p:nvPr/>
          </p:nvSpPr>
          <p:spPr bwMode="auto">
            <a:xfrm>
              <a:off x="4412" y="2271"/>
              <a:ext cx="318"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04" name="Line 80">
              <a:extLst>
                <a:ext uri="{FF2B5EF4-FFF2-40B4-BE49-F238E27FC236}">
                  <a16:creationId xmlns:a16="http://schemas.microsoft.com/office/drawing/2014/main" id="{AD7C4C83-7DFE-EC98-8C6F-BF1ED46E5BA1}"/>
                </a:ext>
              </a:extLst>
            </p:cNvPr>
            <p:cNvSpPr>
              <a:spLocks noChangeShapeType="1"/>
            </p:cNvSpPr>
            <p:nvPr/>
          </p:nvSpPr>
          <p:spPr bwMode="auto">
            <a:xfrm>
              <a:off x="4418" y="2306"/>
              <a:ext cx="324"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05" name="Line 81">
              <a:extLst>
                <a:ext uri="{FF2B5EF4-FFF2-40B4-BE49-F238E27FC236}">
                  <a16:creationId xmlns:a16="http://schemas.microsoft.com/office/drawing/2014/main" id="{C3DB505B-E580-9070-E11C-070646A9CB61}"/>
                </a:ext>
              </a:extLst>
            </p:cNvPr>
            <p:cNvSpPr>
              <a:spLocks noChangeShapeType="1"/>
            </p:cNvSpPr>
            <p:nvPr/>
          </p:nvSpPr>
          <p:spPr bwMode="auto">
            <a:xfrm>
              <a:off x="4425" y="2344"/>
              <a:ext cx="332"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06" name="Line 82">
              <a:extLst>
                <a:ext uri="{FF2B5EF4-FFF2-40B4-BE49-F238E27FC236}">
                  <a16:creationId xmlns:a16="http://schemas.microsoft.com/office/drawing/2014/main" id="{D24E6D9B-3B3A-D92D-6BDA-9104C1915CBF}"/>
                </a:ext>
              </a:extLst>
            </p:cNvPr>
            <p:cNvSpPr>
              <a:spLocks noChangeShapeType="1"/>
            </p:cNvSpPr>
            <p:nvPr/>
          </p:nvSpPr>
          <p:spPr bwMode="auto">
            <a:xfrm>
              <a:off x="4433" y="2381"/>
              <a:ext cx="339"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07" name="Line 83">
              <a:extLst>
                <a:ext uri="{FF2B5EF4-FFF2-40B4-BE49-F238E27FC236}">
                  <a16:creationId xmlns:a16="http://schemas.microsoft.com/office/drawing/2014/main" id="{40D4E106-E5B0-5169-E366-5D2AE4AAC916}"/>
                </a:ext>
              </a:extLst>
            </p:cNvPr>
            <p:cNvSpPr>
              <a:spLocks noChangeShapeType="1"/>
            </p:cNvSpPr>
            <p:nvPr/>
          </p:nvSpPr>
          <p:spPr bwMode="auto">
            <a:xfrm>
              <a:off x="4438" y="2419"/>
              <a:ext cx="349"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08" name="Line 84">
              <a:extLst>
                <a:ext uri="{FF2B5EF4-FFF2-40B4-BE49-F238E27FC236}">
                  <a16:creationId xmlns:a16="http://schemas.microsoft.com/office/drawing/2014/main" id="{D32D1376-A07A-B911-1FA4-5C2B33D4B79C}"/>
                </a:ext>
              </a:extLst>
            </p:cNvPr>
            <p:cNvSpPr>
              <a:spLocks noChangeShapeType="1"/>
            </p:cNvSpPr>
            <p:nvPr/>
          </p:nvSpPr>
          <p:spPr bwMode="auto">
            <a:xfrm>
              <a:off x="4447" y="2461"/>
              <a:ext cx="356"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09" name="Line 85">
              <a:extLst>
                <a:ext uri="{FF2B5EF4-FFF2-40B4-BE49-F238E27FC236}">
                  <a16:creationId xmlns:a16="http://schemas.microsoft.com/office/drawing/2014/main" id="{C6C403EA-9CC4-8C95-9718-ACFA590F5FEF}"/>
                </a:ext>
              </a:extLst>
            </p:cNvPr>
            <p:cNvSpPr>
              <a:spLocks noChangeShapeType="1"/>
            </p:cNvSpPr>
            <p:nvPr/>
          </p:nvSpPr>
          <p:spPr bwMode="auto">
            <a:xfrm>
              <a:off x="4456" y="2507"/>
              <a:ext cx="365"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10" name="Line 86">
              <a:extLst>
                <a:ext uri="{FF2B5EF4-FFF2-40B4-BE49-F238E27FC236}">
                  <a16:creationId xmlns:a16="http://schemas.microsoft.com/office/drawing/2014/main" id="{6A842A24-8FE2-C0E4-9155-664DD7E790BA}"/>
                </a:ext>
              </a:extLst>
            </p:cNvPr>
            <p:cNvSpPr>
              <a:spLocks noChangeShapeType="1"/>
            </p:cNvSpPr>
            <p:nvPr/>
          </p:nvSpPr>
          <p:spPr bwMode="auto">
            <a:xfrm>
              <a:off x="4466" y="2553"/>
              <a:ext cx="370"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11" name="Line 87">
              <a:extLst>
                <a:ext uri="{FF2B5EF4-FFF2-40B4-BE49-F238E27FC236}">
                  <a16:creationId xmlns:a16="http://schemas.microsoft.com/office/drawing/2014/main" id="{729271B9-8A26-9362-A4DE-7D310D0884D7}"/>
                </a:ext>
              </a:extLst>
            </p:cNvPr>
            <p:cNvSpPr>
              <a:spLocks noChangeShapeType="1"/>
            </p:cNvSpPr>
            <p:nvPr/>
          </p:nvSpPr>
          <p:spPr bwMode="auto">
            <a:xfrm>
              <a:off x="4475" y="2601"/>
              <a:ext cx="378"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12" name="Line 88">
              <a:extLst>
                <a:ext uri="{FF2B5EF4-FFF2-40B4-BE49-F238E27FC236}">
                  <a16:creationId xmlns:a16="http://schemas.microsoft.com/office/drawing/2014/main" id="{AEBC6029-B0DD-1FDA-49AD-DA58B8158847}"/>
                </a:ext>
              </a:extLst>
            </p:cNvPr>
            <p:cNvSpPr>
              <a:spLocks noChangeShapeType="1"/>
            </p:cNvSpPr>
            <p:nvPr/>
          </p:nvSpPr>
          <p:spPr bwMode="auto">
            <a:xfrm>
              <a:off x="4510" y="2748"/>
              <a:ext cx="385"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13" name="Line 89">
              <a:extLst>
                <a:ext uri="{FF2B5EF4-FFF2-40B4-BE49-F238E27FC236}">
                  <a16:creationId xmlns:a16="http://schemas.microsoft.com/office/drawing/2014/main" id="{CFC6F0B0-AEE3-987C-1F3D-78ACF6C3A7F5}"/>
                </a:ext>
              </a:extLst>
            </p:cNvPr>
            <p:cNvSpPr>
              <a:spLocks noChangeShapeType="1"/>
            </p:cNvSpPr>
            <p:nvPr/>
          </p:nvSpPr>
          <p:spPr bwMode="auto">
            <a:xfrm>
              <a:off x="4520" y="2800"/>
              <a:ext cx="394"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14" name="Line 90">
              <a:extLst>
                <a:ext uri="{FF2B5EF4-FFF2-40B4-BE49-F238E27FC236}">
                  <a16:creationId xmlns:a16="http://schemas.microsoft.com/office/drawing/2014/main" id="{675FA7C2-F1FF-0FD3-6F56-D0CEB5C402DF}"/>
                </a:ext>
              </a:extLst>
            </p:cNvPr>
            <p:cNvSpPr>
              <a:spLocks noChangeShapeType="1"/>
            </p:cNvSpPr>
            <p:nvPr/>
          </p:nvSpPr>
          <p:spPr bwMode="auto">
            <a:xfrm>
              <a:off x="4532" y="2850"/>
              <a:ext cx="401"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15" name="Line 91">
              <a:extLst>
                <a:ext uri="{FF2B5EF4-FFF2-40B4-BE49-F238E27FC236}">
                  <a16:creationId xmlns:a16="http://schemas.microsoft.com/office/drawing/2014/main" id="{3A7DEE8F-5208-EA7B-CBED-3E84E8F5B22C}"/>
                </a:ext>
              </a:extLst>
            </p:cNvPr>
            <p:cNvSpPr>
              <a:spLocks noChangeShapeType="1"/>
            </p:cNvSpPr>
            <p:nvPr/>
          </p:nvSpPr>
          <p:spPr bwMode="auto">
            <a:xfrm>
              <a:off x="4543" y="2901"/>
              <a:ext cx="408"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16" name="Line 92">
              <a:extLst>
                <a:ext uri="{FF2B5EF4-FFF2-40B4-BE49-F238E27FC236}">
                  <a16:creationId xmlns:a16="http://schemas.microsoft.com/office/drawing/2014/main" id="{111F8748-589F-9003-B710-B02A25D768A1}"/>
                </a:ext>
              </a:extLst>
            </p:cNvPr>
            <p:cNvSpPr>
              <a:spLocks noChangeShapeType="1"/>
            </p:cNvSpPr>
            <p:nvPr/>
          </p:nvSpPr>
          <p:spPr bwMode="auto">
            <a:xfrm>
              <a:off x="4553" y="2952"/>
              <a:ext cx="416"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17" name="Line 93">
              <a:extLst>
                <a:ext uri="{FF2B5EF4-FFF2-40B4-BE49-F238E27FC236}">
                  <a16:creationId xmlns:a16="http://schemas.microsoft.com/office/drawing/2014/main" id="{30E6C243-1CB0-DA0D-DF48-43ED6D9FB407}"/>
                </a:ext>
              </a:extLst>
            </p:cNvPr>
            <p:cNvSpPr>
              <a:spLocks noChangeShapeType="1"/>
            </p:cNvSpPr>
            <p:nvPr/>
          </p:nvSpPr>
          <p:spPr bwMode="auto">
            <a:xfrm>
              <a:off x="4564" y="3004"/>
              <a:ext cx="424"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18" name="Line 94">
              <a:extLst>
                <a:ext uri="{FF2B5EF4-FFF2-40B4-BE49-F238E27FC236}">
                  <a16:creationId xmlns:a16="http://schemas.microsoft.com/office/drawing/2014/main" id="{D86E531A-8A24-2FD6-51F4-F38A919A92F9}"/>
                </a:ext>
              </a:extLst>
            </p:cNvPr>
            <p:cNvSpPr>
              <a:spLocks noChangeShapeType="1"/>
            </p:cNvSpPr>
            <p:nvPr/>
          </p:nvSpPr>
          <p:spPr bwMode="auto">
            <a:xfrm>
              <a:off x="4575" y="3055"/>
              <a:ext cx="432"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19" name="Line 95">
              <a:extLst>
                <a:ext uri="{FF2B5EF4-FFF2-40B4-BE49-F238E27FC236}">
                  <a16:creationId xmlns:a16="http://schemas.microsoft.com/office/drawing/2014/main" id="{53B40735-8B2A-94F3-5E9A-6378664396F9}"/>
                </a:ext>
              </a:extLst>
            </p:cNvPr>
            <p:cNvSpPr>
              <a:spLocks noChangeShapeType="1"/>
            </p:cNvSpPr>
            <p:nvPr/>
          </p:nvSpPr>
          <p:spPr bwMode="auto">
            <a:xfrm>
              <a:off x="4586" y="3106"/>
              <a:ext cx="438"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20" name="Line 96">
              <a:extLst>
                <a:ext uri="{FF2B5EF4-FFF2-40B4-BE49-F238E27FC236}">
                  <a16:creationId xmlns:a16="http://schemas.microsoft.com/office/drawing/2014/main" id="{56B2A672-F260-39CD-87CD-4FBC45E6B8A7}"/>
                </a:ext>
              </a:extLst>
            </p:cNvPr>
            <p:cNvSpPr>
              <a:spLocks noChangeShapeType="1"/>
            </p:cNvSpPr>
            <p:nvPr/>
          </p:nvSpPr>
          <p:spPr bwMode="auto">
            <a:xfrm flipH="1">
              <a:off x="4597" y="3157"/>
              <a:ext cx="448" cy="0"/>
            </a:xfrm>
            <a:prstGeom prst="line">
              <a:avLst/>
            </a:prstGeom>
            <a:noFill/>
            <a:ln w="508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21" name="Line 97">
              <a:extLst>
                <a:ext uri="{FF2B5EF4-FFF2-40B4-BE49-F238E27FC236}">
                  <a16:creationId xmlns:a16="http://schemas.microsoft.com/office/drawing/2014/main" id="{5DD22DF0-3114-F321-49A0-BDAD38A24CC3}"/>
                </a:ext>
              </a:extLst>
            </p:cNvPr>
            <p:cNvSpPr>
              <a:spLocks noChangeShapeType="1"/>
            </p:cNvSpPr>
            <p:nvPr/>
          </p:nvSpPr>
          <p:spPr bwMode="auto">
            <a:xfrm>
              <a:off x="4353" y="2059"/>
              <a:ext cx="302"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22" name="Line 98">
              <a:extLst>
                <a:ext uri="{FF2B5EF4-FFF2-40B4-BE49-F238E27FC236}">
                  <a16:creationId xmlns:a16="http://schemas.microsoft.com/office/drawing/2014/main" id="{FA88772B-CF25-26C4-D6A5-E10C300C06EB}"/>
                </a:ext>
              </a:extLst>
            </p:cNvPr>
            <p:cNvSpPr>
              <a:spLocks noChangeShapeType="1"/>
            </p:cNvSpPr>
            <p:nvPr/>
          </p:nvSpPr>
          <p:spPr bwMode="auto">
            <a:xfrm>
              <a:off x="4365" y="2088"/>
              <a:ext cx="302"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23" name="Line 99">
              <a:extLst>
                <a:ext uri="{FF2B5EF4-FFF2-40B4-BE49-F238E27FC236}">
                  <a16:creationId xmlns:a16="http://schemas.microsoft.com/office/drawing/2014/main" id="{4EFC3DB0-894D-447E-1D03-83B7C6BBE0AA}"/>
                </a:ext>
              </a:extLst>
            </p:cNvPr>
            <p:cNvSpPr>
              <a:spLocks noChangeShapeType="1"/>
            </p:cNvSpPr>
            <p:nvPr/>
          </p:nvSpPr>
          <p:spPr bwMode="auto">
            <a:xfrm>
              <a:off x="4373" y="2117"/>
              <a:ext cx="303"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24" name="Line 100">
              <a:extLst>
                <a:ext uri="{FF2B5EF4-FFF2-40B4-BE49-F238E27FC236}">
                  <a16:creationId xmlns:a16="http://schemas.microsoft.com/office/drawing/2014/main" id="{683FDC29-53DC-3118-176E-085AAD1A46BC}"/>
                </a:ext>
              </a:extLst>
            </p:cNvPr>
            <p:cNvSpPr>
              <a:spLocks noChangeShapeType="1"/>
            </p:cNvSpPr>
            <p:nvPr/>
          </p:nvSpPr>
          <p:spPr bwMode="auto">
            <a:xfrm>
              <a:off x="4383" y="2147"/>
              <a:ext cx="303"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25" name="Line 101">
              <a:extLst>
                <a:ext uri="{FF2B5EF4-FFF2-40B4-BE49-F238E27FC236}">
                  <a16:creationId xmlns:a16="http://schemas.microsoft.com/office/drawing/2014/main" id="{82EE3A84-141A-E420-6375-6307341D8490}"/>
                </a:ext>
              </a:extLst>
            </p:cNvPr>
            <p:cNvSpPr>
              <a:spLocks noChangeShapeType="1"/>
            </p:cNvSpPr>
            <p:nvPr/>
          </p:nvSpPr>
          <p:spPr bwMode="auto">
            <a:xfrm>
              <a:off x="4393" y="2177"/>
              <a:ext cx="302"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26" name="Line 102">
              <a:extLst>
                <a:ext uri="{FF2B5EF4-FFF2-40B4-BE49-F238E27FC236}">
                  <a16:creationId xmlns:a16="http://schemas.microsoft.com/office/drawing/2014/main" id="{164777AB-4891-3C5C-6B05-DDE686946415}"/>
                </a:ext>
              </a:extLst>
            </p:cNvPr>
            <p:cNvSpPr>
              <a:spLocks noChangeShapeType="1"/>
            </p:cNvSpPr>
            <p:nvPr/>
          </p:nvSpPr>
          <p:spPr bwMode="auto">
            <a:xfrm>
              <a:off x="4404" y="2208"/>
              <a:ext cx="303"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27" name="Line 103">
              <a:extLst>
                <a:ext uri="{FF2B5EF4-FFF2-40B4-BE49-F238E27FC236}">
                  <a16:creationId xmlns:a16="http://schemas.microsoft.com/office/drawing/2014/main" id="{F1EEAC28-EA59-4BA4-3CBA-3A2B8E93F8CE}"/>
                </a:ext>
              </a:extLst>
            </p:cNvPr>
            <p:cNvSpPr>
              <a:spLocks noChangeShapeType="1"/>
            </p:cNvSpPr>
            <p:nvPr/>
          </p:nvSpPr>
          <p:spPr bwMode="auto">
            <a:xfrm>
              <a:off x="4483" y="2649"/>
              <a:ext cx="386"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28" name="Line 104">
              <a:extLst>
                <a:ext uri="{FF2B5EF4-FFF2-40B4-BE49-F238E27FC236}">
                  <a16:creationId xmlns:a16="http://schemas.microsoft.com/office/drawing/2014/main" id="{499A3B64-9290-648D-91F1-95EBD47C5A24}"/>
                </a:ext>
              </a:extLst>
            </p:cNvPr>
            <p:cNvSpPr>
              <a:spLocks noChangeShapeType="1"/>
            </p:cNvSpPr>
            <p:nvPr/>
          </p:nvSpPr>
          <p:spPr bwMode="auto">
            <a:xfrm>
              <a:off x="4496" y="2699"/>
              <a:ext cx="387"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29" name="Freeform 105">
              <a:extLst>
                <a:ext uri="{FF2B5EF4-FFF2-40B4-BE49-F238E27FC236}">
                  <a16:creationId xmlns:a16="http://schemas.microsoft.com/office/drawing/2014/main" id="{AC3BE3B8-5548-332A-7D44-C5F618F80A5C}"/>
                </a:ext>
              </a:extLst>
            </p:cNvPr>
            <p:cNvSpPr>
              <a:spLocks/>
            </p:cNvSpPr>
            <p:nvPr/>
          </p:nvSpPr>
          <p:spPr bwMode="auto">
            <a:xfrm>
              <a:off x="3257" y="1786"/>
              <a:ext cx="548" cy="1432"/>
            </a:xfrm>
            <a:custGeom>
              <a:avLst/>
              <a:gdLst>
                <a:gd name="T0" fmla="*/ 547 w 548"/>
                <a:gd name="T1" fmla="*/ 0 h 1432"/>
                <a:gd name="T2" fmla="*/ 508 w 548"/>
                <a:gd name="T3" fmla="*/ 0 h 1432"/>
                <a:gd name="T4" fmla="*/ 0 w 548"/>
                <a:gd name="T5" fmla="*/ 1431 h 1432"/>
                <a:gd name="T6" fmla="*/ 95 w 548"/>
                <a:gd name="T7" fmla="*/ 1431 h 1432"/>
                <a:gd name="T8" fmla="*/ 547 w 548"/>
                <a:gd name="T9" fmla="*/ 0 h 1432"/>
                <a:gd name="T10" fmla="*/ 547 w 548"/>
                <a:gd name="T11" fmla="*/ 0 h 143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48" h="1432">
                  <a:moveTo>
                    <a:pt x="547" y="0"/>
                  </a:moveTo>
                  <a:lnTo>
                    <a:pt x="508" y="0"/>
                  </a:lnTo>
                  <a:lnTo>
                    <a:pt x="0" y="1431"/>
                  </a:lnTo>
                  <a:lnTo>
                    <a:pt x="95" y="1431"/>
                  </a:lnTo>
                  <a:lnTo>
                    <a:pt x="547" y="0"/>
                  </a:lnTo>
                </a:path>
              </a:pathLst>
            </a:custGeom>
            <a:solidFill>
              <a:srgbClr val="000000"/>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630" name="Freeform 106">
              <a:extLst>
                <a:ext uri="{FF2B5EF4-FFF2-40B4-BE49-F238E27FC236}">
                  <a16:creationId xmlns:a16="http://schemas.microsoft.com/office/drawing/2014/main" id="{18F6BB60-45E4-8542-1BB8-6C0BAFF9C2AD}"/>
                </a:ext>
              </a:extLst>
            </p:cNvPr>
            <p:cNvSpPr>
              <a:spLocks/>
            </p:cNvSpPr>
            <p:nvPr/>
          </p:nvSpPr>
          <p:spPr bwMode="auto">
            <a:xfrm>
              <a:off x="3620" y="2239"/>
              <a:ext cx="44" cy="33"/>
            </a:xfrm>
            <a:custGeom>
              <a:avLst/>
              <a:gdLst>
                <a:gd name="T0" fmla="*/ 12 w 44"/>
                <a:gd name="T1" fmla="*/ 0 h 33"/>
                <a:gd name="T2" fmla="*/ 43 w 44"/>
                <a:gd name="T3" fmla="*/ 0 h 33"/>
                <a:gd name="T4" fmla="*/ 31 w 44"/>
                <a:gd name="T5" fmla="*/ 32 h 33"/>
                <a:gd name="T6" fmla="*/ 0 w 44"/>
                <a:gd name="T7" fmla="*/ 32 h 33"/>
                <a:gd name="T8" fmla="*/ 12 w 44"/>
                <a:gd name="T9" fmla="*/ 0 h 33"/>
                <a:gd name="T10" fmla="*/ 12 w 44"/>
                <a:gd name="T11" fmla="*/ 0 h 3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4" h="33">
                  <a:moveTo>
                    <a:pt x="12" y="0"/>
                  </a:moveTo>
                  <a:lnTo>
                    <a:pt x="43" y="0"/>
                  </a:lnTo>
                  <a:lnTo>
                    <a:pt x="31" y="32"/>
                  </a:lnTo>
                  <a:lnTo>
                    <a:pt x="0" y="32"/>
                  </a:lnTo>
                  <a:lnTo>
                    <a:pt x="12" y="0"/>
                  </a:lnTo>
                </a:path>
              </a:pathLst>
            </a:custGeom>
            <a:solidFill>
              <a:srgbClr val="FFE1B0"/>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631" name="Line 107">
              <a:extLst>
                <a:ext uri="{FF2B5EF4-FFF2-40B4-BE49-F238E27FC236}">
                  <a16:creationId xmlns:a16="http://schemas.microsoft.com/office/drawing/2014/main" id="{07ACDE0F-D809-AF29-5112-73A8385F978E}"/>
                </a:ext>
              </a:extLst>
            </p:cNvPr>
            <p:cNvSpPr>
              <a:spLocks noChangeShapeType="1"/>
            </p:cNvSpPr>
            <p:nvPr/>
          </p:nvSpPr>
          <p:spPr bwMode="auto">
            <a:xfrm flipH="1">
              <a:off x="3293" y="1781"/>
              <a:ext cx="494" cy="1456"/>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32" name="Freeform 108">
              <a:extLst>
                <a:ext uri="{FF2B5EF4-FFF2-40B4-BE49-F238E27FC236}">
                  <a16:creationId xmlns:a16="http://schemas.microsoft.com/office/drawing/2014/main" id="{903EE8F0-CA74-66B0-5B4D-3990D327DFB6}"/>
                </a:ext>
              </a:extLst>
            </p:cNvPr>
            <p:cNvSpPr>
              <a:spLocks/>
            </p:cNvSpPr>
            <p:nvPr/>
          </p:nvSpPr>
          <p:spPr bwMode="auto">
            <a:xfrm>
              <a:off x="3401" y="1786"/>
              <a:ext cx="503" cy="1432"/>
            </a:xfrm>
            <a:custGeom>
              <a:avLst/>
              <a:gdLst>
                <a:gd name="T0" fmla="*/ 502 w 503"/>
                <a:gd name="T1" fmla="*/ 0 h 1432"/>
                <a:gd name="T2" fmla="*/ 442 w 503"/>
                <a:gd name="T3" fmla="*/ 0 h 1432"/>
                <a:gd name="T4" fmla="*/ 0 w 503"/>
                <a:gd name="T5" fmla="*/ 1431 h 1432"/>
                <a:gd name="T6" fmla="*/ 122 w 503"/>
                <a:gd name="T7" fmla="*/ 1431 h 1432"/>
                <a:gd name="T8" fmla="*/ 502 w 503"/>
                <a:gd name="T9" fmla="*/ 0 h 1432"/>
                <a:gd name="T10" fmla="*/ 502 w 503"/>
                <a:gd name="T11" fmla="*/ 0 h 143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03" h="1432">
                  <a:moveTo>
                    <a:pt x="502" y="0"/>
                  </a:moveTo>
                  <a:lnTo>
                    <a:pt x="442" y="0"/>
                  </a:lnTo>
                  <a:lnTo>
                    <a:pt x="0" y="1431"/>
                  </a:lnTo>
                  <a:lnTo>
                    <a:pt x="122" y="1431"/>
                  </a:lnTo>
                  <a:lnTo>
                    <a:pt x="502" y="0"/>
                  </a:lnTo>
                </a:path>
              </a:pathLst>
            </a:custGeom>
            <a:solidFill>
              <a:srgbClr val="000000"/>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633" name="Line 109">
              <a:extLst>
                <a:ext uri="{FF2B5EF4-FFF2-40B4-BE49-F238E27FC236}">
                  <a16:creationId xmlns:a16="http://schemas.microsoft.com/office/drawing/2014/main" id="{5B49450F-6068-6CBC-62AD-3C4A39D04683}"/>
                </a:ext>
              </a:extLst>
            </p:cNvPr>
            <p:cNvSpPr>
              <a:spLocks noChangeShapeType="1"/>
            </p:cNvSpPr>
            <p:nvPr/>
          </p:nvSpPr>
          <p:spPr bwMode="auto">
            <a:xfrm flipH="1">
              <a:off x="3435" y="1781"/>
              <a:ext cx="429" cy="1456"/>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34" name="Line 110">
              <a:extLst>
                <a:ext uri="{FF2B5EF4-FFF2-40B4-BE49-F238E27FC236}">
                  <a16:creationId xmlns:a16="http://schemas.microsoft.com/office/drawing/2014/main" id="{146E8185-F0F0-1392-9C21-84F8F5046791}"/>
                </a:ext>
              </a:extLst>
            </p:cNvPr>
            <p:cNvSpPr>
              <a:spLocks noChangeShapeType="1"/>
            </p:cNvSpPr>
            <p:nvPr/>
          </p:nvSpPr>
          <p:spPr bwMode="auto">
            <a:xfrm flipH="1">
              <a:off x="3475" y="1781"/>
              <a:ext cx="410" cy="1456"/>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35" name="Freeform 111">
              <a:extLst>
                <a:ext uri="{FF2B5EF4-FFF2-40B4-BE49-F238E27FC236}">
                  <a16:creationId xmlns:a16="http://schemas.microsoft.com/office/drawing/2014/main" id="{C546CD08-6E03-7DB0-4BB7-A2914970E85C}"/>
                </a:ext>
              </a:extLst>
            </p:cNvPr>
            <p:cNvSpPr>
              <a:spLocks/>
            </p:cNvSpPr>
            <p:nvPr/>
          </p:nvSpPr>
          <p:spPr bwMode="auto">
            <a:xfrm>
              <a:off x="3335" y="3262"/>
              <a:ext cx="233" cy="533"/>
            </a:xfrm>
            <a:custGeom>
              <a:avLst/>
              <a:gdLst>
                <a:gd name="T0" fmla="*/ 156 w 233"/>
                <a:gd name="T1" fmla="*/ 0 h 533"/>
                <a:gd name="T2" fmla="*/ 232 w 233"/>
                <a:gd name="T3" fmla="*/ 0 h 533"/>
                <a:gd name="T4" fmla="*/ 89 w 233"/>
                <a:gd name="T5" fmla="*/ 532 h 533"/>
                <a:gd name="T6" fmla="*/ 0 w 233"/>
                <a:gd name="T7" fmla="*/ 532 h 533"/>
                <a:gd name="T8" fmla="*/ 156 w 233"/>
                <a:gd name="T9" fmla="*/ 0 h 533"/>
                <a:gd name="T10" fmla="*/ 156 w 233"/>
                <a:gd name="T11" fmla="*/ 0 h 53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33" h="533">
                  <a:moveTo>
                    <a:pt x="156" y="0"/>
                  </a:moveTo>
                  <a:lnTo>
                    <a:pt x="232" y="0"/>
                  </a:lnTo>
                  <a:lnTo>
                    <a:pt x="89" y="532"/>
                  </a:lnTo>
                  <a:lnTo>
                    <a:pt x="0" y="532"/>
                  </a:lnTo>
                  <a:lnTo>
                    <a:pt x="156" y="0"/>
                  </a:lnTo>
                </a:path>
              </a:pathLst>
            </a:custGeom>
            <a:solidFill>
              <a:srgbClr val="806210"/>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636" name="Freeform 112">
              <a:extLst>
                <a:ext uri="{FF2B5EF4-FFF2-40B4-BE49-F238E27FC236}">
                  <a16:creationId xmlns:a16="http://schemas.microsoft.com/office/drawing/2014/main" id="{A439AED4-3F61-2A41-7C39-D2A115F88542}"/>
                </a:ext>
              </a:extLst>
            </p:cNvPr>
            <p:cNvSpPr>
              <a:spLocks/>
            </p:cNvSpPr>
            <p:nvPr/>
          </p:nvSpPr>
          <p:spPr bwMode="auto">
            <a:xfrm>
              <a:off x="3417" y="1786"/>
              <a:ext cx="569" cy="2009"/>
            </a:xfrm>
            <a:custGeom>
              <a:avLst/>
              <a:gdLst>
                <a:gd name="T0" fmla="*/ 568 w 569"/>
                <a:gd name="T1" fmla="*/ 0 h 2009"/>
                <a:gd name="T2" fmla="*/ 529 w 569"/>
                <a:gd name="T3" fmla="*/ 0 h 2009"/>
                <a:gd name="T4" fmla="*/ 0 w 569"/>
                <a:gd name="T5" fmla="*/ 2008 h 2009"/>
                <a:gd name="T6" fmla="*/ 132 w 569"/>
                <a:gd name="T7" fmla="*/ 2008 h 2009"/>
                <a:gd name="T8" fmla="*/ 568 w 569"/>
                <a:gd name="T9" fmla="*/ 0 h 2009"/>
                <a:gd name="T10" fmla="*/ 568 w 569"/>
                <a:gd name="T11" fmla="*/ 0 h 200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69" h="2009">
                  <a:moveTo>
                    <a:pt x="568" y="0"/>
                  </a:moveTo>
                  <a:lnTo>
                    <a:pt x="529" y="0"/>
                  </a:lnTo>
                  <a:lnTo>
                    <a:pt x="0" y="2008"/>
                  </a:lnTo>
                  <a:lnTo>
                    <a:pt x="132" y="2008"/>
                  </a:lnTo>
                  <a:lnTo>
                    <a:pt x="568" y="0"/>
                  </a:lnTo>
                </a:path>
              </a:pathLst>
            </a:custGeom>
            <a:solidFill>
              <a:srgbClr val="000000"/>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637" name="Freeform 113">
              <a:extLst>
                <a:ext uri="{FF2B5EF4-FFF2-40B4-BE49-F238E27FC236}">
                  <a16:creationId xmlns:a16="http://schemas.microsoft.com/office/drawing/2014/main" id="{DF389E11-2039-4626-E164-75D525A26CD0}"/>
                </a:ext>
              </a:extLst>
            </p:cNvPr>
            <p:cNvSpPr>
              <a:spLocks/>
            </p:cNvSpPr>
            <p:nvPr/>
          </p:nvSpPr>
          <p:spPr bwMode="auto">
            <a:xfrm>
              <a:off x="3692" y="2699"/>
              <a:ext cx="52" cy="50"/>
            </a:xfrm>
            <a:custGeom>
              <a:avLst/>
              <a:gdLst>
                <a:gd name="T0" fmla="*/ 12 w 52"/>
                <a:gd name="T1" fmla="*/ 0 h 50"/>
                <a:gd name="T2" fmla="*/ 51 w 52"/>
                <a:gd name="T3" fmla="*/ 0 h 50"/>
                <a:gd name="T4" fmla="*/ 38 w 52"/>
                <a:gd name="T5" fmla="*/ 49 h 50"/>
                <a:gd name="T6" fmla="*/ 0 w 52"/>
                <a:gd name="T7" fmla="*/ 49 h 50"/>
                <a:gd name="T8" fmla="*/ 12 w 52"/>
                <a:gd name="T9" fmla="*/ 0 h 50"/>
                <a:gd name="T10" fmla="*/ 12 w 52"/>
                <a:gd name="T11" fmla="*/ 0 h 5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2" h="50">
                  <a:moveTo>
                    <a:pt x="12" y="0"/>
                  </a:moveTo>
                  <a:lnTo>
                    <a:pt x="51" y="0"/>
                  </a:lnTo>
                  <a:lnTo>
                    <a:pt x="38" y="49"/>
                  </a:lnTo>
                  <a:lnTo>
                    <a:pt x="0" y="49"/>
                  </a:lnTo>
                  <a:lnTo>
                    <a:pt x="12" y="0"/>
                  </a:lnTo>
                </a:path>
              </a:pathLst>
            </a:custGeom>
            <a:solidFill>
              <a:srgbClr val="FFE1B0"/>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638" name="Freeform 114">
              <a:extLst>
                <a:ext uri="{FF2B5EF4-FFF2-40B4-BE49-F238E27FC236}">
                  <a16:creationId xmlns:a16="http://schemas.microsoft.com/office/drawing/2014/main" id="{AE2CCC0A-82E4-9314-05ED-2EF811E648BA}"/>
                </a:ext>
              </a:extLst>
            </p:cNvPr>
            <p:cNvSpPr>
              <a:spLocks/>
            </p:cNvSpPr>
            <p:nvPr/>
          </p:nvSpPr>
          <p:spPr bwMode="auto">
            <a:xfrm>
              <a:off x="3925" y="1829"/>
              <a:ext cx="52" cy="25"/>
            </a:xfrm>
            <a:custGeom>
              <a:avLst/>
              <a:gdLst>
                <a:gd name="T0" fmla="*/ 51 w 52"/>
                <a:gd name="T1" fmla="*/ 0 h 25"/>
                <a:gd name="T2" fmla="*/ 6 w 52"/>
                <a:gd name="T3" fmla="*/ 0 h 25"/>
                <a:gd name="T4" fmla="*/ 0 w 52"/>
                <a:gd name="T5" fmla="*/ 24 h 25"/>
                <a:gd name="T6" fmla="*/ 45 w 52"/>
                <a:gd name="T7" fmla="*/ 24 h 25"/>
                <a:gd name="T8" fmla="*/ 51 w 52"/>
                <a:gd name="T9" fmla="*/ 0 h 25"/>
                <a:gd name="T10" fmla="*/ 51 w 52"/>
                <a:gd name="T11" fmla="*/ 0 h 2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2" h="25">
                  <a:moveTo>
                    <a:pt x="51" y="0"/>
                  </a:moveTo>
                  <a:lnTo>
                    <a:pt x="6" y="0"/>
                  </a:lnTo>
                  <a:lnTo>
                    <a:pt x="0" y="24"/>
                  </a:lnTo>
                  <a:lnTo>
                    <a:pt x="45" y="24"/>
                  </a:lnTo>
                  <a:lnTo>
                    <a:pt x="51" y="0"/>
                  </a:lnTo>
                </a:path>
              </a:pathLst>
            </a:custGeom>
            <a:solidFill>
              <a:srgbClr val="FFE1B0"/>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639" name="Freeform 115">
              <a:extLst>
                <a:ext uri="{FF2B5EF4-FFF2-40B4-BE49-F238E27FC236}">
                  <a16:creationId xmlns:a16="http://schemas.microsoft.com/office/drawing/2014/main" id="{847F8FF2-18F3-59C7-E694-B719822B12BE}"/>
                </a:ext>
              </a:extLst>
            </p:cNvPr>
            <p:cNvSpPr>
              <a:spLocks/>
            </p:cNvSpPr>
            <p:nvPr/>
          </p:nvSpPr>
          <p:spPr bwMode="auto">
            <a:xfrm>
              <a:off x="4038" y="2944"/>
              <a:ext cx="229" cy="851"/>
            </a:xfrm>
            <a:custGeom>
              <a:avLst/>
              <a:gdLst>
                <a:gd name="T0" fmla="*/ 228 w 229"/>
                <a:gd name="T1" fmla="*/ 850 h 851"/>
                <a:gd name="T2" fmla="*/ 0 w 229"/>
                <a:gd name="T3" fmla="*/ 850 h 851"/>
                <a:gd name="T4" fmla="*/ 34 w 229"/>
                <a:gd name="T5" fmla="*/ 65 h 851"/>
                <a:gd name="T6" fmla="*/ 40 w 229"/>
                <a:gd name="T7" fmla="*/ 55 h 851"/>
                <a:gd name="T8" fmla="*/ 48 w 229"/>
                <a:gd name="T9" fmla="*/ 45 h 851"/>
                <a:gd name="T10" fmla="*/ 67 w 229"/>
                <a:gd name="T11" fmla="*/ 26 h 851"/>
                <a:gd name="T12" fmla="*/ 89 w 229"/>
                <a:gd name="T13" fmla="*/ 11 h 851"/>
                <a:gd name="T14" fmla="*/ 114 w 229"/>
                <a:gd name="T15" fmla="*/ 0 h 851"/>
                <a:gd name="T16" fmla="*/ 139 w 229"/>
                <a:gd name="T17" fmla="*/ 11 h 851"/>
                <a:gd name="T18" fmla="*/ 161 w 229"/>
                <a:gd name="T19" fmla="*/ 26 h 851"/>
                <a:gd name="T20" fmla="*/ 180 w 229"/>
                <a:gd name="T21" fmla="*/ 45 h 851"/>
                <a:gd name="T22" fmla="*/ 189 w 229"/>
                <a:gd name="T23" fmla="*/ 55 h 851"/>
                <a:gd name="T24" fmla="*/ 196 w 229"/>
                <a:gd name="T25" fmla="*/ 65 h 851"/>
                <a:gd name="T26" fmla="*/ 228 w 229"/>
                <a:gd name="T27" fmla="*/ 850 h 851"/>
                <a:gd name="T28" fmla="*/ 228 w 229"/>
                <a:gd name="T29" fmla="*/ 850 h 851"/>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229" h="851">
                  <a:moveTo>
                    <a:pt x="228" y="850"/>
                  </a:moveTo>
                  <a:lnTo>
                    <a:pt x="0" y="850"/>
                  </a:lnTo>
                  <a:lnTo>
                    <a:pt x="34" y="65"/>
                  </a:lnTo>
                  <a:lnTo>
                    <a:pt x="40" y="55"/>
                  </a:lnTo>
                  <a:lnTo>
                    <a:pt x="48" y="45"/>
                  </a:lnTo>
                  <a:lnTo>
                    <a:pt x="67" y="26"/>
                  </a:lnTo>
                  <a:lnTo>
                    <a:pt x="89" y="11"/>
                  </a:lnTo>
                  <a:lnTo>
                    <a:pt x="114" y="0"/>
                  </a:lnTo>
                  <a:lnTo>
                    <a:pt x="139" y="11"/>
                  </a:lnTo>
                  <a:lnTo>
                    <a:pt x="161" y="26"/>
                  </a:lnTo>
                  <a:lnTo>
                    <a:pt x="180" y="45"/>
                  </a:lnTo>
                  <a:lnTo>
                    <a:pt x="189" y="55"/>
                  </a:lnTo>
                  <a:lnTo>
                    <a:pt x="196" y="65"/>
                  </a:lnTo>
                  <a:lnTo>
                    <a:pt x="228" y="850"/>
                  </a:lnTo>
                </a:path>
              </a:pathLst>
            </a:custGeom>
            <a:solidFill>
              <a:srgbClr val="000000"/>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640" name="Freeform 116">
              <a:extLst>
                <a:ext uri="{FF2B5EF4-FFF2-40B4-BE49-F238E27FC236}">
                  <a16:creationId xmlns:a16="http://schemas.microsoft.com/office/drawing/2014/main" id="{0505089A-7644-42E9-0519-541B10BB357C}"/>
                </a:ext>
              </a:extLst>
            </p:cNvPr>
            <p:cNvSpPr>
              <a:spLocks/>
            </p:cNvSpPr>
            <p:nvPr/>
          </p:nvSpPr>
          <p:spPr bwMode="auto">
            <a:xfrm>
              <a:off x="3620" y="2944"/>
              <a:ext cx="321" cy="851"/>
            </a:xfrm>
            <a:custGeom>
              <a:avLst/>
              <a:gdLst>
                <a:gd name="T0" fmla="*/ 249 w 321"/>
                <a:gd name="T1" fmla="*/ 0 h 851"/>
                <a:gd name="T2" fmla="*/ 240 w 321"/>
                <a:gd name="T3" fmla="*/ 2 h 851"/>
                <a:gd name="T4" fmla="*/ 218 w 321"/>
                <a:gd name="T5" fmla="*/ 12 h 851"/>
                <a:gd name="T6" fmla="*/ 205 w 321"/>
                <a:gd name="T7" fmla="*/ 20 h 851"/>
                <a:gd name="T8" fmla="*/ 190 w 321"/>
                <a:gd name="T9" fmla="*/ 31 h 851"/>
                <a:gd name="T10" fmla="*/ 177 w 321"/>
                <a:gd name="T11" fmla="*/ 45 h 851"/>
                <a:gd name="T12" fmla="*/ 165 w 321"/>
                <a:gd name="T13" fmla="*/ 65 h 851"/>
                <a:gd name="T14" fmla="*/ 0 w 321"/>
                <a:gd name="T15" fmla="*/ 850 h 851"/>
                <a:gd name="T16" fmla="*/ 217 w 321"/>
                <a:gd name="T17" fmla="*/ 850 h 851"/>
                <a:gd name="T18" fmla="*/ 320 w 321"/>
                <a:gd name="T19" fmla="*/ 65 h 851"/>
                <a:gd name="T20" fmla="*/ 316 w 321"/>
                <a:gd name="T21" fmla="*/ 58 h 851"/>
                <a:gd name="T22" fmla="*/ 308 w 321"/>
                <a:gd name="T23" fmla="*/ 42 h 851"/>
                <a:gd name="T24" fmla="*/ 299 w 321"/>
                <a:gd name="T25" fmla="*/ 31 h 851"/>
                <a:gd name="T26" fmla="*/ 287 w 321"/>
                <a:gd name="T27" fmla="*/ 21 h 851"/>
                <a:gd name="T28" fmla="*/ 270 w 321"/>
                <a:gd name="T29" fmla="*/ 9 h 851"/>
                <a:gd name="T30" fmla="*/ 249 w 321"/>
                <a:gd name="T31" fmla="*/ 0 h 851"/>
                <a:gd name="T32" fmla="*/ 249 w 321"/>
                <a:gd name="T33" fmla="*/ 0 h 851"/>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321" h="851">
                  <a:moveTo>
                    <a:pt x="249" y="0"/>
                  </a:moveTo>
                  <a:lnTo>
                    <a:pt x="240" y="2"/>
                  </a:lnTo>
                  <a:lnTo>
                    <a:pt x="218" y="12"/>
                  </a:lnTo>
                  <a:lnTo>
                    <a:pt x="205" y="20"/>
                  </a:lnTo>
                  <a:lnTo>
                    <a:pt x="190" y="31"/>
                  </a:lnTo>
                  <a:lnTo>
                    <a:pt x="177" y="45"/>
                  </a:lnTo>
                  <a:lnTo>
                    <a:pt x="165" y="65"/>
                  </a:lnTo>
                  <a:lnTo>
                    <a:pt x="0" y="850"/>
                  </a:lnTo>
                  <a:lnTo>
                    <a:pt x="217" y="850"/>
                  </a:lnTo>
                  <a:lnTo>
                    <a:pt x="320" y="65"/>
                  </a:lnTo>
                  <a:lnTo>
                    <a:pt x="316" y="58"/>
                  </a:lnTo>
                  <a:lnTo>
                    <a:pt x="308" y="42"/>
                  </a:lnTo>
                  <a:lnTo>
                    <a:pt x="299" y="31"/>
                  </a:lnTo>
                  <a:lnTo>
                    <a:pt x="287" y="21"/>
                  </a:lnTo>
                  <a:lnTo>
                    <a:pt x="270" y="9"/>
                  </a:lnTo>
                  <a:lnTo>
                    <a:pt x="249" y="0"/>
                  </a:lnTo>
                </a:path>
              </a:pathLst>
            </a:custGeom>
            <a:solidFill>
              <a:srgbClr val="000000"/>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641" name="Freeform 117">
              <a:extLst>
                <a:ext uri="{FF2B5EF4-FFF2-40B4-BE49-F238E27FC236}">
                  <a16:creationId xmlns:a16="http://schemas.microsoft.com/office/drawing/2014/main" id="{5A22FB67-1B03-D519-ABC7-6917CA21BAA8}"/>
                </a:ext>
              </a:extLst>
            </p:cNvPr>
            <p:cNvSpPr>
              <a:spLocks/>
            </p:cNvSpPr>
            <p:nvPr/>
          </p:nvSpPr>
          <p:spPr bwMode="auto">
            <a:xfrm>
              <a:off x="4359" y="2944"/>
              <a:ext cx="337" cy="851"/>
            </a:xfrm>
            <a:custGeom>
              <a:avLst/>
              <a:gdLst>
                <a:gd name="T0" fmla="*/ 78 w 337"/>
                <a:gd name="T1" fmla="*/ 0 h 851"/>
                <a:gd name="T2" fmla="*/ 88 w 337"/>
                <a:gd name="T3" fmla="*/ 2 h 851"/>
                <a:gd name="T4" fmla="*/ 111 w 337"/>
                <a:gd name="T5" fmla="*/ 12 h 851"/>
                <a:gd name="T6" fmla="*/ 126 w 337"/>
                <a:gd name="T7" fmla="*/ 20 h 851"/>
                <a:gd name="T8" fmla="*/ 141 w 337"/>
                <a:gd name="T9" fmla="*/ 31 h 851"/>
                <a:gd name="T10" fmla="*/ 156 w 337"/>
                <a:gd name="T11" fmla="*/ 45 h 851"/>
                <a:gd name="T12" fmla="*/ 170 w 337"/>
                <a:gd name="T13" fmla="*/ 65 h 851"/>
                <a:gd name="T14" fmla="*/ 336 w 337"/>
                <a:gd name="T15" fmla="*/ 850 h 851"/>
                <a:gd name="T16" fmla="*/ 96 w 337"/>
                <a:gd name="T17" fmla="*/ 850 h 851"/>
                <a:gd name="T18" fmla="*/ 0 w 337"/>
                <a:gd name="T19" fmla="*/ 65 h 851"/>
                <a:gd name="T20" fmla="*/ 2 w 337"/>
                <a:gd name="T21" fmla="*/ 58 h 851"/>
                <a:gd name="T22" fmla="*/ 12 w 337"/>
                <a:gd name="T23" fmla="*/ 42 h 851"/>
                <a:gd name="T24" fmla="*/ 22 w 337"/>
                <a:gd name="T25" fmla="*/ 31 h 851"/>
                <a:gd name="T26" fmla="*/ 35 w 337"/>
                <a:gd name="T27" fmla="*/ 21 h 851"/>
                <a:gd name="T28" fmla="*/ 55 w 337"/>
                <a:gd name="T29" fmla="*/ 9 h 851"/>
                <a:gd name="T30" fmla="*/ 78 w 337"/>
                <a:gd name="T31" fmla="*/ 0 h 851"/>
                <a:gd name="T32" fmla="*/ 78 w 337"/>
                <a:gd name="T33" fmla="*/ 0 h 851"/>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337" h="851">
                  <a:moveTo>
                    <a:pt x="78" y="0"/>
                  </a:moveTo>
                  <a:lnTo>
                    <a:pt x="88" y="2"/>
                  </a:lnTo>
                  <a:lnTo>
                    <a:pt x="111" y="12"/>
                  </a:lnTo>
                  <a:lnTo>
                    <a:pt x="126" y="20"/>
                  </a:lnTo>
                  <a:lnTo>
                    <a:pt x="141" y="31"/>
                  </a:lnTo>
                  <a:lnTo>
                    <a:pt x="156" y="45"/>
                  </a:lnTo>
                  <a:lnTo>
                    <a:pt x="170" y="65"/>
                  </a:lnTo>
                  <a:lnTo>
                    <a:pt x="336" y="850"/>
                  </a:lnTo>
                  <a:lnTo>
                    <a:pt x="96" y="850"/>
                  </a:lnTo>
                  <a:lnTo>
                    <a:pt x="0" y="65"/>
                  </a:lnTo>
                  <a:lnTo>
                    <a:pt x="2" y="58"/>
                  </a:lnTo>
                  <a:lnTo>
                    <a:pt x="12" y="42"/>
                  </a:lnTo>
                  <a:lnTo>
                    <a:pt x="22" y="31"/>
                  </a:lnTo>
                  <a:lnTo>
                    <a:pt x="35" y="21"/>
                  </a:lnTo>
                  <a:lnTo>
                    <a:pt x="55" y="9"/>
                  </a:lnTo>
                  <a:lnTo>
                    <a:pt x="78" y="0"/>
                  </a:lnTo>
                </a:path>
              </a:pathLst>
            </a:custGeom>
            <a:solidFill>
              <a:srgbClr val="000000"/>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642" name="Line 118">
              <a:extLst>
                <a:ext uri="{FF2B5EF4-FFF2-40B4-BE49-F238E27FC236}">
                  <a16:creationId xmlns:a16="http://schemas.microsoft.com/office/drawing/2014/main" id="{8E8F972B-751D-3C00-7A5A-F46E20838D86}"/>
                </a:ext>
              </a:extLst>
            </p:cNvPr>
            <p:cNvSpPr>
              <a:spLocks noChangeShapeType="1"/>
            </p:cNvSpPr>
            <p:nvPr/>
          </p:nvSpPr>
          <p:spPr bwMode="auto">
            <a:xfrm flipH="1">
              <a:off x="3547" y="3279"/>
              <a:ext cx="1061" cy="0"/>
            </a:xfrm>
            <a:prstGeom prst="line">
              <a:avLst/>
            </a:prstGeom>
            <a:noFill/>
            <a:ln w="508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43" name="Line 119">
              <a:extLst>
                <a:ext uri="{FF2B5EF4-FFF2-40B4-BE49-F238E27FC236}">
                  <a16:creationId xmlns:a16="http://schemas.microsoft.com/office/drawing/2014/main" id="{7D5855BC-029F-AB2A-1343-4DB4718C17DD}"/>
                </a:ext>
              </a:extLst>
            </p:cNvPr>
            <p:cNvSpPr>
              <a:spLocks noChangeShapeType="1"/>
            </p:cNvSpPr>
            <p:nvPr/>
          </p:nvSpPr>
          <p:spPr bwMode="auto">
            <a:xfrm flipH="1">
              <a:off x="3530" y="3344"/>
              <a:ext cx="1090" cy="0"/>
            </a:xfrm>
            <a:prstGeom prst="line">
              <a:avLst/>
            </a:prstGeom>
            <a:noFill/>
            <a:ln w="508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44" name="Line 120">
              <a:extLst>
                <a:ext uri="{FF2B5EF4-FFF2-40B4-BE49-F238E27FC236}">
                  <a16:creationId xmlns:a16="http://schemas.microsoft.com/office/drawing/2014/main" id="{6DDB7EA8-BB5C-C7F2-BE3F-E0D9D59C0539}"/>
                </a:ext>
              </a:extLst>
            </p:cNvPr>
            <p:cNvSpPr>
              <a:spLocks noChangeShapeType="1"/>
            </p:cNvSpPr>
            <p:nvPr/>
          </p:nvSpPr>
          <p:spPr bwMode="auto">
            <a:xfrm flipH="1">
              <a:off x="3511" y="3412"/>
              <a:ext cx="1126" cy="0"/>
            </a:xfrm>
            <a:prstGeom prst="line">
              <a:avLst/>
            </a:prstGeom>
            <a:noFill/>
            <a:ln w="508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45" name="Line 121">
              <a:extLst>
                <a:ext uri="{FF2B5EF4-FFF2-40B4-BE49-F238E27FC236}">
                  <a16:creationId xmlns:a16="http://schemas.microsoft.com/office/drawing/2014/main" id="{5C97F757-C27B-9FC3-F34E-D786DF59792F}"/>
                </a:ext>
              </a:extLst>
            </p:cNvPr>
            <p:cNvSpPr>
              <a:spLocks noChangeShapeType="1"/>
            </p:cNvSpPr>
            <p:nvPr/>
          </p:nvSpPr>
          <p:spPr bwMode="auto">
            <a:xfrm flipH="1">
              <a:off x="3493" y="3481"/>
              <a:ext cx="1166" cy="0"/>
            </a:xfrm>
            <a:prstGeom prst="line">
              <a:avLst/>
            </a:prstGeom>
            <a:noFill/>
            <a:ln w="508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46" name="Line 122">
              <a:extLst>
                <a:ext uri="{FF2B5EF4-FFF2-40B4-BE49-F238E27FC236}">
                  <a16:creationId xmlns:a16="http://schemas.microsoft.com/office/drawing/2014/main" id="{4B68274A-4BDE-1411-6142-51B21B8DD6E0}"/>
                </a:ext>
              </a:extLst>
            </p:cNvPr>
            <p:cNvSpPr>
              <a:spLocks noChangeShapeType="1"/>
            </p:cNvSpPr>
            <p:nvPr/>
          </p:nvSpPr>
          <p:spPr bwMode="auto">
            <a:xfrm flipH="1">
              <a:off x="3476" y="3551"/>
              <a:ext cx="1201" cy="0"/>
            </a:xfrm>
            <a:prstGeom prst="line">
              <a:avLst/>
            </a:prstGeom>
            <a:noFill/>
            <a:ln w="508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47" name="Line 123">
              <a:extLst>
                <a:ext uri="{FF2B5EF4-FFF2-40B4-BE49-F238E27FC236}">
                  <a16:creationId xmlns:a16="http://schemas.microsoft.com/office/drawing/2014/main" id="{D8794F8E-C9C7-D8E9-D4B4-D525C048E198}"/>
                </a:ext>
              </a:extLst>
            </p:cNvPr>
            <p:cNvSpPr>
              <a:spLocks noChangeShapeType="1"/>
            </p:cNvSpPr>
            <p:nvPr/>
          </p:nvSpPr>
          <p:spPr bwMode="auto">
            <a:xfrm flipH="1">
              <a:off x="3458" y="3621"/>
              <a:ext cx="1228" cy="0"/>
            </a:xfrm>
            <a:prstGeom prst="line">
              <a:avLst/>
            </a:prstGeom>
            <a:noFill/>
            <a:ln w="508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48" name="Line 124">
              <a:extLst>
                <a:ext uri="{FF2B5EF4-FFF2-40B4-BE49-F238E27FC236}">
                  <a16:creationId xmlns:a16="http://schemas.microsoft.com/office/drawing/2014/main" id="{1EBFF7FE-28AE-C039-3340-ECE9CB42638A}"/>
                </a:ext>
              </a:extLst>
            </p:cNvPr>
            <p:cNvSpPr>
              <a:spLocks noChangeShapeType="1"/>
            </p:cNvSpPr>
            <p:nvPr/>
          </p:nvSpPr>
          <p:spPr bwMode="auto">
            <a:xfrm flipH="1">
              <a:off x="3438" y="3695"/>
              <a:ext cx="1266" cy="0"/>
            </a:xfrm>
            <a:prstGeom prst="line">
              <a:avLst/>
            </a:prstGeom>
            <a:noFill/>
            <a:ln w="508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49" name="Line 125">
              <a:extLst>
                <a:ext uri="{FF2B5EF4-FFF2-40B4-BE49-F238E27FC236}">
                  <a16:creationId xmlns:a16="http://schemas.microsoft.com/office/drawing/2014/main" id="{6EF5FEC6-A045-C4EE-0369-FBDC85C8CB96}"/>
                </a:ext>
              </a:extLst>
            </p:cNvPr>
            <p:cNvSpPr>
              <a:spLocks noChangeShapeType="1"/>
            </p:cNvSpPr>
            <p:nvPr/>
          </p:nvSpPr>
          <p:spPr bwMode="auto">
            <a:xfrm flipH="1">
              <a:off x="3477" y="1781"/>
              <a:ext cx="489" cy="2017"/>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50" name="Freeform 126">
              <a:extLst>
                <a:ext uri="{FF2B5EF4-FFF2-40B4-BE49-F238E27FC236}">
                  <a16:creationId xmlns:a16="http://schemas.microsoft.com/office/drawing/2014/main" id="{92B723BB-4B3E-9958-A7A6-E2C83BCED38A}"/>
                </a:ext>
              </a:extLst>
            </p:cNvPr>
            <p:cNvSpPr>
              <a:spLocks/>
            </p:cNvSpPr>
            <p:nvPr/>
          </p:nvSpPr>
          <p:spPr bwMode="auto">
            <a:xfrm>
              <a:off x="3804" y="1557"/>
              <a:ext cx="295" cy="1370"/>
            </a:xfrm>
            <a:custGeom>
              <a:avLst/>
              <a:gdLst>
                <a:gd name="T0" fmla="*/ 271 w 295"/>
                <a:gd name="T1" fmla="*/ 0 h 1370"/>
                <a:gd name="T2" fmla="*/ 294 w 295"/>
                <a:gd name="T3" fmla="*/ 0 h 1370"/>
                <a:gd name="T4" fmla="*/ 135 w 295"/>
                <a:gd name="T5" fmla="*/ 1369 h 1370"/>
                <a:gd name="T6" fmla="*/ 0 w 295"/>
                <a:gd name="T7" fmla="*/ 1369 h 1370"/>
                <a:gd name="T8" fmla="*/ 271 w 295"/>
                <a:gd name="T9" fmla="*/ 0 h 1370"/>
                <a:gd name="T10" fmla="*/ 271 w 295"/>
                <a:gd name="T11" fmla="*/ 0 h 137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95" h="1370">
                  <a:moveTo>
                    <a:pt x="271" y="0"/>
                  </a:moveTo>
                  <a:lnTo>
                    <a:pt x="294" y="0"/>
                  </a:lnTo>
                  <a:lnTo>
                    <a:pt x="135" y="1369"/>
                  </a:lnTo>
                  <a:lnTo>
                    <a:pt x="0" y="1369"/>
                  </a:lnTo>
                  <a:lnTo>
                    <a:pt x="271" y="0"/>
                  </a:lnTo>
                </a:path>
              </a:pathLst>
            </a:custGeom>
            <a:solidFill>
              <a:srgbClr val="D2B06A"/>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651" name="Freeform 127">
              <a:extLst>
                <a:ext uri="{FF2B5EF4-FFF2-40B4-BE49-F238E27FC236}">
                  <a16:creationId xmlns:a16="http://schemas.microsoft.com/office/drawing/2014/main" id="{6784892C-C8E5-E813-B2E0-74D66E2B6506}"/>
                </a:ext>
              </a:extLst>
            </p:cNvPr>
            <p:cNvSpPr>
              <a:spLocks/>
            </p:cNvSpPr>
            <p:nvPr/>
          </p:nvSpPr>
          <p:spPr bwMode="auto">
            <a:xfrm>
              <a:off x="3800" y="1557"/>
              <a:ext cx="292" cy="1370"/>
            </a:xfrm>
            <a:custGeom>
              <a:avLst/>
              <a:gdLst>
                <a:gd name="T0" fmla="*/ 291 w 292"/>
                <a:gd name="T1" fmla="*/ 0 h 1370"/>
                <a:gd name="T2" fmla="*/ 128 w 292"/>
                <a:gd name="T3" fmla="*/ 1369 h 1370"/>
                <a:gd name="T4" fmla="*/ 0 w 292"/>
                <a:gd name="T5" fmla="*/ 1369 h 1370"/>
                <a:gd name="T6" fmla="*/ 270 w 292"/>
                <a:gd name="T7" fmla="*/ 0 h 1370"/>
                <a:gd name="T8" fmla="*/ 291 w 292"/>
                <a:gd name="T9" fmla="*/ 0 h 1370"/>
                <a:gd name="T10" fmla="*/ 291 w 292"/>
                <a:gd name="T11" fmla="*/ 0 h 137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92" h="1370">
                  <a:moveTo>
                    <a:pt x="291" y="0"/>
                  </a:moveTo>
                  <a:lnTo>
                    <a:pt x="128" y="1369"/>
                  </a:lnTo>
                  <a:lnTo>
                    <a:pt x="0" y="1369"/>
                  </a:lnTo>
                  <a:lnTo>
                    <a:pt x="270" y="0"/>
                  </a:lnTo>
                  <a:lnTo>
                    <a:pt x="291" y="0"/>
                  </a:lnTo>
                </a:path>
              </a:pathLst>
            </a:custGeom>
            <a:solidFill>
              <a:srgbClr val="D2B06A"/>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652" name="Freeform 128">
              <a:extLst>
                <a:ext uri="{FF2B5EF4-FFF2-40B4-BE49-F238E27FC236}">
                  <a16:creationId xmlns:a16="http://schemas.microsoft.com/office/drawing/2014/main" id="{8D421730-FA9A-6DF2-F325-4665F45E1DED}"/>
                </a:ext>
              </a:extLst>
            </p:cNvPr>
            <p:cNvSpPr>
              <a:spLocks/>
            </p:cNvSpPr>
            <p:nvPr/>
          </p:nvSpPr>
          <p:spPr bwMode="auto">
            <a:xfrm>
              <a:off x="3798" y="1557"/>
              <a:ext cx="291" cy="1370"/>
            </a:xfrm>
            <a:custGeom>
              <a:avLst/>
              <a:gdLst>
                <a:gd name="T0" fmla="*/ 290 w 291"/>
                <a:gd name="T1" fmla="*/ 0 h 1370"/>
                <a:gd name="T2" fmla="*/ 117 w 291"/>
                <a:gd name="T3" fmla="*/ 1369 h 1370"/>
                <a:gd name="T4" fmla="*/ 0 w 291"/>
                <a:gd name="T5" fmla="*/ 1369 h 1370"/>
                <a:gd name="T6" fmla="*/ 272 w 291"/>
                <a:gd name="T7" fmla="*/ 0 h 1370"/>
                <a:gd name="T8" fmla="*/ 290 w 291"/>
                <a:gd name="T9" fmla="*/ 0 h 1370"/>
                <a:gd name="T10" fmla="*/ 290 w 291"/>
                <a:gd name="T11" fmla="*/ 0 h 137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91" h="1370">
                  <a:moveTo>
                    <a:pt x="290" y="0"/>
                  </a:moveTo>
                  <a:lnTo>
                    <a:pt x="117" y="1369"/>
                  </a:lnTo>
                  <a:lnTo>
                    <a:pt x="0" y="1369"/>
                  </a:lnTo>
                  <a:lnTo>
                    <a:pt x="272" y="0"/>
                  </a:lnTo>
                  <a:lnTo>
                    <a:pt x="290" y="0"/>
                  </a:lnTo>
                </a:path>
              </a:pathLst>
            </a:custGeom>
            <a:solidFill>
              <a:srgbClr val="A16252"/>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653" name="Freeform 129">
              <a:extLst>
                <a:ext uri="{FF2B5EF4-FFF2-40B4-BE49-F238E27FC236}">
                  <a16:creationId xmlns:a16="http://schemas.microsoft.com/office/drawing/2014/main" id="{6AFB2A10-C27D-2359-147E-9DBCD2EF6E64}"/>
                </a:ext>
              </a:extLst>
            </p:cNvPr>
            <p:cNvSpPr>
              <a:spLocks/>
            </p:cNvSpPr>
            <p:nvPr/>
          </p:nvSpPr>
          <p:spPr bwMode="auto">
            <a:xfrm>
              <a:off x="3797" y="1557"/>
              <a:ext cx="289" cy="1370"/>
            </a:xfrm>
            <a:custGeom>
              <a:avLst/>
              <a:gdLst>
                <a:gd name="T0" fmla="*/ 288 w 289"/>
                <a:gd name="T1" fmla="*/ 0 h 1370"/>
                <a:gd name="T2" fmla="*/ 107 w 289"/>
                <a:gd name="T3" fmla="*/ 1369 h 1370"/>
                <a:gd name="T4" fmla="*/ 0 w 289"/>
                <a:gd name="T5" fmla="*/ 1369 h 1370"/>
                <a:gd name="T6" fmla="*/ 273 w 289"/>
                <a:gd name="T7" fmla="*/ 0 h 1370"/>
                <a:gd name="T8" fmla="*/ 288 w 289"/>
                <a:gd name="T9" fmla="*/ 0 h 1370"/>
                <a:gd name="T10" fmla="*/ 288 w 289"/>
                <a:gd name="T11" fmla="*/ 0 h 137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89" h="1370">
                  <a:moveTo>
                    <a:pt x="288" y="0"/>
                  </a:moveTo>
                  <a:lnTo>
                    <a:pt x="107" y="1369"/>
                  </a:lnTo>
                  <a:lnTo>
                    <a:pt x="0" y="1369"/>
                  </a:lnTo>
                  <a:lnTo>
                    <a:pt x="273" y="0"/>
                  </a:lnTo>
                  <a:lnTo>
                    <a:pt x="288" y="0"/>
                  </a:lnTo>
                </a:path>
              </a:pathLst>
            </a:custGeom>
            <a:solidFill>
              <a:srgbClr val="A16252"/>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654" name="Freeform 130">
              <a:extLst>
                <a:ext uri="{FF2B5EF4-FFF2-40B4-BE49-F238E27FC236}">
                  <a16:creationId xmlns:a16="http://schemas.microsoft.com/office/drawing/2014/main" id="{BAE060FC-0242-35E1-8766-3644618C7605}"/>
                </a:ext>
              </a:extLst>
            </p:cNvPr>
            <p:cNvSpPr>
              <a:spLocks/>
            </p:cNvSpPr>
            <p:nvPr/>
          </p:nvSpPr>
          <p:spPr bwMode="auto">
            <a:xfrm>
              <a:off x="3795" y="1557"/>
              <a:ext cx="289" cy="1370"/>
            </a:xfrm>
            <a:custGeom>
              <a:avLst/>
              <a:gdLst>
                <a:gd name="T0" fmla="*/ 288 w 289"/>
                <a:gd name="T1" fmla="*/ 0 h 1370"/>
                <a:gd name="T2" fmla="*/ 98 w 289"/>
                <a:gd name="T3" fmla="*/ 1369 h 1370"/>
                <a:gd name="T4" fmla="*/ 0 w 289"/>
                <a:gd name="T5" fmla="*/ 1369 h 1370"/>
                <a:gd name="T6" fmla="*/ 275 w 289"/>
                <a:gd name="T7" fmla="*/ 0 h 1370"/>
                <a:gd name="T8" fmla="*/ 288 w 289"/>
                <a:gd name="T9" fmla="*/ 0 h 1370"/>
                <a:gd name="T10" fmla="*/ 288 w 289"/>
                <a:gd name="T11" fmla="*/ 0 h 137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89" h="1370">
                  <a:moveTo>
                    <a:pt x="288" y="0"/>
                  </a:moveTo>
                  <a:lnTo>
                    <a:pt x="98" y="1369"/>
                  </a:lnTo>
                  <a:lnTo>
                    <a:pt x="0" y="1369"/>
                  </a:lnTo>
                  <a:lnTo>
                    <a:pt x="275" y="0"/>
                  </a:lnTo>
                  <a:lnTo>
                    <a:pt x="288" y="0"/>
                  </a:lnTo>
                </a:path>
              </a:pathLst>
            </a:custGeom>
            <a:solidFill>
              <a:srgbClr val="A16252"/>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655" name="Freeform 131">
              <a:extLst>
                <a:ext uri="{FF2B5EF4-FFF2-40B4-BE49-F238E27FC236}">
                  <a16:creationId xmlns:a16="http://schemas.microsoft.com/office/drawing/2014/main" id="{4FF0D837-ADCF-D973-F994-E258141CA2AE}"/>
                </a:ext>
              </a:extLst>
            </p:cNvPr>
            <p:cNvSpPr>
              <a:spLocks/>
            </p:cNvSpPr>
            <p:nvPr/>
          </p:nvSpPr>
          <p:spPr bwMode="auto">
            <a:xfrm>
              <a:off x="3792" y="1557"/>
              <a:ext cx="287" cy="1370"/>
            </a:xfrm>
            <a:custGeom>
              <a:avLst/>
              <a:gdLst>
                <a:gd name="T0" fmla="*/ 286 w 287"/>
                <a:gd name="T1" fmla="*/ 0 h 1370"/>
                <a:gd name="T2" fmla="*/ 87 w 287"/>
                <a:gd name="T3" fmla="*/ 1369 h 1370"/>
                <a:gd name="T4" fmla="*/ 0 w 287"/>
                <a:gd name="T5" fmla="*/ 1369 h 1370"/>
                <a:gd name="T6" fmla="*/ 277 w 287"/>
                <a:gd name="T7" fmla="*/ 0 h 1370"/>
                <a:gd name="T8" fmla="*/ 286 w 287"/>
                <a:gd name="T9" fmla="*/ 0 h 1370"/>
                <a:gd name="T10" fmla="*/ 286 w 287"/>
                <a:gd name="T11" fmla="*/ 0 h 137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87" h="1370">
                  <a:moveTo>
                    <a:pt x="286" y="0"/>
                  </a:moveTo>
                  <a:lnTo>
                    <a:pt x="87" y="1369"/>
                  </a:lnTo>
                  <a:lnTo>
                    <a:pt x="0" y="1369"/>
                  </a:lnTo>
                  <a:lnTo>
                    <a:pt x="277" y="0"/>
                  </a:lnTo>
                  <a:lnTo>
                    <a:pt x="286" y="0"/>
                  </a:lnTo>
                </a:path>
              </a:pathLst>
            </a:custGeom>
            <a:solidFill>
              <a:srgbClr val="82823F"/>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656" name="Freeform 132">
              <a:extLst>
                <a:ext uri="{FF2B5EF4-FFF2-40B4-BE49-F238E27FC236}">
                  <a16:creationId xmlns:a16="http://schemas.microsoft.com/office/drawing/2014/main" id="{4075BF7D-7D95-4656-EBEB-44D5EB8AA17B}"/>
                </a:ext>
              </a:extLst>
            </p:cNvPr>
            <p:cNvSpPr>
              <a:spLocks/>
            </p:cNvSpPr>
            <p:nvPr/>
          </p:nvSpPr>
          <p:spPr bwMode="auto">
            <a:xfrm>
              <a:off x="3790" y="1557"/>
              <a:ext cx="294" cy="1370"/>
            </a:xfrm>
            <a:custGeom>
              <a:avLst/>
              <a:gdLst>
                <a:gd name="T0" fmla="*/ 285 w 294"/>
                <a:gd name="T1" fmla="*/ 0 h 1370"/>
                <a:gd name="T2" fmla="*/ 293 w 294"/>
                <a:gd name="T3" fmla="*/ 0 h 1370"/>
                <a:gd name="T4" fmla="*/ 78 w 294"/>
                <a:gd name="T5" fmla="*/ 1369 h 1370"/>
                <a:gd name="T6" fmla="*/ 0 w 294"/>
                <a:gd name="T7" fmla="*/ 1369 h 1370"/>
                <a:gd name="T8" fmla="*/ 285 w 294"/>
                <a:gd name="T9" fmla="*/ 0 h 1370"/>
                <a:gd name="T10" fmla="*/ 285 w 294"/>
                <a:gd name="T11" fmla="*/ 0 h 137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94" h="1370">
                  <a:moveTo>
                    <a:pt x="285" y="0"/>
                  </a:moveTo>
                  <a:lnTo>
                    <a:pt x="293" y="0"/>
                  </a:lnTo>
                  <a:lnTo>
                    <a:pt x="78" y="1369"/>
                  </a:lnTo>
                  <a:lnTo>
                    <a:pt x="0" y="1369"/>
                  </a:lnTo>
                  <a:lnTo>
                    <a:pt x="285" y="0"/>
                  </a:lnTo>
                </a:path>
              </a:pathLst>
            </a:custGeom>
            <a:solidFill>
              <a:srgbClr val="806210"/>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657" name="Freeform 133">
              <a:extLst>
                <a:ext uri="{FF2B5EF4-FFF2-40B4-BE49-F238E27FC236}">
                  <a16:creationId xmlns:a16="http://schemas.microsoft.com/office/drawing/2014/main" id="{FEED471C-A980-0464-A34A-96286EB2C5A9}"/>
                </a:ext>
              </a:extLst>
            </p:cNvPr>
            <p:cNvSpPr>
              <a:spLocks/>
            </p:cNvSpPr>
            <p:nvPr/>
          </p:nvSpPr>
          <p:spPr bwMode="auto">
            <a:xfrm>
              <a:off x="3774" y="1553"/>
              <a:ext cx="757" cy="1377"/>
            </a:xfrm>
            <a:custGeom>
              <a:avLst/>
              <a:gdLst>
                <a:gd name="T0" fmla="*/ 0 w 757"/>
                <a:gd name="T1" fmla="*/ 1376 h 1377"/>
                <a:gd name="T2" fmla="*/ 751 w 757"/>
                <a:gd name="T3" fmla="*/ 1376 h 1377"/>
                <a:gd name="T4" fmla="*/ 509 w 757"/>
                <a:gd name="T5" fmla="*/ 224 h 1377"/>
                <a:gd name="T6" fmla="*/ 756 w 757"/>
                <a:gd name="T7" fmla="*/ 224 h 1377"/>
                <a:gd name="T8" fmla="*/ 754 w 757"/>
                <a:gd name="T9" fmla="*/ 220 h 1377"/>
                <a:gd name="T10" fmla="*/ 498 w 757"/>
                <a:gd name="T11" fmla="*/ 220 h 1377"/>
                <a:gd name="T12" fmla="*/ 459 w 757"/>
                <a:gd name="T13" fmla="*/ 0 h 1377"/>
                <a:gd name="T14" fmla="*/ 605 w 757"/>
                <a:gd name="T15" fmla="*/ 0 h 1377"/>
                <a:gd name="T16" fmla="*/ 604 w 757"/>
                <a:gd name="T17" fmla="*/ 0 h 1377"/>
                <a:gd name="T18" fmla="*/ 459 w 757"/>
                <a:gd name="T19" fmla="*/ 0 h 1377"/>
                <a:gd name="T20" fmla="*/ 453 w 757"/>
                <a:gd name="T21" fmla="*/ 8 h 1377"/>
                <a:gd name="T22" fmla="*/ 697 w 757"/>
                <a:gd name="T23" fmla="*/ 1376 h 1377"/>
                <a:gd name="T24" fmla="*/ 46 w 757"/>
                <a:gd name="T25" fmla="*/ 1376 h 1377"/>
                <a:gd name="T26" fmla="*/ 0 w 757"/>
                <a:gd name="T27" fmla="*/ 1376 h 1377"/>
                <a:gd name="T28" fmla="*/ 0 w 757"/>
                <a:gd name="T29" fmla="*/ 1376 h 1377"/>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757" h="1377">
                  <a:moveTo>
                    <a:pt x="0" y="1376"/>
                  </a:moveTo>
                  <a:lnTo>
                    <a:pt x="751" y="1376"/>
                  </a:lnTo>
                  <a:lnTo>
                    <a:pt x="509" y="224"/>
                  </a:lnTo>
                  <a:lnTo>
                    <a:pt x="756" y="224"/>
                  </a:lnTo>
                  <a:lnTo>
                    <a:pt x="754" y="220"/>
                  </a:lnTo>
                  <a:lnTo>
                    <a:pt x="498" y="220"/>
                  </a:lnTo>
                  <a:lnTo>
                    <a:pt x="459" y="0"/>
                  </a:lnTo>
                  <a:lnTo>
                    <a:pt x="605" y="0"/>
                  </a:lnTo>
                  <a:lnTo>
                    <a:pt x="604" y="0"/>
                  </a:lnTo>
                  <a:lnTo>
                    <a:pt x="459" y="0"/>
                  </a:lnTo>
                  <a:lnTo>
                    <a:pt x="453" y="8"/>
                  </a:lnTo>
                  <a:lnTo>
                    <a:pt x="697" y="1376"/>
                  </a:lnTo>
                  <a:lnTo>
                    <a:pt x="46" y="1376"/>
                  </a:lnTo>
                  <a:lnTo>
                    <a:pt x="0" y="1376"/>
                  </a:lnTo>
                </a:path>
              </a:pathLst>
            </a:custGeom>
            <a:solidFill>
              <a:srgbClr val="FFC28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658" name="Freeform 134">
              <a:extLst>
                <a:ext uri="{FF2B5EF4-FFF2-40B4-BE49-F238E27FC236}">
                  <a16:creationId xmlns:a16="http://schemas.microsoft.com/office/drawing/2014/main" id="{FCA7771D-2111-3E91-DD32-E12E5C926589}"/>
                </a:ext>
              </a:extLst>
            </p:cNvPr>
            <p:cNvSpPr>
              <a:spLocks/>
            </p:cNvSpPr>
            <p:nvPr/>
          </p:nvSpPr>
          <p:spPr bwMode="auto">
            <a:xfrm>
              <a:off x="4788" y="3236"/>
              <a:ext cx="310" cy="559"/>
            </a:xfrm>
            <a:custGeom>
              <a:avLst/>
              <a:gdLst>
                <a:gd name="T0" fmla="*/ 309 w 310"/>
                <a:gd name="T1" fmla="*/ 1 h 559"/>
                <a:gd name="T2" fmla="*/ 53 w 310"/>
                <a:gd name="T3" fmla="*/ 1 h 559"/>
                <a:gd name="T4" fmla="*/ 224 w 310"/>
                <a:gd name="T5" fmla="*/ 558 h 559"/>
                <a:gd name="T6" fmla="*/ 146 w 310"/>
                <a:gd name="T7" fmla="*/ 558 h 559"/>
                <a:gd name="T8" fmla="*/ 0 w 310"/>
                <a:gd name="T9" fmla="*/ 39 h 559"/>
                <a:gd name="T10" fmla="*/ 43 w 310"/>
                <a:gd name="T11" fmla="*/ 0 h 559"/>
                <a:gd name="T12" fmla="*/ 305 w 310"/>
                <a:gd name="T13" fmla="*/ 0 h 559"/>
                <a:gd name="T14" fmla="*/ 309 w 310"/>
                <a:gd name="T15" fmla="*/ 1 h 559"/>
                <a:gd name="T16" fmla="*/ 309 w 310"/>
                <a:gd name="T17" fmla="*/ 1 h 55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310" h="559">
                  <a:moveTo>
                    <a:pt x="309" y="1"/>
                  </a:moveTo>
                  <a:lnTo>
                    <a:pt x="53" y="1"/>
                  </a:lnTo>
                  <a:lnTo>
                    <a:pt x="224" y="558"/>
                  </a:lnTo>
                  <a:lnTo>
                    <a:pt x="146" y="558"/>
                  </a:lnTo>
                  <a:lnTo>
                    <a:pt x="0" y="39"/>
                  </a:lnTo>
                  <a:lnTo>
                    <a:pt x="43" y="0"/>
                  </a:lnTo>
                  <a:lnTo>
                    <a:pt x="305" y="0"/>
                  </a:lnTo>
                  <a:lnTo>
                    <a:pt x="309" y="1"/>
                  </a:lnTo>
                </a:path>
              </a:pathLst>
            </a:custGeom>
            <a:solidFill>
              <a:srgbClr val="FFC28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659" name="Freeform 135">
              <a:extLst>
                <a:ext uri="{FF2B5EF4-FFF2-40B4-BE49-F238E27FC236}">
                  <a16:creationId xmlns:a16="http://schemas.microsoft.com/office/drawing/2014/main" id="{038A51FF-4FB8-0790-5EEF-D69E2E4DFCA6}"/>
                </a:ext>
              </a:extLst>
            </p:cNvPr>
            <p:cNvSpPr>
              <a:spLocks/>
            </p:cNvSpPr>
            <p:nvPr/>
          </p:nvSpPr>
          <p:spPr bwMode="auto">
            <a:xfrm>
              <a:off x="3208" y="3235"/>
              <a:ext cx="308" cy="560"/>
            </a:xfrm>
            <a:custGeom>
              <a:avLst/>
              <a:gdLst>
                <a:gd name="T0" fmla="*/ 0 w 308"/>
                <a:gd name="T1" fmla="*/ 2 h 560"/>
                <a:gd name="T2" fmla="*/ 264 w 308"/>
                <a:gd name="T3" fmla="*/ 2 h 560"/>
                <a:gd name="T4" fmla="*/ 95 w 308"/>
                <a:gd name="T5" fmla="*/ 559 h 560"/>
                <a:gd name="T6" fmla="*/ 165 w 308"/>
                <a:gd name="T7" fmla="*/ 559 h 560"/>
                <a:gd name="T8" fmla="*/ 307 w 308"/>
                <a:gd name="T9" fmla="*/ 30 h 560"/>
                <a:gd name="T10" fmla="*/ 271 w 308"/>
                <a:gd name="T11" fmla="*/ 0 h 560"/>
                <a:gd name="T12" fmla="*/ 7 w 308"/>
                <a:gd name="T13" fmla="*/ 0 h 560"/>
                <a:gd name="T14" fmla="*/ 0 w 308"/>
                <a:gd name="T15" fmla="*/ 2 h 560"/>
                <a:gd name="T16" fmla="*/ 0 w 308"/>
                <a:gd name="T17" fmla="*/ 2 h 56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308" h="560">
                  <a:moveTo>
                    <a:pt x="0" y="2"/>
                  </a:moveTo>
                  <a:lnTo>
                    <a:pt x="264" y="2"/>
                  </a:lnTo>
                  <a:lnTo>
                    <a:pt x="95" y="559"/>
                  </a:lnTo>
                  <a:lnTo>
                    <a:pt x="165" y="559"/>
                  </a:lnTo>
                  <a:lnTo>
                    <a:pt x="307" y="30"/>
                  </a:lnTo>
                  <a:lnTo>
                    <a:pt x="271" y="0"/>
                  </a:lnTo>
                  <a:lnTo>
                    <a:pt x="7" y="0"/>
                  </a:lnTo>
                  <a:lnTo>
                    <a:pt x="0" y="2"/>
                  </a:lnTo>
                </a:path>
              </a:pathLst>
            </a:custGeom>
            <a:solidFill>
              <a:srgbClr val="824200"/>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660" name="Freeform 136">
              <a:extLst>
                <a:ext uri="{FF2B5EF4-FFF2-40B4-BE49-F238E27FC236}">
                  <a16:creationId xmlns:a16="http://schemas.microsoft.com/office/drawing/2014/main" id="{56AF1F54-198E-F4B2-5382-58A46D14FA37}"/>
                </a:ext>
              </a:extLst>
            </p:cNvPr>
            <p:cNvSpPr>
              <a:spLocks/>
            </p:cNvSpPr>
            <p:nvPr/>
          </p:nvSpPr>
          <p:spPr bwMode="auto">
            <a:xfrm>
              <a:off x="4163" y="1282"/>
              <a:ext cx="39" cy="107"/>
            </a:xfrm>
            <a:custGeom>
              <a:avLst/>
              <a:gdLst>
                <a:gd name="T0" fmla="*/ 0 w 39"/>
                <a:gd name="T1" fmla="*/ 0 h 107"/>
                <a:gd name="T2" fmla="*/ 17 w 39"/>
                <a:gd name="T3" fmla="*/ 56 h 107"/>
                <a:gd name="T4" fmla="*/ 26 w 39"/>
                <a:gd name="T5" fmla="*/ 59 h 107"/>
                <a:gd name="T6" fmla="*/ 38 w 39"/>
                <a:gd name="T7" fmla="*/ 106 h 107"/>
                <a:gd name="T8" fmla="*/ 16 w 39"/>
                <a:gd name="T9" fmla="*/ 106 h 107"/>
                <a:gd name="T10" fmla="*/ 0 w 39"/>
                <a:gd name="T11" fmla="*/ 0 h 107"/>
                <a:gd name="T12" fmla="*/ 0 w 39"/>
                <a:gd name="T13" fmla="*/ 0 h 107"/>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9" h="107">
                  <a:moveTo>
                    <a:pt x="0" y="0"/>
                  </a:moveTo>
                  <a:lnTo>
                    <a:pt x="17" y="56"/>
                  </a:lnTo>
                  <a:lnTo>
                    <a:pt x="26" y="59"/>
                  </a:lnTo>
                  <a:lnTo>
                    <a:pt x="38" y="106"/>
                  </a:lnTo>
                  <a:lnTo>
                    <a:pt x="16" y="106"/>
                  </a:lnTo>
                  <a:lnTo>
                    <a:pt x="0" y="0"/>
                  </a:lnTo>
                </a:path>
              </a:pathLst>
            </a:custGeom>
            <a:solidFill>
              <a:srgbClr val="C0C0C0"/>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661" name="Freeform 137">
              <a:extLst>
                <a:ext uri="{FF2B5EF4-FFF2-40B4-BE49-F238E27FC236}">
                  <a16:creationId xmlns:a16="http://schemas.microsoft.com/office/drawing/2014/main" id="{A7F28827-108D-160A-E16E-69EB2DDB9A5E}"/>
                </a:ext>
              </a:extLst>
            </p:cNvPr>
            <p:cNvSpPr>
              <a:spLocks/>
            </p:cNvSpPr>
            <p:nvPr/>
          </p:nvSpPr>
          <p:spPr bwMode="auto">
            <a:xfrm>
              <a:off x="4106" y="1282"/>
              <a:ext cx="38" cy="107"/>
            </a:xfrm>
            <a:custGeom>
              <a:avLst/>
              <a:gdLst>
                <a:gd name="T0" fmla="*/ 37 w 38"/>
                <a:gd name="T1" fmla="*/ 0 h 107"/>
                <a:gd name="T2" fmla="*/ 19 w 38"/>
                <a:gd name="T3" fmla="*/ 56 h 107"/>
                <a:gd name="T4" fmla="*/ 10 w 38"/>
                <a:gd name="T5" fmla="*/ 59 h 107"/>
                <a:gd name="T6" fmla="*/ 0 w 38"/>
                <a:gd name="T7" fmla="*/ 106 h 107"/>
                <a:gd name="T8" fmla="*/ 19 w 38"/>
                <a:gd name="T9" fmla="*/ 106 h 107"/>
                <a:gd name="T10" fmla="*/ 37 w 38"/>
                <a:gd name="T11" fmla="*/ 0 h 107"/>
                <a:gd name="T12" fmla="*/ 37 w 38"/>
                <a:gd name="T13" fmla="*/ 0 h 107"/>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8" h="107">
                  <a:moveTo>
                    <a:pt x="37" y="0"/>
                  </a:moveTo>
                  <a:lnTo>
                    <a:pt x="19" y="56"/>
                  </a:lnTo>
                  <a:lnTo>
                    <a:pt x="10" y="59"/>
                  </a:lnTo>
                  <a:lnTo>
                    <a:pt x="0" y="106"/>
                  </a:lnTo>
                  <a:lnTo>
                    <a:pt x="19" y="106"/>
                  </a:lnTo>
                  <a:lnTo>
                    <a:pt x="37" y="0"/>
                  </a:lnTo>
                </a:path>
              </a:pathLst>
            </a:custGeom>
            <a:solidFill>
              <a:srgbClr val="104160"/>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662" name="Freeform 138">
              <a:extLst>
                <a:ext uri="{FF2B5EF4-FFF2-40B4-BE49-F238E27FC236}">
                  <a16:creationId xmlns:a16="http://schemas.microsoft.com/office/drawing/2014/main" id="{EFEB3C61-B14D-654F-B279-DB1CAB40BB06}"/>
                </a:ext>
              </a:extLst>
            </p:cNvPr>
            <p:cNvSpPr>
              <a:spLocks/>
            </p:cNvSpPr>
            <p:nvPr/>
          </p:nvSpPr>
          <p:spPr bwMode="auto">
            <a:xfrm>
              <a:off x="4049" y="1423"/>
              <a:ext cx="207" cy="17"/>
            </a:xfrm>
            <a:custGeom>
              <a:avLst/>
              <a:gdLst>
                <a:gd name="T0" fmla="*/ 206 w 207"/>
                <a:gd name="T1" fmla="*/ 16 h 17"/>
                <a:gd name="T2" fmla="*/ 0 w 207"/>
                <a:gd name="T3" fmla="*/ 16 h 17"/>
                <a:gd name="T4" fmla="*/ 4 w 207"/>
                <a:gd name="T5" fmla="*/ 0 h 17"/>
                <a:gd name="T6" fmla="*/ 203 w 207"/>
                <a:gd name="T7" fmla="*/ 0 h 17"/>
                <a:gd name="T8" fmla="*/ 206 w 207"/>
                <a:gd name="T9" fmla="*/ 16 h 17"/>
                <a:gd name="T10" fmla="*/ 206 w 207"/>
                <a:gd name="T11" fmla="*/ 16 h 1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07" h="17">
                  <a:moveTo>
                    <a:pt x="206" y="16"/>
                  </a:moveTo>
                  <a:lnTo>
                    <a:pt x="0" y="16"/>
                  </a:lnTo>
                  <a:lnTo>
                    <a:pt x="4" y="0"/>
                  </a:lnTo>
                  <a:lnTo>
                    <a:pt x="203" y="0"/>
                  </a:lnTo>
                  <a:lnTo>
                    <a:pt x="206" y="16"/>
                  </a:lnTo>
                </a:path>
              </a:pathLst>
            </a:custGeom>
            <a:solidFill>
              <a:srgbClr val="824200"/>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663" name="Line 139">
              <a:extLst>
                <a:ext uri="{FF2B5EF4-FFF2-40B4-BE49-F238E27FC236}">
                  <a16:creationId xmlns:a16="http://schemas.microsoft.com/office/drawing/2014/main" id="{AC47B1A6-526F-D519-8859-823AA371D348}"/>
                </a:ext>
              </a:extLst>
            </p:cNvPr>
            <p:cNvSpPr>
              <a:spLocks noChangeShapeType="1"/>
            </p:cNvSpPr>
            <p:nvPr/>
          </p:nvSpPr>
          <p:spPr bwMode="auto">
            <a:xfrm>
              <a:off x="3749" y="1806"/>
              <a:ext cx="241"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64" name="Line 140">
              <a:extLst>
                <a:ext uri="{FF2B5EF4-FFF2-40B4-BE49-F238E27FC236}">
                  <a16:creationId xmlns:a16="http://schemas.microsoft.com/office/drawing/2014/main" id="{28703F74-2A0F-E3F9-25E9-94E836926BC9}"/>
                </a:ext>
              </a:extLst>
            </p:cNvPr>
            <p:cNvSpPr>
              <a:spLocks noChangeShapeType="1"/>
            </p:cNvSpPr>
            <p:nvPr/>
          </p:nvSpPr>
          <p:spPr bwMode="auto">
            <a:xfrm>
              <a:off x="3741" y="1828"/>
              <a:ext cx="247"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65" name="Line 141">
              <a:extLst>
                <a:ext uri="{FF2B5EF4-FFF2-40B4-BE49-F238E27FC236}">
                  <a16:creationId xmlns:a16="http://schemas.microsoft.com/office/drawing/2014/main" id="{1EC94F2E-D2CB-4502-BEF2-6774EEAC39F5}"/>
                </a:ext>
              </a:extLst>
            </p:cNvPr>
            <p:cNvSpPr>
              <a:spLocks noChangeShapeType="1"/>
            </p:cNvSpPr>
            <p:nvPr/>
          </p:nvSpPr>
          <p:spPr bwMode="auto">
            <a:xfrm flipH="1">
              <a:off x="3731" y="1853"/>
              <a:ext cx="257"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66" name="Line 142">
              <a:extLst>
                <a:ext uri="{FF2B5EF4-FFF2-40B4-BE49-F238E27FC236}">
                  <a16:creationId xmlns:a16="http://schemas.microsoft.com/office/drawing/2014/main" id="{138BB039-309E-20AF-3A18-9AE2FF4419A0}"/>
                </a:ext>
              </a:extLst>
            </p:cNvPr>
            <p:cNvSpPr>
              <a:spLocks noChangeShapeType="1"/>
            </p:cNvSpPr>
            <p:nvPr/>
          </p:nvSpPr>
          <p:spPr bwMode="auto">
            <a:xfrm flipH="1">
              <a:off x="3714" y="1881"/>
              <a:ext cx="263"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67" name="Line 143">
              <a:extLst>
                <a:ext uri="{FF2B5EF4-FFF2-40B4-BE49-F238E27FC236}">
                  <a16:creationId xmlns:a16="http://schemas.microsoft.com/office/drawing/2014/main" id="{52E5FA29-F656-42EF-62FD-E2B510F198D2}"/>
                </a:ext>
              </a:extLst>
            </p:cNvPr>
            <p:cNvSpPr>
              <a:spLocks noChangeShapeType="1"/>
            </p:cNvSpPr>
            <p:nvPr/>
          </p:nvSpPr>
          <p:spPr bwMode="auto">
            <a:xfrm flipH="1">
              <a:off x="3702" y="1911"/>
              <a:ext cx="273"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68" name="Line 144">
              <a:extLst>
                <a:ext uri="{FF2B5EF4-FFF2-40B4-BE49-F238E27FC236}">
                  <a16:creationId xmlns:a16="http://schemas.microsoft.com/office/drawing/2014/main" id="{2BF4088F-AEA0-6C0F-6920-2C8F6145B6C3}"/>
                </a:ext>
              </a:extLst>
            </p:cNvPr>
            <p:cNvSpPr>
              <a:spLocks noChangeShapeType="1"/>
            </p:cNvSpPr>
            <p:nvPr/>
          </p:nvSpPr>
          <p:spPr bwMode="auto">
            <a:xfrm flipH="1">
              <a:off x="3692" y="1939"/>
              <a:ext cx="279"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69" name="Line 145">
              <a:extLst>
                <a:ext uri="{FF2B5EF4-FFF2-40B4-BE49-F238E27FC236}">
                  <a16:creationId xmlns:a16="http://schemas.microsoft.com/office/drawing/2014/main" id="{932D8CBC-F1D5-5364-A246-164E7380A1DA}"/>
                </a:ext>
              </a:extLst>
            </p:cNvPr>
            <p:cNvSpPr>
              <a:spLocks noChangeShapeType="1"/>
            </p:cNvSpPr>
            <p:nvPr/>
          </p:nvSpPr>
          <p:spPr bwMode="auto">
            <a:xfrm flipH="1">
              <a:off x="3681" y="1969"/>
              <a:ext cx="287"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70" name="Line 146">
              <a:extLst>
                <a:ext uri="{FF2B5EF4-FFF2-40B4-BE49-F238E27FC236}">
                  <a16:creationId xmlns:a16="http://schemas.microsoft.com/office/drawing/2014/main" id="{B993F8A4-FFB5-5082-8E32-1FACF1DF509D}"/>
                </a:ext>
              </a:extLst>
            </p:cNvPr>
            <p:cNvSpPr>
              <a:spLocks noChangeShapeType="1"/>
            </p:cNvSpPr>
            <p:nvPr/>
          </p:nvSpPr>
          <p:spPr bwMode="auto">
            <a:xfrm flipH="1">
              <a:off x="3670" y="2002"/>
              <a:ext cx="295"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71" name="Line 147">
              <a:extLst>
                <a:ext uri="{FF2B5EF4-FFF2-40B4-BE49-F238E27FC236}">
                  <a16:creationId xmlns:a16="http://schemas.microsoft.com/office/drawing/2014/main" id="{7F922DFC-F74E-1DBF-80D9-6A1DB6DF4B49}"/>
                </a:ext>
              </a:extLst>
            </p:cNvPr>
            <p:cNvSpPr>
              <a:spLocks noChangeShapeType="1"/>
            </p:cNvSpPr>
            <p:nvPr/>
          </p:nvSpPr>
          <p:spPr bwMode="auto">
            <a:xfrm flipH="1">
              <a:off x="3657" y="2031"/>
              <a:ext cx="302"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72" name="Line 148">
              <a:extLst>
                <a:ext uri="{FF2B5EF4-FFF2-40B4-BE49-F238E27FC236}">
                  <a16:creationId xmlns:a16="http://schemas.microsoft.com/office/drawing/2014/main" id="{055A1260-FBEA-7E5C-45BD-D4918E80ADF1}"/>
                </a:ext>
              </a:extLst>
            </p:cNvPr>
            <p:cNvSpPr>
              <a:spLocks noChangeShapeType="1"/>
            </p:cNvSpPr>
            <p:nvPr/>
          </p:nvSpPr>
          <p:spPr bwMode="auto">
            <a:xfrm flipH="1">
              <a:off x="3583" y="2239"/>
              <a:ext cx="310"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73" name="Line 149">
              <a:extLst>
                <a:ext uri="{FF2B5EF4-FFF2-40B4-BE49-F238E27FC236}">
                  <a16:creationId xmlns:a16="http://schemas.microsoft.com/office/drawing/2014/main" id="{EA502153-8DEC-FEBC-2128-137D6238DCAC}"/>
                </a:ext>
              </a:extLst>
            </p:cNvPr>
            <p:cNvSpPr>
              <a:spLocks noChangeShapeType="1"/>
            </p:cNvSpPr>
            <p:nvPr/>
          </p:nvSpPr>
          <p:spPr bwMode="auto">
            <a:xfrm flipH="1">
              <a:off x="3573" y="2271"/>
              <a:ext cx="317"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74" name="Line 150">
              <a:extLst>
                <a:ext uri="{FF2B5EF4-FFF2-40B4-BE49-F238E27FC236}">
                  <a16:creationId xmlns:a16="http://schemas.microsoft.com/office/drawing/2014/main" id="{6DE27BE7-B55D-8403-B3B7-F0966E56A6E9}"/>
                </a:ext>
              </a:extLst>
            </p:cNvPr>
            <p:cNvSpPr>
              <a:spLocks noChangeShapeType="1"/>
            </p:cNvSpPr>
            <p:nvPr/>
          </p:nvSpPr>
          <p:spPr bwMode="auto">
            <a:xfrm flipH="1">
              <a:off x="3560" y="2306"/>
              <a:ext cx="325"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75" name="Line 151">
              <a:extLst>
                <a:ext uri="{FF2B5EF4-FFF2-40B4-BE49-F238E27FC236}">
                  <a16:creationId xmlns:a16="http://schemas.microsoft.com/office/drawing/2014/main" id="{32CBC502-1916-781E-93CD-523C76A72363}"/>
                </a:ext>
              </a:extLst>
            </p:cNvPr>
            <p:cNvSpPr>
              <a:spLocks noChangeShapeType="1"/>
            </p:cNvSpPr>
            <p:nvPr/>
          </p:nvSpPr>
          <p:spPr bwMode="auto">
            <a:xfrm flipH="1">
              <a:off x="3545" y="2344"/>
              <a:ext cx="333"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76" name="Line 152">
              <a:extLst>
                <a:ext uri="{FF2B5EF4-FFF2-40B4-BE49-F238E27FC236}">
                  <a16:creationId xmlns:a16="http://schemas.microsoft.com/office/drawing/2014/main" id="{98BCA341-7163-5A0D-A5FE-85C6139C761F}"/>
                </a:ext>
              </a:extLst>
            </p:cNvPr>
            <p:cNvSpPr>
              <a:spLocks noChangeShapeType="1"/>
            </p:cNvSpPr>
            <p:nvPr/>
          </p:nvSpPr>
          <p:spPr bwMode="auto">
            <a:xfrm flipH="1">
              <a:off x="3529" y="2381"/>
              <a:ext cx="340"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77" name="Line 153">
              <a:extLst>
                <a:ext uri="{FF2B5EF4-FFF2-40B4-BE49-F238E27FC236}">
                  <a16:creationId xmlns:a16="http://schemas.microsoft.com/office/drawing/2014/main" id="{1F3A8ED3-39E1-C501-2768-02C893D8E368}"/>
                </a:ext>
              </a:extLst>
            </p:cNvPr>
            <p:cNvSpPr>
              <a:spLocks noChangeShapeType="1"/>
            </p:cNvSpPr>
            <p:nvPr/>
          </p:nvSpPr>
          <p:spPr bwMode="auto">
            <a:xfrm flipH="1">
              <a:off x="3516" y="2419"/>
              <a:ext cx="348"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78" name="Line 154">
              <a:extLst>
                <a:ext uri="{FF2B5EF4-FFF2-40B4-BE49-F238E27FC236}">
                  <a16:creationId xmlns:a16="http://schemas.microsoft.com/office/drawing/2014/main" id="{3C472031-DADE-759D-57BE-3F1F06CCC96A}"/>
                </a:ext>
              </a:extLst>
            </p:cNvPr>
            <p:cNvSpPr>
              <a:spLocks noChangeShapeType="1"/>
            </p:cNvSpPr>
            <p:nvPr/>
          </p:nvSpPr>
          <p:spPr bwMode="auto">
            <a:xfrm flipH="1">
              <a:off x="3500" y="2461"/>
              <a:ext cx="354"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79" name="Line 155">
              <a:extLst>
                <a:ext uri="{FF2B5EF4-FFF2-40B4-BE49-F238E27FC236}">
                  <a16:creationId xmlns:a16="http://schemas.microsoft.com/office/drawing/2014/main" id="{2E7EF433-73FA-E4A1-7F54-F2AA840FAAA1}"/>
                </a:ext>
              </a:extLst>
            </p:cNvPr>
            <p:cNvSpPr>
              <a:spLocks noChangeShapeType="1"/>
            </p:cNvSpPr>
            <p:nvPr/>
          </p:nvSpPr>
          <p:spPr bwMode="auto">
            <a:xfrm flipH="1">
              <a:off x="3482" y="2507"/>
              <a:ext cx="363"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80" name="Line 156">
              <a:extLst>
                <a:ext uri="{FF2B5EF4-FFF2-40B4-BE49-F238E27FC236}">
                  <a16:creationId xmlns:a16="http://schemas.microsoft.com/office/drawing/2014/main" id="{D68F24E3-14FD-77ED-E2BD-C13322EF571C}"/>
                </a:ext>
              </a:extLst>
            </p:cNvPr>
            <p:cNvSpPr>
              <a:spLocks noChangeShapeType="1"/>
            </p:cNvSpPr>
            <p:nvPr/>
          </p:nvSpPr>
          <p:spPr bwMode="auto">
            <a:xfrm flipH="1">
              <a:off x="3466" y="2553"/>
              <a:ext cx="370"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81" name="Line 157">
              <a:extLst>
                <a:ext uri="{FF2B5EF4-FFF2-40B4-BE49-F238E27FC236}">
                  <a16:creationId xmlns:a16="http://schemas.microsoft.com/office/drawing/2014/main" id="{5F270920-E214-F128-1156-107755034C71}"/>
                </a:ext>
              </a:extLst>
            </p:cNvPr>
            <p:cNvSpPr>
              <a:spLocks noChangeShapeType="1"/>
            </p:cNvSpPr>
            <p:nvPr/>
          </p:nvSpPr>
          <p:spPr bwMode="auto">
            <a:xfrm flipH="1">
              <a:off x="3448" y="2601"/>
              <a:ext cx="378"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82" name="Line 158">
              <a:extLst>
                <a:ext uri="{FF2B5EF4-FFF2-40B4-BE49-F238E27FC236}">
                  <a16:creationId xmlns:a16="http://schemas.microsoft.com/office/drawing/2014/main" id="{03AE4AE2-8135-5CB2-3F96-492BE5813DCA}"/>
                </a:ext>
              </a:extLst>
            </p:cNvPr>
            <p:cNvSpPr>
              <a:spLocks noChangeShapeType="1"/>
            </p:cNvSpPr>
            <p:nvPr/>
          </p:nvSpPr>
          <p:spPr bwMode="auto">
            <a:xfrm flipH="1">
              <a:off x="3407" y="2748"/>
              <a:ext cx="385"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83" name="Line 159">
              <a:extLst>
                <a:ext uri="{FF2B5EF4-FFF2-40B4-BE49-F238E27FC236}">
                  <a16:creationId xmlns:a16="http://schemas.microsoft.com/office/drawing/2014/main" id="{20C30F05-2B9E-E7AD-31AD-7110D11EC380}"/>
                </a:ext>
              </a:extLst>
            </p:cNvPr>
            <p:cNvSpPr>
              <a:spLocks noChangeShapeType="1"/>
            </p:cNvSpPr>
            <p:nvPr/>
          </p:nvSpPr>
          <p:spPr bwMode="auto">
            <a:xfrm flipH="1">
              <a:off x="3389" y="2800"/>
              <a:ext cx="393"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84" name="Line 160">
              <a:extLst>
                <a:ext uri="{FF2B5EF4-FFF2-40B4-BE49-F238E27FC236}">
                  <a16:creationId xmlns:a16="http://schemas.microsoft.com/office/drawing/2014/main" id="{92FBEB4A-32AA-0D1E-48F7-653223BFD185}"/>
                </a:ext>
              </a:extLst>
            </p:cNvPr>
            <p:cNvSpPr>
              <a:spLocks noChangeShapeType="1"/>
            </p:cNvSpPr>
            <p:nvPr/>
          </p:nvSpPr>
          <p:spPr bwMode="auto">
            <a:xfrm flipH="1">
              <a:off x="3369" y="2850"/>
              <a:ext cx="401"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85" name="Line 161">
              <a:extLst>
                <a:ext uri="{FF2B5EF4-FFF2-40B4-BE49-F238E27FC236}">
                  <a16:creationId xmlns:a16="http://schemas.microsoft.com/office/drawing/2014/main" id="{3A6A8C40-EA3A-A393-87CE-02F53F9FD904}"/>
                </a:ext>
              </a:extLst>
            </p:cNvPr>
            <p:cNvSpPr>
              <a:spLocks noChangeShapeType="1"/>
            </p:cNvSpPr>
            <p:nvPr/>
          </p:nvSpPr>
          <p:spPr bwMode="auto">
            <a:xfrm flipH="1">
              <a:off x="3350" y="2901"/>
              <a:ext cx="410"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86" name="Line 162">
              <a:extLst>
                <a:ext uri="{FF2B5EF4-FFF2-40B4-BE49-F238E27FC236}">
                  <a16:creationId xmlns:a16="http://schemas.microsoft.com/office/drawing/2014/main" id="{1F6573FE-B62A-0DA9-7A64-37802AD50C08}"/>
                </a:ext>
              </a:extLst>
            </p:cNvPr>
            <p:cNvSpPr>
              <a:spLocks noChangeShapeType="1"/>
            </p:cNvSpPr>
            <p:nvPr/>
          </p:nvSpPr>
          <p:spPr bwMode="auto">
            <a:xfrm flipH="1">
              <a:off x="3333" y="2952"/>
              <a:ext cx="416"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87" name="Line 163">
              <a:extLst>
                <a:ext uri="{FF2B5EF4-FFF2-40B4-BE49-F238E27FC236}">
                  <a16:creationId xmlns:a16="http://schemas.microsoft.com/office/drawing/2014/main" id="{73324864-650F-ADEE-34CB-54A35C4A4012}"/>
                </a:ext>
              </a:extLst>
            </p:cNvPr>
            <p:cNvSpPr>
              <a:spLocks noChangeShapeType="1"/>
            </p:cNvSpPr>
            <p:nvPr/>
          </p:nvSpPr>
          <p:spPr bwMode="auto">
            <a:xfrm flipH="1">
              <a:off x="3314" y="3004"/>
              <a:ext cx="1230"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88" name="Line 164">
              <a:extLst>
                <a:ext uri="{FF2B5EF4-FFF2-40B4-BE49-F238E27FC236}">
                  <a16:creationId xmlns:a16="http://schemas.microsoft.com/office/drawing/2014/main" id="{5BB97AC5-DC12-FA72-3E70-9322B927D398}"/>
                </a:ext>
              </a:extLst>
            </p:cNvPr>
            <p:cNvSpPr>
              <a:spLocks noChangeShapeType="1"/>
            </p:cNvSpPr>
            <p:nvPr/>
          </p:nvSpPr>
          <p:spPr bwMode="auto">
            <a:xfrm flipH="1">
              <a:off x="3295" y="3055"/>
              <a:ext cx="1260"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89" name="Line 165">
              <a:extLst>
                <a:ext uri="{FF2B5EF4-FFF2-40B4-BE49-F238E27FC236}">
                  <a16:creationId xmlns:a16="http://schemas.microsoft.com/office/drawing/2014/main" id="{70382CE4-D9D5-6D23-C9EF-A78FAA6D577F}"/>
                </a:ext>
              </a:extLst>
            </p:cNvPr>
            <p:cNvSpPr>
              <a:spLocks noChangeShapeType="1"/>
            </p:cNvSpPr>
            <p:nvPr/>
          </p:nvSpPr>
          <p:spPr bwMode="auto">
            <a:xfrm flipH="1">
              <a:off x="3277" y="3106"/>
              <a:ext cx="1292"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90" name="Line 166">
              <a:extLst>
                <a:ext uri="{FF2B5EF4-FFF2-40B4-BE49-F238E27FC236}">
                  <a16:creationId xmlns:a16="http://schemas.microsoft.com/office/drawing/2014/main" id="{D606C2B6-6738-F387-9203-80DFEBA22604}"/>
                </a:ext>
              </a:extLst>
            </p:cNvPr>
            <p:cNvSpPr>
              <a:spLocks noChangeShapeType="1"/>
            </p:cNvSpPr>
            <p:nvPr/>
          </p:nvSpPr>
          <p:spPr bwMode="auto">
            <a:xfrm>
              <a:off x="3258" y="3157"/>
              <a:ext cx="1320" cy="0"/>
            </a:xfrm>
            <a:prstGeom prst="line">
              <a:avLst/>
            </a:prstGeom>
            <a:noFill/>
            <a:ln w="508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91" name="Line 167">
              <a:extLst>
                <a:ext uri="{FF2B5EF4-FFF2-40B4-BE49-F238E27FC236}">
                  <a16:creationId xmlns:a16="http://schemas.microsoft.com/office/drawing/2014/main" id="{8635474D-6B83-3CC6-18B7-8C4CE0FE1DF5}"/>
                </a:ext>
              </a:extLst>
            </p:cNvPr>
            <p:cNvSpPr>
              <a:spLocks noChangeShapeType="1"/>
            </p:cNvSpPr>
            <p:nvPr/>
          </p:nvSpPr>
          <p:spPr bwMode="auto">
            <a:xfrm flipH="1">
              <a:off x="3647" y="2059"/>
              <a:ext cx="302"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92" name="Line 168">
              <a:extLst>
                <a:ext uri="{FF2B5EF4-FFF2-40B4-BE49-F238E27FC236}">
                  <a16:creationId xmlns:a16="http://schemas.microsoft.com/office/drawing/2014/main" id="{32BFDB2D-40B2-170E-4E69-F89592AA6DC7}"/>
                </a:ext>
              </a:extLst>
            </p:cNvPr>
            <p:cNvSpPr>
              <a:spLocks noChangeShapeType="1"/>
            </p:cNvSpPr>
            <p:nvPr/>
          </p:nvSpPr>
          <p:spPr bwMode="auto">
            <a:xfrm flipH="1">
              <a:off x="3635" y="2088"/>
              <a:ext cx="301"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93" name="Line 169">
              <a:extLst>
                <a:ext uri="{FF2B5EF4-FFF2-40B4-BE49-F238E27FC236}">
                  <a16:creationId xmlns:a16="http://schemas.microsoft.com/office/drawing/2014/main" id="{E3CC8611-CAD7-9DEC-6858-78AFF8EA1CBB}"/>
                </a:ext>
              </a:extLst>
            </p:cNvPr>
            <p:cNvSpPr>
              <a:spLocks noChangeShapeType="1"/>
            </p:cNvSpPr>
            <p:nvPr/>
          </p:nvSpPr>
          <p:spPr bwMode="auto">
            <a:xfrm flipH="1">
              <a:off x="3627" y="2117"/>
              <a:ext cx="302"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94" name="Line 170">
              <a:extLst>
                <a:ext uri="{FF2B5EF4-FFF2-40B4-BE49-F238E27FC236}">
                  <a16:creationId xmlns:a16="http://schemas.microsoft.com/office/drawing/2014/main" id="{F0C9F0F1-D709-236E-5BCE-26FED5F9ED03}"/>
                </a:ext>
              </a:extLst>
            </p:cNvPr>
            <p:cNvSpPr>
              <a:spLocks noChangeShapeType="1"/>
            </p:cNvSpPr>
            <p:nvPr/>
          </p:nvSpPr>
          <p:spPr bwMode="auto">
            <a:xfrm flipH="1">
              <a:off x="3617" y="2147"/>
              <a:ext cx="301"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95" name="Line 171">
              <a:extLst>
                <a:ext uri="{FF2B5EF4-FFF2-40B4-BE49-F238E27FC236}">
                  <a16:creationId xmlns:a16="http://schemas.microsoft.com/office/drawing/2014/main" id="{66ACB74B-FD3E-A40C-D581-95137CC46CA2}"/>
                </a:ext>
              </a:extLst>
            </p:cNvPr>
            <p:cNvSpPr>
              <a:spLocks noChangeShapeType="1"/>
            </p:cNvSpPr>
            <p:nvPr/>
          </p:nvSpPr>
          <p:spPr bwMode="auto">
            <a:xfrm flipH="1">
              <a:off x="3607" y="2177"/>
              <a:ext cx="302"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96" name="Line 172">
              <a:extLst>
                <a:ext uri="{FF2B5EF4-FFF2-40B4-BE49-F238E27FC236}">
                  <a16:creationId xmlns:a16="http://schemas.microsoft.com/office/drawing/2014/main" id="{1E7522D9-0970-5297-A53F-DC075D86CBB1}"/>
                </a:ext>
              </a:extLst>
            </p:cNvPr>
            <p:cNvSpPr>
              <a:spLocks noChangeShapeType="1"/>
            </p:cNvSpPr>
            <p:nvPr/>
          </p:nvSpPr>
          <p:spPr bwMode="auto">
            <a:xfrm flipH="1">
              <a:off x="3596" y="2208"/>
              <a:ext cx="302"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97" name="Line 173">
              <a:extLst>
                <a:ext uri="{FF2B5EF4-FFF2-40B4-BE49-F238E27FC236}">
                  <a16:creationId xmlns:a16="http://schemas.microsoft.com/office/drawing/2014/main" id="{DC8268D7-0A14-4CCC-652B-FBCF1F6294E1}"/>
                </a:ext>
              </a:extLst>
            </p:cNvPr>
            <p:cNvSpPr>
              <a:spLocks noChangeShapeType="1"/>
            </p:cNvSpPr>
            <p:nvPr/>
          </p:nvSpPr>
          <p:spPr bwMode="auto">
            <a:xfrm flipH="1">
              <a:off x="3434" y="2649"/>
              <a:ext cx="385"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98" name="Line 174">
              <a:extLst>
                <a:ext uri="{FF2B5EF4-FFF2-40B4-BE49-F238E27FC236}">
                  <a16:creationId xmlns:a16="http://schemas.microsoft.com/office/drawing/2014/main" id="{8B00DBC2-3578-E88E-BE3A-26DCEB6610BC}"/>
                </a:ext>
              </a:extLst>
            </p:cNvPr>
            <p:cNvSpPr>
              <a:spLocks noChangeShapeType="1"/>
            </p:cNvSpPr>
            <p:nvPr/>
          </p:nvSpPr>
          <p:spPr bwMode="auto">
            <a:xfrm flipH="1">
              <a:off x="3420" y="2699"/>
              <a:ext cx="386"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699" name="Freeform 175">
              <a:extLst>
                <a:ext uri="{FF2B5EF4-FFF2-40B4-BE49-F238E27FC236}">
                  <a16:creationId xmlns:a16="http://schemas.microsoft.com/office/drawing/2014/main" id="{8F0A1A52-9E11-BB1F-AC44-70CBBF9C3378}"/>
                </a:ext>
              </a:extLst>
            </p:cNvPr>
            <p:cNvSpPr>
              <a:spLocks/>
            </p:cNvSpPr>
            <p:nvPr/>
          </p:nvSpPr>
          <p:spPr bwMode="auto">
            <a:xfrm>
              <a:off x="3956" y="1562"/>
              <a:ext cx="88" cy="198"/>
            </a:xfrm>
            <a:custGeom>
              <a:avLst/>
              <a:gdLst>
                <a:gd name="T0" fmla="*/ 45 w 88"/>
                <a:gd name="T1" fmla="*/ 197 h 198"/>
                <a:gd name="T2" fmla="*/ 0 w 88"/>
                <a:gd name="T3" fmla="*/ 197 h 198"/>
                <a:gd name="T4" fmla="*/ 51 w 88"/>
                <a:gd name="T5" fmla="*/ 0 h 198"/>
                <a:gd name="T6" fmla="*/ 87 w 88"/>
                <a:gd name="T7" fmla="*/ 0 h 198"/>
                <a:gd name="T8" fmla="*/ 45 w 88"/>
                <a:gd name="T9" fmla="*/ 197 h 198"/>
                <a:gd name="T10" fmla="*/ 45 w 88"/>
                <a:gd name="T11" fmla="*/ 197 h 19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88" h="198">
                  <a:moveTo>
                    <a:pt x="45" y="197"/>
                  </a:moveTo>
                  <a:lnTo>
                    <a:pt x="0" y="197"/>
                  </a:lnTo>
                  <a:lnTo>
                    <a:pt x="51" y="0"/>
                  </a:lnTo>
                  <a:lnTo>
                    <a:pt x="87" y="0"/>
                  </a:lnTo>
                  <a:lnTo>
                    <a:pt x="45" y="197"/>
                  </a:lnTo>
                </a:path>
              </a:pathLst>
            </a:custGeom>
            <a:solidFill>
              <a:srgbClr val="000000"/>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700" name="Freeform 176">
              <a:extLst>
                <a:ext uri="{FF2B5EF4-FFF2-40B4-BE49-F238E27FC236}">
                  <a16:creationId xmlns:a16="http://schemas.microsoft.com/office/drawing/2014/main" id="{7AC6687F-E094-3436-CD0E-F4A3B9DA78D3}"/>
                </a:ext>
              </a:extLst>
            </p:cNvPr>
            <p:cNvSpPr>
              <a:spLocks/>
            </p:cNvSpPr>
            <p:nvPr/>
          </p:nvSpPr>
          <p:spPr bwMode="auto">
            <a:xfrm>
              <a:off x="3872" y="1562"/>
              <a:ext cx="100" cy="198"/>
            </a:xfrm>
            <a:custGeom>
              <a:avLst/>
              <a:gdLst>
                <a:gd name="T0" fmla="*/ 44 w 100"/>
                <a:gd name="T1" fmla="*/ 197 h 198"/>
                <a:gd name="T2" fmla="*/ 0 w 100"/>
                <a:gd name="T3" fmla="*/ 197 h 198"/>
                <a:gd name="T4" fmla="*/ 64 w 100"/>
                <a:gd name="T5" fmla="*/ 0 h 198"/>
                <a:gd name="T6" fmla="*/ 99 w 100"/>
                <a:gd name="T7" fmla="*/ 0 h 198"/>
                <a:gd name="T8" fmla="*/ 44 w 100"/>
                <a:gd name="T9" fmla="*/ 197 h 198"/>
                <a:gd name="T10" fmla="*/ 44 w 100"/>
                <a:gd name="T11" fmla="*/ 197 h 19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 h="198">
                  <a:moveTo>
                    <a:pt x="44" y="197"/>
                  </a:moveTo>
                  <a:lnTo>
                    <a:pt x="0" y="197"/>
                  </a:lnTo>
                  <a:lnTo>
                    <a:pt x="64" y="0"/>
                  </a:lnTo>
                  <a:lnTo>
                    <a:pt x="99" y="0"/>
                  </a:lnTo>
                  <a:lnTo>
                    <a:pt x="44" y="197"/>
                  </a:lnTo>
                </a:path>
              </a:pathLst>
            </a:custGeom>
            <a:solidFill>
              <a:srgbClr val="000000"/>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701" name="Freeform 177">
              <a:extLst>
                <a:ext uri="{FF2B5EF4-FFF2-40B4-BE49-F238E27FC236}">
                  <a16:creationId xmlns:a16="http://schemas.microsoft.com/office/drawing/2014/main" id="{807A564C-15BF-933E-734D-1D028F7564ED}"/>
                </a:ext>
              </a:extLst>
            </p:cNvPr>
            <p:cNvSpPr>
              <a:spLocks/>
            </p:cNvSpPr>
            <p:nvPr/>
          </p:nvSpPr>
          <p:spPr bwMode="auto">
            <a:xfrm>
              <a:off x="3796" y="1562"/>
              <a:ext cx="108" cy="198"/>
            </a:xfrm>
            <a:custGeom>
              <a:avLst/>
              <a:gdLst>
                <a:gd name="T0" fmla="*/ 44 w 108"/>
                <a:gd name="T1" fmla="*/ 197 h 198"/>
                <a:gd name="T2" fmla="*/ 0 w 108"/>
                <a:gd name="T3" fmla="*/ 197 h 198"/>
                <a:gd name="T4" fmla="*/ 75 w 108"/>
                <a:gd name="T5" fmla="*/ 0 h 198"/>
                <a:gd name="T6" fmla="*/ 107 w 108"/>
                <a:gd name="T7" fmla="*/ 0 h 198"/>
                <a:gd name="T8" fmla="*/ 44 w 108"/>
                <a:gd name="T9" fmla="*/ 197 h 198"/>
                <a:gd name="T10" fmla="*/ 44 w 108"/>
                <a:gd name="T11" fmla="*/ 197 h 19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8" h="198">
                  <a:moveTo>
                    <a:pt x="44" y="197"/>
                  </a:moveTo>
                  <a:lnTo>
                    <a:pt x="0" y="197"/>
                  </a:lnTo>
                  <a:lnTo>
                    <a:pt x="75" y="0"/>
                  </a:lnTo>
                  <a:lnTo>
                    <a:pt x="107" y="0"/>
                  </a:lnTo>
                  <a:lnTo>
                    <a:pt x="44" y="197"/>
                  </a:lnTo>
                </a:path>
              </a:pathLst>
            </a:custGeom>
            <a:solidFill>
              <a:srgbClr val="000000"/>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702" name="Line 178">
              <a:extLst>
                <a:ext uri="{FF2B5EF4-FFF2-40B4-BE49-F238E27FC236}">
                  <a16:creationId xmlns:a16="http://schemas.microsoft.com/office/drawing/2014/main" id="{8755D3D9-C60C-AB8C-17F3-39488A545578}"/>
                </a:ext>
              </a:extLst>
            </p:cNvPr>
            <p:cNvSpPr>
              <a:spLocks noChangeShapeType="1"/>
            </p:cNvSpPr>
            <p:nvPr/>
          </p:nvSpPr>
          <p:spPr bwMode="auto">
            <a:xfrm flipV="1">
              <a:off x="3976" y="1556"/>
              <a:ext cx="49" cy="208"/>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03" name="Line 179">
              <a:extLst>
                <a:ext uri="{FF2B5EF4-FFF2-40B4-BE49-F238E27FC236}">
                  <a16:creationId xmlns:a16="http://schemas.microsoft.com/office/drawing/2014/main" id="{013A7246-15BC-7ACB-CBF1-2A05A3356A19}"/>
                </a:ext>
              </a:extLst>
            </p:cNvPr>
            <p:cNvSpPr>
              <a:spLocks noChangeShapeType="1"/>
            </p:cNvSpPr>
            <p:nvPr/>
          </p:nvSpPr>
          <p:spPr bwMode="auto">
            <a:xfrm flipV="1">
              <a:off x="3893" y="1556"/>
              <a:ext cx="63" cy="208"/>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04" name="Line 180">
              <a:extLst>
                <a:ext uri="{FF2B5EF4-FFF2-40B4-BE49-F238E27FC236}">
                  <a16:creationId xmlns:a16="http://schemas.microsoft.com/office/drawing/2014/main" id="{05656F9F-1329-0CA9-6668-B6D7673AD260}"/>
                </a:ext>
              </a:extLst>
            </p:cNvPr>
            <p:cNvSpPr>
              <a:spLocks noChangeShapeType="1"/>
            </p:cNvSpPr>
            <p:nvPr/>
          </p:nvSpPr>
          <p:spPr bwMode="auto">
            <a:xfrm flipV="1">
              <a:off x="3816" y="1556"/>
              <a:ext cx="74" cy="208"/>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05" name="Line 181">
              <a:extLst>
                <a:ext uri="{FF2B5EF4-FFF2-40B4-BE49-F238E27FC236}">
                  <a16:creationId xmlns:a16="http://schemas.microsoft.com/office/drawing/2014/main" id="{E883ED2B-6771-70A5-C7B8-9EAF08FE5074}"/>
                </a:ext>
              </a:extLst>
            </p:cNvPr>
            <p:cNvSpPr>
              <a:spLocks noChangeShapeType="1"/>
            </p:cNvSpPr>
            <p:nvPr/>
          </p:nvSpPr>
          <p:spPr bwMode="auto">
            <a:xfrm>
              <a:off x="3858" y="1579"/>
              <a:ext cx="185"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06" name="Line 182">
              <a:extLst>
                <a:ext uri="{FF2B5EF4-FFF2-40B4-BE49-F238E27FC236}">
                  <a16:creationId xmlns:a16="http://schemas.microsoft.com/office/drawing/2014/main" id="{3377A362-6394-B80F-2DF3-C221BDF62EBC}"/>
                </a:ext>
              </a:extLst>
            </p:cNvPr>
            <p:cNvSpPr>
              <a:spLocks noChangeShapeType="1"/>
            </p:cNvSpPr>
            <p:nvPr/>
          </p:nvSpPr>
          <p:spPr bwMode="auto">
            <a:xfrm>
              <a:off x="3852" y="1597"/>
              <a:ext cx="187"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07" name="Line 183">
              <a:extLst>
                <a:ext uri="{FF2B5EF4-FFF2-40B4-BE49-F238E27FC236}">
                  <a16:creationId xmlns:a16="http://schemas.microsoft.com/office/drawing/2014/main" id="{AC9276AE-E03D-8961-FA64-92E7C23B7B07}"/>
                </a:ext>
              </a:extLst>
            </p:cNvPr>
            <p:cNvSpPr>
              <a:spLocks noChangeShapeType="1"/>
            </p:cNvSpPr>
            <p:nvPr/>
          </p:nvSpPr>
          <p:spPr bwMode="auto">
            <a:xfrm>
              <a:off x="3844" y="1616"/>
              <a:ext cx="190"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08" name="Line 184">
              <a:extLst>
                <a:ext uri="{FF2B5EF4-FFF2-40B4-BE49-F238E27FC236}">
                  <a16:creationId xmlns:a16="http://schemas.microsoft.com/office/drawing/2014/main" id="{E3B83A8F-06DE-C552-9F76-3353C9B5152B}"/>
                </a:ext>
              </a:extLst>
            </p:cNvPr>
            <p:cNvSpPr>
              <a:spLocks noChangeShapeType="1"/>
            </p:cNvSpPr>
            <p:nvPr/>
          </p:nvSpPr>
          <p:spPr bwMode="auto">
            <a:xfrm>
              <a:off x="3835" y="1637"/>
              <a:ext cx="195"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09" name="Line 185">
              <a:extLst>
                <a:ext uri="{FF2B5EF4-FFF2-40B4-BE49-F238E27FC236}">
                  <a16:creationId xmlns:a16="http://schemas.microsoft.com/office/drawing/2014/main" id="{581AE164-089F-CB42-CC45-68C7BEFE1EEE}"/>
                </a:ext>
              </a:extLst>
            </p:cNvPr>
            <p:cNvSpPr>
              <a:spLocks noChangeShapeType="1"/>
            </p:cNvSpPr>
            <p:nvPr/>
          </p:nvSpPr>
          <p:spPr bwMode="auto">
            <a:xfrm>
              <a:off x="3826" y="1659"/>
              <a:ext cx="198"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10" name="Line 186">
              <a:extLst>
                <a:ext uri="{FF2B5EF4-FFF2-40B4-BE49-F238E27FC236}">
                  <a16:creationId xmlns:a16="http://schemas.microsoft.com/office/drawing/2014/main" id="{00329D57-E27D-5634-8FE0-5982D87B655F}"/>
                </a:ext>
              </a:extLst>
            </p:cNvPr>
            <p:cNvSpPr>
              <a:spLocks noChangeShapeType="1"/>
            </p:cNvSpPr>
            <p:nvPr/>
          </p:nvSpPr>
          <p:spPr bwMode="auto">
            <a:xfrm>
              <a:off x="3819" y="1679"/>
              <a:ext cx="203"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11" name="Line 187">
              <a:extLst>
                <a:ext uri="{FF2B5EF4-FFF2-40B4-BE49-F238E27FC236}">
                  <a16:creationId xmlns:a16="http://schemas.microsoft.com/office/drawing/2014/main" id="{4552762F-15D8-2A27-0BEC-8B9F75779A81}"/>
                </a:ext>
              </a:extLst>
            </p:cNvPr>
            <p:cNvSpPr>
              <a:spLocks noChangeShapeType="1"/>
            </p:cNvSpPr>
            <p:nvPr/>
          </p:nvSpPr>
          <p:spPr bwMode="auto">
            <a:xfrm>
              <a:off x="3814" y="1699"/>
              <a:ext cx="206"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12" name="Line 188">
              <a:extLst>
                <a:ext uri="{FF2B5EF4-FFF2-40B4-BE49-F238E27FC236}">
                  <a16:creationId xmlns:a16="http://schemas.microsoft.com/office/drawing/2014/main" id="{FAA4BF30-C951-071C-A367-BE7BBD72B1A2}"/>
                </a:ext>
              </a:extLst>
            </p:cNvPr>
            <p:cNvSpPr>
              <a:spLocks noChangeShapeType="1"/>
            </p:cNvSpPr>
            <p:nvPr/>
          </p:nvSpPr>
          <p:spPr bwMode="auto">
            <a:xfrm>
              <a:off x="3806" y="1719"/>
              <a:ext cx="207"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13" name="Line 189">
              <a:extLst>
                <a:ext uri="{FF2B5EF4-FFF2-40B4-BE49-F238E27FC236}">
                  <a16:creationId xmlns:a16="http://schemas.microsoft.com/office/drawing/2014/main" id="{D4D88294-385E-A2F6-4619-503DFACE1CD2}"/>
                </a:ext>
              </a:extLst>
            </p:cNvPr>
            <p:cNvSpPr>
              <a:spLocks noChangeShapeType="1"/>
            </p:cNvSpPr>
            <p:nvPr/>
          </p:nvSpPr>
          <p:spPr bwMode="auto">
            <a:xfrm>
              <a:off x="3801" y="1738"/>
              <a:ext cx="209"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14" name="Freeform 190">
              <a:extLst>
                <a:ext uri="{FF2B5EF4-FFF2-40B4-BE49-F238E27FC236}">
                  <a16:creationId xmlns:a16="http://schemas.microsoft.com/office/drawing/2014/main" id="{E80CD617-EEEA-A99B-0C9B-7890FB96E227}"/>
                </a:ext>
              </a:extLst>
            </p:cNvPr>
            <p:cNvSpPr>
              <a:spLocks/>
            </p:cNvSpPr>
            <p:nvPr/>
          </p:nvSpPr>
          <p:spPr bwMode="auto">
            <a:xfrm>
              <a:off x="4329" y="1562"/>
              <a:ext cx="100" cy="198"/>
            </a:xfrm>
            <a:custGeom>
              <a:avLst/>
              <a:gdLst>
                <a:gd name="T0" fmla="*/ 54 w 100"/>
                <a:gd name="T1" fmla="*/ 197 h 198"/>
                <a:gd name="T2" fmla="*/ 99 w 100"/>
                <a:gd name="T3" fmla="*/ 197 h 198"/>
                <a:gd name="T4" fmla="*/ 34 w 100"/>
                <a:gd name="T5" fmla="*/ 0 h 198"/>
                <a:gd name="T6" fmla="*/ 0 w 100"/>
                <a:gd name="T7" fmla="*/ 0 h 198"/>
                <a:gd name="T8" fmla="*/ 54 w 100"/>
                <a:gd name="T9" fmla="*/ 197 h 198"/>
                <a:gd name="T10" fmla="*/ 54 w 100"/>
                <a:gd name="T11" fmla="*/ 197 h 19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 h="198">
                  <a:moveTo>
                    <a:pt x="54" y="197"/>
                  </a:moveTo>
                  <a:lnTo>
                    <a:pt x="99" y="197"/>
                  </a:lnTo>
                  <a:lnTo>
                    <a:pt x="34" y="0"/>
                  </a:lnTo>
                  <a:lnTo>
                    <a:pt x="0" y="0"/>
                  </a:lnTo>
                  <a:lnTo>
                    <a:pt x="54" y="197"/>
                  </a:lnTo>
                </a:path>
              </a:pathLst>
            </a:custGeom>
            <a:solidFill>
              <a:srgbClr val="000000"/>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715" name="Freeform 191">
              <a:extLst>
                <a:ext uri="{FF2B5EF4-FFF2-40B4-BE49-F238E27FC236}">
                  <a16:creationId xmlns:a16="http://schemas.microsoft.com/office/drawing/2014/main" id="{DFB6DCFB-FF9C-CBDE-05CB-AB07946A5E8A}"/>
                </a:ext>
              </a:extLst>
            </p:cNvPr>
            <p:cNvSpPr>
              <a:spLocks/>
            </p:cNvSpPr>
            <p:nvPr/>
          </p:nvSpPr>
          <p:spPr bwMode="auto">
            <a:xfrm>
              <a:off x="4260" y="1562"/>
              <a:ext cx="87" cy="198"/>
            </a:xfrm>
            <a:custGeom>
              <a:avLst/>
              <a:gdLst>
                <a:gd name="T0" fmla="*/ 40 w 87"/>
                <a:gd name="T1" fmla="*/ 197 h 198"/>
                <a:gd name="T2" fmla="*/ 86 w 87"/>
                <a:gd name="T3" fmla="*/ 197 h 198"/>
                <a:gd name="T4" fmla="*/ 36 w 87"/>
                <a:gd name="T5" fmla="*/ 0 h 198"/>
                <a:gd name="T6" fmla="*/ 0 w 87"/>
                <a:gd name="T7" fmla="*/ 0 h 198"/>
                <a:gd name="T8" fmla="*/ 40 w 87"/>
                <a:gd name="T9" fmla="*/ 197 h 198"/>
                <a:gd name="T10" fmla="*/ 40 w 87"/>
                <a:gd name="T11" fmla="*/ 197 h 19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87" h="198">
                  <a:moveTo>
                    <a:pt x="40" y="197"/>
                  </a:moveTo>
                  <a:lnTo>
                    <a:pt x="86" y="197"/>
                  </a:lnTo>
                  <a:lnTo>
                    <a:pt x="36" y="0"/>
                  </a:lnTo>
                  <a:lnTo>
                    <a:pt x="0" y="0"/>
                  </a:lnTo>
                  <a:lnTo>
                    <a:pt x="40" y="197"/>
                  </a:lnTo>
                </a:path>
              </a:pathLst>
            </a:custGeom>
            <a:solidFill>
              <a:srgbClr val="000000"/>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716" name="Freeform 192">
              <a:extLst>
                <a:ext uri="{FF2B5EF4-FFF2-40B4-BE49-F238E27FC236}">
                  <a16:creationId xmlns:a16="http://schemas.microsoft.com/office/drawing/2014/main" id="{A83CC525-ED1C-7AFC-950D-B8E4F852F78C}"/>
                </a:ext>
              </a:extLst>
            </p:cNvPr>
            <p:cNvSpPr>
              <a:spLocks/>
            </p:cNvSpPr>
            <p:nvPr/>
          </p:nvSpPr>
          <p:spPr bwMode="auto">
            <a:xfrm>
              <a:off x="4398" y="1562"/>
              <a:ext cx="109" cy="198"/>
            </a:xfrm>
            <a:custGeom>
              <a:avLst/>
              <a:gdLst>
                <a:gd name="T0" fmla="*/ 63 w 109"/>
                <a:gd name="T1" fmla="*/ 197 h 198"/>
                <a:gd name="T2" fmla="*/ 108 w 109"/>
                <a:gd name="T3" fmla="*/ 197 h 198"/>
                <a:gd name="T4" fmla="*/ 31 w 109"/>
                <a:gd name="T5" fmla="*/ 0 h 198"/>
                <a:gd name="T6" fmla="*/ 0 w 109"/>
                <a:gd name="T7" fmla="*/ 0 h 198"/>
                <a:gd name="T8" fmla="*/ 63 w 109"/>
                <a:gd name="T9" fmla="*/ 197 h 198"/>
                <a:gd name="T10" fmla="*/ 63 w 109"/>
                <a:gd name="T11" fmla="*/ 197 h 19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9" h="198">
                  <a:moveTo>
                    <a:pt x="63" y="197"/>
                  </a:moveTo>
                  <a:lnTo>
                    <a:pt x="108" y="197"/>
                  </a:lnTo>
                  <a:lnTo>
                    <a:pt x="31" y="0"/>
                  </a:lnTo>
                  <a:lnTo>
                    <a:pt x="0" y="0"/>
                  </a:lnTo>
                  <a:lnTo>
                    <a:pt x="63" y="197"/>
                  </a:lnTo>
                </a:path>
              </a:pathLst>
            </a:custGeom>
            <a:solidFill>
              <a:srgbClr val="000000"/>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717" name="Line 193">
              <a:extLst>
                <a:ext uri="{FF2B5EF4-FFF2-40B4-BE49-F238E27FC236}">
                  <a16:creationId xmlns:a16="http://schemas.microsoft.com/office/drawing/2014/main" id="{F3238ACE-E2AE-C17C-343D-89CBC841670B}"/>
                </a:ext>
              </a:extLst>
            </p:cNvPr>
            <p:cNvSpPr>
              <a:spLocks noChangeShapeType="1"/>
            </p:cNvSpPr>
            <p:nvPr/>
          </p:nvSpPr>
          <p:spPr bwMode="auto">
            <a:xfrm flipH="1" flipV="1">
              <a:off x="4280" y="1560"/>
              <a:ext cx="46" cy="204"/>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18" name="Line 194">
              <a:extLst>
                <a:ext uri="{FF2B5EF4-FFF2-40B4-BE49-F238E27FC236}">
                  <a16:creationId xmlns:a16="http://schemas.microsoft.com/office/drawing/2014/main" id="{43A6BA99-6C94-4869-FFCD-23651711DC9F}"/>
                </a:ext>
              </a:extLst>
            </p:cNvPr>
            <p:cNvSpPr>
              <a:spLocks noChangeShapeType="1"/>
            </p:cNvSpPr>
            <p:nvPr/>
          </p:nvSpPr>
          <p:spPr bwMode="auto">
            <a:xfrm flipH="1" flipV="1">
              <a:off x="4346" y="1558"/>
              <a:ext cx="62" cy="206"/>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19" name="Line 195">
              <a:extLst>
                <a:ext uri="{FF2B5EF4-FFF2-40B4-BE49-F238E27FC236}">
                  <a16:creationId xmlns:a16="http://schemas.microsoft.com/office/drawing/2014/main" id="{E631797F-B0F1-E0BA-F66E-CFFCA8381B10}"/>
                </a:ext>
              </a:extLst>
            </p:cNvPr>
            <p:cNvSpPr>
              <a:spLocks noChangeShapeType="1"/>
            </p:cNvSpPr>
            <p:nvPr/>
          </p:nvSpPr>
          <p:spPr bwMode="auto">
            <a:xfrm flipH="1" flipV="1">
              <a:off x="4413" y="1560"/>
              <a:ext cx="71" cy="204"/>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20" name="Line 196">
              <a:extLst>
                <a:ext uri="{FF2B5EF4-FFF2-40B4-BE49-F238E27FC236}">
                  <a16:creationId xmlns:a16="http://schemas.microsoft.com/office/drawing/2014/main" id="{56CFF032-0524-3ADC-C345-1F61DE7D3F18}"/>
                </a:ext>
              </a:extLst>
            </p:cNvPr>
            <p:cNvSpPr>
              <a:spLocks noChangeShapeType="1"/>
            </p:cNvSpPr>
            <p:nvPr/>
          </p:nvSpPr>
          <p:spPr bwMode="auto">
            <a:xfrm flipH="1">
              <a:off x="4276" y="1659"/>
              <a:ext cx="197"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21" name="Line 197">
              <a:extLst>
                <a:ext uri="{FF2B5EF4-FFF2-40B4-BE49-F238E27FC236}">
                  <a16:creationId xmlns:a16="http://schemas.microsoft.com/office/drawing/2014/main" id="{54D5E24B-8BD0-FB88-82D2-FD50510671E5}"/>
                </a:ext>
              </a:extLst>
            </p:cNvPr>
            <p:cNvSpPr>
              <a:spLocks noChangeShapeType="1"/>
            </p:cNvSpPr>
            <p:nvPr/>
          </p:nvSpPr>
          <p:spPr bwMode="auto">
            <a:xfrm flipH="1">
              <a:off x="4280" y="1679"/>
              <a:ext cx="201"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22" name="Line 198">
              <a:extLst>
                <a:ext uri="{FF2B5EF4-FFF2-40B4-BE49-F238E27FC236}">
                  <a16:creationId xmlns:a16="http://schemas.microsoft.com/office/drawing/2014/main" id="{7E2E18CE-74C4-C56F-4602-CF7ECD5945B4}"/>
                </a:ext>
              </a:extLst>
            </p:cNvPr>
            <p:cNvSpPr>
              <a:spLocks noChangeShapeType="1"/>
            </p:cNvSpPr>
            <p:nvPr/>
          </p:nvSpPr>
          <p:spPr bwMode="auto">
            <a:xfrm flipH="1">
              <a:off x="4281" y="1699"/>
              <a:ext cx="206"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23" name="Line 199">
              <a:extLst>
                <a:ext uri="{FF2B5EF4-FFF2-40B4-BE49-F238E27FC236}">
                  <a16:creationId xmlns:a16="http://schemas.microsoft.com/office/drawing/2014/main" id="{7FC34B9A-20FF-2CC6-442E-C8A2D71C8C11}"/>
                </a:ext>
              </a:extLst>
            </p:cNvPr>
            <p:cNvSpPr>
              <a:spLocks noChangeShapeType="1"/>
            </p:cNvSpPr>
            <p:nvPr/>
          </p:nvSpPr>
          <p:spPr bwMode="auto">
            <a:xfrm flipH="1">
              <a:off x="4285" y="1719"/>
              <a:ext cx="208"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24" name="Line 200">
              <a:extLst>
                <a:ext uri="{FF2B5EF4-FFF2-40B4-BE49-F238E27FC236}">
                  <a16:creationId xmlns:a16="http://schemas.microsoft.com/office/drawing/2014/main" id="{DF5631D5-FEB3-91E4-8A13-54879FA2A0F6}"/>
                </a:ext>
              </a:extLst>
            </p:cNvPr>
            <p:cNvSpPr>
              <a:spLocks noChangeShapeType="1"/>
            </p:cNvSpPr>
            <p:nvPr/>
          </p:nvSpPr>
          <p:spPr bwMode="auto">
            <a:xfrm flipH="1">
              <a:off x="4292" y="1738"/>
              <a:ext cx="207"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25" name="Freeform 201">
              <a:extLst>
                <a:ext uri="{FF2B5EF4-FFF2-40B4-BE49-F238E27FC236}">
                  <a16:creationId xmlns:a16="http://schemas.microsoft.com/office/drawing/2014/main" id="{642979DE-C65E-0DF7-2C06-B59FA8AF0AA7}"/>
                </a:ext>
              </a:extLst>
            </p:cNvPr>
            <p:cNvSpPr>
              <a:spLocks/>
            </p:cNvSpPr>
            <p:nvPr/>
          </p:nvSpPr>
          <p:spPr bwMode="auto">
            <a:xfrm>
              <a:off x="4182" y="1504"/>
              <a:ext cx="212" cy="1418"/>
            </a:xfrm>
            <a:custGeom>
              <a:avLst/>
              <a:gdLst>
                <a:gd name="T0" fmla="*/ 93 w 212"/>
                <a:gd name="T1" fmla="*/ 1417 h 1418"/>
                <a:gd name="T2" fmla="*/ 211 w 212"/>
                <a:gd name="T3" fmla="*/ 1417 h 1418"/>
                <a:gd name="T4" fmla="*/ 28 w 212"/>
                <a:gd name="T5" fmla="*/ 0 h 1418"/>
                <a:gd name="T6" fmla="*/ 0 w 212"/>
                <a:gd name="T7" fmla="*/ 0 h 1418"/>
                <a:gd name="T8" fmla="*/ 93 w 212"/>
                <a:gd name="T9" fmla="*/ 1417 h 1418"/>
                <a:gd name="T10" fmla="*/ 93 w 212"/>
                <a:gd name="T11" fmla="*/ 1417 h 141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12" h="1418">
                  <a:moveTo>
                    <a:pt x="93" y="1417"/>
                  </a:moveTo>
                  <a:lnTo>
                    <a:pt x="211" y="1417"/>
                  </a:lnTo>
                  <a:lnTo>
                    <a:pt x="28" y="0"/>
                  </a:lnTo>
                  <a:lnTo>
                    <a:pt x="0" y="0"/>
                  </a:lnTo>
                  <a:lnTo>
                    <a:pt x="93" y="1417"/>
                  </a:lnTo>
                </a:path>
              </a:pathLst>
            </a:custGeom>
            <a:solidFill>
              <a:srgbClr val="000000"/>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726" name="Freeform 202">
              <a:extLst>
                <a:ext uri="{FF2B5EF4-FFF2-40B4-BE49-F238E27FC236}">
                  <a16:creationId xmlns:a16="http://schemas.microsoft.com/office/drawing/2014/main" id="{2D016CD0-7CF4-ADD6-CABE-C79EEAEC654A}"/>
                </a:ext>
              </a:extLst>
            </p:cNvPr>
            <p:cNvSpPr>
              <a:spLocks/>
            </p:cNvSpPr>
            <p:nvPr/>
          </p:nvSpPr>
          <p:spPr bwMode="auto">
            <a:xfrm>
              <a:off x="4096" y="1504"/>
              <a:ext cx="116" cy="1418"/>
            </a:xfrm>
            <a:custGeom>
              <a:avLst/>
              <a:gdLst>
                <a:gd name="T0" fmla="*/ 70 w 116"/>
                <a:gd name="T1" fmla="*/ 0 h 1418"/>
                <a:gd name="T2" fmla="*/ 115 w 116"/>
                <a:gd name="T3" fmla="*/ 1417 h 1418"/>
                <a:gd name="T4" fmla="*/ 0 w 116"/>
                <a:gd name="T5" fmla="*/ 1417 h 1418"/>
                <a:gd name="T6" fmla="*/ 42 w 116"/>
                <a:gd name="T7" fmla="*/ 0 h 1418"/>
                <a:gd name="T8" fmla="*/ 70 w 116"/>
                <a:gd name="T9" fmla="*/ 0 h 1418"/>
                <a:gd name="T10" fmla="*/ 70 w 116"/>
                <a:gd name="T11" fmla="*/ 0 h 141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16" h="1418">
                  <a:moveTo>
                    <a:pt x="70" y="0"/>
                  </a:moveTo>
                  <a:lnTo>
                    <a:pt x="115" y="1417"/>
                  </a:lnTo>
                  <a:lnTo>
                    <a:pt x="0" y="1417"/>
                  </a:lnTo>
                  <a:lnTo>
                    <a:pt x="42" y="0"/>
                  </a:lnTo>
                  <a:lnTo>
                    <a:pt x="70" y="0"/>
                  </a:lnTo>
                </a:path>
              </a:pathLst>
            </a:custGeom>
            <a:solidFill>
              <a:srgbClr val="000000"/>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727" name="Freeform 203">
              <a:extLst>
                <a:ext uri="{FF2B5EF4-FFF2-40B4-BE49-F238E27FC236}">
                  <a16:creationId xmlns:a16="http://schemas.microsoft.com/office/drawing/2014/main" id="{BD6D9C6A-5D17-C1B8-7CDB-792F148B6EE7}"/>
                </a:ext>
              </a:extLst>
            </p:cNvPr>
            <p:cNvSpPr>
              <a:spLocks/>
            </p:cNvSpPr>
            <p:nvPr/>
          </p:nvSpPr>
          <p:spPr bwMode="auto">
            <a:xfrm>
              <a:off x="3911" y="1504"/>
              <a:ext cx="215" cy="1418"/>
            </a:xfrm>
            <a:custGeom>
              <a:avLst/>
              <a:gdLst>
                <a:gd name="T0" fmla="*/ 113 w 215"/>
                <a:gd name="T1" fmla="*/ 1417 h 1418"/>
                <a:gd name="T2" fmla="*/ 0 w 215"/>
                <a:gd name="T3" fmla="*/ 1417 h 1418"/>
                <a:gd name="T4" fmla="*/ 183 w 215"/>
                <a:gd name="T5" fmla="*/ 0 h 1418"/>
                <a:gd name="T6" fmla="*/ 214 w 215"/>
                <a:gd name="T7" fmla="*/ 0 h 1418"/>
                <a:gd name="T8" fmla="*/ 113 w 215"/>
                <a:gd name="T9" fmla="*/ 1417 h 1418"/>
                <a:gd name="T10" fmla="*/ 113 w 215"/>
                <a:gd name="T11" fmla="*/ 1417 h 141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15" h="1418">
                  <a:moveTo>
                    <a:pt x="113" y="1417"/>
                  </a:moveTo>
                  <a:lnTo>
                    <a:pt x="0" y="1417"/>
                  </a:lnTo>
                  <a:lnTo>
                    <a:pt x="183" y="0"/>
                  </a:lnTo>
                  <a:lnTo>
                    <a:pt x="214" y="0"/>
                  </a:lnTo>
                  <a:lnTo>
                    <a:pt x="113" y="1417"/>
                  </a:lnTo>
                </a:path>
              </a:pathLst>
            </a:custGeom>
            <a:solidFill>
              <a:srgbClr val="000000"/>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728" name="Line 204">
              <a:extLst>
                <a:ext uri="{FF2B5EF4-FFF2-40B4-BE49-F238E27FC236}">
                  <a16:creationId xmlns:a16="http://schemas.microsoft.com/office/drawing/2014/main" id="{C70FD955-CCA7-E7D9-610F-18A668E77274}"/>
                </a:ext>
              </a:extLst>
            </p:cNvPr>
            <p:cNvSpPr>
              <a:spLocks noChangeShapeType="1"/>
            </p:cNvSpPr>
            <p:nvPr/>
          </p:nvSpPr>
          <p:spPr bwMode="auto">
            <a:xfrm flipH="1">
              <a:off x="4258" y="1579"/>
              <a:ext cx="185"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29" name="Line 205">
              <a:extLst>
                <a:ext uri="{FF2B5EF4-FFF2-40B4-BE49-F238E27FC236}">
                  <a16:creationId xmlns:a16="http://schemas.microsoft.com/office/drawing/2014/main" id="{9EAF64C3-2C78-2F56-ABF3-37DAC9A6C541}"/>
                </a:ext>
              </a:extLst>
            </p:cNvPr>
            <p:cNvSpPr>
              <a:spLocks noChangeShapeType="1"/>
            </p:cNvSpPr>
            <p:nvPr/>
          </p:nvSpPr>
          <p:spPr bwMode="auto">
            <a:xfrm flipH="1">
              <a:off x="4262" y="1597"/>
              <a:ext cx="187"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30" name="Line 206">
              <a:extLst>
                <a:ext uri="{FF2B5EF4-FFF2-40B4-BE49-F238E27FC236}">
                  <a16:creationId xmlns:a16="http://schemas.microsoft.com/office/drawing/2014/main" id="{1FE80C77-C8F0-0ED6-8326-D437ACC04007}"/>
                </a:ext>
              </a:extLst>
            </p:cNvPr>
            <p:cNvSpPr>
              <a:spLocks noChangeShapeType="1"/>
            </p:cNvSpPr>
            <p:nvPr/>
          </p:nvSpPr>
          <p:spPr bwMode="auto">
            <a:xfrm flipH="1">
              <a:off x="4266" y="1616"/>
              <a:ext cx="190"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31" name="Line 207">
              <a:extLst>
                <a:ext uri="{FF2B5EF4-FFF2-40B4-BE49-F238E27FC236}">
                  <a16:creationId xmlns:a16="http://schemas.microsoft.com/office/drawing/2014/main" id="{58E95147-DEAF-15A2-AF91-3CFAD145ABE8}"/>
                </a:ext>
              </a:extLst>
            </p:cNvPr>
            <p:cNvSpPr>
              <a:spLocks noChangeShapeType="1"/>
            </p:cNvSpPr>
            <p:nvPr/>
          </p:nvSpPr>
          <p:spPr bwMode="auto">
            <a:xfrm flipH="1">
              <a:off x="4268" y="1637"/>
              <a:ext cx="195"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32" name="Line 208">
              <a:extLst>
                <a:ext uri="{FF2B5EF4-FFF2-40B4-BE49-F238E27FC236}">
                  <a16:creationId xmlns:a16="http://schemas.microsoft.com/office/drawing/2014/main" id="{76C6C3F0-C81C-0544-9C69-A0F9DE3008DE}"/>
                </a:ext>
              </a:extLst>
            </p:cNvPr>
            <p:cNvSpPr>
              <a:spLocks noChangeShapeType="1"/>
            </p:cNvSpPr>
            <p:nvPr/>
          </p:nvSpPr>
          <p:spPr bwMode="auto">
            <a:xfrm flipH="1" flipV="1">
              <a:off x="4195" y="1496"/>
              <a:ext cx="143" cy="1428"/>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33" name="Line 209">
              <a:extLst>
                <a:ext uri="{FF2B5EF4-FFF2-40B4-BE49-F238E27FC236}">
                  <a16:creationId xmlns:a16="http://schemas.microsoft.com/office/drawing/2014/main" id="{72251926-C7D1-17DB-AFBE-DCC876F17AD9}"/>
                </a:ext>
              </a:extLst>
            </p:cNvPr>
            <p:cNvSpPr>
              <a:spLocks noChangeShapeType="1"/>
            </p:cNvSpPr>
            <p:nvPr/>
          </p:nvSpPr>
          <p:spPr bwMode="auto">
            <a:xfrm flipV="1">
              <a:off x="3968" y="1496"/>
              <a:ext cx="144" cy="1429"/>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34" name="Line 210">
              <a:extLst>
                <a:ext uri="{FF2B5EF4-FFF2-40B4-BE49-F238E27FC236}">
                  <a16:creationId xmlns:a16="http://schemas.microsoft.com/office/drawing/2014/main" id="{2A773A2B-B69F-2A58-168A-C6FD33DB7CF5}"/>
                </a:ext>
              </a:extLst>
            </p:cNvPr>
            <p:cNvSpPr>
              <a:spLocks noChangeShapeType="1"/>
            </p:cNvSpPr>
            <p:nvPr/>
          </p:nvSpPr>
          <p:spPr bwMode="auto">
            <a:xfrm flipV="1">
              <a:off x="4151" y="1490"/>
              <a:ext cx="0" cy="1436"/>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35" name="Line 211">
              <a:extLst>
                <a:ext uri="{FF2B5EF4-FFF2-40B4-BE49-F238E27FC236}">
                  <a16:creationId xmlns:a16="http://schemas.microsoft.com/office/drawing/2014/main" id="{7E5314E0-12AF-FB29-BF66-52F750F1CDC8}"/>
                </a:ext>
              </a:extLst>
            </p:cNvPr>
            <p:cNvSpPr>
              <a:spLocks noChangeShapeType="1"/>
            </p:cNvSpPr>
            <p:nvPr/>
          </p:nvSpPr>
          <p:spPr bwMode="auto">
            <a:xfrm>
              <a:off x="3947" y="1518"/>
              <a:ext cx="400"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36" name="Line 212">
              <a:extLst>
                <a:ext uri="{FF2B5EF4-FFF2-40B4-BE49-F238E27FC236}">
                  <a16:creationId xmlns:a16="http://schemas.microsoft.com/office/drawing/2014/main" id="{17B484BC-6E87-C8AB-A4AF-5B420D15C9D2}"/>
                </a:ext>
              </a:extLst>
            </p:cNvPr>
            <p:cNvSpPr>
              <a:spLocks noChangeShapeType="1"/>
            </p:cNvSpPr>
            <p:nvPr/>
          </p:nvSpPr>
          <p:spPr bwMode="auto">
            <a:xfrm>
              <a:off x="3947" y="1533"/>
              <a:ext cx="406"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37" name="Line 213">
              <a:extLst>
                <a:ext uri="{FF2B5EF4-FFF2-40B4-BE49-F238E27FC236}">
                  <a16:creationId xmlns:a16="http://schemas.microsoft.com/office/drawing/2014/main" id="{6799A94F-BB8F-96A6-7275-0A0ADD3A5584}"/>
                </a:ext>
              </a:extLst>
            </p:cNvPr>
            <p:cNvSpPr>
              <a:spLocks noChangeShapeType="1"/>
            </p:cNvSpPr>
            <p:nvPr/>
          </p:nvSpPr>
          <p:spPr bwMode="auto">
            <a:xfrm flipH="1">
              <a:off x="3978" y="1467"/>
              <a:ext cx="27" cy="84"/>
            </a:xfrm>
            <a:prstGeom prst="line">
              <a:avLst/>
            </a:prstGeom>
            <a:noFill/>
            <a:ln w="12700">
              <a:solidFill>
                <a:srgbClr val="FFC28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38" name="Line 214">
              <a:extLst>
                <a:ext uri="{FF2B5EF4-FFF2-40B4-BE49-F238E27FC236}">
                  <a16:creationId xmlns:a16="http://schemas.microsoft.com/office/drawing/2014/main" id="{C5BB55BA-9460-344E-87E1-6B637BACC11B}"/>
                </a:ext>
              </a:extLst>
            </p:cNvPr>
            <p:cNvSpPr>
              <a:spLocks noChangeShapeType="1"/>
            </p:cNvSpPr>
            <p:nvPr/>
          </p:nvSpPr>
          <p:spPr bwMode="auto">
            <a:xfrm flipH="1">
              <a:off x="3947" y="1467"/>
              <a:ext cx="30" cy="84"/>
            </a:xfrm>
            <a:prstGeom prst="line">
              <a:avLst/>
            </a:prstGeom>
            <a:noFill/>
            <a:ln w="12700">
              <a:solidFill>
                <a:srgbClr val="8242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39" name="Line 215">
              <a:extLst>
                <a:ext uri="{FF2B5EF4-FFF2-40B4-BE49-F238E27FC236}">
                  <a16:creationId xmlns:a16="http://schemas.microsoft.com/office/drawing/2014/main" id="{736722AE-98EC-E29A-1AE9-5B11582EA4D3}"/>
                </a:ext>
              </a:extLst>
            </p:cNvPr>
            <p:cNvSpPr>
              <a:spLocks noChangeShapeType="1"/>
            </p:cNvSpPr>
            <p:nvPr/>
          </p:nvSpPr>
          <p:spPr bwMode="auto">
            <a:xfrm flipH="1">
              <a:off x="4056" y="1467"/>
              <a:ext cx="15" cy="84"/>
            </a:xfrm>
            <a:prstGeom prst="line">
              <a:avLst/>
            </a:prstGeom>
            <a:noFill/>
            <a:ln w="12700">
              <a:solidFill>
                <a:srgbClr val="FFC28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40" name="Line 216">
              <a:extLst>
                <a:ext uri="{FF2B5EF4-FFF2-40B4-BE49-F238E27FC236}">
                  <a16:creationId xmlns:a16="http://schemas.microsoft.com/office/drawing/2014/main" id="{010CE960-4652-D44A-0A7D-1822E11E7CB7}"/>
                </a:ext>
              </a:extLst>
            </p:cNvPr>
            <p:cNvSpPr>
              <a:spLocks noChangeShapeType="1"/>
            </p:cNvSpPr>
            <p:nvPr/>
          </p:nvSpPr>
          <p:spPr bwMode="auto">
            <a:xfrm flipH="1">
              <a:off x="4024" y="1467"/>
              <a:ext cx="22" cy="86"/>
            </a:xfrm>
            <a:prstGeom prst="line">
              <a:avLst/>
            </a:prstGeom>
            <a:noFill/>
            <a:ln w="12700">
              <a:solidFill>
                <a:srgbClr val="8242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41" name="Line 217">
              <a:extLst>
                <a:ext uri="{FF2B5EF4-FFF2-40B4-BE49-F238E27FC236}">
                  <a16:creationId xmlns:a16="http://schemas.microsoft.com/office/drawing/2014/main" id="{C7CB08F4-3286-FB91-C47D-496844EA3BC6}"/>
                </a:ext>
              </a:extLst>
            </p:cNvPr>
            <p:cNvSpPr>
              <a:spLocks noChangeShapeType="1"/>
            </p:cNvSpPr>
            <p:nvPr/>
          </p:nvSpPr>
          <p:spPr bwMode="auto">
            <a:xfrm>
              <a:off x="4083" y="1549"/>
              <a:ext cx="141"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42" name="Line 218">
              <a:extLst>
                <a:ext uri="{FF2B5EF4-FFF2-40B4-BE49-F238E27FC236}">
                  <a16:creationId xmlns:a16="http://schemas.microsoft.com/office/drawing/2014/main" id="{7D09EC97-DFF1-F21D-9546-13046822A98A}"/>
                </a:ext>
              </a:extLst>
            </p:cNvPr>
            <p:cNvSpPr>
              <a:spLocks noChangeShapeType="1"/>
            </p:cNvSpPr>
            <p:nvPr/>
          </p:nvSpPr>
          <p:spPr bwMode="auto">
            <a:xfrm>
              <a:off x="4083" y="1565"/>
              <a:ext cx="141"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43" name="Line 219">
              <a:extLst>
                <a:ext uri="{FF2B5EF4-FFF2-40B4-BE49-F238E27FC236}">
                  <a16:creationId xmlns:a16="http://schemas.microsoft.com/office/drawing/2014/main" id="{44428579-8346-FA59-9780-82CC05F680E7}"/>
                </a:ext>
              </a:extLst>
            </p:cNvPr>
            <p:cNvSpPr>
              <a:spLocks noChangeShapeType="1"/>
            </p:cNvSpPr>
            <p:nvPr/>
          </p:nvSpPr>
          <p:spPr bwMode="auto">
            <a:xfrm>
              <a:off x="4080" y="1583"/>
              <a:ext cx="146"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44" name="Line 220">
              <a:extLst>
                <a:ext uri="{FF2B5EF4-FFF2-40B4-BE49-F238E27FC236}">
                  <a16:creationId xmlns:a16="http://schemas.microsoft.com/office/drawing/2014/main" id="{E19E2439-6F7F-79EF-1F11-1D32AAE46D06}"/>
                </a:ext>
              </a:extLst>
            </p:cNvPr>
            <p:cNvSpPr>
              <a:spLocks noChangeShapeType="1"/>
            </p:cNvSpPr>
            <p:nvPr/>
          </p:nvSpPr>
          <p:spPr bwMode="auto">
            <a:xfrm>
              <a:off x="4078" y="1604"/>
              <a:ext cx="151"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45" name="Line 221">
              <a:extLst>
                <a:ext uri="{FF2B5EF4-FFF2-40B4-BE49-F238E27FC236}">
                  <a16:creationId xmlns:a16="http://schemas.microsoft.com/office/drawing/2014/main" id="{4FFBBE28-BCF6-2E34-548C-D15D373ACEA6}"/>
                </a:ext>
              </a:extLst>
            </p:cNvPr>
            <p:cNvSpPr>
              <a:spLocks noChangeShapeType="1"/>
            </p:cNvSpPr>
            <p:nvPr/>
          </p:nvSpPr>
          <p:spPr bwMode="auto">
            <a:xfrm>
              <a:off x="4076" y="1625"/>
              <a:ext cx="159"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46" name="Line 222">
              <a:extLst>
                <a:ext uri="{FF2B5EF4-FFF2-40B4-BE49-F238E27FC236}">
                  <a16:creationId xmlns:a16="http://schemas.microsoft.com/office/drawing/2014/main" id="{D17C689F-CB14-7BE8-7EB8-A07143A94BC5}"/>
                </a:ext>
              </a:extLst>
            </p:cNvPr>
            <p:cNvSpPr>
              <a:spLocks noChangeShapeType="1"/>
            </p:cNvSpPr>
            <p:nvPr/>
          </p:nvSpPr>
          <p:spPr bwMode="auto">
            <a:xfrm>
              <a:off x="4074" y="1645"/>
              <a:ext cx="162"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47" name="Line 223">
              <a:extLst>
                <a:ext uri="{FF2B5EF4-FFF2-40B4-BE49-F238E27FC236}">
                  <a16:creationId xmlns:a16="http://schemas.microsoft.com/office/drawing/2014/main" id="{AF1F6C37-F87C-C0DB-D463-97C14B69C196}"/>
                </a:ext>
              </a:extLst>
            </p:cNvPr>
            <p:cNvSpPr>
              <a:spLocks noChangeShapeType="1"/>
            </p:cNvSpPr>
            <p:nvPr/>
          </p:nvSpPr>
          <p:spPr bwMode="auto">
            <a:xfrm>
              <a:off x="4070" y="1666"/>
              <a:ext cx="167"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48" name="Line 224">
              <a:extLst>
                <a:ext uri="{FF2B5EF4-FFF2-40B4-BE49-F238E27FC236}">
                  <a16:creationId xmlns:a16="http://schemas.microsoft.com/office/drawing/2014/main" id="{600CD717-55CB-2282-9552-21398BBA963E}"/>
                </a:ext>
              </a:extLst>
            </p:cNvPr>
            <p:cNvSpPr>
              <a:spLocks noChangeShapeType="1"/>
            </p:cNvSpPr>
            <p:nvPr/>
          </p:nvSpPr>
          <p:spPr bwMode="auto">
            <a:xfrm>
              <a:off x="4068" y="1685"/>
              <a:ext cx="172"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49" name="Line 225">
              <a:extLst>
                <a:ext uri="{FF2B5EF4-FFF2-40B4-BE49-F238E27FC236}">
                  <a16:creationId xmlns:a16="http://schemas.microsoft.com/office/drawing/2014/main" id="{3A2FB9C6-45B6-8A91-1BF6-640871D7C432}"/>
                </a:ext>
              </a:extLst>
            </p:cNvPr>
            <p:cNvSpPr>
              <a:spLocks noChangeShapeType="1"/>
            </p:cNvSpPr>
            <p:nvPr/>
          </p:nvSpPr>
          <p:spPr bwMode="auto">
            <a:xfrm>
              <a:off x="4066" y="1708"/>
              <a:ext cx="178"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50" name="Line 226">
              <a:extLst>
                <a:ext uri="{FF2B5EF4-FFF2-40B4-BE49-F238E27FC236}">
                  <a16:creationId xmlns:a16="http://schemas.microsoft.com/office/drawing/2014/main" id="{02B1E1AA-1EE4-E024-63F7-1359B8527BD2}"/>
                </a:ext>
              </a:extLst>
            </p:cNvPr>
            <p:cNvSpPr>
              <a:spLocks noChangeShapeType="1"/>
            </p:cNvSpPr>
            <p:nvPr/>
          </p:nvSpPr>
          <p:spPr bwMode="auto">
            <a:xfrm>
              <a:off x="4061" y="1729"/>
              <a:ext cx="186"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51" name="Line 227">
              <a:extLst>
                <a:ext uri="{FF2B5EF4-FFF2-40B4-BE49-F238E27FC236}">
                  <a16:creationId xmlns:a16="http://schemas.microsoft.com/office/drawing/2014/main" id="{AB1A76A3-C7A0-7746-E31B-339D4B0D5698}"/>
                </a:ext>
              </a:extLst>
            </p:cNvPr>
            <p:cNvSpPr>
              <a:spLocks noChangeShapeType="1"/>
            </p:cNvSpPr>
            <p:nvPr/>
          </p:nvSpPr>
          <p:spPr bwMode="auto">
            <a:xfrm>
              <a:off x="4059" y="1750"/>
              <a:ext cx="191"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52" name="Line 228">
              <a:extLst>
                <a:ext uri="{FF2B5EF4-FFF2-40B4-BE49-F238E27FC236}">
                  <a16:creationId xmlns:a16="http://schemas.microsoft.com/office/drawing/2014/main" id="{5A5DB699-88EE-FCBF-38DC-62B9BB618CB0}"/>
                </a:ext>
              </a:extLst>
            </p:cNvPr>
            <p:cNvSpPr>
              <a:spLocks noChangeShapeType="1"/>
            </p:cNvSpPr>
            <p:nvPr/>
          </p:nvSpPr>
          <p:spPr bwMode="auto">
            <a:xfrm>
              <a:off x="4056" y="1772"/>
              <a:ext cx="197"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53" name="Line 229">
              <a:extLst>
                <a:ext uri="{FF2B5EF4-FFF2-40B4-BE49-F238E27FC236}">
                  <a16:creationId xmlns:a16="http://schemas.microsoft.com/office/drawing/2014/main" id="{05EA0658-1C45-1F1F-196E-A074D8E5B925}"/>
                </a:ext>
              </a:extLst>
            </p:cNvPr>
            <p:cNvSpPr>
              <a:spLocks noChangeShapeType="1"/>
            </p:cNvSpPr>
            <p:nvPr/>
          </p:nvSpPr>
          <p:spPr bwMode="auto">
            <a:xfrm>
              <a:off x="4055" y="1795"/>
              <a:ext cx="202"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54" name="Line 230">
              <a:extLst>
                <a:ext uri="{FF2B5EF4-FFF2-40B4-BE49-F238E27FC236}">
                  <a16:creationId xmlns:a16="http://schemas.microsoft.com/office/drawing/2014/main" id="{F5AF05A2-4447-DF10-716C-26122E0FE0F6}"/>
                </a:ext>
              </a:extLst>
            </p:cNvPr>
            <p:cNvSpPr>
              <a:spLocks noChangeShapeType="1"/>
            </p:cNvSpPr>
            <p:nvPr/>
          </p:nvSpPr>
          <p:spPr bwMode="auto">
            <a:xfrm>
              <a:off x="4050" y="1817"/>
              <a:ext cx="208"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55" name="Line 231">
              <a:extLst>
                <a:ext uri="{FF2B5EF4-FFF2-40B4-BE49-F238E27FC236}">
                  <a16:creationId xmlns:a16="http://schemas.microsoft.com/office/drawing/2014/main" id="{C6E9A5DD-94FA-8165-1B88-0919672B36D5}"/>
                </a:ext>
              </a:extLst>
            </p:cNvPr>
            <p:cNvSpPr>
              <a:spLocks noChangeShapeType="1"/>
            </p:cNvSpPr>
            <p:nvPr/>
          </p:nvSpPr>
          <p:spPr bwMode="auto">
            <a:xfrm>
              <a:off x="4047" y="1841"/>
              <a:ext cx="213"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56" name="Line 232">
              <a:extLst>
                <a:ext uri="{FF2B5EF4-FFF2-40B4-BE49-F238E27FC236}">
                  <a16:creationId xmlns:a16="http://schemas.microsoft.com/office/drawing/2014/main" id="{9F4AD957-465C-82DE-9E68-378C32DFD9DA}"/>
                </a:ext>
              </a:extLst>
            </p:cNvPr>
            <p:cNvSpPr>
              <a:spLocks noChangeShapeType="1"/>
            </p:cNvSpPr>
            <p:nvPr/>
          </p:nvSpPr>
          <p:spPr bwMode="auto">
            <a:xfrm>
              <a:off x="4044" y="1864"/>
              <a:ext cx="219"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57" name="Line 233">
              <a:extLst>
                <a:ext uri="{FF2B5EF4-FFF2-40B4-BE49-F238E27FC236}">
                  <a16:creationId xmlns:a16="http://schemas.microsoft.com/office/drawing/2014/main" id="{73B87FAA-0B96-FAEB-D1B4-F8D7A0EF4328}"/>
                </a:ext>
              </a:extLst>
            </p:cNvPr>
            <p:cNvSpPr>
              <a:spLocks noChangeShapeType="1"/>
            </p:cNvSpPr>
            <p:nvPr/>
          </p:nvSpPr>
          <p:spPr bwMode="auto">
            <a:xfrm>
              <a:off x="4041" y="1891"/>
              <a:ext cx="224"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58" name="Line 234">
              <a:extLst>
                <a:ext uri="{FF2B5EF4-FFF2-40B4-BE49-F238E27FC236}">
                  <a16:creationId xmlns:a16="http://schemas.microsoft.com/office/drawing/2014/main" id="{60C1C3EE-1734-7FB3-FCF1-BCA627C4D86A}"/>
                </a:ext>
              </a:extLst>
            </p:cNvPr>
            <p:cNvSpPr>
              <a:spLocks noChangeShapeType="1"/>
            </p:cNvSpPr>
            <p:nvPr/>
          </p:nvSpPr>
          <p:spPr bwMode="auto">
            <a:xfrm>
              <a:off x="4038" y="1914"/>
              <a:ext cx="231"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59" name="Line 235">
              <a:extLst>
                <a:ext uri="{FF2B5EF4-FFF2-40B4-BE49-F238E27FC236}">
                  <a16:creationId xmlns:a16="http://schemas.microsoft.com/office/drawing/2014/main" id="{63D5444E-1A10-342C-B0BD-A5544BE5AF35}"/>
                </a:ext>
              </a:extLst>
            </p:cNvPr>
            <p:cNvSpPr>
              <a:spLocks noChangeShapeType="1"/>
            </p:cNvSpPr>
            <p:nvPr/>
          </p:nvSpPr>
          <p:spPr bwMode="auto">
            <a:xfrm>
              <a:off x="4034" y="1939"/>
              <a:ext cx="239"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60" name="Line 236">
              <a:extLst>
                <a:ext uri="{FF2B5EF4-FFF2-40B4-BE49-F238E27FC236}">
                  <a16:creationId xmlns:a16="http://schemas.microsoft.com/office/drawing/2014/main" id="{DB4AC2D9-C640-A6ED-4AAA-6D4CB0923A6D}"/>
                </a:ext>
              </a:extLst>
            </p:cNvPr>
            <p:cNvSpPr>
              <a:spLocks noChangeShapeType="1"/>
            </p:cNvSpPr>
            <p:nvPr/>
          </p:nvSpPr>
          <p:spPr bwMode="auto">
            <a:xfrm>
              <a:off x="4031" y="1968"/>
              <a:ext cx="245"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61" name="Line 237">
              <a:extLst>
                <a:ext uri="{FF2B5EF4-FFF2-40B4-BE49-F238E27FC236}">
                  <a16:creationId xmlns:a16="http://schemas.microsoft.com/office/drawing/2014/main" id="{65BA9AAC-31D7-7F4E-40B4-CDE020F2268E}"/>
                </a:ext>
              </a:extLst>
            </p:cNvPr>
            <p:cNvSpPr>
              <a:spLocks noChangeShapeType="1"/>
            </p:cNvSpPr>
            <p:nvPr/>
          </p:nvSpPr>
          <p:spPr bwMode="auto">
            <a:xfrm>
              <a:off x="4026" y="1996"/>
              <a:ext cx="255"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62" name="Line 238">
              <a:extLst>
                <a:ext uri="{FF2B5EF4-FFF2-40B4-BE49-F238E27FC236}">
                  <a16:creationId xmlns:a16="http://schemas.microsoft.com/office/drawing/2014/main" id="{15903363-2860-F976-BDF7-F620F24BD0F3}"/>
                </a:ext>
              </a:extLst>
            </p:cNvPr>
            <p:cNvSpPr>
              <a:spLocks noChangeShapeType="1"/>
            </p:cNvSpPr>
            <p:nvPr/>
          </p:nvSpPr>
          <p:spPr bwMode="auto">
            <a:xfrm>
              <a:off x="4023" y="2027"/>
              <a:ext cx="261"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63" name="Line 239">
              <a:extLst>
                <a:ext uri="{FF2B5EF4-FFF2-40B4-BE49-F238E27FC236}">
                  <a16:creationId xmlns:a16="http://schemas.microsoft.com/office/drawing/2014/main" id="{0B0F3498-6DDB-F783-9D85-26E94A54148C}"/>
                </a:ext>
              </a:extLst>
            </p:cNvPr>
            <p:cNvSpPr>
              <a:spLocks noChangeShapeType="1"/>
            </p:cNvSpPr>
            <p:nvPr/>
          </p:nvSpPr>
          <p:spPr bwMode="auto">
            <a:xfrm>
              <a:off x="4020" y="2059"/>
              <a:ext cx="270"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64" name="Line 240">
              <a:extLst>
                <a:ext uri="{FF2B5EF4-FFF2-40B4-BE49-F238E27FC236}">
                  <a16:creationId xmlns:a16="http://schemas.microsoft.com/office/drawing/2014/main" id="{F5DB656C-903B-6A01-9355-CA2197331E2F}"/>
                </a:ext>
              </a:extLst>
            </p:cNvPr>
            <p:cNvSpPr>
              <a:spLocks noChangeShapeType="1"/>
            </p:cNvSpPr>
            <p:nvPr/>
          </p:nvSpPr>
          <p:spPr bwMode="auto">
            <a:xfrm>
              <a:off x="4014" y="2096"/>
              <a:ext cx="280"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65" name="Line 241">
              <a:extLst>
                <a:ext uri="{FF2B5EF4-FFF2-40B4-BE49-F238E27FC236}">
                  <a16:creationId xmlns:a16="http://schemas.microsoft.com/office/drawing/2014/main" id="{1BD01972-6E8D-E142-BA98-053874016635}"/>
                </a:ext>
              </a:extLst>
            </p:cNvPr>
            <p:cNvSpPr>
              <a:spLocks noChangeShapeType="1"/>
            </p:cNvSpPr>
            <p:nvPr/>
          </p:nvSpPr>
          <p:spPr bwMode="auto">
            <a:xfrm>
              <a:off x="4010" y="2134"/>
              <a:ext cx="290"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66" name="Line 242">
              <a:extLst>
                <a:ext uri="{FF2B5EF4-FFF2-40B4-BE49-F238E27FC236}">
                  <a16:creationId xmlns:a16="http://schemas.microsoft.com/office/drawing/2014/main" id="{7CAB759E-F738-B1AA-6288-E811D8DAEA65}"/>
                </a:ext>
              </a:extLst>
            </p:cNvPr>
            <p:cNvSpPr>
              <a:spLocks noChangeShapeType="1"/>
            </p:cNvSpPr>
            <p:nvPr/>
          </p:nvSpPr>
          <p:spPr bwMode="auto">
            <a:xfrm>
              <a:off x="4003" y="2176"/>
              <a:ext cx="301"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67" name="Line 243">
              <a:extLst>
                <a:ext uri="{FF2B5EF4-FFF2-40B4-BE49-F238E27FC236}">
                  <a16:creationId xmlns:a16="http://schemas.microsoft.com/office/drawing/2014/main" id="{2D0D84F6-2CCC-E0C1-E9E5-5593C9E9B52F}"/>
                </a:ext>
              </a:extLst>
            </p:cNvPr>
            <p:cNvSpPr>
              <a:spLocks noChangeShapeType="1"/>
            </p:cNvSpPr>
            <p:nvPr/>
          </p:nvSpPr>
          <p:spPr bwMode="auto">
            <a:xfrm>
              <a:off x="3999" y="2216"/>
              <a:ext cx="309"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68" name="Line 244">
              <a:extLst>
                <a:ext uri="{FF2B5EF4-FFF2-40B4-BE49-F238E27FC236}">
                  <a16:creationId xmlns:a16="http://schemas.microsoft.com/office/drawing/2014/main" id="{3451E4ED-ADCC-D61E-CB5B-3B3F6D0A8410}"/>
                </a:ext>
              </a:extLst>
            </p:cNvPr>
            <p:cNvSpPr>
              <a:spLocks noChangeShapeType="1"/>
            </p:cNvSpPr>
            <p:nvPr/>
          </p:nvSpPr>
          <p:spPr bwMode="auto">
            <a:xfrm>
              <a:off x="3993" y="2261"/>
              <a:ext cx="321"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69" name="Line 245">
              <a:extLst>
                <a:ext uri="{FF2B5EF4-FFF2-40B4-BE49-F238E27FC236}">
                  <a16:creationId xmlns:a16="http://schemas.microsoft.com/office/drawing/2014/main" id="{7148A20D-7725-139E-0D55-DB80D6C1A326}"/>
                </a:ext>
              </a:extLst>
            </p:cNvPr>
            <p:cNvSpPr>
              <a:spLocks noChangeShapeType="1"/>
            </p:cNvSpPr>
            <p:nvPr/>
          </p:nvSpPr>
          <p:spPr bwMode="auto">
            <a:xfrm>
              <a:off x="3986" y="2306"/>
              <a:ext cx="337"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70" name="Line 246">
              <a:extLst>
                <a:ext uri="{FF2B5EF4-FFF2-40B4-BE49-F238E27FC236}">
                  <a16:creationId xmlns:a16="http://schemas.microsoft.com/office/drawing/2014/main" id="{FCE52173-AD9D-EDC3-5302-FDE08670F5AB}"/>
                </a:ext>
              </a:extLst>
            </p:cNvPr>
            <p:cNvSpPr>
              <a:spLocks noChangeShapeType="1"/>
            </p:cNvSpPr>
            <p:nvPr/>
          </p:nvSpPr>
          <p:spPr bwMode="auto">
            <a:xfrm>
              <a:off x="3980" y="2353"/>
              <a:ext cx="346"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71" name="Line 247">
              <a:extLst>
                <a:ext uri="{FF2B5EF4-FFF2-40B4-BE49-F238E27FC236}">
                  <a16:creationId xmlns:a16="http://schemas.microsoft.com/office/drawing/2014/main" id="{40C8F3AD-BB54-D1A1-E884-408CA7573ADE}"/>
                </a:ext>
              </a:extLst>
            </p:cNvPr>
            <p:cNvSpPr>
              <a:spLocks noChangeShapeType="1"/>
            </p:cNvSpPr>
            <p:nvPr/>
          </p:nvSpPr>
          <p:spPr bwMode="auto">
            <a:xfrm>
              <a:off x="3975" y="2402"/>
              <a:ext cx="359"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72" name="Line 248">
              <a:extLst>
                <a:ext uri="{FF2B5EF4-FFF2-40B4-BE49-F238E27FC236}">
                  <a16:creationId xmlns:a16="http://schemas.microsoft.com/office/drawing/2014/main" id="{4AB1ADC8-652B-BBA3-9725-D1E0D65F69B2}"/>
                </a:ext>
              </a:extLst>
            </p:cNvPr>
            <p:cNvSpPr>
              <a:spLocks noChangeShapeType="1"/>
            </p:cNvSpPr>
            <p:nvPr/>
          </p:nvSpPr>
          <p:spPr bwMode="auto">
            <a:xfrm>
              <a:off x="3967" y="2448"/>
              <a:ext cx="372"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73" name="Line 249">
              <a:extLst>
                <a:ext uri="{FF2B5EF4-FFF2-40B4-BE49-F238E27FC236}">
                  <a16:creationId xmlns:a16="http://schemas.microsoft.com/office/drawing/2014/main" id="{80EF7DC4-487B-4C5D-1FCB-11BEF89CEC45}"/>
                </a:ext>
              </a:extLst>
            </p:cNvPr>
            <p:cNvSpPr>
              <a:spLocks noChangeShapeType="1"/>
            </p:cNvSpPr>
            <p:nvPr/>
          </p:nvSpPr>
          <p:spPr bwMode="auto">
            <a:xfrm>
              <a:off x="3962" y="2488"/>
              <a:ext cx="385"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74" name="Line 250">
              <a:extLst>
                <a:ext uri="{FF2B5EF4-FFF2-40B4-BE49-F238E27FC236}">
                  <a16:creationId xmlns:a16="http://schemas.microsoft.com/office/drawing/2014/main" id="{B8CCC918-95FB-A1D5-9F47-6FCC2E2438F5}"/>
                </a:ext>
              </a:extLst>
            </p:cNvPr>
            <p:cNvSpPr>
              <a:spLocks noChangeShapeType="1"/>
            </p:cNvSpPr>
            <p:nvPr/>
          </p:nvSpPr>
          <p:spPr bwMode="auto">
            <a:xfrm>
              <a:off x="3956" y="2534"/>
              <a:ext cx="396"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75" name="Line 251">
              <a:extLst>
                <a:ext uri="{FF2B5EF4-FFF2-40B4-BE49-F238E27FC236}">
                  <a16:creationId xmlns:a16="http://schemas.microsoft.com/office/drawing/2014/main" id="{BAB9EA42-D6A4-7412-323A-B86823CBB859}"/>
                </a:ext>
              </a:extLst>
            </p:cNvPr>
            <p:cNvSpPr>
              <a:spLocks noChangeShapeType="1"/>
            </p:cNvSpPr>
            <p:nvPr/>
          </p:nvSpPr>
          <p:spPr bwMode="auto">
            <a:xfrm>
              <a:off x="3950" y="2586"/>
              <a:ext cx="408"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76" name="Line 252">
              <a:extLst>
                <a:ext uri="{FF2B5EF4-FFF2-40B4-BE49-F238E27FC236}">
                  <a16:creationId xmlns:a16="http://schemas.microsoft.com/office/drawing/2014/main" id="{53FACC27-DF00-7333-16B3-5CC4B8246637}"/>
                </a:ext>
              </a:extLst>
            </p:cNvPr>
            <p:cNvSpPr>
              <a:spLocks noChangeShapeType="1"/>
            </p:cNvSpPr>
            <p:nvPr/>
          </p:nvSpPr>
          <p:spPr bwMode="auto">
            <a:xfrm>
              <a:off x="3943" y="2636"/>
              <a:ext cx="421"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77" name="Line 253">
              <a:extLst>
                <a:ext uri="{FF2B5EF4-FFF2-40B4-BE49-F238E27FC236}">
                  <a16:creationId xmlns:a16="http://schemas.microsoft.com/office/drawing/2014/main" id="{D89D24B1-630D-B689-D8DD-F34A31A0AB81}"/>
                </a:ext>
              </a:extLst>
            </p:cNvPr>
            <p:cNvSpPr>
              <a:spLocks noChangeShapeType="1"/>
            </p:cNvSpPr>
            <p:nvPr/>
          </p:nvSpPr>
          <p:spPr bwMode="auto">
            <a:xfrm>
              <a:off x="3935" y="2684"/>
              <a:ext cx="438"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78" name="Line 254">
              <a:extLst>
                <a:ext uri="{FF2B5EF4-FFF2-40B4-BE49-F238E27FC236}">
                  <a16:creationId xmlns:a16="http://schemas.microsoft.com/office/drawing/2014/main" id="{1F463A42-68DC-5BDB-FD67-AA772A70E9FD}"/>
                </a:ext>
              </a:extLst>
            </p:cNvPr>
            <p:cNvSpPr>
              <a:spLocks noChangeShapeType="1"/>
            </p:cNvSpPr>
            <p:nvPr/>
          </p:nvSpPr>
          <p:spPr bwMode="auto">
            <a:xfrm>
              <a:off x="3931" y="2733"/>
              <a:ext cx="451"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79" name="Line 255">
              <a:extLst>
                <a:ext uri="{FF2B5EF4-FFF2-40B4-BE49-F238E27FC236}">
                  <a16:creationId xmlns:a16="http://schemas.microsoft.com/office/drawing/2014/main" id="{D5C4024B-705C-DD5E-DE7F-81FF70E9A51F}"/>
                </a:ext>
              </a:extLst>
            </p:cNvPr>
            <p:cNvSpPr>
              <a:spLocks noChangeShapeType="1"/>
            </p:cNvSpPr>
            <p:nvPr/>
          </p:nvSpPr>
          <p:spPr bwMode="auto">
            <a:xfrm>
              <a:off x="3924" y="2780"/>
              <a:ext cx="461"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80" name="Line 256">
              <a:extLst>
                <a:ext uri="{FF2B5EF4-FFF2-40B4-BE49-F238E27FC236}">
                  <a16:creationId xmlns:a16="http://schemas.microsoft.com/office/drawing/2014/main" id="{8EDB9F5B-58D8-2D90-7DE8-3C25C75D6B39}"/>
                </a:ext>
              </a:extLst>
            </p:cNvPr>
            <p:cNvSpPr>
              <a:spLocks noChangeShapeType="1"/>
            </p:cNvSpPr>
            <p:nvPr/>
          </p:nvSpPr>
          <p:spPr bwMode="auto">
            <a:xfrm>
              <a:off x="3917" y="2825"/>
              <a:ext cx="474"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81" name="Line 257">
              <a:extLst>
                <a:ext uri="{FF2B5EF4-FFF2-40B4-BE49-F238E27FC236}">
                  <a16:creationId xmlns:a16="http://schemas.microsoft.com/office/drawing/2014/main" id="{B6817271-B9E0-4BA0-757D-1A0B5305C775}"/>
                </a:ext>
              </a:extLst>
            </p:cNvPr>
            <p:cNvSpPr>
              <a:spLocks noChangeShapeType="1"/>
            </p:cNvSpPr>
            <p:nvPr/>
          </p:nvSpPr>
          <p:spPr bwMode="auto">
            <a:xfrm>
              <a:off x="3911" y="2871"/>
              <a:ext cx="486" cy="0"/>
            </a:xfrm>
            <a:prstGeom prst="line">
              <a:avLst/>
            </a:prstGeom>
            <a:noFill/>
            <a:ln w="254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82" name="Freeform 258">
              <a:extLst>
                <a:ext uri="{FF2B5EF4-FFF2-40B4-BE49-F238E27FC236}">
                  <a16:creationId xmlns:a16="http://schemas.microsoft.com/office/drawing/2014/main" id="{6BBFA876-A52F-9B5B-5B3B-B09B1284F5F3}"/>
                </a:ext>
              </a:extLst>
            </p:cNvPr>
            <p:cNvSpPr>
              <a:spLocks/>
            </p:cNvSpPr>
            <p:nvPr/>
          </p:nvSpPr>
          <p:spPr bwMode="auto">
            <a:xfrm>
              <a:off x="4179" y="1469"/>
              <a:ext cx="27" cy="28"/>
            </a:xfrm>
            <a:custGeom>
              <a:avLst/>
              <a:gdLst>
                <a:gd name="T0" fmla="*/ 26 w 27"/>
                <a:gd name="T1" fmla="*/ 27 h 28"/>
                <a:gd name="T2" fmla="*/ 23 w 27"/>
                <a:gd name="T3" fmla="*/ 17 h 28"/>
                <a:gd name="T4" fmla="*/ 19 w 27"/>
                <a:gd name="T5" fmla="*/ 9 h 28"/>
                <a:gd name="T6" fmla="*/ 15 w 27"/>
                <a:gd name="T7" fmla="*/ 4 h 28"/>
                <a:gd name="T8" fmla="*/ 10 w 27"/>
                <a:gd name="T9" fmla="*/ 0 h 28"/>
                <a:gd name="T10" fmla="*/ 5 w 27"/>
                <a:gd name="T11" fmla="*/ 4 h 28"/>
                <a:gd name="T12" fmla="*/ 2 w 27"/>
                <a:gd name="T13" fmla="*/ 11 h 28"/>
                <a:gd name="T14" fmla="*/ 0 w 27"/>
                <a:gd name="T15" fmla="*/ 27 h 28"/>
                <a:gd name="T16" fmla="*/ 26 w 27"/>
                <a:gd name="T17" fmla="*/ 27 h 28"/>
                <a:gd name="T18" fmla="*/ 26 w 27"/>
                <a:gd name="T19" fmla="*/ 27 h 2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7" h="28">
                  <a:moveTo>
                    <a:pt x="26" y="27"/>
                  </a:moveTo>
                  <a:lnTo>
                    <a:pt x="23" y="17"/>
                  </a:lnTo>
                  <a:lnTo>
                    <a:pt x="19" y="9"/>
                  </a:lnTo>
                  <a:lnTo>
                    <a:pt x="15" y="4"/>
                  </a:lnTo>
                  <a:lnTo>
                    <a:pt x="10" y="0"/>
                  </a:lnTo>
                  <a:lnTo>
                    <a:pt x="5" y="4"/>
                  </a:lnTo>
                  <a:lnTo>
                    <a:pt x="2" y="11"/>
                  </a:lnTo>
                  <a:lnTo>
                    <a:pt x="0" y="27"/>
                  </a:lnTo>
                  <a:lnTo>
                    <a:pt x="26" y="27"/>
                  </a:lnTo>
                </a:path>
              </a:pathLst>
            </a:custGeom>
            <a:solidFill>
              <a:srgbClr val="6260A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783" name="Freeform 259">
              <a:extLst>
                <a:ext uri="{FF2B5EF4-FFF2-40B4-BE49-F238E27FC236}">
                  <a16:creationId xmlns:a16="http://schemas.microsoft.com/office/drawing/2014/main" id="{E47EB301-848F-5223-D273-7395FE5F248D}"/>
                </a:ext>
              </a:extLst>
            </p:cNvPr>
            <p:cNvSpPr>
              <a:spLocks/>
            </p:cNvSpPr>
            <p:nvPr/>
          </p:nvSpPr>
          <p:spPr bwMode="auto">
            <a:xfrm>
              <a:off x="4140" y="1469"/>
              <a:ext cx="27" cy="28"/>
            </a:xfrm>
            <a:custGeom>
              <a:avLst/>
              <a:gdLst>
                <a:gd name="T0" fmla="*/ 26 w 27"/>
                <a:gd name="T1" fmla="*/ 27 h 28"/>
                <a:gd name="T2" fmla="*/ 0 w 27"/>
                <a:gd name="T3" fmla="*/ 27 h 28"/>
                <a:gd name="T4" fmla="*/ 2 w 27"/>
                <a:gd name="T5" fmla="*/ 14 h 28"/>
                <a:gd name="T6" fmla="*/ 5 w 27"/>
                <a:gd name="T7" fmla="*/ 6 h 28"/>
                <a:gd name="T8" fmla="*/ 9 w 27"/>
                <a:gd name="T9" fmla="*/ 1 h 28"/>
                <a:gd name="T10" fmla="*/ 12 w 27"/>
                <a:gd name="T11" fmla="*/ 0 h 28"/>
                <a:gd name="T12" fmla="*/ 15 w 27"/>
                <a:gd name="T13" fmla="*/ 1 h 28"/>
                <a:gd name="T14" fmla="*/ 19 w 27"/>
                <a:gd name="T15" fmla="*/ 6 h 28"/>
                <a:gd name="T16" fmla="*/ 22 w 27"/>
                <a:gd name="T17" fmla="*/ 14 h 28"/>
                <a:gd name="T18" fmla="*/ 26 w 27"/>
                <a:gd name="T19" fmla="*/ 27 h 28"/>
                <a:gd name="T20" fmla="*/ 26 w 27"/>
                <a:gd name="T21" fmla="*/ 27 h 2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7" h="28">
                  <a:moveTo>
                    <a:pt x="26" y="27"/>
                  </a:moveTo>
                  <a:lnTo>
                    <a:pt x="0" y="27"/>
                  </a:lnTo>
                  <a:lnTo>
                    <a:pt x="2" y="14"/>
                  </a:lnTo>
                  <a:lnTo>
                    <a:pt x="5" y="6"/>
                  </a:lnTo>
                  <a:lnTo>
                    <a:pt x="9" y="1"/>
                  </a:lnTo>
                  <a:lnTo>
                    <a:pt x="12" y="0"/>
                  </a:lnTo>
                  <a:lnTo>
                    <a:pt x="15" y="1"/>
                  </a:lnTo>
                  <a:lnTo>
                    <a:pt x="19" y="6"/>
                  </a:lnTo>
                  <a:lnTo>
                    <a:pt x="22" y="14"/>
                  </a:lnTo>
                  <a:lnTo>
                    <a:pt x="26" y="27"/>
                  </a:lnTo>
                </a:path>
              </a:pathLst>
            </a:custGeom>
            <a:solidFill>
              <a:srgbClr val="6260A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784" name="Freeform 260">
              <a:extLst>
                <a:ext uri="{FF2B5EF4-FFF2-40B4-BE49-F238E27FC236}">
                  <a16:creationId xmlns:a16="http://schemas.microsoft.com/office/drawing/2014/main" id="{985E22CD-7074-B6ED-AC7B-22ECD669F394}"/>
                </a:ext>
              </a:extLst>
            </p:cNvPr>
            <p:cNvSpPr>
              <a:spLocks/>
            </p:cNvSpPr>
            <p:nvPr/>
          </p:nvSpPr>
          <p:spPr bwMode="auto">
            <a:xfrm>
              <a:off x="4101" y="1469"/>
              <a:ext cx="27" cy="28"/>
            </a:xfrm>
            <a:custGeom>
              <a:avLst/>
              <a:gdLst>
                <a:gd name="T0" fmla="*/ 0 w 27"/>
                <a:gd name="T1" fmla="*/ 27 h 28"/>
                <a:gd name="T2" fmla="*/ 2 w 27"/>
                <a:gd name="T3" fmla="*/ 17 h 28"/>
                <a:gd name="T4" fmla="*/ 6 w 27"/>
                <a:gd name="T5" fmla="*/ 9 h 28"/>
                <a:gd name="T6" fmla="*/ 11 w 27"/>
                <a:gd name="T7" fmla="*/ 4 h 28"/>
                <a:gd name="T8" fmla="*/ 15 w 27"/>
                <a:gd name="T9" fmla="*/ 0 h 28"/>
                <a:gd name="T10" fmla="*/ 16 w 27"/>
                <a:gd name="T11" fmla="*/ 0 h 28"/>
                <a:gd name="T12" fmla="*/ 20 w 27"/>
                <a:gd name="T13" fmla="*/ 4 h 28"/>
                <a:gd name="T14" fmla="*/ 23 w 27"/>
                <a:gd name="T15" fmla="*/ 11 h 28"/>
                <a:gd name="T16" fmla="*/ 26 w 27"/>
                <a:gd name="T17" fmla="*/ 27 h 28"/>
                <a:gd name="T18" fmla="*/ 0 w 27"/>
                <a:gd name="T19" fmla="*/ 27 h 28"/>
                <a:gd name="T20" fmla="*/ 0 w 27"/>
                <a:gd name="T21" fmla="*/ 27 h 2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7" h="28">
                  <a:moveTo>
                    <a:pt x="0" y="27"/>
                  </a:moveTo>
                  <a:lnTo>
                    <a:pt x="2" y="17"/>
                  </a:lnTo>
                  <a:lnTo>
                    <a:pt x="6" y="9"/>
                  </a:lnTo>
                  <a:lnTo>
                    <a:pt x="11" y="4"/>
                  </a:lnTo>
                  <a:lnTo>
                    <a:pt x="15" y="0"/>
                  </a:lnTo>
                  <a:lnTo>
                    <a:pt x="16" y="0"/>
                  </a:lnTo>
                  <a:lnTo>
                    <a:pt x="20" y="4"/>
                  </a:lnTo>
                  <a:lnTo>
                    <a:pt x="23" y="11"/>
                  </a:lnTo>
                  <a:lnTo>
                    <a:pt x="26" y="27"/>
                  </a:lnTo>
                  <a:lnTo>
                    <a:pt x="0" y="27"/>
                  </a:lnTo>
                </a:path>
              </a:pathLst>
            </a:custGeom>
            <a:solidFill>
              <a:srgbClr val="6260A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785" name="Line 261">
              <a:extLst>
                <a:ext uri="{FF2B5EF4-FFF2-40B4-BE49-F238E27FC236}">
                  <a16:creationId xmlns:a16="http://schemas.microsoft.com/office/drawing/2014/main" id="{9DEFB2D3-8C29-943B-539B-A5583499AFBD}"/>
                </a:ext>
              </a:extLst>
            </p:cNvPr>
            <p:cNvSpPr>
              <a:spLocks noChangeShapeType="1"/>
            </p:cNvSpPr>
            <p:nvPr/>
          </p:nvSpPr>
          <p:spPr bwMode="auto">
            <a:xfrm>
              <a:off x="4260" y="1467"/>
              <a:ext cx="21" cy="85"/>
            </a:xfrm>
            <a:prstGeom prst="line">
              <a:avLst/>
            </a:prstGeom>
            <a:noFill/>
            <a:ln w="12700">
              <a:solidFill>
                <a:srgbClr val="FFC28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86" name="Line 262">
              <a:extLst>
                <a:ext uri="{FF2B5EF4-FFF2-40B4-BE49-F238E27FC236}">
                  <a16:creationId xmlns:a16="http://schemas.microsoft.com/office/drawing/2014/main" id="{00574D85-CCB8-E948-2AE8-F9C3AA37AE9A}"/>
                </a:ext>
              </a:extLst>
            </p:cNvPr>
            <p:cNvSpPr>
              <a:spLocks noChangeShapeType="1"/>
            </p:cNvSpPr>
            <p:nvPr/>
          </p:nvSpPr>
          <p:spPr bwMode="auto">
            <a:xfrm>
              <a:off x="4232" y="1467"/>
              <a:ext cx="16" cy="86"/>
            </a:xfrm>
            <a:prstGeom prst="line">
              <a:avLst/>
            </a:prstGeom>
            <a:noFill/>
            <a:ln w="12700">
              <a:solidFill>
                <a:srgbClr val="8242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87" name="Line 263">
              <a:extLst>
                <a:ext uri="{FF2B5EF4-FFF2-40B4-BE49-F238E27FC236}">
                  <a16:creationId xmlns:a16="http://schemas.microsoft.com/office/drawing/2014/main" id="{6B88EE66-0C74-ED69-C9A6-EC6304248ACA}"/>
                </a:ext>
              </a:extLst>
            </p:cNvPr>
            <p:cNvSpPr>
              <a:spLocks noChangeShapeType="1"/>
            </p:cNvSpPr>
            <p:nvPr/>
          </p:nvSpPr>
          <p:spPr bwMode="auto">
            <a:xfrm>
              <a:off x="4326" y="1467"/>
              <a:ext cx="31" cy="86"/>
            </a:xfrm>
            <a:prstGeom prst="line">
              <a:avLst/>
            </a:prstGeom>
            <a:noFill/>
            <a:ln w="12700">
              <a:solidFill>
                <a:srgbClr val="FFC28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88" name="Line 264">
              <a:extLst>
                <a:ext uri="{FF2B5EF4-FFF2-40B4-BE49-F238E27FC236}">
                  <a16:creationId xmlns:a16="http://schemas.microsoft.com/office/drawing/2014/main" id="{9238167B-42EC-B372-7E28-4BA361F06A58}"/>
                </a:ext>
              </a:extLst>
            </p:cNvPr>
            <p:cNvSpPr>
              <a:spLocks noChangeShapeType="1"/>
            </p:cNvSpPr>
            <p:nvPr/>
          </p:nvSpPr>
          <p:spPr bwMode="auto">
            <a:xfrm>
              <a:off x="4301" y="1467"/>
              <a:ext cx="25" cy="86"/>
            </a:xfrm>
            <a:prstGeom prst="line">
              <a:avLst/>
            </a:prstGeom>
            <a:noFill/>
            <a:ln w="12700">
              <a:solidFill>
                <a:srgbClr val="8242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89" name="Freeform 265">
              <a:extLst>
                <a:ext uri="{FF2B5EF4-FFF2-40B4-BE49-F238E27FC236}">
                  <a16:creationId xmlns:a16="http://schemas.microsoft.com/office/drawing/2014/main" id="{BCFA74E5-DE34-C06B-92EB-4712467CAF47}"/>
                </a:ext>
              </a:extLst>
            </p:cNvPr>
            <p:cNvSpPr>
              <a:spLocks/>
            </p:cNvSpPr>
            <p:nvPr/>
          </p:nvSpPr>
          <p:spPr bwMode="auto">
            <a:xfrm>
              <a:off x="4228" y="1553"/>
              <a:ext cx="155" cy="17"/>
            </a:xfrm>
            <a:custGeom>
              <a:avLst/>
              <a:gdLst>
                <a:gd name="T0" fmla="*/ 154 w 155"/>
                <a:gd name="T1" fmla="*/ 0 h 17"/>
                <a:gd name="T2" fmla="*/ 6 w 155"/>
                <a:gd name="T3" fmla="*/ 0 h 17"/>
                <a:gd name="T4" fmla="*/ 0 w 155"/>
                <a:gd name="T5" fmla="*/ 16 h 17"/>
                <a:gd name="T6" fmla="*/ 0 60000 65536"/>
                <a:gd name="T7" fmla="*/ 0 60000 65536"/>
                <a:gd name="T8" fmla="*/ 0 60000 65536"/>
              </a:gdLst>
              <a:ahLst/>
              <a:cxnLst>
                <a:cxn ang="T6">
                  <a:pos x="T0" y="T1"/>
                </a:cxn>
                <a:cxn ang="T7">
                  <a:pos x="T2" y="T3"/>
                </a:cxn>
                <a:cxn ang="T8">
                  <a:pos x="T4" y="T5"/>
                </a:cxn>
              </a:cxnLst>
              <a:rect l="0" t="0" r="r" b="b"/>
              <a:pathLst>
                <a:path w="155" h="17">
                  <a:moveTo>
                    <a:pt x="154" y="0"/>
                  </a:moveTo>
                  <a:lnTo>
                    <a:pt x="6" y="0"/>
                  </a:lnTo>
                  <a:lnTo>
                    <a:pt x="0" y="16"/>
                  </a:lnTo>
                </a:path>
              </a:pathLst>
            </a:custGeom>
            <a:noFill/>
            <a:ln w="12700" cap="rnd" cmpd="sng">
              <a:solidFill>
                <a:srgbClr val="000000"/>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790" name="Freeform 266">
              <a:extLst>
                <a:ext uri="{FF2B5EF4-FFF2-40B4-BE49-F238E27FC236}">
                  <a16:creationId xmlns:a16="http://schemas.microsoft.com/office/drawing/2014/main" id="{12732113-90FD-7193-9B1B-9E595FE4921E}"/>
                </a:ext>
              </a:extLst>
            </p:cNvPr>
            <p:cNvSpPr>
              <a:spLocks/>
            </p:cNvSpPr>
            <p:nvPr/>
          </p:nvSpPr>
          <p:spPr bwMode="auto">
            <a:xfrm>
              <a:off x="4191" y="1469"/>
              <a:ext cx="19" cy="28"/>
            </a:xfrm>
            <a:custGeom>
              <a:avLst/>
              <a:gdLst>
                <a:gd name="T0" fmla="*/ 18 w 19"/>
                <a:gd name="T1" fmla="*/ 27 h 28"/>
                <a:gd name="T2" fmla="*/ 15 w 19"/>
                <a:gd name="T3" fmla="*/ 17 h 28"/>
                <a:gd name="T4" fmla="*/ 10 w 19"/>
                <a:gd name="T5" fmla="*/ 9 h 28"/>
                <a:gd name="T6" fmla="*/ 6 w 19"/>
                <a:gd name="T7" fmla="*/ 4 h 28"/>
                <a:gd name="T8" fmla="*/ 0 w 19"/>
                <a:gd name="T9" fmla="*/ 0 h 2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9" h="28">
                  <a:moveTo>
                    <a:pt x="18" y="27"/>
                  </a:moveTo>
                  <a:lnTo>
                    <a:pt x="15" y="17"/>
                  </a:lnTo>
                  <a:lnTo>
                    <a:pt x="10" y="9"/>
                  </a:lnTo>
                  <a:lnTo>
                    <a:pt x="6" y="4"/>
                  </a:lnTo>
                  <a:lnTo>
                    <a:pt x="0" y="0"/>
                  </a:lnTo>
                </a:path>
              </a:pathLst>
            </a:custGeom>
            <a:noFill/>
            <a:ln w="12700" cap="rnd" cmpd="sng">
              <a:solidFill>
                <a:srgbClr val="FFC281"/>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791" name="Freeform 267">
              <a:extLst>
                <a:ext uri="{FF2B5EF4-FFF2-40B4-BE49-F238E27FC236}">
                  <a16:creationId xmlns:a16="http://schemas.microsoft.com/office/drawing/2014/main" id="{80F8D18C-0381-CC87-572D-7A46770D2579}"/>
                </a:ext>
              </a:extLst>
            </p:cNvPr>
            <p:cNvSpPr>
              <a:spLocks/>
            </p:cNvSpPr>
            <p:nvPr/>
          </p:nvSpPr>
          <p:spPr bwMode="auto">
            <a:xfrm>
              <a:off x="4179" y="1469"/>
              <a:ext cx="19" cy="28"/>
            </a:xfrm>
            <a:custGeom>
              <a:avLst/>
              <a:gdLst>
                <a:gd name="T0" fmla="*/ 18 w 19"/>
                <a:gd name="T1" fmla="*/ 0 h 28"/>
                <a:gd name="T2" fmla="*/ 9 w 19"/>
                <a:gd name="T3" fmla="*/ 4 h 28"/>
                <a:gd name="T4" fmla="*/ 3 w 19"/>
                <a:gd name="T5" fmla="*/ 11 h 28"/>
                <a:gd name="T6" fmla="*/ 0 w 19"/>
                <a:gd name="T7" fmla="*/ 27 h 2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9" h="28">
                  <a:moveTo>
                    <a:pt x="18" y="0"/>
                  </a:moveTo>
                  <a:lnTo>
                    <a:pt x="9" y="4"/>
                  </a:lnTo>
                  <a:lnTo>
                    <a:pt x="3" y="11"/>
                  </a:lnTo>
                  <a:lnTo>
                    <a:pt x="0" y="27"/>
                  </a:lnTo>
                </a:path>
              </a:pathLst>
            </a:custGeom>
            <a:noFill/>
            <a:ln w="12700" cap="rnd" cmpd="sng">
              <a:solidFill>
                <a:srgbClr val="622100"/>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792" name="Freeform 268">
              <a:extLst>
                <a:ext uri="{FF2B5EF4-FFF2-40B4-BE49-F238E27FC236}">
                  <a16:creationId xmlns:a16="http://schemas.microsoft.com/office/drawing/2014/main" id="{248B4166-7477-D5B2-1B3F-99AD63CBC052}"/>
                </a:ext>
              </a:extLst>
            </p:cNvPr>
            <p:cNvSpPr>
              <a:spLocks/>
            </p:cNvSpPr>
            <p:nvPr/>
          </p:nvSpPr>
          <p:spPr bwMode="auto">
            <a:xfrm>
              <a:off x="4152" y="1469"/>
              <a:ext cx="19" cy="28"/>
            </a:xfrm>
            <a:custGeom>
              <a:avLst/>
              <a:gdLst>
                <a:gd name="T0" fmla="*/ 0 w 19"/>
                <a:gd name="T1" fmla="*/ 0 h 28"/>
                <a:gd name="T2" fmla="*/ 4 w 19"/>
                <a:gd name="T3" fmla="*/ 1 h 28"/>
                <a:gd name="T4" fmla="*/ 9 w 19"/>
                <a:gd name="T5" fmla="*/ 6 h 28"/>
                <a:gd name="T6" fmla="*/ 13 w 19"/>
                <a:gd name="T7" fmla="*/ 14 h 28"/>
                <a:gd name="T8" fmla="*/ 18 w 19"/>
                <a:gd name="T9" fmla="*/ 27 h 2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9" h="28">
                  <a:moveTo>
                    <a:pt x="0" y="0"/>
                  </a:moveTo>
                  <a:lnTo>
                    <a:pt x="4" y="1"/>
                  </a:lnTo>
                  <a:lnTo>
                    <a:pt x="9" y="6"/>
                  </a:lnTo>
                  <a:lnTo>
                    <a:pt x="13" y="14"/>
                  </a:lnTo>
                  <a:lnTo>
                    <a:pt x="18" y="27"/>
                  </a:lnTo>
                </a:path>
              </a:pathLst>
            </a:custGeom>
            <a:noFill/>
            <a:ln w="12700" cap="rnd" cmpd="sng">
              <a:solidFill>
                <a:srgbClr val="FFC281"/>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793" name="Freeform 269">
              <a:extLst>
                <a:ext uri="{FF2B5EF4-FFF2-40B4-BE49-F238E27FC236}">
                  <a16:creationId xmlns:a16="http://schemas.microsoft.com/office/drawing/2014/main" id="{8F1FAB9D-7158-FC12-978C-DC4C77B387B1}"/>
                </a:ext>
              </a:extLst>
            </p:cNvPr>
            <p:cNvSpPr>
              <a:spLocks/>
            </p:cNvSpPr>
            <p:nvPr/>
          </p:nvSpPr>
          <p:spPr bwMode="auto">
            <a:xfrm>
              <a:off x="4140" y="1469"/>
              <a:ext cx="19" cy="28"/>
            </a:xfrm>
            <a:custGeom>
              <a:avLst/>
              <a:gdLst>
                <a:gd name="T0" fmla="*/ 0 w 19"/>
                <a:gd name="T1" fmla="*/ 27 h 28"/>
                <a:gd name="T2" fmla="*/ 3 w 19"/>
                <a:gd name="T3" fmla="*/ 14 h 28"/>
                <a:gd name="T4" fmla="*/ 7 w 19"/>
                <a:gd name="T5" fmla="*/ 6 h 28"/>
                <a:gd name="T6" fmla="*/ 13 w 19"/>
                <a:gd name="T7" fmla="*/ 1 h 28"/>
                <a:gd name="T8" fmla="*/ 18 w 19"/>
                <a:gd name="T9" fmla="*/ 0 h 2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9" h="28">
                  <a:moveTo>
                    <a:pt x="0" y="27"/>
                  </a:moveTo>
                  <a:lnTo>
                    <a:pt x="3" y="14"/>
                  </a:lnTo>
                  <a:lnTo>
                    <a:pt x="7" y="6"/>
                  </a:lnTo>
                  <a:lnTo>
                    <a:pt x="13" y="1"/>
                  </a:lnTo>
                  <a:lnTo>
                    <a:pt x="18" y="0"/>
                  </a:lnTo>
                </a:path>
              </a:pathLst>
            </a:custGeom>
            <a:noFill/>
            <a:ln w="12700" cap="rnd" cmpd="sng">
              <a:solidFill>
                <a:srgbClr val="622100"/>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794" name="Freeform 270">
              <a:extLst>
                <a:ext uri="{FF2B5EF4-FFF2-40B4-BE49-F238E27FC236}">
                  <a16:creationId xmlns:a16="http://schemas.microsoft.com/office/drawing/2014/main" id="{A1FBEB11-F3E5-944A-D954-400FDE2E722B}"/>
                </a:ext>
              </a:extLst>
            </p:cNvPr>
            <p:cNvSpPr>
              <a:spLocks/>
            </p:cNvSpPr>
            <p:nvPr/>
          </p:nvSpPr>
          <p:spPr bwMode="auto">
            <a:xfrm>
              <a:off x="4101" y="1469"/>
              <a:ext cx="19" cy="28"/>
            </a:xfrm>
            <a:custGeom>
              <a:avLst/>
              <a:gdLst>
                <a:gd name="T0" fmla="*/ 0 w 19"/>
                <a:gd name="T1" fmla="*/ 27 h 28"/>
                <a:gd name="T2" fmla="*/ 2 w 19"/>
                <a:gd name="T3" fmla="*/ 17 h 28"/>
                <a:gd name="T4" fmla="*/ 7 w 19"/>
                <a:gd name="T5" fmla="*/ 9 h 28"/>
                <a:gd name="T6" fmla="*/ 13 w 19"/>
                <a:gd name="T7" fmla="*/ 4 h 28"/>
                <a:gd name="T8" fmla="*/ 18 w 19"/>
                <a:gd name="T9" fmla="*/ 0 h 2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9" h="28">
                  <a:moveTo>
                    <a:pt x="0" y="27"/>
                  </a:moveTo>
                  <a:lnTo>
                    <a:pt x="2" y="17"/>
                  </a:lnTo>
                  <a:lnTo>
                    <a:pt x="7" y="9"/>
                  </a:lnTo>
                  <a:lnTo>
                    <a:pt x="13" y="4"/>
                  </a:lnTo>
                  <a:lnTo>
                    <a:pt x="18" y="0"/>
                  </a:lnTo>
                </a:path>
              </a:pathLst>
            </a:custGeom>
            <a:noFill/>
            <a:ln w="12700" cap="rnd" cmpd="sng">
              <a:solidFill>
                <a:srgbClr val="622100"/>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795" name="Freeform 271">
              <a:extLst>
                <a:ext uri="{FF2B5EF4-FFF2-40B4-BE49-F238E27FC236}">
                  <a16:creationId xmlns:a16="http://schemas.microsoft.com/office/drawing/2014/main" id="{599B3005-C72A-30E6-CD1A-743D3A44B09C}"/>
                </a:ext>
              </a:extLst>
            </p:cNvPr>
            <p:cNvSpPr>
              <a:spLocks/>
            </p:cNvSpPr>
            <p:nvPr/>
          </p:nvSpPr>
          <p:spPr bwMode="auto">
            <a:xfrm>
              <a:off x="4116" y="1469"/>
              <a:ext cx="19" cy="28"/>
            </a:xfrm>
            <a:custGeom>
              <a:avLst/>
              <a:gdLst>
                <a:gd name="T0" fmla="*/ 0 w 19"/>
                <a:gd name="T1" fmla="*/ 0 h 28"/>
                <a:gd name="T2" fmla="*/ 1 w 19"/>
                <a:gd name="T3" fmla="*/ 0 h 28"/>
                <a:gd name="T4" fmla="*/ 9 w 19"/>
                <a:gd name="T5" fmla="*/ 4 h 28"/>
                <a:gd name="T6" fmla="*/ 14 w 19"/>
                <a:gd name="T7" fmla="*/ 11 h 28"/>
                <a:gd name="T8" fmla="*/ 18 w 19"/>
                <a:gd name="T9" fmla="*/ 27 h 2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9" h="28">
                  <a:moveTo>
                    <a:pt x="0" y="0"/>
                  </a:moveTo>
                  <a:lnTo>
                    <a:pt x="1" y="0"/>
                  </a:lnTo>
                  <a:lnTo>
                    <a:pt x="9" y="4"/>
                  </a:lnTo>
                  <a:lnTo>
                    <a:pt x="14" y="11"/>
                  </a:lnTo>
                  <a:lnTo>
                    <a:pt x="18" y="27"/>
                  </a:lnTo>
                </a:path>
              </a:pathLst>
            </a:custGeom>
            <a:noFill/>
            <a:ln w="12700" cap="rnd" cmpd="sng">
              <a:solidFill>
                <a:srgbClr val="FFC281"/>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796" name="Line 272">
              <a:extLst>
                <a:ext uri="{FF2B5EF4-FFF2-40B4-BE49-F238E27FC236}">
                  <a16:creationId xmlns:a16="http://schemas.microsoft.com/office/drawing/2014/main" id="{70E9C7EC-003A-E748-9B0E-F2F39B6B88F2}"/>
                </a:ext>
              </a:extLst>
            </p:cNvPr>
            <p:cNvSpPr>
              <a:spLocks noChangeShapeType="1"/>
            </p:cNvSpPr>
            <p:nvPr/>
          </p:nvSpPr>
          <p:spPr bwMode="auto">
            <a:xfrm flipH="1">
              <a:off x="3966" y="1466"/>
              <a:ext cx="366" cy="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97" name="Line 273">
              <a:extLst>
                <a:ext uri="{FF2B5EF4-FFF2-40B4-BE49-F238E27FC236}">
                  <a16:creationId xmlns:a16="http://schemas.microsoft.com/office/drawing/2014/main" id="{FDB6F22A-D062-A008-E649-993876816660}"/>
                </a:ext>
              </a:extLst>
            </p:cNvPr>
            <p:cNvSpPr>
              <a:spLocks noChangeShapeType="1"/>
            </p:cNvSpPr>
            <p:nvPr/>
          </p:nvSpPr>
          <p:spPr bwMode="auto">
            <a:xfrm flipH="1">
              <a:off x="3806" y="1738"/>
              <a:ext cx="39"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98" name="Line 274">
              <a:extLst>
                <a:ext uri="{FF2B5EF4-FFF2-40B4-BE49-F238E27FC236}">
                  <a16:creationId xmlns:a16="http://schemas.microsoft.com/office/drawing/2014/main" id="{B581C6FD-1D51-A3D2-FAD7-1A7122D59F7A}"/>
                </a:ext>
              </a:extLst>
            </p:cNvPr>
            <p:cNvSpPr>
              <a:spLocks noChangeShapeType="1"/>
            </p:cNvSpPr>
            <p:nvPr/>
          </p:nvSpPr>
          <p:spPr bwMode="auto">
            <a:xfrm flipH="1">
              <a:off x="3815" y="1719"/>
              <a:ext cx="37"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799" name="Line 275">
              <a:extLst>
                <a:ext uri="{FF2B5EF4-FFF2-40B4-BE49-F238E27FC236}">
                  <a16:creationId xmlns:a16="http://schemas.microsoft.com/office/drawing/2014/main" id="{402DB4C6-8BD3-443C-2ECF-53C93F0D0598}"/>
                </a:ext>
              </a:extLst>
            </p:cNvPr>
            <p:cNvSpPr>
              <a:spLocks noChangeShapeType="1"/>
            </p:cNvSpPr>
            <p:nvPr/>
          </p:nvSpPr>
          <p:spPr bwMode="auto">
            <a:xfrm flipH="1">
              <a:off x="3821" y="1699"/>
              <a:ext cx="36"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800" name="Line 276">
              <a:extLst>
                <a:ext uri="{FF2B5EF4-FFF2-40B4-BE49-F238E27FC236}">
                  <a16:creationId xmlns:a16="http://schemas.microsoft.com/office/drawing/2014/main" id="{76C3F1E6-194E-F8B2-C8B8-327711951BE7}"/>
                </a:ext>
              </a:extLst>
            </p:cNvPr>
            <p:cNvSpPr>
              <a:spLocks noChangeShapeType="1"/>
            </p:cNvSpPr>
            <p:nvPr/>
          </p:nvSpPr>
          <p:spPr bwMode="auto">
            <a:xfrm flipH="1">
              <a:off x="3830" y="1679"/>
              <a:ext cx="34"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801" name="Line 277">
              <a:extLst>
                <a:ext uri="{FF2B5EF4-FFF2-40B4-BE49-F238E27FC236}">
                  <a16:creationId xmlns:a16="http://schemas.microsoft.com/office/drawing/2014/main" id="{0865AE17-E96D-4C1D-9363-BFBAA8E8816D}"/>
                </a:ext>
              </a:extLst>
            </p:cNvPr>
            <p:cNvSpPr>
              <a:spLocks noChangeShapeType="1"/>
            </p:cNvSpPr>
            <p:nvPr/>
          </p:nvSpPr>
          <p:spPr bwMode="auto">
            <a:xfrm flipH="1">
              <a:off x="3836" y="1659"/>
              <a:ext cx="34"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802" name="Line 278">
              <a:extLst>
                <a:ext uri="{FF2B5EF4-FFF2-40B4-BE49-F238E27FC236}">
                  <a16:creationId xmlns:a16="http://schemas.microsoft.com/office/drawing/2014/main" id="{A497A64D-9D83-8F4A-CE7F-7BB2AD5A565F}"/>
                </a:ext>
              </a:extLst>
            </p:cNvPr>
            <p:cNvSpPr>
              <a:spLocks noChangeShapeType="1"/>
            </p:cNvSpPr>
            <p:nvPr/>
          </p:nvSpPr>
          <p:spPr bwMode="auto">
            <a:xfrm flipH="1">
              <a:off x="3845" y="1637"/>
              <a:ext cx="32"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803" name="Line 279">
              <a:extLst>
                <a:ext uri="{FF2B5EF4-FFF2-40B4-BE49-F238E27FC236}">
                  <a16:creationId xmlns:a16="http://schemas.microsoft.com/office/drawing/2014/main" id="{10F0A1B7-78AF-1ACF-D4C8-291DC697D316}"/>
                </a:ext>
              </a:extLst>
            </p:cNvPr>
            <p:cNvSpPr>
              <a:spLocks noChangeShapeType="1"/>
            </p:cNvSpPr>
            <p:nvPr/>
          </p:nvSpPr>
          <p:spPr bwMode="auto">
            <a:xfrm flipH="1">
              <a:off x="3853" y="1616"/>
              <a:ext cx="31"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804" name="Line 280">
              <a:extLst>
                <a:ext uri="{FF2B5EF4-FFF2-40B4-BE49-F238E27FC236}">
                  <a16:creationId xmlns:a16="http://schemas.microsoft.com/office/drawing/2014/main" id="{267A2C9B-CB7A-62E3-BB93-E97675BA6236}"/>
                </a:ext>
              </a:extLst>
            </p:cNvPr>
            <p:cNvSpPr>
              <a:spLocks noChangeShapeType="1"/>
            </p:cNvSpPr>
            <p:nvPr/>
          </p:nvSpPr>
          <p:spPr bwMode="auto">
            <a:xfrm flipH="1">
              <a:off x="3861" y="1597"/>
              <a:ext cx="28"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805" name="Line 281">
              <a:extLst>
                <a:ext uri="{FF2B5EF4-FFF2-40B4-BE49-F238E27FC236}">
                  <a16:creationId xmlns:a16="http://schemas.microsoft.com/office/drawing/2014/main" id="{F9FC9418-75A7-D570-BB3F-2B37E5AAF887}"/>
                </a:ext>
              </a:extLst>
            </p:cNvPr>
            <p:cNvSpPr>
              <a:spLocks noChangeShapeType="1"/>
            </p:cNvSpPr>
            <p:nvPr/>
          </p:nvSpPr>
          <p:spPr bwMode="auto">
            <a:xfrm flipH="1">
              <a:off x="3867" y="1579"/>
              <a:ext cx="29"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806" name="Line 282">
              <a:extLst>
                <a:ext uri="{FF2B5EF4-FFF2-40B4-BE49-F238E27FC236}">
                  <a16:creationId xmlns:a16="http://schemas.microsoft.com/office/drawing/2014/main" id="{C86EF0E9-DC5D-FF17-0A02-89ADF2A416F6}"/>
                </a:ext>
              </a:extLst>
            </p:cNvPr>
            <p:cNvSpPr>
              <a:spLocks noChangeShapeType="1"/>
            </p:cNvSpPr>
            <p:nvPr/>
          </p:nvSpPr>
          <p:spPr bwMode="auto">
            <a:xfrm flipH="1">
              <a:off x="3818" y="1565"/>
              <a:ext cx="69" cy="191"/>
            </a:xfrm>
            <a:prstGeom prst="line">
              <a:avLst/>
            </a:prstGeom>
            <a:noFill/>
            <a:ln w="12700">
              <a:solidFill>
                <a:srgbClr val="B2B2B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807" name="Line 283">
              <a:extLst>
                <a:ext uri="{FF2B5EF4-FFF2-40B4-BE49-F238E27FC236}">
                  <a16:creationId xmlns:a16="http://schemas.microsoft.com/office/drawing/2014/main" id="{662F4D7B-3535-759F-1977-F2BA3B3F25A4}"/>
                </a:ext>
              </a:extLst>
            </p:cNvPr>
            <p:cNvSpPr>
              <a:spLocks noChangeShapeType="1"/>
            </p:cNvSpPr>
            <p:nvPr/>
          </p:nvSpPr>
          <p:spPr bwMode="auto">
            <a:xfrm flipH="1">
              <a:off x="3882" y="1738"/>
              <a:ext cx="39"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808" name="Line 284">
              <a:extLst>
                <a:ext uri="{FF2B5EF4-FFF2-40B4-BE49-F238E27FC236}">
                  <a16:creationId xmlns:a16="http://schemas.microsoft.com/office/drawing/2014/main" id="{702C5D0C-3FB5-D04A-154D-5590A9F0FA6F}"/>
                </a:ext>
              </a:extLst>
            </p:cNvPr>
            <p:cNvSpPr>
              <a:spLocks noChangeShapeType="1"/>
            </p:cNvSpPr>
            <p:nvPr/>
          </p:nvSpPr>
          <p:spPr bwMode="auto">
            <a:xfrm flipH="1">
              <a:off x="3888" y="1719"/>
              <a:ext cx="38"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809" name="Line 285">
              <a:extLst>
                <a:ext uri="{FF2B5EF4-FFF2-40B4-BE49-F238E27FC236}">
                  <a16:creationId xmlns:a16="http://schemas.microsoft.com/office/drawing/2014/main" id="{9FD9507C-F305-6458-C2D1-FC004A6835BD}"/>
                </a:ext>
              </a:extLst>
            </p:cNvPr>
            <p:cNvSpPr>
              <a:spLocks noChangeShapeType="1"/>
            </p:cNvSpPr>
            <p:nvPr/>
          </p:nvSpPr>
          <p:spPr bwMode="auto">
            <a:xfrm flipH="1">
              <a:off x="3896" y="1699"/>
              <a:ext cx="35"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810" name="Line 286">
              <a:extLst>
                <a:ext uri="{FF2B5EF4-FFF2-40B4-BE49-F238E27FC236}">
                  <a16:creationId xmlns:a16="http://schemas.microsoft.com/office/drawing/2014/main" id="{52C08A28-73BF-525B-383E-52A4D318B76D}"/>
                </a:ext>
              </a:extLst>
            </p:cNvPr>
            <p:cNvSpPr>
              <a:spLocks noChangeShapeType="1"/>
            </p:cNvSpPr>
            <p:nvPr/>
          </p:nvSpPr>
          <p:spPr bwMode="auto">
            <a:xfrm flipH="1">
              <a:off x="3902" y="1679"/>
              <a:ext cx="33"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811" name="Line 287">
              <a:extLst>
                <a:ext uri="{FF2B5EF4-FFF2-40B4-BE49-F238E27FC236}">
                  <a16:creationId xmlns:a16="http://schemas.microsoft.com/office/drawing/2014/main" id="{99B7016B-5073-554F-92AD-D32E63E00D1D}"/>
                </a:ext>
              </a:extLst>
            </p:cNvPr>
            <p:cNvSpPr>
              <a:spLocks noChangeShapeType="1"/>
            </p:cNvSpPr>
            <p:nvPr/>
          </p:nvSpPr>
          <p:spPr bwMode="auto">
            <a:xfrm flipH="1">
              <a:off x="3908" y="1659"/>
              <a:ext cx="34"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812" name="Line 288">
              <a:extLst>
                <a:ext uri="{FF2B5EF4-FFF2-40B4-BE49-F238E27FC236}">
                  <a16:creationId xmlns:a16="http://schemas.microsoft.com/office/drawing/2014/main" id="{81E6F0DD-F509-80B3-82E0-00FA0053EEB5}"/>
                </a:ext>
              </a:extLst>
            </p:cNvPr>
            <p:cNvSpPr>
              <a:spLocks noChangeShapeType="1"/>
            </p:cNvSpPr>
            <p:nvPr/>
          </p:nvSpPr>
          <p:spPr bwMode="auto">
            <a:xfrm flipH="1">
              <a:off x="3915" y="1637"/>
              <a:ext cx="32"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813" name="Line 289">
              <a:extLst>
                <a:ext uri="{FF2B5EF4-FFF2-40B4-BE49-F238E27FC236}">
                  <a16:creationId xmlns:a16="http://schemas.microsoft.com/office/drawing/2014/main" id="{A1CC1324-83B6-708E-91BA-2E5FFCA6125B}"/>
                </a:ext>
              </a:extLst>
            </p:cNvPr>
            <p:cNvSpPr>
              <a:spLocks noChangeShapeType="1"/>
            </p:cNvSpPr>
            <p:nvPr/>
          </p:nvSpPr>
          <p:spPr bwMode="auto">
            <a:xfrm flipH="1">
              <a:off x="3922" y="1616"/>
              <a:ext cx="30"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814" name="Line 290">
              <a:extLst>
                <a:ext uri="{FF2B5EF4-FFF2-40B4-BE49-F238E27FC236}">
                  <a16:creationId xmlns:a16="http://schemas.microsoft.com/office/drawing/2014/main" id="{F3DB96EB-41E8-5974-B589-CF4920A4BBEA}"/>
                </a:ext>
              </a:extLst>
            </p:cNvPr>
            <p:cNvSpPr>
              <a:spLocks noChangeShapeType="1"/>
            </p:cNvSpPr>
            <p:nvPr/>
          </p:nvSpPr>
          <p:spPr bwMode="auto">
            <a:xfrm flipH="1">
              <a:off x="3929" y="1597"/>
              <a:ext cx="29"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815" name="Line 291">
              <a:extLst>
                <a:ext uri="{FF2B5EF4-FFF2-40B4-BE49-F238E27FC236}">
                  <a16:creationId xmlns:a16="http://schemas.microsoft.com/office/drawing/2014/main" id="{1E5D2A80-9959-EFFE-322E-FAC2621196FA}"/>
                </a:ext>
              </a:extLst>
            </p:cNvPr>
            <p:cNvSpPr>
              <a:spLocks noChangeShapeType="1"/>
            </p:cNvSpPr>
            <p:nvPr/>
          </p:nvSpPr>
          <p:spPr bwMode="auto">
            <a:xfrm flipH="1">
              <a:off x="3934" y="1579"/>
              <a:ext cx="28"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816" name="Line 292">
              <a:extLst>
                <a:ext uri="{FF2B5EF4-FFF2-40B4-BE49-F238E27FC236}">
                  <a16:creationId xmlns:a16="http://schemas.microsoft.com/office/drawing/2014/main" id="{9FB9A97F-3C45-0A7D-8953-13D59E877E50}"/>
                </a:ext>
              </a:extLst>
            </p:cNvPr>
            <p:cNvSpPr>
              <a:spLocks noChangeShapeType="1"/>
            </p:cNvSpPr>
            <p:nvPr/>
          </p:nvSpPr>
          <p:spPr bwMode="auto">
            <a:xfrm flipV="1">
              <a:off x="3896" y="1565"/>
              <a:ext cx="57" cy="191"/>
            </a:xfrm>
            <a:prstGeom prst="line">
              <a:avLst/>
            </a:prstGeom>
            <a:noFill/>
            <a:ln w="12700">
              <a:solidFill>
                <a:srgbClr val="B2B2B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817" name="Line 293">
              <a:extLst>
                <a:ext uri="{FF2B5EF4-FFF2-40B4-BE49-F238E27FC236}">
                  <a16:creationId xmlns:a16="http://schemas.microsoft.com/office/drawing/2014/main" id="{C56B7BEE-29BE-157B-DBF8-C39B6069A4E7}"/>
                </a:ext>
              </a:extLst>
            </p:cNvPr>
            <p:cNvSpPr>
              <a:spLocks noChangeShapeType="1"/>
            </p:cNvSpPr>
            <p:nvPr/>
          </p:nvSpPr>
          <p:spPr bwMode="auto">
            <a:xfrm flipH="1">
              <a:off x="3965" y="1738"/>
              <a:ext cx="37"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818" name="Line 294">
              <a:extLst>
                <a:ext uri="{FF2B5EF4-FFF2-40B4-BE49-F238E27FC236}">
                  <a16:creationId xmlns:a16="http://schemas.microsoft.com/office/drawing/2014/main" id="{DB2A395D-510B-A221-EDD8-8DFE2D1747EB}"/>
                </a:ext>
              </a:extLst>
            </p:cNvPr>
            <p:cNvSpPr>
              <a:spLocks noChangeShapeType="1"/>
            </p:cNvSpPr>
            <p:nvPr/>
          </p:nvSpPr>
          <p:spPr bwMode="auto">
            <a:xfrm flipH="1">
              <a:off x="3968" y="1719"/>
              <a:ext cx="38"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819" name="Line 295">
              <a:extLst>
                <a:ext uri="{FF2B5EF4-FFF2-40B4-BE49-F238E27FC236}">
                  <a16:creationId xmlns:a16="http://schemas.microsoft.com/office/drawing/2014/main" id="{33BBE1AB-1248-2E9F-EA2A-735D167A2BF8}"/>
                </a:ext>
              </a:extLst>
            </p:cNvPr>
            <p:cNvSpPr>
              <a:spLocks noChangeShapeType="1"/>
            </p:cNvSpPr>
            <p:nvPr/>
          </p:nvSpPr>
          <p:spPr bwMode="auto">
            <a:xfrm flipH="1">
              <a:off x="3974" y="1699"/>
              <a:ext cx="37"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820" name="Line 296">
              <a:extLst>
                <a:ext uri="{FF2B5EF4-FFF2-40B4-BE49-F238E27FC236}">
                  <a16:creationId xmlns:a16="http://schemas.microsoft.com/office/drawing/2014/main" id="{4AD1E601-FB80-5086-B6BB-0624C382B2B9}"/>
                </a:ext>
              </a:extLst>
            </p:cNvPr>
            <p:cNvSpPr>
              <a:spLocks noChangeShapeType="1"/>
            </p:cNvSpPr>
            <p:nvPr/>
          </p:nvSpPr>
          <p:spPr bwMode="auto">
            <a:xfrm flipH="1">
              <a:off x="3978" y="1679"/>
              <a:ext cx="36"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821" name="Line 297">
              <a:extLst>
                <a:ext uri="{FF2B5EF4-FFF2-40B4-BE49-F238E27FC236}">
                  <a16:creationId xmlns:a16="http://schemas.microsoft.com/office/drawing/2014/main" id="{F3D2E60D-8EC7-43BC-E5E8-21DB6F77FDED}"/>
                </a:ext>
              </a:extLst>
            </p:cNvPr>
            <p:cNvSpPr>
              <a:spLocks noChangeShapeType="1"/>
            </p:cNvSpPr>
            <p:nvPr/>
          </p:nvSpPr>
          <p:spPr bwMode="auto">
            <a:xfrm flipH="1">
              <a:off x="3983" y="1659"/>
              <a:ext cx="37"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822" name="Line 298">
              <a:extLst>
                <a:ext uri="{FF2B5EF4-FFF2-40B4-BE49-F238E27FC236}">
                  <a16:creationId xmlns:a16="http://schemas.microsoft.com/office/drawing/2014/main" id="{EE156ADE-7264-3D49-1496-EB762F483E07}"/>
                </a:ext>
              </a:extLst>
            </p:cNvPr>
            <p:cNvSpPr>
              <a:spLocks noChangeShapeType="1"/>
            </p:cNvSpPr>
            <p:nvPr/>
          </p:nvSpPr>
          <p:spPr bwMode="auto">
            <a:xfrm flipH="1">
              <a:off x="3988" y="1637"/>
              <a:ext cx="35"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823" name="Line 299">
              <a:extLst>
                <a:ext uri="{FF2B5EF4-FFF2-40B4-BE49-F238E27FC236}">
                  <a16:creationId xmlns:a16="http://schemas.microsoft.com/office/drawing/2014/main" id="{1DBBF7D1-BAC5-AB01-001A-6A359567B30A}"/>
                </a:ext>
              </a:extLst>
            </p:cNvPr>
            <p:cNvSpPr>
              <a:spLocks noChangeShapeType="1"/>
            </p:cNvSpPr>
            <p:nvPr/>
          </p:nvSpPr>
          <p:spPr bwMode="auto">
            <a:xfrm flipH="1">
              <a:off x="3994" y="1616"/>
              <a:ext cx="32"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824" name="Line 300">
              <a:extLst>
                <a:ext uri="{FF2B5EF4-FFF2-40B4-BE49-F238E27FC236}">
                  <a16:creationId xmlns:a16="http://schemas.microsoft.com/office/drawing/2014/main" id="{6D075685-B8FF-79A5-FBC7-74940809B1AC}"/>
                </a:ext>
              </a:extLst>
            </p:cNvPr>
            <p:cNvSpPr>
              <a:spLocks noChangeShapeType="1"/>
            </p:cNvSpPr>
            <p:nvPr/>
          </p:nvSpPr>
          <p:spPr bwMode="auto">
            <a:xfrm flipH="1">
              <a:off x="3999" y="1597"/>
              <a:ext cx="32"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825" name="Line 301">
              <a:extLst>
                <a:ext uri="{FF2B5EF4-FFF2-40B4-BE49-F238E27FC236}">
                  <a16:creationId xmlns:a16="http://schemas.microsoft.com/office/drawing/2014/main" id="{8BD17D70-E562-14DF-F0DB-83A81B91BBA9}"/>
                </a:ext>
              </a:extLst>
            </p:cNvPr>
            <p:cNvSpPr>
              <a:spLocks noChangeShapeType="1"/>
            </p:cNvSpPr>
            <p:nvPr/>
          </p:nvSpPr>
          <p:spPr bwMode="auto">
            <a:xfrm flipH="1">
              <a:off x="4003" y="1579"/>
              <a:ext cx="31"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826" name="Line 302">
              <a:extLst>
                <a:ext uri="{FF2B5EF4-FFF2-40B4-BE49-F238E27FC236}">
                  <a16:creationId xmlns:a16="http://schemas.microsoft.com/office/drawing/2014/main" id="{EF024A17-41CA-7469-5677-FCEF764FDC37}"/>
                </a:ext>
              </a:extLst>
            </p:cNvPr>
            <p:cNvSpPr>
              <a:spLocks noChangeShapeType="1"/>
            </p:cNvSpPr>
            <p:nvPr/>
          </p:nvSpPr>
          <p:spPr bwMode="auto">
            <a:xfrm flipV="1">
              <a:off x="3977" y="1565"/>
              <a:ext cx="46" cy="191"/>
            </a:xfrm>
            <a:prstGeom prst="line">
              <a:avLst/>
            </a:prstGeom>
            <a:noFill/>
            <a:ln w="12700">
              <a:solidFill>
                <a:srgbClr val="B2B2B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827" name="Line 303">
              <a:extLst>
                <a:ext uri="{FF2B5EF4-FFF2-40B4-BE49-F238E27FC236}">
                  <a16:creationId xmlns:a16="http://schemas.microsoft.com/office/drawing/2014/main" id="{89A56596-8E3F-C1A4-BBD4-5D5F3D2634C5}"/>
                </a:ext>
              </a:extLst>
            </p:cNvPr>
            <p:cNvSpPr>
              <a:spLocks noChangeShapeType="1"/>
            </p:cNvSpPr>
            <p:nvPr/>
          </p:nvSpPr>
          <p:spPr bwMode="auto">
            <a:xfrm>
              <a:off x="4456" y="1738"/>
              <a:ext cx="38"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828" name="Line 304">
              <a:extLst>
                <a:ext uri="{FF2B5EF4-FFF2-40B4-BE49-F238E27FC236}">
                  <a16:creationId xmlns:a16="http://schemas.microsoft.com/office/drawing/2014/main" id="{22DF3067-CC47-0C92-767E-1718C3D58230}"/>
                </a:ext>
              </a:extLst>
            </p:cNvPr>
            <p:cNvSpPr>
              <a:spLocks noChangeShapeType="1"/>
            </p:cNvSpPr>
            <p:nvPr/>
          </p:nvSpPr>
          <p:spPr bwMode="auto">
            <a:xfrm>
              <a:off x="4449" y="1719"/>
              <a:ext cx="38"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829" name="Line 305">
              <a:extLst>
                <a:ext uri="{FF2B5EF4-FFF2-40B4-BE49-F238E27FC236}">
                  <a16:creationId xmlns:a16="http://schemas.microsoft.com/office/drawing/2014/main" id="{C6916B51-6223-2BDD-C29D-DA8D5918D01F}"/>
                </a:ext>
              </a:extLst>
            </p:cNvPr>
            <p:cNvSpPr>
              <a:spLocks noChangeShapeType="1"/>
            </p:cNvSpPr>
            <p:nvPr/>
          </p:nvSpPr>
          <p:spPr bwMode="auto">
            <a:xfrm>
              <a:off x="4444" y="1699"/>
              <a:ext cx="36"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830" name="Line 306">
              <a:extLst>
                <a:ext uri="{FF2B5EF4-FFF2-40B4-BE49-F238E27FC236}">
                  <a16:creationId xmlns:a16="http://schemas.microsoft.com/office/drawing/2014/main" id="{616AAF0B-6CCE-83B4-F553-8FDD5F3A6FBA}"/>
                </a:ext>
              </a:extLst>
            </p:cNvPr>
            <p:cNvSpPr>
              <a:spLocks noChangeShapeType="1"/>
            </p:cNvSpPr>
            <p:nvPr/>
          </p:nvSpPr>
          <p:spPr bwMode="auto">
            <a:xfrm>
              <a:off x="4438" y="1679"/>
              <a:ext cx="34"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831" name="Line 307">
              <a:extLst>
                <a:ext uri="{FF2B5EF4-FFF2-40B4-BE49-F238E27FC236}">
                  <a16:creationId xmlns:a16="http://schemas.microsoft.com/office/drawing/2014/main" id="{1FE22B38-7804-A5C9-0DB6-CE3301B7E4EB}"/>
                </a:ext>
              </a:extLst>
            </p:cNvPr>
            <p:cNvSpPr>
              <a:spLocks noChangeShapeType="1"/>
            </p:cNvSpPr>
            <p:nvPr/>
          </p:nvSpPr>
          <p:spPr bwMode="auto">
            <a:xfrm>
              <a:off x="4430" y="1659"/>
              <a:ext cx="34"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832" name="Line 308">
              <a:extLst>
                <a:ext uri="{FF2B5EF4-FFF2-40B4-BE49-F238E27FC236}">
                  <a16:creationId xmlns:a16="http://schemas.microsoft.com/office/drawing/2014/main" id="{A30E206B-ACE1-E589-63D9-B3BD453C0F63}"/>
                </a:ext>
              </a:extLst>
            </p:cNvPr>
            <p:cNvSpPr>
              <a:spLocks noChangeShapeType="1"/>
            </p:cNvSpPr>
            <p:nvPr/>
          </p:nvSpPr>
          <p:spPr bwMode="auto">
            <a:xfrm>
              <a:off x="4424" y="1637"/>
              <a:ext cx="31"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833" name="Line 309">
              <a:extLst>
                <a:ext uri="{FF2B5EF4-FFF2-40B4-BE49-F238E27FC236}">
                  <a16:creationId xmlns:a16="http://schemas.microsoft.com/office/drawing/2014/main" id="{B4A7A83B-5908-A084-B431-7197BA32DEB3}"/>
                </a:ext>
              </a:extLst>
            </p:cNvPr>
            <p:cNvSpPr>
              <a:spLocks noChangeShapeType="1"/>
            </p:cNvSpPr>
            <p:nvPr/>
          </p:nvSpPr>
          <p:spPr bwMode="auto">
            <a:xfrm>
              <a:off x="4417" y="1616"/>
              <a:ext cx="30"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834" name="Line 310">
              <a:extLst>
                <a:ext uri="{FF2B5EF4-FFF2-40B4-BE49-F238E27FC236}">
                  <a16:creationId xmlns:a16="http://schemas.microsoft.com/office/drawing/2014/main" id="{70333A45-B1EB-91F6-CE57-BEFE56A7083A}"/>
                </a:ext>
              </a:extLst>
            </p:cNvPr>
            <p:cNvSpPr>
              <a:spLocks noChangeShapeType="1"/>
            </p:cNvSpPr>
            <p:nvPr/>
          </p:nvSpPr>
          <p:spPr bwMode="auto">
            <a:xfrm>
              <a:off x="4411" y="1597"/>
              <a:ext cx="29"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835" name="Line 311">
              <a:extLst>
                <a:ext uri="{FF2B5EF4-FFF2-40B4-BE49-F238E27FC236}">
                  <a16:creationId xmlns:a16="http://schemas.microsoft.com/office/drawing/2014/main" id="{D3D725D3-8CF9-36E7-AE64-89E918174CFF}"/>
                </a:ext>
              </a:extLst>
            </p:cNvPr>
            <p:cNvSpPr>
              <a:spLocks noChangeShapeType="1"/>
            </p:cNvSpPr>
            <p:nvPr/>
          </p:nvSpPr>
          <p:spPr bwMode="auto">
            <a:xfrm>
              <a:off x="4406" y="1579"/>
              <a:ext cx="28"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836" name="Line 312">
              <a:extLst>
                <a:ext uri="{FF2B5EF4-FFF2-40B4-BE49-F238E27FC236}">
                  <a16:creationId xmlns:a16="http://schemas.microsoft.com/office/drawing/2014/main" id="{4849F3BC-991C-FB45-60B1-0421AA3704EB}"/>
                </a:ext>
              </a:extLst>
            </p:cNvPr>
            <p:cNvSpPr>
              <a:spLocks noChangeShapeType="1"/>
            </p:cNvSpPr>
            <p:nvPr/>
          </p:nvSpPr>
          <p:spPr bwMode="auto">
            <a:xfrm>
              <a:off x="4416" y="1565"/>
              <a:ext cx="67" cy="191"/>
            </a:xfrm>
            <a:prstGeom prst="line">
              <a:avLst/>
            </a:prstGeom>
            <a:noFill/>
            <a:ln w="12700">
              <a:solidFill>
                <a:srgbClr val="B2B2B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837" name="Line 313">
              <a:extLst>
                <a:ext uri="{FF2B5EF4-FFF2-40B4-BE49-F238E27FC236}">
                  <a16:creationId xmlns:a16="http://schemas.microsoft.com/office/drawing/2014/main" id="{ECA42C61-AEF3-8C39-67FE-30AF1F0BEEBE}"/>
                </a:ext>
              </a:extLst>
            </p:cNvPr>
            <p:cNvSpPr>
              <a:spLocks noChangeShapeType="1"/>
            </p:cNvSpPr>
            <p:nvPr/>
          </p:nvSpPr>
          <p:spPr bwMode="auto">
            <a:xfrm>
              <a:off x="4380" y="1738"/>
              <a:ext cx="38"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838" name="Line 314">
              <a:extLst>
                <a:ext uri="{FF2B5EF4-FFF2-40B4-BE49-F238E27FC236}">
                  <a16:creationId xmlns:a16="http://schemas.microsoft.com/office/drawing/2014/main" id="{BCFCC5D4-33B8-4644-9AF8-3604636A702D}"/>
                </a:ext>
              </a:extLst>
            </p:cNvPr>
            <p:cNvSpPr>
              <a:spLocks noChangeShapeType="1"/>
            </p:cNvSpPr>
            <p:nvPr/>
          </p:nvSpPr>
          <p:spPr bwMode="auto">
            <a:xfrm>
              <a:off x="4374" y="1719"/>
              <a:ext cx="38"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839" name="Line 315">
              <a:extLst>
                <a:ext uri="{FF2B5EF4-FFF2-40B4-BE49-F238E27FC236}">
                  <a16:creationId xmlns:a16="http://schemas.microsoft.com/office/drawing/2014/main" id="{543926B6-06C1-A1CA-5010-58579D869546}"/>
                </a:ext>
              </a:extLst>
            </p:cNvPr>
            <p:cNvSpPr>
              <a:spLocks noChangeShapeType="1"/>
            </p:cNvSpPr>
            <p:nvPr/>
          </p:nvSpPr>
          <p:spPr bwMode="auto">
            <a:xfrm>
              <a:off x="4371" y="1699"/>
              <a:ext cx="35"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840" name="Line 316">
              <a:extLst>
                <a:ext uri="{FF2B5EF4-FFF2-40B4-BE49-F238E27FC236}">
                  <a16:creationId xmlns:a16="http://schemas.microsoft.com/office/drawing/2014/main" id="{DB514D41-B229-3C4A-A54A-6D316D0C00AB}"/>
                </a:ext>
              </a:extLst>
            </p:cNvPr>
            <p:cNvSpPr>
              <a:spLocks noChangeShapeType="1"/>
            </p:cNvSpPr>
            <p:nvPr/>
          </p:nvSpPr>
          <p:spPr bwMode="auto">
            <a:xfrm>
              <a:off x="4364" y="1679"/>
              <a:ext cx="36"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841" name="Line 317">
              <a:extLst>
                <a:ext uri="{FF2B5EF4-FFF2-40B4-BE49-F238E27FC236}">
                  <a16:creationId xmlns:a16="http://schemas.microsoft.com/office/drawing/2014/main" id="{ECE8D924-92C9-CF2A-3087-051C7B4EAF98}"/>
                </a:ext>
              </a:extLst>
            </p:cNvPr>
            <p:cNvSpPr>
              <a:spLocks noChangeShapeType="1"/>
            </p:cNvSpPr>
            <p:nvPr/>
          </p:nvSpPr>
          <p:spPr bwMode="auto">
            <a:xfrm>
              <a:off x="4359" y="1659"/>
              <a:ext cx="34"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842" name="Line 318">
              <a:extLst>
                <a:ext uri="{FF2B5EF4-FFF2-40B4-BE49-F238E27FC236}">
                  <a16:creationId xmlns:a16="http://schemas.microsoft.com/office/drawing/2014/main" id="{926C05D3-B262-2BB2-9221-0338CA07065B}"/>
                </a:ext>
              </a:extLst>
            </p:cNvPr>
            <p:cNvSpPr>
              <a:spLocks noChangeShapeType="1"/>
            </p:cNvSpPr>
            <p:nvPr/>
          </p:nvSpPr>
          <p:spPr bwMode="auto">
            <a:xfrm>
              <a:off x="4354" y="1637"/>
              <a:ext cx="31"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843" name="Line 319">
              <a:extLst>
                <a:ext uri="{FF2B5EF4-FFF2-40B4-BE49-F238E27FC236}">
                  <a16:creationId xmlns:a16="http://schemas.microsoft.com/office/drawing/2014/main" id="{A2DFA6D8-5CEC-D31B-5242-83C7C1CE2D42}"/>
                </a:ext>
              </a:extLst>
            </p:cNvPr>
            <p:cNvSpPr>
              <a:spLocks noChangeShapeType="1"/>
            </p:cNvSpPr>
            <p:nvPr/>
          </p:nvSpPr>
          <p:spPr bwMode="auto">
            <a:xfrm>
              <a:off x="4348" y="1616"/>
              <a:ext cx="31"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844" name="Line 320">
              <a:extLst>
                <a:ext uri="{FF2B5EF4-FFF2-40B4-BE49-F238E27FC236}">
                  <a16:creationId xmlns:a16="http://schemas.microsoft.com/office/drawing/2014/main" id="{8B4CFE46-EC7E-DBED-9517-632927B08CD3}"/>
                </a:ext>
              </a:extLst>
            </p:cNvPr>
            <p:cNvSpPr>
              <a:spLocks noChangeShapeType="1"/>
            </p:cNvSpPr>
            <p:nvPr/>
          </p:nvSpPr>
          <p:spPr bwMode="auto">
            <a:xfrm>
              <a:off x="4344" y="1597"/>
              <a:ext cx="29"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845" name="Line 321">
              <a:extLst>
                <a:ext uri="{FF2B5EF4-FFF2-40B4-BE49-F238E27FC236}">
                  <a16:creationId xmlns:a16="http://schemas.microsoft.com/office/drawing/2014/main" id="{96B93214-3131-C64E-2F96-E649A3C7536C}"/>
                </a:ext>
              </a:extLst>
            </p:cNvPr>
            <p:cNvSpPr>
              <a:spLocks noChangeShapeType="1"/>
            </p:cNvSpPr>
            <p:nvPr/>
          </p:nvSpPr>
          <p:spPr bwMode="auto">
            <a:xfrm>
              <a:off x="4338" y="1579"/>
              <a:ext cx="29"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846" name="Line 322">
              <a:extLst>
                <a:ext uri="{FF2B5EF4-FFF2-40B4-BE49-F238E27FC236}">
                  <a16:creationId xmlns:a16="http://schemas.microsoft.com/office/drawing/2014/main" id="{3FEC0DC2-F9E7-8625-61C8-051910286824}"/>
                </a:ext>
              </a:extLst>
            </p:cNvPr>
            <p:cNvSpPr>
              <a:spLocks noChangeShapeType="1"/>
            </p:cNvSpPr>
            <p:nvPr/>
          </p:nvSpPr>
          <p:spPr bwMode="auto">
            <a:xfrm flipH="1" flipV="1">
              <a:off x="4348" y="1565"/>
              <a:ext cx="58" cy="191"/>
            </a:xfrm>
            <a:prstGeom prst="line">
              <a:avLst/>
            </a:prstGeom>
            <a:noFill/>
            <a:ln w="12700">
              <a:solidFill>
                <a:srgbClr val="B2B2B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847" name="Line 323">
              <a:extLst>
                <a:ext uri="{FF2B5EF4-FFF2-40B4-BE49-F238E27FC236}">
                  <a16:creationId xmlns:a16="http://schemas.microsoft.com/office/drawing/2014/main" id="{FE1C8178-4910-9BB5-05D0-81DDE5152D4B}"/>
                </a:ext>
              </a:extLst>
            </p:cNvPr>
            <p:cNvSpPr>
              <a:spLocks noChangeShapeType="1"/>
            </p:cNvSpPr>
            <p:nvPr/>
          </p:nvSpPr>
          <p:spPr bwMode="auto">
            <a:xfrm>
              <a:off x="4299" y="1738"/>
              <a:ext cx="38"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848" name="Line 324">
              <a:extLst>
                <a:ext uri="{FF2B5EF4-FFF2-40B4-BE49-F238E27FC236}">
                  <a16:creationId xmlns:a16="http://schemas.microsoft.com/office/drawing/2014/main" id="{5292EBA0-693A-6885-A73D-70CF15433842}"/>
                </a:ext>
              </a:extLst>
            </p:cNvPr>
            <p:cNvSpPr>
              <a:spLocks noChangeShapeType="1"/>
            </p:cNvSpPr>
            <p:nvPr/>
          </p:nvSpPr>
          <p:spPr bwMode="auto">
            <a:xfrm>
              <a:off x="4294" y="1719"/>
              <a:ext cx="38"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849" name="Line 325">
              <a:extLst>
                <a:ext uri="{FF2B5EF4-FFF2-40B4-BE49-F238E27FC236}">
                  <a16:creationId xmlns:a16="http://schemas.microsoft.com/office/drawing/2014/main" id="{9CBDCB15-559D-7F2A-F17D-EEDCDC380FC9}"/>
                </a:ext>
              </a:extLst>
            </p:cNvPr>
            <p:cNvSpPr>
              <a:spLocks noChangeShapeType="1"/>
            </p:cNvSpPr>
            <p:nvPr/>
          </p:nvSpPr>
          <p:spPr bwMode="auto">
            <a:xfrm>
              <a:off x="4292" y="1699"/>
              <a:ext cx="36"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850" name="Line 326">
              <a:extLst>
                <a:ext uri="{FF2B5EF4-FFF2-40B4-BE49-F238E27FC236}">
                  <a16:creationId xmlns:a16="http://schemas.microsoft.com/office/drawing/2014/main" id="{E85DFA13-91A3-8030-11A6-F21AB2D25541}"/>
                </a:ext>
              </a:extLst>
            </p:cNvPr>
            <p:cNvSpPr>
              <a:spLocks noChangeShapeType="1"/>
            </p:cNvSpPr>
            <p:nvPr/>
          </p:nvSpPr>
          <p:spPr bwMode="auto">
            <a:xfrm>
              <a:off x="4286" y="1679"/>
              <a:ext cx="36"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851" name="Line 327">
              <a:extLst>
                <a:ext uri="{FF2B5EF4-FFF2-40B4-BE49-F238E27FC236}">
                  <a16:creationId xmlns:a16="http://schemas.microsoft.com/office/drawing/2014/main" id="{40FD13C7-6029-D561-84CC-B13DB80B3016}"/>
                </a:ext>
              </a:extLst>
            </p:cNvPr>
            <p:cNvSpPr>
              <a:spLocks noChangeShapeType="1"/>
            </p:cNvSpPr>
            <p:nvPr/>
          </p:nvSpPr>
          <p:spPr bwMode="auto">
            <a:xfrm>
              <a:off x="4282" y="1659"/>
              <a:ext cx="36"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852" name="Line 328">
              <a:extLst>
                <a:ext uri="{FF2B5EF4-FFF2-40B4-BE49-F238E27FC236}">
                  <a16:creationId xmlns:a16="http://schemas.microsoft.com/office/drawing/2014/main" id="{8AAF7297-D0C1-28AF-AF27-6BCF5AE3B0CD}"/>
                </a:ext>
              </a:extLst>
            </p:cNvPr>
            <p:cNvSpPr>
              <a:spLocks noChangeShapeType="1"/>
            </p:cNvSpPr>
            <p:nvPr/>
          </p:nvSpPr>
          <p:spPr bwMode="auto">
            <a:xfrm>
              <a:off x="4278" y="1637"/>
              <a:ext cx="34"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853" name="Line 329">
              <a:extLst>
                <a:ext uri="{FF2B5EF4-FFF2-40B4-BE49-F238E27FC236}">
                  <a16:creationId xmlns:a16="http://schemas.microsoft.com/office/drawing/2014/main" id="{22DED4C7-67CD-4E59-2231-9D83E0ECC2E3}"/>
                </a:ext>
              </a:extLst>
            </p:cNvPr>
            <p:cNvSpPr>
              <a:spLocks noChangeShapeType="1"/>
            </p:cNvSpPr>
            <p:nvPr/>
          </p:nvSpPr>
          <p:spPr bwMode="auto">
            <a:xfrm>
              <a:off x="4274" y="1616"/>
              <a:ext cx="33"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854" name="Line 330">
              <a:extLst>
                <a:ext uri="{FF2B5EF4-FFF2-40B4-BE49-F238E27FC236}">
                  <a16:creationId xmlns:a16="http://schemas.microsoft.com/office/drawing/2014/main" id="{AA88FDEE-5A63-1334-1D79-86FC06AC6B45}"/>
                </a:ext>
              </a:extLst>
            </p:cNvPr>
            <p:cNvSpPr>
              <a:spLocks noChangeShapeType="1"/>
            </p:cNvSpPr>
            <p:nvPr/>
          </p:nvSpPr>
          <p:spPr bwMode="auto">
            <a:xfrm>
              <a:off x="4269" y="1597"/>
              <a:ext cx="34"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855" name="Line 331">
              <a:extLst>
                <a:ext uri="{FF2B5EF4-FFF2-40B4-BE49-F238E27FC236}">
                  <a16:creationId xmlns:a16="http://schemas.microsoft.com/office/drawing/2014/main" id="{2DB65780-EE26-3DF2-3E94-89A6B3A90B3A}"/>
                </a:ext>
              </a:extLst>
            </p:cNvPr>
            <p:cNvSpPr>
              <a:spLocks noChangeShapeType="1"/>
            </p:cNvSpPr>
            <p:nvPr/>
          </p:nvSpPr>
          <p:spPr bwMode="auto">
            <a:xfrm>
              <a:off x="4266" y="1579"/>
              <a:ext cx="32"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856" name="Line 332">
              <a:extLst>
                <a:ext uri="{FF2B5EF4-FFF2-40B4-BE49-F238E27FC236}">
                  <a16:creationId xmlns:a16="http://schemas.microsoft.com/office/drawing/2014/main" id="{9BB32ACA-34D6-47A4-1373-11416D9A392C}"/>
                </a:ext>
              </a:extLst>
            </p:cNvPr>
            <p:cNvSpPr>
              <a:spLocks noChangeShapeType="1"/>
            </p:cNvSpPr>
            <p:nvPr/>
          </p:nvSpPr>
          <p:spPr bwMode="auto">
            <a:xfrm flipH="1" flipV="1">
              <a:off x="4281" y="1565"/>
              <a:ext cx="41" cy="191"/>
            </a:xfrm>
            <a:prstGeom prst="line">
              <a:avLst/>
            </a:prstGeom>
            <a:noFill/>
            <a:ln w="12700">
              <a:solidFill>
                <a:srgbClr val="B2B2B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857" name="Line 333">
              <a:extLst>
                <a:ext uri="{FF2B5EF4-FFF2-40B4-BE49-F238E27FC236}">
                  <a16:creationId xmlns:a16="http://schemas.microsoft.com/office/drawing/2014/main" id="{DC7178C6-5C8F-2E5B-F715-2E616A9E9594}"/>
                </a:ext>
              </a:extLst>
            </p:cNvPr>
            <p:cNvSpPr>
              <a:spLocks noChangeShapeType="1"/>
            </p:cNvSpPr>
            <p:nvPr/>
          </p:nvSpPr>
          <p:spPr bwMode="auto">
            <a:xfrm flipH="1">
              <a:off x="4096" y="1518"/>
              <a:ext cx="27"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858" name="Line 334">
              <a:extLst>
                <a:ext uri="{FF2B5EF4-FFF2-40B4-BE49-F238E27FC236}">
                  <a16:creationId xmlns:a16="http://schemas.microsoft.com/office/drawing/2014/main" id="{65F941A5-9B20-2398-1F11-14EDB2F9EC63}"/>
                </a:ext>
              </a:extLst>
            </p:cNvPr>
            <p:cNvSpPr>
              <a:spLocks noChangeShapeType="1"/>
            </p:cNvSpPr>
            <p:nvPr/>
          </p:nvSpPr>
          <p:spPr bwMode="auto">
            <a:xfrm flipH="1">
              <a:off x="4140" y="1518"/>
              <a:ext cx="26"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859" name="Line 335">
              <a:extLst>
                <a:ext uri="{FF2B5EF4-FFF2-40B4-BE49-F238E27FC236}">
                  <a16:creationId xmlns:a16="http://schemas.microsoft.com/office/drawing/2014/main" id="{7FB9C20F-2E4C-ABC5-113F-A95415226CCB}"/>
                </a:ext>
              </a:extLst>
            </p:cNvPr>
            <p:cNvSpPr>
              <a:spLocks noChangeShapeType="1"/>
            </p:cNvSpPr>
            <p:nvPr/>
          </p:nvSpPr>
          <p:spPr bwMode="auto">
            <a:xfrm flipH="1">
              <a:off x="4184" y="1518"/>
              <a:ext cx="25"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860" name="Line 336">
              <a:extLst>
                <a:ext uri="{FF2B5EF4-FFF2-40B4-BE49-F238E27FC236}">
                  <a16:creationId xmlns:a16="http://schemas.microsoft.com/office/drawing/2014/main" id="{5B849428-0F3F-782C-C1C3-37526EEDBB99}"/>
                </a:ext>
              </a:extLst>
            </p:cNvPr>
            <p:cNvSpPr>
              <a:spLocks noChangeShapeType="1"/>
            </p:cNvSpPr>
            <p:nvPr/>
          </p:nvSpPr>
          <p:spPr bwMode="auto">
            <a:xfrm flipH="1">
              <a:off x="4186" y="1533"/>
              <a:ext cx="26"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861" name="Line 337">
              <a:extLst>
                <a:ext uri="{FF2B5EF4-FFF2-40B4-BE49-F238E27FC236}">
                  <a16:creationId xmlns:a16="http://schemas.microsoft.com/office/drawing/2014/main" id="{47F89A37-C18A-EA8E-1BA3-D5EF7978BC99}"/>
                </a:ext>
              </a:extLst>
            </p:cNvPr>
            <p:cNvSpPr>
              <a:spLocks noChangeShapeType="1"/>
            </p:cNvSpPr>
            <p:nvPr/>
          </p:nvSpPr>
          <p:spPr bwMode="auto">
            <a:xfrm flipH="1">
              <a:off x="4140" y="1533"/>
              <a:ext cx="25"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862" name="Line 338">
              <a:extLst>
                <a:ext uri="{FF2B5EF4-FFF2-40B4-BE49-F238E27FC236}">
                  <a16:creationId xmlns:a16="http://schemas.microsoft.com/office/drawing/2014/main" id="{1BF9F486-B269-194C-F278-85AB55CBC027}"/>
                </a:ext>
              </a:extLst>
            </p:cNvPr>
            <p:cNvSpPr>
              <a:spLocks noChangeShapeType="1"/>
            </p:cNvSpPr>
            <p:nvPr/>
          </p:nvSpPr>
          <p:spPr bwMode="auto">
            <a:xfrm flipH="1">
              <a:off x="4094" y="1533"/>
              <a:ext cx="28"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863" name="Line 339">
              <a:extLst>
                <a:ext uri="{FF2B5EF4-FFF2-40B4-BE49-F238E27FC236}">
                  <a16:creationId xmlns:a16="http://schemas.microsoft.com/office/drawing/2014/main" id="{BD4635C6-325C-4EC2-2FE5-DBD882CBF185}"/>
                </a:ext>
              </a:extLst>
            </p:cNvPr>
            <p:cNvSpPr>
              <a:spLocks noChangeShapeType="1"/>
            </p:cNvSpPr>
            <p:nvPr/>
          </p:nvSpPr>
          <p:spPr bwMode="auto">
            <a:xfrm flipH="1">
              <a:off x="4091" y="1549"/>
              <a:ext cx="29"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864" name="Line 340">
              <a:extLst>
                <a:ext uri="{FF2B5EF4-FFF2-40B4-BE49-F238E27FC236}">
                  <a16:creationId xmlns:a16="http://schemas.microsoft.com/office/drawing/2014/main" id="{544545C0-AD87-556E-10C8-EA6B9E9790B2}"/>
                </a:ext>
              </a:extLst>
            </p:cNvPr>
            <p:cNvSpPr>
              <a:spLocks noChangeShapeType="1"/>
            </p:cNvSpPr>
            <p:nvPr/>
          </p:nvSpPr>
          <p:spPr bwMode="auto">
            <a:xfrm flipH="1">
              <a:off x="4140" y="1549"/>
              <a:ext cx="26"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865" name="Line 341">
              <a:extLst>
                <a:ext uri="{FF2B5EF4-FFF2-40B4-BE49-F238E27FC236}">
                  <a16:creationId xmlns:a16="http://schemas.microsoft.com/office/drawing/2014/main" id="{E6A90A54-D5AE-53D7-02F8-67DE03D245FA}"/>
                </a:ext>
              </a:extLst>
            </p:cNvPr>
            <p:cNvSpPr>
              <a:spLocks noChangeShapeType="1"/>
            </p:cNvSpPr>
            <p:nvPr/>
          </p:nvSpPr>
          <p:spPr bwMode="auto">
            <a:xfrm flipH="1">
              <a:off x="4187" y="1549"/>
              <a:ext cx="26"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866" name="Line 342">
              <a:extLst>
                <a:ext uri="{FF2B5EF4-FFF2-40B4-BE49-F238E27FC236}">
                  <a16:creationId xmlns:a16="http://schemas.microsoft.com/office/drawing/2014/main" id="{87CDA75A-485E-734D-25F0-7F0B4398EE94}"/>
                </a:ext>
              </a:extLst>
            </p:cNvPr>
            <p:cNvSpPr>
              <a:spLocks noChangeShapeType="1"/>
            </p:cNvSpPr>
            <p:nvPr/>
          </p:nvSpPr>
          <p:spPr bwMode="auto">
            <a:xfrm flipH="1">
              <a:off x="4190" y="1565"/>
              <a:ext cx="25"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867" name="Line 343">
              <a:extLst>
                <a:ext uri="{FF2B5EF4-FFF2-40B4-BE49-F238E27FC236}">
                  <a16:creationId xmlns:a16="http://schemas.microsoft.com/office/drawing/2014/main" id="{0E451C4C-2493-7407-D2CB-E8A2E7248691}"/>
                </a:ext>
              </a:extLst>
            </p:cNvPr>
            <p:cNvSpPr>
              <a:spLocks noChangeShapeType="1"/>
            </p:cNvSpPr>
            <p:nvPr/>
          </p:nvSpPr>
          <p:spPr bwMode="auto">
            <a:xfrm flipH="1">
              <a:off x="4139" y="1565"/>
              <a:ext cx="28"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868" name="Line 344">
              <a:extLst>
                <a:ext uri="{FF2B5EF4-FFF2-40B4-BE49-F238E27FC236}">
                  <a16:creationId xmlns:a16="http://schemas.microsoft.com/office/drawing/2014/main" id="{7E0B1164-471D-E757-798E-25F5F931C3C1}"/>
                </a:ext>
              </a:extLst>
            </p:cNvPr>
            <p:cNvSpPr>
              <a:spLocks noChangeShapeType="1"/>
            </p:cNvSpPr>
            <p:nvPr/>
          </p:nvSpPr>
          <p:spPr bwMode="auto">
            <a:xfrm flipH="1">
              <a:off x="4091" y="1565"/>
              <a:ext cx="27"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869" name="Line 345">
              <a:extLst>
                <a:ext uri="{FF2B5EF4-FFF2-40B4-BE49-F238E27FC236}">
                  <a16:creationId xmlns:a16="http://schemas.microsoft.com/office/drawing/2014/main" id="{D9E0E23C-6251-76A3-25F3-F2A434130B16}"/>
                </a:ext>
              </a:extLst>
            </p:cNvPr>
            <p:cNvSpPr>
              <a:spLocks noChangeShapeType="1"/>
            </p:cNvSpPr>
            <p:nvPr/>
          </p:nvSpPr>
          <p:spPr bwMode="auto">
            <a:xfrm flipH="1">
              <a:off x="4087" y="1583"/>
              <a:ext cx="31"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870" name="Line 346">
              <a:extLst>
                <a:ext uri="{FF2B5EF4-FFF2-40B4-BE49-F238E27FC236}">
                  <a16:creationId xmlns:a16="http://schemas.microsoft.com/office/drawing/2014/main" id="{E5F8C236-9AF2-9A67-6959-49534483E7FC}"/>
                </a:ext>
              </a:extLst>
            </p:cNvPr>
            <p:cNvSpPr>
              <a:spLocks noChangeShapeType="1"/>
            </p:cNvSpPr>
            <p:nvPr/>
          </p:nvSpPr>
          <p:spPr bwMode="auto">
            <a:xfrm flipH="1">
              <a:off x="4137" y="1583"/>
              <a:ext cx="31"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871" name="Line 347">
              <a:extLst>
                <a:ext uri="{FF2B5EF4-FFF2-40B4-BE49-F238E27FC236}">
                  <a16:creationId xmlns:a16="http://schemas.microsoft.com/office/drawing/2014/main" id="{DB3F6DC0-A366-7E87-A0AD-15E44B098EFC}"/>
                </a:ext>
              </a:extLst>
            </p:cNvPr>
            <p:cNvSpPr>
              <a:spLocks noChangeShapeType="1"/>
            </p:cNvSpPr>
            <p:nvPr/>
          </p:nvSpPr>
          <p:spPr bwMode="auto">
            <a:xfrm flipH="1">
              <a:off x="4191" y="1583"/>
              <a:ext cx="27"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872" name="Line 348">
              <a:extLst>
                <a:ext uri="{FF2B5EF4-FFF2-40B4-BE49-F238E27FC236}">
                  <a16:creationId xmlns:a16="http://schemas.microsoft.com/office/drawing/2014/main" id="{E666A9F9-A4F5-675D-A84D-3663187867F6}"/>
                </a:ext>
              </a:extLst>
            </p:cNvPr>
            <p:cNvSpPr>
              <a:spLocks noChangeShapeType="1"/>
            </p:cNvSpPr>
            <p:nvPr/>
          </p:nvSpPr>
          <p:spPr bwMode="auto">
            <a:xfrm flipH="1">
              <a:off x="4191" y="1604"/>
              <a:ext cx="30"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873" name="Line 349">
              <a:extLst>
                <a:ext uri="{FF2B5EF4-FFF2-40B4-BE49-F238E27FC236}">
                  <a16:creationId xmlns:a16="http://schemas.microsoft.com/office/drawing/2014/main" id="{F555205D-F713-086E-9C5D-618DB2672DE6}"/>
                </a:ext>
              </a:extLst>
            </p:cNvPr>
            <p:cNvSpPr>
              <a:spLocks noChangeShapeType="1"/>
            </p:cNvSpPr>
            <p:nvPr/>
          </p:nvSpPr>
          <p:spPr bwMode="auto">
            <a:xfrm flipH="1">
              <a:off x="4138" y="1604"/>
              <a:ext cx="29"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874" name="Line 350">
              <a:extLst>
                <a:ext uri="{FF2B5EF4-FFF2-40B4-BE49-F238E27FC236}">
                  <a16:creationId xmlns:a16="http://schemas.microsoft.com/office/drawing/2014/main" id="{934D7DF4-BEA3-9602-6599-F64DD2B9AB14}"/>
                </a:ext>
              </a:extLst>
            </p:cNvPr>
            <p:cNvSpPr>
              <a:spLocks noChangeShapeType="1"/>
            </p:cNvSpPr>
            <p:nvPr/>
          </p:nvSpPr>
          <p:spPr bwMode="auto">
            <a:xfrm flipH="1">
              <a:off x="4085" y="1604"/>
              <a:ext cx="30"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875" name="Line 351">
              <a:extLst>
                <a:ext uri="{FF2B5EF4-FFF2-40B4-BE49-F238E27FC236}">
                  <a16:creationId xmlns:a16="http://schemas.microsoft.com/office/drawing/2014/main" id="{6AF9954D-006E-7EBF-4E9D-84F564F23B69}"/>
                </a:ext>
              </a:extLst>
            </p:cNvPr>
            <p:cNvSpPr>
              <a:spLocks noChangeShapeType="1"/>
            </p:cNvSpPr>
            <p:nvPr/>
          </p:nvSpPr>
          <p:spPr bwMode="auto">
            <a:xfrm flipH="1">
              <a:off x="4080" y="1625"/>
              <a:ext cx="34"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876" name="Line 352">
              <a:extLst>
                <a:ext uri="{FF2B5EF4-FFF2-40B4-BE49-F238E27FC236}">
                  <a16:creationId xmlns:a16="http://schemas.microsoft.com/office/drawing/2014/main" id="{F0C67054-294A-E420-4FAD-A73486117A12}"/>
                </a:ext>
              </a:extLst>
            </p:cNvPr>
            <p:cNvSpPr>
              <a:spLocks noChangeShapeType="1"/>
            </p:cNvSpPr>
            <p:nvPr/>
          </p:nvSpPr>
          <p:spPr bwMode="auto">
            <a:xfrm flipH="1">
              <a:off x="4134" y="1625"/>
              <a:ext cx="34"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877" name="Line 353">
              <a:extLst>
                <a:ext uri="{FF2B5EF4-FFF2-40B4-BE49-F238E27FC236}">
                  <a16:creationId xmlns:a16="http://schemas.microsoft.com/office/drawing/2014/main" id="{2A4753EF-429F-0831-FBAC-3D170D8F3DFB}"/>
                </a:ext>
              </a:extLst>
            </p:cNvPr>
            <p:cNvSpPr>
              <a:spLocks noChangeShapeType="1"/>
            </p:cNvSpPr>
            <p:nvPr/>
          </p:nvSpPr>
          <p:spPr bwMode="auto">
            <a:xfrm flipH="1">
              <a:off x="4193" y="1625"/>
              <a:ext cx="31"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878" name="Line 354">
              <a:extLst>
                <a:ext uri="{FF2B5EF4-FFF2-40B4-BE49-F238E27FC236}">
                  <a16:creationId xmlns:a16="http://schemas.microsoft.com/office/drawing/2014/main" id="{CF9E21A8-3694-CD40-E815-A16C78805F17}"/>
                </a:ext>
              </a:extLst>
            </p:cNvPr>
            <p:cNvSpPr>
              <a:spLocks noChangeShapeType="1"/>
            </p:cNvSpPr>
            <p:nvPr/>
          </p:nvSpPr>
          <p:spPr bwMode="auto">
            <a:xfrm flipH="1">
              <a:off x="4194" y="1645"/>
              <a:ext cx="30"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879" name="Line 355">
              <a:extLst>
                <a:ext uri="{FF2B5EF4-FFF2-40B4-BE49-F238E27FC236}">
                  <a16:creationId xmlns:a16="http://schemas.microsoft.com/office/drawing/2014/main" id="{87EFC265-2CC0-DC08-2FC3-5C57FCB67152}"/>
                </a:ext>
              </a:extLst>
            </p:cNvPr>
            <p:cNvSpPr>
              <a:spLocks noChangeShapeType="1"/>
            </p:cNvSpPr>
            <p:nvPr/>
          </p:nvSpPr>
          <p:spPr bwMode="auto">
            <a:xfrm flipH="1">
              <a:off x="4137" y="1645"/>
              <a:ext cx="31"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880" name="Line 356">
              <a:extLst>
                <a:ext uri="{FF2B5EF4-FFF2-40B4-BE49-F238E27FC236}">
                  <a16:creationId xmlns:a16="http://schemas.microsoft.com/office/drawing/2014/main" id="{90022216-E0AA-5F37-1449-70FDD85558C5}"/>
                </a:ext>
              </a:extLst>
            </p:cNvPr>
            <p:cNvSpPr>
              <a:spLocks noChangeShapeType="1"/>
            </p:cNvSpPr>
            <p:nvPr/>
          </p:nvSpPr>
          <p:spPr bwMode="auto">
            <a:xfrm flipH="1">
              <a:off x="4079" y="1645"/>
              <a:ext cx="33"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881" name="Line 357">
              <a:extLst>
                <a:ext uri="{FF2B5EF4-FFF2-40B4-BE49-F238E27FC236}">
                  <a16:creationId xmlns:a16="http://schemas.microsoft.com/office/drawing/2014/main" id="{861CA9ED-3065-8C76-A0F8-E4F76873E0AD}"/>
                </a:ext>
              </a:extLst>
            </p:cNvPr>
            <p:cNvSpPr>
              <a:spLocks noChangeShapeType="1"/>
            </p:cNvSpPr>
            <p:nvPr/>
          </p:nvSpPr>
          <p:spPr bwMode="auto">
            <a:xfrm flipH="1">
              <a:off x="4196" y="1666"/>
              <a:ext cx="31"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882" name="Line 358">
              <a:extLst>
                <a:ext uri="{FF2B5EF4-FFF2-40B4-BE49-F238E27FC236}">
                  <a16:creationId xmlns:a16="http://schemas.microsoft.com/office/drawing/2014/main" id="{F8CECA0E-ECA0-04B4-3CB7-EE1251428E3E}"/>
                </a:ext>
              </a:extLst>
            </p:cNvPr>
            <p:cNvSpPr>
              <a:spLocks noChangeShapeType="1"/>
            </p:cNvSpPr>
            <p:nvPr/>
          </p:nvSpPr>
          <p:spPr bwMode="auto">
            <a:xfrm flipH="1">
              <a:off x="4136" y="1666"/>
              <a:ext cx="32"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883" name="Line 359">
              <a:extLst>
                <a:ext uri="{FF2B5EF4-FFF2-40B4-BE49-F238E27FC236}">
                  <a16:creationId xmlns:a16="http://schemas.microsoft.com/office/drawing/2014/main" id="{DC017B97-6624-B341-714A-3E046F265CC8}"/>
                </a:ext>
              </a:extLst>
            </p:cNvPr>
            <p:cNvSpPr>
              <a:spLocks noChangeShapeType="1"/>
            </p:cNvSpPr>
            <p:nvPr/>
          </p:nvSpPr>
          <p:spPr bwMode="auto">
            <a:xfrm flipH="1">
              <a:off x="4077" y="1666"/>
              <a:ext cx="35"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884" name="Line 360">
              <a:extLst>
                <a:ext uri="{FF2B5EF4-FFF2-40B4-BE49-F238E27FC236}">
                  <a16:creationId xmlns:a16="http://schemas.microsoft.com/office/drawing/2014/main" id="{D188C493-FFCB-E83A-32F8-6BDE73676855}"/>
                </a:ext>
              </a:extLst>
            </p:cNvPr>
            <p:cNvSpPr>
              <a:spLocks noChangeShapeType="1"/>
            </p:cNvSpPr>
            <p:nvPr/>
          </p:nvSpPr>
          <p:spPr bwMode="auto">
            <a:xfrm flipH="1">
              <a:off x="4076" y="1685"/>
              <a:ext cx="34"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885" name="Line 361">
              <a:extLst>
                <a:ext uri="{FF2B5EF4-FFF2-40B4-BE49-F238E27FC236}">
                  <a16:creationId xmlns:a16="http://schemas.microsoft.com/office/drawing/2014/main" id="{7F155F67-E8F8-644C-8B05-180B4EA8ABFD}"/>
                </a:ext>
              </a:extLst>
            </p:cNvPr>
            <p:cNvSpPr>
              <a:spLocks noChangeShapeType="1"/>
            </p:cNvSpPr>
            <p:nvPr/>
          </p:nvSpPr>
          <p:spPr bwMode="auto">
            <a:xfrm flipH="1">
              <a:off x="4134" y="1685"/>
              <a:ext cx="35"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886" name="Line 362">
              <a:extLst>
                <a:ext uri="{FF2B5EF4-FFF2-40B4-BE49-F238E27FC236}">
                  <a16:creationId xmlns:a16="http://schemas.microsoft.com/office/drawing/2014/main" id="{0D9709BE-1EB8-F5F5-3C97-3EBF2B9FE302}"/>
                </a:ext>
              </a:extLst>
            </p:cNvPr>
            <p:cNvSpPr>
              <a:spLocks noChangeShapeType="1"/>
            </p:cNvSpPr>
            <p:nvPr/>
          </p:nvSpPr>
          <p:spPr bwMode="auto">
            <a:xfrm flipH="1">
              <a:off x="4197" y="1685"/>
              <a:ext cx="33"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887" name="Line 363">
              <a:extLst>
                <a:ext uri="{FF2B5EF4-FFF2-40B4-BE49-F238E27FC236}">
                  <a16:creationId xmlns:a16="http://schemas.microsoft.com/office/drawing/2014/main" id="{4CBCE3C7-8DB9-ED14-55C8-4F3CB6B87FAA}"/>
                </a:ext>
              </a:extLst>
            </p:cNvPr>
            <p:cNvSpPr>
              <a:spLocks noChangeShapeType="1"/>
            </p:cNvSpPr>
            <p:nvPr/>
          </p:nvSpPr>
          <p:spPr bwMode="auto">
            <a:xfrm flipH="1">
              <a:off x="4201" y="1708"/>
              <a:ext cx="34"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888" name="Line 364">
              <a:extLst>
                <a:ext uri="{FF2B5EF4-FFF2-40B4-BE49-F238E27FC236}">
                  <a16:creationId xmlns:a16="http://schemas.microsoft.com/office/drawing/2014/main" id="{3ADD003A-E6E0-4837-6A38-2D0F28D39A3D}"/>
                </a:ext>
              </a:extLst>
            </p:cNvPr>
            <p:cNvSpPr>
              <a:spLocks noChangeShapeType="1"/>
            </p:cNvSpPr>
            <p:nvPr/>
          </p:nvSpPr>
          <p:spPr bwMode="auto">
            <a:xfrm flipH="1">
              <a:off x="4134" y="1708"/>
              <a:ext cx="35"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889" name="Line 365">
              <a:extLst>
                <a:ext uri="{FF2B5EF4-FFF2-40B4-BE49-F238E27FC236}">
                  <a16:creationId xmlns:a16="http://schemas.microsoft.com/office/drawing/2014/main" id="{C0CE36FA-2AF1-2C4D-73D9-0A769F3E5AD3}"/>
                </a:ext>
              </a:extLst>
            </p:cNvPr>
            <p:cNvSpPr>
              <a:spLocks noChangeShapeType="1"/>
            </p:cNvSpPr>
            <p:nvPr/>
          </p:nvSpPr>
          <p:spPr bwMode="auto">
            <a:xfrm flipH="1">
              <a:off x="4073" y="1708"/>
              <a:ext cx="34"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890" name="Line 366">
              <a:extLst>
                <a:ext uri="{FF2B5EF4-FFF2-40B4-BE49-F238E27FC236}">
                  <a16:creationId xmlns:a16="http://schemas.microsoft.com/office/drawing/2014/main" id="{C5A56039-FBBF-F8C6-517E-F331A5650849}"/>
                </a:ext>
              </a:extLst>
            </p:cNvPr>
            <p:cNvSpPr>
              <a:spLocks noChangeShapeType="1"/>
            </p:cNvSpPr>
            <p:nvPr/>
          </p:nvSpPr>
          <p:spPr bwMode="auto">
            <a:xfrm flipH="1">
              <a:off x="4068" y="1729"/>
              <a:ext cx="38"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891" name="Line 367">
              <a:extLst>
                <a:ext uri="{FF2B5EF4-FFF2-40B4-BE49-F238E27FC236}">
                  <a16:creationId xmlns:a16="http://schemas.microsoft.com/office/drawing/2014/main" id="{442680E2-C837-142E-C0CC-A11EC499B79C}"/>
                </a:ext>
              </a:extLst>
            </p:cNvPr>
            <p:cNvSpPr>
              <a:spLocks noChangeShapeType="1"/>
            </p:cNvSpPr>
            <p:nvPr/>
          </p:nvSpPr>
          <p:spPr bwMode="auto">
            <a:xfrm flipH="1">
              <a:off x="4134" y="1729"/>
              <a:ext cx="38"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892" name="Line 368">
              <a:extLst>
                <a:ext uri="{FF2B5EF4-FFF2-40B4-BE49-F238E27FC236}">
                  <a16:creationId xmlns:a16="http://schemas.microsoft.com/office/drawing/2014/main" id="{D06F0D50-5FC3-691D-826A-0CF9D6DEAB45}"/>
                </a:ext>
              </a:extLst>
            </p:cNvPr>
            <p:cNvSpPr>
              <a:spLocks noChangeShapeType="1"/>
            </p:cNvSpPr>
            <p:nvPr/>
          </p:nvSpPr>
          <p:spPr bwMode="auto">
            <a:xfrm flipH="1">
              <a:off x="4201" y="1729"/>
              <a:ext cx="35"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893" name="Line 369">
              <a:extLst>
                <a:ext uri="{FF2B5EF4-FFF2-40B4-BE49-F238E27FC236}">
                  <a16:creationId xmlns:a16="http://schemas.microsoft.com/office/drawing/2014/main" id="{E03E4D1F-E1D3-53CC-CD12-7A7A62FE48CB}"/>
                </a:ext>
              </a:extLst>
            </p:cNvPr>
            <p:cNvSpPr>
              <a:spLocks noChangeShapeType="1"/>
            </p:cNvSpPr>
            <p:nvPr/>
          </p:nvSpPr>
          <p:spPr bwMode="auto">
            <a:xfrm flipH="1">
              <a:off x="4197" y="1750"/>
              <a:ext cx="38"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894" name="Line 370">
              <a:extLst>
                <a:ext uri="{FF2B5EF4-FFF2-40B4-BE49-F238E27FC236}">
                  <a16:creationId xmlns:a16="http://schemas.microsoft.com/office/drawing/2014/main" id="{DC5F38A4-3A65-0A2D-4EFE-B39A9C9DA3A6}"/>
                </a:ext>
              </a:extLst>
            </p:cNvPr>
            <p:cNvSpPr>
              <a:spLocks noChangeShapeType="1"/>
            </p:cNvSpPr>
            <p:nvPr/>
          </p:nvSpPr>
          <p:spPr bwMode="auto">
            <a:xfrm flipH="1">
              <a:off x="4134" y="1750"/>
              <a:ext cx="38"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895" name="Line 371">
              <a:extLst>
                <a:ext uri="{FF2B5EF4-FFF2-40B4-BE49-F238E27FC236}">
                  <a16:creationId xmlns:a16="http://schemas.microsoft.com/office/drawing/2014/main" id="{DBE3AB19-27F8-3811-7DC2-4C485BA4B7B9}"/>
                </a:ext>
              </a:extLst>
            </p:cNvPr>
            <p:cNvSpPr>
              <a:spLocks noChangeShapeType="1"/>
            </p:cNvSpPr>
            <p:nvPr/>
          </p:nvSpPr>
          <p:spPr bwMode="auto">
            <a:xfrm flipH="1">
              <a:off x="4067" y="1750"/>
              <a:ext cx="37"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896" name="Line 372">
              <a:extLst>
                <a:ext uri="{FF2B5EF4-FFF2-40B4-BE49-F238E27FC236}">
                  <a16:creationId xmlns:a16="http://schemas.microsoft.com/office/drawing/2014/main" id="{9C7B4315-E124-BAFA-1C34-8447F84EC180}"/>
                </a:ext>
              </a:extLst>
            </p:cNvPr>
            <p:cNvSpPr>
              <a:spLocks noChangeShapeType="1"/>
            </p:cNvSpPr>
            <p:nvPr/>
          </p:nvSpPr>
          <p:spPr bwMode="auto">
            <a:xfrm flipH="1">
              <a:off x="4065" y="1772"/>
              <a:ext cx="38"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897" name="Line 373">
              <a:extLst>
                <a:ext uri="{FF2B5EF4-FFF2-40B4-BE49-F238E27FC236}">
                  <a16:creationId xmlns:a16="http://schemas.microsoft.com/office/drawing/2014/main" id="{0907C945-351A-31AE-32E8-7CE42E2D93F6}"/>
                </a:ext>
              </a:extLst>
            </p:cNvPr>
            <p:cNvSpPr>
              <a:spLocks noChangeShapeType="1"/>
            </p:cNvSpPr>
            <p:nvPr/>
          </p:nvSpPr>
          <p:spPr bwMode="auto">
            <a:xfrm flipH="1">
              <a:off x="4134" y="1772"/>
              <a:ext cx="38"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898" name="Line 374">
              <a:extLst>
                <a:ext uri="{FF2B5EF4-FFF2-40B4-BE49-F238E27FC236}">
                  <a16:creationId xmlns:a16="http://schemas.microsoft.com/office/drawing/2014/main" id="{0F481C20-3346-E42F-88E5-6717E6705A96}"/>
                </a:ext>
              </a:extLst>
            </p:cNvPr>
            <p:cNvSpPr>
              <a:spLocks noChangeShapeType="1"/>
            </p:cNvSpPr>
            <p:nvPr/>
          </p:nvSpPr>
          <p:spPr bwMode="auto">
            <a:xfrm flipH="1">
              <a:off x="4200" y="1772"/>
              <a:ext cx="36"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899" name="Line 375">
              <a:extLst>
                <a:ext uri="{FF2B5EF4-FFF2-40B4-BE49-F238E27FC236}">
                  <a16:creationId xmlns:a16="http://schemas.microsoft.com/office/drawing/2014/main" id="{D17D4236-94BB-2406-1D14-5E109524AA55}"/>
                </a:ext>
              </a:extLst>
            </p:cNvPr>
            <p:cNvSpPr>
              <a:spLocks noChangeShapeType="1"/>
            </p:cNvSpPr>
            <p:nvPr/>
          </p:nvSpPr>
          <p:spPr bwMode="auto">
            <a:xfrm flipH="1">
              <a:off x="4202" y="1795"/>
              <a:ext cx="37"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900" name="Line 376">
              <a:extLst>
                <a:ext uri="{FF2B5EF4-FFF2-40B4-BE49-F238E27FC236}">
                  <a16:creationId xmlns:a16="http://schemas.microsoft.com/office/drawing/2014/main" id="{3D592D61-0D99-FFF6-4615-5D12D0100D23}"/>
                </a:ext>
              </a:extLst>
            </p:cNvPr>
            <p:cNvSpPr>
              <a:spLocks noChangeShapeType="1"/>
            </p:cNvSpPr>
            <p:nvPr/>
          </p:nvSpPr>
          <p:spPr bwMode="auto">
            <a:xfrm flipH="1">
              <a:off x="4133" y="1795"/>
              <a:ext cx="40"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901" name="Line 377">
              <a:extLst>
                <a:ext uri="{FF2B5EF4-FFF2-40B4-BE49-F238E27FC236}">
                  <a16:creationId xmlns:a16="http://schemas.microsoft.com/office/drawing/2014/main" id="{66FC8F1C-B1D4-E760-01DA-F24A0A14BF67}"/>
                </a:ext>
              </a:extLst>
            </p:cNvPr>
            <p:cNvSpPr>
              <a:spLocks noChangeShapeType="1"/>
            </p:cNvSpPr>
            <p:nvPr/>
          </p:nvSpPr>
          <p:spPr bwMode="auto">
            <a:xfrm flipH="1">
              <a:off x="4067" y="1795"/>
              <a:ext cx="38"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902" name="Line 378">
              <a:extLst>
                <a:ext uri="{FF2B5EF4-FFF2-40B4-BE49-F238E27FC236}">
                  <a16:creationId xmlns:a16="http://schemas.microsoft.com/office/drawing/2014/main" id="{59944740-4FF5-C6E4-8A60-F39766D89720}"/>
                </a:ext>
              </a:extLst>
            </p:cNvPr>
            <p:cNvSpPr>
              <a:spLocks noChangeShapeType="1"/>
            </p:cNvSpPr>
            <p:nvPr/>
          </p:nvSpPr>
          <p:spPr bwMode="auto">
            <a:xfrm flipH="1">
              <a:off x="4064" y="1817"/>
              <a:ext cx="40"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903" name="Line 379">
              <a:extLst>
                <a:ext uri="{FF2B5EF4-FFF2-40B4-BE49-F238E27FC236}">
                  <a16:creationId xmlns:a16="http://schemas.microsoft.com/office/drawing/2014/main" id="{A91B620C-08B3-859E-B309-4A393F2CAD9B}"/>
                </a:ext>
              </a:extLst>
            </p:cNvPr>
            <p:cNvSpPr>
              <a:spLocks noChangeShapeType="1"/>
            </p:cNvSpPr>
            <p:nvPr/>
          </p:nvSpPr>
          <p:spPr bwMode="auto">
            <a:xfrm flipH="1">
              <a:off x="4131" y="1817"/>
              <a:ext cx="43"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904" name="Line 380">
              <a:extLst>
                <a:ext uri="{FF2B5EF4-FFF2-40B4-BE49-F238E27FC236}">
                  <a16:creationId xmlns:a16="http://schemas.microsoft.com/office/drawing/2014/main" id="{2131EDBE-3386-B274-09DC-364F0EA6B62B}"/>
                </a:ext>
              </a:extLst>
            </p:cNvPr>
            <p:cNvSpPr>
              <a:spLocks noChangeShapeType="1"/>
            </p:cNvSpPr>
            <p:nvPr/>
          </p:nvSpPr>
          <p:spPr bwMode="auto">
            <a:xfrm flipH="1">
              <a:off x="4202" y="1817"/>
              <a:ext cx="40"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905" name="Line 381">
              <a:extLst>
                <a:ext uri="{FF2B5EF4-FFF2-40B4-BE49-F238E27FC236}">
                  <a16:creationId xmlns:a16="http://schemas.microsoft.com/office/drawing/2014/main" id="{A095C237-4B93-CEDA-2D1F-5222EC627E4C}"/>
                </a:ext>
              </a:extLst>
            </p:cNvPr>
            <p:cNvSpPr>
              <a:spLocks noChangeShapeType="1"/>
            </p:cNvSpPr>
            <p:nvPr/>
          </p:nvSpPr>
          <p:spPr bwMode="auto">
            <a:xfrm flipH="1">
              <a:off x="4204" y="1841"/>
              <a:ext cx="42"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906" name="Line 382">
              <a:extLst>
                <a:ext uri="{FF2B5EF4-FFF2-40B4-BE49-F238E27FC236}">
                  <a16:creationId xmlns:a16="http://schemas.microsoft.com/office/drawing/2014/main" id="{2D424A5B-71B8-180B-1FCE-F9B60F14CE2F}"/>
                </a:ext>
              </a:extLst>
            </p:cNvPr>
            <p:cNvSpPr>
              <a:spLocks noChangeShapeType="1"/>
            </p:cNvSpPr>
            <p:nvPr/>
          </p:nvSpPr>
          <p:spPr bwMode="auto">
            <a:xfrm flipH="1">
              <a:off x="4132" y="1841"/>
              <a:ext cx="42"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907" name="Line 383">
              <a:extLst>
                <a:ext uri="{FF2B5EF4-FFF2-40B4-BE49-F238E27FC236}">
                  <a16:creationId xmlns:a16="http://schemas.microsoft.com/office/drawing/2014/main" id="{A04AAC3D-9153-C6EB-B1D9-A2D6439787D3}"/>
                </a:ext>
              </a:extLst>
            </p:cNvPr>
            <p:cNvSpPr>
              <a:spLocks noChangeShapeType="1"/>
            </p:cNvSpPr>
            <p:nvPr/>
          </p:nvSpPr>
          <p:spPr bwMode="auto">
            <a:xfrm flipH="1">
              <a:off x="4061" y="1841"/>
              <a:ext cx="41"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908" name="Line 384">
              <a:extLst>
                <a:ext uri="{FF2B5EF4-FFF2-40B4-BE49-F238E27FC236}">
                  <a16:creationId xmlns:a16="http://schemas.microsoft.com/office/drawing/2014/main" id="{4D09A9E6-353E-2309-AA47-EB3FF7C1C668}"/>
                </a:ext>
              </a:extLst>
            </p:cNvPr>
            <p:cNvSpPr>
              <a:spLocks noChangeShapeType="1"/>
            </p:cNvSpPr>
            <p:nvPr/>
          </p:nvSpPr>
          <p:spPr bwMode="auto">
            <a:xfrm flipH="1">
              <a:off x="4057" y="1864"/>
              <a:ext cx="44"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909" name="Line 385">
              <a:extLst>
                <a:ext uri="{FF2B5EF4-FFF2-40B4-BE49-F238E27FC236}">
                  <a16:creationId xmlns:a16="http://schemas.microsoft.com/office/drawing/2014/main" id="{5F99E2DA-6605-8BC4-7A73-6D65CD7D47F2}"/>
                </a:ext>
              </a:extLst>
            </p:cNvPr>
            <p:cNvSpPr>
              <a:spLocks noChangeShapeType="1"/>
            </p:cNvSpPr>
            <p:nvPr/>
          </p:nvSpPr>
          <p:spPr bwMode="auto">
            <a:xfrm flipH="1">
              <a:off x="4131" y="1864"/>
              <a:ext cx="43"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910" name="Line 386">
              <a:extLst>
                <a:ext uri="{FF2B5EF4-FFF2-40B4-BE49-F238E27FC236}">
                  <a16:creationId xmlns:a16="http://schemas.microsoft.com/office/drawing/2014/main" id="{9A59290B-1B89-4331-1BFE-6140B7C99DF0}"/>
                </a:ext>
              </a:extLst>
            </p:cNvPr>
            <p:cNvSpPr>
              <a:spLocks noChangeShapeType="1"/>
            </p:cNvSpPr>
            <p:nvPr/>
          </p:nvSpPr>
          <p:spPr bwMode="auto">
            <a:xfrm flipH="1">
              <a:off x="4205" y="1864"/>
              <a:ext cx="42"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911" name="Line 387">
              <a:extLst>
                <a:ext uri="{FF2B5EF4-FFF2-40B4-BE49-F238E27FC236}">
                  <a16:creationId xmlns:a16="http://schemas.microsoft.com/office/drawing/2014/main" id="{58F93791-B24F-FFDB-3B29-05AC8AD3DB9E}"/>
                </a:ext>
              </a:extLst>
            </p:cNvPr>
            <p:cNvSpPr>
              <a:spLocks noChangeShapeType="1"/>
            </p:cNvSpPr>
            <p:nvPr/>
          </p:nvSpPr>
          <p:spPr bwMode="auto">
            <a:xfrm flipH="1">
              <a:off x="4208" y="1891"/>
              <a:ext cx="41"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912" name="Line 388">
              <a:extLst>
                <a:ext uri="{FF2B5EF4-FFF2-40B4-BE49-F238E27FC236}">
                  <a16:creationId xmlns:a16="http://schemas.microsoft.com/office/drawing/2014/main" id="{5D24EAE8-DBC1-56D3-D1AC-8D4A0B748C8B}"/>
                </a:ext>
              </a:extLst>
            </p:cNvPr>
            <p:cNvSpPr>
              <a:spLocks noChangeShapeType="1"/>
            </p:cNvSpPr>
            <p:nvPr/>
          </p:nvSpPr>
          <p:spPr bwMode="auto">
            <a:xfrm flipH="1">
              <a:off x="4130" y="1891"/>
              <a:ext cx="45"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913" name="Line 389">
              <a:extLst>
                <a:ext uri="{FF2B5EF4-FFF2-40B4-BE49-F238E27FC236}">
                  <a16:creationId xmlns:a16="http://schemas.microsoft.com/office/drawing/2014/main" id="{DEC342FE-F1BE-CBB0-F9B9-914D975D9D26}"/>
                </a:ext>
              </a:extLst>
            </p:cNvPr>
            <p:cNvSpPr>
              <a:spLocks noChangeShapeType="1"/>
            </p:cNvSpPr>
            <p:nvPr/>
          </p:nvSpPr>
          <p:spPr bwMode="auto">
            <a:xfrm flipH="1">
              <a:off x="4062" y="1891"/>
              <a:ext cx="38"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914" name="Line 390">
              <a:extLst>
                <a:ext uri="{FF2B5EF4-FFF2-40B4-BE49-F238E27FC236}">
                  <a16:creationId xmlns:a16="http://schemas.microsoft.com/office/drawing/2014/main" id="{1FB3A405-7C3D-48CF-F9FF-F8D629C10D4F}"/>
                </a:ext>
              </a:extLst>
            </p:cNvPr>
            <p:cNvSpPr>
              <a:spLocks noChangeShapeType="1"/>
            </p:cNvSpPr>
            <p:nvPr/>
          </p:nvSpPr>
          <p:spPr bwMode="auto">
            <a:xfrm flipH="1">
              <a:off x="4059" y="1914"/>
              <a:ext cx="38"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915" name="Line 391">
              <a:extLst>
                <a:ext uri="{FF2B5EF4-FFF2-40B4-BE49-F238E27FC236}">
                  <a16:creationId xmlns:a16="http://schemas.microsoft.com/office/drawing/2014/main" id="{958E2498-C3FC-299E-F4F2-E0DD1E49021C}"/>
                </a:ext>
              </a:extLst>
            </p:cNvPr>
            <p:cNvSpPr>
              <a:spLocks noChangeShapeType="1"/>
            </p:cNvSpPr>
            <p:nvPr/>
          </p:nvSpPr>
          <p:spPr bwMode="auto">
            <a:xfrm flipH="1">
              <a:off x="4130" y="1914"/>
              <a:ext cx="46"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916" name="Line 392">
              <a:extLst>
                <a:ext uri="{FF2B5EF4-FFF2-40B4-BE49-F238E27FC236}">
                  <a16:creationId xmlns:a16="http://schemas.microsoft.com/office/drawing/2014/main" id="{922E01FA-71FC-7449-2F86-B9010F25AED7}"/>
                </a:ext>
              </a:extLst>
            </p:cNvPr>
            <p:cNvSpPr>
              <a:spLocks noChangeShapeType="1"/>
            </p:cNvSpPr>
            <p:nvPr/>
          </p:nvSpPr>
          <p:spPr bwMode="auto">
            <a:xfrm flipH="1">
              <a:off x="4208" y="1914"/>
              <a:ext cx="46"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917" name="Line 393">
              <a:extLst>
                <a:ext uri="{FF2B5EF4-FFF2-40B4-BE49-F238E27FC236}">
                  <a16:creationId xmlns:a16="http://schemas.microsoft.com/office/drawing/2014/main" id="{320343BB-3A3C-0791-0A4A-ED20A688CD0F}"/>
                </a:ext>
              </a:extLst>
            </p:cNvPr>
            <p:cNvSpPr>
              <a:spLocks noChangeShapeType="1"/>
            </p:cNvSpPr>
            <p:nvPr/>
          </p:nvSpPr>
          <p:spPr bwMode="auto">
            <a:xfrm flipH="1">
              <a:off x="4212" y="1939"/>
              <a:ext cx="45"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918" name="Line 394">
              <a:extLst>
                <a:ext uri="{FF2B5EF4-FFF2-40B4-BE49-F238E27FC236}">
                  <a16:creationId xmlns:a16="http://schemas.microsoft.com/office/drawing/2014/main" id="{36C8C71B-5D2F-8E4B-A176-6DD0DB0F0256}"/>
                </a:ext>
              </a:extLst>
            </p:cNvPr>
            <p:cNvSpPr>
              <a:spLocks noChangeShapeType="1"/>
            </p:cNvSpPr>
            <p:nvPr/>
          </p:nvSpPr>
          <p:spPr bwMode="auto">
            <a:xfrm flipH="1">
              <a:off x="4130" y="1939"/>
              <a:ext cx="47"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919" name="Line 395">
              <a:extLst>
                <a:ext uri="{FF2B5EF4-FFF2-40B4-BE49-F238E27FC236}">
                  <a16:creationId xmlns:a16="http://schemas.microsoft.com/office/drawing/2014/main" id="{9C54E647-78CB-FC64-C3B6-01C75B24247A}"/>
                </a:ext>
              </a:extLst>
            </p:cNvPr>
            <p:cNvSpPr>
              <a:spLocks noChangeShapeType="1"/>
            </p:cNvSpPr>
            <p:nvPr/>
          </p:nvSpPr>
          <p:spPr bwMode="auto">
            <a:xfrm flipH="1">
              <a:off x="4056" y="1939"/>
              <a:ext cx="40"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920" name="Line 396">
              <a:extLst>
                <a:ext uri="{FF2B5EF4-FFF2-40B4-BE49-F238E27FC236}">
                  <a16:creationId xmlns:a16="http://schemas.microsoft.com/office/drawing/2014/main" id="{5AEA37D1-E0AD-30B2-77CF-8846D363644B}"/>
                </a:ext>
              </a:extLst>
            </p:cNvPr>
            <p:cNvSpPr>
              <a:spLocks noChangeShapeType="1"/>
            </p:cNvSpPr>
            <p:nvPr/>
          </p:nvSpPr>
          <p:spPr bwMode="auto">
            <a:xfrm flipH="1">
              <a:off x="4048" y="1968"/>
              <a:ext cx="45"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921" name="Line 397">
              <a:extLst>
                <a:ext uri="{FF2B5EF4-FFF2-40B4-BE49-F238E27FC236}">
                  <a16:creationId xmlns:a16="http://schemas.microsoft.com/office/drawing/2014/main" id="{90081140-F5D2-7CA9-E45A-01D6EFF34BDD}"/>
                </a:ext>
              </a:extLst>
            </p:cNvPr>
            <p:cNvSpPr>
              <a:spLocks noChangeShapeType="1"/>
            </p:cNvSpPr>
            <p:nvPr/>
          </p:nvSpPr>
          <p:spPr bwMode="auto">
            <a:xfrm flipH="1">
              <a:off x="4130" y="1968"/>
              <a:ext cx="47"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922" name="Line 398">
              <a:extLst>
                <a:ext uri="{FF2B5EF4-FFF2-40B4-BE49-F238E27FC236}">
                  <a16:creationId xmlns:a16="http://schemas.microsoft.com/office/drawing/2014/main" id="{A89C1483-97BF-41FE-9FEA-0B7E05C23B45}"/>
                </a:ext>
              </a:extLst>
            </p:cNvPr>
            <p:cNvSpPr>
              <a:spLocks noChangeShapeType="1"/>
            </p:cNvSpPr>
            <p:nvPr/>
          </p:nvSpPr>
          <p:spPr bwMode="auto">
            <a:xfrm flipH="1">
              <a:off x="4214" y="1968"/>
              <a:ext cx="46"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923" name="Line 399">
              <a:extLst>
                <a:ext uri="{FF2B5EF4-FFF2-40B4-BE49-F238E27FC236}">
                  <a16:creationId xmlns:a16="http://schemas.microsoft.com/office/drawing/2014/main" id="{8D5D5AC3-5B53-41E4-1D67-21E880B53E36}"/>
                </a:ext>
              </a:extLst>
            </p:cNvPr>
            <p:cNvSpPr>
              <a:spLocks noChangeShapeType="1"/>
            </p:cNvSpPr>
            <p:nvPr/>
          </p:nvSpPr>
          <p:spPr bwMode="auto">
            <a:xfrm flipH="1">
              <a:off x="4215" y="1996"/>
              <a:ext cx="48"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924" name="Line 400">
              <a:extLst>
                <a:ext uri="{FF2B5EF4-FFF2-40B4-BE49-F238E27FC236}">
                  <a16:creationId xmlns:a16="http://schemas.microsoft.com/office/drawing/2014/main" id="{1A1B3575-E1DB-1FF4-6A98-3F87890FC062}"/>
                </a:ext>
              </a:extLst>
            </p:cNvPr>
            <p:cNvSpPr>
              <a:spLocks noChangeShapeType="1"/>
            </p:cNvSpPr>
            <p:nvPr/>
          </p:nvSpPr>
          <p:spPr bwMode="auto">
            <a:xfrm flipH="1">
              <a:off x="4128" y="1996"/>
              <a:ext cx="49"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925" name="Line 401">
              <a:extLst>
                <a:ext uri="{FF2B5EF4-FFF2-40B4-BE49-F238E27FC236}">
                  <a16:creationId xmlns:a16="http://schemas.microsoft.com/office/drawing/2014/main" id="{077D1390-ED6E-734E-4748-86F9ED14290D}"/>
                </a:ext>
              </a:extLst>
            </p:cNvPr>
            <p:cNvSpPr>
              <a:spLocks noChangeShapeType="1"/>
            </p:cNvSpPr>
            <p:nvPr/>
          </p:nvSpPr>
          <p:spPr bwMode="auto">
            <a:xfrm flipH="1">
              <a:off x="4043" y="1996"/>
              <a:ext cx="46"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926" name="Line 402">
              <a:extLst>
                <a:ext uri="{FF2B5EF4-FFF2-40B4-BE49-F238E27FC236}">
                  <a16:creationId xmlns:a16="http://schemas.microsoft.com/office/drawing/2014/main" id="{69999BBA-EC63-4E50-AC61-63386215EB9F}"/>
                </a:ext>
              </a:extLst>
            </p:cNvPr>
            <p:cNvSpPr>
              <a:spLocks noChangeShapeType="1"/>
            </p:cNvSpPr>
            <p:nvPr/>
          </p:nvSpPr>
          <p:spPr bwMode="auto">
            <a:xfrm flipH="1">
              <a:off x="4130" y="1968"/>
              <a:ext cx="46"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927" name="Line 403">
              <a:extLst>
                <a:ext uri="{FF2B5EF4-FFF2-40B4-BE49-F238E27FC236}">
                  <a16:creationId xmlns:a16="http://schemas.microsoft.com/office/drawing/2014/main" id="{ECB9B8E5-D6A9-F487-B233-37314D82F078}"/>
                </a:ext>
              </a:extLst>
            </p:cNvPr>
            <p:cNvSpPr>
              <a:spLocks noChangeShapeType="1"/>
            </p:cNvSpPr>
            <p:nvPr/>
          </p:nvSpPr>
          <p:spPr bwMode="auto">
            <a:xfrm flipH="1">
              <a:off x="4213" y="1968"/>
              <a:ext cx="44"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928" name="Line 404">
              <a:extLst>
                <a:ext uri="{FF2B5EF4-FFF2-40B4-BE49-F238E27FC236}">
                  <a16:creationId xmlns:a16="http://schemas.microsoft.com/office/drawing/2014/main" id="{48E4F1BC-A60D-8E57-CF36-BC9386A47D15}"/>
                </a:ext>
              </a:extLst>
            </p:cNvPr>
            <p:cNvSpPr>
              <a:spLocks noChangeShapeType="1"/>
            </p:cNvSpPr>
            <p:nvPr/>
          </p:nvSpPr>
          <p:spPr bwMode="auto">
            <a:xfrm flipH="1">
              <a:off x="4215" y="1996"/>
              <a:ext cx="48"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929" name="Line 405">
              <a:extLst>
                <a:ext uri="{FF2B5EF4-FFF2-40B4-BE49-F238E27FC236}">
                  <a16:creationId xmlns:a16="http://schemas.microsoft.com/office/drawing/2014/main" id="{E6F41112-CDB5-2729-7F49-331E7B375159}"/>
                </a:ext>
              </a:extLst>
            </p:cNvPr>
            <p:cNvSpPr>
              <a:spLocks noChangeShapeType="1"/>
            </p:cNvSpPr>
            <p:nvPr/>
          </p:nvSpPr>
          <p:spPr bwMode="auto">
            <a:xfrm flipH="1">
              <a:off x="4128" y="1996"/>
              <a:ext cx="49"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930" name="Line 406">
              <a:extLst>
                <a:ext uri="{FF2B5EF4-FFF2-40B4-BE49-F238E27FC236}">
                  <a16:creationId xmlns:a16="http://schemas.microsoft.com/office/drawing/2014/main" id="{C3EF5313-F41D-5A4B-3E0F-CD4AD113CC96}"/>
                </a:ext>
              </a:extLst>
            </p:cNvPr>
            <p:cNvSpPr>
              <a:spLocks noChangeShapeType="1"/>
            </p:cNvSpPr>
            <p:nvPr/>
          </p:nvSpPr>
          <p:spPr bwMode="auto">
            <a:xfrm flipH="1">
              <a:off x="4044" y="1996"/>
              <a:ext cx="48"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931" name="Line 407">
              <a:extLst>
                <a:ext uri="{FF2B5EF4-FFF2-40B4-BE49-F238E27FC236}">
                  <a16:creationId xmlns:a16="http://schemas.microsoft.com/office/drawing/2014/main" id="{D85B61B3-071C-BEB9-2A90-B4530154A159}"/>
                </a:ext>
              </a:extLst>
            </p:cNvPr>
            <p:cNvSpPr>
              <a:spLocks noChangeShapeType="1"/>
            </p:cNvSpPr>
            <p:nvPr/>
          </p:nvSpPr>
          <p:spPr bwMode="auto">
            <a:xfrm flipH="1">
              <a:off x="4042" y="2027"/>
              <a:ext cx="47"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932" name="Line 408">
              <a:extLst>
                <a:ext uri="{FF2B5EF4-FFF2-40B4-BE49-F238E27FC236}">
                  <a16:creationId xmlns:a16="http://schemas.microsoft.com/office/drawing/2014/main" id="{46090D7F-C5D6-41F5-76F4-9A96FCBF16BC}"/>
                </a:ext>
              </a:extLst>
            </p:cNvPr>
            <p:cNvSpPr>
              <a:spLocks noChangeShapeType="1"/>
            </p:cNvSpPr>
            <p:nvPr/>
          </p:nvSpPr>
          <p:spPr bwMode="auto">
            <a:xfrm flipH="1">
              <a:off x="4128" y="2027"/>
              <a:ext cx="51"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933" name="Line 409">
              <a:extLst>
                <a:ext uri="{FF2B5EF4-FFF2-40B4-BE49-F238E27FC236}">
                  <a16:creationId xmlns:a16="http://schemas.microsoft.com/office/drawing/2014/main" id="{62D6A17A-F24B-4CEB-2A98-1163126D3A77}"/>
                </a:ext>
              </a:extLst>
            </p:cNvPr>
            <p:cNvSpPr>
              <a:spLocks noChangeShapeType="1"/>
            </p:cNvSpPr>
            <p:nvPr/>
          </p:nvSpPr>
          <p:spPr bwMode="auto">
            <a:xfrm flipH="1">
              <a:off x="4217" y="2027"/>
              <a:ext cx="49"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934" name="Line 410">
              <a:extLst>
                <a:ext uri="{FF2B5EF4-FFF2-40B4-BE49-F238E27FC236}">
                  <a16:creationId xmlns:a16="http://schemas.microsoft.com/office/drawing/2014/main" id="{50E4C007-C6D6-0012-59AE-76994A59110C}"/>
                </a:ext>
              </a:extLst>
            </p:cNvPr>
            <p:cNvSpPr>
              <a:spLocks noChangeShapeType="1"/>
            </p:cNvSpPr>
            <p:nvPr/>
          </p:nvSpPr>
          <p:spPr bwMode="auto">
            <a:xfrm flipH="1">
              <a:off x="4220" y="2059"/>
              <a:ext cx="51"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935" name="Line 411">
              <a:extLst>
                <a:ext uri="{FF2B5EF4-FFF2-40B4-BE49-F238E27FC236}">
                  <a16:creationId xmlns:a16="http://schemas.microsoft.com/office/drawing/2014/main" id="{4D42CA34-4BE5-9CCD-064E-D1FE7CAE5C88}"/>
                </a:ext>
              </a:extLst>
            </p:cNvPr>
            <p:cNvSpPr>
              <a:spLocks noChangeShapeType="1"/>
            </p:cNvSpPr>
            <p:nvPr/>
          </p:nvSpPr>
          <p:spPr bwMode="auto">
            <a:xfrm flipH="1">
              <a:off x="4125" y="2059"/>
              <a:ext cx="56"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936" name="Line 412">
              <a:extLst>
                <a:ext uri="{FF2B5EF4-FFF2-40B4-BE49-F238E27FC236}">
                  <a16:creationId xmlns:a16="http://schemas.microsoft.com/office/drawing/2014/main" id="{924F93F8-DA80-F90F-0EE5-FB04738F230E}"/>
                </a:ext>
              </a:extLst>
            </p:cNvPr>
            <p:cNvSpPr>
              <a:spLocks noChangeShapeType="1"/>
            </p:cNvSpPr>
            <p:nvPr/>
          </p:nvSpPr>
          <p:spPr bwMode="auto">
            <a:xfrm flipH="1">
              <a:off x="4035" y="2059"/>
              <a:ext cx="52"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937" name="Line 413">
              <a:extLst>
                <a:ext uri="{FF2B5EF4-FFF2-40B4-BE49-F238E27FC236}">
                  <a16:creationId xmlns:a16="http://schemas.microsoft.com/office/drawing/2014/main" id="{DAEDA731-4B15-AC40-8710-75368F4C17D1}"/>
                </a:ext>
              </a:extLst>
            </p:cNvPr>
            <p:cNvSpPr>
              <a:spLocks noChangeShapeType="1"/>
            </p:cNvSpPr>
            <p:nvPr/>
          </p:nvSpPr>
          <p:spPr bwMode="auto">
            <a:xfrm flipH="1">
              <a:off x="4032" y="2096"/>
              <a:ext cx="52"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938" name="Line 414">
              <a:extLst>
                <a:ext uri="{FF2B5EF4-FFF2-40B4-BE49-F238E27FC236}">
                  <a16:creationId xmlns:a16="http://schemas.microsoft.com/office/drawing/2014/main" id="{469A5ABE-2307-F6A7-90D0-BF10656BFC78}"/>
                </a:ext>
              </a:extLst>
            </p:cNvPr>
            <p:cNvSpPr>
              <a:spLocks noChangeShapeType="1"/>
            </p:cNvSpPr>
            <p:nvPr/>
          </p:nvSpPr>
          <p:spPr bwMode="auto">
            <a:xfrm flipH="1">
              <a:off x="4125" y="2096"/>
              <a:ext cx="56"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939" name="Line 415">
              <a:extLst>
                <a:ext uri="{FF2B5EF4-FFF2-40B4-BE49-F238E27FC236}">
                  <a16:creationId xmlns:a16="http://schemas.microsoft.com/office/drawing/2014/main" id="{DEFFC3E5-1623-7009-96CD-F093933D3027}"/>
                </a:ext>
              </a:extLst>
            </p:cNvPr>
            <p:cNvSpPr>
              <a:spLocks noChangeShapeType="1"/>
            </p:cNvSpPr>
            <p:nvPr/>
          </p:nvSpPr>
          <p:spPr bwMode="auto">
            <a:xfrm flipH="1">
              <a:off x="4222" y="2096"/>
              <a:ext cx="51"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940" name="Line 416">
              <a:extLst>
                <a:ext uri="{FF2B5EF4-FFF2-40B4-BE49-F238E27FC236}">
                  <a16:creationId xmlns:a16="http://schemas.microsoft.com/office/drawing/2014/main" id="{6CB273DB-672C-0ABD-A0F3-6A051D9EF13B}"/>
                </a:ext>
              </a:extLst>
            </p:cNvPr>
            <p:cNvSpPr>
              <a:spLocks noChangeShapeType="1"/>
            </p:cNvSpPr>
            <p:nvPr/>
          </p:nvSpPr>
          <p:spPr bwMode="auto">
            <a:xfrm flipH="1">
              <a:off x="4224" y="2134"/>
              <a:ext cx="54"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941" name="Line 417">
              <a:extLst>
                <a:ext uri="{FF2B5EF4-FFF2-40B4-BE49-F238E27FC236}">
                  <a16:creationId xmlns:a16="http://schemas.microsoft.com/office/drawing/2014/main" id="{08F9D5B8-4439-35A5-75E3-8A8DD1C07641}"/>
                </a:ext>
              </a:extLst>
            </p:cNvPr>
            <p:cNvSpPr>
              <a:spLocks noChangeShapeType="1"/>
            </p:cNvSpPr>
            <p:nvPr/>
          </p:nvSpPr>
          <p:spPr bwMode="auto">
            <a:xfrm flipH="1">
              <a:off x="4123" y="2134"/>
              <a:ext cx="58"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942" name="Line 418">
              <a:extLst>
                <a:ext uri="{FF2B5EF4-FFF2-40B4-BE49-F238E27FC236}">
                  <a16:creationId xmlns:a16="http://schemas.microsoft.com/office/drawing/2014/main" id="{53D871DB-78EE-025F-5B78-5ED96F0C7179}"/>
                </a:ext>
              </a:extLst>
            </p:cNvPr>
            <p:cNvSpPr>
              <a:spLocks noChangeShapeType="1"/>
            </p:cNvSpPr>
            <p:nvPr/>
          </p:nvSpPr>
          <p:spPr bwMode="auto">
            <a:xfrm flipH="1">
              <a:off x="4028" y="2134"/>
              <a:ext cx="52"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943" name="Line 419">
              <a:extLst>
                <a:ext uri="{FF2B5EF4-FFF2-40B4-BE49-F238E27FC236}">
                  <a16:creationId xmlns:a16="http://schemas.microsoft.com/office/drawing/2014/main" id="{CCE895AD-CA62-13B7-2CD4-AE05AB4A271F}"/>
                </a:ext>
              </a:extLst>
            </p:cNvPr>
            <p:cNvSpPr>
              <a:spLocks noChangeShapeType="1"/>
            </p:cNvSpPr>
            <p:nvPr/>
          </p:nvSpPr>
          <p:spPr bwMode="auto">
            <a:xfrm flipH="1">
              <a:off x="4023" y="2176"/>
              <a:ext cx="54"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944" name="Line 420">
              <a:extLst>
                <a:ext uri="{FF2B5EF4-FFF2-40B4-BE49-F238E27FC236}">
                  <a16:creationId xmlns:a16="http://schemas.microsoft.com/office/drawing/2014/main" id="{90F2365F-41FC-D22B-A984-9718F15AD061}"/>
                </a:ext>
              </a:extLst>
            </p:cNvPr>
            <p:cNvSpPr>
              <a:spLocks noChangeShapeType="1"/>
            </p:cNvSpPr>
            <p:nvPr/>
          </p:nvSpPr>
          <p:spPr bwMode="auto">
            <a:xfrm flipH="1">
              <a:off x="4123" y="2176"/>
              <a:ext cx="58"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945" name="Line 421">
              <a:extLst>
                <a:ext uri="{FF2B5EF4-FFF2-40B4-BE49-F238E27FC236}">
                  <a16:creationId xmlns:a16="http://schemas.microsoft.com/office/drawing/2014/main" id="{089A0CA3-303A-B9B7-0436-F92FF861C4AF}"/>
                </a:ext>
              </a:extLst>
            </p:cNvPr>
            <p:cNvSpPr>
              <a:spLocks noChangeShapeType="1"/>
            </p:cNvSpPr>
            <p:nvPr/>
          </p:nvSpPr>
          <p:spPr bwMode="auto">
            <a:xfrm flipH="1">
              <a:off x="4229" y="2176"/>
              <a:ext cx="54"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946" name="Line 422">
              <a:extLst>
                <a:ext uri="{FF2B5EF4-FFF2-40B4-BE49-F238E27FC236}">
                  <a16:creationId xmlns:a16="http://schemas.microsoft.com/office/drawing/2014/main" id="{3CEC696C-3FC8-0F8D-0A26-72C02FEDA686}"/>
                </a:ext>
              </a:extLst>
            </p:cNvPr>
            <p:cNvSpPr>
              <a:spLocks noChangeShapeType="1"/>
            </p:cNvSpPr>
            <p:nvPr/>
          </p:nvSpPr>
          <p:spPr bwMode="auto">
            <a:xfrm flipH="1">
              <a:off x="4231" y="2216"/>
              <a:ext cx="54"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947" name="Line 423">
              <a:extLst>
                <a:ext uri="{FF2B5EF4-FFF2-40B4-BE49-F238E27FC236}">
                  <a16:creationId xmlns:a16="http://schemas.microsoft.com/office/drawing/2014/main" id="{190EF221-5D88-29DF-D303-70F7295F3B78}"/>
                </a:ext>
              </a:extLst>
            </p:cNvPr>
            <p:cNvSpPr>
              <a:spLocks noChangeShapeType="1"/>
            </p:cNvSpPr>
            <p:nvPr/>
          </p:nvSpPr>
          <p:spPr bwMode="auto">
            <a:xfrm flipH="1">
              <a:off x="4125" y="2216"/>
              <a:ext cx="56"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948" name="Line 424">
              <a:extLst>
                <a:ext uri="{FF2B5EF4-FFF2-40B4-BE49-F238E27FC236}">
                  <a16:creationId xmlns:a16="http://schemas.microsoft.com/office/drawing/2014/main" id="{721470BE-6C7D-957C-D0EE-D9DE98FD3C1C}"/>
                </a:ext>
              </a:extLst>
            </p:cNvPr>
            <p:cNvSpPr>
              <a:spLocks noChangeShapeType="1"/>
            </p:cNvSpPr>
            <p:nvPr/>
          </p:nvSpPr>
          <p:spPr bwMode="auto">
            <a:xfrm flipH="1">
              <a:off x="4020" y="2216"/>
              <a:ext cx="55"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949" name="Line 425">
              <a:extLst>
                <a:ext uri="{FF2B5EF4-FFF2-40B4-BE49-F238E27FC236}">
                  <a16:creationId xmlns:a16="http://schemas.microsoft.com/office/drawing/2014/main" id="{3700B255-DBDC-92E4-3808-A2DC3653B7BA}"/>
                </a:ext>
              </a:extLst>
            </p:cNvPr>
            <p:cNvSpPr>
              <a:spLocks noChangeShapeType="1"/>
            </p:cNvSpPr>
            <p:nvPr/>
          </p:nvSpPr>
          <p:spPr bwMode="auto">
            <a:xfrm flipH="1">
              <a:off x="4016" y="2261"/>
              <a:ext cx="57"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950" name="Line 426">
              <a:extLst>
                <a:ext uri="{FF2B5EF4-FFF2-40B4-BE49-F238E27FC236}">
                  <a16:creationId xmlns:a16="http://schemas.microsoft.com/office/drawing/2014/main" id="{B822BB20-4559-2499-EDDE-444F46306DBD}"/>
                </a:ext>
              </a:extLst>
            </p:cNvPr>
            <p:cNvSpPr>
              <a:spLocks noChangeShapeType="1"/>
            </p:cNvSpPr>
            <p:nvPr/>
          </p:nvSpPr>
          <p:spPr bwMode="auto">
            <a:xfrm flipH="1">
              <a:off x="4123" y="2261"/>
              <a:ext cx="61"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951" name="Line 427">
              <a:extLst>
                <a:ext uri="{FF2B5EF4-FFF2-40B4-BE49-F238E27FC236}">
                  <a16:creationId xmlns:a16="http://schemas.microsoft.com/office/drawing/2014/main" id="{8F7C4420-DD75-992C-34D1-9713F563AD12}"/>
                </a:ext>
              </a:extLst>
            </p:cNvPr>
            <p:cNvSpPr>
              <a:spLocks noChangeShapeType="1"/>
            </p:cNvSpPr>
            <p:nvPr/>
          </p:nvSpPr>
          <p:spPr bwMode="auto">
            <a:xfrm flipH="1">
              <a:off x="4236" y="2261"/>
              <a:ext cx="56"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952" name="Line 428">
              <a:extLst>
                <a:ext uri="{FF2B5EF4-FFF2-40B4-BE49-F238E27FC236}">
                  <a16:creationId xmlns:a16="http://schemas.microsoft.com/office/drawing/2014/main" id="{98AE879E-DDA9-C6A5-94E1-0C894100E1D3}"/>
                </a:ext>
              </a:extLst>
            </p:cNvPr>
            <p:cNvSpPr>
              <a:spLocks noChangeShapeType="1"/>
            </p:cNvSpPr>
            <p:nvPr/>
          </p:nvSpPr>
          <p:spPr bwMode="auto">
            <a:xfrm flipH="1">
              <a:off x="4236" y="2306"/>
              <a:ext cx="62"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953" name="Line 429">
              <a:extLst>
                <a:ext uri="{FF2B5EF4-FFF2-40B4-BE49-F238E27FC236}">
                  <a16:creationId xmlns:a16="http://schemas.microsoft.com/office/drawing/2014/main" id="{D3A288EE-FC41-8CD5-1D89-E711FB2C1D60}"/>
                </a:ext>
              </a:extLst>
            </p:cNvPr>
            <p:cNvSpPr>
              <a:spLocks noChangeShapeType="1"/>
            </p:cNvSpPr>
            <p:nvPr/>
          </p:nvSpPr>
          <p:spPr bwMode="auto">
            <a:xfrm flipH="1">
              <a:off x="4121" y="2306"/>
              <a:ext cx="65"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954" name="Line 430">
              <a:extLst>
                <a:ext uri="{FF2B5EF4-FFF2-40B4-BE49-F238E27FC236}">
                  <a16:creationId xmlns:a16="http://schemas.microsoft.com/office/drawing/2014/main" id="{19CF4CEB-19C3-FC86-887A-1F4417060438}"/>
                </a:ext>
              </a:extLst>
            </p:cNvPr>
            <p:cNvSpPr>
              <a:spLocks noChangeShapeType="1"/>
            </p:cNvSpPr>
            <p:nvPr/>
          </p:nvSpPr>
          <p:spPr bwMode="auto">
            <a:xfrm flipH="1">
              <a:off x="4010" y="2306"/>
              <a:ext cx="57"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955" name="Line 431">
              <a:extLst>
                <a:ext uri="{FF2B5EF4-FFF2-40B4-BE49-F238E27FC236}">
                  <a16:creationId xmlns:a16="http://schemas.microsoft.com/office/drawing/2014/main" id="{1DD52DF3-992B-FF20-AEAD-6E69FC6BAE87}"/>
                </a:ext>
              </a:extLst>
            </p:cNvPr>
            <p:cNvSpPr>
              <a:spLocks noChangeShapeType="1"/>
            </p:cNvSpPr>
            <p:nvPr/>
          </p:nvSpPr>
          <p:spPr bwMode="auto">
            <a:xfrm flipH="1">
              <a:off x="4004" y="2353"/>
              <a:ext cx="62"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956" name="Line 432">
              <a:extLst>
                <a:ext uri="{FF2B5EF4-FFF2-40B4-BE49-F238E27FC236}">
                  <a16:creationId xmlns:a16="http://schemas.microsoft.com/office/drawing/2014/main" id="{3DDB8628-2D69-3D20-ADFB-5BB872D59C43}"/>
                </a:ext>
              </a:extLst>
            </p:cNvPr>
            <p:cNvSpPr>
              <a:spLocks noChangeShapeType="1"/>
            </p:cNvSpPr>
            <p:nvPr/>
          </p:nvSpPr>
          <p:spPr bwMode="auto">
            <a:xfrm flipH="1">
              <a:off x="4118" y="2353"/>
              <a:ext cx="69"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957" name="Line 433">
              <a:extLst>
                <a:ext uri="{FF2B5EF4-FFF2-40B4-BE49-F238E27FC236}">
                  <a16:creationId xmlns:a16="http://schemas.microsoft.com/office/drawing/2014/main" id="{2F5407F1-2B21-D47F-30A7-5815D0539EBE}"/>
                </a:ext>
              </a:extLst>
            </p:cNvPr>
            <p:cNvSpPr>
              <a:spLocks noChangeShapeType="1"/>
            </p:cNvSpPr>
            <p:nvPr/>
          </p:nvSpPr>
          <p:spPr bwMode="auto">
            <a:xfrm flipH="1">
              <a:off x="4237" y="2353"/>
              <a:ext cx="66"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958" name="Line 434">
              <a:extLst>
                <a:ext uri="{FF2B5EF4-FFF2-40B4-BE49-F238E27FC236}">
                  <a16:creationId xmlns:a16="http://schemas.microsoft.com/office/drawing/2014/main" id="{E6F7CF88-68FC-C846-5C0F-AC41CEBC1A29}"/>
                </a:ext>
              </a:extLst>
            </p:cNvPr>
            <p:cNvSpPr>
              <a:spLocks noChangeShapeType="1"/>
            </p:cNvSpPr>
            <p:nvPr/>
          </p:nvSpPr>
          <p:spPr bwMode="auto">
            <a:xfrm flipH="1">
              <a:off x="4244" y="2402"/>
              <a:ext cx="66"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959" name="Line 435">
              <a:extLst>
                <a:ext uri="{FF2B5EF4-FFF2-40B4-BE49-F238E27FC236}">
                  <a16:creationId xmlns:a16="http://schemas.microsoft.com/office/drawing/2014/main" id="{CD738600-5727-6315-A67F-378D1A5F9965}"/>
                </a:ext>
              </a:extLst>
            </p:cNvPr>
            <p:cNvSpPr>
              <a:spLocks noChangeShapeType="1"/>
            </p:cNvSpPr>
            <p:nvPr/>
          </p:nvSpPr>
          <p:spPr bwMode="auto">
            <a:xfrm flipH="1">
              <a:off x="4118" y="2402"/>
              <a:ext cx="72"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960" name="Line 436">
              <a:extLst>
                <a:ext uri="{FF2B5EF4-FFF2-40B4-BE49-F238E27FC236}">
                  <a16:creationId xmlns:a16="http://schemas.microsoft.com/office/drawing/2014/main" id="{1792EBF2-790A-7091-1B6E-0A04DA550088}"/>
                </a:ext>
              </a:extLst>
            </p:cNvPr>
            <p:cNvSpPr>
              <a:spLocks noChangeShapeType="1"/>
            </p:cNvSpPr>
            <p:nvPr/>
          </p:nvSpPr>
          <p:spPr bwMode="auto">
            <a:xfrm flipH="1">
              <a:off x="3997" y="2402"/>
              <a:ext cx="68"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961" name="Line 437">
              <a:extLst>
                <a:ext uri="{FF2B5EF4-FFF2-40B4-BE49-F238E27FC236}">
                  <a16:creationId xmlns:a16="http://schemas.microsoft.com/office/drawing/2014/main" id="{68D07EA9-0AAC-610E-3353-81F3F67DFFFE}"/>
                </a:ext>
              </a:extLst>
            </p:cNvPr>
            <p:cNvSpPr>
              <a:spLocks noChangeShapeType="1"/>
            </p:cNvSpPr>
            <p:nvPr/>
          </p:nvSpPr>
          <p:spPr bwMode="auto">
            <a:xfrm flipH="1">
              <a:off x="3994" y="2448"/>
              <a:ext cx="66"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962" name="Line 438">
              <a:extLst>
                <a:ext uri="{FF2B5EF4-FFF2-40B4-BE49-F238E27FC236}">
                  <a16:creationId xmlns:a16="http://schemas.microsoft.com/office/drawing/2014/main" id="{90AA0B06-2245-FB98-457F-F8F81F9EA6B3}"/>
                </a:ext>
              </a:extLst>
            </p:cNvPr>
            <p:cNvSpPr>
              <a:spLocks noChangeShapeType="1"/>
            </p:cNvSpPr>
            <p:nvPr/>
          </p:nvSpPr>
          <p:spPr bwMode="auto">
            <a:xfrm flipH="1">
              <a:off x="4119" y="2448"/>
              <a:ext cx="71"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963" name="Line 439">
              <a:extLst>
                <a:ext uri="{FF2B5EF4-FFF2-40B4-BE49-F238E27FC236}">
                  <a16:creationId xmlns:a16="http://schemas.microsoft.com/office/drawing/2014/main" id="{868E605F-C75C-5018-F7DF-E05ECC0FE37A}"/>
                </a:ext>
              </a:extLst>
            </p:cNvPr>
            <p:cNvSpPr>
              <a:spLocks noChangeShapeType="1"/>
            </p:cNvSpPr>
            <p:nvPr/>
          </p:nvSpPr>
          <p:spPr bwMode="auto">
            <a:xfrm flipH="1">
              <a:off x="4246" y="2448"/>
              <a:ext cx="66"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964" name="Line 440">
              <a:extLst>
                <a:ext uri="{FF2B5EF4-FFF2-40B4-BE49-F238E27FC236}">
                  <a16:creationId xmlns:a16="http://schemas.microsoft.com/office/drawing/2014/main" id="{A0A55E46-C2AC-FA0A-91A1-8573B5613EE8}"/>
                </a:ext>
              </a:extLst>
            </p:cNvPr>
            <p:cNvSpPr>
              <a:spLocks noChangeShapeType="1"/>
            </p:cNvSpPr>
            <p:nvPr/>
          </p:nvSpPr>
          <p:spPr bwMode="auto">
            <a:xfrm flipH="1">
              <a:off x="4250" y="2488"/>
              <a:ext cx="66"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965" name="Line 441">
              <a:extLst>
                <a:ext uri="{FF2B5EF4-FFF2-40B4-BE49-F238E27FC236}">
                  <a16:creationId xmlns:a16="http://schemas.microsoft.com/office/drawing/2014/main" id="{0BF182FA-56DA-62DD-A5D9-950F764823DB}"/>
                </a:ext>
              </a:extLst>
            </p:cNvPr>
            <p:cNvSpPr>
              <a:spLocks noChangeShapeType="1"/>
            </p:cNvSpPr>
            <p:nvPr/>
          </p:nvSpPr>
          <p:spPr bwMode="auto">
            <a:xfrm flipH="1">
              <a:off x="4119" y="2488"/>
              <a:ext cx="71"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966" name="Line 442">
              <a:extLst>
                <a:ext uri="{FF2B5EF4-FFF2-40B4-BE49-F238E27FC236}">
                  <a16:creationId xmlns:a16="http://schemas.microsoft.com/office/drawing/2014/main" id="{97E91F44-13F5-FF28-0E54-7D3C483C9FF8}"/>
                </a:ext>
              </a:extLst>
            </p:cNvPr>
            <p:cNvSpPr>
              <a:spLocks noChangeShapeType="1"/>
            </p:cNvSpPr>
            <p:nvPr/>
          </p:nvSpPr>
          <p:spPr bwMode="auto">
            <a:xfrm flipH="1">
              <a:off x="3988" y="2488"/>
              <a:ext cx="68"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967" name="Line 443">
              <a:extLst>
                <a:ext uri="{FF2B5EF4-FFF2-40B4-BE49-F238E27FC236}">
                  <a16:creationId xmlns:a16="http://schemas.microsoft.com/office/drawing/2014/main" id="{3706BA11-FD68-FD31-DED2-B3ABF36F7887}"/>
                </a:ext>
              </a:extLst>
            </p:cNvPr>
            <p:cNvSpPr>
              <a:spLocks noChangeShapeType="1"/>
            </p:cNvSpPr>
            <p:nvPr/>
          </p:nvSpPr>
          <p:spPr bwMode="auto">
            <a:xfrm flipH="1">
              <a:off x="3986" y="2534"/>
              <a:ext cx="65"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968" name="Line 444">
              <a:extLst>
                <a:ext uri="{FF2B5EF4-FFF2-40B4-BE49-F238E27FC236}">
                  <a16:creationId xmlns:a16="http://schemas.microsoft.com/office/drawing/2014/main" id="{526DEE93-D7EB-9A0C-0DD1-FFB84E295877}"/>
                </a:ext>
              </a:extLst>
            </p:cNvPr>
            <p:cNvSpPr>
              <a:spLocks noChangeShapeType="1"/>
            </p:cNvSpPr>
            <p:nvPr/>
          </p:nvSpPr>
          <p:spPr bwMode="auto">
            <a:xfrm flipH="1">
              <a:off x="4119" y="2534"/>
              <a:ext cx="71"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969" name="Line 445">
              <a:extLst>
                <a:ext uri="{FF2B5EF4-FFF2-40B4-BE49-F238E27FC236}">
                  <a16:creationId xmlns:a16="http://schemas.microsoft.com/office/drawing/2014/main" id="{CF93461A-3235-CB92-D706-874995F453F0}"/>
                </a:ext>
              </a:extLst>
            </p:cNvPr>
            <p:cNvSpPr>
              <a:spLocks noChangeShapeType="1"/>
            </p:cNvSpPr>
            <p:nvPr/>
          </p:nvSpPr>
          <p:spPr bwMode="auto">
            <a:xfrm flipH="1">
              <a:off x="4254" y="2534"/>
              <a:ext cx="66"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970" name="Line 446">
              <a:extLst>
                <a:ext uri="{FF2B5EF4-FFF2-40B4-BE49-F238E27FC236}">
                  <a16:creationId xmlns:a16="http://schemas.microsoft.com/office/drawing/2014/main" id="{95D39845-EDCC-7739-D7D4-5D13606AF65C}"/>
                </a:ext>
              </a:extLst>
            </p:cNvPr>
            <p:cNvSpPr>
              <a:spLocks noChangeShapeType="1"/>
            </p:cNvSpPr>
            <p:nvPr/>
          </p:nvSpPr>
          <p:spPr bwMode="auto">
            <a:xfrm flipH="1">
              <a:off x="4257" y="2586"/>
              <a:ext cx="74"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971" name="Line 447">
              <a:extLst>
                <a:ext uri="{FF2B5EF4-FFF2-40B4-BE49-F238E27FC236}">
                  <a16:creationId xmlns:a16="http://schemas.microsoft.com/office/drawing/2014/main" id="{7F59AB24-E105-34A9-D910-1C5137792856}"/>
                </a:ext>
              </a:extLst>
            </p:cNvPr>
            <p:cNvSpPr>
              <a:spLocks noChangeShapeType="1"/>
            </p:cNvSpPr>
            <p:nvPr/>
          </p:nvSpPr>
          <p:spPr bwMode="auto">
            <a:xfrm flipH="1">
              <a:off x="4112" y="2586"/>
              <a:ext cx="84"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972" name="Line 448">
              <a:extLst>
                <a:ext uri="{FF2B5EF4-FFF2-40B4-BE49-F238E27FC236}">
                  <a16:creationId xmlns:a16="http://schemas.microsoft.com/office/drawing/2014/main" id="{EF763D6F-359E-3BF5-8655-4CED0A11D9EA}"/>
                </a:ext>
              </a:extLst>
            </p:cNvPr>
            <p:cNvSpPr>
              <a:spLocks noChangeShapeType="1"/>
            </p:cNvSpPr>
            <p:nvPr/>
          </p:nvSpPr>
          <p:spPr bwMode="auto">
            <a:xfrm flipH="1">
              <a:off x="3976" y="2586"/>
              <a:ext cx="76"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973" name="Line 449">
              <a:extLst>
                <a:ext uri="{FF2B5EF4-FFF2-40B4-BE49-F238E27FC236}">
                  <a16:creationId xmlns:a16="http://schemas.microsoft.com/office/drawing/2014/main" id="{B76137A7-44F9-8329-0CA7-955D4C6B605F}"/>
                </a:ext>
              </a:extLst>
            </p:cNvPr>
            <p:cNvSpPr>
              <a:spLocks noChangeShapeType="1"/>
            </p:cNvSpPr>
            <p:nvPr/>
          </p:nvSpPr>
          <p:spPr bwMode="auto">
            <a:xfrm flipH="1">
              <a:off x="3968" y="2636"/>
              <a:ext cx="76"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974" name="Line 450">
              <a:extLst>
                <a:ext uri="{FF2B5EF4-FFF2-40B4-BE49-F238E27FC236}">
                  <a16:creationId xmlns:a16="http://schemas.microsoft.com/office/drawing/2014/main" id="{BBB27B81-F554-7134-B2A2-2E63F3A08A1C}"/>
                </a:ext>
              </a:extLst>
            </p:cNvPr>
            <p:cNvSpPr>
              <a:spLocks noChangeShapeType="1"/>
            </p:cNvSpPr>
            <p:nvPr/>
          </p:nvSpPr>
          <p:spPr bwMode="auto">
            <a:xfrm flipH="1">
              <a:off x="4112" y="2636"/>
              <a:ext cx="82"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975" name="Line 451">
              <a:extLst>
                <a:ext uri="{FF2B5EF4-FFF2-40B4-BE49-F238E27FC236}">
                  <a16:creationId xmlns:a16="http://schemas.microsoft.com/office/drawing/2014/main" id="{C0C7D7C7-817B-7543-5A22-A8800E254032}"/>
                </a:ext>
              </a:extLst>
            </p:cNvPr>
            <p:cNvSpPr>
              <a:spLocks noChangeShapeType="1"/>
            </p:cNvSpPr>
            <p:nvPr/>
          </p:nvSpPr>
          <p:spPr bwMode="auto">
            <a:xfrm flipH="1">
              <a:off x="4258" y="2636"/>
              <a:ext cx="77"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976" name="Line 452">
              <a:extLst>
                <a:ext uri="{FF2B5EF4-FFF2-40B4-BE49-F238E27FC236}">
                  <a16:creationId xmlns:a16="http://schemas.microsoft.com/office/drawing/2014/main" id="{E33956CD-201F-4961-7B6B-9CDF7A13C981}"/>
                </a:ext>
              </a:extLst>
            </p:cNvPr>
            <p:cNvSpPr>
              <a:spLocks noChangeShapeType="1"/>
            </p:cNvSpPr>
            <p:nvPr/>
          </p:nvSpPr>
          <p:spPr bwMode="auto">
            <a:xfrm flipH="1">
              <a:off x="4260" y="2684"/>
              <a:ext cx="85"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977" name="Line 453">
              <a:extLst>
                <a:ext uri="{FF2B5EF4-FFF2-40B4-BE49-F238E27FC236}">
                  <a16:creationId xmlns:a16="http://schemas.microsoft.com/office/drawing/2014/main" id="{FCBD1015-349C-90A5-8039-C2045C0AE9B8}"/>
                </a:ext>
              </a:extLst>
            </p:cNvPr>
            <p:cNvSpPr>
              <a:spLocks noChangeShapeType="1"/>
            </p:cNvSpPr>
            <p:nvPr/>
          </p:nvSpPr>
          <p:spPr bwMode="auto">
            <a:xfrm flipH="1">
              <a:off x="4109" y="2684"/>
              <a:ext cx="88"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978" name="Line 454">
              <a:extLst>
                <a:ext uri="{FF2B5EF4-FFF2-40B4-BE49-F238E27FC236}">
                  <a16:creationId xmlns:a16="http://schemas.microsoft.com/office/drawing/2014/main" id="{520D4174-8B38-4A2E-3DB5-AF7F41F36046}"/>
                </a:ext>
              </a:extLst>
            </p:cNvPr>
            <p:cNvSpPr>
              <a:spLocks noChangeShapeType="1"/>
            </p:cNvSpPr>
            <p:nvPr/>
          </p:nvSpPr>
          <p:spPr bwMode="auto">
            <a:xfrm flipH="1">
              <a:off x="3961" y="2684"/>
              <a:ext cx="83"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979" name="Line 455">
              <a:extLst>
                <a:ext uri="{FF2B5EF4-FFF2-40B4-BE49-F238E27FC236}">
                  <a16:creationId xmlns:a16="http://schemas.microsoft.com/office/drawing/2014/main" id="{1461A130-A785-0982-5EB2-7AFD6407EB79}"/>
                </a:ext>
              </a:extLst>
            </p:cNvPr>
            <p:cNvSpPr>
              <a:spLocks noChangeShapeType="1"/>
            </p:cNvSpPr>
            <p:nvPr/>
          </p:nvSpPr>
          <p:spPr bwMode="auto">
            <a:xfrm flipH="1">
              <a:off x="3958" y="2733"/>
              <a:ext cx="84"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980" name="Line 456">
              <a:extLst>
                <a:ext uri="{FF2B5EF4-FFF2-40B4-BE49-F238E27FC236}">
                  <a16:creationId xmlns:a16="http://schemas.microsoft.com/office/drawing/2014/main" id="{25483D47-F10C-8CD8-8B59-E63A4342E2E3}"/>
                </a:ext>
              </a:extLst>
            </p:cNvPr>
            <p:cNvSpPr>
              <a:spLocks noChangeShapeType="1"/>
            </p:cNvSpPr>
            <p:nvPr/>
          </p:nvSpPr>
          <p:spPr bwMode="auto">
            <a:xfrm flipH="1">
              <a:off x="4107" y="2733"/>
              <a:ext cx="89"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981" name="Line 457">
              <a:extLst>
                <a:ext uri="{FF2B5EF4-FFF2-40B4-BE49-F238E27FC236}">
                  <a16:creationId xmlns:a16="http://schemas.microsoft.com/office/drawing/2014/main" id="{4D4EDB37-5D05-781C-B814-B1C42E56BB34}"/>
                </a:ext>
              </a:extLst>
            </p:cNvPr>
            <p:cNvSpPr>
              <a:spLocks noChangeShapeType="1"/>
            </p:cNvSpPr>
            <p:nvPr/>
          </p:nvSpPr>
          <p:spPr bwMode="auto">
            <a:xfrm flipH="1">
              <a:off x="4263" y="2733"/>
              <a:ext cx="84"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982" name="Line 458">
              <a:extLst>
                <a:ext uri="{FF2B5EF4-FFF2-40B4-BE49-F238E27FC236}">
                  <a16:creationId xmlns:a16="http://schemas.microsoft.com/office/drawing/2014/main" id="{77E7BF87-268E-4825-1233-03C855CC8E0C}"/>
                </a:ext>
              </a:extLst>
            </p:cNvPr>
            <p:cNvSpPr>
              <a:spLocks noChangeShapeType="1"/>
            </p:cNvSpPr>
            <p:nvPr/>
          </p:nvSpPr>
          <p:spPr bwMode="auto">
            <a:xfrm flipH="1">
              <a:off x="4266" y="2780"/>
              <a:ext cx="88"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983" name="Line 459">
              <a:extLst>
                <a:ext uri="{FF2B5EF4-FFF2-40B4-BE49-F238E27FC236}">
                  <a16:creationId xmlns:a16="http://schemas.microsoft.com/office/drawing/2014/main" id="{B9615E98-7EAE-CF7F-7B8D-0D9BD317F3E1}"/>
                </a:ext>
              </a:extLst>
            </p:cNvPr>
            <p:cNvSpPr>
              <a:spLocks noChangeShapeType="1"/>
            </p:cNvSpPr>
            <p:nvPr/>
          </p:nvSpPr>
          <p:spPr bwMode="auto">
            <a:xfrm flipH="1">
              <a:off x="4106" y="2780"/>
              <a:ext cx="94"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984" name="Line 460">
              <a:extLst>
                <a:ext uri="{FF2B5EF4-FFF2-40B4-BE49-F238E27FC236}">
                  <a16:creationId xmlns:a16="http://schemas.microsoft.com/office/drawing/2014/main" id="{CE0BE5DD-0628-A4EC-BC5C-277EB98719B8}"/>
                </a:ext>
              </a:extLst>
            </p:cNvPr>
            <p:cNvSpPr>
              <a:spLocks noChangeShapeType="1"/>
            </p:cNvSpPr>
            <p:nvPr/>
          </p:nvSpPr>
          <p:spPr bwMode="auto">
            <a:xfrm flipH="1">
              <a:off x="3949" y="2780"/>
              <a:ext cx="89"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985" name="Line 461">
              <a:extLst>
                <a:ext uri="{FF2B5EF4-FFF2-40B4-BE49-F238E27FC236}">
                  <a16:creationId xmlns:a16="http://schemas.microsoft.com/office/drawing/2014/main" id="{DF60EE81-1B0A-5ED3-00CF-D172051E761E}"/>
                </a:ext>
              </a:extLst>
            </p:cNvPr>
            <p:cNvSpPr>
              <a:spLocks noChangeShapeType="1"/>
            </p:cNvSpPr>
            <p:nvPr/>
          </p:nvSpPr>
          <p:spPr bwMode="auto">
            <a:xfrm flipH="1">
              <a:off x="3947" y="2825"/>
              <a:ext cx="87"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986" name="Line 462">
              <a:extLst>
                <a:ext uri="{FF2B5EF4-FFF2-40B4-BE49-F238E27FC236}">
                  <a16:creationId xmlns:a16="http://schemas.microsoft.com/office/drawing/2014/main" id="{2C5FBC24-2740-10FF-B435-FAA11198E97B}"/>
                </a:ext>
              </a:extLst>
            </p:cNvPr>
            <p:cNvSpPr>
              <a:spLocks noChangeShapeType="1"/>
            </p:cNvSpPr>
            <p:nvPr/>
          </p:nvSpPr>
          <p:spPr bwMode="auto">
            <a:xfrm flipH="1">
              <a:off x="4106" y="2825"/>
              <a:ext cx="95"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987" name="Line 463">
              <a:extLst>
                <a:ext uri="{FF2B5EF4-FFF2-40B4-BE49-F238E27FC236}">
                  <a16:creationId xmlns:a16="http://schemas.microsoft.com/office/drawing/2014/main" id="{57AF7BC3-C1FB-E528-F214-C1424BD016BC}"/>
                </a:ext>
              </a:extLst>
            </p:cNvPr>
            <p:cNvSpPr>
              <a:spLocks noChangeShapeType="1"/>
            </p:cNvSpPr>
            <p:nvPr/>
          </p:nvSpPr>
          <p:spPr bwMode="auto">
            <a:xfrm flipH="1">
              <a:off x="4272" y="2825"/>
              <a:ext cx="87"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988" name="Line 464">
              <a:extLst>
                <a:ext uri="{FF2B5EF4-FFF2-40B4-BE49-F238E27FC236}">
                  <a16:creationId xmlns:a16="http://schemas.microsoft.com/office/drawing/2014/main" id="{2864BA87-7C41-4564-C5B1-90167F92FF4B}"/>
                </a:ext>
              </a:extLst>
            </p:cNvPr>
            <p:cNvSpPr>
              <a:spLocks noChangeShapeType="1"/>
            </p:cNvSpPr>
            <p:nvPr/>
          </p:nvSpPr>
          <p:spPr bwMode="auto">
            <a:xfrm flipH="1">
              <a:off x="4275" y="2871"/>
              <a:ext cx="88"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989" name="Line 465">
              <a:extLst>
                <a:ext uri="{FF2B5EF4-FFF2-40B4-BE49-F238E27FC236}">
                  <a16:creationId xmlns:a16="http://schemas.microsoft.com/office/drawing/2014/main" id="{207B3EFE-5F67-6D74-784E-0B47C994BC02}"/>
                </a:ext>
              </a:extLst>
            </p:cNvPr>
            <p:cNvSpPr>
              <a:spLocks noChangeShapeType="1"/>
            </p:cNvSpPr>
            <p:nvPr/>
          </p:nvSpPr>
          <p:spPr bwMode="auto">
            <a:xfrm flipH="1">
              <a:off x="4107" y="2871"/>
              <a:ext cx="95"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990" name="Line 466">
              <a:extLst>
                <a:ext uri="{FF2B5EF4-FFF2-40B4-BE49-F238E27FC236}">
                  <a16:creationId xmlns:a16="http://schemas.microsoft.com/office/drawing/2014/main" id="{743A1A6D-0A88-013A-1E99-928E7F63362F}"/>
                </a:ext>
              </a:extLst>
            </p:cNvPr>
            <p:cNvSpPr>
              <a:spLocks noChangeShapeType="1"/>
            </p:cNvSpPr>
            <p:nvPr/>
          </p:nvSpPr>
          <p:spPr bwMode="auto">
            <a:xfrm flipH="1">
              <a:off x="3943" y="2871"/>
              <a:ext cx="88"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991" name="Line 467">
              <a:extLst>
                <a:ext uri="{FF2B5EF4-FFF2-40B4-BE49-F238E27FC236}">
                  <a16:creationId xmlns:a16="http://schemas.microsoft.com/office/drawing/2014/main" id="{DB5D2BFA-0607-F760-5467-5E972297C6D0}"/>
                </a:ext>
              </a:extLst>
            </p:cNvPr>
            <p:cNvSpPr>
              <a:spLocks noChangeShapeType="1"/>
            </p:cNvSpPr>
            <p:nvPr/>
          </p:nvSpPr>
          <p:spPr bwMode="auto">
            <a:xfrm flipH="1" flipV="1">
              <a:off x="4196" y="1504"/>
              <a:ext cx="141" cy="1412"/>
            </a:xfrm>
            <a:prstGeom prst="line">
              <a:avLst/>
            </a:prstGeom>
            <a:noFill/>
            <a:ln w="12700">
              <a:solidFill>
                <a:srgbClr val="B2B2B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992" name="Line 468">
              <a:extLst>
                <a:ext uri="{FF2B5EF4-FFF2-40B4-BE49-F238E27FC236}">
                  <a16:creationId xmlns:a16="http://schemas.microsoft.com/office/drawing/2014/main" id="{7B539FA6-6E02-1935-5B5E-817F1FB22455}"/>
                </a:ext>
              </a:extLst>
            </p:cNvPr>
            <p:cNvSpPr>
              <a:spLocks noChangeShapeType="1"/>
            </p:cNvSpPr>
            <p:nvPr/>
          </p:nvSpPr>
          <p:spPr bwMode="auto">
            <a:xfrm flipH="1" flipV="1">
              <a:off x="4151" y="1504"/>
              <a:ext cx="1" cy="1412"/>
            </a:xfrm>
            <a:prstGeom prst="line">
              <a:avLst/>
            </a:prstGeom>
            <a:noFill/>
            <a:ln w="12700">
              <a:solidFill>
                <a:srgbClr val="B2B2B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993" name="Line 469">
              <a:extLst>
                <a:ext uri="{FF2B5EF4-FFF2-40B4-BE49-F238E27FC236}">
                  <a16:creationId xmlns:a16="http://schemas.microsoft.com/office/drawing/2014/main" id="{AC0F2E31-7287-3D30-4746-A1C4BD44420B}"/>
                </a:ext>
              </a:extLst>
            </p:cNvPr>
            <p:cNvSpPr>
              <a:spLocks noChangeShapeType="1"/>
            </p:cNvSpPr>
            <p:nvPr/>
          </p:nvSpPr>
          <p:spPr bwMode="auto">
            <a:xfrm flipV="1">
              <a:off x="3970" y="1504"/>
              <a:ext cx="142" cy="1413"/>
            </a:xfrm>
            <a:prstGeom prst="line">
              <a:avLst/>
            </a:prstGeom>
            <a:noFill/>
            <a:ln w="12700">
              <a:solidFill>
                <a:srgbClr val="B2B2B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994" name="Line 470">
              <a:extLst>
                <a:ext uri="{FF2B5EF4-FFF2-40B4-BE49-F238E27FC236}">
                  <a16:creationId xmlns:a16="http://schemas.microsoft.com/office/drawing/2014/main" id="{DBAEEF12-04C1-288D-B8EA-E7A2746446AF}"/>
                </a:ext>
              </a:extLst>
            </p:cNvPr>
            <p:cNvSpPr>
              <a:spLocks noChangeShapeType="1"/>
            </p:cNvSpPr>
            <p:nvPr/>
          </p:nvSpPr>
          <p:spPr bwMode="auto">
            <a:xfrm flipH="1">
              <a:off x="4328" y="1806"/>
              <a:ext cx="29"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995" name="Line 471">
              <a:extLst>
                <a:ext uri="{FF2B5EF4-FFF2-40B4-BE49-F238E27FC236}">
                  <a16:creationId xmlns:a16="http://schemas.microsoft.com/office/drawing/2014/main" id="{CE320299-0A6E-DC21-8B2D-9137B23A54E2}"/>
                </a:ext>
              </a:extLst>
            </p:cNvPr>
            <p:cNvSpPr>
              <a:spLocks noChangeShapeType="1"/>
            </p:cNvSpPr>
            <p:nvPr/>
          </p:nvSpPr>
          <p:spPr bwMode="auto">
            <a:xfrm flipH="1">
              <a:off x="4410" y="1806"/>
              <a:ext cx="48"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996" name="Line 472">
              <a:extLst>
                <a:ext uri="{FF2B5EF4-FFF2-40B4-BE49-F238E27FC236}">
                  <a16:creationId xmlns:a16="http://schemas.microsoft.com/office/drawing/2014/main" id="{768238D1-0454-3F66-822C-EC27668BCA37}"/>
                </a:ext>
              </a:extLst>
            </p:cNvPr>
            <p:cNvSpPr>
              <a:spLocks noChangeShapeType="1"/>
            </p:cNvSpPr>
            <p:nvPr/>
          </p:nvSpPr>
          <p:spPr bwMode="auto">
            <a:xfrm flipH="1">
              <a:off x="4510" y="1806"/>
              <a:ext cx="28"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997" name="Line 473">
              <a:extLst>
                <a:ext uri="{FF2B5EF4-FFF2-40B4-BE49-F238E27FC236}">
                  <a16:creationId xmlns:a16="http://schemas.microsoft.com/office/drawing/2014/main" id="{8FA2E971-6354-478C-F1C9-BCF2E882F20E}"/>
                </a:ext>
              </a:extLst>
            </p:cNvPr>
            <p:cNvSpPr>
              <a:spLocks noChangeShapeType="1"/>
            </p:cNvSpPr>
            <p:nvPr/>
          </p:nvSpPr>
          <p:spPr bwMode="auto">
            <a:xfrm flipH="1">
              <a:off x="4330" y="1828"/>
              <a:ext cx="33"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998" name="Line 474">
              <a:extLst>
                <a:ext uri="{FF2B5EF4-FFF2-40B4-BE49-F238E27FC236}">
                  <a16:creationId xmlns:a16="http://schemas.microsoft.com/office/drawing/2014/main" id="{F00826B8-11E2-C44C-8C9D-A221C6AD95F0}"/>
                </a:ext>
              </a:extLst>
            </p:cNvPr>
            <p:cNvSpPr>
              <a:spLocks noChangeShapeType="1"/>
            </p:cNvSpPr>
            <p:nvPr/>
          </p:nvSpPr>
          <p:spPr bwMode="auto">
            <a:xfrm flipH="1">
              <a:off x="4416" y="1828"/>
              <a:ext cx="49"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999" name="Line 475">
              <a:extLst>
                <a:ext uri="{FF2B5EF4-FFF2-40B4-BE49-F238E27FC236}">
                  <a16:creationId xmlns:a16="http://schemas.microsoft.com/office/drawing/2014/main" id="{C200E8E6-CED1-DAF5-2D6E-D13232EC347D}"/>
                </a:ext>
              </a:extLst>
            </p:cNvPr>
            <p:cNvSpPr>
              <a:spLocks noChangeShapeType="1"/>
            </p:cNvSpPr>
            <p:nvPr/>
          </p:nvSpPr>
          <p:spPr bwMode="auto">
            <a:xfrm flipH="1">
              <a:off x="4517" y="1828"/>
              <a:ext cx="29"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00" name="Line 476">
              <a:extLst>
                <a:ext uri="{FF2B5EF4-FFF2-40B4-BE49-F238E27FC236}">
                  <a16:creationId xmlns:a16="http://schemas.microsoft.com/office/drawing/2014/main" id="{577499CF-017B-4575-AE8D-A80CC8DDDA46}"/>
                </a:ext>
              </a:extLst>
            </p:cNvPr>
            <p:cNvSpPr>
              <a:spLocks noChangeShapeType="1"/>
            </p:cNvSpPr>
            <p:nvPr/>
          </p:nvSpPr>
          <p:spPr bwMode="auto">
            <a:xfrm flipH="1">
              <a:off x="4524" y="1853"/>
              <a:ext cx="32"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01" name="Line 477">
              <a:extLst>
                <a:ext uri="{FF2B5EF4-FFF2-40B4-BE49-F238E27FC236}">
                  <a16:creationId xmlns:a16="http://schemas.microsoft.com/office/drawing/2014/main" id="{58036C3C-B00C-F209-7785-A880D9F99980}"/>
                </a:ext>
              </a:extLst>
            </p:cNvPr>
            <p:cNvSpPr>
              <a:spLocks noChangeShapeType="1"/>
            </p:cNvSpPr>
            <p:nvPr/>
          </p:nvSpPr>
          <p:spPr bwMode="auto">
            <a:xfrm flipH="1">
              <a:off x="4422" y="1853"/>
              <a:ext cx="51"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02" name="Line 478">
              <a:extLst>
                <a:ext uri="{FF2B5EF4-FFF2-40B4-BE49-F238E27FC236}">
                  <a16:creationId xmlns:a16="http://schemas.microsoft.com/office/drawing/2014/main" id="{A45813A1-5831-05FF-7C75-9B2E03209C5E}"/>
                </a:ext>
              </a:extLst>
            </p:cNvPr>
            <p:cNvSpPr>
              <a:spLocks noChangeShapeType="1"/>
            </p:cNvSpPr>
            <p:nvPr/>
          </p:nvSpPr>
          <p:spPr bwMode="auto">
            <a:xfrm flipH="1">
              <a:off x="4337" y="1853"/>
              <a:ext cx="31"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03" name="Line 479">
              <a:extLst>
                <a:ext uri="{FF2B5EF4-FFF2-40B4-BE49-F238E27FC236}">
                  <a16:creationId xmlns:a16="http://schemas.microsoft.com/office/drawing/2014/main" id="{4F4E4A9A-51CA-4241-37E7-3D6A0A3DD7E4}"/>
                </a:ext>
              </a:extLst>
            </p:cNvPr>
            <p:cNvSpPr>
              <a:spLocks noChangeShapeType="1"/>
            </p:cNvSpPr>
            <p:nvPr/>
          </p:nvSpPr>
          <p:spPr bwMode="auto">
            <a:xfrm flipH="1">
              <a:off x="4344" y="1881"/>
              <a:ext cx="31"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04" name="Line 480">
              <a:extLst>
                <a:ext uri="{FF2B5EF4-FFF2-40B4-BE49-F238E27FC236}">
                  <a16:creationId xmlns:a16="http://schemas.microsoft.com/office/drawing/2014/main" id="{5C42EAE7-8318-29BA-4B0B-6901F39350C1}"/>
                </a:ext>
              </a:extLst>
            </p:cNvPr>
            <p:cNvSpPr>
              <a:spLocks noChangeShapeType="1"/>
            </p:cNvSpPr>
            <p:nvPr/>
          </p:nvSpPr>
          <p:spPr bwMode="auto">
            <a:xfrm flipH="1">
              <a:off x="4430" y="1881"/>
              <a:ext cx="53"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05" name="Line 481">
              <a:extLst>
                <a:ext uri="{FF2B5EF4-FFF2-40B4-BE49-F238E27FC236}">
                  <a16:creationId xmlns:a16="http://schemas.microsoft.com/office/drawing/2014/main" id="{C228E671-490F-E0C5-D106-87A69F881493}"/>
                </a:ext>
              </a:extLst>
            </p:cNvPr>
            <p:cNvSpPr>
              <a:spLocks noChangeShapeType="1"/>
            </p:cNvSpPr>
            <p:nvPr/>
          </p:nvSpPr>
          <p:spPr bwMode="auto">
            <a:xfrm flipH="1">
              <a:off x="4534" y="1881"/>
              <a:ext cx="31"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06" name="Line 482">
              <a:extLst>
                <a:ext uri="{FF2B5EF4-FFF2-40B4-BE49-F238E27FC236}">
                  <a16:creationId xmlns:a16="http://schemas.microsoft.com/office/drawing/2014/main" id="{43937A81-3CBD-C303-42BD-992C17DABB1D}"/>
                </a:ext>
              </a:extLst>
            </p:cNvPr>
            <p:cNvSpPr>
              <a:spLocks noChangeShapeType="1"/>
            </p:cNvSpPr>
            <p:nvPr/>
          </p:nvSpPr>
          <p:spPr bwMode="auto">
            <a:xfrm flipH="1">
              <a:off x="4544" y="1911"/>
              <a:ext cx="33"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07" name="Line 483">
              <a:extLst>
                <a:ext uri="{FF2B5EF4-FFF2-40B4-BE49-F238E27FC236}">
                  <a16:creationId xmlns:a16="http://schemas.microsoft.com/office/drawing/2014/main" id="{F5E16C35-01BC-8A2A-C03A-D6912FDA48A3}"/>
                </a:ext>
              </a:extLst>
            </p:cNvPr>
            <p:cNvSpPr>
              <a:spLocks noChangeShapeType="1"/>
            </p:cNvSpPr>
            <p:nvPr/>
          </p:nvSpPr>
          <p:spPr bwMode="auto">
            <a:xfrm flipH="1">
              <a:off x="4438" y="1911"/>
              <a:ext cx="55"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08" name="Line 484">
              <a:extLst>
                <a:ext uri="{FF2B5EF4-FFF2-40B4-BE49-F238E27FC236}">
                  <a16:creationId xmlns:a16="http://schemas.microsoft.com/office/drawing/2014/main" id="{695E426D-6FEB-DCC2-C047-385E6278972F}"/>
                </a:ext>
              </a:extLst>
            </p:cNvPr>
            <p:cNvSpPr>
              <a:spLocks noChangeShapeType="1"/>
            </p:cNvSpPr>
            <p:nvPr/>
          </p:nvSpPr>
          <p:spPr bwMode="auto">
            <a:xfrm flipH="1">
              <a:off x="4353" y="1911"/>
              <a:ext cx="31"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09" name="Line 485">
              <a:extLst>
                <a:ext uri="{FF2B5EF4-FFF2-40B4-BE49-F238E27FC236}">
                  <a16:creationId xmlns:a16="http://schemas.microsoft.com/office/drawing/2014/main" id="{161EAD23-722C-9BAB-C436-4F96572B5231}"/>
                </a:ext>
              </a:extLst>
            </p:cNvPr>
            <p:cNvSpPr>
              <a:spLocks noChangeShapeType="1"/>
            </p:cNvSpPr>
            <p:nvPr/>
          </p:nvSpPr>
          <p:spPr bwMode="auto">
            <a:xfrm flipH="1">
              <a:off x="4356" y="1939"/>
              <a:ext cx="36"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10" name="Line 486">
              <a:extLst>
                <a:ext uri="{FF2B5EF4-FFF2-40B4-BE49-F238E27FC236}">
                  <a16:creationId xmlns:a16="http://schemas.microsoft.com/office/drawing/2014/main" id="{4E2F4ACA-273A-A1E1-CA0F-BD2EEF510359}"/>
                </a:ext>
              </a:extLst>
            </p:cNvPr>
            <p:cNvSpPr>
              <a:spLocks noChangeShapeType="1"/>
            </p:cNvSpPr>
            <p:nvPr/>
          </p:nvSpPr>
          <p:spPr bwMode="auto">
            <a:xfrm flipH="1">
              <a:off x="4447" y="1939"/>
              <a:ext cx="54"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11" name="Line 487">
              <a:extLst>
                <a:ext uri="{FF2B5EF4-FFF2-40B4-BE49-F238E27FC236}">
                  <a16:creationId xmlns:a16="http://schemas.microsoft.com/office/drawing/2014/main" id="{2592848E-AC26-7EE7-D4C7-296116C0205D}"/>
                </a:ext>
              </a:extLst>
            </p:cNvPr>
            <p:cNvSpPr>
              <a:spLocks noChangeShapeType="1"/>
            </p:cNvSpPr>
            <p:nvPr/>
          </p:nvSpPr>
          <p:spPr bwMode="auto">
            <a:xfrm flipH="1">
              <a:off x="4553" y="1939"/>
              <a:ext cx="33"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12" name="Line 488">
              <a:extLst>
                <a:ext uri="{FF2B5EF4-FFF2-40B4-BE49-F238E27FC236}">
                  <a16:creationId xmlns:a16="http://schemas.microsoft.com/office/drawing/2014/main" id="{43EEC54E-2AF0-B963-A229-42C0F51111F7}"/>
                </a:ext>
              </a:extLst>
            </p:cNvPr>
            <p:cNvSpPr>
              <a:spLocks noChangeShapeType="1"/>
            </p:cNvSpPr>
            <p:nvPr/>
          </p:nvSpPr>
          <p:spPr bwMode="auto">
            <a:xfrm flipH="1">
              <a:off x="4562" y="1969"/>
              <a:ext cx="35"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13" name="Line 489">
              <a:extLst>
                <a:ext uri="{FF2B5EF4-FFF2-40B4-BE49-F238E27FC236}">
                  <a16:creationId xmlns:a16="http://schemas.microsoft.com/office/drawing/2014/main" id="{796D03E7-6DA6-52B9-DA61-FCC1C7B269DE}"/>
                </a:ext>
              </a:extLst>
            </p:cNvPr>
            <p:cNvSpPr>
              <a:spLocks noChangeShapeType="1"/>
            </p:cNvSpPr>
            <p:nvPr/>
          </p:nvSpPr>
          <p:spPr bwMode="auto">
            <a:xfrm flipH="1">
              <a:off x="4453" y="1969"/>
              <a:ext cx="57"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14" name="Line 490">
              <a:extLst>
                <a:ext uri="{FF2B5EF4-FFF2-40B4-BE49-F238E27FC236}">
                  <a16:creationId xmlns:a16="http://schemas.microsoft.com/office/drawing/2014/main" id="{E2422781-4BFD-1564-CDD6-1A197360F7CE}"/>
                </a:ext>
              </a:extLst>
            </p:cNvPr>
            <p:cNvSpPr>
              <a:spLocks noChangeShapeType="1"/>
            </p:cNvSpPr>
            <p:nvPr/>
          </p:nvSpPr>
          <p:spPr bwMode="auto">
            <a:xfrm flipH="1">
              <a:off x="4364" y="1969"/>
              <a:ext cx="36"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15" name="Line 491">
              <a:extLst>
                <a:ext uri="{FF2B5EF4-FFF2-40B4-BE49-F238E27FC236}">
                  <a16:creationId xmlns:a16="http://schemas.microsoft.com/office/drawing/2014/main" id="{FBD6E3E6-D8E4-D7D0-691B-0B25D06CDF4E}"/>
                </a:ext>
              </a:extLst>
            </p:cNvPr>
            <p:cNvSpPr>
              <a:spLocks noChangeShapeType="1"/>
            </p:cNvSpPr>
            <p:nvPr/>
          </p:nvSpPr>
          <p:spPr bwMode="auto">
            <a:xfrm flipH="1">
              <a:off x="4370" y="2002"/>
              <a:ext cx="37"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16" name="Line 492">
              <a:extLst>
                <a:ext uri="{FF2B5EF4-FFF2-40B4-BE49-F238E27FC236}">
                  <a16:creationId xmlns:a16="http://schemas.microsoft.com/office/drawing/2014/main" id="{16DC2357-D8F7-BBC3-8498-B8B387A777AA}"/>
                </a:ext>
              </a:extLst>
            </p:cNvPr>
            <p:cNvSpPr>
              <a:spLocks noChangeShapeType="1"/>
            </p:cNvSpPr>
            <p:nvPr/>
          </p:nvSpPr>
          <p:spPr bwMode="auto">
            <a:xfrm flipH="1">
              <a:off x="4461" y="2002"/>
              <a:ext cx="58"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17" name="Line 493">
              <a:extLst>
                <a:ext uri="{FF2B5EF4-FFF2-40B4-BE49-F238E27FC236}">
                  <a16:creationId xmlns:a16="http://schemas.microsoft.com/office/drawing/2014/main" id="{2D5B51AF-8B5E-8C46-FBA9-4F2F6D0E8B5B}"/>
                </a:ext>
              </a:extLst>
            </p:cNvPr>
            <p:cNvSpPr>
              <a:spLocks noChangeShapeType="1"/>
            </p:cNvSpPr>
            <p:nvPr/>
          </p:nvSpPr>
          <p:spPr bwMode="auto">
            <a:xfrm flipH="1">
              <a:off x="4571" y="2002"/>
              <a:ext cx="37"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18" name="Line 494">
              <a:extLst>
                <a:ext uri="{FF2B5EF4-FFF2-40B4-BE49-F238E27FC236}">
                  <a16:creationId xmlns:a16="http://schemas.microsoft.com/office/drawing/2014/main" id="{C3BE3EF3-893F-A60A-CE85-4A124BE7187B}"/>
                </a:ext>
              </a:extLst>
            </p:cNvPr>
            <p:cNvSpPr>
              <a:spLocks noChangeShapeType="1"/>
            </p:cNvSpPr>
            <p:nvPr/>
          </p:nvSpPr>
          <p:spPr bwMode="auto">
            <a:xfrm flipH="1">
              <a:off x="4580" y="2031"/>
              <a:ext cx="38"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19" name="Line 495">
              <a:extLst>
                <a:ext uri="{FF2B5EF4-FFF2-40B4-BE49-F238E27FC236}">
                  <a16:creationId xmlns:a16="http://schemas.microsoft.com/office/drawing/2014/main" id="{F563C948-0E44-CF49-A51C-D25FE0B584E8}"/>
                </a:ext>
              </a:extLst>
            </p:cNvPr>
            <p:cNvSpPr>
              <a:spLocks noChangeShapeType="1"/>
            </p:cNvSpPr>
            <p:nvPr/>
          </p:nvSpPr>
          <p:spPr bwMode="auto">
            <a:xfrm flipH="1">
              <a:off x="4471" y="2031"/>
              <a:ext cx="57"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20" name="Line 496">
              <a:extLst>
                <a:ext uri="{FF2B5EF4-FFF2-40B4-BE49-F238E27FC236}">
                  <a16:creationId xmlns:a16="http://schemas.microsoft.com/office/drawing/2014/main" id="{5289FDFB-7A19-FB13-E3EE-AAA47E7CE130}"/>
                </a:ext>
              </a:extLst>
            </p:cNvPr>
            <p:cNvSpPr>
              <a:spLocks noChangeShapeType="1"/>
            </p:cNvSpPr>
            <p:nvPr/>
          </p:nvSpPr>
          <p:spPr bwMode="auto">
            <a:xfrm flipH="1">
              <a:off x="4377" y="2031"/>
              <a:ext cx="39"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21" name="Line 497">
              <a:extLst>
                <a:ext uri="{FF2B5EF4-FFF2-40B4-BE49-F238E27FC236}">
                  <a16:creationId xmlns:a16="http://schemas.microsoft.com/office/drawing/2014/main" id="{A232C024-D610-1507-6363-3C3F6DCA791F}"/>
                </a:ext>
              </a:extLst>
            </p:cNvPr>
            <p:cNvSpPr>
              <a:spLocks noChangeShapeType="1"/>
            </p:cNvSpPr>
            <p:nvPr/>
          </p:nvSpPr>
          <p:spPr bwMode="auto">
            <a:xfrm flipH="1">
              <a:off x="4383" y="2059"/>
              <a:ext cx="39"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22" name="Line 498">
              <a:extLst>
                <a:ext uri="{FF2B5EF4-FFF2-40B4-BE49-F238E27FC236}">
                  <a16:creationId xmlns:a16="http://schemas.microsoft.com/office/drawing/2014/main" id="{C90993C5-6072-0A8F-51DE-80A4AA8D8417}"/>
                </a:ext>
              </a:extLst>
            </p:cNvPr>
            <p:cNvSpPr>
              <a:spLocks noChangeShapeType="1"/>
            </p:cNvSpPr>
            <p:nvPr/>
          </p:nvSpPr>
          <p:spPr bwMode="auto">
            <a:xfrm flipH="1">
              <a:off x="4478" y="2059"/>
              <a:ext cx="59"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23" name="Line 499">
              <a:extLst>
                <a:ext uri="{FF2B5EF4-FFF2-40B4-BE49-F238E27FC236}">
                  <a16:creationId xmlns:a16="http://schemas.microsoft.com/office/drawing/2014/main" id="{6F7D614A-ED27-91CE-64D4-9A18779ABE1A}"/>
                </a:ext>
              </a:extLst>
            </p:cNvPr>
            <p:cNvSpPr>
              <a:spLocks noChangeShapeType="1"/>
            </p:cNvSpPr>
            <p:nvPr/>
          </p:nvSpPr>
          <p:spPr bwMode="auto">
            <a:xfrm flipH="1">
              <a:off x="4592" y="2059"/>
              <a:ext cx="36"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24" name="Line 500">
              <a:extLst>
                <a:ext uri="{FF2B5EF4-FFF2-40B4-BE49-F238E27FC236}">
                  <a16:creationId xmlns:a16="http://schemas.microsoft.com/office/drawing/2014/main" id="{E5D1AC18-EE60-B4D0-E5BD-46F10AE5C2D3}"/>
                </a:ext>
              </a:extLst>
            </p:cNvPr>
            <p:cNvSpPr>
              <a:spLocks noChangeShapeType="1"/>
            </p:cNvSpPr>
            <p:nvPr/>
          </p:nvSpPr>
          <p:spPr bwMode="auto">
            <a:xfrm flipH="1">
              <a:off x="4388" y="2088"/>
              <a:ext cx="42"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25" name="Line 501">
              <a:extLst>
                <a:ext uri="{FF2B5EF4-FFF2-40B4-BE49-F238E27FC236}">
                  <a16:creationId xmlns:a16="http://schemas.microsoft.com/office/drawing/2014/main" id="{A0281C34-623A-D3AD-F8A1-36F02F94C852}"/>
                </a:ext>
              </a:extLst>
            </p:cNvPr>
            <p:cNvSpPr>
              <a:spLocks noChangeShapeType="1"/>
            </p:cNvSpPr>
            <p:nvPr/>
          </p:nvSpPr>
          <p:spPr bwMode="auto">
            <a:xfrm flipH="1">
              <a:off x="4484" y="2088"/>
              <a:ext cx="63"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26" name="Line 502">
              <a:extLst>
                <a:ext uri="{FF2B5EF4-FFF2-40B4-BE49-F238E27FC236}">
                  <a16:creationId xmlns:a16="http://schemas.microsoft.com/office/drawing/2014/main" id="{956F0543-4DD3-EAF4-8239-8DACFB0A1713}"/>
                </a:ext>
              </a:extLst>
            </p:cNvPr>
            <p:cNvSpPr>
              <a:spLocks noChangeShapeType="1"/>
            </p:cNvSpPr>
            <p:nvPr/>
          </p:nvSpPr>
          <p:spPr bwMode="auto">
            <a:xfrm flipH="1">
              <a:off x="4598" y="2088"/>
              <a:ext cx="42"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27" name="Line 503">
              <a:extLst>
                <a:ext uri="{FF2B5EF4-FFF2-40B4-BE49-F238E27FC236}">
                  <a16:creationId xmlns:a16="http://schemas.microsoft.com/office/drawing/2014/main" id="{7F64D07D-F11E-D5CA-2C70-9FD778C0C3A9}"/>
                </a:ext>
              </a:extLst>
            </p:cNvPr>
            <p:cNvSpPr>
              <a:spLocks noChangeShapeType="1"/>
            </p:cNvSpPr>
            <p:nvPr/>
          </p:nvSpPr>
          <p:spPr bwMode="auto">
            <a:xfrm flipH="1">
              <a:off x="4607" y="2117"/>
              <a:ext cx="45"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28" name="Line 504">
              <a:extLst>
                <a:ext uri="{FF2B5EF4-FFF2-40B4-BE49-F238E27FC236}">
                  <a16:creationId xmlns:a16="http://schemas.microsoft.com/office/drawing/2014/main" id="{F037E8FA-9506-8997-C5F9-0D90338140B1}"/>
                </a:ext>
              </a:extLst>
            </p:cNvPr>
            <p:cNvSpPr>
              <a:spLocks noChangeShapeType="1"/>
            </p:cNvSpPr>
            <p:nvPr/>
          </p:nvSpPr>
          <p:spPr bwMode="auto">
            <a:xfrm flipH="1">
              <a:off x="4491" y="2117"/>
              <a:ext cx="65"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29" name="Line 505">
              <a:extLst>
                <a:ext uri="{FF2B5EF4-FFF2-40B4-BE49-F238E27FC236}">
                  <a16:creationId xmlns:a16="http://schemas.microsoft.com/office/drawing/2014/main" id="{3898BA65-43E6-E89B-9321-C3A1561E9FF5}"/>
                </a:ext>
              </a:extLst>
            </p:cNvPr>
            <p:cNvSpPr>
              <a:spLocks noChangeShapeType="1"/>
            </p:cNvSpPr>
            <p:nvPr/>
          </p:nvSpPr>
          <p:spPr bwMode="auto">
            <a:xfrm flipH="1">
              <a:off x="4398" y="2117"/>
              <a:ext cx="39"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30" name="Line 506">
              <a:extLst>
                <a:ext uri="{FF2B5EF4-FFF2-40B4-BE49-F238E27FC236}">
                  <a16:creationId xmlns:a16="http://schemas.microsoft.com/office/drawing/2014/main" id="{4AD04C0E-4BF3-E375-5E9A-80A9B29CB1C6}"/>
                </a:ext>
              </a:extLst>
            </p:cNvPr>
            <p:cNvSpPr>
              <a:spLocks noChangeShapeType="1"/>
            </p:cNvSpPr>
            <p:nvPr/>
          </p:nvSpPr>
          <p:spPr bwMode="auto">
            <a:xfrm flipH="1">
              <a:off x="4403" y="2147"/>
              <a:ext cx="42"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31" name="Line 507">
              <a:extLst>
                <a:ext uri="{FF2B5EF4-FFF2-40B4-BE49-F238E27FC236}">
                  <a16:creationId xmlns:a16="http://schemas.microsoft.com/office/drawing/2014/main" id="{A73A0F5F-99CD-8BCF-CE9B-D99573C7678D}"/>
                </a:ext>
              </a:extLst>
            </p:cNvPr>
            <p:cNvSpPr>
              <a:spLocks noChangeShapeType="1"/>
            </p:cNvSpPr>
            <p:nvPr/>
          </p:nvSpPr>
          <p:spPr bwMode="auto">
            <a:xfrm flipH="1">
              <a:off x="4501" y="2147"/>
              <a:ext cx="63"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32" name="Line 508">
              <a:extLst>
                <a:ext uri="{FF2B5EF4-FFF2-40B4-BE49-F238E27FC236}">
                  <a16:creationId xmlns:a16="http://schemas.microsoft.com/office/drawing/2014/main" id="{6528A139-EB47-07F2-45AC-0370959882AC}"/>
                </a:ext>
              </a:extLst>
            </p:cNvPr>
            <p:cNvSpPr>
              <a:spLocks noChangeShapeType="1"/>
            </p:cNvSpPr>
            <p:nvPr/>
          </p:nvSpPr>
          <p:spPr bwMode="auto">
            <a:xfrm flipH="1">
              <a:off x="4616" y="2147"/>
              <a:ext cx="44"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33" name="Line 509">
              <a:extLst>
                <a:ext uri="{FF2B5EF4-FFF2-40B4-BE49-F238E27FC236}">
                  <a16:creationId xmlns:a16="http://schemas.microsoft.com/office/drawing/2014/main" id="{8EE48890-974A-EECC-FB31-3DEE6E1250AB}"/>
                </a:ext>
              </a:extLst>
            </p:cNvPr>
            <p:cNvSpPr>
              <a:spLocks noChangeShapeType="1"/>
            </p:cNvSpPr>
            <p:nvPr/>
          </p:nvSpPr>
          <p:spPr bwMode="auto">
            <a:xfrm flipH="1">
              <a:off x="4629" y="2177"/>
              <a:ext cx="43"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34" name="Line 510">
              <a:extLst>
                <a:ext uri="{FF2B5EF4-FFF2-40B4-BE49-F238E27FC236}">
                  <a16:creationId xmlns:a16="http://schemas.microsoft.com/office/drawing/2014/main" id="{B714B843-3CCD-09FD-2845-B416195AE4EA}"/>
                </a:ext>
              </a:extLst>
            </p:cNvPr>
            <p:cNvSpPr>
              <a:spLocks noChangeShapeType="1"/>
            </p:cNvSpPr>
            <p:nvPr/>
          </p:nvSpPr>
          <p:spPr bwMode="auto">
            <a:xfrm flipH="1">
              <a:off x="4508" y="2177"/>
              <a:ext cx="66"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35" name="Line 511">
              <a:extLst>
                <a:ext uri="{FF2B5EF4-FFF2-40B4-BE49-F238E27FC236}">
                  <a16:creationId xmlns:a16="http://schemas.microsoft.com/office/drawing/2014/main" id="{940DBA25-75AA-3F84-CDE2-DE08917D3E4B}"/>
                </a:ext>
              </a:extLst>
            </p:cNvPr>
            <p:cNvSpPr>
              <a:spLocks noChangeShapeType="1"/>
            </p:cNvSpPr>
            <p:nvPr/>
          </p:nvSpPr>
          <p:spPr bwMode="auto">
            <a:xfrm flipH="1">
              <a:off x="4412" y="2177"/>
              <a:ext cx="41"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36" name="Line 512">
              <a:extLst>
                <a:ext uri="{FF2B5EF4-FFF2-40B4-BE49-F238E27FC236}">
                  <a16:creationId xmlns:a16="http://schemas.microsoft.com/office/drawing/2014/main" id="{C8AF0B12-A145-C93D-1EF0-2FD4CA493591}"/>
                </a:ext>
              </a:extLst>
            </p:cNvPr>
            <p:cNvSpPr>
              <a:spLocks noChangeShapeType="1"/>
            </p:cNvSpPr>
            <p:nvPr/>
          </p:nvSpPr>
          <p:spPr bwMode="auto">
            <a:xfrm flipH="1">
              <a:off x="4418" y="2208"/>
              <a:ext cx="43"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37" name="Line 513">
              <a:extLst>
                <a:ext uri="{FF2B5EF4-FFF2-40B4-BE49-F238E27FC236}">
                  <a16:creationId xmlns:a16="http://schemas.microsoft.com/office/drawing/2014/main" id="{B9AF1565-54AB-6D27-E400-27327DC6C2F1}"/>
                </a:ext>
              </a:extLst>
            </p:cNvPr>
            <p:cNvSpPr>
              <a:spLocks noChangeShapeType="1"/>
            </p:cNvSpPr>
            <p:nvPr/>
          </p:nvSpPr>
          <p:spPr bwMode="auto">
            <a:xfrm flipH="1">
              <a:off x="4517" y="2208"/>
              <a:ext cx="66"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38" name="Line 514">
              <a:extLst>
                <a:ext uri="{FF2B5EF4-FFF2-40B4-BE49-F238E27FC236}">
                  <a16:creationId xmlns:a16="http://schemas.microsoft.com/office/drawing/2014/main" id="{66A5FAE2-9672-C7D4-CD6B-7741A69188CA}"/>
                </a:ext>
              </a:extLst>
            </p:cNvPr>
            <p:cNvSpPr>
              <a:spLocks noChangeShapeType="1"/>
            </p:cNvSpPr>
            <p:nvPr/>
          </p:nvSpPr>
          <p:spPr bwMode="auto">
            <a:xfrm flipH="1">
              <a:off x="4640" y="2208"/>
              <a:ext cx="41"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39" name="Line 515">
              <a:extLst>
                <a:ext uri="{FF2B5EF4-FFF2-40B4-BE49-F238E27FC236}">
                  <a16:creationId xmlns:a16="http://schemas.microsoft.com/office/drawing/2014/main" id="{D448704E-2579-4839-5746-2C51194F348B}"/>
                </a:ext>
              </a:extLst>
            </p:cNvPr>
            <p:cNvSpPr>
              <a:spLocks noChangeShapeType="1"/>
            </p:cNvSpPr>
            <p:nvPr/>
          </p:nvSpPr>
          <p:spPr bwMode="auto">
            <a:xfrm flipH="1">
              <a:off x="4647" y="2239"/>
              <a:ext cx="47"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40" name="Line 516">
              <a:extLst>
                <a:ext uri="{FF2B5EF4-FFF2-40B4-BE49-F238E27FC236}">
                  <a16:creationId xmlns:a16="http://schemas.microsoft.com/office/drawing/2014/main" id="{F0EF811E-0121-1A0A-62BE-55B437465778}"/>
                </a:ext>
              </a:extLst>
            </p:cNvPr>
            <p:cNvSpPr>
              <a:spLocks noChangeShapeType="1"/>
            </p:cNvSpPr>
            <p:nvPr/>
          </p:nvSpPr>
          <p:spPr bwMode="auto">
            <a:xfrm flipH="1">
              <a:off x="4527" y="2239"/>
              <a:ext cx="66"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41" name="Line 517">
              <a:extLst>
                <a:ext uri="{FF2B5EF4-FFF2-40B4-BE49-F238E27FC236}">
                  <a16:creationId xmlns:a16="http://schemas.microsoft.com/office/drawing/2014/main" id="{BEBAF794-65BD-383E-EFED-3660CD3623AB}"/>
                </a:ext>
              </a:extLst>
            </p:cNvPr>
            <p:cNvSpPr>
              <a:spLocks noChangeShapeType="1"/>
            </p:cNvSpPr>
            <p:nvPr/>
          </p:nvSpPr>
          <p:spPr bwMode="auto">
            <a:xfrm flipH="1">
              <a:off x="4427" y="2239"/>
              <a:ext cx="40"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42" name="Line 518">
              <a:extLst>
                <a:ext uri="{FF2B5EF4-FFF2-40B4-BE49-F238E27FC236}">
                  <a16:creationId xmlns:a16="http://schemas.microsoft.com/office/drawing/2014/main" id="{CD734CA8-1FE9-A43C-1067-80D1336E8116}"/>
                </a:ext>
              </a:extLst>
            </p:cNvPr>
            <p:cNvSpPr>
              <a:spLocks noChangeShapeType="1"/>
            </p:cNvSpPr>
            <p:nvPr/>
          </p:nvSpPr>
          <p:spPr bwMode="auto">
            <a:xfrm flipH="1">
              <a:off x="4433" y="2271"/>
              <a:ext cx="43"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43" name="Line 519">
              <a:extLst>
                <a:ext uri="{FF2B5EF4-FFF2-40B4-BE49-F238E27FC236}">
                  <a16:creationId xmlns:a16="http://schemas.microsoft.com/office/drawing/2014/main" id="{1903BC50-6F5A-1A4A-C9B3-5E881248015B}"/>
                </a:ext>
              </a:extLst>
            </p:cNvPr>
            <p:cNvSpPr>
              <a:spLocks noChangeShapeType="1"/>
            </p:cNvSpPr>
            <p:nvPr/>
          </p:nvSpPr>
          <p:spPr bwMode="auto">
            <a:xfrm flipH="1">
              <a:off x="4535" y="2271"/>
              <a:ext cx="69"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44" name="Line 520">
              <a:extLst>
                <a:ext uri="{FF2B5EF4-FFF2-40B4-BE49-F238E27FC236}">
                  <a16:creationId xmlns:a16="http://schemas.microsoft.com/office/drawing/2014/main" id="{2974E917-6251-1D02-331E-8D5F56456A44}"/>
                </a:ext>
              </a:extLst>
            </p:cNvPr>
            <p:cNvSpPr>
              <a:spLocks noChangeShapeType="1"/>
            </p:cNvSpPr>
            <p:nvPr/>
          </p:nvSpPr>
          <p:spPr bwMode="auto">
            <a:xfrm flipH="1">
              <a:off x="4660" y="2271"/>
              <a:ext cx="43"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45" name="Line 521">
              <a:extLst>
                <a:ext uri="{FF2B5EF4-FFF2-40B4-BE49-F238E27FC236}">
                  <a16:creationId xmlns:a16="http://schemas.microsoft.com/office/drawing/2014/main" id="{EE211895-3AF1-0D0A-FD95-328F6F5DD010}"/>
                </a:ext>
              </a:extLst>
            </p:cNvPr>
            <p:cNvSpPr>
              <a:spLocks noChangeShapeType="1"/>
            </p:cNvSpPr>
            <p:nvPr/>
          </p:nvSpPr>
          <p:spPr bwMode="auto">
            <a:xfrm flipH="1">
              <a:off x="4671" y="2306"/>
              <a:ext cx="46"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46" name="Line 522">
              <a:extLst>
                <a:ext uri="{FF2B5EF4-FFF2-40B4-BE49-F238E27FC236}">
                  <a16:creationId xmlns:a16="http://schemas.microsoft.com/office/drawing/2014/main" id="{BCE6D9E1-92F3-04A1-431E-594E6418A8F8}"/>
                </a:ext>
              </a:extLst>
            </p:cNvPr>
            <p:cNvSpPr>
              <a:spLocks noChangeShapeType="1"/>
            </p:cNvSpPr>
            <p:nvPr/>
          </p:nvSpPr>
          <p:spPr bwMode="auto">
            <a:xfrm flipH="1">
              <a:off x="4546" y="2306"/>
              <a:ext cx="68"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47" name="Line 523">
              <a:extLst>
                <a:ext uri="{FF2B5EF4-FFF2-40B4-BE49-F238E27FC236}">
                  <a16:creationId xmlns:a16="http://schemas.microsoft.com/office/drawing/2014/main" id="{7EB8ECD9-414C-5053-B11A-DC172C0A6F5A}"/>
                </a:ext>
              </a:extLst>
            </p:cNvPr>
            <p:cNvSpPr>
              <a:spLocks noChangeShapeType="1"/>
            </p:cNvSpPr>
            <p:nvPr/>
          </p:nvSpPr>
          <p:spPr bwMode="auto">
            <a:xfrm flipH="1">
              <a:off x="4444" y="2306"/>
              <a:ext cx="39"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48" name="Line 524">
              <a:extLst>
                <a:ext uri="{FF2B5EF4-FFF2-40B4-BE49-F238E27FC236}">
                  <a16:creationId xmlns:a16="http://schemas.microsoft.com/office/drawing/2014/main" id="{1D58E4E2-A82B-0E62-882D-2D1726C0EDF9}"/>
                </a:ext>
              </a:extLst>
            </p:cNvPr>
            <p:cNvSpPr>
              <a:spLocks noChangeShapeType="1"/>
            </p:cNvSpPr>
            <p:nvPr/>
          </p:nvSpPr>
          <p:spPr bwMode="auto">
            <a:xfrm flipH="1">
              <a:off x="4447" y="2344"/>
              <a:ext cx="49"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49" name="Line 525">
              <a:extLst>
                <a:ext uri="{FF2B5EF4-FFF2-40B4-BE49-F238E27FC236}">
                  <a16:creationId xmlns:a16="http://schemas.microsoft.com/office/drawing/2014/main" id="{38EF68CE-699F-AE6E-37DF-6CDB1B2EC494}"/>
                </a:ext>
              </a:extLst>
            </p:cNvPr>
            <p:cNvSpPr>
              <a:spLocks noChangeShapeType="1"/>
            </p:cNvSpPr>
            <p:nvPr/>
          </p:nvSpPr>
          <p:spPr bwMode="auto">
            <a:xfrm flipH="1">
              <a:off x="4553" y="2344"/>
              <a:ext cx="71"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50" name="Line 526">
              <a:extLst>
                <a:ext uri="{FF2B5EF4-FFF2-40B4-BE49-F238E27FC236}">
                  <a16:creationId xmlns:a16="http://schemas.microsoft.com/office/drawing/2014/main" id="{CE436866-C212-639B-A5EE-BAC6C56513FA}"/>
                </a:ext>
              </a:extLst>
            </p:cNvPr>
            <p:cNvSpPr>
              <a:spLocks noChangeShapeType="1"/>
            </p:cNvSpPr>
            <p:nvPr/>
          </p:nvSpPr>
          <p:spPr bwMode="auto">
            <a:xfrm flipH="1">
              <a:off x="4671" y="2306"/>
              <a:ext cx="45"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51" name="Line 527">
              <a:extLst>
                <a:ext uri="{FF2B5EF4-FFF2-40B4-BE49-F238E27FC236}">
                  <a16:creationId xmlns:a16="http://schemas.microsoft.com/office/drawing/2014/main" id="{173F4DC9-E84A-8D49-9608-C13B4603E1BC}"/>
                </a:ext>
              </a:extLst>
            </p:cNvPr>
            <p:cNvSpPr>
              <a:spLocks noChangeShapeType="1"/>
            </p:cNvSpPr>
            <p:nvPr/>
          </p:nvSpPr>
          <p:spPr bwMode="auto">
            <a:xfrm flipH="1">
              <a:off x="4680" y="2344"/>
              <a:ext cx="48"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52" name="Line 528">
              <a:extLst>
                <a:ext uri="{FF2B5EF4-FFF2-40B4-BE49-F238E27FC236}">
                  <a16:creationId xmlns:a16="http://schemas.microsoft.com/office/drawing/2014/main" id="{B9BF3007-5D79-71CA-23D2-00092ABB0D1D}"/>
                </a:ext>
              </a:extLst>
            </p:cNvPr>
            <p:cNvSpPr>
              <a:spLocks noChangeShapeType="1"/>
            </p:cNvSpPr>
            <p:nvPr/>
          </p:nvSpPr>
          <p:spPr bwMode="auto">
            <a:xfrm flipH="1">
              <a:off x="4555" y="2344"/>
              <a:ext cx="70"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53" name="Line 529">
              <a:extLst>
                <a:ext uri="{FF2B5EF4-FFF2-40B4-BE49-F238E27FC236}">
                  <a16:creationId xmlns:a16="http://schemas.microsoft.com/office/drawing/2014/main" id="{BD9C7A18-7A5B-569E-2509-F1ADC9D390A1}"/>
                </a:ext>
              </a:extLst>
            </p:cNvPr>
            <p:cNvSpPr>
              <a:spLocks noChangeShapeType="1"/>
            </p:cNvSpPr>
            <p:nvPr/>
          </p:nvSpPr>
          <p:spPr bwMode="auto">
            <a:xfrm flipH="1">
              <a:off x="4444" y="2306"/>
              <a:ext cx="39"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54" name="Line 530">
              <a:extLst>
                <a:ext uri="{FF2B5EF4-FFF2-40B4-BE49-F238E27FC236}">
                  <a16:creationId xmlns:a16="http://schemas.microsoft.com/office/drawing/2014/main" id="{5C94B99B-A704-E590-E882-99AB9D2DBB7A}"/>
                </a:ext>
              </a:extLst>
            </p:cNvPr>
            <p:cNvSpPr>
              <a:spLocks noChangeShapeType="1"/>
            </p:cNvSpPr>
            <p:nvPr/>
          </p:nvSpPr>
          <p:spPr bwMode="auto">
            <a:xfrm flipH="1">
              <a:off x="4447" y="2344"/>
              <a:ext cx="47"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55" name="Line 531">
              <a:extLst>
                <a:ext uri="{FF2B5EF4-FFF2-40B4-BE49-F238E27FC236}">
                  <a16:creationId xmlns:a16="http://schemas.microsoft.com/office/drawing/2014/main" id="{2BA257E1-7069-8E1E-247A-B1C0F4B2E298}"/>
                </a:ext>
              </a:extLst>
            </p:cNvPr>
            <p:cNvSpPr>
              <a:spLocks noChangeShapeType="1"/>
            </p:cNvSpPr>
            <p:nvPr/>
          </p:nvSpPr>
          <p:spPr bwMode="auto">
            <a:xfrm flipH="1">
              <a:off x="4553" y="2344"/>
              <a:ext cx="72"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56" name="Line 532">
              <a:extLst>
                <a:ext uri="{FF2B5EF4-FFF2-40B4-BE49-F238E27FC236}">
                  <a16:creationId xmlns:a16="http://schemas.microsoft.com/office/drawing/2014/main" id="{2E86BB7D-2EF5-6C45-1ACB-9C5BDEA4BD1B}"/>
                </a:ext>
              </a:extLst>
            </p:cNvPr>
            <p:cNvSpPr>
              <a:spLocks noChangeShapeType="1"/>
            </p:cNvSpPr>
            <p:nvPr/>
          </p:nvSpPr>
          <p:spPr bwMode="auto">
            <a:xfrm flipH="1">
              <a:off x="4682" y="2344"/>
              <a:ext cx="46"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57" name="Line 533">
              <a:extLst>
                <a:ext uri="{FF2B5EF4-FFF2-40B4-BE49-F238E27FC236}">
                  <a16:creationId xmlns:a16="http://schemas.microsoft.com/office/drawing/2014/main" id="{55916A8C-DEAE-2526-F7A7-C75E602ED880}"/>
                </a:ext>
              </a:extLst>
            </p:cNvPr>
            <p:cNvSpPr>
              <a:spLocks noChangeShapeType="1"/>
            </p:cNvSpPr>
            <p:nvPr/>
          </p:nvSpPr>
          <p:spPr bwMode="auto">
            <a:xfrm flipH="1">
              <a:off x="4454" y="2381"/>
              <a:ext cx="52"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58" name="Line 534">
              <a:extLst>
                <a:ext uri="{FF2B5EF4-FFF2-40B4-BE49-F238E27FC236}">
                  <a16:creationId xmlns:a16="http://schemas.microsoft.com/office/drawing/2014/main" id="{662C55F3-8D5C-EE5C-1998-DB15B7E34722}"/>
                </a:ext>
              </a:extLst>
            </p:cNvPr>
            <p:cNvSpPr>
              <a:spLocks noChangeShapeType="1"/>
            </p:cNvSpPr>
            <p:nvPr/>
          </p:nvSpPr>
          <p:spPr bwMode="auto">
            <a:xfrm flipH="1">
              <a:off x="4565" y="2381"/>
              <a:ext cx="70"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59" name="Line 535">
              <a:extLst>
                <a:ext uri="{FF2B5EF4-FFF2-40B4-BE49-F238E27FC236}">
                  <a16:creationId xmlns:a16="http://schemas.microsoft.com/office/drawing/2014/main" id="{F5484D23-756E-C5C9-042A-57678AD6C01D}"/>
                </a:ext>
              </a:extLst>
            </p:cNvPr>
            <p:cNvSpPr>
              <a:spLocks noChangeShapeType="1"/>
            </p:cNvSpPr>
            <p:nvPr/>
          </p:nvSpPr>
          <p:spPr bwMode="auto">
            <a:xfrm flipH="1">
              <a:off x="4691" y="2381"/>
              <a:ext cx="51"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60" name="Line 536">
              <a:extLst>
                <a:ext uri="{FF2B5EF4-FFF2-40B4-BE49-F238E27FC236}">
                  <a16:creationId xmlns:a16="http://schemas.microsoft.com/office/drawing/2014/main" id="{29A3EABB-8BD2-26A9-A559-68EF25CB2D52}"/>
                </a:ext>
              </a:extLst>
            </p:cNvPr>
            <p:cNvSpPr>
              <a:spLocks noChangeShapeType="1"/>
            </p:cNvSpPr>
            <p:nvPr/>
          </p:nvSpPr>
          <p:spPr bwMode="auto">
            <a:xfrm flipH="1">
              <a:off x="4704" y="2419"/>
              <a:ext cx="50"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61" name="Line 537">
              <a:extLst>
                <a:ext uri="{FF2B5EF4-FFF2-40B4-BE49-F238E27FC236}">
                  <a16:creationId xmlns:a16="http://schemas.microsoft.com/office/drawing/2014/main" id="{179DD0D7-CBCF-DAB5-43BF-F829DB522715}"/>
                </a:ext>
              </a:extLst>
            </p:cNvPr>
            <p:cNvSpPr>
              <a:spLocks noChangeShapeType="1"/>
            </p:cNvSpPr>
            <p:nvPr/>
          </p:nvSpPr>
          <p:spPr bwMode="auto">
            <a:xfrm flipH="1">
              <a:off x="4574" y="2419"/>
              <a:ext cx="73"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62" name="Line 538">
              <a:extLst>
                <a:ext uri="{FF2B5EF4-FFF2-40B4-BE49-F238E27FC236}">
                  <a16:creationId xmlns:a16="http://schemas.microsoft.com/office/drawing/2014/main" id="{B5878D19-3CAB-CFDA-F22E-C22CDF4BC0A1}"/>
                </a:ext>
              </a:extLst>
            </p:cNvPr>
            <p:cNvSpPr>
              <a:spLocks noChangeShapeType="1"/>
            </p:cNvSpPr>
            <p:nvPr/>
          </p:nvSpPr>
          <p:spPr bwMode="auto">
            <a:xfrm flipH="1">
              <a:off x="4464" y="2419"/>
              <a:ext cx="53"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63" name="Line 539">
              <a:extLst>
                <a:ext uri="{FF2B5EF4-FFF2-40B4-BE49-F238E27FC236}">
                  <a16:creationId xmlns:a16="http://schemas.microsoft.com/office/drawing/2014/main" id="{D2100385-7D68-5703-6404-05F7A9524C90}"/>
                </a:ext>
              </a:extLst>
            </p:cNvPr>
            <p:cNvSpPr>
              <a:spLocks noChangeShapeType="1"/>
            </p:cNvSpPr>
            <p:nvPr/>
          </p:nvSpPr>
          <p:spPr bwMode="auto">
            <a:xfrm flipH="1">
              <a:off x="4473" y="2460"/>
              <a:ext cx="52"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64" name="Line 540">
              <a:extLst>
                <a:ext uri="{FF2B5EF4-FFF2-40B4-BE49-F238E27FC236}">
                  <a16:creationId xmlns:a16="http://schemas.microsoft.com/office/drawing/2014/main" id="{0CCDF522-100F-BB02-618A-1A58D9335631}"/>
                </a:ext>
              </a:extLst>
            </p:cNvPr>
            <p:cNvSpPr>
              <a:spLocks noChangeShapeType="1"/>
            </p:cNvSpPr>
            <p:nvPr/>
          </p:nvSpPr>
          <p:spPr bwMode="auto">
            <a:xfrm flipH="1">
              <a:off x="4583" y="2460"/>
              <a:ext cx="77"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65" name="Line 541">
              <a:extLst>
                <a:ext uri="{FF2B5EF4-FFF2-40B4-BE49-F238E27FC236}">
                  <a16:creationId xmlns:a16="http://schemas.microsoft.com/office/drawing/2014/main" id="{5A43244B-5BA9-A546-92F6-175D35B042A7}"/>
                </a:ext>
              </a:extLst>
            </p:cNvPr>
            <p:cNvSpPr>
              <a:spLocks noChangeShapeType="1"/>
            </p:cNvSpPr>
            <p:nvPr/>
          </p:nvSpPr>
          <p:spPr bwMode="auto">
            <a:xfrm flipH="1">
              <a:off x="4715" y="2460"/>
              <a:ext cx="55"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66" name="Line 542">
              <a:extLst>
                <a:ext uri="{FF2B5EF4-FFF2-40B4-BE49-F238E27FC236}">
                  <a16:creationId xmlns:a16="http://schemas.microsoft.com/office/drawing/2014/main" id="{E7274E9D-66C0-369F-817F-257ED5D0C00F}"/>
                </a:ext>
              </a:extLst>
            </p:cNvPr>
            <p:cNvSpPr>
              <a:spLocks noChangeShapeType="1"/>
            </p:cNvSpPr>
            <p:nvPr/>
          </p:nvSpPr>
          <p:spPr bwMode="auto">
            <a:xfrm flipH="1">
              <a:off x="4733" y="2507"/>
              <a:ext cx="55"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67" name="Line 543">
              <a:extLst>
                <a:ext uri="{FF2B5EF4-FFF2-40B4-BE49-F238E27FC236}">
                  <a16:creationId xmlns:a16="http://schemas.microsoft.com/office/drawing/2014/main" id="{0388FC23-3359-0CB6-9CD7-19EF094C6086}"/>
                </a:ext>
              </a:extLst>
            </p:cNvPr>
            <p:cNvSpPr>
              <a:spLocks noChangeShapeType="1"/>
            </p:cNvSpPr>
            <p:nvPr/>
          </p:nvSpPr>
          <p:spPr bwMode="auto">
            <a:xfrm flipH="1">
              <a:off x="4598" y="2507"/>
              <a:ext cx="78"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68" name="Line 544">
              <a:extLst>
                <a:ext uri="{FF2B5EF4-FFF2-40B4-BE49-F238E27FC236}">
                  <a16:creationId xmlns:a16="http://schemas.microsoft.com/office/drawing/2014/main" id="{1FA02368-F5A5-851A-4729-B1AD3674EDD6}"/>
                </a:ext>
              </a:extLst>
            </p:cNvPr>
            <p:cNvSpPr>
              <a:spLocks noChangeShapeType="1"/>
            </p:cNvSpPr>
            <p:nvPr/>
          </p:nvSpPr>
          <p:spPr bwMode="auto">
            <a:xfrm flipH="1">
              <a:off x="4488" y="2507"/>
              <a:ext cx="47"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69" name="Line 545">
              <a:extLst>
                <a:ext uri="{FF2B5EF4-FFF2-40B4-BE49-F238E27FC236}">
                  <a16:creationId xmlns:a16="http://schemas.microsoft.com/office/drawing/2014/main" id="{51A64DB2-A180-C903-4655-BADA90C3E8E3}"/>
                </a:ext>
              </a:extLst>
            </p:cNvPr>
            <p:cNvSpPr>
              <a:spLocks noChangeShapeType="1"/>
            </p:cNvSpPr>
            <p:nvPr/>
          </p:nvSpPr>
          <p:spPr bwMode="auto">
            <a:xfrm flipH="1">
              <a:off x="4496" y="2553"/>
              <a:ext cx="54"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70" name="Line 546">
              <a:extLst>
                <a:ext uri="{FF2B5EF4-FFF2-40B4-BE49-F238E27FC236}">
                  <a16:creationId xmlns:a16="http://schemas.microsoft.com/office/drawing/2014/main" id="{F4C5F9C8-150F-1988-96F5-73671B7A6C6F}"/>
                </a:ext>
              </a:extLst>
            </p:cNvPr>
            <p:cNvSpPr>
              <a:spLocks noChangeShapeType="1"/>
            </p:cNvSpPr>
            <p:nvPr/>
          </p:nvSpPr>
          <p:spPr bwMode="auto">
            <a:xfrm flipH="1">
              <a:off x="4607" y="2553"/>
              <a:ext cx="82"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71" name="Line 547">
              <a:extLst>
                <a:ext uri="{FF2B5EF4-FFF2-40B4-BE49-F238E27FC236}">
                  <a16:creationId xmlns:a16="http://schemas.microsoft.com/office/drawing/2014/main" id="{A643B635-16CF-CCB4-691D-2A89E72D1C3A}"/>
                </a:ext>
              </a:extLst>
            </p:cNvPr>
            <p:cNvSpPr>
              <a:spLocks noChangeShapeType="1"/>
            </p:cNvSpPr>
            <p:nvPr/>
          </p:nvSpPr>
          <p:spPr bwMode="auto">
            <a:xfrm flipH="1">
              <a:off x="4745" y="2553"/>
              <a:ext cx="60"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72" name="Line 548">
              <a:extLst>
                <a:ext uri="{FF2B5EF4-FFF2-40B4-BE49-F238E27FC236}">
                  <a16:creationId xmlns:a16="http://schemas.microsoft.com/office/drawing/2014/main" id="{8F774B41-A1E6-4630-9DD2-1F7F39821A6D}"/>
                </a:ext>
              </a:extLst>
            </p:cNvPr>
            <p:cNvSpPr>
              <a:spLocks noChangeShapeType="1"/>
            </p:cNvSpPr>
            <p:nvPr/>
          </p:nvSpPr>
          <p:spPr bwMode="auto">
            <a:xfrm flipH="1">
              <a:off x="4761" y="2601"/>
              <a:ext cx="61"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73" name="Line 549">
              <a:extLst>
                <a:ext uri="{FF2B5EF4-FFF2-40B4-BE49-F238E27FC236}">
                  <a16:creationId xmlns:a16="http://schemas.microsoft.com/office/drawing/2014/main" id="{9872D019-8F33-9205-E454-635DCF68ED1D}"/>
                </a:ext>
              </a:extLst>
            </p:cNvPr>
            <p:cNvSpPr>
              <a:spLocks noChangeShapeType="1"/>
            </p:cNvSpPr>
            <p:nvPr/>
          </p:nvSpPr>
          <p:spPr bwMode="auto">
            <a:xfrm flipH="1">
              <a:off x="4622" y="2601"/>
              <a:ext cx="83"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74" name="Line 550">
              <a:extLst>
                <a:ext uri="{FF2B5EF4-FFF2-40B4-BE49-F238E27FC236}">
                  <a16:creationId xmlns:a16="http://schemas.microsoft.com/office/drawing/2014/main" id="{86695916-CFFC-5E97-527F-D5DEE46AAC99}"/>
                </a:ext>
              </a:extLst>
            </p:cNvPr>
            <p:cNvSpPr>
              <a:spLocks noChangeShapeType="1"/>
            </p:cNvSpPr>
            <p:nvPr/>
          </p:nvSpPr>
          <p:spPr bwMode="auto">
            <a:xfrm flipH="1">
              <a:off x="4503" y="2601"/>
              <a:ext cx="60"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75" name="Line 551">
              <a:extLst>
                <a:ext uri="{FF2B5EF4-FFF2-40B4-BE49-F238E27FC236}">
                  <a16:creationId xmlns:a16="http://schemas.microsoft.com/office/drawing/2014/main" id="{5C259966-4193-F2C7-CA79-264CFECAB056}"/>
                </a:ext>
              </a:extLst>
            </p:cNvPr>
            <p:cNvSpPr>
              <a:spLocks noChangeShapeType="1"/>
            </p:cNvSpPr>
            <p:nvPr/>
          </p:nvSpPr>
          <p:spPr bwMode="auto">
            <a:xfrm flipH="1">
              <a:off x="4514" y="2648"/>
              <a:ext cx="60"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76" name="Line 552">
              <a:extLst>
                <a:ext uri="{FF2B5EF4-FFF2-40B4-BE49-F238E27FC236}">
                  <a16:creationId xmlns:a16="http://schemas.microsoft.com/office/drawing/2014/main" id="{4B5F830D-0064-EBCC-805C-82D535D23D41}"/>
                </a:ext>
              </a:extLst>
            </p:cNvPr>
            <p:cNvSpPr>
              <a:spLocks noChangeShapeType="1"/>
            </p:cNvSpPr>
            <p:nvPr/>
          </p:nvSpPr>
          <p:spPr bwMode="auto">
            <a:xfrm flipH="1">
              <a:off x="4631" y="2648"/>
              <a:ext cx="88"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77" name="Line 553">
              <a:extLst>
                <a:ext uri="{FF2B5EF4-FFF2-40B4-BE49-F238E27FC236}">
                  <a16:creationId xmlns:a16="http://schemas.microsoft.com/office/drawing/2014/main" id="{C84627E0-B94C-7522-228F-F1CB4F739C2A}"/>
                </a:ext>
              </a:extLst>
            </p:cNvPr>
            <p:cNvSpPr>
              <a:spLocks noChangeShapeType="1"/>
            </p:cNvSpPr>
            <p:nvPr/>
          </p:nvSpPr>
          <p:spPr bwMode="auto">
            <a:xfrm flipH="1">
              <a:off x="4776" y="2648"/>
              <a:ext cx="59"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78" name="Line 554">
              <a:extLst>
                <a:ext uri="{FF2B5EF4-FFF2-40B4-BE49-F238E27FC236}">
                  <a16:creationId xmlns:a16="http://schemas.microsoft.com/office/drawing/2014/main" id="{7B27BFDD-FE93-0463-F21F-AE57355D262C}"/>
                </a:ext>
              </a:extLst>
            </p:cNvPr>
            <p:cNvSpPr>
              <a:spLocks noChangeShapeType="1"/>
            </p:cNvSpPr>
            <p:nvPr/>
          </p:nvSpPr>
          <p:spPr bwMode="auto">
            <a:xfrm flipH="1">
              <a:off x="4516" y="2648"/>
              <a:ext cx="58"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79" name="Line 555">
              <a:extLst>
                <a:ext uri="{FF2B5EF4-FFF2-40B4-BE49-F238E27FC236}">
                  <a16:creationId xmlns:a16="http://schemas.microsoft.com/office/drawing/2014/main" id="{0527B734-0C5F-B6EF-80A4-1BA221536CF1}"/>
                </a:ext>
              </a:extLst>
            </p:cNvPr>
            <p:cNvSpPr>
              <a:spLocks noChangeShapeType="1"/>
            </p:cNvSpPr>
            <p:nvPr/>
          </p:nvSpPr>
          <p:spPr bwMode="auto">
            <a:xfrm flipH="1">
              <a:off x="4632" y="2648"/>
              <a:ext cx="87"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80" name="Line 556">
              <a:extLst>
                <a:ext uri="{FF2B5EF4-FFF2-40B4-BE49-F238E27FC236}">
                  <a16:creationId xmlns:a16="http://schemas.microsoft.com/office/drawing/2014/main" id="{3D15634D-023C-9DEF-29AB-4AB4AB98F349}"/>
                </a:ext>
              </a:extLst>
            </p:cNvPr>
            <p:cNvSpPr>
              <a:spLocks noChangeShapeType="1"/>
            </p:cNvSpPr>
            <p:nvPr/>
          </p:nvSpPr>
          <p:spPr bwMode="auto">
            <a:xfrm flipH="1">
              <a:off x="4793" y="2699"/>
              <a:ext cx="63"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81" name="Line 557">
              <a:extLst>
                <a:ext uri="{FF2B5EF4-FFF2-40B4-BE49-F238E27FC236}">
                  <a16:creationId xmlns:a16="http://schemas.microsoft.com/office/drawing/2014/main" id="{883F5CFA-D68F-8024-738C-3BCEDF4352F6}"/>
                </a:ext>
              </a:extLst>
            </p:cNvPr>
            <p:cNvSpPr>
              <a:spLocks noChangeShapeType="1"/>
            </p:cNvSpPr>
            <p:nvPr/>
          </p:nvSpPr>
          <p:spPr bwMode="auto">
            <a:xfrm flipH="1">
              <a:off x="4645" y="2699"/>
              <a:ext cx="88"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82" name="Line 558">
              <a:extLst>
                <a:ext uri="{FF2B5EF4-FFF2-40B4-BE49-F238E27FC236}">
                  <a16:creationId xmlns:a16="http://schemas.microsoft.com/office/drawing/2014/main" id="{9F2EEE1E-E187-6AF9-E312-5A4C70178896}"/>
                </a:ext>
              </a:extLst>
            </p:cNvPr>
            <p:cNvSpPr>
              <a:spLocks noChangeShapeType="1"/>
            </p:cNvSpPr>
            <p:nvPr/>
          </p:nvSpPr>
          <p:spPr bwMode="auto">
            <a:xfrm flipH="1">
              <a:off x="4527" y="2699"/>
              <a:ext cx="57"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83" name="Line 559">
              <a:extLst>
                <a:ext uri="{FF2B5EF4-FFF2-40B4-BE49-F238E27FC236}">
                  <a16:creationId xmlns:a16="http://schemas.microsoft.com/office/drawing/2014/main" id="{16FBF5A6-EAE5-5A73-E265-C1E338ED0402}"/>
                </a:ext>
              </a:extLst>
            </p:cNvPr>
            <p:cNvSpPr>
              <a:spLocks noChangeShapeType="1"/>
            </p:cNvSpPr>
            <p:nvPr/>
          </p:nvSpPr>
          <p:spPr bwMode="auto">
            <a:xfrm flipH="1">
              <a:off x="4538" y="2748"/>
              <a:ext cx="61"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84" name="Line 560">
              <a:extLst>
                <a:ext uri="{FF2B5EF4-FFF2-40B4-BE49-F238E27FC236}">
                  <a16:creationId xmlns:a16="http://schemas.microsoft.com/office/drawing/2014/main" id="{CDAA2A25-FFE8-B9CC-76EC-DDB927D6C796}"/>
                </a:ext>
              </a:extLst>
            </p:cNvPr>
            <p:cNvSpPr>
              <a:spLocks noChangeShapeType="1"/>
            </p:cNvSpPr>
            <p:nvPr/>
          </p:nvSpPr>
          <p:spPr bwMode="auto">
            <a:xfrm flipH="1">
              <a:off x="4658" y="2748"/>
              <a:ext cx="91"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85" name="Line 561">
              <a:extLst>
                <a:ext uri="{FF2B5EF4-FFF2-40B4-BE49-F238E27FC236}">
                  <a16:creationId xmlns:a16="http://schemas.microsoft.com/office/drawing/2014/main" id="{1E675F03-473D-8321-C759-1514FDE0EA50}"/>
                </a:ext>
              </a:extLst>
            </p:cNvPr>
            <p:cNvSpPr>
              <a:spLocks noChangeShapeType="1"/>
            </p:cNvSpPr>
            <p:nvPr/>
          </p:nvSpPr>
          <p:spPr bwMode="auto">
            <a:xfrm flipH="1">
              <a:off x="4808" y="2748"/>
              <a:ext cx="66"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86" name="Line 562">
              <a:extLst>
                <a:ext uri="{FF2B5EF4-FFF2-40B4-BE49-F238E27FC236}">
                  <a16:creationId xmlns:a16="http://schemas.microsoft.com/office/drawing/2014/main" id="{1D96E3F1-9D89-BDF0-E209-091588A03634}"/>
                </a:ext>
              </a:extLst>
            </p:cNvPr>
            <p:cNvSpPr>
              <a:spLocks noChangeShapeType="1"/>
            </p:cNvSpPr>
            <p:nvPr/>
          </p:nvSpPr>
          <p:spPr bwMode="auto">
            <a:xfrm flipH="1">
              <a:off x="4824" y="2800"/>
              <a:ext cx="69"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87" name="Line 563">
              <a:extLst>
                <a:ext uri="{FF2B5EF4-FFF2-40B4-BE49-F238E27FC236}">
                  <a16:creationId xmlns:a16="http://schemas.microsoft.com/office/drawing/2014/main" id="{36E8076F-936C-02AD-2521-B9EDEB853D3C}"/>
                </a:ext>
              </a:extLst>
            </p:cNvPr>
            <p:cNvSpPr>
              <a:spLocks noChangeShapeType="1"/>
            </p:cNvSpPr>
            <p:nvPr/>
          </p:nvSpPr>
          <p:spPr bwMode="auto">
            <a:xfrm flipH="1">
              <a:off x="4674" y="2800"/>
              <a:ext cx="92"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88" name="Line 564">
              <a:extLst>
                <a:ext uri="{FF2B5EF4-FFF2-40B4-BE49-F238E27FC236}">
                  <a16:creationId xmlns:a16="http://schemas.microsoft.com/office/drawing/2014/main" id="{DFCA38A1-0402-6294-0750-B483449A027A}"/>
                </a:ext>
              </a:extLst>
            </p:cNvPr>
            <p:cNvSpPr>
              <a:spLocks noChangeShapeType="1"/>
            </p:cNvSpPr>
            <p:nvPr/>
          </p:nvSpPr>
          <p:spPr bwMode="auto">
            <a:xfrm flipH="1">
              <a:off x="4538" y="2748"/>
              <a:ext cx="59"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89" name="Line 565">
              <a:extLst>
                <a:ext uri="{FF2B5EF4-FFF2-40B4-BE49-F238E27FC236}">
                  <a16:creationId xmlns:a16="http://schemas.microsoft.com/office/drawing/2014/main" id="{27049849-643F-3A24-828D-04C9506DAD60}"/>
                </a:ext>
              </a:extLst>
            </p:cNvPr>
            <p:cNvSpPr>
              <a:spLocks noChangeShapeType="1"/>
            </p:cNvSpPr>
            <p:nvPr/>
          </p:nvSpPr>
          <p:spPr bwMode="auto">
            <a:xfrm flipH="1">
              <a:off x="4548" y="2800"/>
              <a:ext cx="66"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90" name="Line 566">
              <a:extLst>
                <a:ext uri="{FF2B5EF4-FFF2-40B4-BE49-F238E27FC236}">
                  <a16:creationId xmlns:a16="http://schemas.microsoft.com/office/drawing/2014/main" id="{541856E1-7480-BA70-5B2E-753ABB8A469A}"/>
                </a:ext>
              </a:extLst>
            </p:cNvPr>
            <p:cNvSpPr>
              <a:spLocks noChangeShapeType="1"/>
            </p:cNvSpPr>
            <p:nvPr/>
          </p:nvSpPr>
          <p:spPr bwMode="auto">
            <a:xfrm flipH="1">
              <a:off x="4673" y="2800"/>
              <a:ext cx="93"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91" name="Line 567">
              <a:extLst>
                <a:ext uri="{FF2B5EF4-FFF2-40B4-BE49-F238E27FC236}">
                  <a16:creationId xmlns:a16="http://schemas.microsoft.com/office/drawing/2014/main" id="{1E25BB74-9753-EC6A-C076-B2D5E88DCE72}"/>
                </a:ext>
              </a:extLst>
            </p:cNvPr>
            <p:cNvSpPr>
              <a:spLocks noChangeShapeType="1"/>
            </p:cNvSpPr>
            <p:nvPr/>
          </p:nvSpPr>
          <p:spPr bwMode="auto">
            <a:xfrm flipH="1">
              <a:off x="4825" y="2800"/>
              <a:ext cx="65"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92" name="Line 568">
              <a:extLst>
                <a:ext uri="{FF2B5EF4-FFF2-40B4-BE49-F238E27FC236}">
                  <a16:creationId xmlns:a16="http://schemas.microsoft.com/office/drawing/2014/main" id="{CE046C52-FF9F-5643-C1D6-A4FB6C278F32}"/>
                </a:ext>
              </a:extLst>
            </p:cNvPr>
            <p:cNvSpPr>
              <a:spLocks noChangeShapeType="1"/>
            </p:cNvSpPr>
            <p:nvPr/>
          </p:nvSpPr>
          <p:spPr bwMode="auto">
            <a:xfrm flipH="1">
              <a:off x="4840" y="2850"/>
              <a:ext cx="71"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93" name="Line 569">
              <a:extLst>
                <a:ext uri="{FF2B5EF4-FFF2-40B4-BE49-F238E27FC236}">
                  <a16:creationId xmlns:a16="http://schemas.microsoft.com/office/drawing/2014/main" id="{3392BDB2-5C29-FE8E-F1E9-71FE8712C6F6}"/>
                </a:ext>
              </a:extLst>
            </p:cNvPr>
            <p:cNvSpPr>
              <a:spLocks noChangeShapeType="1"/>
            </p:cNvSpPr>
            <p:nvPr/>
          </p:nvSpPr>
          <p:spPr bwMode="auto">
            <a:xfrm flipH="1">
              <a:off x="4687" y="2850"/>
              <a:ext cx="94"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94" name="Line 570">
              <a:extLst>
                <a:ext uri="{FF2B5EF4-FFF2-40B4-BE49-F238E27FC236}">
                  <a16:creationId xmlns:a16="http://schemas.microsoft.com/office/drawing/2014/main" id="{3C27AE6B-57D3-C410-187B-A9AB4599543B}"/>
                </a:ext>
              </a:extLst>
            </p:cNvPr>
            <p:cNvSpPr>
              <a:spLocks noChangeShapeType="1"/>
            </p:cNvSpPr>
            <p:nvPr/>
          </p:nvSpPr>
          <p:spPr bwMode="auto">
            <a:xfrm flipH="1">
              <a:off x="4560" y="2850"/>
              <a:ext cx="65"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95" name="Line 571">
              <a:extLst>
                <a:ext uri="{FF2B5EF4-FFF2-40B4-BE49-F238E27FC236}">
                  <a16:creationId xmlns:a16="http://schemas.microsoft.com/office/drawing/2014/main" id="{466E091C-77A0-11B5-5347-56C1DA21F1CF}"/>
                </a:ext>
              </a:extLst>
            </p:cNvPr>
            <p:cNvSpPr>
              <a:spLocks noChangeShapeType="1"/>
            </p:cNvSpPr>
            <p:nvPr/>
          </p:nvSpPr>
          <p:spPr bwMode="auto">
            <a:xfrm flipH="1">
              <a:off x="4571" y="2901"/>
              <a:ext cx="69"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96" name="Line 572">
              <a:extLst>
                <a:ext uri="{FF2B5EF4-FFF2-40B4-BE49-F238E27FC236}">
                  <a16:creationId xmlns:a16="http://schemas.microsoft.com/office/drawing/2014/main" id="{F0AF7486-F3B1-9DF4-DDC8-3859B17BBE29}"/>
                </a:ext>
              </a:extLst>
            </p:cNvPr>
            <p:cNvSpPr>
              <a:spLocks noChangeShapeType="1"/>
            </p:cNvSpPr>
            <p:nvPr/>
          </p:nvSpPr>
          <p:spPr bwMode="auto">
            <a:xfrm flipH="1">
              <a:off x="4700" y="2901"/>
              <a:ext cx="98"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97" name="Line 573">
              <a:extLst>
                <a:ext uri="{FF2B5EF4-FFF2-40B4-BE49-F238E27FC236}">
                  <a16:creationId xmlns:a16="http://schemas.microsoft.com/office/drawing/2014/main" id="{08258C63-2AD9-AB00-3219-5D165EBB3062}"/>
                </a:ext>
              </a:extLst>
            </p:cNvPr>
            <p:cNvSpPr>
              <a:spLocks noChangeShapeType="1"/>
            </p:cNvSpPr>
            <p:nvPr/>
          </p:nvSpPr>
          <p:spPr bwMode="auto">
            <a:xfrm flipH="1">
              <a:off x="4857" y="2901"/>
              <a:ext cx="72"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98" name="Line 574">
              <a:extLst>
                <a:ext uri="{FF2B5EF4-FFF2-40B4-BE49-F238E27FC236}">
                  <a16:creationId xmlns:a16="http://schemas.microsoft.com/office/drawing/2014/main" id="{CEC533E5-92B2-A058-A5E1-E164FF5470A1}"/>
                </a:ext>
              </a:extLst>
            </p:cNvPr>
            <p:cNvSpPr>
              <a:spLocks noChangeShapeType="1"/>
            </p:cNvSpPr>
            <p:nvPr/>
          </p:nvSpPr>
          <p:spPr bwMode="auto">
            <a:xfrm flipH="1">
              <a:off x="4875" y="2952"/>
              <a:ext cx="69"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099" name="Line 575">
              <a:extLst>
                <a:ext uri="{FF2B5EF4-FFF2-40B4-BE49-F238E27FC236}">
                  <a16:creationId xmlns:a16="http://schemas.microsoft.com/office/drawing/2014/main" id="{4BC6E51A-518D-2BFE-D5E9-44A7094151E1}"/>
                </a:ext>
              </a:extLst>
            </p:cNvPr>
            <p:cNvSpPr>
              <a:spLocks noChangeShapeType="1"/>
            </p:cNvSpPr>
            <p:nvPr/>
          </p:nvSpPr>
          <p:spPr bwMode="auto">
            <a:xfrm flipH="1">
              <a:off x="4716" y="2952"/>
              <a:ext cx="98"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00" name="Line 576">
              <a:extLst>
                <a:ext uri="{FF2B5EF4-FFF2-40B4-BE49-F238E27FC236}">
                  <a16:creationId xmlns:a16="http://schemas.microsoft.com/office/drawing/2014/main" id="{3F917629-8E15-CD5E-3832-2DBC9377614E}"/>
                </a:ext>
              </a:extLst>
            </p:cNvPr>
            <p:cNvSpPr>
              <a:spLocks noChangeShapeType="1"/>
            </p:cNvSpPr>
            <p:nvPr/>
          </p:nvSpPr>
          <p:spPr bwMode="auto">
            <a:xfrm flipH="1">
              <a:off x="4583" y="2952"/>
              <a:ext cx="69"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01" name="Line 577">
              <a:extLst>
                <a:ext uri="{FF2B5EF4-FFF2-40B4-BE49-F238E27FC236}">
                  <a16:creationId xmlns:a16="http://schemas.microsoft.com/office/drawing/2014/main" id="{5428CBFB-AD62-40A5-4A8A-D478BF9240C7}"/>
                </a:ext>
              </a:extLst>
            </p:cNvPr>
            <p:cNvSpPr>
              <a:spLocks noChangeShapeType="1"/>
            </p:cNvSpPr>
            <p:nvPr/>
          </p:nvSpPr>
          <p:spPr bwMode="auto">
            <a:xfrm flipH="1">
              <a:off x="4593" y="3004"/>
              <a:ext cx="72"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02" name="Line 578">
              <a:extLst>
                <a:ext uri="{FF2B5EF4-FFF2-40B4-BE49-F238E27FC236}">
                  <a16:creationId xmlns:a16="http://schemas.microsoft.com/office/drawing/2014/main" id="{50D9E302-8ADF-891B-FE59-5703D491B840}"/>
                </a:ext>
              </a:extLst>
            </p:cNvPr>
            <p:cNvSpPr>
              <a:spLocks noChangeShapeType="1"/>
            </p:cNvSpPr>
            <p:nvPr/>
          </p:nvSpPr>
          <p:spPr bwMode="auto">
            <a:xfrm flipH="1">
              <a:off x="4727" y="3004"/>
              <a:ext cx="100"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03" name="Line 579">
              <a:extLst>
                <a:ext uri="{FF2B5EF4-FFF2-40B4-BE49-F238E27FC236}">
                  <a16:creationId xmlns:a16="http://schemas.microsoft.com/office/drawing/2014/main" id="{056F0715-BA01-AA8A-8F67-BD791A717CAD}"/>
                </a:ext>
              </a:extLst>
            </p:cNvPr>
            <p:cNvSpPr>
              <a:spLocks noChangeShapeType="1"/>
            </p:cNvSpPr>
            <p:nvPr/>
          </p:nvSpPr>
          <p:spPr bwMode="auto">
            <a:xfrm flipH="1">
              <a:off x="4888" y="3004"/>
              <a:ext cx="74"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04" name="Line 580">
              <a:extLst>
                <a:ext uri="{FF2B5EF4-FFF2-40B4-BE49-F238E27FC236}">
                  <a16:creationId xmlns:a16="http://schemas.microsoft.com/office/drawing/2014/main" id="{B35747B5-A9AE-1A7E-D504-A2D70763DA39}"/>
                </a:ext>
              </a:extLst>
            </p:cNvPr>
            <p:cNvSpPr>
              <a:spLocks noChangeShapeType="1"/>
            </p:cNvSpPr>
            <p:nvPr/>
          </p:nvSpPr>
          <p:spPr bwMode="auto">
            <a:xfrm flipH="1">
              <a:off x="4906" y="3055"/>
              <a:ext cx="78"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05" name="Line 581">
              <a:extLst>
                <a:ext uri="{FF2B5EF4-FFF2-40B4-BE49-F238E27FC236}">
                  <a16:creationId xmlns:a16="http://schemas.microsoft.com/office/drawing/2014/main" id="{F4FE0A74-2458-F3B1-7BB6-EB98C874D61B}"/>
                </a:ext>
              </a:extLst>
            </p:cNvPr>
            <p:cNvSpPr>
              <a:spLocks noChangeShapeType="1"/>
            </p:cNvSpPr>
            <p:nvPr/>
          </p:nvSpPr>
          <p:spPr bwMode="auto">
            <a:xfrm flipH="1">
              <a:off x="4742" y="3055"/>
              <a:ext cx="101"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06" name="Line 582">
              <a:extLst>
                <a:ext uri="{FF2B5EF4-FFF2-40B4-BE49-F238E27FC236}">
                  <a16:creationId xmlns:a16="http://schemas.microsoft.com/office/drawing/2014/main" id="{BFF30625-1831-44A7-2856-1E10AD239DA9}"/>
                </a:ext>
              </a:extLst>
            </p:cNvPr>
            <p:cNvSpPr>
              <a:spLocks noChangeShapeType="1"/>
            </p:cNvSpPr>
            <p:nvPr/>
          </p:nvSpPr>
          <p:spPr bwMode="auto">
            <a:xfrm flipH="1">
              <a:off x="4607" y="3055"/>
              <a:ext cx="72"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07" name="Line 583">
              <a:extLst>
                <a:ext uri="{FF2B5EF4-FFF2-40B4-BE49-F238E27FC236}">
                  <a16:creationId xmlns:a16="http://schemas.microsoft.com/office/drawing/2014/main" id="{D034D010-C297-0195-EC20-746440B4216A}"/>
                </a:ext>
              </a:extLst>
            </p:cNvPr>
            <p:cNvSpPr>
              <a:spLocks noChangeShapeType="1"/>
            </p:cNvSpPr>
            <p:nvPr/>
          </p:nvSpPr>
          <p:spPr bwMode="auto">
            <a:xfrm flipH="1">
              <a:off x="4618" y="3106"/>
              <a:ext cx="74"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08" name="Line 584">
              <a:extLst>
                <a:ext uri="{FF2B5EF4-FFF2-40B4-BE49-F238E27FC236}">
                  <a16:creationId xmlns:a16="http://schemas.microsoft.com/office/drawing/2014/main" id="{8D0D6434-46E8-B847-719E-AC57B513024E}"/>
                </a:ext>
              </a:extLst>
            </p:cNvPr>
            <p:cNvSpPr>
              <a:spLocks noChangeShapeType="1"/>
            </p:cNvSpPr>
            <p:nvPr/>
          </p:nvSpPr>
          <p:spPr bwMode="auto">
            <a:xfrm flipH="1">
              <a:off x="4754" y="3106"/>
              <a:ext cx="100"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09" name="Line 585">
              <a:extLst>
                <a:ext uri="{FF2B5EF4-FFF2-40B4-BE49-F238E27FC236}">
                  <a16:creationId xmlns:a16="http://schemas.microsoft.com/office/drawing/2014/main" id="{0077C8C8-C97D-C737-B353-264E4ED2DD6D}"/>
                </a:ext>
              </a:extLst>
            </p:cNvPr>
            <p:cNvSpPr>
              <a:spLocks noChangeShapeType="1"/>
            </p:cNvSpPr>
            <p:nvPr/>
          </p:nvSpPr>
          <p:spPr bwMode="auto">
            <a:xfrm flipH="1">
              <a:off x="4921" y="3106"/>
              <a:ext cx="80"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10" name="Line 586">
              <a:extLst>
                <a:ext uri="{FF2B5EF4-FFF2-40B4-BE49-F238E27FC236}">
                  <a16:creationId xmlns:a16="http://schemas.microsoft.com/office/drawing/2014/main" id="{D2967D57-BC6E-1362-5940-9E61A50979C9}"/>
                </a:ext>
              </a:extLst>
            </p:cNvPr>
            <p:cNvSpPr>
              <a:spLocks noChangeShapeType="1"/>
            </p:cNvSpPr>
            <p:nvPr/>
          </p:nvSpPr>
          <p:spPr bwMode="auto">
            <a:xfrm flipH="1">
              <a:off x="4935" y="3157"/>
              <a:ext cx="88"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11" name="Line 587">
              <a:extLst>
                <a:ext uri="{FF2B5EF4-FFF2-40B4-BE49-F238E27FC236}">
                  <a16:creationId xmlns:a16="http://schemas.microsoft.com/office/drawing/2014/main" id="{D5429F21-AA39-0E78-9725-F2A41E6079F7}"/>
                </a:ext>
              </a:extLst>
            </p:cNvPr>
            <p:cNvSpPr>
              <a:spLocks noChangeShapeType="1"/>
            </p:cNvSpPr>
            <p:nvPr/>
          </p:nvSpPr>
          <p:spPr bwMode="auto">
            <a:xfrm flipH="1">
              <a:off x="4768" y="3157"/>
              <a:ext cx="109"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12" name="Line 588">
              <a:extLst>
                <a:ext uri="{FF2B5EF4-FFF2-40B4-BE49-F238E27FC236}">
                  <a16:creationId xmlns:a16="http://schemas.microsoft.com/office/drawing/2014/main" id="{3E384FCD-6C90-29B1-E7CE-04089D466D81}"/>
                </a:ext>
              </a:extLst>
            </p:cNvPr>
            <p:cNvSpPr>
              <a:spLocks noChangeShapeType="1"/>
            </p:cNvSpPr>
            <p:nvPr/>
          </p:nvSpPr>
          <p:spPr bwMode="auto">
            <a:xfrm flipH="1">
              <a:off x="4629" y="3157"/>
              <a:ext cx="75"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13" name="Line 589">
              <a:extLst>
                <a:ext uri="{FF2B5EF4-FFF2-40B4-BE49-F238E27FC236}">
                  <a16:creationId xmlns:a16="http://schemas.microsoft.com/office/drawing/2014/main" id="{99B89D1C-7C21-E917-77B4-198F349EB8A2}"/>
                </a:ext>
              </a:extLst>
            </p:cNvPr>
            <p:cNvSpPr>
              <a:spLocks noChangeShapeType="1"/>
            </p:cNvSpPr>
            <p:nvPr/>
          </p:nvSpPr>
          <p:spPr bwMode="auto">
            <a:xfrm flipH="1">
              <a:off x="4608" y="3217"/>
              <a:ext cx="448" cy="0"/>
            </a:xfrm>
            <a:prstGeom prst="line">
              <a:avLst/>
            </a:prstGeom>
            <a:noFill/>
            <a:ln w="508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14" name="Line 590">
              <a:extLst>
                <a:ext uri="{FF2B5EF4-FFF2-40B4-BE49-F238E27FC236}">
                  <a16:creationId xmlns:a16="http://schemas.microsoft.com/office/drawing/2014/main" id="{EACC895B-9422-8F92-6C72-3024D8E1D761}"/>
                </a:ext>
              </a:extLst>
            </p:cNvPr>
            <p:cNvSpPr>
              <a:spLocks noChangeShapeType="1"/>
            </p:cNvSpPr>
            <p:nvPr/>
          </p:nvSpPr>
          <p:spPr bwMode="auto">
            <a:xfrm flipH="1">
              <a:off x="4641" y="3217"/>
              <a:ext cx="75"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15" name="Line 591">
              <a:extLst>
                <a:ext uri="{FF2B5EF4-FFF2-40B4-BE49-F238E27FC236}">
                  <a16:creationId xmlns:a16="http://schemas.microsoft.com/office/drawing/2014/main" id="{C7883665-B8E0-585D-9FF1-5D590F746EBF}"/>
                </a:ext>
              </a:extLst>
            </p:cNvPr>
            <p:cNvSpPr>
              <a:spLocks noChangeShapeType="1"/>
            </p:cNvSpPr>
            <p:nvPr/>
          </p:nvSpPr>
          <p:spPr bwMode="auto">
            <a:xfrm flipH="1">
              <a:off x="4655" y="3279"/>
              <a:ext cx="78"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16" name="Line 592">
              <a:extLst>
                <a:ext uri="{FF2B5EF4-FFF2-40B4-BE49-F238E27FC236}">
                  <a16:creationId xmlns:a16="http://schemas.microsoft.com/office/drawing/2014/main" id="{0FA7FFC7-5B55-F83B-AF76-A5AFFD01C3CF}"/>
                </a:ext>
              </a:extLst>
            </p:cNvPr>
            <p:cNvSpPr>
              <a:spLocks noChangeShapeType="1"/>
            </p:cNvSpPr>
            <p:nvPr/>
          </p:nvSpPr>
          <p:spPr bwMode="auto">
            <a:xfrm flipH="1">
              <a:off x="4671" y="3344"/>
              <a:ext cx="82"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17" name="Line 593">
              <a:extLst>
                <a:ext uri="{FF2B5EF4-FFF2-40B4-BE49-F238E27FC236}">
                  <a16:creationId xmlns:a16="http://schemas.microsoft.com/office/drawing/2014/main" id="{811F5D21-E5B6-4E7D-A9FA-1F01390B016E}"/>
                </a:ext>
              </a:extLst>
            </p:cNvPr>
            <p:cNvSpPr>
              <a:spLocks noChangeShapeType="1"/>
            </p:cNvSpPr>
            <p:nvPr/>
          </p:nvSpPr>
          <p:spPr bwMode="auto">
            <a:xfrm flipH="1">
              <a:off x="4683" y="3412"/>
              <a:ext cx="87"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18" name="Line 594">
              <a:extLst>
                <a:ext uri="{FF2B5EF4-FFF2-40B4-BE49-F238E27FC236}">
                  <a16:creationId xmlns:a16="http://schemas.microsoft.com/office/drawing/2014/main" id="{813F009F-B0AF-1EC8-7E0D-B7DA3245DD73}"/>
                </a:ext>
              </a:extLst>
            </p:cNvPr>
            <p:cNvSpPr>
              <a:spLocks noChangeShapeType="1"/>
            </p:cNvSpPr>
            <p:nvPr/>
          </p:nvSpPr>
          <p:spPr bwMode="auto">
            <a:xfrm flipH="1">
              <a:off x="4699" y="3481"/>
              <a:ext cx="89"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19" name="Line 595">
              <a:extLst>
                <a:ext uri="{FF2B5EF4-FFF2-40B4-BE49-F238E27FC236}">
                  <a16:creationId xmlns:a16="http://schemas.microsoft.com/office/drawing/2014/main" id="{E1D6E2B9-AEFA-2072-23DF-4BD92A14E978}"/>
                </a:ext>
              </a:extLst>
            </p:cNvPr>
            <p:cNvSpPr>
              <a:spLocks noChangeShapeType="1"/>
            </p:cNvSpPr>
            <p:nvPr/>
          </p:nvSpPr>
          <p:spPr bwMode="auto">
            <a:xfrm flipH="1">
              <a:off x="4715" y="3551"/>
              <a:ext cx="90"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20" name="Line 596">
              <a:extLst>
                <a:ext uri="{FF2B5EF4-FFF2-40B4-BE49-F238E27FC236}">
                  <a16:creationId xmlns:a16="http://schemas.microsoft.com/office/drawing/2014/main" id="{19A72234-C7E9-AA9D-F3CA-2032282E3626}"/>
                </a:ext>
              </a:extLst>
            </p:cNvPr>
            <p:cNvSpPr>
              <a:spLocks noChangeShapeType="1"/>
            </p:cNvSpPr>
            <p:nvPr/>
          </p:nvSpPr>
          <p:spPr bwMode="auto">
            <a:xfrm flipH="1">
              <a:off x="4731" y="3621"/>
              <a:ext cx="94"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21" name="Line 597">
              <a:extLst>
                <a:ext uri="{FF2B5EF4-FFF2-40B4-BE49-F238E27FC236}">
                  <a16:creationId xmlns:a16="http://schemas.microsoft.com/office/drawing/2014/main" id="{880E32DA-904A-946F-A3B4-004709CF4617}"/>
                </a:ext>
              </a:extLst>
            </p:cNvPr>
            <p:cNvSpPr>
              <a:spLocks noChangeShapeType="1"/>
            </p:cNvSpPr>
            <p:nvPr/>
          </p:nvSpPr>
          <p:spPr bwMode="auto">
            <a:xfrm flipH="1">
              <a:off x="4745" y="3695"/>
              <a:ext cx="98"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22" name="Line 598">
              <a:extLst>
                <a:ext uri="{FF2B5EF4-FFF2-40B4-BE49-F238E27FC236}">
                  <a16:creationId xmlns:a16="http://schemas.microsoft.com/office/drawing/2014/main" id="{F59765C3-14CA-2E85-665A-39B55D03C01C}"/>
                </a:ext>
              </a:extLst>
            </p:cNvPr>
            <p:cNvSpPr>
              <a:spLocks noChangeShapeType="1"/>
            </p:cNvSpPr>
            <p:nvPr/>
          </p:nvSpPr>
          <p:spPr bwMode="auto">
            <a:xfrm flipH="1" flipV="1">
              <a:off x="4337" y="1789"/>
              <a:ext cx="478" cy="1995"/>
            </a:xfrm>
            <a:prstGeom prst="line">
              <a:avLst/>
            </a:prstGeom>
            <a:noFill/>
            <a:ln w="12700">
              <a:solidFill>
                <a:srgbClr val="B2B2B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23" name="Line 599">
              <a:extLst>
                <a:ext uri="{FF2B5EF4-FFF2-40B4-BE49-F238E27FC236}">
                  <a16:creationId xmlns:a16="http://schemas.microsoft.com/office/drawing/2014/main" id="{4066A359-AA35-D7CC-DB57-64248DA08E5F}"/>
                </a:ext>
              </a:extLst>
            </p:cNvPr>
            <p:cNvSpPr>
              <a:spLocks noChangeShapeType="1"/>
            </p:cNvSpPr>
            <p:nvPr/>
          </p:nvSpPr>
          <p:spPr bwMode="auto">
            <a:xfrm flipH="1" flipV="1">
              <a:off x="4420" y="1789"/>
              <a:ext cx="401" cy="1425"/>
            </a:xfrm>
            <a:prstGeom prst="line">
              <a:avLst/>
            </a:prstGeom>
            <a:noFill/>
            <a:ln w="12700">
              <a:solidFill>
                <a:srgbClr val="B2B2B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24" name="Line 600">
              <a:extLst>
                <a:ext uri="{FF2B5EF4-FFF2-40B4-BE49-F238E27FC236}">
                  <a16:creationId xmlns:a16="http://schemas.microsoft.com/office/drawing/2014/main" id="{065300E2-E677-BD16-F361-3FCA7E45F40F}"/>
                </a:ext>
              </a:extLst>
            </p:cNvPr>
            <p:cNvSpPr>
              <a:spLocks noChangeShapeType="1"/>
            </p:cNvSpPr>
            <p:nvPr/>
          </p:nvSpPr>
          <p:spPr bwMode="auto">
            <a:xfrm flipH="1" flipV="1">
              <a:off x="4440" y="1789"/>
              <a:ext cx="420" cy="1424"/>
            </a:xfrm>
            <a:prstGeom prst="line">
              <a:avLst/>
            </a:prstGeom>
            <a:noFill/>
            <a:ln w="12700">
              <a:solidFill>
                <a:srgbClr val="B2B2B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25" name="Line 601">
              <a:extLst>
                <a:ext uri="{FF2B5EF4-FFF2-40B4-BE49-F238E27FC236}">
                  <a16:creationId xmlns:a16="http://schemas.microsoft.com/office/drawing/2014/main" id="{E312214A-9645-EE47-8B38-CCA9765EEB61}"/>
                </a:ext>
              </a:extLst>
            </p:cNvPr>
            <p:cNvSpPr>
              <a:spLocks noChangeShapeType="1"/>
            </p:cNvSpPr>
            <p:nvPr/>
          </p:nvSpPr>
          <p:spPr bwMode="auto">
            <a:xfrm flipH="1" flipV="1">
              <a:off x="4518" y="1789"/>
              <a:ext cx="483" cy="1424"/>
            </a:xfrm>
            <a:prstGeom prst="line">
              <a:avLst/>
            </a:prstGeom>
            <a:noFill/>
            <a:ln w="12700">
              <a:solidFill>
                <a:srgbClr val="B2B2B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26" name="Line 602">
              <a:extLst>
                <a:ext uri="{FF2B5EF4-FFF2-40B4-BE49-F238E27FC236}">
                  <a16:creationId xmlns:a16="http://schemas.microsoft.com/office/drawing/2014/main" id="{872E0749-2BD1-1BAE-29A7-52EC847D858E}"/>
                </a:ext>
              </a:extLst>
            </p:cNvPr>
            <p:cNvSpPr>
              <a:spLocks noChangeShapeType="1"/>
            </p:cNvSpPr>
            <p:nvPr/>
          </p:nvSpPr>
          <p:spPr bwMode="auto">
            <a:xfrm>
              <a:off x="3554" y="2748"/>
              <a:ext cx="91"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27" name="Line 603">
              <a:extLst>
                <a:ext uri="{FF2B5EF4-FFF2-40B4-BE49-F238E27FC236}">
                  <a16:creationId xmlns:a16="http://schemas.microsoft.com/office/drawing/2014/main" id="{0A367869-1EBF-C214-BF3C-0F0EEC8FD9B1}"/>
                </a:ext>
              </a:extLst>
            </p:cNvPr>
            <p:cNvSpPr>
              <a:spLocks noChangeShapeType="1"/>
            </p:cNvSpPr>
            <p:nvPr/>
          </p:nvSpPr>
          <p:spPr bwMode="auto">
            <a:xfrm>
              <a:off x="3428" y="2748"/>
              <a:ext cx="66"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28" name="Line 604">
              <a:extLst>
                <a:ext uri="{FF2B5EF4-FFF2-40B4-BE49-F238E27FC236}">
                  <a16:creationId xmlns:a16="http://schemas.microsoft.com/office/drawing/2014/main" id="{D99119AB-EC49-F5EE-BC87-EEE7E5291CE3}"/>
                </a:ext>
              </a:extLst>
            </p:cNvPr>
            <p:cNvSpPr>
              <a:spLocks noChangeShapeType="1"/>
            </p:cNvSpPr>
            <p:nvPr/>
          </p:nvSpPr>
          <p:spPr bwMode="auto">
            <a:xfrm>
              <a:off x="3705" y="2748"/>
              <a:ext cx="59"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29" name="Line 605">
              <a:extLst>
                <a:ext uri="{FF2B5EF4-FFF2-40B4-BE49-F238E27FC236}">
                  <a16:creationId xmlns:a16="http://schemas.microsoft.com/office/drawing/2014/main" id="{038F6740-8DB2-288D-F7AB-D18AF503E791}"/>
                </a:ext>
              </a:extLst>
            </p:cNvPr>
            <p:cNvSpPr>
              <a:spLocks noChangeShapeType="1"/>
            </p:cNvSpPr>
            <p:nvPr/>
          </p:nvSpPr>
          <p:spPr bwMode="auto">
            <a:xfrm>
              <a:off x="3688" y="2800"/>
              <a:ext cx="66"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30" name="Line 606">
              <a:extLst>
                <a:ext uri="{FF2B5EF4-FFF2-40B4-BE49-F238E27FC236}">
                  <a16:creationId xmlns:a16="http://schemas.microsoft.com/office/drawing/2014/main" id="{2BD5C166-3E5A-4004-7D4A-12B8FA54C2B8}"/>
                </a:ext>
              </a:extLst>
            </p:cNvPr>
            <p:cNvSpPr>
              <a:spLocks noChangeShapeType="1"/>
            </p:cNvSpPr>
            <p:nvPr/>
          </p:nvSpPr>
          <p:spPr bwMode="auto">
            <a:xfrm>
              <a:off x="3536" y="2800"/>
              <a:ext cx="92"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31" name="Line 607">
              <a:extLst>
                <a:ext uri="{FF2B5EF4-FFF2-40B4-BE49-F238E27FC236}">
                  <a16:creationId xmlns:a16="http://schemas.microsoft.com/office/drawing/2014/main" id="{9155F870-DCD2-996A-FABE-DDC5ED3E3FB3}"/>
                </a:ext>
              </a:extLst>
            </p:cNvPr>
            <p:cNvSpPr>
              <a:spLocks noChangeShapeType="1"/>
            </p:cNvSpPr>
            <p:nvPr/>
          </p:nvSpPr>
          <p:spPr bwMode="auto">
            <a:xfrm>
              <a:off x="3412" y="2800"/>
              <a:ext cx="65"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32" name="Line 608">
              <a:extLst>
                <a:ext uri="{FF2B5EF4-FFF2-40B4-BE49-F238E27FC236}">
                  <a16:creationId xmlns:a16="http://schemas.microsoft.com/office/drawing/2014/main" id="{B3CF5073-0303-7818-24C0-D365CC77EB98}"/>
                </a:ext>
              </a:extLst>
            </p:cNvPr>
            <p:cNvSpPr>
              <a:spLocks noChangeShapeType="1"/>
            </p:cNvSpPr>
            <p:nvPr/>
          </p:nvSpPr>
          <p:spPr bwMode="auto">
            <a:xfrm>
              <a:off x="3392" y="2850"/>
              <a:ext cx="71"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33" name="Line 609">
              <a:extLst>
                <a:ext uri="{FF2B5EF4-FFF2-40B4-BE49-F238E27FC236}">
                  <a16:creationId xmlns:a16="http://schemas.microsoft.com/office/drawing/2014/main" id="{70467F91-24E8-41C2-164F-F4A37F0DDA65}"/>
                </a:ext>
              </a:extLst>
            </p:cNvPr>
            <p:cNvSpPr>
              <a:spLocks noChangeShapeType="1"/>
            </p:cNvSpPr>
            <p:nvPr/>
          </p:nvSpPr>
          <p:spPr bwMode="auto">
            <a:xfrm>
              <a:off x="3521" y="2850"/>
              <a:ext cx="95"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34" name="Line 610">
              <a:extLst>
                <a:ext uri="{FF2B5EF4-FFF2-40B4-BE49-F238E27FC236}">
                  <a16:creationId xmlns:a16="http://schemas.microsoft.com/office/drawing/2014/main" id="{9975543E-E972-5C8B-CE1F-FB4C97F4EAC0}"/>
                </a:ext>
              </a:extLst>
            </p:cNvPr>
            <p:cNvSpPr>
              <a:spLocks noChangeShapeType="1"/>
            </p:cNvSpPr>
            <p:nvPr/>
          </p:nvSpPr>
          <p:spPr bwMode="auto">
            <a:xfrm>
              <a:off x="3677" y="2850"/>
              <a:ext cx="66"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35" name="Line 611">
              <a:extLst>
                <a:ext uri="{FF2B5EF4-FFF2-40B4-BE49-F238E27FC236}">
                  <a16:creationId xmlns:a16="http://schemas.microsoft.com/office/drawing/2014/main" id="{B2E8A36C-5AD6-477D-B252-C4B41C70874E}"/>
                </a:ext>
              </a:extLst>
            </p:cNvPr>
            <p:cNvSpPr>
              <a:spLocks noChangeShapeType="1"/>
            </p:cNvSpPr>
            <p:nvPr/>
          </p:nvSpPr>
          <p:spPr bwMode="auto">
            <a:xfrm>
              <a:off x="3662" y="2901"/>
              <a:ext cx="69"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36" name="Line 612">
              <a:extLst>
                <a:ext uri="{FF2B5EF4-FFF2-40B4-BE49-F238E27FC236}">
                  <a16:creationId xmlns:a16="http://schemas.microsoft.com/office/drawing/2014/main" id="{9528981E-9962-2DEA-9B12-D20BCE45B5E7}"/>
                </a:ext>
              </a:extLst>
            </p:cNvPr>
            <p:cNvSpPr>
              <a:spLocks noChangeShapeType="1"/>
            </p:cNvSpPr>
            <p:nvPr/>
          </p:nvSpPr>
          <p:spPr bwMode="auto">
            <a:xfrm>
              <a:off x="3504" y="2901"/>
              <a:ext cx="98"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37" name="Line 613">
              <a:extLst>
                <a:ext uri="{FF2B5EF4-FFF2-40B4-BE49-F238E27FC236}">
                  <a16:creationId xmlns:a16="http://schemas.microsoft.com/office/drawing/2014/main" id="{39393CE0-9B2A-8F05-6D31-3B31B82BF0C1}"/>
                </a:ext>
              </a:extLst>
            </p:cNvPr>
            <p:cNvSpPr>
              <a:spLocks noChangeShapeType="1"/>
            </p:cNvSpPr>
            <p:nvPr/>
          </p:nvSpPr>
          <p:spPr bwMode="auto">
            <a:xfrm>
              <a:off x="3373" y="2901"/>
              <a:ext cx="73"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38" name="Line 614">
              <a:extLst>
                <a:ext uri="{FF2B5EF4-FFF2-40B4-BE49-F238E27FC236}">
                  <a16:creationId xmlns:a16="http://schemas.microsoft.com/office/drawing/2014/main" id="{1DDEEF2E-0C83-1F85-0746-46EE6E97792E}"/>
                </a:ext>
              </a:extLst>
            </p:cNvPr>
            <p:cNvSpPr>
              <a:spLocks noChangeShapeType="1"/>
            </p:cNvSpPr>
            <p:nvPr/>
          </p:nvSpPr>
          <p:spPr bwMode="auto">
            <a:xfrm>
              <a:off x="3358" y="2952"/>
              <a:ext cx="70"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39" name="Line 615">
              <a:extLst>
                <a:ext uri="{FF2B5EF4-FFF2-40B4-BE49-F238E27FC236}">
                  <a16:creationId xmlns:a16="http://schemas.microsoft.com/office/drawing/2014/main" id="{E59EEE3D-0159-122F-E7F1-C67402F6FDCA}"/>
                </a:ext>
              </a:extLst>
            </p:cNvPr>
            <p:cNvSpPr>
              <a:spLocks noChangeShapeType="1"/>
            </p:cNvSpPr>
            <p:nvPr/>
          </p:nvSpPr>
          <p:spPr bwMode="auto">
            <a:xfrm>
              <a:off x="3488" y="2952"/>
              <a:ext cx="99"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40" name="Line 616">
              <a:extLst>
                <a:ext uri="{FF2B5EF4-FFF2-40B4-BE49-F238E27FC236}">
                  <a16:creationId xmlns:a16="http://schemas.microsoft.com/office/drawing/2014/main" id="{5574A889-DD7B-7307-2B41-A2CAED6BBC9C}"/>
                </a:ext>
              </a:extLst>
            </p:cNvPr>
            <p:cNvSpPr>
              <a:spLocks noChangeShapeType="1"/>
            </p:cNvSpPr>
            <p:nvPr/>
          </p:nvSpPr>
          <p:spPr bwMode="auto">
            <a:xfrm>
              <a:off x="3650" y="2952"/>
              <a:ext cx="68"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41" name="Line 617">
              <a:extLst>
                <a:ext uri="{FF2B5EF4-FFF2-40B4-BE49-F238E27FC236}">
                  <a16:creationId xmlns:a16="http://schemas.microsoft.com/office/drawing/2014/main" id="{8FCB984B-AE3D-2357-4D1F-0DB8705ADA13}"/>
                </a:ext>
              </a:extLst>
            </p:cNvPr>
            <p:cNvSpPr>
              <a:spLocks noChangeShapeType="1"/>
            </p:cNvSpPr>
            <p:nvPr/>
          </p:nvSpPr>
          <p:spPr bwMode="auto">
            <a:xfrm>
              <a:off x="3636" y="3004"/>
              <a:ext cx="72"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42" name="Line 618">
              <a:extLst>
                <a:ext uri="{FF2B5EF4-FFF2-40B4-BE49-F238E27FC236}">
                  <a16:creationId xmlns:a16="http://schemas.microsoft.com/office/drawing/2014/main" id="{FF95C637-7B96-C345-CA1B-731398ECC682}"/>
                </a:ext>
              </a:extLst>
            </p:cNvPr>
            <p:cNvSpPr>
              <a:spLocks noChangeShapeType="1"/>
            </p:cNvSpPr>
            <p:nvPr/>
          </p:nvSpPr>
          <p:spPr bwMode="auto">
            <a:xfrm>
              <a:off x="3474" y="3004"/>
              <a:ext cx="101"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43" name="Line 619">
              <a:extLst>
                <a:ext uri="{FF2B5EF4-FFF2-40B4-BE49-F238E27FC236}">
                  <a16:creationId xmlns:a16="http://schemas.microsoft.com/office/drawing/2014/main" id="{BF323DD3-B94B-35CE-D7F7-26BE19401C61}"/>
                </a:ext>
              </a:extLst>
            </p:cNvPr>
            <p:cNvSpPr>
              <a:spLocks noChangeShapeType="1"/>
            </p:cNvSpPr>
            <p:nvPr/>
          </p:nvSpPr>
          <p:spPr bwMode="auto">
            <a:xfrm>
              <a:off x="3340" y="3004"/>
              <a:ext cx="74"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44" name="Line 620">
              <a:extLst>
                <a:ext uri="{FF2B5EF4-FFF2-40B4-BE49-F238E27FC236}">
                  <a16:creationId xmlns:a16="http://schemas.microsoft.com/office/drawing/2014/main" id="{C7735DC1-A36F-0F04-BACA-F87EC56FC907}"/>
                </a:ext>
              </a:extLst>
            </p:cNvPr>
            <p:cNvSpPr>
              <a:spLocks noChangeShapeType="1"/>
            </p:cNvSpPr>
            <p:nvPr/>
          </p:nvSpPr>
          <p:spPr bwMode="auto">
            <a:xfrm>
              <a:off x="3319" y="3055"/>
              <a:ext cx="77"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45" name="Line 621">
              <a:extLst>
                <a:ext uri="{FF2B5EF4-FFF2-40B4-BE49-F238E27FC236}">
                  <a16:creationId xmlns:a16="http://schemas.microsoft.com/office/drawing/2014/main" id="{BA85546E-312E-7DA1-2338-C04A4C9C4D34}"/>
                </a:ext>
              </a:extLst>
            </p:cNvPr>
            <p:cNvSpPr>
              <a:spLocks noChangeShapeType="1"/>
            </p:cNvSpPr>
            <p:nvPr/>
          </p:nvSpPr>
          <p:spPr bwMode="auto">
            <a:xfrm>
              <a:off x="3459" y="3055"/>
              <a:ext cx="102"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46" name="Line 622">
              <a:extLst>
                <a:ext uri="{FF2B5EF4-FFF2-40B4-BE49-F238E27FC236}">
                  <a16:creationId xmlns:a16="http://schemas.microsoft.com/office/drawing/2014/main" id="{6998BFBD-43D4-4BD6-1639-DF59CD5B6BC0}"/>
                </a:ext>
              </a:extLst>
            </p:cNvPr>
            <p:cNvSpPr>
              <a:spLocks noChangeShapeType="1"/>
            </p:cNvSpPr>
            <p:nvPr/>
          </p:nvSpPr>
          <p:spPr bwMode="auto">
            <a:xfrm>
              <a:off x="3624" y="3055"/>
              <a:ext cx="71"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47" name="Line 623">
              <a:extLst>
                <a:ext uri="{FF2B5EF4-FFF2-40B4-BE49-F238E27FC236}">
                  <a16:creationId xmlns:a16="http://schemas.microsoft.com/office/drawing/2014/main" id="{05660EF1-2CE5-9257-55A8-B71B921A8322}"/>
                </a:ext>
              </a:extLst>
            </p:cNvPr>
            <p:cNvSpPr>
              <a:spLocks noChangeShapeType="1"/>
            </p:cNvSpPr>
            <p:nvPr/>
          </p:nvSpPr>
          <p:spPr bwMode="auto">
            <a:xfrm>
              <a:off x="3609" y="3106"/>
              <a:ext cx="75"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48" name="Line 624">
              <a:extLst>
                <a:ext uri="{FF2B5EF4-FFF2-40B4-BE49-F238E27FC236}">
                  <a16:creationId xmlns:a16="http://schemas.microsoft.com/office/drawing/2014/main" id="{F434DBE0-7821-CE78-3A3A-79FA69CCDE1D}"/>
                </a:ext>
              </a:extLst>
            </p:cNvPr>
            <p:cNvSpPr>
              <a:spLocks noChangeShapeType="1"/>
            </p:cNvSpPr>
            <p:nvPr/>
          </p:nvSpPr>
          <p:spPr bwMode="auto">
            <a:xfrm>
              <a:off x="3448" y="3106"/>
              <a:ext cx="100"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49" name="Line 625">
              <a:extLst>
                <a:ext uri="{FF2B5EF4-FFF2-40B4-BE49-F238E27FC236}">
                  <a16:creationId xmlns:a16="http://schemas.microsoft.com/office/drawing/2014/main" id="{AA3DA387-4DBF-D0AE-625E-E3BED46AA56F}"/>
                </a:ext>
              </a:extLst>
            </p:cNvPr>
            <p:cNvSpPr>
              <a:spLocks noChangeShapeType="1"/>
            </p:cNvSpPr>
            <p:nvPr/>
          </p:nvSpPr>
          <p:spPr bwMode="auto">
            <a:xfrm>
              <a:off x="3302" y="3106"/>
              <a:ext cx="80"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50" name="Line 626">
              <a:extLst>
                <a:ext uri="{FF2B5EF4-FFF2-40B4-BE49-F238E27FC236}">
                  <a16:creationId xmlns:a16="http://schemas.microsoft.com/office/drawing/2014/main" id="{D4A4DA17-0561-34DA-CD4F-57D3CF790B28}"/>
                </a:ext>
              </a:extLst>
            </p:cNvPr>
            <p:cNvSpPr>
              <a:spLocks noChangeShapeType="1"/>
            </p:cNvSpPr>
            <p:nvPr/>
          </p:nvSpPr>
          <p:spPr bwMode="auto">
            <a:xfrm>
              <a:off x="3279" y="3157"/>
              <a:ext cx="88"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51" name="Line 627">
              <a:extLst>
                <a:ext uri="{FF2B5EF4-FFF2-40B4-BE49-F238E27FC236}">
                  <a16:creationId xmlns:a16="http://schemas.microsoft.com/office/drawing/2014/main" id="{6FAB5B51-2AA5-ACF2-0596-D0FC052BDC42}"/>
                </a:ext>
              </a:extLst>
            </p:cNvPr>
            <p:cNvSpPr>
              <a:spLocks noChangeShapeType="1"/>
            </p:cNvSpPr>
            <p:nvPr/>
          </p:nvSpPr>
          <p:spPr bwMode="auto">
            <a:xfrm>
              <a:off x="3426" y="3157"/>
              <a:ext cx="109"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52" name="Line 628">
              <a:extLst>
                <a:ext uri="{FF2B5EF4-FFF2-40B4-BE49-F238E27FC236}">
                  <a16:creationId xmlns:a16="http://schemas.microsoft.com/office/drawing/2014/main" id="{5EA26B25-0DFF-FB86-B2B1-8EC490813673}"/>
                </a:ext>
              </a:extLst>
            </p:cNvPr>
            <p:cNvSpPr>
              <a:spLocks noChangeShapeType="1"/>
            </p:cNvSpPr>
            <p:nvPr/>
          </p:nvSpPr>
          <p:spPr bwMode="auto">
            <a:xfrm>
              <a:off x="3598" y="3157"/>
              <a:ext cx="75"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53" name="Line 629">
              <a:extLst>
                <a:ext uri="{FF2B5EF4-FFF2-40B4-BE49-F238E27FC236}">
                  <a16:creationId xmlns:a16="http://schemas.microsoft.com/office/drawing/2014/main" id="{ADD7694B-3EF2-BF35-BB7D-6868E56D43EA}"/>
                </a:ext>
              </a:extLst>
            </p:cNvPr>
            <p:cNvSpPr>
              <a:spLocks noChangeShapeType="1"/>
            </p:cNvSpPr>
            <p:nvPr/>
          </p:nvSpPr>
          <p:spPr bwMode="auto">
            <a:xfrm>
              <a:off x="3882" y="2059"/>
              <a:ext cx="39"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54" name="Line 630">
              <a:extLst>
                <a:ext uri="{FF2B5EF4-FFF2-40B4-BE49-F238E27FC236}">
                  <a16:creationId xmlns:a16="http://schemas.microsoft.com/office/drawing/2014/main" id="{7BD86200-8A30-A88D-7ECD-171ECE8FA02F}"/>
                </a:ext>
              </a:extLst>
            </p:cNvPr>
            <p:cNvSpPr>
              <a:spLocks noChangeShapeType="1"/>
            </p:cNvSpPr>
            <p:nvPr/>
          </p:nvSpPr>
          <p:spPr bwMode="auto">
            <a:xfrm>
              <a:off x="3768" y="2059"/>
              <a:ext cx="57"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55" name="Line 631">
              <a:extLst>
                <a:ext uri="{FF2B5EF4-FFF2-40B4-BE49-F238E27FC236}">
                  <a16:creationId xmlns:a16="http://schemas.microsoft.com/office/drawing/2014/main" id="{18021345-9478-E790-873B-61E9F9E366AF}"/>
                </a:ext>
              </a:extLst>
            </p:cNvPr>
            <p:cNvSpPr>
              <a:spLocks noChangeShapeType="1"/>
            </p:cNvSpPr>
            <p:nvPr/>
          </p:nvSpPr>
          <p:spPr bwMode="auto">
            <a:xfrm>
              <a:off x="3675" y="2059"/>
              <a:ext cx="38"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56" name="Line 632">
              <a:extLst>
                <a:ext uri="{FF2B5EF4-FFF2-40B4-BE49-F238E27FC236}">
                  <a16:creationId xmlns:a16="http://schemas.microsoft.com/office/drawing/2014/main" id="{7DA3D8E4-0990-2332-BFA6-37900290E146}"/>
                </a:ext>
              </a:extLst>
            </p:cNvPr>
            <p:cNvSpPr>
              <a:spLocks noChangeShapeType="1"/>
            </p:cNvSpPr>
            <p:nvPr/>
          </p:nvSpPr>
          <p:spPr bwMode="auto">
            <a:xfrm>
              <a:off x="3873" y="2088"/>
              <a:ext cx="43"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57" name="Line 633">
              <a:extLst>
                <a:ext uri="{FF2B5EF4-FFF2-40B4-BE49-F238E27FC236}">
                  <a16:creationId xmlns:a16="http://schemas.microsoft.com/office/drawing/2014/main" id="{0F6C4B07-A1EA-0B4B-6041-41B79BB3ACC2}"/>
                </a:ext>
              </a:extLst>
            </p:cNvPr>
            <p:cNvSpPr>
              <a:spLocks noChangeShapeType="1"/>
            </p:cNvSpPr>
            <p:nvPr/>
          </p:nvSpPr>
          <p:spPr bwMode="auto">
            <a:xfrm>
              <a:off x="3756" y="2088"/>
              <a:ext cx="63"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58" name="Line 634">
              <a:extLst>
                <a:ext uri="{FF2B5EF4-FFF2-40B4-BE49-F238E27FC236}">
                  <a16:creationId xmlns:a16="http://schemas.microsoft.com/office/drawing/2014/main" id="{D40444FC-FEE0-144C-36E0-03A3370E57EA}"/>
                </a:ext>
              </a:extLst>
            </p:cNvPr>
            <p:cNvSpPr>
              <a:spLocks noChangeShapeType="1"/>
            </p:cNvSpPr>
            <p:nvPr/>
          </p:nvSpPr>
          <p:spPr bwMode="auto">
            <a:xfrm>
              <a:off x="3664" y="2088"/>
              <a:ext cx="42"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59" name="Line 635">
              <a:extLst>
                <a:ext uri="{FF2B5EF4-FFF2-40B4-BE49-F238E27FC236}">
                  <a16:creationId xmlns:a16="http://schemas.microsoft.com/office/drawing/2014/main" id="{C6E4DDD2-08CD-690A-E4FD-8CDB10A297B8}"/>
                </a:ext>
              </a:extLst>
            </p:cNvPr>
            <p:cNvSpPr>
              <a:spLocks noChangeShapeType="1"/>
            </p:cNvSpPr>
            <p:nvPr/>
          </p:nvSpPr>
          <p:spPr bwMode="auto">
            <a:xfrm>
              <a:off x="3652" y="2117"/>
              <a:ext cx="44"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60" name="Line 636">
              <a:extLst>
                <a:ext uri="{FF2B5EF4-FFF2-40B4-BE49-F238E27FC236}">
                  <a16:creationId xmlns:a16="http://schemas.microsoft.com/office/drawing/2014/main" id="{C86AFB87-7402-B11E-B679-BB59078062E4}"/>
                </a:ext>
              </a:extLst>
            </p:cNvPr>
            <p:cNvSpPr>
              <a:spLocks noChangeShapeType="1"/>
            </p:cNvSpPr>
            <p:nvPr/>
          </p:nvSpPr>
          <p:spPr bwMode="auto">
            <a:xfrm>
              <a:off x="3747" y="2117"/>
              <a:ext cx="66"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61" name="Line 637">
              <a:extLst>
                <a:ext uri="{FF2B5EF4-FFF2-40B4-BE49-F238E27FC236}">
                  <a16:creationId xmlns:a16="http://schemas.microsoft.com/office/drawing/2014/main" id="{FC4DADB5-3C47-3ECF-838A-8ACAE340B1D4}"/>
                </a:ext>
              </a:extLst>
            </p:cNvPr>
            <p:cNvSpPr>
              <a:spLocks noChangeShapeType="1"/>
            </p:cNvSpPr>
            <p:nvPr/>
          </p:nvSpPr>
          <p:spPr bwMode="auto">
            <a:xfrm>
              <a:off x="3867" y="2117"/>
              <a:ext cx="39"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62" name="Line 638">
              <a:extLst>
                <a:ext uri="{FF2B5EF4-FFF2-40B4-BE49-F238E27FC236}">
                  <a16:creationId xmlns:a16="http://schemas.microsoft.com/office/drawing/2014/main" id="{F02FD089-4C82-9CC9-C1BD-311BB407E970}"/>
                </a:ext>
              </a:extLst>
            </p:cNvPr>
            <p:cNvSpPr>
              <a:spLocks noChangeShapeType="1"/>
            </p:cNvSpPr>
            <p:nvPr/>
          </p:nvSpPr>
          <p:spPr bwMode="auto">
            <a:xfrm>
              <a:off x="3858" y="2147"/>
              <a:ext cx="42"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63" name="Line 639">
              <a:extLst>
                <a:ext uri="{FF2B5EF4-FFF2-40B4-BE49-F238E27FC236}">
                  <a16:creationId xmlns:a16="http://schemas.microsoft.com/office/drawing/2014/main" id="{1B30D9F4-14EB-2268-4B0E-6A645DF2E713}"/>
                </a:ext>
              </a:extLst>
            </p:cNvPr>
            <p:cNvSpPr>
              <a:spLocks noChangeShapeType="1"/>
            </p:cNvSpPr>
            <p:nvPr/>
          </p:nvSpPr>
          <p:spPr bwMode="auto">
            <a:xfrm>
              <a:off x="3741" y="2147"/>
              <a:ext cx="62"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64" name="Line 640">
              <a:extLst>
                <a:ext uri="{FF2B5EF4-FFF2-40B4-BE49-F238E27FC236}">
                  <a16:creationId xmlns:a16="http://schemas.microsoft.com/office/drawing/2014/main" id="{939D2A85-CF15-FD55-A956-FE301F3F55C5}"/>
                </a:ext>
              </a:extLst>
            </p:cNvPr>
            <p:cNvSpPr>
              <a:spLocks noChangeShapeType="1"/>
            </p:cNvSpPr>
            <p:nvPr/>
          </p:nvSpPr>
          <p:spPr bwMode="auto">
            <a:xfrm>
              <a:off x="3644" y="2147"/>
              <a:ext cx="43"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65" name="Line 641">
              <a:extLst>
                <a:ext uri="{FF2B5EF4-FFF2-40B4-BE49-F238E27FC236}">
                  <a16:creationId xmlns:a16="http://schemas.microsoft.com/office/drawing/2014/main" id="{A6DEF872-B5A7-75AB-1B9D-B031554910FB}"/>
                </a:ext>
              </a:extLst>
            </p:cNvPr>
            <p:cNvSpPr>
              <a:spLocks noChangeShapeType="1"/>
            </p:cNvSpPr>
            <p:nvPr/>
          </p:nvSpPr>
          <p:spPr bwMode="auto">
            <a:xfrm>
              <a:off x="3632" y="2177"/>
              <a:ext cx="43"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66" name="Line 642">
              <a:extLst>
                <a:ext uri="{FF2B5EF4-FFF2-40B4-BE49-F238E27FC236}">
                  <a16:creationId xmlns:a16="http://schemas.microsoft.com/office/drawing/2014/main" id="{54BCF20B-64FE-4CEC-5B02-3C5C17BAEDCF}"/>
                </a:ext>
              </a:extLst>
            </p:cNvPr>
            <p:cNvSpPr>
              <a:spLocks noChangeShapeType="1"/>
            </p:cNvSpPr>
            <p:nvPr/>
          </p:nvSpPr>
          <p:spPr bwMode="auto">
            <a:xfrm>
              <a:off x="3729" y="2177"/>
              <a:ext cx="68"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67" name="Line 643">
              <a:extLst>
                <a:ext uri="{FF2B5EF4-FFF2-40B4-BE49-F238E27FC236}">
                  <a16:creationId xmlns:a16="http://schemas.microsoft.com/office/drawing/2014/main" id="{F06B231C-6709-CAEC-B4E4-4FBCA5E30CA7}"/>
                </a:ext>
              </a:extLst>
            </p:cNvPr>
            <p:cNvSpPr>
              <a:spLocks noChangeShapeType="1"/>
            </p:cNvSpPr>
            <p:nvPr/>
          </p:nvSpPr>
          <p:spPr bwMode="auto">
            <a:xfrm>
              <a:off x="3852" y="2177"/>
              <a:ext cx="39"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68" name="Line 644">
              <a:extLst>
                <a:ext uri="{FF2B5EF4-FFF2-40B4-BE49-F238E27FC236}">
                  <a16:creationId xmlns:a16="http://schemas.microsoft.com/office/drawing/2014/main" id="{F78B11C0-C1EC-4056-DC82-D3A4A0E26E3B}"/>
                </a:ext>
              </a:extLst>
            </p:cNvPr>
            <p:cNvSpPr>
              <a:spLocks noChangeShapeType="1"/>
            </p:cNvSpPr>
            <p:nvPr/>
          </p:nvSpPr>
          <p:spPr bwMode="auto">
            <a:xfrm>
              <a:off x="3843" y="2208"/>
              <a:ext cx="42"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69" name="Line 645">
              <a:extLst>
                <a:ext uri="{FF2B5EF4-FFF2-40B4-BE49-F238E27FC236}">
                  <a16:creationId xmlns:a16="http://schemas.microsoft.com/office/drawing/2014/main" id="{F7F74D90-8C04-81E4-9E2C-7E1B170992A3}"/>
                </a:ext>
              </a:extLst>
            </p:cNvPr>
            <p:cNvSpPr>
              <a:spLocks noChangeShapeType="1"/>
            </p:cNvSpPr>
            <p:nvPr/>
          </p:nvSpPr>
          <p:spPr bwMode="auto">
            <a:xfrm>
              <a:off x="3720" y="2208"/>
              <a:ext cx="66"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70" name="Line 646">
              <a:extLst>
                <a:ext uri="{FF2B5EF4-FFF2-40B4-BE49-F238E27FC236}">
                  <a16:creationId xmlns:a16="http://schemas.microsoft.com/office/drawing/2014/main" id="{DD98BC28-6540-A8BC-03CD-65C624D78758}"/>
                </a:ext>
              </a:extLst>
            </p:cNvPr>
            <p:cNvSpPr>
              <a:spLocks noChangeShapeType="1"/>
            </p:cNvSpPr>
            <p:nvPr/>
          </p:nvSpPr>
          <p:spPr bwMode="auto">
            <a:xfrm>
              <a:off x="3623" y="2208"/>
              <a:ext cx="41"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71" name="Line 647">
              <a:extLst>
                <a:ext uri="{FF2B5EF4-FFF2-40B4-BE49-F238E27FC236}">
                  <a16:creationId xmlns:a16="http://schemas.microsoft.com/office/drawing/2014/main" id="{71768F3B-64A6-A6A0-BE9E-F40E7C945020}"/>
                </a:ext>
              </a:extLst>
            </p:cNvPr>
            <p:cNvSpPr>
              <a:spLocks noChangeShapeType="1"/>
            </p:cNvSpPr>
            <p:nvPr/>
          </p:nvSpPr>
          <p:spPr bwMode="auto">
            <a:xfrm>
              <a:off x="3610" y="2239"/>
              <a:ext cx="46"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72" name="Line 648">
              <a:extLst>
                <a:ext uri="{FF2B5EF4-FFF2-40B4-BE49-F238E27FC236}">
                  <a16:creationId xmlns:a16="http://schemas.microsoft.com/office/drawing/2014/main" id="{5B0C270E-0CFD-C0ED-457D-D596D80F4013}"/>
                </a:ext>
              </a:extLst>
            </p:cNvPr>
            <p:cNvSpPr>
              <a:spLocks noChangeShapeType="1"/>
            </p:cNvSpPr>
            <p:nvPr/>
          </p:nvSpPr>
          <p:spPr bwMode="auto">
            <a:xfrm>
              <a:off x="3710" y="2239"/>
              <a:ext cx="67"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73" name="Line 649">
              <a:extLst>
                <a:ext uri="{FF2B5EF4-FFF2-40B4-BE49-F238E27FC236}">
                  <a16:creationId xmlns:a16="http://schemas.microsoft.com/office/drawing/2014/main" id="{520C994F-94CD-5F84-B070-1B18EAA9C2A0}"/>
                </a:ext>
              </a:extLst>
            </p:cNvPr>
            <p:cNvSpPr>
              <a:spLocks noChangeShapeType="1"/>
            </p:cNvSpPr>
            <p:nvPr/>
          </p:nvSpPr>
          <p:spPr bwMode="auto">
            <a:xfrm>
              <a:off x="3836" y="2239"/>
              <a:ext cx="41"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74" name="Line 650">
              <a:extLst>
                <a:ext uri="{FF2B5EF4-FFF2-40B4-BE49-F238E27FC236}">
                  <a16:creationId xmlns:a16="http://schemas.microsoft.com/office/drawing/2014/main" id="{DC185580-DE20-BF1B-2440-607BBF04C8DC}"/>
                </a:ext>
              </a:extLst>
            </p:cNvPr>
            <p:cNvSpPr>
              <a:spLocks noChangeShapeType="1"/>
            </p:cNvSpPr>
            <p:nvPr/>
          </p:nvSpPr>
          <p:spPr bwMode="auto">
            <a:xfrm>
              <a:off x="3827" y="2271"/>
              <a:ext cx="44"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75" name="Line 651">
              <a:extLst>
                <a:ext uri="{FF2B5EF4-FFF2-40B4-BE49-F238E27FC236}">
                  <a16:creationId xmlns:a16="http://schemas.microsoft.com/office/drawing/2014/main" id="{E87EF5D7-5A71-4BD4-E203-7CDC8642E544}"/>
                </a:ext>
              </a:extLst>
            </p:cNvPr>
            <p:cNvSpPr>
              <a:spLocks noChangeShapeType="1"/>
            </p:cNvSpPr>
            <p:nvPr/>
          </p:nvSpPr>
          <p:spPr bwMode="auto">
            <a:xfrm>
              <a:off x="3700" y="2271"/>
              <a:ext cx="69"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76" name="Line 652">
              <a:extLst>
                <a:ext uri="{FF2B5EF4-FFF2-40B4-BE49-F238E27FC236}">
                  <a16:creationId xmlns:a16="http://schemas.microsoft.com/office/drawing/2014/main" id="{3BF22DC5-A34B-E13E-82AB-4EE3AB55564B}"/>
                </a:ext>
              </a:extLst>
            </p:cNvPr>
            <p:cNvSpPr>
              <a:spLocks noChangeShapeType="1"/>
            </p:cNvSpPr>
            <p:nvPr/>
          </p:nvSpPr>
          <p:spPr bwMode="auto">
            <a:xfrm>
              <a:off x="3602" y="2271"/>
              <a:ext cx="43"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77" name="Line 653">
              <a:extLst>
                <a:ext uri="{FF2B5EF4-FFF2-40B4-BE49-F238E27FC236}">
                  <a16:creationId xmlns:a16="http://schemas.microsoft.com/office/drawing/2014/main" id="{1410C961-4A7A-3690-9ADE-13324120B52C}"/>
                </a:ext>
              </a:extLst>
            </p:cNvPr>
            <p:cNvSpPr>
              <a:spLocks noChangeShapeType="1"/>
            </p:cNvSpPr>
            <p:nvPr/>
          </p:nvSpPr>
          <p:spPr bwMode="auto">
            <a:xfrm>
              <a:off x="3690" y="2306"/>
              <a:ext cx="68"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78" name="Line 654">
              <a:extLst>
                <a:ext uri="{FF2B5EF4-FFF2-40B4-BE49-F238E27FC236}">
                  <a16:creationId xmlns:a16="http://schemas.microsoft.com/office/drawing/2014/main" id="{51EC8808-18B5-45B6-79B9-91EC65172844}"/>
                </a:ext>
              </a:extLst>
            </p:cNvPr>
            <p:cNvSpPr>
              <a:spLocks noChangeShapeType="1"/>
            </p:cNvSpPr>
            <p:nvPr/>
          </p:nvSpPr>
          <p:spPr bwMode="auto">
            <a:xfrm>
              <a:off x="3588" y="2306"/>
              <a:ext cx="45"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79" name="Line 655">
              <a:extLst>
                <a:ext uri="{FF2B5EF4-FFF2-40B4-BE49-F238E27FC236}">
                  <a16:creationId xmlns:a16="http://schemas.microsoft.com/office/drawing/2014/main" id="{F8F959B4-0928-8725-7981-F5634E2ADB0B}"/>
                </a:ext>
              </a:extLst>
            </p:cNvPr>
            <p:cNvSpPr>
              <a:spLocks noChangeShapeType="1"/>
            </p:cNvSpPr>
            <p:nvPr/>
          </p:nvSpPr>
          <p:spPr bwMode="auto">
            <a:xfrm>
              <a:off x="3819" y="2306"/>
              <a:ext cx="42"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80" name="Line 656">
              <a:extLst>
                <a:ext uri="{FF2B5EF4-FFF2-40B4-BE49-F238E27FC236}">
                  <a16:creationId xmlns:a16="http://schemas.microsoft.com/office/drawing/2014/main" id="{451354D8-56F6-0A31-24A5-AAEE5CE02E03}"/>
                </a:ext>
              </a:extLst>
            </p:cNvPr>
            <p:cNvSpPr>
              <a:spLocks noChangeShapeType="1"/>
            </p:cNvSpPr>
            <p:nvPr/>
          </p:nvSpPr>
          <p:spPr bwMode="auto">
            <a:xfrm>
              <a:off x="3808" y="2344"/>
              <a:ext cx="49"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81" name="Line 657">
              <a:extLst>
                <a:ext uri="{FF2B5EF4-FFF2-40B4-BE49-F238E27FC236}">
                  <a16:creationId xmlns:a16="http://schemas.microsoft.com/office/drawing/2014/main" id="{2AA31CFA-0E8D-FC24-E7A5-8191649DDBA1}"/>
                </a:ext>
              </a:extLst>
            </p:cNvPr>
            <p:cNvSpPr>
              <a:spLocks noChangeShapeType="1"/>
            </p:cNvSpPr>
            <p:nvPr/>
          </p:nvSpPr>
          <p:spPr bwMode="auto">
            <a:xfrm>
              <a:off x="3678" y="2344"/>
              <a:ext cx="74"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82" name="Line 658">
              <a:extLst>
                <a:ext uri="{FF2B5EF4-FFF2-40B4-BE49-F238E27FC236}">
                  <a16:creationId xmlns:a16="http://schemas.microsoft.com/office/drawing/2014/main" id="{151AE74B-E512-82A9-34D0-D2D0B38F51C4}"/>
                </a:ext>
              </a:extLst>
            </p:cNvPr>
            <p:cNvSpPr>
              <a:spLocks noChangeShapeType="1"/>
            </p:cNvSpPr>
            <p:nvPr/>
          </p:nvSpPr>
          <p:spPr bwMode="auto">
            <a:xfrm>
              <a:off x="3575" y="2344"/>
              <a:ext cx="48"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83" name="Line 659">
              <a:extLst>
                <a:ext uri="{FF2B5EF4-FFF2-40B4-BE49-F238E27FC236}">
                  <a16:creationId xmlns:a16="http://schemas.microsoft.com/office/drawing/2014/main" id="{05E0A062-4EA4-59C9-A1DB-4F6F203A203F}"/>
                </a:ext>
              </a:extLst>
            </p:cNvPr>
            <p:cNvSpPr>
              <a:spLocks noChangeShapeType="1"/>
            </p:cNvSpPr>
            <p:nvPr/>
          </p:nvSpPr>
          <p:spPr bwMode="auto">
            <a:xfrm>
              <a:off x="3798" y="2381"/>
              <a:ext cx="52"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84" name="Line 660">
              <a:extLst>
                <a:ext uri="{FF2B5EF4-FFF2-40B4-BE49-F238E27FC236}">
                  <a16:creationId xmlns:a16="http://schemas.microsoft.com/office/drawing/2014/main" id="{393645C0-6D8E-1DF3-825C-3CE41FB3B624}"/>
                </a:ext>
              </a:extLst>
            </p:cNvPr>
            <p:cNvSpPr>
              <a:spLocks noChangeShapeType="1"/>
            </p:cNvSpPr>
            <p:nvPr/>
          </p:nvSpPr>
          <p:spPr bwMode="auto">
            <a:xfrm>
              <a:off x="3668" y="2381"/>
              <a:ext cx="70"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85" name="Line 661">
              <a:extLst>
                <a:ext uri="{FF2B5EF4-FFF2-40B4-BE49-F238E27FC236}">
                  <a16:creationId xmlns:a16="http://schemas.microsoft.com/office/drawing/2014/main" id="{54DE365A-D518-319A-9316-1865C9DEC57E}"/>
                </a:ext>
              </a:extLst>
            </p:cNvPr>
            <p:cNvSpPr>
              <a:spLocks noChangeShapeType="1"/>
            </p:cNvSpPr>
            <p:nvPr/>
          </p:nvSpPr>
          <p:spPr bwMode="auto">
            <a:xfrm>
              <a:off x="3561" y="2381"/>
              <a:ext cx="51"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86" name="Line 662">
              <a:extLst>
                <a:ext uri="{FF2B5EF4-FFF2-40B4-BE49-F238E27FC236}">
                  <a16:creationId xmlns:a16="http://schemas.microsoft.com/office/drawing/2014/main" id="{D2598F90-9BC3-DC9F-001D-BD05C1F4CA20}"/>
                </a:ext>
              </a:extLst>
            </p:cNvPr>
            <p:cNvSpPr>
              <a:spLocks noChangeShapeType="1"/>
            </p:cNvSpPr>
            <p:nvPr/>
          </p:nvSpPr>
          <p:spPr bwMode="auto">
            <a:xfrm>
              <a:off x="3549" y="2419"/>
              <a:ext cx="51"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87" name="Line 663">
              <a:extLst>
                <a:ext uri="{FF2B5EF4-FFF2-40B4-BE49-F238E27FC236}">
                  <a16:creationId xmlns:a16="http://schemas.microsoft.com/office/drawing/2014/main" id="{8175E239-BACF-2C36-3361-CFB9316FE484}"/>
                </a:ext>
              </a:extLst>
            </p:cNvPr>
            <p:cNvSpPr>
              <a:spLocks noChangeShapeType="1"/>
            </p:cNvSpPr>
            <p:nvPr/>
          </p:nvSpPr>
          <p:spPr bwMode="auto">
            <a:xfrm>
              <a:off x="3656" y="2419"/>
              <a:ext cx="73"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88" name="Line 664">
              <a:extLst>
                <a:ext uri="{FF2B5EF4-FFF2-40B4-BE49-F238E27FC236}">
                  <a16:creationId xmlns:a16="http://schemas.microsoft.com/office/drawing/2014/main" id="{EA9D7D44-6CF9-83F2-9907-E2099F4E79D7}"/>
                </a:ext>
              </a:extLst>
            </p:cNvPr>
            <p:cNvSpPr>
              <a:spLocks noChangeShapeType="1"/>
            </p:cNvSpPr>
            <p:nvPr/>
          </p:nvSpPr>
          <p:spPr bwMode="auto">
            <a:xfrm>
              <a:off x="3787" y="2419"/>
              <a:ext cx="52"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89" name="Line 665">
              <a:extLst>
                <a:ext uri="{FF2B5EF4-FFF2-40B4-BE49-F238E27FC236}">
                  <a16:creationId xmlns:a16="http://schemas.microsoft.com/office/drawing/2014/main" id="{0E95146B-9A16-C68C-E3B1-FF1A3656E206}"/>
                </a:ext>
              </a:extLst>
            </p:cNvPr>
            <p:cNvSpPr>
              <a:spLocks noChangeShapeType="1"/>
            </p:cNvSpPr>
            <p:nvPr/>
          </p:nvSpPr>
          <p:spPr bwMode="auto">
            <a:xfrm>
              <a:off x="3779" y="2460"/>
              <a:ext cx="52"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90" name="Line 666">
              <a:extLst>
                <a:ext uri="{FF2B5EF4-FFF2-40B4-BE49-F238E27FC236}">
                  <a16:creationId xmlns:a16="http://schemas.microsoft.com/office/drawing/2014/main" id="{F4F0DCCD-43F7-6957-E8B9-01F99101D00C}"/>
                </a:ext>
              </a:extLst>
            </p:cNvPr>
            <p:cNvSpPr>
              <a:spLocks noChangeShapeType="1"/>
            </p:cNvSpPr>
            <p:nvPr/>
          </p:nvSpPr>
          <p:spPr bwMode="auto">
            <a:xfrm>
              <a:off x="3644" y="2460"/>
              <a:ext cx="76"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91" name="Line 667">
              <a:extLst>
                <a:ext uri="{FF2B5EF4-FFF2-40B4-BE49-F238E27FC236}">
                  <a16:creationId xmlns:a16="http://schemas.microsoft.com/office/drawing/2014/main" id="{AFC36C1F-52D1-3875-446E-2086EAA2D862}"/>
                </a:ext>
              </a:extLst>
            </p:cNvPr>
            <p:cNvSpPr>
              <a:spLocks noChangeShapeType="1"/>
            </p:cNvSpPr>
            <p:nvPr/>
          </p:nvSpPr>
          <p:spPr bwMode="auto">
            <a:xfrm>
              <a:off x="3533" y="2460"/>
              <a:ext cx="55"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92" name="Line 668">
              <a:extLst>
                <a:ext uri="{FF2B5EF4-FFF2-40B4-BE49-F238E27FC236}">
                  <a16:creationId xmlns:a16="http://schemas.microsoft.com/office/drawing/2014/main" id="{47F5702F-5C08-0D83-1979-08950699F0B5}"/>
                </a:ext>
              </a:extLst>
            </p:cNvPr>
            <p:cNvSpPr>
              <a:spLocks noChangeShapeType="1"/>
            </p:cNvSpPr>
            <p:nvPr/>
          </p:nvSpPr>
          <p:spPr bwMode="auto">
            <a:xfrm>
              <a:off x="3516" y="2507"/>
              <a:ext cx="55"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93" name="Line 669">
              <a:extLst>
                <a:ext uri="{FF2B5EF4-FFF2-40B4-BE49-F238E27FC236}">
                  <a16:creationId xmlns:a16="http://schemas.microsoft.com/office/drawing/2014/main" id="{AD77161A-C5F9-668E-8D24-309696AB819D}"/>
                </a:ext>
              </a:extLst>
            </p:cNvPr>
            <p:cNvSpPr>
              <a:spLocks noChangeShapeType="1"/>
            </p:cNvSpPr>
            <p:nvPr/>
          </p:nvSpPr>
          <p:spPr bwMode="auto">
            <a:xfrm>
              <a:off x="3628" y="2507"/>
              <a:ext cx="78"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94" name="Line 670">
              <a:extLst>
                <a:ext uri="{FF2B5EF4-FFF2-40B4-BE49-F238E27FC236}">
                  <a16:creationId xmlns:a16="http://schemas.microsoft.com/office/drawing/2014/main" id="{E65BEEFA-5433-04DE-9352-EFF3655CBD09}"/>
                </a:ext>
              </a:extLst>
            </p:cNvPr>
            <p:cNvSpPr>
              <a:spLocks noChangeShapeType="1"/>
            </p:cNvSpPr>
            <p:nvPr/>
          </p:nvSpPr>
          <p:spPr bwMode="auto">
            <a:xfrm>
              <a:off x="3768" y="2507"/>
              <a:ext cx="48"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95" name="Line 671">
              <a:extLst>
                <a:ext uri="{FF2B5EF4-FFF2-40B4-BE49-F238E27FC236}">
                  <a16:creationId xmlns:a16="http://schemas.microsoft.com/office/drawing/2014/main" id="{4A476C02-1DE7-5408-0881-BACF5AF1B0CB}"/>
                </a:ext>
              </a:extLst>
            </p:cNvPr>
            <p:cNvSpPr>
              <a:spLocks noChangeShapeType="1"/>
            </p:cNvSpPr>
            <p:nvPr/>
          </p:nvSpPr>
          <p:spPr bwMode="auto">
            <a:xfrm>
              <a:off x="3753" y="2553"/>
              <a:ext cx="55"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96" name="Line 672">
              <a:extLst>
                <a:ext uri="{FF2B5EF4-FFF2-40B4-BE49-F238E27FC236}">
                  <a16:creationId xmlns:a16="http://schemas.microsoft.com/office/drawing/2014/main" id="{5AAFF9E5-96E6-5121-CC20-B3D586786490}"/>
                </a:ext>
              </a:extLst>
            </p:cNvPr>
            <p:cNvSpPr>
              <a:spLocks noChangeShapeType="1"/>
            </p:cNvSpPr>
            <p:nvPr/>
          </p:nvSpPr>
          <p:spPr bwMode="auto">
            <a:xfrm>
              <a:off x="3616" y="2553"/>
              <a:ext cx="80"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97" name="Line 673">
              <a:extLst>
                <a:ext uri="{FF2B5EF4-FFF2-40B4-BE49-F238E27FC236}">
                  <a16:creationId xmlns:a16="http://schemas.microsoft.com/office/drawing/2014/main" id="{B74D7071-9BB0-3550-C7B0-386588D5B3B1}"/>
                </a:ext>
              </a:extLst>
            </p:cNvPr>
            <p:cNvSpPr>
              <a:spLocks noChangeShapeType="1"/>
            </p:cNvSpPr>
            <p:nvPr/>
          </p:nvSpPr>
          <p:spPr bwMode="auto">
            <a:xfrm>
              <a:off x="3499" y="2553"/>
              <a:ext cx="59"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98" name="Line 674">
              <a:extLst>
                <a:ext uri="{FF2B5EF4-FFF2-40B4-BE49-F238E27FC236}">
                  <a16:creationId xmlns:a16="http://schemas.microsoft.com/office/drawing/2014/main" id="{228E49DA-F5ED-39DF-1BDA-3B3113F884BA}"/>
                </a:ext>
              </a:extLst>
            </p:cNvPr>
            <p:cNvSpPr>
              <a:spLocks noChangeShapeType="1"/>
            </p:cNvSpPr>
            <p:nvPr/>
          </p:nvSpPr>
          <p:spPr bwMode="auto">
            <a:xfrm>
              <a:off x="3482" y="2601"/>
              <a:ext cx="61"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199" name="Line 675">
              <a:extLst>
                <a:ext uri="{FF2B5EF4-FFF2-40B4-BE49-F238E27FC236}">
                  <a16:creationId xmlns:a16="http://schemas.microsoft.com/office/drawing/2014/main" id="{C3E41AD1-D966-C4B1-0C51-7539EA07FE16}"/>
                </a:ext>
              </a:extLst>
            </p:cNvPr>
            <p:cNvSpPr>
              <a:spLocks noChangeShapeType="1"/>
            </p:cNvSpPr>
            <p:nvPr/>
          </p:nvSpPr>
          <p:spPr bwMode="auto">
            <a:xfrm>
              <a:off x="3599" y="2601"/>
              <a:ext cx="83"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00" name="Line 676">
              <a:extLst>
                <a:ext uri="{FF2B5EF4-FFF2-40B4-BE49-F238E27FC236}">
                  <a16:creationId xmlns:a16="http://schemas.microsoft.com/office/drawing/2014/main" id="{8220B28A-9D23-7712-D250-8167458E4B01}"/>
                </a:ext>
              </a:extLst>
            </p:cNvPr>
            <p:cNvSpPr>
              <a:spLocks noChangeShapeType="1"/>
            </p:cNvSpPr>
            <p:nvPr/>
          </p:nvSpPr>
          <p:spPr bwMode="auto">
            <a:xfrm>
              <a:off x="3741" y="2601"/>
              <a:ext cx="59"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01" name="Line 677">
              <a:extLst>
                <a:ext uri="{FF2B5EF4-FFF2-40B4-BE49-F238E27FC236}">
                  <a16:creationId xmlns:a16="http://schemas.microsoft.com/office/drawing/2014/main" id="{E6617252-2543-9DDF-C81D-05A6B5ACBD5F}"/>
                </a:ext>
              </a:extLst>
            </p:cNvPr>
            <p:cNvSpPr>
              <a:spLocks noChangeShapeType="1"/>
            </p:cNvSpPr>
            <p:nvPr/>
          </p:nvSpPr>
          <p:spPr bwMode="auto">
            <a:xfrm>
              <a:off x="3468" y="2648"/>
              <a:ext cx="60"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02" name="Line 678">
              <a:extLst>
                <a:ext uri="{FF2B5EF4-FFF2-40B4-BE49-F238E27FC236}">
                  <a16:creationId xmlns:a16="http://schemas.microsoft.com/office/drawing/2014/main" id="{F883E73B-629A-B486-9D04-6B94F225B420}"/>
                </a:ext>
              </a:extLst>
            </p:cNvPr>
            <p:cNvSpPr>
              <a:spLocks noChangeShapeType="1"/>
            </p:cNvSpPr>
            <p:nvPr/>
          </p:nvSpPr>
          <p:spPr bwMode="auto">
            <a:xfrm>
              <a:off x="3729" y="2648"/>
              <a:ext cx="59"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03" name="Line 679">
              <a:extLst>
                <a:ext uri="{FF2B5EF4-FFF2-40B4-BE49-F238E27FC236}">
                  <a16:creationId xmlns:a16="http://schemas.microsoft.com/office/drawing/2014/main" id="{D9705823-50DF-7720-7B87-3947D3EBB959}"/>
                </a:ext>
              </a:extLst>
            </p:cNvPr>
            <p:cNvSpPr>
              <a:spLocks noChangeShapeType="1"/>
            </p:cNvSpPr>
            <p:nvPr/>
          </p:nvSpPr>
          <p:spPr bwMode="auto">
            <a:xfrm>
              <a:off x="3584" y="2648"/>
              <a:ext cx="88"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04" name="Line 680">
              <a:extLst>
                <a:ext uri="{FF2B5EF4-FFF2-40B4-BE49-F238E27FC236}">
                  <a16:creationId xmlns:a16="http://schemas.microsoft.com/office/drawing/2014/main" id="{8FE9A709-2BB7-5F15-DFA6-4F1DE04EA1DA}"/>
                </a:ext>
              </a:extLst>
            </p:cNvPr>
            <p:cNvSpPr>
              <a:spLocks noChangeShapeType="1"/>
            </p:cNvSpPr>
            <p:nvPr/>
          </p:nvSpPr>
          <p:spPr bwMode="auto">
            <a:xfrm>
              <a:off x="3448" y="2699"/>
              <a:ext cx="64"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05" name="Line 681">
              <a:extLst>
                <a:ext uri="{FF2B5EF4-FFF2-40B4-BE49-F238E27FC236}">
                  <a16:creationId xmlns:a16="http://schemas.microsoft.com/office/drawing/2014/main" id="{5BA8A089-54D3-2396-1C8E-635DE97AA96A}"/>
                </a:ext>
              </a:extLst>
            </p:cNvPr>
            <p:cNvSpPr>
              <a:spLocks noChangeShapeType="1"/>
            </p:cNvSpPr>
            <p:nvPr/>
          </p:nvSpPr>
          <p:spPr bwMode="auto">
            <a:xfrm>
              <a:off x="3571" y="2699"/>
              <a:ext cx="88"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06" name="Line 682">
              <a:extLst>
                <a:ext uri="{FF2B5EF4-FFF2-40B4-BE49-F238E27FC236}">
                  <a16:creationId xmlns:a16="http://schemas.microsoft.com/office/drawing/2014/main" id="{F9354BFA-BFEC-0B58-0CA5-FAF460DF4419}"/>
                </a:ext>
              </a:extLst>
            </p:cNvPr>
            <p:cNvSpPr>
              <a:spLocks noChangeShapeType="1"/>
            </p:cNvSpPr>
            <p:nvPr/>
          </p:nvSpPr>
          <p:spPr bwMode="auto">
            <a:xfrm>
              <a:off x="3718" y="2699"/>
              <a:ext cx="59"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07" name="Line 683">
              <a:extLst>
                <a:ext uri="{FF2B5EF4-FFF2-40B4-BE49-F238E27FC236}">
                  <a16:creationId xmlns:a16="http://schemas.microsoft.com/office/drawing/2014/main" id="{A5D380B5-2200-263A-05B5-796155D1849A}"/>
                </a:ext>
              </a:extLst>
            </p:cNvPr>
            <p:cNvSpPr>
              <a:spLocks noChangeShapeType="1"/>
            </p:cNvSpPr>
            <p:nvPr/>
          </p:nvSpPr>
          <p:spPr bwMode="auto">
            <a:xfrm>
              <a:off x="3944" y="1806"/>
              <a:ext cx="31"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08" name="Line 684">
              <a:extLst>
                <a:ext uri="{FF2B5EF4-FFF2-40B4-BE49-F238E27FC236}">
                  <a16:creationId xmlns:a16="http://schemas.microsoft.com/office/drawing/2014/main" id="{92D4AED3-D2D0-861F-EE36-75B8CCF2AE0D}"/>
                </a:ext>
              </a:extLst>
            </p:cNvPr>
            <p:cNvSpPr>
              <a:spLocks noChangeShapeType="1"/>
            </p:cNvSpPr>
            <p:nvPr/>
          </p:nvSpPr>
          <p:spPr bwMode="auto">
            <a:xfrm>
              <a:off x="3843" y="1806"/>
              <a:ext cx="48"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09" name="Line 685">
              <a:extLst>
                <a:ext uri="{FF2B5EF4-FFF2-40B4-BE49-F238E27FC236}">
                  <a16:creationId xmlns:a16="http://schemas.microsoft.com/office/drawing/2014/main" id="{31BA4A63-ADA1-6E1C-259F-C63813003ADF}"/>
                </a:ext>
              </a:extLst>
            </p:cNvPr>
            <p:cNvSpPr>
              <a:spLocks noChangeShapeType="1"/>
            </p:cNvSpPr>
            <p:nvPr/>
          </p:nvSpPr>
          <p:spPr bwMode="auto">
            <a:xfrm>
              <a:off x="3763" y="1806"/>
              <a:ext cx="29"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10" name="Line 686">
              <a:extLst>
                <a:ext uri="{FF2B5EF4-FFF2-40B4-BE49-F238E27FC236}">
                  <a16:creationId xmlns:a16="http://schemas.microsoft.com/office/drawing/2014/main" id="{42D16EA9-EF98-88F0-7BAA-D8A089B9EF8D}"/>
                </a:ext>
              </a:extLst>
            </p:cNvPr>
            <p:cNvSpPr>
              <a:spLocks noChangeShapeType="1"/>
            </p:cNvSpPr>
            <p:nvPr/>
          </p:nvSpPr>
          <p:spPr bwMode="auto">
            <a:xfrm>
              <a:off x="3940" y="1828"/>
              <a:ext cx="31"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11" name="Line 687">
              <a:extLst>
                <a:ext uri="{FF2B5EF4-FFF2-40B4-BE49-F238E27FC236}">
                  <a16:creationId xmlns:a16="http://schemas.microsoft.com/office/drawing/2014/main" id="{5E7B7354-2CB5-3722-722B-5A5552B5335A}"/>
                </a:ext>
              </a:extLst>
            </p:cNvPr>
            <p:cNvSpPr>
              <a:spLocks noChangeShapeType="1"/>
            </p:cNvSpPr>
            <p:nvPr/>
          </p:nvSpPr>
          <p:spPr bwMode="auto">
            <a:xfrm>
              <a:off x="3836" y="1828"/>
              <a:ext cx="51"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12" name="Line 688">
              <a:extLst>
                <a:ext uri="{FF2B5EF4-FFF2-40B4-BE49-F238E27FC236}">
                  <a16:creationId xmlns:a16="http://schemas.microsoft.com/office/drawing/2014/main" id="{B0F5C57E-7B86-3894-73E3-ACFD7E5D0EC8}"/>
                </a:ext>
              </a:extLst>
            </p:cNvPr>
            <p:cNvSpPr>
              <a:spLocks noChangeShapeType="1"/>
            </p:cNvSpPr>
            <p:nvPr/>
          </p:nvSpPr>
          <p:spPr bwMode="auto">
            <a:xfrm>
              <a:off x="3755" y="1828"/>
              <a:ext cx="31"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13" name="Line 689">
              <a:extLst>
                <a:ext uri="{FF2B5EF4-FFF2-40B4-BE49-F238E27FC236}">
                  <a16:creationId xmlns:a16="http://schemas.microsoft.com/office/drawing/2014/main" id="{FDC44BF0-53EE-36DD-3E98-73AB503A00F1}"/>
                </a:ext>
              </a:extLst>
            </p:cNvPr>
            <p:cNvSpPr>
              <a:spLocks noChangeShapeType="1"/>
            </p:cNvSpPr>
            <p:nvPr/>
          </p:nvSpPr>
          <p:spPr bwMode="auto">
            <a:xfrm>
              <a:off x="3746" y="1853"/>
              <a:ext cx="32"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14" name="Line 690">
              <a:extLst>
                <a:ext uri="{FF2B5EF4-FFF2-40B4-BE49-F238E27FC236}">
                  <a16:creationId xmlns:a16="http://schemas.microsoft.com/office/drawing/2014/main" id="{73869203-72AB-9C60-6A22-A4D3BC3B4BFC}"/>
                </a:ext>
              </a:extLst>
            </p:cNvPr>
            <p:cNvSpPr>
              <a:spLocks noChangeShapeType="1"/>
            </p:cNvSpPr>
            <p:nvPr/>
          </p:nvSpPr>
          <p:spPr bwMode="auto">
            <a:xfrm>
              <a:off x="3830" y="1853"/>
              <a:ext cx="49"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15" name="Line 691">
              <a:extLst>
                <a:ext uri="{FF2B5EF4-FFF2-40B4-BE49-F238E27FC236}">
                  <a16:creationId xmlns:a16="http://schemas.microsoft.com/office/drawing/2014/main" id="{F6E6616A-537A-2E66-EBD9-5B4CA62FC5F9}"/>
                </a:ext>
              </a:extLst>
            </p:cNvPr>
            <p:cNvSpPr>
              <a:spLocks noChangeShapeType="1"/>
            </p:cNvSpPr>
            <p:nvPr/>
          </p:nvSpPr>
          <p:spPr bwMode="auto">
            <a:xfrm>
              <a:off x="3934" y="1853"/>
              <a:ext cx="31"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16" name="Line 692">
              <a:extLst>
                <a:ext uri="{FF2B5EF4-FFF2-40B4-BE49-F238E27FC236}">
                  <a16:creationId xmlns:a16="http://schemas.microsoft.com/office/drawing/2014/main" id="{05CDBACD-C4A5-20DD-AF8C-DD2FD6CF6580}"/>
                </a:ext>
              </a:extLst>
            </p:cNvPr>
            <p:cNvSpPr>
              <a:spLocks noChangeShapeType="1"/>
            </p:cNvSpPr>
            <p:nvPr/>
          </p:nvSpPr>
          <p:spPr bwMode="auto">
            <a:xfrm>
              <a:off x="3926" y="1881"/>
              <a:ext cx="32"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17" name="Line 693">
              <a:extLst>
                <a:ext uri="{FF2B5EF4-FFF2-40B4-BE49-F238E27FC236}">
                  <a16:creationId xmlns:a16="http://schemas.microsoft.com/office/drawing/2014/main" id="{31DD6A57-18C4-41CE-D18F-6654F917848E}"/>
                </a:ext>
              </a:extLst>
            </p:cNvPr>
            <p:cNvSpPr>
              <a:spLocks noChangeShapeType="1"/>
            </p:cNvSpPr>
            <p:nvPr/>
          </p:nvSpPr>
          <p:spPr bwMode="auto">
            <a:xfrm>
              <a:off x="3819" y="1881"/>
              <a:ext cx="53"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18" name="Line 694">
              <a:extLst>
                <a:ext uri="{FF2B5EF4-FFF2-40B4-BE49-F238E27FC236}">
                  <a16:creationId xmlns:a16="http://schemas.microsoft.com/office/drawing/2014/main" id="{888F3CE0-C81F-4F75-6B93-1FF316AECD29}"/>
                </a:ext>
              </a:extLst>
            </p:cNvPr>
            <p:cNvSpPr>
              <a:spLocks noChangeShapeType="1"/>
            </p:cNvSpPr>
            <p:nvPr/>
          </p:nvSpPr>
          <p:spPr bwMode="auto">
            <a:xfrm>
              <a:off x="3737" y="1881"/>
              <a:ext cx="31"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19" name="Line 695">
              <a:extLst>
                <a:ext uri="{FF2B5EF4-FFF2-40B4-BE49-F238E27FC236}">
                  <a16:creationId xmlns:a16="http://schemas.microsoft.com/office/drawing/2014/main" id="{D8556D34-B6A0-1FBD-33D4-D4848CA56347}"/>
                </a:ext>
              </a:extLst>
            </p:cNvPr>
            <p:cNvSpPr>
              <a:spLocks noChangeShapeType="1"/>
            </p:cNvSpPr>
            <p:nvPr/>
          </p:nvSpPr>
          <p:spPr bwMode="auto">
            <a:xfrm>
              <a:off x="3726" y="1911"/>
              <a:ext cx="33"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20" name="Line 696">
              <a:extLst>
                <a:ext uri="{FF2B5EF4-FFF2-40B4-BE49-F238E27FC236}">
                  <a16:creationId xmlns:a16="http://schemas.microsoft.com/office/drawing/2014/main" id="{E331B317-4FD5-EA23-0481-B9BAE6F0BE3F}"/>
                </a:ext>
              </a:extLst>
            </p:cNvPr>
            <p:cNvSpPr>
              <a:spLocks noChangeShapeType="1"/>
            </p:cNvSpPr>
            <p:nvPr/>
          </p:nvSpPr>
          <p:spPr bwMode="auto">
            <a:xfrm>
              <a:off x="3808" y="1911"/>
              <a:ext cx="56"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21" name="Line 697">
              <a:extLst>
                <a:ext uri="{FF2B5EF4-FFF2-40B4-BE49-F238E27FC236}">
                  <a16:creationId xmlns:a16="http://schemas.microsoft.com/office/drawing/2014/main" id="{3D66B1A9-D251-FBBB-0734-FD42394ECDEC}"/>
                </a:ext>
              </a:extLst>
            </p:cNvPr>
            <p:cNvSpPr>
              <a:spLocks noChangeShapeType="1"/>
            </p:cNvSpPr>
            <p:nvPr/>
          </p:nvSpPr>
          <p:spPr bwMode="auto">
            <a:xfrm>
              <a:off x="3917" y="1911"/>
              <a:ext cx="33"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22" name="Line 698">
              <a:extLst>
                <a:ext uri="{FF2B5EF4-FFF2-40B4-BE49-F238E27FC236}">
                  <a16:creationId xmlns:a16="http://schemas.microsoft.com/office/drawing/2014/main" id="{34EF0302-3409-01CF-3C87-DECE3F987D5D}"/>
                </a:ext>
              </a:extLst>
            </p:cNvPr>
            <p:cNvSpPr>
              <a:spLocks noChangeShapeType="1"/>
            </p:cNvSpPr>
            <p:nvPr/>
          </p:nvSpPr>
          <p:spPr bwMode="auto">
            <a:xfrm>
              <a:off x="3911" y="1939"/>
              <a:ext cx="34"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23" name="Line 699">
              <a:extLst>
                <a:ext uri="{FF2B5EF4-FFF2-40B4-BE49-F238E27FC236}">
                  <a16:creationId xmlns:a16="http://schemas.microsoft.com/office/drawing/2014/main" id="{3714D928-9572-17C9-5909-F4EE672EB4C3}"/>
                </a:ext>
              </a:extLst>
            </p:cNvPr>
            <p:cNvSpPr>
              <a:spLocks noChangeShapeType="1"/>
            </p:cNvSpPr>
            <p:nvPr/>
          </p:nvSpPr>
          <p:spPr bwMode="auto">
            <a:xfrm>
              <a:off x="3800" y="1939"/>
              <a:ext cx="54"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24" name="Line 700">
              <a:extLst>
                <a:ext uri="{FF2B5EF4-FFF2-40B4-BE49-F238E27FC236}">
                  <a16:creationId xmlns:a16="http://schemas.microsoft.com/office/drawing/2014/main" id="{837B0213-25C8-8356-812D-411F4ED67A0C}"/>
                </a:ext>
              </a:extLst>
            </p:cNvPr>
            <p:cNvSpPr>
              <a:spLocks noChangeShapeType="1"/>
            </p:cNvSpPr>
            <p:nvPr/>
          </p:nvSpPr>
          <p:spPr bwMode="auto">
            <a:xfrm>
              <a:off x="3717" y="1939"/>
              <a:ext cx="33"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25" name="Line 701">
              <a:extLst>
                <a:ext uri="{FF2B5EF4-FFF2-40B4-BE49-F238E27FC236}">
                  <a16:creationId xmlns:a16="http://schemas.microsoft.com/office/drawing/2014/main" id="{2BB8BACB-7BE0-E11A-0F10-66FCA639CBF7}"/>
                </a:ext>
              </a:extLst>
            </p:cNvPr>
            <p:cNvSpPr>
              <a:spLocks noChangeShapeType="1"/>
            </p:cNvSpPr>
            <p:nvPr/>
          </p:nvSpPr>
          <p:spPr bwMode="auto">
            <a:xfrm>
              <a:off x="3705" y="1969"/>
              <a:ext cx="36"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26" name="Line 702">
              <a:extLst>
                <a:ext uri="{FF2B5EF4-FFF2-40B4-BE49-F238E27FC236}">
                  <a16:creationId xmlns:a16="http://schemas.microsoft.com/office/drawing/2014/main" id="{F74E9298-763C-8F5C-0310-23C07AF48BDF}"/>
                </a:ext>
              </a:extLst>
            </p:cNvPr>
            <p:cNvSpPr>
              <a:spLocks noChangeShapeType="1"/>
            </p:cNvSpPr>
            <p:nvPr/>
          </p:nvSpPr>
          <p:spPr bwMode="auto">
            <a:xfrm>
              <a:off x="3792" y="1969"/>
              <a:ext cx="57"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27" name="Line 703">
              <a:extLst>
                <a:ext uri="{FF2B5EF4-FFF2-40B4-BE49-F238E27FC236}">
                  <a16:creationId xmlns:a16="http://schemas.microsoft.com/office/drawing/2014/main" id="{7465B997-45FB-4BEB-3F92-E417511901AB}"/>
                </a:ext>
              </a:extLst>
            </p:cNvPr>
            <p:cNvSpPr>
              <a:spLocks noChangeShapeType="1"/>
            </p:cNvSpPr>
            <p:nvPr/>
          </p:nvSpPr>
          <p:spPr bwMode="auto">
            <a:xfrm>
              <a:off x="3903" y="1969"/>
              <a:ext cx="35"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28" name="Line 704">
              <a:extLst>
                <a:ext uri="{FF2B5EF4-FFF2-40B4-BE49-F238E27FC236}">
                  <a16:creationId xmlns:a16="http://schemas.microsoft.com/office/drawing/2014/main" id="{DC6DA43B-BAF5-A534-D0E1-29138F532832}"/>
                </a:ext>
              </a:extLst>
            </p:cNvPr>
            <p:cNvSpPr>
              <a:spLocks noChangeShapeType="1"/>
            </p:cNvSpPr>
            <p:nvPr/>
          </p:nvSpPr>
          <p:spPr bwMode="auto">
            <a:xfrm>
              <a:off x="3895" y="2002"/>
              <a:ext cx="38"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29" name="Line 705">
              <a:extLst>
                <a:ext uri="{FF2B5EF4-FFF2-40B4-BE49-F238E27FC236}">
                  <a16:creationId xmlns:a16="http://schemas.microsoft.com/office/drawing/2014/main" id="{0E7437B3-0388-51ED-6E88-44C5555C6BDB}"/>
                </a:ext>
              </a:extLst>
            </p:cNvPr>
            <p:cNvSpPr>
              <a:spLocks noChangeShapeType="1"/>
            </p:cNvSpPr>
            <p:nvPr/>
          </p:nvSpPr>
          <p:spPr bwMode="auto">
            <a:xfrm>
              <a:off x="3783" y="2002"/>
              <a:ext cx="59"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30" name="Line 706">
              <a:extLst>
                <a:ext uri="{FF2B5EF4-FFF2-40B4-BE49-F238E27FC236}">
                  <a16:creationId xmlns:a16="http://schemas.microsoft.com/office/drawing/2014/main" id="{87EB9823-D85A-DCC7-631A-48A8929DE7D6}"/>
                </a:ext>
              </a:extLst>
            </p:cNvPr>
            <p:cNvSpPr>
              <a:spLocks noChangeShapeType="1"/>
            </p:cNvSpPr>
            <p:nvPr/>
          </p:nvSpPr>
          <p:spPr bwMode="auto">
            <a:xfrm>
              <a:off x="3693" y="2002"/>
              <a:ext cx="38"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31" name="Line 707">
              <a:extLst>
                <a:ext uri="{FF2B5EF4-FFF2-40B4-BE49-F238E27FC236}">
                  <a16:creationId xmlns:a16="http://schemas.microsoft.com/office/drawing/2014/main" id="{EC057338-ACC8-897F-2087-BB2BC655F9CE}"/>
                </a:ext>
              </a:extLst>
            </p:cNvPr>
            <p:cNvSpPr>
              <a:spLocks noChangeShapeType="1"/>
            </p:cNvSpPr>
            <p:nvPr/>
          </p:nvSpPr>
          <p:spPr bwMode="auto">
            <a:xfrm>
              <a:off x="3684" y="2031"/>
              <a:ext cx="39"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32" name="Line 708">
              <a:extLst>
                <a:ext uri="{FF2B5EF4-FFF2-40B4-BE49-F238E27FC236}">
                  <a16:creationId xmlns:a16="http://schemas.microsoft.com/office/drawing/2014/main" id="{40FF1C9C-7375-D7C3-D513-E4164C3F84E7}"/>
                </a:ext>
              </a:extLst>
            </p:cNvPr>
            <p:cNvSpPr>
              <a:spLocks noChangeShapeType="1"/>
            </p:cNvSpPr>
            <p:nvPr/>
          </p:nvSpPr>
          <p:spPr bwMode="auto">
            <a:xfrm>
              <a:off x="3774" y="2031"/>
              <a:ext cx="58"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33" name="Line 709">
              <a:extLst>
                <a:ext uri="{FF2B5EF4-FFF2-40B4-BE49-F238E27FC236}">
                  <a16:creationId xmlns:a16="http://schemas.microsoft.com/office/drawing/2014/main" id="{E728EE06-53DF-66ED-921A-74B2488CABB6}"/>
                </a:ext>
              </a:extLst>
            </p:cNvPr>
            <p:cNvSpPr>
              <a:spLocks noChangeShapeType="1"/>
            </p:cNvSpPr>
            <p:nvPr/>
          </p:nvSpPr>
          <p:spPr bwMode="auto">
            <a:xfrm>
              <a:off x="3887" y="2031"/>
              <a:ext cx="38"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34" name="Line 710">
              <a:extLst>
                <a:ext uri="{FF2B5EF4-FFF2-40B4-BE49-F238E27FC236}">
                  <a16:creationId xmlns:a16="http://schemas.microsoft.com/office/drawing/2014/main" id="{207B6D5A-CE71-0DB8-8512-835DC282FDB7}"/>
                </a:ext>
              </a:extLst>
            </p:cNvPr>
            <p:cNvSpPr>
              <a:spLocks noChangeShapeType="1"/>
            </p:cNvSpPr>
            <p:nvPr/>
          </p:nvSpPr>
          <p:spPr bwMode="auto">
            <a:xfrm flipV="1">
              <a:off x="3482" y="1789"/>
              <a:ext cx="400" cy="1425"/>
            </a:xfrm>
            <a:prstGeom prst="line">
              <a:avLst/>
            </a:prstGeom>
            <a:noFill/>
            <a:ln w="12700">
              <a:solidFill>
                <a:srgbClr val="B2B2B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35" name="Line 711">
              <a:extLst>
                <a:ext uri="{FF2B5EF4-FFF2-40B4-BE49-F238E27FC236}">
                  <a16:creationId xmlns:a16="http://schemas.microsoft.com/office/drawing/2014/main" id="{5DBB8143-A2CF-775B-E994-2AE45E700F6F}"/>
                </a:ext>
              </a:extLst>
            </p:cNvPr>
            <p:cNvSpPr>
              <a:spLocks noChangeShapeType="1"/>
            </p:cNvSpPr>
            <p:nvPr/>
          </p:nvSpPr>
          <p:spPr bwMode="auto">
            <a:xfrm flipV="1">
              <a:off x="3441" y="1789"/>
              <a:ext cx="421" cy="1424"/>
            </a:xfrm>
            <a:prstGeom prst="line">
              <a:avLst/>
            </a:prstGeom>
            <a:noFill/>
            <a:ln w="12700">
              <a:solidFill>
                <a:srgbClr val="B2B2B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36" name="Line 712">
              <a:extLst>
                <a:ext uri="{FF2B5EF4-FFF2-40B4-BE49-F238E27FC236}">
                  <a16:creationId xmlns:a16="http://schemas.microsoft.com/office/drawing/2014/main" id="{FF136EEE-6288-D6C8-3F00-25EA32B45F76}"/>
                </a:ext>
              </a:extLst>
            </p:cNvPr>
            <p:cNvSpPr>
              <a:spLocks noChangeShapeType="1"/>
            </p:cNvSpPr>
            <p:nvPr/>
          </p:nvSpPr>
          <p:spPr bwMode="auto">
            <a:xfrm flipV="1">
              <a:off x="3302" y="1789"/>
              <a:ext cx="483" cy="1424"/>
            </a:xfrm>
            <a:prstGeom prst="line">
              <a:avLst/>
            </a:prstGeom>
            <a:noFill/>
            <a:ln w="12700">
              <a:solidFill>
                <a:srgbClr val="B2B2B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37" name="Freeform 713">
              <a:extLst>
                <a:ext uri="{FF2B5EF4-FFF2-40B4-BE49-F238E27FC236}">
                  <a16:creationId xmlns:a16="http://schemas.microsoft.com/office/drawing/2014/main" id="{0A3FD1DC-0076-19DF-CE00-407D99AD0680}"/>
                </a:ext>
              </a:extLst>
            </p:cNvPr>
            <p:cNvSpPr>
              <a:spLocks/>
            </p:cNvSpPr>
            <p:nvPr/>
          </p:nvSpPr>
          <p:spPr bwMode="auto">
            <a:xfrm>
              <a:off x="4277" y="1789"/>
              <a:ext cx="230" cy="1133"/>
            </a:xfrm>
            <a:custGeom>
              <a:avLst/>
              <a:gdLst>
                <a:gd name="T0" fmla="*/ 0 w 230"/>
                <a:gd name="T1" fmla="*/ 6 h 1133"/>
                <a:gd name="T2" fmla="*/ 4 w 230"/>
                <a:gd name="T3" fmla="*/ 0 h 1133"/>
                <a:gd name="T4" fmla="*/ 229 w 230"/>
                <a:gd name="T5" fmla="*/ 1132 h 1133"/>
                <a:gd name="T6" fmla="*/ 209 w 230"/>
                <a:gd name="T7" fmla="*/ 1132 h 1133"/>
                <a:gd name="T8" fmla="*/ 0 w 230"/>
                <a:gd name="T9" fmla="*/ 6 h 1133"/>
                <a:gd name="T10" fmla="*/ 0 w 230"/>
                <a:gd name="T11" fmla="*/ 6 h 113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30" h="1133">
                  <a:moveTo>
                    <a:pt x="0" y="6"/>
                  </a:moveTo>
                  <a:lnTo>
                    <a:pt x="4" y="0"/>
                  </a:lnTo>
                  <a:lnTo>
                    <a:pt x="229" y="1132"/>
                  </a:lnTo>
                  <a:lnTo>
                    <a:pt x="209" y="1132"/>
                  </a:lnTo>
                  <a:lnTo>
                    <a:pt x="0" y="6"/>
                  </a:lnTo>
                </a:path>
              </a:pathLst>
            </a:custGeom>
            <a:solidFill>
              <a:srgbClr val="000000"/>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238" name="Line 714">
              <a:extLst>
                <a:ext uri="{FF2B5EF4-FFF2-40B4-BE49-F238E27FC236}">
                  <a16:creationId xmlns:a16="http://schemas.microsoft.com/office/drawing/2014/main" id="{DE284CAF-0F6D-7795-C121-17888174AB0D}"/>
                </a:ext>
              </a:extLst>
            </p:cNvPr>
            <p:cNvSpPr>
              <a:spLocks noChangeShapeType="1"/>
            </p:cNvSpPr>
            <p:nvPr/>
          </p:nvSpPr>
          <p:spPr bwMode="auto">
            <a:xfrm flipH="1">
              <a:off x="4472" y="2854"/>
              <a:ext cx="30" cy="15"/>
            </a:xfrm>
            <a:prstGeom prst="line">
              <a:avLst/>
            </a:prstGeom>
            <a:noFill/>
            <a:ln w="25400">
              <a:solidFill>
                <a:srgbClr val="FFC28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39" name="Line 715">
              <a:extLst>
                <a:ext uri="{FF2B5EF4-FFF2-40B4-BE49-F238E27FC236}">
                  <a16:creationId xmlns:a16="http://schemas.microsoft.com/office/drawing/2014/main" id="{0DF5E1E0-6CCB-2B42-36AE-9F769F0A41BF}"/>
                </a:ext>
              </a:extLst>
            </p:cNvPr>
            <p:cNvSpPr>
              <a:spLocks noChangeShapeType="1"/>
            </p:cNvSpPr>
            <p:nvPr/>
          </p:nvSpPr>
          <p:spPr bwMode="auto">
            <a:xfrm flipH="1">
              <a:off x="4461" y="2803"/>
              <a:ext cx="29" cy="18"/>
            </a:xfrm>
            <a:prstGeom prst="line">
              <a:avLst/>
            </a:prstGeom>
            <a:noFill/>
            <a:ln w="25400">
              <a:solidFill>
                <a:srgbClr val="FFC28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40" name="Line 716">
              <a:extLst>
                <a:ext uri="{FF2B5EF4-FFF2-40B4-BE49-F238E27FC236}">
                  <a16:creationId xmlns:a16="http://schemas.microsoft.com/office/drawing/2014/main" id="{D3B5941D-9C36-D47B-79BA-5CDF8BDC3CF5}"/>
                </a:ext>
              </a:extLst>
            </p:cNvPr>
            <p:cNvSpPr>
              <a:spLocks noChangeShapeType="1"/>
            </p:cNvSpPr>
            <p:nvPr/>
          </p:nvSpPr>
          <p:spPr bwMode="auto">
            <a:xfrm flipH="1">
              <a:off x="4454" y="2759"/>
              <a:ext cx="29" cy="18"/>
            </a:xfrm>
            <a:prstGeom prst="line">
              <a:avLst/>
            </a:prstGeom>
            <a:noFill/>
            <a:ln w="25400">
              <a:solidFill>
                <a:srgbClr val="FFC28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41" name="Line 717">
              <a:extLst>
                <a:ext uri="{FF2B5EF4-FFF2-40B4-BE49-F238E27FC236}">
                  <a16:creationId xmlns:a16="http://schemas.microsoft.com/office/drawing/2014/main" id="{E3EBDC5E-5735-8468-AB17-2125CE55D9A0}"/>
                </a:ext>
              </a:extLst>
            </p:cNvPr>
            <p:cNvSpPr>
              <a:spLocks noChangeShapeType="1"/>
            </p:cNvSpPr>
            <p:nvPr/>
          </p:nvSpPr>
          <p:spPr bwMode="auto">
            <a:xfrm flipH="1">
              <a:off x="4445" y="2714"/>
              <a:ext cx="26" cy="19"/>
            </a:xfrm>
            <a:prstGeom prst="line">
              <a:avLst/>
            </a:prstGeom>
            <a:noFill/>
            <a:ln w="25400">
              <a:solidFill>
                <a:srgbClr val="FFC28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42" name="Line 718">
              <a:extLst>
                <a:ext uri="{FF2B5EF4-FFF2-40B4-BE49-F238E27FC236}">
                  <a16:creationId xmlns:a16="http://schemas.microsoft.com/office/drawing/2014/main" id="{91F261CF-D161-BA67-7B8D-ED0DC4E18F50}"/>
                </a:ext>
              </a:extLst>
            </p:cNvPr>
            <p:cNvSpPr>
              <a:spLocks noChangeShapeType="1"/>
            </p:cNvSpPr>
            <p:nvPr/>
          </p:nvSpPr>
          <p:spPr bwMode="auto">
            <a:xfrm flipH="1">
              <a:off x="4435" y="2662"/>
              <a:ext cx="26" cy="20"/>
            </a:xfrm>
            <a:prstGeom prst="line">
              <a:avLst/>
            </a:prstGeom>
            <a:noFill/>
            <a:ln w="25400">
              <a:solidFill>
                <a:srgbClr val="FFC28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43" name="Line 719">
              <a:extLst>
                <a:ext uri="{FF2B5EF4-FFF2-40B4-BE49-F238E27FC236}">
                  <a16:creationId xmlns:a16="http://schemas.microsoft.com/office/drawing/2014/main" id="{CCB01B6B-4B7A-7F35-00A4-2A0B51B5C0A0}"/>
                </a:ext>
              </a:extLst>
            </p:cNvPr>
            <p:cNvSpPr>
              <a:spLocks noChangeShapeType="1"/>
            </p:cNvSpPr>
            <p:nvPr/>
          </p:nvSpPr>
          <p:spPr bwMode="auto">
            <a:xfrm flipH="1">
              <a:off x="4428" y="2620"/>
              <a:ext cx="23" cy="17"/>
            </a:xfrm>
            <a:prstGeom prst="line">
              <a:avLst/>
            </a:prstGeom>
            <a:noFill/>
            <a:ln w="25400">
              <a:solidFill>
                <a:srgbClr val="FFC28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44" name="Line 720">
              <a:extLst>
                <a:ext uri="{FF2B5EF4-FFF2-40B4-BE49-F238E27FC236}">
                  <a16:creationId xmlns:a16="http://schemas.microsoft.com/office/drawing/2014/main" id="{57D0E831-F13F-84A6-8F28-E83498234FAB}"/>
                </a:ext>
              </a:extLst>
            </p:cNvPr>
            <p:cNvSpPr>
              <a:spLocks noChangeShapeType="1"/>
            </p:cNvSpPr>
            <p:nvPr/>
          </p:nvSpPr>
          <p:spPr bwMode="auto">
            <a:xfrm flipH="1">
              <a:off x="4418" y="2562"/>
              <a:ext cx="25" cy="25"/>
            </a:xfrm>
            <a:prstGeom prst="line">
              <a:avLst/>
            </a:prstGeom>
            <a:noFill/>
            <a:ln w="25400">
              <a:solidFill>
                <a:srgbClr val="FFC28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45" name="Line 721">
              <a:extLst>
                <a:ext uri="{FF2B5EF4-FFF2-40B4-BE49-F238E27FC236}">
                  <a16:creationId xmlns:a16="http://schemas.microsoft.com/office/drawing/2014/main" id="{E288E326-4A76-D297-4EDC-2FA40D375C8F}"/>
                </a:ext>
              </a:extLst>
            </p:cNvPr>
            <p:cNvSpPr>
              <a:spLocks noChangeShapeType="1"/>
            </p:cNvSpPr>
            <p:nvPr/>
          </p:nvSpPr>
          <p:spPr bwMode="auto">
            <a:xfrm flipH="1">
              <a:off x="4410" y="2518"/>
              <a:ext cx="24" cy="26"/>
            </a:xfrm>
            <a:prstGeom prst="line">
              <a:avLst/>
            </a:prstGeom>
            <a:noFill/>
            <a:ln w="25400">
              <a:solidFill>
                <a:srgbClr val="FFC28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46" name="Line 722">
              <a:extLst>
                <a:ext uri="{FF2B5EF4-FFF2-40B4-BE49-F238E27FC236}">
                  <a16:creationId xmlns:a16="http://schemas.microsoft.com/office/drawing/2014/main" id="{7F627CD8-7117-A460-EF83-21C1B1F2C260}"/>
                </a:ext>
              </a:extLst>
            </p:cNvPr>
            <p:cNvSpPr>
              <a:spLocks noChangeShapeType="1"/>
            </p:cNvSpPr>
            <p:nvPr/>
          </p:nvSpPr>
          <p:spPr bwMode="auto">
            <a:xfrm flipH="1">
              <a:off x="4403" y="2471"/>
              <a:ext cx="22" cy="24"/>
            </a:xfrm>
            <a:prstGeom prst="line">
              <a:avLst/>
            </a:prstGeom>
            <a:noFill/>
            <a:ln w="25400">
              <a:solidFill>
                <a:srgbClr val="FFC28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47" name="Line 723">
              <a:extLst>
                <a:ext uri="{FF2B5EF4-FFF2-40B4-BE49-F238E27FC236}">
                  <a16:creationId xmlns:a16="http://schemas.microsoft.com/office/drawing/2014/main" id="{37A417FC-AA87-AE21-629A-3E722715ADC9}"/>
                </a:ext>
              </a:extLst>
            </p:cNvPr>
            <p:cNvSpPr>
              <a:spLocks noChangeShapeType="1"/>
            </p:cNvSpPr>
            <p:nvPr/>
          </p:nvSpPr>
          <p:spPr bwMode="auto">
            <a:xfrm flipH="1">
              <a:off x="4394" y="2423"/>
              <a:ext cx="22" cy="26"/>
            </a:xfrm>
            <a:prstGeom prst="line">
              <a:avLst/>
            </a:prstGeom>
            <a:noFill/>
            <a:ln w="25400">
              <a:solidFill>
                <a:srgbClr val="FFC28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48" name="Line 724">
              <a:extLst>
                <a:ext uri="{FF2B5EF4-FFF2-40B4-BE49-F238E27FC236}">
                  <a16:creationId xmlns:a16="http://schemas.microsoft.com/office/drawing/2014/main" id="{D68A87FD-9B73-840E-4D8E-8866D07CDECB}"/>
                </a:ext>
              </a:extLst>
            </p:cNvPr>
            <p:cNvSpPr>
              <a:spLocks noChangeShapeType="1"/>
            </p:cNvSpPr>
            <p:nvPr/>
          </p:nvSpPr>
          <p:spPr bwMode="auto">
            <a:xfrm flipH="1">
              <a:off x="4385" y="2384"/>
              <a:ext cx="19" cy="24"/>
            </a:xfrm>
            <a:prstGeom prst="line">
              <a:avLst/>
            </a:prstGeom>
            <a:noFill/>
            <a:ln w="25400">
              <a:solidFill>
                <a:srgbClr val="FFC28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49" name="Line 725">
              <a:extLst>
                <a:ext uri="{FF2B5EF4-FFF2-40B4-BE49-F238E27FC236}">
                  <a16:creationId xmlns:a16="http://schemas.microsoft.com/office/drawing/2014/main" id="{9F5838AD-FE0D-F54D-C1C7-E4669F7F7A55}"/>
                </a:ext>
              </a:extLst>
            </p:cNvPr>
            <p:cNvSpPr>
              <a:spLocks noChangeShapeType="1"/>
            </p:cNvSpPr>
            <p:nvPr/>
          </p:nvSpPr>
          <p:spPr bwMode="auto">
            <a:xfrm flipH="1">
              <a:off x="4379" y="2349"/>
              <a:ext cx="19" cy="24"/>
            </a:xfrm>
            <a:prstGeom prst="line">
              <a:avLst/>
            </a:prstGeom>
            <a:noFill/>
            <a:ln w="25400">
              <a:solidFill>
                <a:srgbClr val="FFC28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50" name="Line 726">
              <a:extLst>
                <a:ext uri="{FF2B5EF4-FFF2-40B4-BE49-F238E27FC236}">
                  <a16:creationId xmlns:a16="http://schemas.microsoft.com/office/drawing/2014/main" id="{C604495E-0443-94C3-3FA2-6D314D691C42}"/>
                </a:ext>
              </a:extLst>
            </p:cNvPr>
            <p:cNvSpPr>
              <a:spLocks noChangeShapeType="1"/>
            </p:cNvSpPr>
            <p:nvPr/>
          </p:nvSpPr>
          <p:spPr bwMode="auto">
            <a:xfrm flipH="1">
              <a:off x="4373" y="2312"/>
              <a:ext cx="19" cy="24"/>
            </a:xfrm>
            <a:prstGeom prst="line">
              <a:avLst/>
            </a:prstGeom>
            <a:noFill/>
            <a:ln w="25400">
              <a:solidFill>
                <a:srgbClr val="FFC28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51" name="Line 727">
              <a:extLst>
                <a:ext uri="{FF2B5EF4-FFF2-40B4-BE49-F238E27FC236}">
                  <a16:creationId xmlns:a16="http://schemas.microsoft.com/office/drawing/2014/main" id="{644F1B86-6E83-C44C-36FB-C4235853B03A}"/>
                </a:ext>
              </a:extLst>
            </p:cNvPr>
            <p:cNvSpPr>
              <a:spLocks noChangeShapeType="1"/>
            </p:cNvSpPr>
            <p:nvPr/>
          </p:nvSpPr>
          <p:spPr bwMode="auto">
            <a:xfrm flipH="1">
              <a:off x="4367" y="2277"/>
              <a:ext cx="18" cy="24"/>
            </a:xfrm>
            <a:prstGeom prst="line">
              <a:avLst/>
            </a:prstGeom>
            <a:noFill/>
            <a:ln w="25400">
              <a:solidFill>
                <a:srgbClr val="FFC28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52" name="Line 728">
              <a:extLst>
                <a:ext uri="{FF2B5EF4-FFF2-40B4-BE49-F238E27FC236}">
                  <a16:creationId xmlns:a16="http://schemas.microsoft.com/office/drawing/2014/main" id="{E7AEE2F5-FAE3-CA78-B770-B3A824944850}"/>
                </a:ext>
              </a:extLst>
            </p:cNvPr>
            <p:cNvSpPr>
              <a:spLocks noChangeShapeType="1"/>
            </p:cNvSpPr>
            <p:nvPr/>
          </p:nvSpPr>
          <p:spPr bwMode="auto">
            <a:xfrm flipH="1">
              <a:off x="4361" y="2243"/>
              <a:ext cx="16" cy="24"/>
            </a:xfrm>
            <a:prstGeom prst="line">
              <a:avLst/>
            </a:prstGeom>
            <a:noFill/>
            <a:ln w="25400">
              <a:solidFill>
                <a:srgbClr val="FFC28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53" name="Line 729">
              <a:extLst>
                <a:ext uri="{FF2B5EF4-FFF2-40B4-BE49-F238E27FC236}">
                  <a16:creationId xmlns:a16="http://schemas.microsoft.com/office/drawing/2014/main" id="{880AD1A6-88F2-475C-6312-F22F441E0847}"/>
                </a:ext>
              </a:extLst>
            </p:cNvPr>
            <p:cNvSpPr>
              <a:spLocks noChangeShapeType="1"/>
            </p:cNvSpPr>
            <p:nvPr/>
          </p:nvSpPr>
          <p:spPr bwMode="auto">
            <a:xfrm flipH="1">
              <a:off x="4353" y="2206"/>
              <a:ext cx="17" cy="24"/>
            </a:xfrm>
            <a:prstGeom prst="line">
              <a:avLst/>
            </a:prstGeom>
            <a:noFill/>
            <a:ln w="25400">
              <a:solidFill>
                <a:srgbClr val="FFC28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54" name="Line 730">
              <a:extLst>
                <a:ext uri="{FF2B5EF4-FFF2-40B4-BE49-F238E27FC236}">
                  <a16:creationId xmlns:a16="http://schemas.microsoft.com/office/drawing/2014/main" id="{27213AD0-99D8-0D7E-84AC-122DE46D4C22}"/>
                </a:ext>
              </a:extLst>
            </p:cNvPr>
            <p:cNvSpPr>
              <a:spLocks noChangeShapeType="1"/>
            </p:cNvSpPr>
            <p:nvPr/>
          </p:nvSpPr>
          <p:spPr bwMode="auto">
            <a:xfrm flipH="1">
              <a:off x="4346" y="2176"/>
              <a:ext cx="17" cy="25"/>
            </a:xfrm>
            <a:prstGeom prst="line">
              <a:avLst/>
            </a:prstGeom>
            <a:noFill/>
            <a:ln w="25400">
              <a:solidFill>
                <a:srgbClr val="FFC28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55" name="Line 731">
              <a:extLst>
                <a:ext uri="{FF2B5EF4-FFF2-40B4-BE49-F238E27FC236}">
                  <a16:creationId xmlns:a16="http://schemas.microsoft.com/office/drawing/2014/main" id="{69168268-0B6E-2171-36E0-B9689FE0373A}"/>
                </a:ext>
              </a:extLst>
            </p:cNvPr>
            <p:cNvSpPr>
              <a:spLocks noChangeShapeType="1"/>
            </p:cNvSpPr>
            <p:nvPr/>
          </p:nvSpPr>
          <p:spPr bwMode="auto">
            <a:xfrm flipH="1">
              <a:off x="4343" y="2149"/>
              <a:ext cx="16" cy="23"/>
            </a:xfrm>
            <a:prstGeom prst="line">
              <a:avLst/>
            </a:prstGeom>
            <a:noFill/>
            <a:ln w="25400">
              <a:solidFill>
                <a:srgbClr val="FFC28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56" name="Line 732">
              <a:extLst>
                <a:ext uri="{FF2B5EF4-FFF2-40B4-BE49-F238E27FC236}">
                  <a16:creationId xmlns:a16="http://schemas.microsoft.com/office/drawing/2014/main" id="{4921320A-376F-BEF5-8625-E81DA8D84EEA}"/>
                </a:ext>
              </a:extLst>
            </p:cNvPr>
            <p:cNvSpPr>
              <a:spLocks noChangeShapeType="1"/>
            </p:cNvSpPr>
            <p:nvPr/>
          </p:nvSpPr>
          <p:spPr bwMode="auto">
            <a:xfrm flipH="1">
              <a:off x="4337" y="2119"/>
              <a:ext cx="16" cy="24"/>
            </a:xfrm>
            <a:prstGeom prst="line">
              <a:avLst/>
            </a:prstGeom>
            <a:noFill/>
            <a:ln w="25400">
              <a:solidFill>
                <a:srgbClr val="FFC28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57" name="Line 733">
              <a:extLst>
                <a:ext uri="{FF2B5EF4-FFF2-40B4-BE49-F238E27FC236}">
                  <a16:creationId xmlns:a16="http://schemas.microsoft.com/office/drawing/2014/main" id="{F3E84E31-4134-E3F4-A30E-95831CD008D2}"/>
                </a:ext>
              </a:extLst>
            </p:cNvPr>
            <p:cNvSpPr>
              <a:spLocks noChangeShapeType="1"/>
            </p:cNvSpPr>
            <p:nvPr/>
          </p:nvSpPr>
          <p:spPr bwMode="auto">
            <a:xfrm flipH="1">
              <a:off x="4332" y="2092"/>
              <a:ext cx="15" cy="23"/>
            </a:xfrm>
            <a:prstGeom prst="line">
              <a:avLst/>
            </a:prstGeom>
            <a:noFill/>
            <a:ln w="25400">
              <a:solidFill>
                <a:srgbClr val="FFC28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58" name="Line 734">
              <a:extLst>
                <a:ext uri="{FF2B5EF4-FFF2-40B4-BE49-F238E27FC236}">
                  <a16:creationId xmlns:a16="http://schemas.microsoft.com/office/drawing/2014/main" id="{58E88C20-0EA6-3145-141D-216558869AAE}"/>
                </a:ext>
              </a:extLst>
            </p:cNvPr>
            <p:cNvSpPr>
              <a:spLocks noChangeShapeType="1"/>
            </p:cNvSpPr>
            <p:nvPr/>
          </p:nvSpPr>
          <p:spPr bwMode="auto">
            <a:xfrm flipH="1">
              <a:off x="4326" y="2063"/>
              <a:ext cx="17" cy="24"/>
            </a:xfrm>
            <a:prstGeom prst="line">
              <a:avLst/>
            </a:prstGeom>
            <a:noFill/>
            <a:ln w="25400">
              <a:solidFill>
                <a:srgbClr val="FFC28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59" name="Line 735">
              <a:extLst>
                <a:ext uri="{FF2B5EF4-FFF2-40B4-BE49-F238E27FC236}">
                  <a16:creationId xmlns:a16="http://schemas.microsoft.com/office/drawing/2014/main" id="{016DEFC4-7D65-89B7-6DDF-60BE04BDBF81}"/>
                </a:ext>
              </a:extLst>
            </p:cNvPr>
            <p:cNvSpPr>
              <a:spLocks noChangeShapeType="1"/>
            </p:cNvSpPr>
            <p:nvPr/>
          </p:nvSpPr>
          <p:spPr bwMode="auto">
            <a:xfrm flipH="1">
              <a:off x="4320" y="2033"/>
              <a:ext cx="16" cy="25"/>
            </a:xfrm>
            <a:prstGeom prst="line">
              <a:avLst/>
            </a:prstGeom>
            <a:noFill/>
            <a:ln w="25400">
              <a:solidFill>
                <a:srgbClr val="FFC28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60" name="Line 736">
              <a:extLst>
                <a:ext uri="{FF2B5EF4-FFF2-40B4-BE49-F238E27FC236}">
                  <a16:creationId xmlns:a16="http://schemas.microsoft.com/office/drawing/2014/main" id="{2120244B-17B5-865A-C36F-23B9CD990379}"/>
                </a:ext>
              </a:extLst>
            </p:cNvPr>
            <p:cNvSpPr>
              <a:spLocks noChangeShapeType="1"/>
            </p:cNvSpPr>
            <p:nvPr/>
          </p:nvSpPr>
          <p:spPr bwMode="auto">
            <a:xfrm flipH="1">
              <a:off x="4314" y="2004"/>
              <a:ext cx="16" cy="25"/>
            </a:xfrm>
            <a:prstGeom prst="line">
              <a:avLst/>
            </a:prstGeom>
            <a:noFill/>
            <a:ln w="25400">
              <a:solidFill>
                <a:srgbClr val="FFC28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61" name="Line 737">
              <a:extLst>
                <a:ext uri="{FF2B5EF4-FFF2-40B4-BE49-F238E27FC236}">
                  <a16:creationId xmlns:a16="http://schemas.microsoft.com/office/drawing/2014/main" id="{09200947-0BBB-6512-A0B2-32B1166C5277}"/>
                </a:ext>
              </a:extLst>
            </p:cNvPr>
            <p:cNvSpPr>
              <a:spLocks noChangeShapeType="1"/>
            </p:cNvSpPr>
            <p:nvPr/>
          </p:nvSpPr>
          <p:spPr bwMode="auto">
            <a:xfrm flipH="1">
              <a:off x="4310" y="1976"/>
              <a:ext cx="13" cy="23"/>
            </a:xfrm>
            <a:prstGeom prst="line">
              <a:avLst/>
            </a:prstGeom>
            <a:noFill/>
            <a:ln w="25400">
              <a:solidFill>
                <a:srgbClr val="FFC28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62" name="Line 738">
              <a:extLst>
                <a:ext uri="{FF2B5EF4-FFF2-40B4-BE49-F238E27FC236}">
                  <a16:creationId xmlns:a16="http://schemas.microsoft.com/office/drawing/2014/main" id="{7AC9AB34-4E43-2126-C102-9E7BB3248764}"/>
                </a:ext>
              </a:extLst>
            </p:cNvPr>
            <p:cNvSpPr>
              <a:spLocks noChangeShapeType="1"/>
            </p:cNvSpPr>
            <p:nvPr/>
          </p:nvSpPr>
          <p:spPr bwMode="auto">
            <a:xfrm flipH="1">
              <a:off x="4303" y="1946"/>
              <a:ext cx="14" cy="23"/>
            </a:xfrm>
            <a:prstGeom prst="line">
              <a:avLst/>
            </a:prstGeom>
            <a:noFill/>
            <a:ln w="25400">
              <a:solidFill>
                <a:srgbClr val="FFC28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63" name="Line 739">
              <a:extLst>
                <a:ext uri="{FF2B5EF4-FFF2-40B4-BE49-F238E27FC236}">
                  <a16:creationId xmlns:a16="http://schemas.microsoft.com/office/drawing/2014/main" id="{135060CB-FA89-684B-3053-4E340AB6AD58}"/>
                </a:ext>
              </a:extLst>
            </p:cNvPr>
            <p:cNvSpPr>
              <a:spLocks noChangeShapeType="1"/>
            </p:cNvSpPr>
            <p:nvPr/>
          </p:nvSpPr>
          <p:spPr bwMode="auto">
            <a:xfrm flipH="1">
              <a:off x="4296" y="1917"/>
              <a:ext cx="14" cy="22"/>
            </a:xfrm>
            <a:prstGeom prst="line">
              <a:avLst/>
            </a:prstGeom>
            <a:noFill/>
            <a:ln w="25400">
              <a:solidFill>
                <a:srgbClr val="FFC28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64" name="Line 740">
              <a:extLst>
                <a:ext uri="{FF2B5EF4-FFF2-40B4-BE49-F238E27FC236}">
                  <a16:creationId xmlns:a16="http://schemas.microsoft.com/office/drawing/2014/main" id="{C2DB1F3A-C9E3-256F-5E4B-AF8830BB28EB}"/>
                </a:ext>
              </a:extLst>
            </p:cNvPr>
            <p:cNvSpPr>
              <a:spLocks noChangeShapeType="1"/>
            </p:cNvSpPr>
            <p:nvPr/>
          </p:nvSpPr>
          <p:spPr bwMode="auto">
            <a:xfrm flipH="1">
              <a:off x="4292" y="1888"/>
              <a:ext cx="12" cy="21"/>
            </a:xfrm>
            <a:prstGeom prst="line">
              <a:avLst/>
            </a:prstGeom>
            <a:noFill/>
            <a:ln w="25400">
              <a:solidFill>
                <a:srgbClr val="FFC28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65" name="Line 741">
              <a:extLst>
                <a:ext uri="{FF2B5EF4-FFF2-40B4-BE49-F238E27FC236}">
                  <a16:creationId xmlns:a16="http://schemas.microsoft.com/office/drawing/2014/main" id="{18EF687A-AC17-AA76-3D5B-6B3FF8B64B41}"/>
                </a:ext>
              </a:extLst>
            </p:cNvPr>
            <p:cNvSpPr>
              <a:spLocks noChangeShapeType="1"/>
            </p:cNvSpPr>
            <p:nvPr/>
          </p:nvSpPr>
          <p:spPr bwMode="auto">
            <a:xfrm flipH="1">
              <a:off x="4286" y="1857"/>
              <a:ext cx="12" cy="18"/>
            </a:xfrm>
            <a:prstGeom prst="line">
              <a:avLst/>
            </a:prstGeom>
            <a:noFill/>
            <a:ln w="25400">
              <a:solidFill>
                <a:srgbClr val="FFC28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66" name="Line 742">
              <a:extLst>
                <a:ext uri="{FF2B5EF4-FFF2-40B4-BE49-F238E27FC236}">
                  <a16:creationId xmlns:a16="http://schemas.microsoft.com/office/drawing/2014/main" id="{1FAA46B3-1C0C-DA9A-7D46-EDBE59DFA01A}"/>
                </a:ext>
              </a:extLst>
            </p:cNvPr>
            <p:cNvSpPr>
              <a:spLocks noChangeShapeType="1"/>
            </p:cNvSpPr>
            <p:nvPr/>
          </p:nvSpPr>
          <p:spPr bwMode="auto">
            <a:xfrm flipH="1">
              <a:off x="4282" y="1833"/>
              <a:ext cx="11" cy="18"/>
            </a:xfrm>
            <a:prstGeom prst="line">
              <a:avLst/>
            </a:prstGeom>
            <a:noFill/>
            <a:ln w="25400">
              <a:solidFill>
                <a:srgbClr val="FFC28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67" name="Line 743">
              <a:extLst>
                <a:ext uri="{FF2B5EF4-FFF2-40B4-BE49-F238E27FC236}">
                  <a16:creationId xmlns:a16="http://schemas.microsoft.com/office/drawing/2014/main" id="{8E0A2D99-A558-CE0F-5D97-5F83BB45D13D}"/>
                </a:ext>
              </a:extLst>
            </p:cNvPr>
            <p:cNvSpPr>
              <a:spLocks noChangeShapeType="1"/>
            </p:cNvSpPr>
            <p:nvPr/>
          </p:nvSpPr>
          <p:spPr bwMode="auto">
            <a:xfrm flipH="1">
              <a:off x="4277" y="1811"/>
              <a:ext cx="13" cy="19"/>
            </a:xfrm>
            <a:prstGeom prst="line">
              <a:avLst/>
            </a:prstGeom>
            <a:noFill/>
            <a:ln w="25400">
              <a:solidFill>
                <a:srgbClr val="FFC28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68" name="Freeform 744">
              <a:extLst>
                <a:ext uri="{FF2B5EF4-FFF2-40B4-BE49-F238E27FC236}">
                  <a16:creationId xmlns:a16="http://schemas.microsoft.com/office/drawing/2014/main" id="{83E0F911-9C6C-CBD8-7FAC-E4DA7D73FCA3}"/>
                </a:ext>
              </a:extLst>
            </p:cNvPr>
            <p:cNvSpPr>
              <a:spLocks/>
            </p:cNvSpPr>
            <p:nvPr/>
          </p:nvSpPr>
          <p:spPr bwMode="auto">
            <a:xfrm>
              <a:off x="4143" y="1260"/>
              <a:ext cx="21" cy="17"/>
            </a:xfrm>
            <a:custGeom>
              <a:avLst/>
              <a:gdLst>
                <a:gd name="T0" fmla="*/ 20 w 21"/>
                <a:gd name="T1" fmla="*/ 5 h 17"/>
                <a:gd name="T2" fmla="*/ 15 w 21"/>
                <a:gd name="T3" fmla="*/ 0 h 17"/>
                <a:gd name="T4" fmla="*/ 10 w 21"/>
                <a:gd name="T5" fmla="*/ 0 h 17"/>
                <a:gd name="T6" fmla="*/ 7 w 21"/>
                <a:gd name="T7" fmla="*/ 0 h 17"/>
                <a:gd name="T8" fmla="*/ 0 w 21"/>
                <a:gd name="T9" fmla="*/ 5 h 17"/>
                <a:gd name="T10" fmla="*/ 5 w 21"/>
                <a:gd name="T11" fmla="*/ 16 h 17"/>
                <a:gd name="T12" fmla="*/ 10 w 21"/>
                <a:gd name="T13" fmla="*/ 12 h 17"/>
                <a:gd name="T14" fmla="*/ 13 w 21"/>
                <a:gd name="T15" fmla="*/ 14 h 17"/>
                <a:gd name="T16" fmla="*/ 15 w 21"/>
                <a:gd name="T17" fmla="*/ 16 h 17"/>
                <a:gd name="T18" fmla="*/ 20 w 21"/>
                <a:gd name="T19" fmla="*/ 5 h 17"/>
                <a:gd name="T20" fmla="*/ 20 w 21"/>
                <a:gd name="T21" fmla="*/ 5 h 1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1" h="17">
                  <a:moveTo>
                    <a:pt x="20" y="5"/>
                  </a:moveTo>
                  <a:lnTo>
                    <a:pt x="15" y="0"/>
                  </a:lnTo>
                  <a:lnTo>
                    <a:pt x="10" y="0"/>
                  </a:lnTo>
                  <a:lnTo>
                    <a:pt x="7" y="0"/>
                  </a:lnTo>
                  <a:lnTo>
                    <a:pt x="0" y="5"/>
                  </a:lnTo>
                  <a:lnTo>
                    <a:pt x="5" y="16"/>
                  </a:lnTo>
                  <a:lnTo>
                    <a:pt x="10" y="12"/>
                  </a:lnTo>
                  <a:lnTo>
                    <a:pt x="13" y="14"/>
                  </a:lnTo>
                  <a:lnTo>
                    <a:pt x="15" y="16"/>
                  </a:lnTo>
                  <a:lnTo>
                    <a:pt x="20" y="5"/>
                  </a:lnTo>
                </a:path>
              </a:pathLst>
            </a:custGeom>
            <a:solidFill>
              <a:srgbClr val="37605E"/>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269" name="Freeform 745">
              <a:extLst>
                <a:ext uri="{FF2B5EF4-FFF2-40B4-BE49-F238E27FC236}">
                  <a16:creationId xmlns:a16="http://schemas.microsoft.com/office/drawing/2014/main" id="{0BFBE804-2CEC-F4A1-9CE5-3D7E06260C16}"/>
                </a:ext>
              </a:extLst>
            </p:cNvPr>
            <p:cNvSpPr>
              <a:spLocks/>
            </p:cNvSpPr>
            <p:nvPr/>
          </p:nvSpPr>
          <p:spPr bwMode="auto">
            <a:xfrm>
              <a:off x="4157" y="1369"/>
              <a:ext cx="19" cy="19"/>
            </a:xfrm>
            <a:custGeom>
              <a:avLst/>
              <a:gdLst>
                <a:gd name="T0" fmla="*/ 18 w 19"/>
                <a:gd name="T1" fmla="*/ 18 h 19"/>
                <a:gd name="T2" fmla="*/ 14 w 19"/>
                <a:gd name="T3" fmla="*/ 0 h 19"/>
                <a:gd name="T4" fmla="*/ 0 w 19"/>
                <a:gd name="T5" fmla="*/ 0 h 19"/>
                <a:gd name="T6" fmla="*/ 0 w 19"/>
                <a:gd name="T7" fmla="*/ 18 h 19"/>
                <a:gd name="T8" fmla="*/ 18 w 19"/>
                <a:gd name="T9" fmla="*/ 18 h 19"/>
                <a:gd name="T10" fmla="*/ 18 w 19"/>
                <a:gd name="T11" fmla="*/ 18 h 1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9" h="19">
                  <a:moveTo>
                    <a:pt x="18" y="18"/>
                  </a:moveTo>
                  <a:lnTo>
                    <a:pt x="14" y="0"/>
                  </a:lnTo>
                  <a:lnTo>
                    <a:pt x="0" y="0"/>
                  </a:lnTo>
                  <a:lnTo>
                    <a:pt x="0" y="18"/>
                  </a:lnTo>
                  <a:lnTo>
                    <a:pt x="18" y="18"/>
                  </a:lnTo>
                </a:path>
              </a:pathLst>
            </a:custGeom>
            <a:solidFill>
              <a:srgbClr val="F1F1B4"/>
            </a:solidFill>
            <a:ln w="12700" cap="rnd"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270" name="Freeform 746">
              <a:extLst>
                <a:ext uri="{FF2B5EF4-FFF2-40B4-BE49-F238E27FC236}">
                  <a16:creationId xmlns:a16="http://schemas.microsoft.com/office/drawing/2014/main" id="{1D8880B3-560E-9097-6B4D-A24D41E2FAB7}"/>
                </a:ext>
              </a:extLst>
            </p:cNvPr>
            <p:cNvSpPr>
              <a:spLocks/>
            </p:cNvSpPr>
            <p:nvPr/>
          </p:nvSpPr>
          <p:spPr bwMode="auto">
            <a:xfrm>
              <a:off x="4138" y="1369"/>
              <a:ext cx="19" cy="19"/>
            </a:xfrm>
            <a:custGeom>
              <a:avLst/>
              <a:gdLst>
                <a:gd name="T0" fmla="*/ 0 w 19"/>
                <a:gd name="T1" fmla="*/ 18 h 19"/>
                <a:gd name="T2" fmla="*/ 3 w 19"/>
                <a:gd name="T3" fmla="*/ 0 h 19"/>
                <a:gd name="T4" fmla="*/ 18 w 19"/>
                <a:gd name="T5" fmla="*/ 0 h 19"/>
                <a:gd name="T6" fmla="*/ 16 w 19"/>
                <a:gd name="T7" fmla="*/ 18 h 19"/>
                <a:gd name="T8" fmla="*/ 0 w 19"/>
                <a:gd name="T9" fmla="*/ 18 h 19"/>
                <a:gd name="T10" fmla="*/ 0 w 19"/>
                <a:gd name="T11" fmla="*/ 18 h 1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9" h="19">
                  <a:moveTo>
                    <a:pt x="0" y="18"/>
                  </a:moveTo>
                  <a:lnTo>
                    <a:pt x="3" y="0"/>
                  </a:lnTo>
                  <a:lnTo>
                    <a:pt x="18" y="0"/>
                  </a:lnTo>
                  <a:lnTo>
                    <a:pt x="16" y="18"/>
                  </a:lnTo>
                  <a:lnTo>
                    <a:pt x="0" y="18"/>
                  </a:lnTo>
                </a:path>
              </a:pathLst>
            </a:custGeom>
            <a:solidFill>
              <a:srgbClr val="F1F1B4"/>
            </a:solidFill>
            <a:ln w="12700" cap="rnd"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271" name="Freeform 747">
              <a:extLst>
                <a:ext uri="{FF2B5EF4-FFF2-40B4-BE49-F238E27FC236}">
                  <a16:creationId xmlns:a16="http://schemas.microsoft.com/office/drawing/2014/main" id="{B966BA57-B0D8-318C-77D7-9C6DC85D46CB}"/>
                </a:ext>
              </a:extLst>
            </p:cNvPr>
            <p:cNvSpPr>
              <a:spLocks/>
            </p:cNvSpPr>
            <p:nvPr/>
          </p:nvSpPr>
          <p:spPr bwMode="auto">
            <a:xfrm>
              <a:off x="4156" y="1348"/>
              <a:ext cx="19" cy="17"/>
            </a:xfrm>
            <a:custGeom>
              <a:avLst/>
              <a:gdLst>
                <a:gd name="T0" fmla="*/ 18 w 19"/>
                <a:gd name="T1" fmla="*/ 16 h 17"/>
                <a:gd name="T2" fmla="*/ 16 w 19"/>
                <a:gd name="T3" fmla="*/ 0 h 17"/>
                <a:gd name="T4" fmla="*/ 0 w 19"/>
                <a:gd name="T5" fmla="*/ 0 h 17"/>
                <a:gd name="T6" fmla="*/ 2 w 19"/>
                <a:gd name="T7" fmla="*/ 16 h 17"/>
                <a:gd name="T8" fmla="*/ 18 w 19"/>
                <a:gd name="T9" fmla="*/ 16 h 17"/>
                <a:gd name="T10" fmla="*/ 18 w 19"/>
                <a:gd name="T11" fmla="*/ 16 h 1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9" h="17">
                  <a:moveTo>
                    <a:pt x="18" y="16"/>
                  </a:moveTo>
                  <a:lnTo>
                    <a:pt x="16" y="0"/>
                  </a:lnTo>
                  <a:lnTo>
                    <a:pt x="0" y="0"/>
                  </a:lnTo>
                  <a:lnTo>
                    <a:pt x="2" y="16"/>
                  </a:lnTo>
                  <a:lnTo>
                    <a:pt x="18" y="16"/>
                  </a:lnTo>
                </a:path>
              </a:pathLst>
            </a:custGeom>
            <a:solidFill>
              <a:srgbClr val="F1F1B4"/>
            </a:solidFill>
            <a:ln w="12700" cap="rnd"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272" name="Freeform 748">
              <a:extLst>
                <a:ext uri="{FF2B5EF4-FFF2-40B4-BE49-F238E27FC236}">
                  <a16:creationId xmlns:a16="http://schemas.microsoft.com/office/drawing/2014/main" id="{FABBAC8F-B37B-54B6-03D5-64684751F077}"/>
                </a:ext>
              </a:extLst>
            </p:cNvPr>
            <p:cNvSpPr>
              <a:spLocks/>
            </p:cNvSpPr>
            <p:nvPr/>
          </p:nvSpPr>
          <p:spPr bwMode="auto">
            <a:xfrm>
              <a:off x="4141" y="1348"/>
              <a:ext cx="19" cy="17"/>
            </a:xfrm>
            <a:custGeom>
              <a:avLst/>
              <a:gdLst>
                <a:gd name="T0" fmla="*/ 0 w 19"/>
                <a:gd name="T1" fmla="*/ 16 h 17"/>
                <a:gd name="T2" fmla="*/ 4 w 19"/>
                <a:gd name="T3" fmla="*/ 0 h 17"/>
                <a:gd name="T4" fmla="*/ 18 w 19"/>
                <a:gd name="T5" fmla="*/ 0 h 17"/>
                <a:gd name="T6" fmla="*/ 18 w 19"/>
                <a:gd name="T7" fmla="*/ 16 h 17"/>
                <a:gd name="T8" fmla="*/ 0 w 19"/>
                <a:gd name="T9" fmla="*/ 16 h 17"/>
                <a:gd name="T10" fmla="*/ 0 w 19"/>
                <a:gd name="T11" fmla="*/ 16 h 1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9" h="17">
                  <a:moveTo>
                    <a:pt x="0" y="16"/>
                  </a:moveTo>
                  <a:lnTo>
                    <a:pt x="4" y="0"/>
                  </a:lnTo>
                  <a:lnTo>
                    <a:pt x="18" y="0"/>
                  </a:lnTo>
                  <a:lnTo>
                    <a:pt x="18" y="16"/>
                  </a:lnTo>
                  <a:lnTo>
                    <a:pt x="0" y="16"/>
                  </a:lnTo>
                </a:path>
              </a:pathLst>
            </a:custGeom>
            <a:solidFill>
              <a:srgbClr val="F1F1B4"/>
            </a:solidFill>
            <a:ln w="12700" cap="rnd"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273" name="Freeform 749">
              <a:extLst>
                <a:ext uri="{FF2B5EF4-FFF2-40B4-BE49-F238E27FC236}">
                  <a16:creationId xmlns:a16="http://schemas.microsoft.com/office/drawing/2014/main" id="{84F42E76-6B79-8B99-6528-DFBB95CB421F}"/>
                </a:ext>
              </a:extLst>
            </p:cNvPr>
            <p:cNvSpPr>
              <a:spLocks/>
            </p:cNvSpPr>
            <p:nvPr/>
          </p:nvSpPr>
          <p:spPr bwMode="auto">
            <a:xfrm>
              <a:off x="4156" y="1331"/>
              <a:ext cx="19" cy="17"/>
            </a:xfrm>
            <a:custGeom>
              <a:avLst/>
              <a:gdLst>
                <a:gd name="T0" fmla="*/ 18 w 19"/>
                <a:gd name="T1" fmla="*/ 16 h 17"/>
                <a:gd name="T2" fmla="*/ 18 w 19"/>
                <a:gd name="T3" fmla="*/ 0 h 17"/>
                <a:gd name="T4" fmla="*/ 0 w 19"/>
                <a:gd name="T5" fmla="*/ 0 h 17"/>
                <a:gd name="T6" fmla="*/ 0 w 19"/>
                <a:gd name="T7" fmla="*/ 16 h 17"/>
                <a:gd name="T8" fmla="*/ 18 w 19"/>
                <a:gd name="T9" fmla="*/ 16 h 17"/>
                <a:gd name="T10" fmla="*/ 18 w 19"/>
                <a:gd name="T11" fmla="*/ 16 h 1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9" h="17">
                  <a:moveTo>
                    <a:pt x="18" y="16"/>
                  </a:moveTo>
                  <a:lnTo>
                    <a:pt x="18" y="0"/>
                  </a:lnTo>
                  <a:lnTo>
                    <a:pt x="0" y="0"/>
                  </a:lnTo>
                  <a:lnTo>
                    <a:pt x="0" y="16"/>
                  </a:lnTo>
                  <a:lnTo>
                    <a:pt x="18" y="16"/>
                  </a:lnTo>
                </a:path>
              </a:pathLst>
            </a:custGeom>
            <a:solidFill>
              <a:srgbClr val="F1F1B4"/>
            </a:solidFill>
            <a:ln w="12700" cap="rnd"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274" name="Freeform 750">
              <a:extLst>
                <a:ext uri="{FF2B5EF4-FFF2-40B4-BE49-F238E27FC236}">
                  <a16:creationId xmlns:a16="http://schemas.microsoft.com/office/drawing/2014/main" id="{6BD37035-0F49-6086-2552-81597717AC66}"/>
                </a:ext>
              </a:extLst>
            </p:cNvPr>
            <p:cNvSpPr>
              <a:spLocks/>
            </p:cNvSpPr>
            <p:nvPr/>
          </p:nvSpPr>
          <p:spPr bwMode="auto">
            <a:xfrm>
              <a:off x="4143" y="1331"/>
              <a:ext cx="19" cy="17"/>
            </a:xfrm>
            <a:custGeom>
              <a:avLst/>
              <a:gdLst>
                <a:gd name="T0" fmla="*/ 0 w 19"/>
                <a:gd name="T1" fmla="*/ 16 h 17"/>
                <a:gd name="T2" fmla="*/ 2 w 19"/>
                <a:gd name="T3" fmla="*/ 0 h 17"/>
                <a:gd name="T4" fmla="*/ 18 w 19"/>
                <a:gd name="T5" fmla="*/ 0 h 17"/>
                <a:gd name="T6" fmla="*/ 15 w 19"/>
                <a:gd name="T7" fmla="*/ 16 h 17"/>
                <a:gd name="T8" fmla="*/ 0 w 19"/>
                <a:gd name="T9" fmla="*/ 16 h 17"/>
                <a:gd name="T10" fmla="*/ 0 w 19"/>
                <a:gd name="T11" fmla="*/ 16 h 1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9" h="17">
                  <a:moveTo>
                    <a:pt x="0" y="16"/>
                  </a:moveTo>
                  <a:lnTo>
                    <a:pt x="2" y="0"/>
                  </a:lnTo>
                  <a:lnTo>
                    <a:pt x="18" y="0"/>
                  </a:lnTo>
                  <a:lnTo>
                    <a:pt x="15" y="16"/>
                  </a:lnTo>
                  <a:lnTo>
                    <a:pt x="0" y="16"/>
                  </a:lnTo>
                </a:path>
              </a:pathLst>
            </a:custGeom>
            <a:solidFill>
              <a:srgbClr val="F1F1B4"/>
            </a:solidFill>
            <a:ln w="12700" cap="rnd"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275" name="Freeform 751">
              <a:extLst>
                <a:ext uri="{FF2B5EF4-FFF2-40B4-BE49-F238E27FC236}">
                  <a16:creationId xmlns:a16="http://schemas.microsoft.com/office/drawing/2014/main" id="{B843BAA4-45B2-7641-2C92-FF9F5B50A4E6}"/>
                </a:ext>
              </a:extLst>
            </p:cNvPr>
            <p:cNvSpPr>
              <a:spLocks/>
            </p:cNvSpPr>
            <p:nvPr/>
          </p:nvSpPr>
          <p:spPr bwMode="auto">
            <a:xfrm>
              <a:off x="4156" y="1316"/>
              <a:ext cx="19" cy="17"/>
            </a:xfrm>
            <a:custGeom>
              <a:avLst/>
              <a:gdLst>
                <a:gd name="T0" fmla="*/ 18 w 19"/>
                <a:gd name="T1" fmla="*/ 16 h 17"/>
                <a:gd name="T2" fmla="*/ 15 w 19"/>
                <a:gd name="T3" fmla="*/ 0 h 17"/>
                <a:gd name="T4" fmla="*/ 0 w 19"/>
                <a:gd name="T5" fmla="*/ 0 h 17"/>
                <a:gd name="T6" fmla="*/ 0 w 19"/>
                <a:gd name="T7" fmla="*/ 16 h 17"/>
                <a:gd name="T8" fmla="*/ 18 w 19"/>
                <a:gd name="T9" fmla="*/ 16 h 17"/>
                <a:gd name="T10" fmla="*/ 18 w 19"/>
                <a:gd name="T11" fmla="*/ 16 h 1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9" h="17">
                  <a:moveTo>
                    <a:pt x="18" y="16"/>
                  </a:moveTo>
                  <a:lnTo>
                    <a:pt x="15" y="0"/>
                  </a:lnTo>
                  <a:lnTo>
                    <a:pt x="0" y="0"/>
                  </a:lnTo>
                  <a:lnTo>
                    <a:pt x="0" y="16"/>
                  </a:lnTo>
                  <a:lnTo>
                    <a:pt x="18" y="16"/>
                  </a:lnTo>
                </a:path>
              </a:pathLst>
            </a:custGeom>
            <a:solidFill>
              <a:srgbClr val="F1F1B4"/>
            </a:solidFill>
            <a:ln w="12700" cap="rnd"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276" name="Freeform 752">
              <a:extLst>
                <a:ext uri="{FF2B5EF4-FFF2-40B4-BE49-F238E27FC236}">
                  <a16:creationId xmlns:a16="http://schemas.microsoft.com/office/drawing/2014/main" id="{3DE36D70-0884-C0E2-DF34-B28ABCBD0C67}"/>
                </a:ext>
              </a:extLst>
            </p:cNvPr>
            <p:cNvSpPr>
              <a:spLocks/>
            </p:cNvSpPr>
            <p:nvPr/>
          </p:nvSpPr>
          <p:spPr bwMode="auto">
            <a:xfrm>
              <a:off x="4146" y="1316"/>
              <a:ext cx="19" cy="17"/>
            </a:xfrm>
            <a:custGeom>
              <a:avLst/>
              <a:gdLst>
                <a:gd name="T0" fmla="*/ 0 w 19"/>
                <a:gd name="T1" fmla="*/ 16 h 17"/>
                <a:gd name="T2" fmla="*/ 0 w 19"/>
                <a:gd name="T3" fmla="*/ 0 h 17"/>
                <a:gd name="T4" fmla="*/ 18 w 19"/>
                <a:gd name="T5" fmla="*/ 0 h 17"/>
                <a:gd name="T6" fmla="*/ 18 w 19"/>
                <a:gd name="T7" fmla="*/ 16 h 17"/>
                <a:gd name="T8" fmla="*/ 0 w 19"/>
                <a:gd name="T9" fmla="*/ 16 h 17"/>
                <a:gd name="T10" fmla="*/ 0 w 19"/>
                <a:gd name="T11" fmla="*/ 16 h 1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9" h="17">
                  <a:moveTo>
                    <a:pt x="0" y="16"/>
                  </a:moveTo>
                  <a:lnTo>
                    <a:pt x="0" y="0"/>
                  </a:lnTo>
                  <a:lnTo>
                    <a:pt x="18" y="0"/>
                  </a:lnTo>
                  <a:lnTo>
                    <a:pt x="18" y="16"/>
                  </a:lnTo>
                  <a:lnTo>
                    <a:pt x="0" y="16"/>
                  </a:lnTo>
                </a:path>
              </a:pathLst>
            </a:custGeom>
            <a:solidFill>
              <a:srgbClr val="F1F1B4"/>
            </a:solidFill>
            <a:ln w="12700" cap="rnd"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277" name="Freeform 753">
              <a:extLst>
                <a:ext uri="{FF2B5EF4-FFF2-40B4-BE49-F238E27FC236}">
                  <a16:creationId xmlns:a16="http://schemas.microsoft.com/office/drawing/2014/main" id="{6C44B374-9E88-C54B-7985-5F64E90E1115}"/>
                </a:ext>
              </a:extLst>
            </p:cNvPr>
            <p:cNvSpPr>
              <a:spLocks/>
            </p:cNvSpPr>
            <p:nvPr/>
          </p:nvSpPr>
          <p:spPr bwMode="auto">
            <a:xfrm>
              <a:off x="4155" y="1303"/>
              <a:ext cx="19" cy="17"/>
            </a:xfrm>
            <a:custGeom>
              <a:avLst/>
              <a:gdLst>
                <a:gd name="T0" fmla="*/ 18 w 19"/>
                <a:gd name="T1" fmla="*/ 16 h 17"/>
                <a:gd name="T2" fmla="*/ 14 w 19"/>
                <a:gd name="T3" fmla="*/ 0 h 17"/>
                <a:gd name="T4" fmla="*/ 0 w 19"/>
                <a:gd name="T5" fmla="*/ 0 h 17"/>
                <a:gd name="T6" fmla="*/ 0 w 19"/>
                <a:gd name="T7" fmla="*/ 16 h 17"/>
                <a:gd name="T8" fmla="*/ 18 w 19"/>
                <a:gd name="T9" fmla="*/ 16 h 17"/>
                <a:gd name="T10" fmla="*/ 18 w 19"/>
                <a:gd name="T11" fmla="*/ 16 h 1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9" h="17">
                  <a:moveTo>
                    <a:pt x="18" y="16"/>
                  </a:moveTo>
                  <a:lnTo>
                    <a:pt x="14" y="0"/>
                  </a:lnTo>
                  <a:lnTo>
                    <a:pt x="0" y="0"/>
                  </a:lnTo>
                  <a:lnTo>
                    <a:pt x="0" y="16"/>
                  </a:lnTo>
                  <a:lnTo>
                    <a:pt x="18" y="16"/>
                  </a:lnTo>
                </a:path>
              </a:pathLst>
            </a:custGeom>
            <a:solidFill>
              <a:srgbClr val="F1F1B4"/>
            </a:solidFill>
            <a:ln w="12700" cap="rnd"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278" name="Freeform 754">
              <a:extLst>
                <a:ext uri="{FF2B5EF4-FFF2-40B4-BE49-F238E27FC236}">
                  <a16:creationId xmlns:a16="http://schemas.microsoft.com/office/drawing/2014/main" id="{F733C69E-BDC3-3469-64B0-F179047C6EDD}"/>
                </a:ext>
              </a:extLst>
            </p:cNvPr>
            <p:cNvSpPr>
              <a:spLocks/>
            </p:cNvSpPr>
            <p:nvPr/>
          </p:nvSpPr>
          <p:spPr bwMode="auto">
            <a:xfrm>
              <a:off x="4146" y="1303"/>
              <a:ext cx="19" cy="17"/>
            </a:xfrm>
            <a:custGeom>
              <a:avLst/>
              <a:gdLst>
                <a:gd name="T0" fmla="*/ 0 w 19"/>
                <a:gd name="T1" fmla="*/ 16 h 17"/>
                <a:gd name="T2" fmla="*/ 0 w 19"/>
                <a:gd name="T3" fmla="*/ 0 h 17"/>
                <a:gd name="T4" fmla="*/ 18 w 19"/>
                <a:gd name="T5" fmla="*/ 0 h 17"/>
                <a:gd name="T6" fmla="*/ 18 w 19"/>
                <a:gd name="T7" fmla="*/ 16 h 17"/>
                <a:gd name="T8" fmla="*/ 0 w 19"/>
                <a:gd name="T9" fmla="*/ 16 h 17"/>
                <a:gd name="T10" fmla="*/ 0 w 19"/>
                <a:gd name="T11" fmla="*/ 16 h 1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9" h="17">
                  <a:moveTo>
                    <a:pt x="0" y="16"/>
                  </a:moveTo>
                  <a:lnTo>
                    <a:pt x="0" y="0"/>
                  </a:lnTo>
                  <a:lnTo>
                    <a:pt x="18" y="0"/>
                  </a:lnTo>
                  <a:lnTo>
                    <a:pt x="18" y="16"/>
                  </a:lnTo>
                  <a:lnTo>
                    <a:pt x="0" y="16"/>
                  </a:lnTo>
                </a:path>
              </a:pathLst>
            </a:custGeom>
            <a:solidFill>
              <a:srgbClr val="F1F1B4"/>
            </a:solidFill>
            <a:ln w="12700" cap="rnd"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279" name="Freeform 755">
              <a:extLst>
                <a:ext uri="{FF2B5EF4-FFF2-40B4-BE49-F238E27FC236}">
                  <a16:creationId xmlns:a16="http://schemas.microsoft.com/office/drawing/2014/main" id="{487EDA52-D308-9E5B-E6CB-553FEBFB353D}"/>
                </a:ext>
              </a:extLst>
            </p:cNvPr>
            <p:cNvSpPr>
              <a:spLocks/>
            </p:cNvSpPr>
            <p:nvPr/>
          </p:nvSpPr>
          <p:spPr bwMode="auto">
            <a:xfrm>
              <a:off x="4155" y="1292"/>
              <a:ext cx="19" cy="17"/>
            </a:xfrm>
            <a:custGeom>
              <a:avLst/>
              <a:gdLst>
                <a:gd name="T0" fmla="*/ 18 w 19"/>
                <a:gd name="T1" fmla="*/ 16 h 17"/>
                <a:gd name="T2" fmla="*/ 13 w 19"/>
                <a:gd name="T3" fmla="*/ 0 h 17"/>
                <a:gd name="T4" fmla="*/ 0 w 19"/>
                <a:gd name="T5" fmla="*/ 0 h 17"/>
                <a:gd name="T6" fmla="*/ 0 w 19"/>
                <a:gd name="T7" fmla="*/ 16 h 17"/>
                <a:gd name="T8" fmla="*/ 18 w 19"/>
                <a:gd name="T9" fmla="*/ 16 h 17"/>
                <a:gd name="T10" fmla="*/ 18 w 19"/>
                <a:gd name="T11" fmla="*/ 16 h 1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9" h="17">
                  <a:moveTo>
                    <a:pt x="18" y="16"/>
                  </a:moveTo>
                  <a:lnTo>
                    <a:pt x="13" y="0"/>
                  </a:lnTo>
                  <a:lnTo>
                    <a:pt x="0" y="0"/>
                  </a:lnTo>
                  <a:lnTo>
                    <a:pt x="0" y="16"/>
                  </a:lnTo>
                  <a:lnTo>
                    <a:pt x="18" y="16"/>
                  </a:lnTo>
                </a:path>
              </a:pathLst>
            </a:custGeom>
            <a:solidFill>
              <a:srgbClr val="F1F1B4"/>
            </a:solidFill>
            <a:ln w="12700" cap="rnd"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280" name="Freeform 756">
              <a:extLst>
                <a:ext uri="{FF2B5EF4-FFF2-40B4-BE49-F238E27FC236}">
                  <a16:creationId xmlns:a16="http://schemas.microsoft.com/office/drawing/2014/main" id="{FE14065A-77E0-4366-5AC9-9C5BB57DE398}"/>
                </a:ext>
              </a:extLst>
            </p:cNvPr>
            <p:cNvSpPr>
              <a:spLocks/>
            </p:cNvSpPr>
            <p:nvPr/>
          </p:nvSpPr>
          <p:spPr bwMode="auto">
            <a:xfrm>
              <a:off x="4148" y="1292"/>
              <a:ext cx="19" cy="17"/>
            </a:xfrm>
            <a:custGeom>
              <a:avLst/>
              <a:gdLst>
                <a:gd name="T0" fmla="*/ 0 w 19"/>
                <a:gd name="T1" fmla="*/ 16 h 17"/>
                <a:gd name="T2" fmla="*/ 0 w 19"/>
                <a:gd name="T3" fmla="*/ 0 h 17"/>
                <a:gd name="T4" fmla="*/ 18 w 19"/>
                <a:gd name="T5" fmla="*/ 0 h 17"/>
                <a:gd name="T6" fmla="*/ 18 w 19"/>
                <a:gd name="T7" fmla="*/ 16 h 17"/>
                <a:gd name="T8" fmla="*/ 0 w 19"/>
                <a:gd name="T9" fmla="*/ 16 h 17"/>
                <a:gd name="T10" fmla="*/ 0 w 19"/>
                <a:gd name="T11" fmla="*/ 16 h 1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9" h="17">
                  <a:moveTo>
                    <a:pt x="0" y="16"/>
                  </a:moveTo>
                  <a:lnTo>
                    <a:pt x="0" y="0"/>
                  </a:lnTo>
                  <a:lnTo>
                    <a:pt x="18" y="0"/>
                  </a:lnTo>
                  <a:lnTo>
                    <a:pt x="18" y="16"/>
                  </a:lnTo>
                  <a:lnTo>
                    <a:pt x="0" y="16"/>
                  </a:lnTo>
                </a:path>
              </a:pathLst>
            </a:custGeom>
            <a:solidFill>
              <a:srgbClr val="F1F1B4"/>
            </a:solidFill>
            <a:ln w="12700" cap="rnd"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281" name="Freeform 757">
              <a:extLst>
                <a:ext uri="{FF2B5EF4-FFF2-40B4-BE49-F238E27FC236}">
                  <a16:creationId xmlns:a16="http://schemas.microsoft.com/office/drawing/2014/main" id="{0C57EC0D-5224-E90A-C864-D242A8626D7A}"/>
                </a:ext>
              </a:extLst>
            </p:cNvPr>
            <p:cNvSpPr>
              <a:spLocks/>
            </p:cNvSpPr>
            <p:nvPr/>
          </p:nvSpPr>
          <p:spPr bwMode="auto">
            <a:xfrm>
              <a:off x="4155" y="1283"/>
              <a:ext cx="19" cy="17"/>
            </a:xfrm>
            <a:custGeom>
              <a:avLst/>
              <a:gdLst>
                <a:gd name="T0" fmla="*/ 18 w 19"/>
                <a:gd name="T1" fmla="*/ 16 h 17"/>
                <a:gd name="T2" fmla="*/ 18 w 19"/>
                <a:gd name="T3" fmla="*/ 0 h 17"/>
                <a:gd name="T4" fmla="*/ 0 w 19"/>
                <a:gd name="T5" fmla="*/ 0 h 17"/>
                <a:gd name="T6" fmla="*/ 0 w 19"/>
                <a:gd name="T7" fmla="*/ 16 h 17"/>
                <a:gd name="T8" fmla="*/ 18 w 19"/>
                <a:gd name="T9" fmla="*/ 16 h 17"/>
                <a:gd name="T10" fmla="*/ 18 w 19"/>
                <a:gd name="T11" fmla="*/ 16 h 1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9" h="17">
                  <a:moveTo>
                    <a:pt x="18" y="16"/>
                  </a:moveTo>
                  <a:lnTo>
                    <a:pt x="18" y="0"/>
                  </a:lnTo>
                  <a:lnTo>
                    <a:pt x="0" y="0"/>
                  </a:lnTo>
                  <a:lnTo>
                    <a:pt x="0" y="16"/>
                  </a:lnTo>
                  <a:lnTo>
                    <a:pt x="18" y="16"/>
                  </a:lnTo>
                </a:path>
              </a:pathLst>
            </a:custGeom>
            <a:solidFill>
              <a:srgbClr val="F1F1B4"/>
            </a:solidFill>
            <a:ln w="12700" cap="rnd"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282" name="Freeform 758">
              <a:extLst>
                <a:ext uri="{FF2B5EF4-FFF2-40B4-BE49-F238E27FC236}">
                  <a16:creationId xmlns:a16="http://schemas.microsoft.com/office/drawing/2014/main" id="{4C5DE907-1899-6270-9666-CAA8EFC94B42}"/>
                </a:ext>
              </a:extLst>
            </p:cNvPr>
            <p:cNvSpPr>
              <a:spLocks/>
            </p:cNvSpPr>
            <p:nvPr/>
          </p:nvSpPr>
          <p:spPr bwMode="auto">
            <a:xfrm>
              <a:off x="4148" y="1283"/>
              <a:ext cx="19" cy="17"/>
            </a:xfrm>
            <a:custGeom>
              <a:avLst/>
              <a:gdLst>
                <a:gd name="T0" fmla="*/ 0 w 19"/>
                <a:gd name="T1" fmla="*/ 16 h 17"/>
                <a:gd name="T2" fmla="*/ 6 w 19"/>
                <a:gd name="T3" fmla="*/ 0 h 17"/>
                <a:gd name="T4" fmla="*/ 18 w 19"/>
                <a:gd name="T5" fmla="*/ 0 h 17"/>
                <a:gd name="T6" fmla="*/ 18 w 19"/>
                <a:gd name="T7" fmla="*/ 16 h 17"/>
                <a:gd name="T8" fmla="*/ 0 w 19"/>
                <a:gd name="T9" fmla="*/ 16 h 17"/>
                <a:gd name="T10" fmla="*/ 0 w 19"/>
                <a:gd name="T11" fmla="*/ 16 h 1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9" h="17">
                  <a:moveTo>
                    <a:pt x="0" y="16"/>
                  </a:moveTo>
                  <a:lnTo>
                    <a:pt x="6" y="0"/>
                  </a:lnTo>
                  <a:lnTo>
                    <a:pt x="18" y="0"/>
                  </a:lnTo>
                  <a:lnTo>
                    <a:pt x="18" y="16"/>
                  </a:lnTo>
                  <a:lnTo>
                    <a:pt x="0" y="16"/>
                  </a:lnTo>
                </a:path>
              </a:pathLst>
            </a:custGeom>
            <a:solidFill>
              <a:srgbClr val="F1F1B4"/>
            </a:solidFill>
            <a:ln w="12700" cap="rnd"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283" name="Freeform 759">
              <a:extLst>
                <a:ext uri="{FF2B5EF4-FFF2-40B4-BE49-F238E27FC236}">
                  <a16:creationId xmlns:a16="http://schemas.microsoft.com/office/drawing/2014/main" id="{F5338E4F-2AFE-F7F9-8FCA-5C49C04386D4}"/>
                </a:ext>
              </a:extLst>
            </p:cNvPr>
            <p:cNvSpPr>
              <a:spLocks/>
            </p:cNvSpPr>
            <p:nvPr/>
          </p:nvSpPr>
          <p:spPr bwMode="auto">
            <a:xfrm>
              <a:off x="4155" y="1277"/>
              <a:ext cx="19" cy="17"/>
            </a:xfrm>
            <a:custGeom>
              <a:avLst/>
              <a:gdLst>
                <a:gd name="T0" fmla="*/ 18 w 19"/>
                <a:gd name="T1" fmla="*/ 16 h 17"/>
                <a:gd name="T2" fmla="*/ 18 w 19"/>
                <a:gd name="T3" fmla="*/ 0 h 17"/>
                <a:gd name="T4" fmla="*/ 0 w 19"/>
                <a:gd name="T5" fmla="*/ 0 h 17"/>
                <a:gd name="T6" fmla="*/ 0 w 19"/>
                <a:gd name="T7" fmla="*/ 16 h 17"/>
                <a:gd name="T8" fmla="*/ 18 w 19"/>
                <a:gd name="T9" fmla="*/ 16 h 17"/>
                <a:gd name="T10" fmla="*/ 18 w 19"/>
                <a:gd name="T11" fmla="*/ 16 h 1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9" h="17">
                  <a:moveTo>
                    <a:pt x="18" y="16"/>
                  </a:moveTo>
                  <a:lnTo>
                    <a:pt x="18" y="0"/>
                  </a:lnTo>
                  <a:lnTo>
                    <a:pt x="0" y="0"/>
                  </a:lnTo>
                  <a:lnTo>
                    <a:pt x="0" y="16"/>
                  </a:lnTo>
                  <a:lnTo>
                    <a:pt x="18" y="16"/>
                  </a:lnTo>
                </a:path>
              </a:pathLst>
            </a:custGeom>
            <a:solidFill>
              <a:srgbClr val="F1F1B4"/>
            </a:solidFill>
            <a:ln w="12700" cap="rnd"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284" name="Freeform 760">
              <a:extLst>
                <a:ext uri="{FF2B5EF4-FFF2-40B4-BE49-F238E27FC236}">
                  <a16:creationId xmlns:a16="http://schemas.microsoft.com/office/drawing/2014/main" id="{EB3D7DBD-B521-6C93-0436-34A5A216B494}"/>
                </a:ext>
              </a:extLst>
            </p:cNvPr>
            <p:cNvSpPr>
              <a:spLocks/>
            </p:cNvSpPr>
            <p:nvPr/>
          </p:nvSpPr>
          <p:spPr bwMode="auto">
            <a:xfrm>
              <a:off x="4150" y="1277"/>
              <a:ext cx="19" cy="17"/>
            </a:xfrm>
            <a:custGeom>
              <a:avLst/>
              <a:gdLst>
                <a:gd name="T0" fmla="*/ 0 w 19"/>
                <a:gd name="T1" fmla="*/ 16 h 17"/>
                <a:gd name="T2" fmla="*/ 0 w 19"/>
                <a:gd name="T3" fmla="*/ 0 h 17"/>
                <a:gd name="T4" fmla="*/ 18 w 19"/>
                <a:gd name="T5" fmla="*/ 0 h 17"/>
                <a:gd name="T6" fmla="*/ 18 w 19"/>
                <a:gd name="T7" fmla="*/ 16 h 17"/>
                <a:gd name="T8" fmla="*/ 0 w 19"/>
                <a:gd name="T9" fmla="*/ 16 h 17"/>
                <a:gd name="T10" fmla="*/ 0 w 19"/>
                <a:gd name="T11" fmla="*/ 16 h 1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9" h="17">
                  <a:moveTo>
                    <a:pt x="0" y="16"/>
                  </a:moveTo>
                  <a:lnTo>
                    <a:pt x="0" y="0"/>
                  </a:lnTo>
                  <a:lnTo>
                    <a:pt x="18" y="0"/>
                  </a:lnTo>
                  <a:lnTo>
                    <a:pt x="18" y="16"/>
                  </a:lnTo>
                  <a:lnTo>
                    <a:pt x="0" y="16"/>
                  </a:lnTo>
                </a:path>
              </a:pathLst>
            </a:custGeom>
            <a:solidFill>
              <a:srgbClr val="F1F1B4"/>
            </a:solidFill>
            <a:ln w="12700" cap="rnd"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285" name="Freeform 761">
              <a:extLst>
                <a:ext uri="{FF2B5EF4-FFF2-40B4-BE49-F238E27FC236}">
                  <a16:creationId xmlns:a16="http://schemas.microsoft.com/office/drawing/2014/main" id="{09A897A2-098C-743C-3BBD-BBBE3C964DEA}"/>
                </a:ext>
              </a:extLst>
            </p:cNvPr>
            <p:cNvSpPr>
              <a:spLocks/>
            </p:cNvSpPr>
            <p:nvPr/>
          </p:nvSpPr>
          <p:spPr bwMode="auto">
            <a:xfrm>
              <a:off x="4102" y="1391"/>
              <a:ext cx="19" cy="17"/>
            </a:xfrm>
            <a:custGeom>
              <a:avLst/>
              <a:gdLst>
                <a:gd name="T0" fmla="*/ 16 w 19"/>
                <a:gd name="T1" fmla="*/ 16 h 17"/>
                <a:gd name="T2" fmla="*/ 18 w 19"/>
                <a:gd name="T3" fmla="*/ 0 h 17"/>
                <a:gd name="T4" fmla="*/ 1 w 19"/>
                <a:gd name="T5" fmla="*/ 0 h 17"/>
                <a:gd name="T6" fmla="*/ 0 w 19"/>
                <a:gd name="T7" fmla="*/ 16 h 17"/>
                <a:gd name="T8" fmla="*/ 16 w 19"/>
                <a:gd name="T9" fmla="*/ 16 h 17"/>
                <a:gd name="T10" fmla="*/ 16 w 19"/>
                <a:gd name="T11" fmla="*/ 16 h 1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9" h="17">
                  <a:moveTo>
                    <a:pt x="16" y="16"/>
                  </a:moveTo>
                  <a:lnTo>
                    <a:pt x="18" y="0"/>
                  </a:lnTo>
                  <a:lnTo>
                    <a:pt x="1" y="0"/>
                  </a:lnTo>
                  <a:lnTo>
                    <a:pt x="0" y="16"/>
                  </a:lnTo>
                  <a:lnTo>
                    <a:pt x="16" y="16"/>
                  </a:lnTo>
                </a:path>
              </a:pathLst>
            </a:custGeom>
            <a:solidFill>
              <a:srgbClr val="F1F1B4"/>
            </a:solidFill>
            <a:ln w="12700" cap="rnd"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286" name="Freeform 762">
              <a:extLst>
                <a:ext uri="{FF2B5EF4-FFF2-40B4-BE49-F238E27FC236}">
                  <a16:creationId xmlns:a16="http://schemas.microsoft.com/office/drawing/2014/main" id="{098BEE17-E2C5-28AB-028B-654C7CE5541B}"/>
                </a:ext>
              </a:extLst>
            </p:cNvPr>
            <p:cNvSpPr>
              <a:spLocks/>
            </p:cNvSpPr>
            <p:nvPr/>
          </p:nvSpPr>
          <p:spPr bwMode="auto">
            <a:xfrm>
              <a:off x="4124" y="1391"/>
              <a:ext cx="19" cy="17"/>
            </a:xfrm>
            <a:custGeom>
              <a:avLst/>
              <a:gdLst>
                <a:gd name="T0" fmla="*/ 18 w 19"/>
                <a:gd name="T1" fmla="*/ 16 h 17"/>
                <a:gd name="T2" fmla="*/ 0 w 19"/>
                <a:gd name="T3" fmla="*/ 16 h 17"/>
                <a:gd name="T4" fmla="*/ 0 w 19"/>
                <a:gd name="T5" fmla="*/ 0 h 17"/>
                <a:gd name="T6" fmla="*/ 18 w 19"/>
                <a:gd name="T7" fmla="*/ 0 h 17"/>
                <a:gd name="T8" fmla="*/ 18 w 19"/>
                <a:gd name="T9" fmla="*/ 16 h 17"/>
                <a:gd name="T10" fmla="*/ 18 w 19"/>
                <a:gd name="T11" fmla="*/ 16 h 1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9" h="17">
                  <a:moveTo>
                    <a:pt x="18" y="16"/>
                  </a:moveTo>
                  <a:lnTo>
                    <a:pt x="0" y="16"/>
                  </a:lnTo>
                  <a:lnTo>
                    <a:pt x="0" y="0"/>
                  </a:lnTo>
                  <a:lnTo>
                    <a:pt x="18" y="0"/>
                  </a:lnTo>
                  <a:lnTo>
                    <a:pt x="18" y="16"/>
                  </a:lnTo>
                </a:path>
              </a:pathLst>
            </a:custGeom>
            <a:solidFill>
              <a:srgbClr val="F1F1B4"/>
            </a:solidFill>
            <a:ln w="12700" cap="rnd"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287" name="Freeform 763">
              <a:extLst>
                <a:ext uri="{FF2B5EF4-FFF2-40B4-BE49-F238E27FC236}">
                  <a16:creationId xmlns:a16="http://schemas.microsoft.com/office/drawing/2014/main" id="{9014FA85-8CDF-39C0-B638-FCE1EC9B7A63}"/>
                </a:ext>
              </a:extLst>
            </p:cNvPr>
            <p:cNvSpPr>
              <a:spLocks/>
            </p:cNvSpPr>
            <p:nvPr/>
          </p:nvSpPr>
          <p:spPr bwMode="auto">
            <a:xfrm>
              <a:off x="4146" y="1391"/>
              <a:ext cx="19" cy="17"/>
            </a:xfrm>
            <a:custGeom>
              <a:avLst/>
              <a:gdLst>
                <a:gd name="T0" fmla="*/ 18 w 19"/>
                <a:gd name="T1" fmla="*/ 16 h 17"/>
                <a:gd name="T2" fmla="*/ 0 w 19"/>
                <a:gd name="T3" fmla="*/ 16 h 17"/>
                <a:gd name="T4" fmla="*/ 0 w 19"/>
                <a:gd name="T5" fmla="*/ 0 h 17"/>
                <a:gd name="T6" fmla="*/ 18 w 19"/>
                <a:gd name="T7" fmla="*/ 0 h 17"/>
                <a:gd name="T8" fmla="*/ 18 w 19"/>
                <a:gd name="T9" fmla="*/ 16 h 17"/>
                <a:gd name="T10" fmla="*/ 18 w 19"/>
                <a:gd name="T11" fmla="*/ 16 h 1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9" h="17">
                  <a:moveTo>
                    <a:pt x="18" y="16"/>
                  </a:moveTo>
                  <a:lnTo>
                    <a:pt x="0" y="16"/>
                  </a:lnTo>
                  <a:lnTo>
                    <a:pt x="0" y="0"/>
                  </a:lnTo>
                  <a:lnTo>
                    <a:pt x="18" y="0"/>
                  </a:lnTo>
                  <a:lnTo>
                    <a:pt x="18" y="16"/>
                  </a:lnTo>
                </a:path>
              </a:pathLst>
            </a:custGeom>
            <a:solidFill>
              <a:srgbClr val="F1F1B4"/>
            </a:solidFill>
            <a:ln w="12700" cap="rnd"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288" name="Freeform 764">
              <a:extLst>
                <a:ext uri="{FF2B5EF4-FFF2-40B4-BE49-F238E27FC236}">
                  <a16:creationId xmlns:a16="http://schemas.microsoft.com/office/drawing/2014/main" id="{8DD399FF-587F-D75C-EB5A-5DA66C95D75D}"/>
                </a:ext>
              </a:extLst>
            </p:cNvPr>
            <p:cNvSpPr>
              <a:spLocks/>
            </p:cNvSpPr>
            <p:nvPr/>
          </p:nvSpPr>
          <p:spPr bwMode="auto">
            <a:xfrm>
              <a:off x="4168" y="1391"/>
              <a:ext cx="19" cy="17"/>
            </a:xfrm>
            <a:custGeom>
              <a:avLst/>
              <a:gdLst>
                <a:gd name="T0" fmla="*/ 18 w 19"/>
                <a:gd name="T1" fmla="*/ 16 h 17"/>
                <a:gd name="T2" fmla="*/ 1 w 19"/>
                <a:gd name="T3" fmla="*/ 16 h 17"/>
                <a:gd name="T4" fmla="*/ 0 w 19"/>
                <a:gd name="T5" fmla="*/ 0 h 17"/>
                <a:gd name="T6" fmla="*/ 16 w 19"/>
                <a:gd name="T7" fmla="*/ 0 h 17"/>
                <a:gd name="T8" fmla="*/ 18 w 19"/>
                <a:gd name="T9" fmla="*/ 16 h 17"/>
                <a:gd name="T10" fmla="*/ 18 w 19"/>
                <a:gd name="T11" fmla="*/ 16 h 1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9" h="17">
                  <a:moveTo>
                    <a:pt x="18" y="16"/>
                  </a:moveTo>
                  <a:lnTo>
                    <a:pt x="1" y="16"/>
                  </a:lnTo>
                  <a:lnTo>
                    <a:pt x="0" y="0"/>
                  </a:lnTo>
                  <a:lnTo>
                    <a:pt x="16" y="0"/>
                  </a:lnTo>
                  <a:lnTo>
                    <a:pt x="18" y="16"/>
                  </a:lnTo>
                </a:path>
              </a:pathLst>
            </a:custGeom>
            <a:solidFill>
              <a:srgbClr val="F1F1B4"/>
            </a:solidFill>
            <a:ln w="12700" cap="rnd"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289" name="Freeform 765">
              <a:extLst>
                <a:ext uri="{FF2B5EF4-FFF2-40B4-BE49-F238E27FC236}">
                  <a16:creationId xmlns:a16="http://schemas.microsoft.com/office/drawing/2014/main" id="{10D23B9B-2EB0-C7CC-7281-D8912808BABF}"/>
                </a:ext>
              </a:extLst>
            </p:cNvPr>
            <p:cNvSpPr>
              <a:spLocks/>
            </p:cNvSpPr>
            <p:nvPr/>
          </p:nvSpPr>
          <p:spPr bwMode="auto">
            <a:xfrm>
              <a:off x="4191" y="1391"/>
              <a:ext cx="19" cy="17"/>
            </a:xfrm>
            <a:custGeom>
              <a:avLst/>
              <a:gdLst>
                <a:gd name="T0" fmla="*/ 1 w 19"/>
                <a:gd name="T1" fmla="*/ 16 h 17"/>
                <a:gd name="T2" fmla="*/ 0 w 19"/>
                <a:gd name="T3" fmla="*/ 0 h 17"/>
                <a:gd name="T4" fmla="*/ 15 w 19"/>
                <a:gd name="T5" fmla="*/ 0 h 17"/>
                <a:gd name="T6" fmla="*/ 18 w 19"/>
                <a:gd name="T7" fmla="*/ 16 h 17"/>
                <a:gd name="T8" fmla="*/ 1 w 19"/>
                <a:gd name="T9" fmla="*/ 16 h 17"/>
                <a:gd name="T10" fmla="*/ 1 w 19"/>
                <a:gd name="T11" fmla="*/ 16 h 1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9" h="17">
                  <a:moveTo>
                    <a:pt x="1" y="16"/>
                  </a:moveTo>
                  <a:lnTo>
                    <a:pt x="0" y="0"/>
                  </a:lnTo>
                  <a:lnTo>
                    <a:pt x="15" y="0"/>
                  </a:lnTo>
                  <a:lnTo>
                    <a:pt x="18" y="16"/>
                  </a:lnTo>
                  <a:lnTo>
                    <a:pt x="1" y="16"/>
                  </a:lnTo>
                </a:path>
              </a:pathLst>
            </a:custGeom>
            <a:solidFill>
              <a:srgbClr val="F1F1B4"/>
            </a:solidFill>
            <a:ln w="12700" cap="rnd"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290" name="Freeform 766">
              <a:extLst>
                <a:ext uri="{FF2B5EF4-FFF2-40B4-BE49-F238E27FC236}">
                  <a16:creationId xmlns:a16="http://schemas.microsoft.com/office/drawing/2014/main" id="{E64C565C-9362-2BE4-2113-632D617D9689}"/>
                </a:ext>
              </a:extLst>
            </p:cNvPr>
            <p:cNvSpPr>
              <a:spLocks/>
            </p:cNvSpPr>
            <p:nvPr/>
          </p:nvSpPr>
          <p:spPr bwMode="auto">
            <a:xfrm>
              <a:off x="4076" y="1400"/>
              <a:ext cx="19" cy="17"/>
            </a:xfrm>
            <a:custGeom>
              <a:avLst/>
              <a:gdLst>
                <a:gd name="T0" fmla="*/ 14 w 19"/>
                <a:gd name="T1" fmla="*/ 16 h 17"/>
                <a:gd name="T2" fmla="*/ 18 w 19"/>
                <a:gd name="T3" fmla="*/ 0 h 17"/>
                <a:gd name="T4" fmla="*/ 2 w 19"/>
                <a:gd name="T5" fmla="*/ 0 h 17"/>
                <a:gd name="T6" fmla="*/ 0 w 19"/>
                <a:gd name="T7" fmla="*/ 16 h 17"/>
                <a:gd name="T8" fmla="*/ 14 w 19"/>
                <a:gd name="T9" fmla="*/ 16 h 17"/>
                <a:gd name="T10" fmla="*/ 14 w 19"/>
                <a:gd name="T11" fmla="*/ 16 h 1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9" h="17">
                  <a:moveTo>
                    <a:pt x="14" y="16"/>
                  </a:moveTo>
                  <a:lnTo>
                    <a:pt x="18" y="0"/>
                  </a:lnTo>
                  <a:lnTo>
                    <a:pt x="2" y="0"/>
                  </a:lnTo>
                  <a:lnTo>
                    <a:pt x="0" y="16"/>
                  </a:lnTo>
                  <a:lnTo>
                    <a:pt x="14" y="16"/>
                  </a:lnTo>
                </a:path>
              </a:pathLst>
            </a:custGeom>
            <a:solidFill>
              <a:srgbClr val="F1F1B4"/>
            </a:solidFill>
            <a:ln w="12700" cap="rnd"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291" name="Freeform 767">
              <a:extLst>
                <a:ext uri="{FF2B5EF4-FFF2-40B4-BE49-F238E27FC236}">
                  <a16:creationId xmlns:a16="http://schemas.microsoft.com/office/drawing/2014/main" id="{70204986-234C-BBC9-C95C-E6AAA3D67B6B}"/>
                </a:ext>
              </a:extLst>
            </p:cNvPr>
            <p:cNvSpPr>
              <a:spLocks/>
            </p:cNvSpPr>
            <p:nvPr/>
          </p:nvSpPr>
          <p:spPr bwMode="auto">
            <a:xfrm>
              <a:off x="4104" y="1400"/>
              <a:ext cx="19" cy="17"/>
            </a:xfrm>
            <a:custGeom>
              <a:avLst/>
              <a:gdLst>
                <a:gd name="T0" fmla="*/ 18 w 19"/>
                <a:gd name="T1" fmla="*/ 0 h 17"/>
                <a:gd name="T2" fmla="*/ 16 w 19"/>
                <a:gd name="T3" fmla="*/ 16 h 17"/>
                <a:gd name="T4" fmla="*/ 0 w 19"/>
                <a:gd name="T5" fmla="*/ 16 h 17"/>
                <a:gd name="T6" fmla="*/ 2 w 19"/>
                <a:gd name="T7" fmla="*/ 0 h 17"/>
                <a:gd name="T8" fmla="*/ 18 w 19"/>
                <a:gd name="T9" fmla="*/ 0 h 17"/>
                <a:gd name="T10" fmla="*/ 18 w 19"/>
                <a:gd name="T11" fmla="*/ 0 h 1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9" h="17">
                  <a:moveTo>
                    <a:pt x="18" y="0"/>
                  </a:moveTo>
                  <a:lnTo>
                    <a:pt x="16" y="16"/>
                  </a:lnTo>
                  <a:lnTo>
                    <a:pt x="0" y="16"/>
                  </a:lnTo>
                  <a:lnTo>
                    <a:pt x="2" y="0"/>
                  </a:lnTo>
                  <a:lnTo>
                    <a:pt x="18" y="0"/>
                  </a:lnTo>
                </a:path>
              </a:pathLst>
            </a:custGeom>
            <a:solidFill>
              <a:srgbClr val="F1F1B4"/>
            </a:solidFill>
            <a:ln w="12700" cap="rnd"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292" name="Freeform 768">
              <a:extLst>
                <a:ext uri="{FF2B5EF4-FFF2-40B4-BE49-F238E27FC236}">
                  <a16:creationId xmlns:a16="http://schemas.microsoft.com/office/drawing/2014/main" id="{7258A79A-BAFD-C31C-2448-C48E10EA5F0D}"/>
                </a:ext>
              </a:extLst>
            </p:cNvPr>
            <p:cNvSpPr>
              <a:spLocks/>
            </p:cNvSpPr>
            <p:nvPr/>
          </p:nvSpPr>
          <p:spPr bwMode="auto">
            <a:xfrm>
              <a:off x="4134" y="1400"/>
              <a:ext cx="19" cy="17"/>
            </a:xfrm>
            <a:custGeom>
              <a:avLst/>
              <a:gdLst>
                <a:gd name="T0" fmla="*/ 18 w 19"/>
                <a:gd name="T1" fmla="*/ 0 h 17"/>
                <a:gd name="T2" fmla="*/ 18 w 19"/>
                <a:gd name="T3" fmla="*/ 16 h 17"/>
                <a:gd name="T4" fmla="*/ 0 w 19"/>
                <a:gd name="T5" fmla="*/ 16 h 17"/>
                <a:gd name="T6" fmla="*/ 0 w 19"/>
                <a:gd name="T7" fmla="*/ 0 h 17"/>
                <a:gd name="T8" fmla="*/ 18 w 19"/>
                <a:gd name="T9" fmla="*/ 0 h 17"/>
                <a:gd name="T10" fmla="*/ 18 w 19"/>
                <a:gd name="T11" fmla="*/ 0 h 1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9" h="17">
                  <a:moveTo>
                    <a:pt x="18" y="0"/>
                  </a:moveTo>
                  <a:lnTo>
                    <a:pt x="18" y="16"/>
                  </a:lnTo>
                  <a:lnTo>
                    <a:pt x="0" y="16"/>
                  </a:lnTo>
                  <a:lnTo>
                    <a:pt x="0" y="0"/>
                  </a:lnTo>
                  <a:lnTo>
                    <a:pt x="18" y="0"/>
                  </a:lnTo>
                </a:path>
              </a:pathLst>
            </a:custGeom>
            <a:solidFill>
              <a:srgbClr val="F1F1B4"/>
            </a:solidFill>
            <a:ln w="12700" cap="rnd"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293" name="Freeform 769">
              <a:extLst>
                <a:ext uri="{FF2B5EF4-FFF2-40B4-BE49-F238E27FC236}">
                  <a16:creationId xmlns:a16="http://schemas.microsoft.com/office/drawing/2014/main" id="{68DC3D92-C7AE-FD87-DB2E-768BB2762836}"/>
                </a:ext>
              </a:extLst>
            </p:cNvPr>
            <p:cNvSpPr>
              <a:spLocks/>
            </p:cNvSpPr>
            <p:nvPr/>
          </p:nvSpPr>
          <p:spPr bwMode="auto">
            <a:xfrm>
              <a:off x="4161" y="1400"/>
              <a:ext cx="19" cy="17"/>
            </a:xfrm>
            <a:custGeom>
              <a:avLst/>
              <a:gdLst>
                <a:gd name="T0" fmla="*/ 18 w 19"/>
                <a:gd name="T1" fmla="*/ 0 h 17"/>
                <a:gd name="T2" fmla="*/ 18 w 19"/>
                <a:gd name="T3" fmla="*/ 16 h 17"/>
                <a:gd name="T4" fmla="*/ 0 w 19"/>
                <a:gd name="T5" fmla="*/ 16 h 17"/>
                <a:gd name="T6" fmla="*/ 0 w 19"/>
                <a:gd name="T7" fmla="*/ 0 h 17"/>
                <a:gd name="T8" fmla="*/ 18 w 19"/>
                <a:gd name="T9" fmla="*/ 0 h 17"/>
                <a:gd name="T10" fmla="*/ 18 w 19"/>
                <a:gd name="T11" fmla="*/ 0 h 1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9" h="17">
                  <a:moveTo>
                    <a:pt x="18" y="0"/>
                  </a:moveTo>
                  <a:lnTo>
                    <a:pt x="18" y="16"/>
                  </a:lnTo>
                  <a:lnTo>
                    <a:pt x="0" y="16"/>
                  </a:lnTo>
                  <a:lnTo>
                    <a:pt x="0" y="0"/>
                  </a:lnTo>
                  <a:lnTo>
                    <a:pt x="18" y="0"/>
                  </a:lnTo>
                </a:path>
              </a:pathLst>
            </a:custGeom>
            <a:solidFill>
              <a:srgbClr val="F1F1B4"/>
            </a:solidFill>
            <a:ln w="12700" cap="rnd"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294" name="Freeform 770">
              <a:extLst>
                <a:ext uri="{FF2B5EF4-FFF2-40B4-BE49-F238E27FC236}">
                  <a16:creationId xmlns:a16="http://schemas.microsoft.com/office/drawing/2014/main" id="{74F3D882-0333-92F6-829D-482164651506}"/>
                </a:ext>
              </a:extLst>
            </p:cNvPr>
            <p:cNvSpPr>
              <a:spLocks/>
            </p:cNvSpPr>
            <p:nvPr/>
          </p:nvSpPr>
          <p:spPr bwMode="auto">
            <a:xfrm>
              <a:off x="4190" y="1400"/>
              <a:ext cx="19" cy="17"/>
            </a:xfrm>
            <a:custGeom>
              <a:avLst/>
              <a:gdLst>
                <a:gd name="T0" fmla="*/ 15 w 19"/>
                <a:gd name="T1" fmla="*/ 0 h 17"/>
                <a:gd name="T2" fmla="*/ 18 w 19"/>
                <a:gd name="T3" fmla="*/ 16 h 17"/>
                <a:gd name="T4" fmla="*/ 1 w 19"/>
                <a:gd name="T5" fmla="*/ 16 h 17"/>
                <a:gd name="T6" fmla="*/ 0 w 19"/>
                <a:gd name="T7" fmla="*/ 0 h 17"/>
                <a:gd name="T8" fmla="*/ 15 w 19"/>
                <a:gd name="T9" fmla="*/ 0 h 17"/>
                <a:gd name="T10" fmla="*/ 15 w 19"/>
                <a:gd name="T11" fmla="*/ 0 h 1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9" h="17">
                  <a:moveTo>
                    <a:pt x="15" y="0"/>
                  </a:moveTo>
                  <a:lnTo>
                    <a:pt x="18" y="16"/>
                  </a:lnTo>
                  <a:lnTo>
                    <a:pt x="1" y="16"/>
                  </a:lnTo>
                  <a:lnTo>
                    <a:pt x="0" y="0"/>
                  </a:lnTo>
                  <a:lnTo>
                    <a:pt x="15" y="0"/>
                  </a:lnTo>
                </a:path>
              </a:pathLst>
            </a:custGeom>
            <a:solidFill>
              <a:srgbClr val="F1F1B4"/>
            </a:solidFill>
            <a:ln w="12700" cap="rnd"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295" name="Freeform 771">
              <a:extLst>
                <a:ext uri="{FF2B5EF4-FFF2-40B4-BE49-F238E27FC236}">
                  <a16:creationId xmlns:a16="http://schemas.microsoft.com/office/drawing/2014/main" id="{6F75AB02-B757-8DB0-5B2F-E4968DB38CB5}"/>
                </a:ext>
              </a:extLst>
            </p:cNvPr>
            <p:cNvSpPr>
              <a:spLocks/>
            </p:cNvSpPr>
            <p:nvPr/>
          </p:nvSpPr>
          <p:spPr bwMode="auto">
            <a:xfrm>
              <a:off x="4218" y="1400"/>
              <a:ext cx="19" cy="17"/>
            </a:xfrm>
            <a:custGeom>
              <a:avLst/>
              <a:gdLst>
                <a:gd name="T0" fmla="*/ 1 w 19"/>
                <a:gd name="T1" fmla="*/ 16 h 17"/>
                <a:gd name="T2" fmla="*/ 0 w 19"/>
                <a:gd name="T3" fmla="*/ 0 h 17"/>
                <a:gd name="T4" fmla="*/ 14 w 19"/>
                <a:gd name="T5" fmla="*/ 0 h 17"/>
                <a:gd name="T6" fmla="*/ 18 w 19"/>
                <a:gd name="T7" fmla="*/ 16 h 17"/>
                <a:gd name="T8" fmla="*/ 1 w 19"/>
                <a:gd name="T9" fmla="*/ 16 h 17"/>
                <a:gd name="T10" fmla="*/ 1 w 19"/>
                <a:gd name="T11" fmla="*/ 16 h 1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9" h="17">
                  <a:moveTo>
                    <a:pt x="1" y="16"/>
                  </a:moveTo>
                  <a:lnTo>
                    <a:pt x="0" y="0"/>
                  </a:lnTo>
                  <a:lnTo>
                    <a:pt x="14" y="0"/>
                  </a:lnTo>
                  <a:lnTo>
                    <a:pt x="18" y="16"/>
                  </a:lnTo>
                  <a:lnTo>
                    <a:pt x="1" y="16"/>
                  </a:lnTo>
                </a:path>
              </a:pathLst>
            </a:custGeom>
            <a:solidFill>
              <a:srgbClr val="F1F1B4"/>
            </a:solidFill>
            <a:ln w="12700" cap="rnd"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296" name="Freeform 772">
              <a:extLst>
                <a:ext uri="{FF2B5EF4-FFF2-40B4-BE49-F238E27FC236}">
                  <a16:creationId xmlns:a16="http://schemas.microsoft.com/office/drawing/2014/main" id="{7DD8CB76-9517-718D-6229-E7F294946D0F}"/>
                </a:ext>
              </a:extLst>
            </p:cNvPr>
            <p:cNvSpPr>
              <a:spLocks/>
            </p:cNvSpPr>
            <p:nvPr/>
          </p:nvSpPr>
          <p:spPr bwMode="auto">
            <a:xfrm>
              <a:off x="4060" y="1411"/>
              <a:ext cx="19" cy="17"/>
            </a:xfrm>
            <a:custGeom>
              <a:avLst/>
              <a:gdLst>
                <a:gd name="T0" fmla="*/ 16 w 19"/>
                <a:gd name="T1" fmla="*/ 16 h 17"/>
                <a:gd name="T2" fmla="*/ 18 w 19"/>
                <a:gd name="T3" fmla="*/ 0 h 17"/>
                <a:gd name="T4" fmla="*/ 1 w 19"/>
                <a:gd name="T5" fmla="*/ 0 h 17"/>
                <a:gd name="T6" fmla="*/ 0 w 19"/>
                <a:gd name="T7" fmla="*/ 16 h 17"/>
                <a:gd name="T8" fmla="*/ 16 w 19"/>
                <a:gd name="T9" fmla="*/ 16 h 17"/>
                <a:gd name="T10" fmla="*/ 16 w 19"/>
                <a:gd name="T11" fmla="*/ 16 h 1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9" h="17">
                  <a:moveTo>
                    <a:pt x="16" y="16"/>
                  </a:moveTo>
                  <a:lnTo>
                    <a:pt x="18" y="0"/>
                  </a:lnTo>
                  <a:lnTo>
                    <a:pt x="1" y="0"/>
                  </a:lnTo>
                  <a:lnTo>
                    <a:pt x="0" y="16"/>
                  </a:lnTo>
                  <a:lnTo>
                    <a:pt x="16" y="16"/>
                  </a:lnTo>
                </a:path>
              </a:pathLst>
            </a:custGeom>
            <a:solidFill>
              <a:srgbClr val="000000"/>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297" name="Freeform 773">
              <a:extLst>
                <a:ext uri="{FF2B5EF4-FFF2-40B4-BE49-F238E27FC236}">
                  <a16:creationId xmlns:a16="http://schemas.microsoft.com/office/drawing/2014/main" id="{07B04B61-1BCF-2330-7E03-9646DC3DE68C}"/>
                </a:ext>
              </a:extLst>
            </p:cNvPr>
            <p:cNvSpPr>
              <a:spLocks/>
            </p:cNvSpPr>
            <p:nvPr/>
          </p:nvSpPr>
          <p:spPr bwMode="auto">
            <a:xfrm>
              <a:off x="4089" y="1411"/>
              <a:ext cx="19" cy="17"/>
            </a:xfrm>
            <a:custGeom>
              <a:avLst/>
              <a:gdLst>
                <a:gd name="T0" fmla="*/ 16 w 19"/>
                <a:gd name="T1" fmla="*/ 16 h 17"/>
                <a:gd name="T2" fmla="*/ 0 w 19"/>
                <a:gd name="T3" fmla="*/ 16 h 17"/>
                <a:gd name="T4" fmla="*/ 1 w 19"/>
                <a:gd name="T5" fmla="*/ 0 h 17"/>
                <a:gd name="T6" fmla="*/ 18 w 19"/>
                <a:gd name="T7" fmla="*/ 0 h 17"/>
                <a:gd name="T8" fmla="*/ 16 w 19"/>
                <a:gd name="T9" fmla="*/ 16 h 17"/>
                <a:gd name="T10" fmla="*/ 16 w 19"/>
                <a:gd name="T11" fmla="*/ 16 h 1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9" h="17">
                  <a:moveTo>
                    <a:pt x="16" y="16"/>
                  </a:moveTo>
                  <a:lnTo>
                    <a:pt x="0" y="16"/>
                  </a:lnTo>
                  <a:lnTo>
                    <a:pt x="1" y="0"/>
                  </a:lnTo>
                  <a:lnTo>
                    <a:pt x="18" y="0"/>
                  </a:lnTo>
                  <a:lnTo>
                    <a:pt x="16" y="16"/>
                  </a:lnTo>
                </a:path>
              </a:pathLst>
            </a:custGeom>
            <a:solidFill>
              <a:srgbClr val="000000"/>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298" name="Freeform 774">
              <a:extLst>
                <a:ext uri="{FF2B5EF4-FFF2-40B4-BE49-F238E27FC236}">
                  <a16:creationId xmlns:a16="http://schemas.microsoft.com/office/drawing/2014/main" id="{F2449F94-74F3-56D3-933D-8FBE3D2A0A00}"/>
                </a:ext>
              </a:extLst>
            </p:cNvPr>
            <p:cNvSpPr>
              <a:spLocks/>
            </p:cNvSpPr>
            <p:nvPr/>
          </p:nvSpPr>
          <p:spPr bwMode="auto">
            <a:xfrm>
              <a:off x="4118" y="1411"/>
              <a:ext cx="19" cy="17"/>
            </a:xfrm>
            <a:custGeom>
              <a:avLst/>
              <a:gdLst>
                <a:gd name="T0" fmla="*/ 16 w 19"/>
                <a:gd name="T1" fmla="*/ 16 h 17"/>
                <a:gd name="T2" fmla="*/ 0 w 19"/>
                <a:gd name="T3" fmla="*/ 16 h 17"/>
                <a:gd name="T4" fmla="*/ 0 w 19"/>
                <a:gd name="T5" fmla="*/ 0 h 17"/>
                <a:gd name="T6" fmla="*/ 18 w 19"/>
                <a:gd name="T7" fmla="*/ 0 h 17"/>
                <a:gd name="T8" fmla="*/ 16 w 19"/>
                <a:gd name="T9" fmla="*/ 16 h 17"/>
                <a:gd name="T10" fmla="*/ 16 w 19"/>
                <a:gd name="T11" fmla="*/ 16 h 1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9" h="17">
                  <a:moveTo>
                    <a:pt x="16" y="16"/>
                  </a:moveTo>
                  <a:lnTo>
                    <a:pt x="0" y="16"/>
                  </a:lnTo>
                  <a:lnTo>
                    <a:pt x="0" y="0"/>
                  </a:lnTo>
                  <a:lnTo>
                    <a:pt x="18" y="0"/>
                  </a:lnTo>
                  <a:lnTo>
                    <a:pt x="16" y="16"/>
                  </a:lnTo>
                </a:path>
              </a:pathLst>
            </a:custGeom>
            <a:solidFill>
              <a:srgbClr val="000000"/>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299" name="Freeform 775">
              <a:extLst>
                <a:ext uri="{FF2B5EF4-FFF2-40B4-BE49-F238E27FC236}">
                  <a16:creationId xmlns:a16="http://schemas.microsoft.com/office/drawing/2014/main" id="{AF946458-2092-BC26-B974-42CD2E2FE52D}"/>
                </a:ext>
              </a:extLst>
            </p:cNvPr>
            <p:cNvSpPr>
              <a:spLocks/>
            </p:cNvSpPr>
            <p:nvPr/>
          </p:nvSpPr>
          <p:spPr bwMode="auto">
            <a:xfrm>
              <a:off x="4146" y="1411"/>
              <a:ext cx="19" cy="17"/>
            </a:xfrm>
            <a:custGeom>
              <a:avLst/>
              <a:gdLst>
                <a:gd name="T0" fmla="*/ 18 w 19"/>
                <a:gd name="T1" fmla="*/ 16 h 17"/>
                <a:gd name="T2" fmla="*/ 0 w 19"/>
                <a:gd name="T3" fmla="*/ 16 h 17"/>
                <a:gd name="T4" fmla="*/ 0 w 19"/>
                <a:gd name="T5" fmla="*/ 0 h 17"/>
                <a:gd name="T6" fmla="*/ 18 w 19"/>
                <a:gd name="T7" fmla="*/ 0 h 17"/>
                <a:gd name="T8" fmla="*/ 18 w 19"/>
                <a:gd name="T9" fmla="*/ 16 h 17"/>
                <a:gd name="T10" fmla="*/ 18 w 19"/>
                <a:gd name="T11" fmla="*/ 16 h 1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9" h="17">
                  <a:moveTo>
                    <a:pt x="18" y="16"/>
                  </a:moveTo>
                  <a:lnTo>
                    <a:pt x="0" y="16"/>
                  </a:lnTo>
                  <a:lnTo>
                    <a:pt x="0" y="0"/>
                  </a:lnTo>
                  <a:lnTo>
                    <a:pt x="18" y="0"/>
                  </a:lnTo>
                  <a:lnTo>
                    <a:pt x="18" y="16"/>
                  </a:lnTo>
                </a:path>
              </a:pathLst>
            </a:custGeom>
            <a:solidFill>
              <a:srgbClr val="000000"/>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300" name="Freeform 776">
              <a:extLst>
                <a:ext uri="{FF2B5EF4-FFF2-40B4-BE49-F238E27FC236}">
                  <a16:creationId xmlns:a16="http://schemas.microsoft.com/office/drawing/2014/main" id="{11B9D961-DBD0-4E75-1E4D-5C58A6422DE1}"/>
                </a:ext>
              </a:extLst>
            </p:cNvPr>
            <p:cNvSpPr>
              <a:spLocks/>
            </p:cNvSpPr>
            <p:nvPr/>
          </p:nvSpPr>
          <p:spPr bwMode="auto">
            <a:xfrm>
              <a:off x="4176" y="1411"/>
              <a:ext cx="19" cy="17"/>
            </a:xfrm>
            <a:custGeom>
              <a:avLst/>
              <a:gdLst>
                <a:gd name="T0" fmla="*/ 18 w 19"/>
                <a:gd name="T1" fmla="*/ 16 h 17"/>
                <a:gd name="T2" fmla="*/ 0 w 19"/>
                <a:gd name="T3" fmla="*/ 16 h 17"/>
                <a:gd name="T4" fmla="*/ 0 w 19"/>
                <a:gd name="T5" fmla="*/ 0 h 17"/>
                <a:gd name="T6" fmla="*/ 16 w 19"/>
                <a:gd name="T7" fmla="*/ 0 h 17"/>
                <a:gd name="T8" fmla="*/ 18 w 19"/>
                <a:gd name="T9" fmla="*/ 16 h 17"/>
                <a:gd name="T10" fmla="*/ 18 w 19"/>
                <a:gd name="T11" fmla="*/ 16 h 1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9" h="17">
                  <a:moveTo>
                    <a:pt x="18" y="16"/>
                  </a:moveTo>
                  <a:lnTo>
                    <a:pt x="0" y="16"/>
                  </a:lnTo>
                  <a:lnTo>
                    <a:pt x="0" y="0"/>
                  </a:lnTo>
                  <a:lnTo>
                    <a:pt x="16" y="0"/>
                  </a:lnTo>
                  <a:lnTo>
                    <a:pt x="18" y="16"/>
                  </a:lnTo>
                </a:path>
              </a:pathLst>
            </a:custGeom>
            <a:solidFill>
              <a:srgbClr val="000000"/>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301" name="Freeform 777">
              <a:extLst>
                <a:ext uri="{FF2B5EF4-FFF2-40B4-BE49-F238E27FC236}">
                  <a16:creationId xmlns:a16="http://schemas.microsoft.com/office/drawing/2014/main" id="{D717ED7F-9E44-E38C-3C5E-EA7C9C489F81}"/>
                </a:ext>
              </a:extLst>
            </p:cNvPr>
            <p:cNvSpPr>
              <a:spLocks/>
            </p:cNvSpPr>
            <p:nvPr/>
          </p:nvSpPr>
          <p:spPr bwMode="auto">
            <a:xfrm>
              <a:off x="4204" y="1411"/>
              <a:ext cx="19" cy="17"/>
            </a:xfrm>
            <a:custGeom>
              <a:avLst/>
              <a:gdLst>
                <a:gd name="T0" fmla="*/ 18 w 19"/>
                <a:gd name="T1" fmla="*/ 16 h 17"/>
                <a:gd name="T2" fmla="*/ 1 w 19"/>
                <a:gd name="T3" fmla="*/ 16 h 17"/>
                <a:gd name="T4" fmla="*/ 0 w 19"/>
                <a:gd name="T5" fmla="*/ 0 h 17"/>
                <a:gd name="T6" fmla="*/ 16 w 19"/>
                <a:gd name="T7" fmla="*/ 0 h 17"/>
                <a:gd name="T8" fmla="*/ 18 w 19"/>
                <a:gd name="T9" fmla="*/ 16 h 17"/>
                <a:gd name="T10" fmla="*/ 18 w 19"/>
                <a:gd name="T11" fmla="*/ 16 h 1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9" h="17">
                  <a:moveTo>
                    <a:pt x="18" y="16"/>
                  </a:moveTo>
                  <a:lnTo>
                    <a:pt x="1" y="16"/>
                  </a:lnTo>
                  <a:lnTo>
                    <a:pt x="0" y="0"/>
                  </a:lnTo>
                  <a:lnTo>
                    <a:pt x="16" y="0"/>
                  </a:lnTo>
                  <a:lnTo>
                    <a:pt x="18" y="16"/>
                  </a:lnTo>
                </a:path>
              </a:pathLst>
            </a:custGeom>
            <a:solidFill>
              <a:srgbClr val="000000"/>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302" name="Freeform 778">
              <a:extLst>
                <a:ext uri="{FF2B5EF4-FFF2-40B4-BE49-F238E27FC236}">
                  <a16:creationId xmlns:a16="http://schemas.microsoft.com/office/drawing/2014/main" id="{10E1F7AC-8DCE-482C-2D73-1C2BEBB78964}"/>
                </a:ext>
              </a:extLst>
            </p:cNvPr>
            <p:cNvSpPr>
              <a:spLocks/>
            </p:cNvSpPr>
            <p:nvPr/>
          </p:nvSpPr>
          <p:spPr bwMode="auto">
            <a:xfrm>
              <a:off x="4235" y="1411"/>
              <a:ext cx="19" cy="17"/>
            </a:xfrm>
            <a:custGeom>
              <a:avLst/>
              <a:gdLst>
                <a:gd name="T0" fmla="*/ 0 w 19"/>
                <a:gd name="T1" fmla="*/ 16 h 17"/>
                <a:gd name="T2" fmla="*/ 0 w 19"/>
                <a:gd name="T3" fmla="*/ 0 h 17"/>
                <a:gd name="T4" fmla="*/ 16 w 19"/>
                <a:gd name="T5" fmla="*/ 0 h 17"/>
                <a:gd name="T6" fmla="*/ 18 w 19"/>
                <a:gd name="T7" fmla="*/ 16 h 17"/>
                <a:gd name="T8" fmla="*/ 0 w 19"/>
                <a:gd name="T9" fmla="*/ 16 h 17"/>
                <a:gd name="T10" fmla="*/ 0 w 19"/>
                <a:gd name="T11" fmla="*/ 16 h 1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9" h="17">
                  <a:moveTo>
                    <a:pt x="0" y="16"/>
                  </a:moveTo>
                  <a:lnTo>
                    <a:pt x="0" y="0"/>
                  </a:lnTo>
                  <a:lnTo>
                    <a:pt x="16" y="0"/>
                  </a:lnTo>
                  <a:lnTo>
                    <a:pt x="18" y="16"/>
                  </a:lnTo>
                  <a:lnTo>
                    <a:pt x="0" y="16"/>
                  </a:lnTo>
                </a:path>
              </a:pathLst>
            </a:custGeom>
            <a:solidFill>
              <a:srgbClr val="000000"/>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303" name="Freeform 779">
              <a:extLst>
                <a:ext uri="{FF2B5EF4-FFF2-40B4-BE49-F238E27FC236}">
                  <a16:creationId xmlns:a16="http://schemas.microsoft.com/office/drawing/2014/main" id="{C65CB733-201E-092B-79D1-08082496A6FD}"/>
                </a:ext>
              </a:extLst>
            </p:cNvPr>
            <p:cNvSpPr>
              <a:spLocks/>
            </p:cNvSpPr>
            <p:nvPr/>
          </p:nvSpPr>
          <p:spPr bwMode="auto">
            <a:xfrm>
              <a:off x="4057" y="1419"/>
              <a:ext cx="19" cy="17"/>
            </a:xfrm>
            <a:custGeom>
              <a:avLst/>
              <a:gdLst>
                <a:gd name="T0" fmla="*/ 16 w 19"/>
                <a:gd name="T1" fmla="*/ 16 h 17"/>
                <a:gd name="T2" fmla="*/ 18 w 19"/>
                <a:gd name="T3" fmla="*/ 0 h 17"/>
                <a:gd name="T4" fmla="*/ 1 w 19"/>
                <a:gd name="T5" fmla="*/ 0 h 17"/>
                <a:gd name="T6" fmla="*/ 0 w 19"/>
                <a:gd name="T7" fmla="*/ 16 h 17"/>
                <a:gd name="T8" fmla="*/ 16 w 19"/>
                <a:gd name="T9" fmla="*/ 16 h 17"/>
                <a:gd name="T10" fmla="*/ 16 w 19"/>
                <a:gd name="T11" fmla="*/ 16 h 1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9" h="17">
                  <a:moveTo>
                    <a:pt x="16" y="16"/>
                  </a:moveTo>
                  <a:lnTo>
                    <a:pt x="18" y="0"/>
                  </a:lnTo>
                  <a:lnTo>
                    <a:pt x="1" y="0"/>
                  </a:lnTo>
                  <a:lnTo>
                    <a:pt x="0" y="16"/>
                  </a:lnTo>
                  <a:lnTo>
                    <a:pt x="16" y="16"/>
                  </a:lnTo>
                </a:path>
              </a:pathLst>
            </a:custGeom>
            <a:solidFill>
              <a:srgbClr val="000000"/>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304" name="Freeform 780">
              <a:extLst>
                <a:ext uri="{FF2B5EF4-FFF2-40B4-BE49-F238E27FC236}">
                  <a16:creationId xmlns:a16="http://schemas.microsoft.com/office/drawing/2014/main" id="{2F240DC2-AEAB-49B4-78B4-3B98F3A208C9}"/>
                </a:ext>
              </a:extLst>
            </p:cNvPr>
            <p:cNvSpPr>
              <a:spLocks/>
            </p:cNvSpPr>
            <p:nvPr/>
          </p:nvSpPr>
          <p:spPr bwMode="auto">
            <a:xfrm>
              <a:off x="4087" y="1419"/>
              <a:ext cx="19" cy="17"/>
            </a:xfrm>
            <a:custGeom>
              <a:avLst/>
              <a:gdLst>
                <a:gd name="T0" fmla="*/ 18 w 19"/>
                <a:gd name="T1" fmla="*/ 0 h 17"/>
                <a:gd name="T2" fmla="*/ 15 w 19"/>
                <a:gd name="T3" fmla="*/ 16 h 17"/>
                <a:gd name="T4" fmla="*/ 0 w 19"/>
                <a:gd name="T5" fmla="*/ 16 h 17"/>
                <a:gd name="T6" fmla="*/ 1 w 19"/>
                <a:gd name="T7" fmla="*/ 0 h 17"/>
                <a:gd name="T8" fmla="*/ 18 w 19"/>
                <a:gd name="T9" fmla="*/ 0 h 17"/>
                <a:gd name="T10" fmla="*/ 18 w 19"/>
                <a:gd name="T11" fmla="*/ 0 h 1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9" h="17">
                  <a:moveTo>
                    <a:pt x="18" y="0"/>
                  </a:moveTo>
                  <a:lnTo>
                    <a:pt x="15" y="16"/>
                  </a:lnTo>
                  <a:lnTo>
                    <a:pt x="0" y="16"/>
                  </a:lnTo>
                  <a:lnTo>
                    <a:pt x="1" y="0"/>
                  </a:lnTo>
                  <a:lnTo>
                    <a:pt x="18" y="0"/>
                  </a:lnTo>
                </a:path>
              </a:pathLst>
            </a:custGeom>
            <a:solidFill>
              <a:srgbClr val="000000"/>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305" name="Freeform 781">
              <a:extLst>
                <a:ext uri="{FF2B5EF4-FFF2-40B4-BE49-F238E27FC236}">
                  <a16:creationId xmlns:a16="http://schemas.microsoft.com/office/drawing/2014/main" id="{8C0CE0CA-7224-1174-B4CF-F95F14C44A15}"/>
                </a:ext>
              </a:extLst>
            </p:cNvPr>
            <p:cNvSpPr>
              <a:spLocks/>
            </p:cNvSpPr>
            <p:nvPr/>
          </p:nvSpPr>
          <p:spPr bwMode="auto">
            <a:xfrm>
              <a:off x="4118" y="1419"/>
              <a:ext cx="19" cy="17"/>
            </a:xfrm>
            <a:custGeom>
              <a:avLst/>
              <a:gdLst>
                <a:gd name="T0" fmla="*/ 18 w 19"/>
                <a:gd name="T1" fmla="*/ 0 h 17"/>
                <a:gd name="T2" fmla="*/ 18 w 19"/>
                <a:gd name="T3" fmla="*/ 16 h 17"/>
                <a:gd name="T4" fmla="*/ 0 w 19"/>
                <a:gd name="T5" fmla="*/ 16 h 17"/>
                <a:gd name="T6" fmla="*/ 0 w 19"/>
                <a:gd name="T7" fmla="*/ 0 h 17"/>
                <a:gd name="T8" fmla="*/ 18 w 19"/>
                <a:gd name="T9" fmla="*/ 0 h 17"/>
                <a:gd name="T10" fmla="*/ 18 w 19"/>
                <a:gd name="T11" fmla="*/ 0 h 1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9" h="17">
                  <a:moveTo>
                    <a:pt x="18" y="0"/>
                  </a:moveTo>
                  <a:lnTo>
                    <a:pt x="18" y="16"/>
                  </a:lnTo>
                  <a:lnTo>
                    <a:pt x="0" y="16"/>
                  </a:lnTo>
                  <a:lnTo>
                    <a:pt x="0" y="0"/>
                  </a:lnTo>
                  <a:lnTo>
                    <a:pt x="18" y="0"/>
                  </a:lnTo>
                </a:path>
              </a:pathLst>
            </a:custGeom>
            <a:solidFill>
              <a:srgbClr val="000000"/>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306" name="Freeform 782">
              <a:extLst>
                <a:ext uri="{FF2B5EF4-FFF2-40B4-BE49-F238E27FC236}">
                  <a16:creationId xmlns:a16="http://schemas.microsoft.com/office/drawing/2014/main" id="{3A75839D-603A-D52C-021D-F366EDBE0415}"/>
                </a:ext>
              </a:extLst>
            </p:cNvPr>
            <p:cNvSpPr>
              <a:spLocks/>
            </p:cNvSpPr>
            <p:nvPr/>
          </p:nvSpPr>
          <p:spPr bwMode="auto">
            <a:xfrm>
              <a:off x="4147" y="1419"/>
              <a:ext cx="19" cy="17"/>
            </a:xfrm>
            <a:custGeom>
              <a:avLst/>
              <a:gdLst>
                <a:gd name="T0" fmla="*/ 18 w 19"/>
                <a:gd name="T1" fmla="*/ 0 h 17"/>
                <a:gd name="T2" fmla="*/ 18 w 19"/>
                <a:gd name="T3" fmla="*/ 16 h 17"/>
                <a:gd name="T4" fmla="*/ 0 w 19"/>
                <a:gd name="T5" fmla="*/ 16 h 17"/>
                <a:gd name="T6" fmla="*/ 0 w 19"/>
                <a:gd name="T7" fmla="*/ 0 h 17"/>
                <a:gd name="T8" fmla="*/ 18 w 19"/>
                <a:gd name="T9" fmla="*/ 0 h 17"/>
                <a:gd name="T10" fmla="*/ 18 w 19"/>
                <a:gd name="T11" fmla="*/ 0 h 1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9" h="17">
                  <a:moveTo>
                    <a:pt x="18" y="0"/>
                  </a:moveTo>
                  <a:lnTo>
                    <a:pt x="18" y="16"/>
                  </a:lnTo>
                  <a:lnTo>
                    <a:pt x="0" y="16"/>
                  </a:lnTo>
                  <a:lnTo>
                    <a:pt x="0" y="0"/>
                  </a:lnTo>
                  <a:lnTo>
                    <a:pt x="18" y="0"/>
                  </a:lnTo>
                </a:path>
              </a:pathLst>
            </a:custGeom>
            <a:solidFill>
              <a:srgbClr val="000000"/>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307" name="Freeform 783">
              <a:extLst>
                <a:ext uri="{FF2B5EF4-FFF2-40B4-BE49-F238E27FC236}">
                  <a16:creationId xmlns:a16="http://schemas.microsoft.com/office/drawing/2014/main" id="{F7A297C5-D444-B4BA-5391-7F937C44246C}"/>
                </a:ext>
              </a:extLst>
            </p:cNvPr>
            <p:cNvSpPr>
              <a:spLocks/>
            </p:cNvSpPr>
            <p:nvPr/>
          </p:nvSpPr>
          <p:spPr bwMode="auto">
            <a:xfrm>
              <a:off x="4177" y="1419"/>
              <a:ext cx="19" cy="17"/>
            </a:xfrm>
            <a:custGeom>
              <a:avLst/>
              <a:gdLst>
                <a:gd name="T0" fmla="*/ 18 w 19"/>
                <a:gd name="T1" fmla="*/ 0 h 17"/>
                <a:gd name="T2" fmla="*/ 18 w 19"/>
                <a:gd name="T3" fmla="*/ 16 h 17"/>
                <a:gd name="T4" fmla="*/ 0 w 19"/>
                <a:gd name="T5" fmla="*/ 16 h 17"/>
                <a:gd name="T6" fmla="*/ 0 w 19"/>
                <a:gd name="T7" fmla="*/ 0 h 17"/>
                <a:gd name="T8" fmla="*/ 18 w 19"/>
                <a:gd name="T9" fmla="*/ 0 h 17"/>
                <a:gd name="T10" fmla="*/ 18 w 19"/>
                <a:gd name="T11" fmla="*/ 0 h 1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9" h="17">
                  <a:moveTo>
                    <a:pt x="18" y="0"/>
                  </a:moveTo>
                  <a:lnTo>
                    <a:pt x="18" y="16"/>
                  </a:lnTo>
                  <a:lnTo>
                    <a:pt x="0" y="16"/>
                  </a:lnTo>
                  <a:lnTo>
                    <a:pt x="0" y="0"/>
                  </a:lnTo>
                  <a:lnTo>
                    <a:pt x="18" y="0"/>
                  </a:lnTo>
                </a:path>
              </a:pathLst>
            </a:custGeom>
            <a:solidFill>
              <a:srgbClr val="000000"/>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308" name="Freeform 784">
              <a:extLst>
                <a:ext uri="{FF2B5EF4-FFF2-40B4-BE49-F238E27FC236}">
                  <a16:creationId xmlns:a16="http://schemas.microsoft.com/office/drawing/2014/main" id="{2DB37AE0-A862-314A-643C-E9329CC2F8B3}"/>
                </a:ext>
              </a:extLst>
            </p:cNvPr>
            <p:cNvSpPr>
              <a:spLocks/>
            </p:cNvSpPr>
            <p:nvPr/>
          </p:nvSpPr>
          <p:spPr bwMode="auto">
            <a:xfrm>
              <a:off x="4206" y="1419"/>
              <a:ext cx="19" cy="17"/>
            </a:xfrm>
            <a:custGeom>
              <a:avLst/>
              <a:gdLst>
                <a:gd name="T0" fmla="*/ 16 w 19"/>
                <a:gd name="T1" fmla="*/ 0 h 17"/>
                <a:gd name="T2" fmla="*/ 18 w 19"/>
                <a:gd name="T3" fmla="*/ 16 h 17"/>
                <a:gd name="T4" fmla="*/ 0 w 19"/>
                <a:gd name="T5" fmla="*/ 16 h 17"/>
                <a:gd name="T6" fmla="*/ 0 w 19"/>
                <a:gd name="T7" fmla="*/ 0 h 17"/>
                <a:gd name="T8" fmla="*/ 16 w 19"/>
                <a:gd name="T9" fmla="*/ 0 h 17"/>
                <a:gd name="T10" fmla="*/ 16 w 19"/>
                <a:gd name="T11" fmla="*/ 0 h 1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9" h="17">
                  <a:moveTo>
                    <a:pt x="16" y="0"/>
                  </a:moveTo>
                  <a:lnTo>
                    <a:pt x="18" y="16"/>
                  </a:lnTo>
                  <a:lnTo>
                    <a:pt x="0" y="16"/>
                  </a:lnTo>
                  <a:lnTo>
                    <a:pt x="0" y="0"/>
                  </a:lnTo>
                  <a:lnTo>
                    <a:pt x="16" y="0"/>
                  </a:lnTo>
                </a:path>
              </a:pathLst>
            </a:custGeom>
            <a:solidFill>
              <a:srgbClr val="000000"/>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309" name="Freeform 785">
              <a:extLst>
                <a:ext uri="{FF2B5EF4-FFF2-40B4-BE49-F238E27FC236}">
                  <a16:creationId xmlns:a16="http://schemas.microsoft.com/office/drawing/2014/main" id="{A30D12ED-C133-2ED6-E4E2-745119D480E2}"/>
                </a:ext>
              </a:extLst>
            </p:cNvPr>
            <p:cNvSpPr>
              <a:spLocks/>
            </p:cNvSpPr>
            <p:nvPr/>
          </p:nvSpPr>
          <p:spPr bwMode="auto">
            <a:xfrm>
              <a:off x="4236" y="1419"/>
              <a:ext cx="19" cy="17"/>
            </a:xfrm>
            <a:custGeom>
              <a:avLst/>
              <a:gdLst>
                <a:gd name="T0" fmla="*/ 1 w 19"/>
                <a:gd name="T1" fmla="*/ 16 h 17"/>
                <a:gd name="T2" fmla="*/ 0 w 19"/>
                <a:gd name="T3" fmla="*/ 0 h 17"/>
                <a:gd name="T4" fmla="*/ 16 w 19"/>
                <a:gd name="T5" fmla="*/ 0 h 17"/>
                <a:gd name="T6" fmla="*/ 18 w 19"/>
                <a:gd name="T7" fmla="*/ 16 h 17"/>
                <a:gd name="T8" fmla="*/ 1 w 19"/>
                <a:gd name="T9" fmla="*/ 16 h 17"/>
                <a:gd name="T10" fmla="*/ 1 w 19"/>
                <a:gd name="T11" fmla="*/ 16 h 1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9" h="17">
                  <a:moveTo>
                    <a:pt x="1" y="16"/>
                  </a:moveTo>
                  <a:lnTo>
                    <a:pt x="0" y="0"/>
                  </a:lnTo>
                  <a:lnTo>
                    <a:pt x="16" y="0"/>
                  </a:lnTo>
                  <a:lnTo>
                    <a:pt x="18" y="16"/>
                  </a:lnTo>
                  <a:lnTo>
                    <a:pt x="1" y="16"/>
                  </a:lnTo>
                </a:path>
              </a:pathLst>
            </a:custGeom>
            <a:solidFill>
              <a:srgbClr val="000000"/>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310" name="Freeform 786">
              <a:extLst>
                <a:ext uri="{FF2B5EF4-FFF2-40B4-BE49-F238E27FC236}">
                  <a16:creationId xmlns:a16="http://schemas.microsoft.com/office/drawing/2014/main" id="{4557E409-99AC-1BBE-EF82-903FFD3071F6}"/>
                </a:ext>
              </a:extLst>
            </p:cNvPr>
            <p:cNvSpPr>
              <a:spLocks/>
            </p:cNvSpPr>
            <p:nvPr/>
          </p:nvSpPr>
          <p:spPr bwMode="auto">
            <a:xfrm>
              <a:off x="4299" y="1442"/>
              <a:ext cx="19" cy="17"/>
            </a:xfrm>
            <a:custGeom>
              <a:avLst/>
              <a:gdLst>
                <a:gd name="T0" fmla="*/ 6 w 19"/>
                <a:gd name="T1" fmla="*/ 16 h 17"/>
                <a:gd name="T2" fmla="*/ 0 w 19"/>
                <a:gd name="T3" fmla="*/ 0 h 17"/>
                <a:gd name="T4" fmla="*/ 9 w 19"/>
                <a:gd name="T5" fmla="*/ 0 h 17"/>
                <a:gd name="T6" fmla="*/ 18 w 19"/>
                <a:gd name="T7" fmla="*/ 16 h 17"/>
                <a:gd name="T8" fmla="*/ 6 w 19"/>
                <a:gd name="T9" fmla="*/ 16 h 17"/>
                <a:gd name="T10" fmla="*/ 6 w 19"/>
                <a:gd name="T11" fmla="*/ 16 h 1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9" h="17">
                  <a:moveTo>
                    <a:pt x="6" y="16"/>
                  </a:moveTo>
                  <a:lnTo>
                    <a:pt x="0" y="0"/>
                  </a:lnTo>
                  <a:lnTo>
                    <a:pt x="9" y="0"/>
                  </a:lnTo>
                  <a:lnTo>
                    <a:pt x="18" y="16"/>
                  </a:lnTo>
                  <a:lnTo>
                    <a:pt x="6" y="16"/>
                  </a:lnTo>
                </a:path>
              </a:pathLst>
            </a:custGeom>
            <a:solidFill>
              <a:srgbClr val="000000"/>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311" name="Freeform 787">
              <a:extLst>
                <a:ext uri="{FF2B5EF4-FFF2-40B4-BE49-F238E27FC236}">
                  <a16:creationId xmlns:a16="http://schemas.microsoft.com/office/drawing/2014/main" id="{E06D3E7F-E412-A5D0-66ED-848441442FC3}"/>
                </a:ext>
              </a:extLst>
            </p:cNvPr>
            <p:cNvSpPr>
              <a:spLocks/>
            </p:cNvSpPr>
            <p:nvPr/>
          </p:nvSpPr>
          <p:spPr bwMode="auto">
            <a:xfrm>
              <a:off x="4224" y="1442"/>
              <a:ext cx="19" cy="17"/>
            </a:xfrm>
            <a:custGeom>
              <a:avLst/>
              <a:gdLst>
                <a:gd name="T0" fmla="*/ 14 w 19"/>
                <a:gd name="T1" fmla="*/ 0 h 17"/>
                <a:gd name="T2" fmla="*/ 18 w 19"/>
                <a:gd name="T3" fmla="*/ 16 h 17"/>
                <a:gd name="T4" fmla="*/ 3 w 19"/>
                <a:gd name="T5" fmla="*/ 16 h 17"/>
                <a:gd name="T6" fmla="*/ 0 w 19"/>
                <a:gd name="T7" fmla="*/ 0 h 17"/>
                <a:gd name="T8" fmla="*/ 14 w 19"/>
                <a:gd name="T9" fmla="*/ 0 h 17"/>
                <a:gd name="T10" fmla="*/ 14 w 19"/>
                <a:gd name="T11" fmla="*/ 0 h 1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9" h="17">
                  <a:moveTo>
                    <a:pt x="14" y="0"/>
                  </a:moveTo>
                  <a:lnTo>
                    <a:pt x="18" y="16"/>
                  </a:lnTo>
                  <a:lnTo>
                    <a:pt x="3" y="16"/>
                  </a:lnTo>
                  <a:lnTo>
                    <a:pt x="0" y="0"/>
                  </a:lnTo>
                  <a:lnTo>
                    <a:pt x="14" y="0"/>
                  </a:lnTo>
                </a:path>
              </a:pathLst>
            </a:custGeom>
            <a:solidFill>
              <a:srgbClr val="000000"/>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312" name="Freeform 788">
              <a:extLst>
                <a:ext uri="{FF2B5EF4-FFF2-40B4-BE49-F238E27FC236}">
                  <a16:creationId xmlns:a16="http://schemas.microsoft.com/office/drawing/2014/main" id="{1864BD27-C3C9-927F-DBB3-75F88114F70B}"/>
                </a:ext>
              </a:extLst>
            </p:cNvPr>
            <p:cNvSpPr>
              <a:spLocks/>
            </p:cNvSpPr>
            <p:nvPr/>
          </p:nvSpPr>
          <p:spPr bwMode="auto">
            <a:xfrm>
              <a:off x="4148" y="1442"/>
              <a:ext cx="19" cy="17"/>
            </a:xfrm>
            <a:custGeom>
              <a:avLst/>
              <a:gdLst>
                <a:gd name="T0" fmla="*/ 18 w 19"/>
                <a:gd name="T1" fmla="*/ 0 h 17"/>
                <a:gd name="T2" fmla="*/ 18 w 19"/>
                <a:gd name="T3" fmla="*/ 16 h 17"/>
                <a:gd name="T4" fmla="*/ 0 w 19"/>
                <a:gd name="T5" fmla="*/ 16 h 17"/>
                <a:gd name="T6" fmla="*/ 0 w 19"/>
                <a:gd name="T7" fmla="*/ 0 h 17"/>
                <a:gd name="T8" fmla="*/ 18 w 19"/>
                <a:gd name="T9" fmla="*/ 0 h 17"/>
                <a:gd name="T10" fmla="*/ 18 w 19"/>
                <a:gd name="T11" fmla="*/ 0 h 1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9" h="17">
                  <a:moveTo>
                    <a:pt x="18" y="0"/>
                  </a:moveTo>
                  <a:lnTo>
                    <a:pt x="18" y="16"/>
                  </a:lnTo>
                  <a:lnTo>
                    <a:pt x="0" y="16"/>
                  </a:lnTo>
                  <a:lnTo>
                    <a:pt x="0" y="0"/>
                  </a:lnTo>
                  <a:lnTo>
                    <a:pt x="18" y="0"/>
                  </a:lnTo>
                </a:path>
              </a:pathLst>
            </a:custGeom>
            <a:solidFill>
              <a:srgbClr val="000000"/>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313" name="Freeform 789">
              <a:extLst>
                <a:ext uri="{FF2B5EF4-FFF2-40B4-BE49-F238E27FC236}">
                  <a16:creationId xmlns:a16="http://schemas.microsoft.com/office/drawing/2014/main" id="{8F73534C-DE72-96EB-D272-D6907DDF9D8D}"/>
                </a:ext>
              </a:extLst>
            </p:cNvPr>
            <p:cNvSpPr>
              <a:spLocks/>
            </p:cNvSpPr>
            <p:nvPr/>
          </p:nvSpPr>
          <p:spPr bwMode="auto">
            <a:xfrm>
              <a:off x="4070" y="1442"/>
              <a:ext cx="19" cy="17"/>
            </a:xfrm>
            <a:custGeom>
              <a:avLst/>
              <a:gdLst>
                <a:gd name="T0" fmla="*/ 18 w 19"/>
                <a:gd name="T1" fmla="*/ 0 h 17"/>
                <a:gd name="T2" fmla="*/ 14 w 19"/>
                <a:gd name="T3" fmla="*/ 16 h 17"/>
                <a:gd name="T4" fmla="*/ 0 w 19"/>
                <a:gd name="T5" fmla="*/ 16 h 17"/>
                <a:gd name="T6" fmla="*/ 3 w 19"/>
                <a:gd name="T7" fmla="*/ 0 h 17"/>
                <a:gd name="T8" fmla="*/ 18 w 19"/>
                <a:gd name="T9" fmla="*/ 0 h 17"/>
                <a:gd name="T10" fmla="*/ 18 w 19"/>
                <a:gd name="T11" fmla="*/ 0 h 1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9" h="17">
                  <a:moveTo>
                    <a:pt x="18" y="0"/>
                  </a:moveTo>
                  <a:lnTo>
                    <a:pt x="14" y="16"/>
                  </a:lnTo>
                  <a:lnTo>
                    <a:pt x="0" y="16"/>
                  </a:lnTo>
                  <a:lnTo>
                    <a:pt x="3" y="0"/>
                  </a:lnTo>
                  <a:lnTo>
                    <a:pt x="18" y="0"/>
                  </a:lnTo>
                </a:path>
              </a:pathLst>
            </a:custGeom>
            <a:solidFill>
              <a:srgbClr val="000000"/>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314" name="Freeform 790">
              <a:extLst>
                <a:ext uri="{FF2B5EF4-FFF2-40B4-BE49-F238E27FC236}">
                  <a16:creationId xmlns:a16="http://schemas.microsoft.com/office/drawing/2014/main" id="{28302CD0-77BC-0EA2-FEE5-2DB033F239EF}"/>
                </a:ext>
              </a:extLst>
            </p:cNvPr>
            <p:cNvSpPr>
              <a:spLocks/>
            </p:cNvSpPr>
            <p:nvPr/>
          </p:nvSpPr>
          <p:spPr bwMode="auto">
            <a:xfrm>
              <a:off x="3993" y="1442"/>
              <a:ext cx="19" cy="17"/>
            </a:xfrm>
            <a:custGeom>
              <a:avLst/>
              <a:gdLst>
                <a:gd name="T0" fmla="*/ 11 w 19"/>
                <a:gd name="T1" fmla="*/ 16 h 17"/>
                <a:gd name="T2" fmla="*/ 18 w 19"/>
                <a:gd name="T3" fmla="*/ 0 h 17"/>
                <a:gd name="T4" fmla="*/ 5 w 19"/>
                <a:gd name="T5" fmla="*/ 0 h 17"/>
                <a:gd name="T6" fmla="*/ 0 w 19"/>
                <a:gd name="T7" fmla="*/ 16 h 17"/>
                <a:gd name="T8" fmla="*/ 11 w 19"/>
                <a:gd name="T9" fmla="*/ 16 h 17"/>
                <a:gd name="T10" fmla="*/ 11 w 19"/>
                <a:gd name="T11" fmla="*/ 16 h 1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9" h="17">
                  <a:moveTo>
                    <a:pt x="11" y="16"/>
                  </a:moveTo>
                  <a:lnTo>
                    <a:pt x="18" y="0"/>
                  </a:lnTo>
                  <a:lnTo>
                    <a:pt x="5" y="0"/>
                  </a:lnTo>
                  <a:lnTo>
                    <a:pt x="0" y="16"/>
                  </a:lnTo>
                  <a:lnTo>
                    <a:pt x="11" y="16"/>
                  </a:lnTo>
                </a:path>
              </a:pathLst>
            </a:custGeom>
            <a:solidFill>
              <a:srgbClr val="000000"/>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315" name="Line 791">
              <a:extLst>
                <a:ext uri="{FF2B5EF4-FFF2-40B4-BE49-F238E27FC236}">
                  <a16:creationId xmlns:a16="http://schemas.microsoft.com/office/drawing/2014/main" id="{2BF3C3AC-4EA3-FE5B-5571-BDABDD11A946}"/>
                </a:ext>
              </a:extLst>
            </p:cNvPr>
            <p:cNvSpPr>
              <a:spLocks noChangeShapeType="1"/>
            </p:cNvSpPr>
            <p:nvPr/>
          </p:nvSpPr>
          <p:spPr bwMode="auto">
            <a:xfrm flipH="1">
              <a:off x="3844" y="1561"/>
              <a:ext cx="63" cy="198"/>
            </a:xfrm>
            <a:prstGeom prst="line">
              <a:avLst/>
            </a:prstGeom>
            <a:noFill/>
            <a:ln w="12700">
              <a:solidFill>
                <a:srgbClr val="FFC28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316" name="Freeform 792">
              <a:extLst>
                <a:ext uri="{FF2B5EF4-FFF2-40B4-BE49-F238E27FC236}">
                  <a16:creationId xmlns:a16="http://schemas.microsoft.com/office/drawing/2014/main" id="{0FA934FD-ED62-F866-D552-259604DF9D0F}"/>
                </a:ext>
              </a:extLst>
            </p:cNvPr>
            <p:cNvSpPr>
              <a:spLocks/>
            </p:cNvSpPr>
            <p:nvPr/>
          </p:nvSpPr>
          <p:spPr bwMode="auto">
            <a:xfrm>
              <a:off x="3792" y="1560"/>
              <a:ext cx="114" cy="200"/>
            </a:xfrm>
            <a:custGeom>
              <a:avLst/>
              <a:gdLst>
                <a:gd name="T0" fmla="*/ 0 w 114"/>
                <a:gd name="T1" fmla="*/ 199 h 200"/>
                <a:gd name="T2" fmla="*/ 76 w 114"/>
                <a:gd name="T3" fmla="*/ 0 h 200"/>
                <a:gd name="T4" fmla="*/ 113 w 114"/>
                <a:gd name="T5" fmla="*/ 0 h 200"/>
                <a:gd name="T6" fmla="*/ 0 60000 65536"/>
                <a:gd name="T7" fmla="*/ 0 60000 65536"/>
                <a:gd name="T8" fmla="*/ 0 60000 65536"/>
              </a:gdLst>
              <a:ahLst/>
              <a:cxnLst>
                <a:cxn ang="T6">
                  <a:pos x="T0" y="T1"/>
                </a:cxn>
                <a:cxn ang="T7">
                  <a:pos x="T2" y="T3"/>
                </a:cxn>
                <a:cxn ang="T8">
                  <a:pos x="T4" y="T5"/>
                </a:cxn>
              </a:cxnLst>
              <a:rect l="0" t="0" r="r" b="b"/>
              <a:pathLst>
                <a:path w="114" h="200">
                  <a:moveTo>
                    <a:pt x="0" y="199"/>
                  </a:moveTo>
                  <a:lnTo>
                    <a:pt x="76" y="0"/>
                  </a:lnTo>
                  <a:lnTo>
                    <a:pt x="113" y="0"/>
                  </a:lnTo>
                </a:path>
              </a:pathLst>
            </a:custGeom>
            <a:noFill/>
            <a:ln w="12700" cap="rnd" cmpd="sng">
              <a:solidFill>
                <a:srgbClr val="824200"/>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317" name="Line 793">
              <a:extLst>
                <a:ext uri="{FF2B5EF4-FFF2-40B4-BE49-F238E27FC236}">
                  <a16:creationId xmlns:a16="http://schemas.microsoft.com/office/drawing/2014/main" id="{1E6830F9-72A2-87C3-EC83-62F21BD076B4}"/>
                </a:ext>
              </a:extLst>
            </p:cNvPr>
            <p:cNvSpPr>
              <a:spLocks noChangeShapeType="1"/>
            </p:cNvSpPr>
            <p:nvPr/>
          </p:nvSpPr>
          <p:spPr bwMode="auto">
            <a:xfrm flipH="1">
              <a:off x="3921" y="1561"/>
              <a:ext cx="54" cy="198"/>
            </a:xfrm>
            <a:prstGeom prst="line">
              <a:avLst/>
            </a:prstGeom>
            <a:noFill/>
            <a:ln w="12700">
              <a:solidFill>
                <a:srgbClr val="FFC28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318" name="Freeform 794">
              <a:extLst>
                <a:ext uri="{FF2B5EF4-FFF2-40B4-BE49-F238E27FC236}">
                  <a16:creationId xmlns:a16="http://schemas.microsoft.com/office/drawing/2014/main" id="{8D97C032-0B17-4E85-2DF9-6D73DA92EC58}"/>
                </a:ext>
              </a:extLst>
            </p:cNvPr>
            <p:cNvSpPr>
              <a:spLocks/>
            </p:cNvSpPr>
            <p:nvPr/>
          </p:nvSpPr>
          <p:spPr bwMode="auto">
            <a:xfrm>
              <a:off x="3868" y="1560"/>
              <a:ext cx="104" cy="200"/>
            </a:xfrm>
            <a:custGeom>
              <a:avLst/>
              <a:gdLst>
                <a:gd name="T0" fmla="*/ 0 w 104"/>
                <a:gd name="T1" fmla="*/ 199 h 200"/>
                <a:gd name="T2" fmla="*/ 67 w 104"/>
                <a:gd name="T3" fmla="*/ 0 h 200"/>
                <a:gd name="T4" fmla="*/ 103 w 104"/>
                <a:gd name="T5" fmla="*/ 0 h 200"/>
                <a:gd name="T6" fmla="*/ 0 60000 65536"/>
                <a:gd name="T7" fmla="*/ 0 60000 65536"/>
                <a:gd name="T8" fmla="*/ 0 60000 65536"/>
              </a:gdLst>
              <a:ahLst/>
              <a:cxnLst>
                <a:cxn ang="T6">
                  <a:pos x="T0" y="T1"/>
                </a:cxn>
                <a:cxn ang="T7">
                  <a:pos x="T2" y="T3"/>
                </a:cxn>
                <a:cxn ang="T8">
                  <a:pos x="T4" y="T5"/>
                </a:cxn>
              </a:cxnLst>
              <a:rect l="0" t="0" r="r" b="b"/>
              <a:pathLst>
                <a:path w="104" h="200">
                  <a:moveTo>
                    <a:pt x="0" y="199"/>
                  </a:moveTo>
                  <a:lnTo>
                    <a:pt x="67" y="0"/>
                  </a:lnTo>
                  <a:lnTo>
                    <a:pt x="103" y="0"/>
                  </a:lnTo>
                </a:path>
              </a:pathLst>
            </a:custGeom>
            <a:noFill/>
            <a:ln w="12700" cap="rnd" cmpd="sng">
              <a:solidFill>
                <a:srgbClr val="824200"/>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319" name="Line 795">
              <a:extLst>
                <a:ext uri="{FF2B5EF4-FFF2-40B4-BE49-F238E27FC236}">
                  <a16:creationId xmlns:a16="http://schemas.microsoft.com/office/drawing/2014/main" id="{F0D43FDD-3005-06AA-E79B-0D75398C1317}"/>
                </a:ext>
              </a:extLst>
            </p:cNvPr>
            <p:cNvSpPr>
              <a:spLocks noChangeShapeType="1"/>
            </p:cNvSpPr>
            <p:nvPr/>
          </p:nvSpPr>
          <p:spPr bwMode="auto">
            <a:xfrm flipH="1">
              <a:off x="4003" y="1561"/>
              <a:ext cx="41" cy="198"/>
            </a:xfrm>
            <a:prstGeom prst="line">
              <a:avLst/>
            </a:prstGeom>
            <a:noFill/>
            <a:ln w="12700">
              <a:solidFill>
                <a:srgbClr val="FFC28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320" name="Freeform 796">
              <a:extLst>
                <a:ext uri="{FF2B5EF4-FFF2-40B4-BE49-F238E27FC236}">
                  <a16:creationId xmlns:a16="http://schemas.microsoft.com/office/drawing/2014/main" id="{9F5936CB-4444-B60B-E19B-7297E0E773BF}"/>
                </a:ext>
              </a:extLst>
            </p:cNvPr>
            <p:cNvSpPr>
              <a:spLocks/>
            </p:cNvSpPr>
            <p:nvPr/>
          </p:nvSpPr>
          <p:spPr bwMode="auto">
            <a:xfrm>
              <a:off x="3953" y="1560"/>
              <a:ext cx="90" cy="200"/>
            </a:xfrm>
            <a:custGeom>
              <a:avLst/>
              <a:gdLst>
                <a:gd name="T0" fmla="*/ 0 w 90"/>
                <a:gd name="T1" fmla="*/ 199 h 200"/>
                <a:gd name="T2" fmla="*/ 53 w 90"/>
                <a:gd name="T3" fmla="*/ 0 h 200"/>
                <a:gd name="T4" fmla="*/ 89 w 90"/>
                <a:gd name="T5" fmla="*/ 0 h 200"/>
                <a:gd name="T6" fmla="*/ 0 60000 65536"/>
                <a:gd name="T7" fmla="*/ 0 60000 65536"/>
                <a:gd name="T8" fmla="*/ 0 60000 65536"/>
              </a:gdLst>
              <a:ahLst/>
              <a:cxnLst>
                <a:cxn ang="T6">
                  <a:pos x="T0" y="T1"/>
                </a:cxn>
                <a:cxn ang="T7">
                  <a:pos x="T2" y="T3"/>
                </a:cxn>
                <a:cxn ang="T8">
                  <a:pos x="T4" y="T5"/>
                </a:cxn>
              </a:cxnLst>
              <a:rect l="0" t="0" r="r" b="b"/>
              <a:pathLst>
                <a:path w="90" h="200">
                  <a:moveTo>
                    <a:pt x="0" y="199"/>
                  </a:moveTo>
                  <a:lnTo>
                    <a:pt x="53" y="0"/>
                  </a:lnTo>
                  <a:lnTo>
                    <a:pt x="89" y="0"/>
                  </a:lnTo>
                </a:path>
              </a:pathLst>
            </a:custGeom>
            <a:noFill/>
            <a:ln w="12700" cap="rnd" cmpd="sng">
              <a:solidFill>
                <a:srgbClr val="824200"/>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321" name="Freeform 797">
              <a:extLst>
                <a:ext uri="{FF2B5EF4-FFF2-40B4-BE49-F238E27FC236}">
                  <a16:creationId xmlns:a16="http://schemas.microsoft.com/office/drawing/2014/main" id="{571C4A46-8CC4-E931-E1C7-5E9FF1792F8F}"/>
                </a:ext>
              </a:extLst>
            </p:cNvPr>
            <p:cNvSpPr>
              <a:spLocks/>
            </p:cNvSpPr>
            <p:nvPr/>
          </p:nvSpPr>
          <p:spPr bwMode="auto">
            <a:xfrm>
              <a:off x="4146" y="1202"/>
              <a:ext cx="19" cy="17"/>
            </a:xfrm>
            <a:custGeom>
              <a:avLst/>
              <a:gdLst>
                <a:gd name="T0" fmla="*/ 18 w 19"/>
                <a:gd name="T1" fmla="*/ 8 h 17"/>
                <a:gd name="T2" fmla="*/ 9 w 19"/>
                <a:gd name="T3" fmla="*/ 0 h 17"/>
                <a:gd name="T4" fmla="*/ 0 w 19"/>
                <a:gd name="T5" fmla="*/ 16 h 17"/>
                <a:gd name="T6" fmla="*/ 0 60000 65536"/>
                <a:gd name="T7" fmla="*/ 0 60000 65536"/>
                <a:gd name="T8" fmla="*/ 0 60000 65536"/>
              </a:gdLst>
              <a:ahLst/>
              <a:cxnLst>
                <a:cxn ang="T6">
                  <a:pos x="T0" y="T1"/>
                </a:cxn>
                <a:cxn ang="T7">
                  <a:pos x="T2" y="T3"/>
                </a:cxn>
                <a:cxn ang="T8">
                  <a:pos x="T4" y="T5"/>
                </a:cxn>
              </a:cxnLst>
              <a:rect l="0" t="0" r="r" b="b"/>
              <a:pathLst>
                <a:path w="19" h="17">
                  <a:moveTo>
                    <a:pt x="18" y="8"/>
                  </a:moveTo>
                  <a:lnTo>
                    <a:pt x="9" y="0"/>
                  </a:lnTo>
                  <a:lnTo>
                    <a:pt x="0" y="16"/>
                  </a:lnTo>
                </a:path>
              </a:pathLst>
            </a:custGeom>
            <a:noFill/>
            <a:ln w="12700" cap="rnd" cmpd="sng">
              <a:solidFill>
                <a:srgbClr val="000000"/>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322" name="Freeform 798">
              <a:extLst>
                <a:ext uri="{FF2B5EF4-FFF2-40B4-BE49-F238E27FC236}">
                  <a16:creationId xmlns:a16="http://schemas.microsoft.com/office/drawing/2014/main" id="{172A0EE2-F940-EF1B-D827-730C90103A5F}"/>
                </a:ext>
              </a:extLst>
            </p:cNvPr>
            <p:cNvSpPr>
              <a:spLocks/>
            </p:cNvSpPr>
            <p:nvPr/>
          </p:nvSpPr>
          <p:spPr bwMode="auto">
            <a:xfrm>
              <a:off x="4154" y="1204"/>
              <a:ext cx="19" cy="17"/>
            </a:xfrm>
            <a:custGeom>
              <a:avLst/>
              <a:gdLst>
                <a:gd name="T0" fmla="*/ 15 w 19"/>
                <a:gd name="T1" fmla="*/ 0 h 17"/>
                <a:gd name="T2" fmla="*/ 0 w 19"/>
                <a:gd name="T3" fmla="*/ 8 h 17"/>
                <a:gd name="T4" fmla="*/ 18 w 19"/>
                <a:gd name="T5" fmla="*/ 16 h 17"/>
                <a:gd name="T6" fmla="*/ 0 60000 65536"/>
                <a:gd name="T7" fmla="*/ 0 60000 65536"/>
                <a:gd name="T8" fmla="*/ 0 60000 65536"/>
              </a:gdLst>
              <a:ahLst/>
              <a:cxnLst>
                <a:cxn ang="T6">
                  <a:pos x="T0" y="T1"/>
                </a:cxn>
                <a:cxn ang="T7">
                  <a:pos x="T2" y="T3"/>
                </a:cxn>
                <a:cxn ang="T8">
                  <a:pos x="T4" y="T5"/>
                </a:cxn>
              </a:cxnLst>
              <a:rect l="0" t="0" r="r" b="b"/>
              <a:pathLst>
                <a:path w="19" h="17">
                  <a:moveTo>
                    <a:pt x="15" y="0"/>
                  </a:moveTo>
                  <a:lnTo>
                    <a:pt x="0" y="8"/>
                  </a:lnTo>
                  <a:lnTo>
                    <a:pt x="18" y="16"/>
                  </a:lnTo>
                </a:path>
              </a:pathLst>
            </a:custGeom>
            <a:noFill/>
            <a:ln w="12700" cap="rnd" cmpd="sng">
              <a:solidFill>
                <a:srgbClr val="000000"/>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323" name="Freeform 799">
              <a:extLst>
                <a:ext uri="{FF2B5EF4-FFF2-40B4-BE49-F238E27FC236}">
                  <a16:creationId xmlns:a16="http://schemas.microsoft.com/office/drawing/2014/main" id="{9D457D96-FE2B-99A1-1330-9D3FB28281E2}"/>
                </a:ext>
              </a:extLst>
            </p:cNvPr>
            <p:cNvSpPr>
              <a:spLocks/>
            </p:cNvSpPr>
            <p:nvPr/>
          </p:nvSpPr>
          <p:spPr bwMode="auto">
            <a:xfrm>
              <a:off x="4146" y="1204"/>
              <a:ext cx="19" cy="17"/>
            </a:xfrm>
            <a:custGeom>
              <a:avLst/>
              <a:gdLst>
                <a:gd name="T0" fmla="*/ 2 w 19"/>
                <a:gd name="T1" fmla="*/ 0 h 17"/>
                <a:gd name="T2" fmla="*/ 18 w 19"/>
                <a:gd name="T3" fmla="*/ 8 h 17"/>
                <a:gd name="T4" fmla="*/ 0 w 19"/>
                <a:gd name="T5" fmla="*/ 16 h 17"/>
                <a:gd name="T6" fmla="*/ 0 60000 65536"/>
                <a:gd name="T7" fmla="*/ 0 60000 65536"/>
                <a:gd name="T8" fmla="*/ 0 60000 65536"/>
              </a:gdLst>
              <a:ahLst/>
              <a:cxnLst>
                <a:cxn ang="T6">
                  <a:pos x="T0" y="T1"/>
                </a:cxn>
                <a:cxn ang="T7">
                  <a:pos x="T2" y="T3"/>
                </a:cxn>
                <a:cxn ang="T8">
                  <a:pos x="T4" y="T5"/>
                </a:cxn>
              </a:cxnLst>
              <a:rect l="0" t="0" r="r" b="b"/>
              <a:pathLst>
                <a:path w="19" h="17">
                  <a:moveTo>
                    <a:pt x="2" y="0"/>
                  </a:moveTo>
                  <a:lnTo>
                    <a:pt x="18" y="8"/>
                  </a:lnTo>
                  <a:lnTo>
                    <a:pt x="0" y="16"/>
                  </a:lnTo>
                </a:path>
              </a:pathLst>
            </a:custGeom>
            <a:noFill/>
            <a:ln w="12700" cap="rnd" cmpd="sng">
              <a:solidFill>
                <a:srgbClr val="000000"/>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324" name="Freeform 800">
              <a:extLst>
                <a:ext uri="{FF2B5EF4-FFF2-40B4-BE49-F238E27FC236}">
                  <a16:creationId xmlns:a16="http://schemas.microsoft.com/office/drawing/2014/main" id="{85054588-BFC4-0339-D881-E5D0D330FE63}"/>
                </a:ext>
              </a:extLst>
            </p:cNvPr>
            <p:cNvSpPr>
              <a:spLocks/>
            </p:cNvSpPr>
            <p:nvPr/>
          </p:nvSpPr>
          <p:spPr bwMode="auto">
            <a:xfrm>
              <a:off x="4154" y="1215"/>
              <a:ext cx="19" cy="17"/>
            </a:xfrm>
            <a:custGeom>
              <a:avLst/>
              <a:gdLst>
                <a:gd name="T0" fmla="*/ 15 w 19"/>
                <a:gd name="T1" fmla="*/ 0 h 17"/>
                <a:gd name="T2" fmla="*/ 0 w 19"/>
                <a:gd name="T3" fmla="*/ 6 h 17"/>
                <a:gd name="T4" fmla="*/ 18 w 19"/>
                <a:gd name="T5" fmla="*/ 16 h 17"/>
                <a:gd name="T6" fmla="*/ 0 60000 65536"/>
                <a:gd name="T7" fmla="*/ 0 60000 65536"/>
                <a:gd name="T8" fmla="*/ 0 60000 65536"/>
              </a:gdLst>
              <a:ahLst/>
              <a:cxnLst>
                <a:cxn ang="T6">
                  <a:pos x="T0" y="T1"/>
                </a:cxn>
                <a:cxn ang="T7">
                  <a:pos x="T2" y="T3"/>
                </a:cxn>
                <a:cxn ang="T8">
                  <a:pos x="T4" y="T5"/>
                </a:cxn>
              </a:cxnLst>
              <a:rect l="0" t="0" r="r" b="b"/>
              <a:pathLst>
                <a:path w="19" h="17">
                  <a:moveTo>
                    <a:pt x="15" y="0"/>
                  </a:moveTo>
                  <a:lnTo>
                    <a:pt x="0" y="6"/>
                  </a:lnTo>
                  <a:lnTo>
                    <a:pt x="18" y="16"/>
                  </a:lnTo>
                </a:path>
              </a:pathLst>
            </a:custGeom>
            <a:noFill/>
            <a:ln w="12700" cap="rnd" cmpd="sng">
              <a:solidFill>
                <a:srgbClr val="000000"/>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325" name="Freeform 801">
              <a:extLst>
                <a:ext uri="{FF2B5EF4-FFF2-40B4-BE49-F238E27FC236}">
                  <a16:creationId xmlns:a16="http://schemas.microsoft.com/office/drawing/2014/main" id="{8E51E94E-8BCA-811F-FC74-BB7B829E7B7A}"/>
                </a:ext>
              </a:extLst>
            </p:cNvPr>
            <p:cNvSpPr>
              <a:spLocks/>
            </p:cNvSpPr>
            <p:nvPr/>
          </p:nvSpPr>
          <p:spPr bwMode="auto">
            <a:xfrm>
              <a:off x="4146" y="1215"/>
              <a:ext cx="19" cy="17"/>
            </a:xfrm>
            <a:custGeom>
              <a:avLst/>
              <a:gdLst>
                <a:gd name="T0" fmla="*/ 2 w 19"/>
                <a:gd name="T1" fmla="*/ 0 h 17"/>
                <a:gd name="T2" fmla="*/ 18 w 19"/>
                <a:gd name="T3" fmla="*/ 6 h 17"/>
                <a:gd name="T4" fmla="*/ 0 w 19"/>
                <a:gd name="T5" fmla="*/ 16 h 17"/>
                <a:gd name="T6" fmla="*/ 0 60000 65536"/>
                <a:gd name="T7" fmla="*/ 0 60000 65536"/>
                <a:gd name="T8" fmla="*/ 0 60000 65536"/>
              </a:gdLst>
              <a:ahLst/>
              <a:cxnLst>
                <a:cxn ang="T6">
                  <a:pos x="T0" y="T1"/>
                </a:cxn>
                <a:cxn ang="T7">
                  <a:pos x="T2" y="T3"/>
                </a:cxn>
                <a:cxn ang="T8">
                  <a:pos x="T4" y="T5"/>
                </a:cxn>
              </a:cxnLst>
              <a:rect l="0" t="0" r="r" b="b"/>
              <a:pathLst>
                <a:path w="19" h="17">
                  <a:moveTo>
                    <a:pt x="2" y="0"/>
                  </a:moveTo>
                  <a:lnTo>
                    <a:pt x="18" y="6"/>
                  </a:lnTo>
                  <a:lnTo>
                    <a:pt x="0" y="16"/>
                  </a:lnTo>
                </a:path>
              </a:pathLst>
            </a:custGeom>
            <a:noFill/>
            <a:ln w="12700" cap="rnd" cmpd="sng">
              <a:solidFill>
                <a:srgbClr val="000000"/>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326" name="Freeform 802">
              <a:extLst>
                <a:ext uri="{FF2B5EF4-FFF2-40B4-BE49-F238E27FC236}">
                  <a16:creationId xmlns:a16="http://schemas.microsoft.com/office/drawing/2014/main" id="{4A4337C5-069C-D9EB-F0A0-2B0ACC8F62EC}"/>
                </a:ext>
              </a:extLst>
            </p:cNvPr>
            <p:cNvSpPr>
              <a:spLocks/>
            </p:cNvSpPr>
            <p:nvPr/>
          </p:nvSpPr>
          <p:spPr bwMode="auto">
            <a:xfrm>
              <a:off x="4154" y="1226"/>
              <a:ext cx="19" cy="17"/>
            </a:xfrm>
            <a:custGeom>
              <a:avLst/>
              <a:gdLst>
                <a:gd name="T0" fmla="*/ 15 w 19"/>
                <a:gd name="T1" fmla="*/ 0 h 17"/>
                <a:gd name="T2" fmla="*/ 0 w 19"/>
                <a:gd name="T3" fmla="*/ 5 h 17"/>
                <a:gd name="T4" fmla="*/ 18 w 19"/>
                <a:gd name="T5" fmla="*/ 16 h 17"/>
                <a:gd name="T6" fmla="*/ 0 60000 65536"/>
                <a:gd name="T7" fmla="*/ 0 60000 65536"/>
                <a:gd name="T8" fmla="*/ 0 60000 65536"/>
              </a:gdLst>
              <a:ahLst/>
              <a:cxnLst>
                <a:cxn ang="T6">
                  <a:pos x="T0" y="T1"/>
                </a:cxn>
                <a:cxn ang="T7">
                  <a:pos x="T2" y="T3"/>
                </a:cxn>
                <a:cxn ang="T8">
                  <a:pos x="T4" y="T5"/>
                </a:cxn>
              </a:cxnLst>
              <a:rect l="0" t="0" r="r" b="b"/>
              <a:pathLst>
                <a:path w="19" h="17">
                  <a:moveTo>
                    <a:pt x="15" y="0"/>
                  </a:moveTo>
                  <a:lnTo>
                    <a:pt x="0" y="5"/>
                  </a:lnTo>
                  <a:lnTo>
                    <a:pt x="18" y="16"/>
                  </a:lnTo>
                </a:path>
              </a:pathLst>
            </a:custGeom>
            <a:noFill/>
            <a:ln w="12700" cap="rnd" cmpd="sng">
              <a:solidFill>
                <a:srgbClr val="000000"/>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327" name="Freeform 803">
              <a:extLst>
                <a:ext uri="{FF2B5EF4-FFF2-40B4-BE49-F238E27FC236}">
                  <a16:creationId xmlns:a16="http://schemas.microsoft.com/office/drawing/2014/main" id="{B4339445-8414-418B-FCE7-FAFCE8295EB1}"/>
                </a:ext>
              </a:extLst>
            </p:cNvPr>
            <p:cNvSpPr>
              <a:spLocks/>
            </p:cNvSpPr>
            <p:nvPr/>
          </p:nvSpPr>
          <p:spPr bwMode="auto">
            <a:xfrm>
              <a:off x="4146" y="1226"/>
              <a:ext cx="19" cy="17"/>
            </a:xfrm>
            <a:custGeom>
              <a:avLst/>
              <a:gdLst>
                <a:gd name="T0" fmla="*/ 2 w 19"/>
                <a:gd name="T1" fmla="*/ 0 h 17"/>
                <a:gd name="T2" fmla="*/ 18 w 19"/>
                <a:gd name="T3" fmla="*/ 5 h 17"/>
                <a:gd name="T4" fmla="*/ 0 w 19"/>
                <a:gd name="T5" fmla="*/ 16 h 17"/>
                <a:gd name="T6" fmla="*/ 0 60000 65536"/>
                <a:gd name="T7" fmla="*/ 0 60000 65536"/>
                <a:gd name="T8" fmla="*/ 0 60000 65536"/>
              </a:gdLst>
              <a:ahLst/>
              <a:cxnLst>
                <a:cxn ang="T6">
                  <a:pos x="T0" y="T1"/>
                </a:cxn>
                <a:cxn ang="T7">
                  <a:pos x="T2" y="T3"/>
                </a:cxn>
                <a:cxn ang="T8">
                  <a:pos x="T4" y="T5"/>
                </a:cxn>
              </a:cxnLst>
              <a:rect l="0" t="0" r="r" b="b"/>
              <a:pathLst>
                <a:path w="19" h="17">
                  <a:moveTo>
                    <a:pt x="2" y="0"/>
                  </a:moveTo>
                  <a:lnTo>
                    <a:pt x="18" y="5"/>
                  </a:lnTo>
                  <a:lnTo>
                    <a:pt x="0" y="16"/>
                  </a:lnTo>
                </a:path>
              </a:pathLst>
            </a:custGeom>
            <a:noFill/>
            <a:ln w="12700" cap="rnd" cmpd="sng">
              <a:solidFill>
                <a:srgbClr val="000000"/>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328" name="Freeform 804">
              <a:extLst>
                <a:ext uri="{FF2B5EF4-FFF2-40B4-BE49-F238E27FC236}">
                  <a16:creationId xmlns:a16="http://schemas.microsoft.com/office/drawing/2014/main" id="{F358FDAD-CC77-55E0-F7D0-584F7A0BEA28}"/>
                </a:ext>
              </a:extLst>
            </p:cNvPr>
            <p:cNvSpPr>
              <a:spLocks/>
            </p:cNvSpPr>
            <p:nvPr/>
          </p:nvSpPr>
          <p:spPr bwMode="auto">
            <a:xfrm>
              <a:off x="4154" y="1238"/>
              <a:ext cx="19" cy="17"/>
            </a:xfrm>
            <a:custGeom>
              <a:avLst/>
              <a:gdLst>
                <a:gd name="T0" fmla="*/ 15 w 19"/>
                <a:gd name="T1" fmla="*/ 0 h 17"/>
                <a:gd name="T2" fmla="*/ 0 w 19"/>
                <a:gd name="T3" fmla="*/ 5 h 17"/>
                <a:gd name="T4" fmla="*/ 18 w 19"/>
                <a:gd name="T5" fmla="*/ 16 h 17"/>
                <a:gd name="T6" fmla="*/ 0 60000 65536"/>
                <a:gd name="T7" fmla="*/ 0 60000 65536"/>
                <a:gd name="T8" fmla="*/ 0 60000 65536"/>
              </a:gdLst>
              <a:ahLst/>
              <a:cxnLst>
                <a:cxn ang="T6">
                  <a:pos x="T0" y="T1"/>
                </a:cxn>
                <a:cxn ang="T7">
                  <a:pos x="T2" y="T3"/>
                </a:cxn>
                <a:cxn ang="T8">
                  <a:pos x="T4" y="T5"/>
                </a:cxn>
              </a:cxnLst>
              <a:rect l="0" t="0" r="r" b="b"/>
              <a:pathLst>
                <a:path w="19" h="17">
                  <a:moveTo>
                    <a:pt x="15" y="0"/>
                  </a:moveTo>
                  <a:lnTo>
                    <a:pt x="0" y="5"/>
                  </a:lnTo>
                  <a:lnTo>
                    <a:pt x="18" y="16"/>
                  </a:lnTo>
                </a:path>
              </a:pathLst>
            </a:custGeom>
            <a:noFill/>
            <a:ln w="12700" cap="rnd" cmpd="sng">
              <a:solidFill>
                <a:srgbClr val="000000"/>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329" name="Freeform 805">
              <a:extLst>
                <a:ext uri="{FF2B5EF4-FFF2-40B4-BE49-F238E27FC236}">
                  <a16:creationId xmlns:a16="http://schemas.microsoft.com/office/drawing/2014/main" id="{C4067050-8AB9-85BA-AB39-6581EAAC2342}"/>
                </a:ext>
              </a:extLst>
            </p:cNvPr>
            <p:cNvSpPr>
              <a:spLocks/>
            </p:cNvSpPr>
            <p:nvPr/>
          </p:nvSpPr>
          <p:spPr bwMode="auto">
            <a:xfrm>
              <a:off x="4146" y="1238"/>
              <a:ext cx="19" cy="17"/>
            </a:xfrm>
            <a:custGeom>
              <a:avLst/>
              <a:gdLst>
                <a:gd name="T0" fmla="*/ 2 w 19"/>
                <a:gd name="T1" fmla="*/ 0 h 17"/>
                <a:gd name="T2" fmla="*/ 18 w 19"/>
                <a:gd name="T3" fmla="*/ 5 h 17"/>
                <a:gd name="T4" fmla="*/ 0 w 19"/>
                <a:gd name="T5" fmla="*/ 16 h 17"/>
                <a:gd name="T6" fmla="*/ 0 60000 65536"/>
                <a:gd name="T7" fmla="*/ 0 60000 65536"/>
                <a:gd name="T8" fmla="*/ 0 60000 65536"/>
              </a:gdLst>
              <a:ahLst/>
              <a:cxnLst>
                <a:cxn ang="T6">
                  <a:pos x="T0" y="T1"/>
                </a:cxn>
                <a:cxn ang="T7">
                  <a:pos x="T2" y="T3"/>
                </a:cxn>
                <a:cxn ang="T8">
                  <a:pos x="T4" y="T5"/>
                </a:cxn>
              </a:cxnLst>
              <a:rect l="0" t="0" r="r" b="b"/>
              <a:pathLst>
                <a:path w="19" h="17">
                  <a:moveTo>
                    <a:pt x="2" y="0"/>
                  </a:moveTo>
                  <a:lnTo>
                    <a:pt x="18" y="5"/>
                  </a:lnTo>
                  <a:lnTo>
                    <a:pt x="0" y="16"/>
                  </a:lnTo>
                </a:path>
              </a:pathLst>
            </a:custGeom>
            <a:noFill/>
            <a:ln w="12700" cap="rnd" cmpd="sng">
              <a:solidFill>
                <a:srgbClr val="000000"/>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330" name="Freeform 806">
              <a:extLst>
                <a:ext uri="{FF2B5EF4-FFF2-40B4-BE49-F238E27FC236}">
                  <a16:creationId xmlns:a16="http://schemas.microsoft.com/office/drawing/2014/main" id="{B1E855D0-705B-100F-49A0-CBAE50A5540E}"/>
                </a:ext>
              </a:extLst>
            </p:cNvPr>
            <p:cNvSpPr>
              <a:spLocks/>
            </p:cNvSpPr>
            <p:nvPr/>
          </p:nvSpPr>
          <p:spPr bwMode="auto">
            <a:xfrm>
              <a:off x="4154" y="1249"/>
              <a:ext cx="19" cy="17"/>
            </a:xfrm>
            <a:custGeom>
              <a:avLst/>
              <a:gdLst>
                <a:gd name="T0" fmla="*/ 15 w 19"/>
                <a:gd name="T1" fmla="*/ 0 h 17"/>
                <a:gd name="T2" fmla="*/ 0 w 19"/>
                <a:gd name="T3" fmla="*/ 7 h 17"/>
                <a:gd name="T4" fmla="*/ 18 w 19"/>
                <a:gd name="T5" fmla="*/ 16 h 17"/>
                <a:gd name="T6" fmla="*/ 0 60000 65536"/>
                <a:gd name="T7" fmla="*/ 0 60000 65536"/>
                <a:gd name="T8" fmla="*/ 0 60000 65536"/>
              </a:gdLst>
              <a:ahLst/>
              <a:cxnLst>
                <a:cxn ang="T6">
                  <a:pos x="T0" y="T1"/>
                </a:cxn>
                <a:cxn ang="T7">
                  <a:pos x="T2" y="T3"/>
                </a:cxn>
                <a:cxn ang="T8">
                  <a:pos x="T4" y="T5"/>
                </a:cxn>
              </a:cxnLst>
              <a:rect l="0" t="0" r="r" b="b"/>
              <a:pathLst>
                <a:path w="19" h="17">
                  <a:moveTo>
                    <a:pt x="15" y="0"/>
                  </a:moveTo>
                  <a:lnTo>
                    <a:pt x="0" y="7"/>
                  </a:lnTo>
                  <a:lnTo>
                    <a:pt x="18" y="16"/>
                  </a:lnTo>
                </a:path>
              </a:pathLst>
            </a:custGeom>
            <a:noFill/>
            <a:ln w="12700" cap="rnd" cmpd="sng">
              <a:solidFill>
                <a:srgbClr val="000000"/>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331" name="Freeform 807">
              <a:extLst>
                <a:ext uri="{FF2B5EF4-FFF2-40B4-BE49-F238E27FC236}">
                  <a16:creationId xmlns:a16="http://schemas.microsoft.com/office/drawing/2014/main" id="{8F188316-9DB3-617C-ACA1-E54A998BAC6A}"/>
                </a:ext>
              </a:extLst>
            </p:cNvPr>
            <p:cNvSpPr>
              <a:spLocks/>
            </p:cNvSpPr>
            <p:nvPr/>
          </p:nvSpPr>
          <p:spPr bwMode="auto">
            <a:xfrm>
              <a:off x="4146" y="1249"/>
              <a:ext cx="19" cy="17"/>
            </a:xfrm>
            <a:custGeom>
              <a:avLst/>
              <a:gdLst>
                <a:gd name="T0" fmla="*/ 2 w 19"/>
                <a:gd name="T1" fmla="*/ 0 h 17"/>
                <a:gd name="T2" fmla="*/ 18 w 19"/>
                <a:gd name="T3" fmla="*/ 7 h 17"/>
                <a:gd name="T4" fmla="*/ 0 w 19"/>
                <a:gd name="T5" fmla="*/ 16 h 17"/>
                <a:gd name="T6" fmla="*/ 0 60000 65536"/>
                <a:gd name="T7" fmla="*/ 0 60000 65536"/>
                <a:gd name="T8" fmla="*/ 0 60000 65536"/>
              </a:gdLst>
              <a:ahLst/>
              <a:cxnLst>
                <a:cxn ang="T6">
                  <a:pos x="T0" y="T1"/>
                </a:cxn>
                <a:cxn ang="T7">
                  <a:pos x="T2" y="T3"/>
                </a:cxn>
                <a:cxn ang="T8">
                  <a:pos x="T4" y="T5"/>
                </a:cxn>
              </a:cxnLst>
              <a:rect l="0" t="0" r="r" b="b"/>
              <a:pathLst>
                <a:path w="19" h="17">
                  <a:moveTo>
                    <a:pt x="2" y="0"/>
                  </a:moveTo>
                  <a:lnTo>
                    <a:pt x="18" y="7"/>
                  </a:lnTo>
                  <a:lnTo>
                    <a:pt x="0" y="16"/>
                  </a:lnTo>
                </a:path>
              </a:pathLst>
            </a:custGeom>
            <a:noFill/>
            <a:ln w="12700" cap="rnd" cmpd="sng">
              <a:solidFill>
                <a:srgbClr val="000000"/>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332" name="Line 808">
              <a:extLst>
                <a:ext uri="{FF2B5EF4-FFF2-40B4-BE49-F238E27FC236}">
                  <a16:creationId xmlns:a16="http://schemas.microsoft.com/office/drawing/2014/main" id="{4ECF477B-1CAF-A4C8-260E-8D54038E0DDA}"/>
                </a:ext>
              </a:extLst>
            </p:cNvPr>
            <p:cNvSpPr>
              <a:spLocks noChangeShapeType="1"/>
            </p:cNvSpPr>
            <p:nvPr/>
          </p:nvSpPr>
          <p:spPr bwMode="auto">
            <a:xfrm flipH="1">
              <a:off x="3358" y="1784"/>
              <a:ext cx="449" cy="1432"/>
            </a:xfrm>
            <a:prstGeom prst="line">
              <a:avLst/>
            </a:prstGeom>
            <a:noFill/>
            <a:ln w="12700">
              <a:solidFill>
                <a:srgbClr val="FFC28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333" name="Freeform 809">
              <a:extLst>
                <a:ext uri="{FF2B5EF4-FFF2-40B4-BE49-F238E27FC236}">
                  <a16:creationId xmlns:a16="http://schemas.microsoft.com/office/drawing/2014/main" id="{489D5DD8-C0DA-2783-1827-094319C92629}"/>
                </a:ext>
              </a:extLst>
            </p:cNvPr>
            <p:cNvSpPr>
              <a:spLocks/>
            </p:cNvSpPr>
            <p:nvPr/>
          </p:nvSpPr>
          <p:spPr bwMode="auto">
            <a:xfrm>
              <a:off x="3248" y="1783"/>
              <a:ext cx="558" cy="1434"/>
            </a:xfrm>
            <a:custGeom>
              <a:avLst/>
              <a:gdLst>
                <a:gd name="T0" fmla="*/ 0 w 558"/>
                <a:gd name="T1" fmla="*/ 1433 h 1434"/>
                <a:gd name="T2" fmla="*/ 516 w 558"/>
                <a:gd name="T3" fmla="*/ 0 h 1434"/>
                <a:gd name="T4" fmla="*/ 557 w 558"/>
                <a:gd name="T5" fmla="*/ 0 h 1434"/>
                <a:gd name="T6" fmla="*/ 0 60000 65536"/>
                <a:gd name="T7" fmla="*/ 0 60000 65536"/>
                <a:gd name="T8" fmla="*/ 0 60000 65536"/>
              </a:gdLst>
              <a:ahLst/>
              <a:cxnLst>
                <a:cxn ang="T6">
                  <a:pos x="T0" y="T1"/>
                </a:cxn>
                <a:cxn ang="T7">
                  <a:pos x="T2" y="T3"/>
                </a:cxn>
                <a:cxn ang="T8">
                  <a:pos x="T4" y="T5"/>
                </a:cxn>
              </a:cxnLst>
              <a:rect l="0" t="0" r="r" b="b"/>
              <a:pathLst>
                <a:path w="558" h="1434">
                  <a:moveTo>
                    <a:pt x="0" y="1433"/>
                  </a:moveTo>
                  <a:lnTo>
                    <a:pt x="516" y="0"/>
                  </a:lnTo>
                  <a:lnTo>
                    <a:pt x="557" y="0"/>
                  </a:lnTo>
                </a:path>
              </a:pathLst>
            </a:custGeom>
            <a:noFill/>
            <a:ln w="12700" cap="rnd" cmpd="sng">
              <a:solidFill>
                <a:srgbClr val="824200"/>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334" name="Line 810">
              <a:extLst>
                <a:ext uri="{FF2B5EF4-FFF2-40B4-BE49-F238E27FC236}">
                  <a16:creationId xmlns:a16="http://schemas.microsoft.com/office/drawing/2014/main" id="{57F1BFEA-85AA-5D78-55B1-B7DE85423FE7}"/>
                </a:ext>
              </a:extLst>
            </p:cNvPr>
            <p:cNvSpPr>
              <a:spLocks noChangeShapeType="1"/>
            </p:cNvSpPr>
            <p:nvPr/>
          </p:nvSpPr>
          <p:spPr bwMode="auto">
            <a:xfrm flipH="1">
              <a:off x="3528" y="1784"/>
              <a:ext cx="379" cy="1434"/>
            </a:xfrm>
            <a:prstGeom prst="line">
              <a:avLst/>
            </a:prstGeom>
            <a:noFill/>
            <a:ln w="12700">
              <a:solidFill>
                <a:srgbClr val="FFC28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335" name="Freeform 811">
              <a:extLst>
                <a:ext uri="{FF2B5EF4-FFF2-40B4-BE49-F238E27FC236}">
                  <a16:creationId xmlns:a16="http://schemas.microsoft.com/office/drawing/2014/main" id="{2A41071F-CAC9-2372-A0CF-18C642213853}"/>
                </a:ext>
              </a:extLst>
            </p:cNvPr>
            <p:cNvSpPr>
              <a:spLocks/>
            </p:cNvSpPr>
            <p:nvPr/>
          </p:nvSpPr>
          <p:spPr bwMode="auto">
            <a:xfrm>
              <a:off x="3395" y="1783"/>
              <a:ext cx="511" cy="1433"/>
            </a:xfrm>
            <a:custGeom>
              <a:avLst/>
              <a:gdLst>
                <a:gd name="T0" fmla="*/ 0 w 511"/>
                <a:gd name="T1" fmla="*/ 1432 h 1433"/>
                <a:gd name="T2" fmla="*/ 446 w 511"/>
                <a:gd name="T3" fmla="*/ 0 h 1433"/>
                <a:gd name="T4" fmla="*/ 510 w 511"/>
                <a:gd name="T5" fmla="*/ 0 h 1433"/>
                <a:gd name="T6" fmla="*/ 0 60000 65536"/>
                <a:gd name="T7" fmla="*/ 0 60000 65536"/>
                <a:gd name="T8" fmla="*/ 0 60000 65536"/>
              </a:gdLst>
              <a:ahLst/>
              <a:cxnLst>
                <a:cxn ang="T6">
                  <a:pos x="T0" y="T1"/>
                </a:cxn>
                <a:cxn ang="T7">
                  <a:pos x="T2" y="T3"/>
                </a:cxn>
                <a:cxn ang="T8">
                  <a:pos x="T4" y="T5"/>
                </a:cxn>
              </a:cxnLst>
              <a:rect l="0" t="0" r="r" b="b"/>
              <a:pathLst>
                <a:path w="511" h="1433">
                  <a:moveTo>
                    <a:pt x="0" y="1432"/>
                  </a:moveTo>
                  <a:lnTo>
                    <a:pt x="446" y="0"/>
                  </a:lnTo>
                  <a:lnTo>
                    <a:pt x="510" y="0"/>
                  </a:lnTo>
                </a:path>
              </a:pathLst>
            </a:custGeom>
            <a:noFill/>
            <a:ln w="12700" cap="rnd" cmpd="sng">
              <a:solidFill>
                <a:srgbClr val="824200"/>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336" name="Line 812">
              <a:extLst>
                <a:ext uri="{FF2B5EF4-FFF2-40B4-BE49-F238E27FC236}">
                  <a16:creationId xmlns:a16="http://schemas.microsoft.com/office/drawing/2014/main" id="{BA2E50D9-A9BD-0CA7-306B-572498A1E060}"/>
                </a:ext>
              </a:extLst>
            </p:cNvPr>
            <p:cNvSpPr>
              <a:spLocks noChangeShapeType="1"/>
            </p:cNvSpPr>
            <p:nvPr/>
          </p:nvSpPr>
          <p:spPr bwMode="auto">
            <a:xfrm flipH="1">
              <a:off x="3555" y="1784"/>
              <a:ext cx="432" cy="2012"/>
            </a:xfrm>
            <a:prstGeom prst="line">
              <a:avLst/>
            </a:prstGeom>
            <a:noFill/>
            <a:ln w="12700">
              <a:solidFill>
                <a:srgbClr val="FFC28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337" name="Freeform 813">
              <a:extLst>
                <a:ext uri="{FF2B5EF4-FFF2-40B4-BE49-F238E27FC236}">
                  <a16:creationId xmlns:a16="http://schemas.microsoft.com/office/drawing/2014/main" id="{85904054-E8E3-E303-A66E-BB32C4D5B87C}"/>
                </a:ext>
              </a:extLst>
            </p:cNvPr>
            <p:cNvSpPr>
              <a:spLocks/>
            </p:cNvSpPr>
            <p:nvPr/>
          </p:nvSpPr>
          <p:spPr bwMode="auto">
            <a:xfrm>
              <a:off x="3411" y="1783"/>
              <a:ext cx="575" cy="2012"/>
            </a:xfrm>
            <a:custGeom>
              <a:avLst/>
              <a:gdLst>
                <a:gd name="T0" fmla="*/ 0 w 575"/>
                <a:gd name="T1" fmla="*/ 2011 h 2012"/>
                <a:gd name="T2" fmla="*/ 532 w 575"/>
                <a:gd name="T3" fmla="*/ 0 h 2012"/>
                <a:gd name="T4" fmla="*/ 574 w 575"/>
                <a:gd name="T5" fmla="*/ 0 h 2012"/>
                <a:gd name="T6" fmla="*/ 0 60000 65536"/>
                <a:gd name="T7" fmla="*/ 0 60000 65536"/>
                <a:gd name="T8" fmla="*/ 0 60000 65536"/>
              </a:gdLst>
              <a:ahLst/>
              <a:cxnLst>
                <a:cxn ang="T6">
                  <a:pos x="T0" y="T1"/>
                </a:cxn>
                <a:cxn ang="T7">
                  <a:pos x="T2" y="T3"/>
                </a:cxn>
                <a:cxn ang="T8">
                  <a:pos x="T4" y="T5"/>
                </a:cxn>
              </a:cxnLst>
              <a:rect l="0" t="0" r="r" b="b"/>
              <a:pathLst>
                <a:path w="575" h="2012">
                  <a:moveTo>
                    <a:pt x="0" y="2011"/>
                  </a:moveTo>
                  <a:lnTo>
                    <a:pt x="532" y="0"/>
                  </a:lnTo>
                  <a:lnTo>
                    <a:pt x="574" y="0"/>
                  </a:lnTo>
                </a:path>
              </a:pathLst>
            </a:custGeom>
            <a:noFill/>
            <a:ln w="12700" cap="rnd" cmpd="sng">
              <a:solidFill>
                <a:srgbClr val="824200"/>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338" name="Line 814">
              <a:extLst>
                <a:ext uri="{FF2B5EF4-FFF2-40B4-BE49-F238E27FC236}">
                  <a16:creationId xmlns:a16="http://schemas.microsoft.com/office/drawing/2014/main" id="{CCE7A897-33BE-E976-409D-EBD2FA050691}"/>
                </a:ext>
              </a:extLst>
            </p:cNvPr>
            <p:cNvSpPr>
              <a:spLocks noChangeShapeType="1"/>
            </p:cNvSpPr>
            <p:nvPr/>
          </p:nvSpPr>
          <p:spPr bwMode="auto">
            <a:xfrm flipH="1">
              <a:off x="4031" y="1502"/>
              <a:ext cx="98" cy="1418"/>
            </a:xfrm>
            <a:prstGeom prst="line">
              <a:avLst/>
            </a:prstGeom>
            <a:noFill/>
            <a:ln w="12700">
              <a:solidFill>
                <a:srgbClr val="FFC28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339" name="Freeform 815">
              <a:extLst>
                <a:ext uri="{FF2B5EF4-FFF2-40B4-BE49-F238E27FC236}">
                  <a16:creationId xmlns:a16="http://schemas.microsoft.com/office/drawing/2014/main" id="{C77D1BD3-9876-ADB3-09B7-95D5A78824F5}"/>
                </a:ext>
              </a:extLst>
            </p:cNvPr>
            <p:cNvSpPr>
              <a:spLocks/>
            </p:cNvSpPr>
            <p:nvPr/>
          </p:nvSpPr>
          <p:spPr bwMode="auto">
            <a:xfrm>
              <a:off x="3906" y="1501"/>
              <a:ext cx="220" cy="1420"/>
            </a:xfrm>
            <a:custGeom>
              <a:avLst/>
              <a:gdLst>
                <a:gd name="T0" fmla="*/ 0 w 220"/>
                <a:gd name="T1" fmla="*/ 1419 h 1420"/>
                <a:gd name="T2" fmla="*/ 185 w 220"/>
                <a:gd name="T3" fmla="*/ 0 h 1420"/>
                <a:gd name="T4" fmla="*/ 219 w 220"/>
                <a:gd name="T5" fmla="*/ 0 h 1420"/>
                <a:gd name="T6" fmla="*/ 0 60000 65536"/>
                <a:gd name="T7" fmla="*/ 0 60000 65536"/>
                <a:gd name="T8" fmla="*/ 0 60000 65536"/>
              </a:gdLst>
              <a:ahLst/>
              <a:cxnLst>
                <a:cxn ang="T6">
                  <a:pos x="T0" y="T1"/>
                </a:cxn>
                <a:cxn ang="T7">
                  <a:pos x="T2" y="T3"/>
                </a:cxn>
                <a:cxn ang="T8">
                  <a:pos x="T4" y="T5"/>
                </a:cxn>
              </a:cxnLst>
              <a:rect l="0" t="0" r="r" b="b"/>
              <a:pathLst>
                <a:path w="220" h="1420">
                  <a:moveTo>
                    <a:pt x="0" y="1419"/>
                  </a:moveTo>
                  <a:lnTo>
                    <a:pt x="185" y="0"/>
                  </a:lnTo>
                  <a:lnTo>
                    <a:pt x="219" y="0"/>
                  </a:lnTo>
                </a:path>
              </a:pathLst>
            </a:custGeom>
            <a:noFill/>
            <a:ln w="12700" cap="rnd" cmpd="sng">
              <a:solidFill>
                <a:srgbClr val="824200"/>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340" name="Line 816">
              <a:extLst>
                <a:ext uri="{FF2B5EF4-FFF2-40B4-BE49-F238E27FC236}">
                  <a16:creationId xmlns:a16="http://schemas.microsoft.com/office/drawing/2014/main" id="{0E83938B-600A-20BE-B6EA-F45A2D5A7A1E}"/>
                </a:ext>
              </a:extLst>
            </p:cNvPr>
            <p:cNvSpPr>
              <a:spLocks noChangeShapeType="1"/>
            </p:cNvSpPr>
            <p:nvPr/>
          </p:nvSpPr>
          <p:spPr bwMode="auto">
            <a:xfrm>
              <a:off x="4168" y="1502"/>
              <a:ext cx="46" cy="1417"/>
            </a:xfrm>
            <a:prstGeom prst="line">
              <a:avLst/>
            </a:prstGeom>
            <a:noFill/>
            <a:ln w="12700">
              <a:solidFill>
                <a:srgbClr val="FFC28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341" name="Freeform 817">
              <a:extLst>
                <a:ext uri="{FF2B5EF4-FFF2-40B4-BE49-F238E27FC236}">
                  <a16:creationId xmlns:a16="http://schemas.microsoft.com/office/drawing/2014/main" id="{8964FE96-272E-F07A-DB3F-7E3920693E8F}"/>
                </a:ext>
              </a:extLst>
            </p:cNvPr>
            <p:cNvSpPr>
              <a:spLocks/>
            </p:cNvSpPr>
            <p:nvPr/>
          </p:nvSpPr>
          <p:spPr bwMode="auto">
            <a:xfrm>
              <a:off x="4091" y="1501"/>
              <a:ext cx="78" cy="1421"/>
            </a:xfrm>
            <a:custGeom>
              <a:avLst/>
              <a:gdLst>
                <a:gd name="T0" fmla="*/ 0 w 78"/>
                <a:gd name="T1" fmla="*/ 1420 h 1421"/>
                <a:gd name="T2" fmla="*/ 43 w 78"/>
                <a:gd name="T3" fmla="*/ 0 h 1421"/>
                <a:gd name="T4" fmla="*/ 77 w 78"/>
                <a:gd name="T5" fmla="*/ 0 h 1421"/>
                <a:gd name="T6" fmla="*/ 0 60000 65536"/>
                <a:gd name="T7" fmla="*/ 0 60000 65536"/>
                <a:gd name="T8" fmla="*/ 0 60000 65536"/>
              </a:gdLst>
              <a:ahLst/>
              <a:cxnLst>
                <a:cxn ang="T6">
                  <a:pos x="T0" y="T1"/>
                </a:cxn>
                <a:cxn ang="T7">
                  <a:pos x="T2" y="T3"/>
                </a:cxn>
                <a:cxn ang="T8">
                  <a:pos x="T4" y="T5"/>
                </a:cxn>
              </a:cxnLst>
              <a:rect l="0" t="0" r="r" b="b"/>
              <a:pathLst>
                <a:path w="78" h="1421">
                  <a:moveTo>
                    <a:pt x="0" y="1420"/>
                  </a:moveTo>
                  <a:lnTo>
                    <a:pt x="43" y="0"/>
                  </a:lnTo>
                  <a:lnTo>
                    <a:pt x="77" y="0"/>
                  </a:lnTo>
                </a:path>
              </a:pathLst>
            </a:custGeom>
            <a:noFill/>
            <a:ln w="12700" cap="rnd" cmpd="sng">
              <a:solidFill>
                <a:srgbClr val="824200"/>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342" name="Line 818">
              <a:extLst>
                <a:ext uri="{FF2B5EF4-FFF2-40B4-BE49-F238E27FC236}">
                  <a16:creationId xmlns:a16="http://schemas.microsoft.com/office/drawing/2014/main" id="{B53FF499-14FD-57EE-C378-C938DB07CAB7}"/>
                </a:ext>
              </a:extLst>
            </p:cNvPr>
            <p:cNvSpPr>
              <a:spLocks noChangeShapeType="1"/>
            </p:cNvSpPr>
            <p:nvPr/>
          </p:nvSpPr>
          <p:spPr bwMode="auto">
            <a:xfrm>
              <a:off x="4213" y="1502"/>
              <a:ext cx="182" cy="1417"/>
            </a:xfrm>
            <a:prstGeom prst="line">
              <a:avLst/>
            </a:prstGeom>
            <a:noFill/>
            <a:ln w="12700">
              <a:solidFill>
                <a:srgbClr val="FFC28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343" name="Freeform 819">
              <a:extLst>
                <a:ext uri="{FF2B5EF4-FFF2-40B4-BE49-F238E27FC236}">
                  <a16:creationId xmlns:a16="http://schemas.microsoft.com/office/drawing/2014/main" id="{AFDA433B-2462-64EB-6CB7-40F8F828C75C}"/>
                </a:ext>
              </a:extLst>
            </p:cNvPr>
            <p:cNvSpPr>
              <a:spLocks/>
            </p:cNvSpPr>
            <p:nvPr/>
          </p:nvSpPr>
          <p:spPr bwMode="auto">
            <a:xfrm>
              <a:off x="4179" y="1501"/>
              <a:ext cx="95" cy="1421"/>
            </a:xfrm>
            <a:custGeom>
              <a:avLst/>
              <a:gdLst>
                <a:gd name="T0" fmla="*/ 94 w 95"/>
                <a:gd name="T1" fmla="*/ 1420 h 1421"/>
                <a:gd name="T2" fmla="*/ 0 w 95"/>
                <a:gd name="T3" fmla="*/ 0 h 1421"/>
                <a:gd name="T4" fmla="*/ 32 w 95"/>
                <a:gd name="T5" fmla="*/ 0 h 1421"/>
                <a:gd name="T6" fmla="*/ 0 60000 65536"/>
                <a:gd name="T7" fmla="*/ 0 60000 65536"/>
                <a:gd name="T8" fmla="*/ 0 60000 65536"/>
              </a:gdLst>
              <a:ahLst/>
              <a:cxnLst>
                <a:cxn ang="T6">
                  <a:pos x="T0" y="T1"/>
                </a:cxn>
                <a:cxn ang="T7">
                  <a:pos x="T2" y="T3"/>
                </a:cxn>
                <a:cxn ang="T8">
                  <a:pos x="T4" y="T5"/>
                </a:cxn>
              </a:cxnLst>
              <a:rect l="0" t="0" r="r" b="b"/>
              <a:pathLst>
                <a:path w="95" h="1421">
                  <a:moveTo>
                    <a:pt x="94" y="1420"/>
                  </a:moveTo>
                  <a:lnTo>
                    <a:pt x="0" y="0"/>
                  </a:lnTo>
                  <a:lnTo>
                    <a:pt x="32" y="0"/>
                  </a:lnTo>
                </a:path>
              </a:pathLst>
            </a:custGeom>
            <a:noFill/>
            <a:ln w="12700" cap="rnd" cmpd="sng">
              <a:solidFill>
                <a:srgbClr val="824200"/>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344" name="Line 820">
              <a:extLst>
                <a:ext uri="{FF2B5EF4-FFF2-40B4-BE49-F238E27FC236}">
                  <a16:creationId xmlns:a16="http://schemas.microsoft.com/office/drawing/2014/main" id="{4208AA2A-0996-E29C-BE53-0FF42C1ED601}"/>
                </a:ext>
              </a:extLst>
            </p:cNvPr>
            <p:cNvSpPr>
              <a:spLocks noChangeShapeType="1"/>
            </p:cNvSpPr>
            <p:nvPr/>
          </p:nvSpPr>
          <p:spPr bwMode="auto">
            <a:xfrm flipV="1">
              <a:off x="3821" y="1560"/>
              <a:ext cx="254" cy="1368"/>
            </a:xfrm>
            <a:prstGeom prst="line">
              <a:avLst/>
            </a:prstGeom>
            <a:noFill/>
            <a:ln w="12700">
              <a:solidFill>
                <a:srgbClr val="6221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345" name="Freeform 821">
              <a:extLst>
                <a:ext uri="{FF2B5EF4-FFF2-40B4-BE49-F238E27FC236}">
                  <a16:creationId xmlns:a16="http://schemas.microsoft.com/office/drawing/2014/main" id="{3F5FC1CC-6D2A-B76B-492A-DD1F463506C9}"/>
                </a:ext>
              </a:extLst>
            </p:cNvPr>
            <p:cNvSpPr>
              <a:spLocks/>
            </p:cNvSpPr>
            <p:nvPr/>
          </p:nvSpPr>
          <p:spPr bwMode="auto">
            <a:xfrm>
              <a:off x="3774" y="1551"/>
              <a:ext cx="302" cy="1379"/>
            </a:xfrm>
            <a:custGeom>
              <a:avLst/>
              <a:gdLst>
                <a:gd name="T0" fmla="*/ 47 w 302"/>
                <a:gd name="T1" fmla="*/ 1378 h 1379"/>
                <a:gd name="T2" fmla="*/ 301 w 302"/>
                <a:gd name="T3" fmla="*/ 6 h 1379"/>
                <a:gd name="T4" fmla="*/ 294 w 302"/>
                <a:gd name="T5" fmla="*/ 0 h 1379"/>
                <a:gd name="T6" fmla="*/ 153 w 302"/>
                <a:gd name="T7" fmla="*/ 0 h 1379"/>
                <a:gd name="T8" fmla="*/ 153 w 302"/>
                <a:gd name="T9" fmla="*/ 0 h 1379"/>
                <a:gd name="T10" fmla="*/ 292 w 302"/>
                <a:gd name="T11" fmla="*/ 0 h 1379"/>
                <a:gd name="T12" fmla="*/ 246 w 302"/>
                <a:gd name="T13" fmla="*/ 220 h 1379"/>
                <a:gd name="T14" fmla="*/ 1 w 302"/>
                <a:gd name="T15" fmla="*/ 220 h 1379"/>
                <a:gd name="T16" fmla="*/ 0 w 302"/>
                <a:gd name="T17" fmla="*/ 225 h 1379"/>
                <a:gd name="T18" fmla="*/ 239 w 302"/>
                <a:gd name="T19" fmla="*/ 225 h 1379"/>
                <a:gd name="T20" fmla="*/ 1 w 302"/>
                <a:gd name="T21" fmla="*/ 1378 h 1379"/>
                <a:gd name="T22" fmla="*/ 47 w 302"/>
                <a:gd name="T23" fmla="*/ 1378 h 1379"/>
                <a:gd name="T24" fmla="*/ 47 w 302"/>
                <a:gd name="T25" fmla="*/ 1378 h 137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302" h="1379">
                  <a:moveTo>
                    <a:pt x="47" y="1378"/>
                  </a:moveTo>
                  <a:lnTo>
                    <a:pt x="301" y="6"/>
                  </a:lnTo>
                  <a:lnTo>
                    <a:pt x="294" y="0"/>
                  </a:lnTo>
                  <a:lnTo>
                    <a:pt x="153" y="0"/>
                  </a:lnTo>
                  <a:lnTo>
                    <a:pt x="292" y="0"/>
                  </a:lnTo>
                  <a:lnTo>
                    <a:pt x="246" y="220"/>
                  </a:lnTo>
                  <a:lnTo>
                    <a:pt x="1" y="220"/>
                  </a:lnTo>
                  <a:lnTo>
                    <a:pt x="0" y="225"/>
                  </a:lnTo>
                  <a:lnTo>
                    <a:pt x="239" y="225"/>
                  </a:lnTo>
                  <a:lnTo>
                    <a:pt x="1" y="1378"/>
                  </a:lnTo>
                  <a:lnTo>
                    <a:pt x="47" y="1378"/>
                  </a:lnTo>
                </a:path>
              </a:pathLst>
            </a:custGeom>
            <a:solidFill>
              <a:srgbClr val="622100"/>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346" name="Freeform 822">
              <a:extLst>
                <a:ext uri="{FF2B5EF4-FFF2-40B4-BE49-F238E27FC236}">
                  <a16:creationId xmlns:a16="http://schemas.microsoft.com/office/drawing/2014/main" id="{6D233A88-182B-C138-9BB9-7FECB5BDC640}"/>
                </a:ext>
              </a:extLst>
            </p:cNvPr>
            <p:cNvSpPr>
              <a:spLocks/>
            </p:cNvSpPr>
            <p:nvPr/>
          </p:nvSpPr>
          <p:spPr bwMode="auto">
            <a:xfrm>
              <a:off x="3798" y="1789"/>
              <a:ext cx="229" cy="1133"/>
            </a:xfrm>
            <a:custGeom>
              <a:avLst/>
              <a:gdLst>
                <a:gd name="T0" fmla="*/ 228 w 229"/>
                <a:gd name="T1" fmla="*/ 6 h 1133"/>
                <a:gd name="T2" fmla="*/ 223 w 229"/>
                <a:gd name="T3" fmla="*/ 0 h 1133"/>
                <a:gd name="T4" fmla="*/ 0 w 229"/>
                <a:gd name="T5" fmla="*/ 1132 h 1133"/>
                <a:gd name="T6" fmla="*/ 18 w 229"/>
                <a:gd name="T7" fmla="*/ 1132 h 1133"/>
                <a:gd name="T8" fmla="*/ 228 w 229"/>
                <a:gd name="T9" fmla="*/ 6 h 1133"/>
                <a:gd name="T10" fmla="*/ 228 w 229"/>
                <a:gd name="T11" fmla="*/ 6 h 113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29" h="1133">
                  <a:moveTo>
                    <a:pt x="228" y="6"/>
                  </a:moveTo>
                  <a:lnTo>
                    <a:pt x="223" y="0"/>
                  </a:lnTo>
                  <a:lnTo>
                    <a:pt x="0" y="1132"/>
                  </a:lnTo>
                  <a:lnTo>
                    <a:pt x="18" y="1132"/>
                  </a:lnTo>
                  <a:lnTo>
                    <a:pt x="228" y="6"/>
                  </a:lnTo>
                </a:path>
              </a:pathLst>
            </a:custGeom>
            <a:solidFill>
              <a:srgbClr val="000000"/>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347" name="Line 823">
              <a:extLst>
                <a:ext uri="{FF2B5EF4-FFF2-40B4-BE49-F238E27FC236}">
                  <a16:creationId xmlns:a16="http://schemas.microsoft.com/office/drawing/2014/main" id="{2FBE9C58-7888-8C03-E0F2-75DAC6E98726}"/>
                </a:ext>
              </a:extLst>
            </p:cNvPr>
            <p:cNvSpPr>
              <a:spLocks noChangeShapeType="1"/>
            </p:cNvSpPr>
            <p:nvPr/>
          </p:nvSpPr>
          <p:spPr bwMode="auto">
            <a:xfrm>
              <a:off x="3801" y="2854"/>
              <a:ext cx="29" cy="14"/>
            </a:xfrm>
            <a:prstGeom prst="line">
              <a:avLst/>
            </a:prstGeom>
            <a:noFill/>
            <a:ln w="25400">
              <a:solidFill>
                <a:srgbClr val="6221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348" name="Line 824">
              <a:extLst>
                <a:ext uri="{FF2B5EF4-FFF2-40B4-BE49-F238E27FC236}">
                  <a16:creationId xmlns:a16="http://schemas.microsoft.com/office/drawing/2014/main" id="{2ECD3E47-6E46-43AD-9B59-5535A841F722}"/>
                </a:ext>
              </a:extLst>
            </p:cNvPr>
            <p:cNvSpPr>
              <a:spLocks noChangeShapeType="1"/>
            </p:cNvSpPr>
            <p:nvPr/>
          </p:nvSpPr>
          <p:spPr bwMode="auto">
            <a:xfrm>
              <a:off x="3814" y="2803"/>
              <a:ext cx="26" cy="15"/>
            </a:xfrm>
            <a:prstGeom prst="line">
              <a:avLst/>
            </a:prstGeom>
            <a:noFill/>
            <a:ln w="25400">
              <a:solidFill>
                <a:srgbClr val="6221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349" name="Line 825">
              <a:extLst>
                <a:ext uri="{FF2B5EF4-FFF2-40B4-BE49-F238E27FC236}">
                  <a16:creationId xmlns:a16="http://schemas.microsoft.com/office/drawing/2014/main" id="{19976B76-5029-096F-D96F-C78329E35817}"/>
                </a:ext>
              </a:extLst>
            </p:cNvPr>
            <p:cNvSpPr>
              <a:spLocks noChangeShapeType="1"/>
            </p:cNvSpPr>
            <p:nvPr/>
          </p:nvSpPr>
          <p:spPr bwMode="auto">
            <a:xfrm>
              <a:off x="3821" y="2759"/>
              <a:ext cx="25" cy="17"/>
            </a:xfrm>
            <a:prstGeom prst="line">
              <a:avLst/>
            </a:prstGeom>
            <a:noFill/>
            <a:ln w="25400">
              <a:solidFill>
                <a:srgbClr val="6221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350" name="Line 826">
              <a:extLst>
                <a:ext uri="{FF2B5EF4-FFF2-40B4-BE49-F238E27FC236}">
                  <a16:creationId xmlns:a16="http://schemas.microsoft.com/office/drawing/2014/main" id="{45F9B6C5-CD2B-9B8B-B735-AC725D48C2C3}"/>
                </a:ext>
              </a:extLst>
            </p:cNvPr>
            <p:cNvSpPr>
              <a:spLocks noChangeShapeType="1"/>
            </p:cNvSpPr>
            <p:nvPr/>
          </p:nvSpPr>
          <p:spPr bwMode="auto">
            <a:xfrm>
              <a:off x="3833" y="2714"/>
              <a:ext cx="21" cy="16"/>
            </a:xfrm>
            <a:prstGeom prst="line">
              <a:avLst/>
            </a:prstGeom>
            <a:noFill/>
            <a:ln w="25400">
              <a:solidFill>
                <a:srgbClr val="6221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351" name="Line 827">
              <a:extLst>
                <a:ext uri="{FF2B5EF4-FFF2-40B4-BE49-F238E27FC236}">
                  <a16:creationId xmlns:a16="http://schemas.microsoft.com/office/drawing/2014/main" id="{49A3DE1A-7213-C8F1-2ED9-96CDFF652A23}"/>
                </a:ext>
              </a:extLst>
            </p:cNvPr>
            <p:cNvSpPr>
              <a:spLocks noChangeShapeType="1"/>
            </p:cNvSpPr>
            <p:nvPr/>
          </p:nvSpPr>
          <p:spPr bwMode="auto">
            <a:xfrm>
              <a:off x="3842" y="2662"/>
              <a:ext cx="22" cy="19"/>
            </a:xfrm>
            <a:prstGeom prst="line">
              <a:avLst/>
            </a:prstGeom>
            <a:noFill/>
            <a:ln w="25400">
              <a:solidFill>
                <a:srgbClr val="6221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352" name="Line 828">
              <a:extLst>
                <a:ext uri="{FF2B5EF4-FFF2-40B4-BE49-F238E27FC236}">
                  <a16:creationId xmlns:a16="http://schemas.microsoft.com/office/drawing/2014/main" id="{7967A976-84B6-9270-6E00-980A2AFC3E82}"/>
                </a:ext>
              </a:extLst>
            </p:cNvPr>
            <p:cNvSpPr>
              <a:spLocks noChangeShapeType="1"/>
            </p:cNvSpPr>
            <p:nvPr/>
          </p:nvSpPr>
          <p:spPr bwMode="auto">
            <a:xfrm>
              <a:off x="3853" y="2620"/>
              <a:ext cx="19" cy="15"/>
            </a:xfrm>
            <a:prstGeom prst="line">
              <a:avLst/>
            </a:prstGeom>
            <a:noFill/>
            <a:ln w="25400">
              <a:solidFill>
                <a:srgbClr val="6221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353" name="Line 829">
              <a:extLst>
                <a:ext uri="{FF2B5EF4-FFF2-40B4-BE49-F238E27FC236}">
                  <a16:creationId xmlns:a16="http://schemas.microsoft.com/office/drawing/2014/main" id="{8CE530B6-6AFF-E69B-7A28-B26E41F1EEF8}"/>
                </a:ext>
              </a:extLst>
            </p:cNvPr>
            <p:cNvSpPr>
              <a:spLocks noChangeShapeType="1"/>
            </p:cNvSpPr>
            <p:nvPr/>
          </p:nvSpPr>
          <p:spPr bwMode="auto">
            <a:xfrm>
              <a:off x="3862" y="2562"/>
              <a:ext cx="20" cy="22"/>
            </a:xfrm>
            <a:prstGeom prst="line">
              <a:avLst/>
            </a:prstGeom>
            <a:noFill/>
            <a:ln w="25400">
              <a:solidFill>
                <a:srgbClr val="6221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354" name="Line 830">
              <a:extLst>
                <a:ext uri="{FF2B5EF4-FFF2-40B4-BE49-F238E27FC236}">
                  <a16:creationId xmlns:a16="http://schemas.microsoft.com/office/drawing/2014/main" id="{85E65131-2A5C-3203-F80C-64EB3665333D}"/>
                </a:ext>
              </a:extLst>
            </p:cNvPr>
            <p:cNvSpPr>
              <a:spLocks noChangeShapeType="1"/>
            </p:cNvSpPr>
            <p:nvPr/>
          </p:nvSpPr>
          <p:spPr bwMode="auto">
            <a:xfrm>
              <a:off x="3871" y="2518"/>
              <a:ext cx="19" cy="22"/>
            </a:xfrm>
            <a:prstGeom prst="line">
              <a:avLst/>
            </a:prstGeom>
            <a:noFill/>
            <a:ln w="25400">
              <a:solidFill>
                <a:srgbClr val="6221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355" name="Line 831">
              <a:extLst>
                <a:ext uri="{FF2B5EF4-FFF2-40B4-BE49-F238E27FC236}">
                  <a16:creationId xmlns:a16="http://schemas.microsoft.com/office/drawing/2014/main" id="{A590BA05-8630-D430-1FC6-0B18FDB5BE4D}"/>
                </a:ext>
              </a:extLst>
            </p:cNvPr>
            <p:cNvSpPr>
              <a:spLocks noChangeShapeType="1"/>
            </p:cNvSpPr>
            <p:nvPr/>
          </p:nvSpPr>
          <p:spPr bwMode="auto">
            <a:xfrm>
              <a:off x="3879" y="2471"/>
              <a:ext cx="18" cy="22"/>
            </a:xfrm>
            <a:prstGeom prst="line">
              <a:avLst/>
            </a:prstGeom>
            <a:noFill/>
            <a:ln w="25400">
              <a:solidFill>
                <a:srgbClr val="6221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356" name="Line 832">
              <a:extLst>
                <a:ext uri="{FF2B5EF4-FFF2-40B4-BE49-F238E27FC236}">
                  <a16:creationId xmlns:a16="http://schemas.microsoft.com/office/drawing/2014/main" id="{76312BD1-F7CB-37DD-1302-7F66EE892D75}"/>
                </a:ext>
              </a:extLst>
            </p:cNvPr>
            <p:cNvSpPr>
              <a:spLocks noChangeShapeType="1"/>
            </p:cNvSpPr>
            <p:nvPr/>
          </p:nvSpPr>
          <p:spPr bwMode="auto">
            <a:xfrm>
              <a:off x="3888" y="2423"/>
              <a:ext cx="20" cy="25"/>
            </a:xfrm>
            <a:prstGeom prst="line">
              <a:avLst/>
            </a:prstGeom>
            <a:noFill/>
            <a:ln w="25400">
              <a:solidFill>
                <a:srgbClr val="6221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357" name="Line 833">
              <a:extLst>
                <a:ext uri="{FF2B5EF4-FFF2-40B4-BE49-F238E27FC236}">
                  <a16:creationId xmlns:a16="http://schemas.microsoft.com/office/drawing/2014/main" id="{6D759C83-BDBE-7C4C-0CC8-34BFF585C25D}"/>
                </a:ext>
              </a:extLst>
            </p:cNvPr>
            <p:cNvSpPr>
              <a:spLocks noChangeShapeType="1"/>
            </p:cNvSpPr>
            <p:nvPr/>
          </p:nvSpPr>
          <p:spPr bwMode="auto">
            <a:xfrm>
              <a:off x="3898" y="2384"/>
              <a:ext cx="18" cy="21"/>
            </a:xfrm>
            <a:prstGeom prst="line">
              <a:avLst/>
            </a:prstGeom>
            <a:noFill/>
            <a:ln w="25400">
              <a:solidFill>
                <a:srgbClr val="6221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358" name="Line 834">
              <a:extLst>
                <a:ext uri="{FF2B5EF4-FFF2-40B4-BE49-F238E27FC236}">
                  <a16:creationId xmlns:a16="http://schemas.microsoft.com/office/drawing/2014/main" id="{1AD65B63-BA14-00EE-642A-67705301D484}"/>
                </a:ext>
              </a:extLst>
            </p:cNvPr>
            <p:cNvSpPr>
              <a:spLocks noChangeShapeType="1"/>
            </p:cNvSpPr>
            <p:nvPr/>
          </p:nvSpPr>
          <p:spPr bwMode="auto">
            <a:xfrm>
              <a:off x="3906" y="2349"/>
              <a:ext cx="17" cy="21"/>
            </a:xfrm>
            <a:prstGeom prst="line">
              <a:avLst/>
            </a:prstGeom>
            <a:noFill/>
            <a:ln w="25400">
              <a:solidFill>
                <a:srgbClr val="6221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359" name="Line 835">
              <a:extLst>
                <a:ext uri="{FF2B5EF4-FFF2-40B4-BE49-F238E27FC236}">
                  <a16:creationId xmlns:a16="http://schemas.microsoft.com/office/drawing/2014/main" id="{A05AF88C-B680-1FB0-724C-DC89D015D9D1}"/>
                </a:ext>
              </a:extLst>
            </p:cNvPr>
            <p:cNvSpPr>
              <a:spLocks noChangeShapeType="1"/>
            </p:cNvSpPr>
            <p:nvPr/>
          </p:nvSpPr>
          <p:spPr bwMode="auto">
            <a:xfrm>
              <a:off x="3913" y="2312"/>
              <a:ext cx="17" cy="21"/>
            </a:xfrm>
            <a:prstGeom prst="line">
              <a:avLst/>
            </a:prstGeom>
            <a:noFill/>
            <a:ln w="25400">
              <a:solidFill>
                <a:srgbClr val="6221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360" name="Line 836">
              <a:extLst>
                <a:ext uri="{FF2B5EF4-FFF2-40B4-BE49-F238E27FC236}">
                  <a16:creationId xmlns:a16="http://schemas.microsoft.com/office/drawing/2014/main" id="{31AB03A8-FD62-6DE9-5628-FB9CA2EC6F55}"/>
                </a:ext>
              </a:extLst>
            </p:cNvPr>
            <p:cNvSpPr>
              <a:spLocks noChangeShapeType="1"/>
            </p:cNvSpPr>
            <p:nvPr/>
          </p:nvSpPr>
          <p:spPr bwMode="auto">
            <a:xfrm>
              <a:off x="3918" y="2277"/>
              <a:ext cx="17" cy="22"/>
            </a:xfrm>
            <a:prstGeom prst="line">
              <a:avLst/>
            </a:prstGeom>
            <a:noFill/>
            <a:ln w="25400">
              <a:solidFill>
                <a:srgbClr val="6221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361" name="Line 837">
              <a:extLst>
                <a:ext uri="{FF2B5EF4-FFF2-40B4-BE49-F238E27FC236}">
                  <a16:creationId xmlns:a16="http://schemas.microsoft.com/office/drawing/2014/main" id="{0C4AFF47-348F-C052-B523-12A4CA1C683A}"/>
                </a:ext>
              </a:extLst>
            </p:cNvPr>
            <p:cNvSpPr>
              <a:spLocks noChangeShapeType="1"/>
            </p:cNvSpPr>
            <p:nvPr/>
          </p:nvSpPr>
          <p:spPr bwMode="auto">
            <a:xfrm>
              <a:off x="3926" y="2243"/>
              <a:ext cx="15" cy="20"/>
            </a:xfrm>
            <a:prstGeom prst="line">
              <a:avLst/>
            </a:prstGeom>
            <a:noFill/>
            <a:ln w="25400">
              <a:solidFill>
                <a:srgbClr val="6221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362" name="Line 838">
              <a:extLst>
                <a:ext uri="{FF2B5EF4-FFF2-40B4-BE49-F238E27FC236}">
                  <a16:creationId xmlns:a16="http://schemas.microsoft.com/office/drawing/2014/main" id="{490C683E-E24F-8E01-E18F-33682CF72E22}"/>
                </a:ext>
              </a:extLst>
            </p:cNvPr>
            <p:cNvSpPr>
              <a:spLocks noChangeShapeType="1"/>
            </p:cNvSpPr>
            <p:nvPr/>
          </p:nvSpPr>
          <p:spPr bwMode="auto">
            <a:xfrm>
              <a:off x="3934" y="2206"/>
              <a:ext cx="14" cy="22"/>
            </a:xfrm>
            <a:prstGeom prst="line">
              <a:avLst/>
            </a:prstGeom>
            <a:noFill/>
            <a:ln w="25400">
              <a:solidFill>
                <a:srgbClr val="6221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363" name="Line 839">
              <a:extLst>
                <a:ext uri="{FF2B5EF4-FFF2-40B4-BE49-F238E27FC236}">
                  <a16:creationId xmlns:a16="http://schemas.microsoft.com/office/drawing/2014/main" id="{AC7DD604-9633-5725-5D65-B9AE1C987930}"/>
                </a:ext>
              </a:extLst>
            </p:cNvPr>
            <p:cNvSpPr>
              <a:spLocks noChangeShapeType="1"/>
            </p:cNvSpPr>
            <p:nvPr/>
          </p:nvSpPr>
          <p:spPr bwMode="auto">
            <a:xfrm>
              <a:off x="3941" y="2176"/>
              <a:ext cx="13" cy="21"/>
            </a:xfrm>
            <a:prstGeom prst="line">
              <a:avLst/>
            </a:prstGeom>
            <a:noFill/>
            <a:ln w="25400">
              <a:solidFill>
                <a:srgbClr val="6221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364" name="Line 840">
              <a:extLst>
                <a:ext uri="{FF2B5EF4-FFF2-40B4-BE49-F238E27FC236}">
                  <a16:creationId xmlns:a16="http://schemas.microsoft.com/office/drawing/2014/main" id="{22B9DB35-2036-5FA1-7C9D-5F2DD1E4C291}"/>
                </a:ext>
              </a:extLst>
            </p:cNvPr>
            <p:cNvSpPr>
              <a:spLocks noChangeShapeType="1"/>
            </p:cNvSpPr>
            <p:nvPr/>
          </p:nvSpPr>
          <p:spPr bwMode="auto">
            <a:xfrm>
              <a:off x="3944" y="2149"/>
              <a:ext cx="16" cy="20"/>
            </a:xfrm>
            <a:prstGeom prst="line">
              <a:avLst/>
            </a:prstGeom>
            <a:noFill/>
            <a:ln w="25400">
              <a:solidFill>
                <a:srgbClr val="6221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365" name="Line 841">
              <a:extLst>
                <a:ext uri="{FF2B5EF4-FFF2-40B4-BE49-F238E27FC236}">
                  <a16:creationId xmlns:a16="http://schemas.microsoft.com/office/drawing/2014/main" id="{B6D4CD81-32E6-E2E5-0282-3F1628F1B9B7}"/>
                </a:ext>
              </a:extLst>
            </p:cNvPr>
            <p:cNvSpPr>
              <a:spLocks noChangeShapeType="1"/>
            </p:cNvSpPr>
            <p:nvPr/>
          </p:nvSpPr>
          <p:spPr bwMode="auto">
            <a:xfrm>
              <a:off x="3951" y="2119"/>
              <a:ext cx="15" cy="22"/>
            </a:xfrm>
            <a:prstGeom prst="line">
              <a:avLst/>
            </a:prstGeom>
            <a:noFill/>
            <a:ln w="25400">
              <a:solidFill>
                <a:srgbClr val="6221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366" name="Line 842">
              <a:extLst>
                <a:ext uri="{FF2B5EF4-FFF2-40B4-BE49-F238E27FC236}">
                  <a16:creationId xmlns:a16="http://schemas.microsoft.com/office/drawing/2014/main" id="{BB7E99C3-A11F-405E-561F-891BD32295FD}"/>
                </a:ext>
              </a:extLst>
            </p:cNvPr>
            <p:cNvSpPr>
              <a:spLocks noChangeShapeType="1"/>
            </p:cNvSpPr>
            <p:nvPr/>
          </p:nvSpPr>
          <p:spPr bwMode="auto">
            <a:xfrm>
              <a:off x="3957" y="2092"/>
              <a:ext cx="12" cy="19"/>
            </a:xfrm>
            <a:prstGeom prst="line">
              <a:avLst/>
            </a:prstGeom>
            <a:noFill/>
            <a:ln w="25400">
              <a:solidFill>
                <a:srgbClr val="6221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367" name="Line 843">
              <a:extLst>
                <a:ext uri="{FF2B5EF4-FFF2-40B4-BE49-F238E27FC236}">
                  <a16:creationId xmlns:a16="http://schemas.microsoft.com/office/drawing/2014/main" id="{ECF859BA-8A4B-81AA-6661-798E69848A7F}"/>
                </a:ext>
              </a:extLst>
            </p:cNvPr>
            <p:cNvSpPr>
              <a:spLocks noChangeShapeType="1"/>
            </p:cNvSpPr>
            <p:nvPr/>
          </p:nvSpPr>
          <p:spPr bwMode="auto">
            <a:xfrm>
              <a:off x="3962" y="2063"/>
              <a:ext cx="13" cy="21"/>
            </a:xfrm>
            <a:prstGeom prst="line">
              <a:avLst/>
            </a:prstGeom>
            <a:noFill/>
            <a:ln w="25400">
              <a:solidFill>
                <a:srgbClr val="6221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368" name="Line 844">
              <a:extLst>
                <a:ext uri="{FF2B5EF4-FFF2-40B4-BE49-F238E27FC236}">
                  <a16:creationId xmlns:a16="http://schemas.microsoft.com/office/drawing/2014/main" id="{3E8D8D9E-B30B-3231-23CB-22F1E00DB0E0}"/>
                </a:ext>
              </a:extLst>
            </p:cNvPr>
            <p:cNvSpPr>
              <a:spLocks noChangeShapeType="1"/>
            </p:cNvSpPr>
            <p:nvPr/>
          </p:nvSpPr>
          <p:spPr bwMode="auto">
            <a:xfrm>
              <a:off x="3968" y="2033"/>
              <a:ext cx="12" cy="19"/>
            </a:xfrm>
            <a:prstGeom prst="line">
              <a:avLst/>
            </a:prstGeom>
            <a:noFill/>
            <a:ln w="25400">
              <a:solidFill>
                <a:srgbClr val="6221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369" name="Line 845">
              <a:extLst>
                <a:ext uri="{FF2B5EF4-FFF2-40B4-BE49-F238E27FC236}">
                  <a16:creationId xmlns:a16="http://schemas.microsoft.com/office/drawing/2014/main" id="{BDCA42CC-B6BB-7B49-91FA-10A8428AD5A0}"/>
                </a:ext>
              </a:extLst>
            </p:cNvPr>
            <p:cNvSpPr>
              <a:spLocks noChangeShapeType="1"/>
            </p:cNvSpPr>
            <p:nvPr/>
          </p:nvSpPr>
          <p:spPr bwMode="auto">
            <a:xfrm>
              <a:off x="3974" y="2004"/>
              <a:ext cx="12" cy="18"/>
            </a:xfrm>
            <a:prstGeom prst="line">
              <a:avLst/>
            </a:prstGeom>
            <a:noFill/>
            <a:ln w="25400">
              <a:solidFill>
                <a:srgbClr val="6221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370" name="Line 846">
              <a:extLst>
                <a:ext uri="{FF2B5EF4-FFF2-40B4-BE49-F238E27FC236}">
                  <a16:creationId xmlns:a16="http://schemas.microsoft.com/office/drawing/2014/main" id="{BC5C0AEA-FEA4-3CE4-CF6E-5D7DFFEA9AD8}"/>
                </a:ext>
              </a:extLst>
            </p:cNvPr>
            <p:cNvSpPr>
              <a:spLocks noChangeShapeType="1"/>
            </p:cNvSpPr>
            <p:nvPr/>
          </p:nvSpPr>
          <p:spPr bwMode="auto">
            <a:xfrm>
              <a:off x="3980" y="1976"/>
              <a:ext cx="10" cy="16"/>
            </a:xfrm>
            <a:prstGeom prst="line">
              <a:avLst/>
            </a:prstGeom>
            <a:noFill/>
            <a:ln w="25400">
              <a:solidFill>
                <a:srgbClr val="6221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371" name="Line 847">
              <a:extLst>
                <a:ext uri="{FF2B5EF4-FFF2-40B4-BE49-F238E27FC236}">
                  <a16:creationId xmlns:a16="http://schemas.microsoft.com/office/drawing/2014/main" id="{2D0FFB84-D398-CD5A-40A8-6ADD0B7D8F7F}"/>
                </a:ext>
              </a:extLst>
            </p:cNvPr>
            <p:cNvSpPr>
              <a:spLocks noChangeShapeType="1"/>
            </p:cNvSpPr>
            <p:nvPr/>
          </p:nvSpPr>
          <p:spPr bwMode="auto">
            <a:xfrm>
              <a:off x="3986" y="1946"/>
              <a:ext cx="11" cy="16"/>
            </a:xfrm>
            <a:prstGeom prst="line">
              <a:avLst/>
            </a:prstGeom>
            <a:noFill/>
            <a:ln w="25400">
              <a:solidFill>
                <a:srgbClr val="6221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372" name="Line 848">
              <a:extLst>
                <a:ext uri="{FF2B5EF4-FFF2-40B4-BE49-F238E27FC236}">
                  <a16:creationId xmlns:a16="http://schemas.microsoft.com/office/drawing/2014/main" id="{437655E4-9BFD-DBE4-C3A7-428572E97527}"/>
                </a:ext>
              </a:extLst>
            </p:cNvPr>
            <p:cNvSpPr>
              <a:spLocks noChangeShapeType="1"/>
            </p:cNvSpPr>
            <p:nvPr/>
          </p:nvSpPr>
          <p:spPr bwMode="auto">
            <a:xfrm>
              <a:off x="3994" y="1917"/>
              <a:ext cx="9" cy="15"/>
            </a:xfrm>
            <a:prstGeom prst="line">
              <a:avLst/>
            </a:prstGeom>
            <a:noFill/>
            <a:ln w="25400">
              <a:solidFill>
                <a:srgbClr val="6221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373" name="Line 849">
              <a:extLst>
                <a:ext uri="{FF2B5EF4-FFF2-40B4-BE49-F238E27FC236}">
                  <a16:creationId xmlns:a16="http://schemas.microsoft.com/office/drawing/2014/main" id="{990DA83D-BF13-585E-85C3-6EC182A974AA}"/>
                </a:ext>
              </a:extLst>
            </p:cNvPr>
            <p:cNvSpPr>
              <a:spLocks noChangeShapeType="1"/>
            </p:cNvSpPr>
            <p:nvPr/>
          </p:nvSpPr>
          <p:spPr bwMode="auto">
            <a:xfrm>
              <a:off x="3999" y="1888"/>
              <a:ext cx="9" cy="14"/>
            </a:xfrm>
            <a:prstGeom prst="line">
              <a:avLst/>
            </a:prstGeom>
            <a:noFill/>
            <a:ln w="25400">
              <a:solidFill>
                <a:srgbClr val="6221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374" name="Line 850">
              <a:extLst>
                <a:ext uri="{FF2B5EF4-FFF2-40B4-BE49-F238E27FC236}">
                  <a16:creationId xmlns:a16="http://schemas.microsoft.com/office/drawing/2014/main" id="{5A4C5993-3B75-E0D3-A38E-BF6DF78399DB}"/>
                </a:ext>
              </a:extLst>
            </p:cNvPr>
            <p:cNvSpPr>
              <a:spLocks noChangeShapeType="1"/>
            </p:cNvSpPr>
            <p:nvPr/>
          </p:nvSpPr>
          <p:spPr bwMode="auto">
            <a:xfrm>
              <a:off x="4006" y="1857"/>
              <a:ext cx="10" cy="15"/>
            </a:xfrm>
            <a:prstGeom prst="line">
              <a:avLst/>
            </a:prstGeom>
            <a:noFill/>
            <a:ln w="25400">
              <a:solidFill>
                <a:srgbClr val="6221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375" name="Line 851">
              <a:extLst>
                <a:ext uri="{FF2B5EF4-FFF2-40B4-BE49-F238E27FC236}">
                  <a16:creationId xmlns:a16="http://schemas.microsoft.com/office/drawing/2014/main" id="{B24A2C43-1BB1-C4B0-0B54-C51E947303B4}"/>
                </a:ext>
              </a:extLst>
            </p:cNvPr>
            <p:cNvSpPr>
              <a:spLocks noChangeShapeType="1"/>
            </p:cNvSpPr>
            <p:nvPr/>
          </p:nvSpPr>
          <p:spPr bwMode="auto">
            <a:xfrm>
              <a:off x="4010" y="1833"/>
              <a:ext cx="7" cy="13"/>
            </a:xfrm>
            <a:prstGeom prst="line">
              <a:avLst/>
            </a:prstGeom>
            <a:noFill/>
            <a:ln w="25400">
              <a:solidFill>
                <a:srgbClr val="6221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376" name="Line 852">
              <a:extLst>
                <a:ext uri="{FF2B5EF4-FFF2-40B4-BE49-F238E27FC236}">
                  <a16:creationId xmlns:a16="http://schemas.microsoft.com/office/drawing/2014/main" id="{313641B2-E508-97D9-222A-FA30B1AF8752}"/>
                </a:ext>
              </a:extLst>
            </p:cNvPr>
            <p:cNvSpPr>
              <a:spLocks noChangeShapeType="1"/>
            </p:cNvSpPr>
            <p:nvPr/>
          </p:nvSpPr>
          <p:spPr bwMode="auto">
            <a:xfrm>
              <a:off x="4014" y="1811"/>
              <a:ext cx="9" cy="12"/>
            </a:xfrm>
            <a:prstGeom prst="line">
              <a:avLst/>
            </a:prstGeom>
            <a:noFill/>
            <a:ln w="25400">
              <a:solidFill>
                <a:srgbClr val="6221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377" name="Freeform 853">
              <a:extLst>
                <a:ext uri="{FF2B5EF4-FFF2-40B4-BE49-F238E27FC236}">
                  <a16:creationId xmlns:a16="http://schemas.microsoft.com/office/drawing/2014/main" id="{14ECD6D6-9B65-5D7D-F38A-6932FFF27D2F}"/>
                </a:ext>
              </a:extLst>
            </p:cNvPr>
            <p:cNvSpPr>
              <a:spLocks/>
            </p:cNvSpPr>
            <p:nvPr/>
          </p:nvSpPr>
          <p:spPr bwMode="auto">
            <a:xfrm>
              <a:off x="4148" y="1179"/>
              <a:ext cx="19" cy="17"/>
            </a:xfrm>
            <a:custGeom>
              <a:avLst/>
              <a:gdLst>
                <a:gd name="T0" fmla="*/ 18 w 19"/>
                <a:gd name="T1" fmla="*/ 16 h 17"/>
                <a:gd name="T2" fmla="*/ 7 w 19"/>
                <a:gd name="T3" fmla="*/ 0 h 17"/>
                <a:gd name="T4" fmla="*/ 0 w 19"/>
                <a:gd name="T5" fmla="*/ 16 h 17"/>
                <a:gd name="T6" fmla="*/ 0 60000 65536"/>
                <a:gd name="T7" fmla="*/ 0 60000 65536"/>
                <a:gd name="T8" fmla="*/ 0 60000 65536"/>
              </a:gdLst>
              <a:ahLst/>
              <a:cxnLst>
                <a:cxn ang="T6">
                  <a:pos x="T0" y="T1"/>
                </a:cxn>
                <a:cxn ang="T7">
                  <a:pos x="T2" y="T3"/>
                </a:cxn>
                <a:cxn ang="T8">
                  <a:pos x="T4" y="T5"/>
                </a:cxn>
              </a:cxnLst>
              <a:rect l="0" t="0" r="r" b="b"/>
              <a:pathLst>
                <a:path w="19" h="17">
                  <a:moveTo>
                    <a:pt x="18" y="16"/>
                  </a:moveTo>
                  <a:lnTo>
                    <a:pt x="7" y="0"/>
                  </a:lnTo>
                  <a:lnTo>
                    <a:pt x="0" y="16"/>
                  </a:lnTo>
                </a:path>
              </a:pathLst>
            </a:custGeom>
            <a:noFill/>
            <a:ln w="12700" cap="rnd" cmpd="sng">
              <a:solidFill>
                <a:srgbClr val="000000"/>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378" name="Freeform 854">
              <a:extLst>
                <a:ext uri="{FF2B5EF4-FFF2-40B4-BE49-F238E27FC236}">
                  <a16:creationId xmlns:a16="http://schemas.microsoft.com/office/drawing/2014/main" id="{C90AA4CF-52CA-35F3-7B97-C22842D04CF7}"/>
                </a:ext>
              </a:extLst>
            </p:cNvPr>
            <p:cNvSpPr>
              <a:spLocks/>
            </p:cNvSpPr>
            <p:nvPr/>
          </p:nvSpPr>
          <p:spPr bwMode="auto">
            <a:xfrm>
              <a:off x="4152" y="1181"/>
              <a:ext cx="19" cy="17"/>
            </a:xfrm>
            <a:custGeom>
              <a:avLst/>
              <a:gdLst>
                <a:gd name="T0" fmla="*/ 15 w 19"/>
                <a:gd name="T1" fmla="*/ 0 h 17"/>
                <a:gd name="T2" fmla="*/ 0 w 19"/>
                <a:gd name="T3" fmla="*/ 5 h 17"/>
                <a:gd name="T4" fmla="*/ 18 w 19"/>
                <a:gd name="T5" fmla="*/ 16 h 17"/>
                <a:gd name="T6" fmla="*/ 0 60000 65536"/>
                <a:gd name="T7" fmla="*/ 0 60000 65536"/>
                <a:gd name="T8" fmla="*/ 0 60000 65536"/>
              </a:gdLst>
              <a:ahLst/>
              <a:cxnLst>
                <a:cxn ang="T6">
                  <a:pos x="T0" y="T1"/>
                </a:cxn>
                <a:cxn ang="T7">
                  <a:pos x="T2" y="T3"/>
                </a:cxn>
                <a:cxn ang="T8">
                  <a:pos x="T4" y="T5"/>
                </a:cxn>
              </a:cxnLst>
              <a:rect l="0" t="0" r="r" b="b"/>
              <a:pathLst>
                <a:path w="19" h="17">
                  <a:moveTo>
                    <a:pt x="15" y="0"/>
                  </a:moveTo>
                  <a:lnTo>
                    <a:pt x="0" y="5"/>
                  </a:lnTo>
                  <a:lnTo>
                    <a:pt x="18" y="16"/>
                  </a:lnTo>
                </a:path>
              </a:pathLst>
            </a:custGeom>
            <a:noFill/>
            <a:ln w="12700" cap="rnd" cmpd="sng">
              <a:solidFill>
                <a:srgbClr val="000000"/>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379" name="Freeform 855">
              <a:extLst>
                <a:ext uri="{FF2B5EF4-FFF2-40B4-BE49-F238E27FC236}">
                  <a16:creationId xmlns:a16="http://schemas.microsoft.com/office/drawing/2014/main" id="{632953B4-66B6-7C0E-A38C-5AFF36054322}"/>
                </a:ext>
              </a:extLst>
            </p:cNvPr>
            <p:cNvSpPr>
              <a:spLocks/>
            </p:cNvSpPr>
            <p:nvPr/>
          </p:nvSpPr>
          <p:spPr bwMode="auto">
            <a:xfrm>
              <a:off x="4147" y="1181"/>
              <a:ext cx="19" cy="17"/>
            </a:xfrm>
            <a:custGeom>
              <a:avLst/>
              <a:gdLst>
                <a:gd name="T0" fmla="*/ 3 w 19"/>
                <a:gd name="T1" fmla="*/ 0 h 17"/>
                <a:gd name="T2" fmla="*/ 18 w 19"/>
                <a:gd name="T3" fmla="*/ 5 h 17"/>
                <a:gd name="T4" fmla="*/ 0 w 19"/>
                <a:gd name="T5" fmla="*/ 16 h 17"/>
                <a:gd name="T6" fmla="*/ 0 60000 65536"/>
                <a:gd name="T7" fmla="*/ 0 60000 65536"/>
                <a:gd name="T8" fmla="*/ 0 60000 65536"/>
              </a:gdLst>
              <a:ahLst/>
              <a:cxnLst>
                <a:cxn ang="T6">
                  <a:pos x="T0" y="T1"/>
                </a:cxn>
                <a:cxn ang="T7">
                  <a:pos x="T2" y="T3"/>
                </a:cxn>
                <a:cxn ang="T8">
                  <a:pos x="T4" y="T5"/>
                </a:cxn>
              </a:cxnLst>
              <a:rect l="0" t="0" r="r" b="b"/>
              <a:pathLst>
                <a:path w="19" h="17">
                  <a:moveTo>
                    <a:pt x="3" y="0"/>
                  </a:moveTo>
                  <a:lnTo>
                    <a:pt x="18" y="5"/>
                  </a:lnTo>
                  <a:lnTo>
                    <a:pt x="0" y="16"/>
                  </a:lnTo>
                </a:path>
              </a:pathLst>
            </a:custGeom>
            <a:noFill/>
            <a:ln w="12700" cap="rnd" cmpd="sng">
              <a:solidFill>
                <a:srgbClr val="000000"/>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380" name="Freeform 856">
              <a:extLst>
                <a:ext uri="{FF2B5EF4-FFF2-40B4-BE49-F238E27FC236}">
                  <a16:creationId xmlns:a16="http://schemas.microsoft.com/office/drawing/2014/main" id="{26A93364-1D3F-E8A1-4749-37EA23EAA63A}"/>
                </a:ext>
              </a:extLst>
            </p:cNvPr>
            <p:cNvSpPr>
              <a:spLocks/>
            </p:cNvSpPr>
            <p:nvPr/>
          </p:nvSpPr>
          <p:spPr bwMode="auto">
            <a:xfrm>
              <a:off x="4152" y="1193"/>
              <a:ext cx="19" cy="17"/>
            </a:xfrm>
            <a:custGeom>
              <a:avLst/>
              <a:gdLst>
                <a:gd name="T0" fmla="*/ 15 w 19"/>
                <a:gd name="T1" fmla="*/ 0 h 17"/>
                <a:gd name="T2" fmla="*/ 0 w 19"/>
                <a:gd name="T3" fmla="*/ 5 h 17"/>
                <a:gd name="T4" fmla="*/ 18 w 19"/>
                <a:gd name="T5" fmla="*/ 16 h 17"/>
                <a:gd name="T6" fmla="*/ 0 60000 65536"/>
                <a:gd name="T7" fmla="*/ 0 60000 65536"/>
                <a:gd name="T8" fmla="*/ 0 60000 65536"/>
              </a:gdLst>
              <a:ahLst/>
              <a:cxnLst>
                <a:cxn ang="T6">
                  <a:pos x="T0" y="T1"/>
                </a:cxn>
                <a:cxn ang="T7">
                  <a:pos x="T2" y="T3"/>
                </a:cxn>
                <a:cxn ang="T8">
                  <a:pos x="T4" y="T5"/>
                </a:cxn>
              </a:cxnLst>
              <a:rect l="0" t="0" r="r" b="b"/>
              <a:pathLst>
                <a:path w="19" h="17">
                  <a:moveTo>
                    <a:pt x="15" y="0"/>
                  </a:moveTo>
                  <a:lnTo>
                    <a:pt x="0" y="5"/>
                  </a:lnTo>
                  <a:lnTo>
                    <a:pt x="18" y="16"/>
                  </a:lnTo>
                </a:path>
              </a:pathLst>
            </a:custGeom>
            <a:noFill/>
            <a:ln w="12700" cap="rnd" cmpd="sng">
              <a:solidFill>
                <a:srgbClr val="000000"/>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381" name="Freeform 857">
              <a:extLst>
                <a:ext uri="{FF2B5EF4-FFF2-40B4-BE49-F238E27FC236}">
                  <a16:creationId xmlns:a16="http://schemas.microsoft.com/office/drawing/2014/main" id="{B71310C3-DF84-1F57-AC7C-E342A682506E}"/>
                </a:ext>
              </a:extLst>
            </p:cNvPr>
            <p:cNvSpPr>
              <a:spLocks/>
            </p:cNvSpPr>
            <p:nvPr/>
          </p:nvSpPr>
          <p:spPr bwMode="auto">
            <a:xfrm>
              <a:off x="4147" y="1193"/>
              <a:ext cx="19" cy="17"/>
            </a:xfrm>
            <a:custGeom>
              <a:avLst/>
              <a:gdLst>
                <a:gd name="T0" fmla="*/ 3 w 19"/>
                <a:gd name="T1" fmla="*/ 0 h 17"/>
                <a:gd name="T2" fmla="*/ 18 w 19"/>
                <a:gd name="T3" fmla="*/ 5 h 17"/>
                <a:gd name="T4" fmla="*/ 0 w 19"/>
                <a:gd name="T5" fmla="*/ 16 h 17"/>
                <a:gd name="T6" fmla="*/ 0 60000 65536"/>
                <a:gd name="T7" fmla="*/ 0 60000 65536"/>
                <a:gd name="T8" fmla="*/ 0 60000 65536"/>
              </a:gdLst>
              <a:ahLst/>
              <a:cxnLst>
                <a:cxn ang="T6">
                  <a:pos x="T0" y="T1"/>
                </a:cxn>
                <a:cxn ang="T7">
                  <a:pos x="T2" y="T3"/>
                </a:cxn>
                <a:cxn ang="T8">
                  <a:pos x="T4" y="T5"/>
                </a:cxn>
              </a:cxnLst>
              <a:rect l="0" t="0" r="r" b="b"/>
              <a:pathLst>
                <a:path w="19" h="17">
                  <a:moveTo>
                    <a:pt x="3" y="0"/>
                  </a:moveTo>
                  <a:lnTo>
                    <a:pt x="18" y="5"/>
                  </a:lnTo>
                  <a:lnTo>
                    <a:pt x="0" y="16"/>
                  </a:lnTo>
                </a:path>
              </a:pathLst>
            </a:custGeom>
            <a:noFill/>
            <a:ln w="12700" cap="rnd" cmpd="sng">
              <a:solidFill>
                <a:srgbClr val="000000"/>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382" name="Line 858">
              <a:extLst>
                <a:ext uri="{FF2B5EF4-FFF2-40B4-BE49-F238E27FC236}">
                  <a16:creationId xmlns:a16="http://schemas.microsoft.com/office/drawing/2014/main" id="{955CE2B9-EF27-2AF8-9E65-24446FFFDAB9}"/>
                </a:ext>
              </a:extLst>
            </p:cNvPr>
            <p:cNvSpPr>
              <a:spLocks noChangeShapeType="1"/>
            </p:cNvSpPr>
            <p:nvPr/>
          </p:nvSpPr>
          <p:spPr bwMode="auto">
            <a:xfrm>
              <a:off x="4359" y="1784"/>
              <a:ext cx="521" cy="2007"/>
            </a:xfrm>
            <a:prstGeom prst="line">
              <a:avLst/>
            </a:prstGeom>
            <a:noFill/>
            <a:ln w="12700">
              <a:solidFill>
                <a:srgbClr val="FFC28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383" name="Freeform 859">
              <a:extLst>
                <a:ext uri="{FF2B5EF4-FFF2-40B4-BE49-F238E27FC236}">
                  <a16:creationId xmlns:a16="http://schemas.microsoft.com/office/drawing/2014/main" id="{E9931056-0BB8-0B52-BD0D-AACE5DFF9422}"/>
                </a:ext>
              </a:extLst>
            </p:cNvPr>
            <p:cNvSpPr>
              <a:spLocks/>
            </p:cNvSpPr>
            <p:nvPr/>
          </p:nvSpPr>
          <p:spPr bwMode="auto">
            <a:xfrm>
              <a:off x="4316" y="1783"/>
              <a:ext cx="445" cy="2011"/>
            </a:xfrm>
            <a:custGeom>
              <a:avLst/>
              <a:gdLst>
                <a:gd name="T0" fmla="*/ 444 w 445"/>
                <a:gd name="T1" fmla="*/ 2010 h 2011"/>
                <a:gd name="T2" fmla="*/ 0 w 445"/>
                <a:gd name="T3" fmla="*/ 0 h 2011"/>
                <a:gd name="T4" fmla="*/ 40 w 445"/>
                <a:gd name="T5" fmla="*/ 0 h 2011"/>
                <a:gd name="T6" fmla="*/ 0 60000 65536"/>
                <a:gd name="T7" fmla="*/ 0 60000 65536"/>
                <a:gd name="T8" fmla="*/ 0 60000 65536"/>
              </a:gdLst>
              <a:ahLst/>
              <a:cxnLst>
                <a:cxn ang="T6">
                  <a:pos x="T0" y="T1"/>
                </a:cxn>
                <a:cxn ang="T7">
                  <a:pos x="T2" y="T3"/>
                </a:cxn>
                <a:cxn ang="T8">
                  <a:pos x="T4" y="T5"/>
                </a:cxn>
              </a:cxnLst>
              <a:rect l="0" t="0" r="r" b="b"/>
              <a:pathLst>
                <a:path w="445" h="2011">
                  <a:moveTo>
                    <a:pt x="444" y="2010"/>
                  </a:moveTo>
                  <a:lnTo>
                    <a:pt x="0" y="0"/>
                  </a:lnTo>
                  <a:lnTo>
                    <a:pt x="40" y="0"/>
                  </a:lnTo>
                </a:path>
              </a:pathLst>
            </a:custGeom>
            <a:noFill/>
            <a:ln w="12700" cap="rnd" cmpd="sng">
              <a:solidFill>
                <a:srgbClr val="824200"/>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384" name="Line 860">
              <a:extLst>
                <a:ext uri="{FF2B5EF4-FFF2-40B4-BE49-F238E27FC236}">
                  <a16:creationId xmlns:a16="http://schemas.microsoft.com/office/drawing/2014/main" id="{D5C55CBC-2BD3-2592-3771-CDAB413728FF}"/>
                </a:ext>
              </a:extLst>
            </p:cNvPr>
            <p:cNvSpPr>
              <a:spLocks noChangeShapeType="1"/>
            </p:cNvSpPr>
            <p:nvPr/>
          </p:nvSpPr>
          <p:spPr bwMode="auto">
            <a:xfrm>
              <a:off x="4460" y="1784"/>
              <a:ext cx="447" cy="1433"/>
            </a:xfrm>
            <a:prstGeom prst="line">
              <a:avLst/>
            </a:prstGeom>
            <a:noFill/>
            <a:ln w="12700">
              <a:solidFill>
                <a:srgbClr val="FFC28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385" name="Freeform 861">
              <a:extLst>
                <a:ext uri="{FF2B5EF4-FFF2-40B4-BE49-F238E27FC236}">
                  <a16:creationId xmlns:a16="http://schemas.microsoft.com/office/drawing/2014/main" id="{CBB880BE-11BD-5EFA-F97D-2F268651C130}"/>
                </a:ext>
              </a:extLst>
            </p:cNvPr>
            <p:cNvSpPr>
              <a:spLocks/>
            </p:cNvSpPr>
            <p:nvPr/>
          </p:nvSpPr>
          <p:spPr bwMode="auto">
            <a:xfrm>
              <a:off x="4394" y="1783"/>
              <a:ext cx="382" cy="1435"/>
            </a:xfrm>
            <a:custGeom>
              <a:avLst/>
              <a:gdLst>
                <a:gd name="T0" fmla="*/ 381 w 382"/>
                <a:gd name="T1" fmla="*/ 1434 h 1435"/>
                <a:gd name="T2" fmla="*/ 0 w 382"/>
                <a:gd name="T3" fmla="*/ 0 h 1435"/>
                <a:gd name="T4" fmla="*/ 62 w 382"/>
                <a:gd name="T5" fmla="*/ 0 h 1435"/>
                <a:gd name="T6" fmla="*/ 0 60000 65536"/>
                <a:gd name="T7" fmla="*/ 0 60000 65536"/>
                <a:gd name="T8" fmla="*/ 0 60000 65536"/>
              </a:gdLst>
              <a:ahLst/>
              <a:cxnLst>
                <a:cxn ang="T6">
                  <a:pos x="T0" y="T1"/>
                </a:cxn>
                <a:cxn ang="T7">
                  <a:pos x="T2" y="T3"/>
                </a:cxn>
                <a:cxn ang="T8">
                  <a:pos x="T4" y="T5"/>
                </a:cxn>
              </a:cxnLst>
              <a:rect l="0" t="0" r="r" b="b"/>
              <a:pathLst>
                <a:path w="382" h="1435">
                  <a:moveTo>
                    <a:pt x="381" y="1434"/>
                  </a:moveTo>
                  <a:lnTo>
                    <a:pt x="0" y="0"/>
                  </a:lnTo>
                  <a:lnTo>
                    <a:pt x="62" y="0"/>
                  </a:lnTo>
                </a:path>
              </a:pathLst>
            </a:custGeom>
            <a:noFill/>
            <a:ln w="12700" cap="rnd" cmpd="sng">
              <a:solidFill>
                <a:srgbClr val="824200"/>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386" name="Line 862">
              <a:extLst>
                <a:ext uri="{FF2B5EF4-FFF2-40B4-BE49-F238E27FC236}">
                  <a16:creationId xmlns:a16="http://schemas.microsoft.com/office/drawing/2014/main" id="{043A1C07-AE70-428F-92F4-1BF8556161B9}"/>
                </a:ext>
              </a:extLst>
            </p:cNvPr>
            <p:cNvSpPr>
              <a:spLocks noChangeShapeType="1"/>
            </p:cNvSpPr>
            <p:nvPr/>
          </p:nvSpPr>
          <p:spPr bwMode="auto">
            <a:xfrm>
              <a:off x="4539" y="1784"/>
              <a:ext cx="512" cy="1432"/>
            </a:xfrm>
            <a:prstGeom prst="line">
              <a:avLst/>
            </a:prstGeom>
            <a:noFill/>
            <a:ln w="12700">
              <a:solidFill>
                <a:srgbClr val="FFC28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387" name="Freeform 863">
              <a:extLst>
                <a:ext uri="{FF2B5EF4-FFF2-40B4-BE49-F238E27FC236}">
                  <a16:creationId xmlns:a16="http://schemas.microsoft.com/office/drawing/2014/main" id="{BEA79534-54FC-93E5-FB08-90C9DD2A3E32}"/>
                </a:ext>
              </a:extLst>
            </p:cNvPr>
            <p:cNvSpPr>
              <a:spLocks/>
            </p:cNvSpPr>
            <p:nvPr/>
          </p:nvSpPr>
          <p:spPr bwMode="auto">
            <a:xfrm>
              <a:off x="4494" y="1783"/>
              <a:ext cx="453" cy="1435"/>
            </a:xfrm>
            <a:custGeom>
              <a:avLst/>
              <a:gdLst>
                <a:gd name="T0" fmla="*/ 452 w 453"/>
                <a:gd name="T1" fmla="*/ 1434 h 1435"/>
                <a:gd name="T2" fmla="*/ 0 w 453"/>
                <a:gd name="T3" fmla="*/ 0 h 1435"/>
                <a:gd name="T4" fmla="*/ 42 w 453"/>
                <a:gd name="T5" fmla="*/ 0 h 1435"/>
                <a:gd name="T6" fmla="*/ 0 60000 65536"/>
                <a:gd name="T7" fmla="*/ 0 60000 65536"/>
                <a:gd name="T8" fmla="*/ 0 60000 65536"/>
              </a:gdLst>
              <a:ahLst/>
              <a:cxnLst>
                <a:cxn ang="T6">
                  <a:pos x="T0" y="T1"/>
                </a:cxn>
                <a:cxn ang="T7">
                  <a:pos x="T2" y="T3"/>
                </a:cxn>
                <a:cxn ang="T8">
                  <a:pos x="T4" y="T5"/>
                </a:cxn>
              </a:cxnLst>
              <a:rect l="0" t="0" r="r" b="b"/>
              <a:pathLst>
                <a:path w="453" h="1435">
                  <a:moveTo>
                    <a:pt x="452" y="1434"/>
                  </a:moveTo>
                  <a:lnTo>
                    <a:pt x="0" y="0"/>
                  </a:lnTo>
                  <a:lnTo>
                    <a:pt x="42" y="0"/>
                  </a:lnTo>
                </a:path>
              </a:pathLst>
            </a:custGeom>
            <a:noFill/>
            <a:ln w="12700" cap="rnd" cmpd="sng">
              <a:solidFill>
                <a:srgbClr val="824200"/>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388" name="Freeform 864">
              <a:extLst>
                <a:ext uri="{FF2B5EF4-FFF2-40B4-BE49-F238E27FC236}">
                  <a16:creationId xmlns:a16="http://schemas.microsoft.com/office/drawing/2014/main" id="{72EF2395-3024-F3F1-65E6-A43BDEB40221}"/>
                </a:ext>
              </a:extLst>
            </p:cNvPr>
            <p:cNvSpPr>
              <a:spLocks/>
            </p:cNvSpPr>
            <p:nvPr/>
          </p:nvSpPr>
          <p:spPr bwMode="auto">
            <a:xfrm>
              <a:off x="3922" y="1553"/>
              <a:ext cx="155" cy="17"/>
            </a:xfrm>
            <a:custGeom>
              <a:avLst/>
              <a:gdLst>
                <a:gd name="T0" fmla="*/ 0 w 155"/>
                <a:gd name="T1" fmla="*/ 0 h 17"/>
                <a:gd name="T2" fmla="*/ 147 w 155"/>
                <a:gd name="T3" fmla="*/ 0 h 17"/>
                <a:gd name="T4" fmla="*/ 154 w 155"/>
                <a:gd name="T5" fmla="*/ 16 h 17"/>
                <a:gd name="T6" fmla="*/ 0 60000 65536"/>
                <a:gd name="T7" fmla="*/ 0 60000 65536"/>
                <a:gd name="T8" fmla="*/ 0 60000 65536"/>
              </a:gdLst>
              <a:ahLst/>
              <a:cxnLst>
                <a:cxn ang="T6">
                  <a:pos x="T0" y="T1"/>
                </a:cxn>
                <a:cxn ang="T7">
                  <a:pos x="T2" y="T3"/>
                </a:cxn>
                <a:cxn ang="T8">
                  <a:pos x="T4" y="T5"/>
                </a:cxn>
              </a:cxnLst>
              <a:rect l="0" t="0" r="r" b="b"/>
              <a:pathLst>
                <a:path w="155" h="17">
                  <a:moveTo>
                    <a:pt x="0" y="0"/>
                  </a:moveTo>
                  <a:lnTo>
                    <a:pt x="147" y="0"/>
                  </a:lnTo>
                  <a:lnTo>
                    <a:pt x="154" y="16"/>
                  </a:lnTo>
                </a:path>
              </a:pathLst>
            </a:custGeom>
            <a:noFill/>
            <a:ln w="12700" cap="rnd" cmpd="sng">
              <a:solidFill>
                <a:srgbClr val="000000"/>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389" name="Freeform 865">
              <a:extLst>
                <a:ext uri="{FF2B5EF4-FFF2-40B4-BE49-F238E27FC236}">
                  <a16:creationId xmlns:a16="http://schemas.microsoft.com/office/drawing/2014/main" id="{2D9B3BA8-DADF-B259-437C-BD3386191813}"/>
                </a:ext>
              </a:extLst>
            </p:cNvPr>
            <p:cNvSpPr>
              <a:spLocks/>
            </p:cNvSpPr>
            <p:nvPr/>
          </p:nvSpPr>
          <p:spPr bwMode="auto">
            <a:xfrm>
              <a:off x="3768" y="1777"/>
              <a:ext cx="261" cy="17"/>
            </a:xfrm>
            <a:custGeom>
              <a:avLst/>
              <a:gdLst>
                <a:gd name="T0" fmla="*/ 0 w 261"/>
                <a:gd name="T1" fmla="*/ 0 h 17"/>
                <a:gd name="T2" fmla="*/ 249 w 261"/>
                <a:gd name="T3" fmla="*/ 0 h 17"/>
                <a:gd name="T4" fmla="*/ 260 w 261"/>
                <a:gd name="T5" fmla="*/ 16 h 17"/>
                <a:gd name="T6" fmla="*/ 0 60000 65536"/>
                <a:gd name="T7" fmla="*/ 0 60000 65536"/>
                <a:gd name="T8" fmla="*/ 0 60000 65536"/>
              </a:gdLst>
              <a:ahLst/>
              <a:cxnLst>
                <a:cxn ang="T6">
                  <a:pos x="T0" y="T1"/>
                </a:cxn>
                <a:cxn ang="T7">
                  <a:pos x="T2" y="T3"/>
                </a:cxn>
                <a:cxn ang="T8">
                  <a:pos x="T4" y="T5"/>
                </a:cxn>
              </a:cxnLst>
              <a:rect l="0" t="0" r="r" b="b"/>
              <a:pathLst>
                <a:path w="261" h="17">
                  <a:moveTo>
                    <a:pt x="0" y="0"/>
                  </a:moveTo>
                  <a:lnTo>
                    <a:pt x="249" y="0"/>
                  </a:lnTo>
                  <a:lnTo>
                    <a:pt x="260" y="16"/>
                  </a:lnTo>
                </a:path>
              </a:pathLst>
            </a:custGeom>
            <a:noFill/>
            <a:ln w="12700" cap="rnd" cmpd="sng">
              <a:solidFill>
                <a:srgbClr val="000000"/>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390" name="Freeform 866">
              <a:extLst>
                <a:ext uri="{FF2B5EF4-FFF2-40B4-BE49-F238E27FC236}">
                  <a16:creationId xmlns:a16="http://schemas.microsoft.com/office/drawing/2014/main" id="{C8A338BD-4579-12A3-2318-FD55162DD710}"/>
                </a:ext>
              </a:extLst>
            </p:cNvPr>
            <p:cNvSpPr>
              <a:spLocks/>
            </p:cNvSpPr>
            <p:nvPr/>
          </p:nvSpPr>
          <p:spPr bwMode="auto">
            <a:xfrm>
              <a:off x="4271" y="1777"/>
              <a:ext cx="265" cy="17"/>
            </a:xfrm>
            <a:custGeom>
              <a:avLst/>
              <a:gdLst>
                <a:gd name="T0" fmla="*/ 264 w 265"/>
                <a:gd name="T1" fmla="*/ 0 h 17"/>
                <a:gd name="T2" fmla="*/ 12 w 265"/>
                <a:gd name="T3" fmla="*/ 0 h 17"/>
                <a:gd name="T4" fmla="*/ 0 w 265"/>
                <a:gd name="T5" fmla="*/ 16 h 17"/>
                <a:gd name="T6" fmla="*/ 0 60000 65536"/>
                <a:gd name="T7" fmla="*/ 0 60000 65536"/>
                <a:gd name="T8" fmla="*/ 0 60000 65536"/>
              </a:gdLst>
              <a:ahLst/>
              <a:cxnLst>
                <a:cxn ang="T6">
                  <a:pos x="T0" y="T1"/>
                </a:cxn>
                <a:cxn ang="T7">
                  <a:pos x="T2" y="T3"/>
                </a:cxn>
                <a:cxn ang="T8">
                  <a:pos x="T4" y="T5"/>
                </a:cxn>
              </a:cxnLst>
              <a:rect l="0" t="0" r="r" b="b"/>
              <a:pathLst>
                <a:path w="265" h="17">
                  <a:moveTo>
                    <a:pt x="264" y="0"/>
                  </a:moveTo>
                  <a:lnTo>
                    <a:pt x="12" y="0"/>
                  </a:lnTo>
                  <a:lnTo>
                    <a:pt x="0" y="16"/>
                  </a:lnTo>
                </a:path>
              </a:pathLst>
            </a:custGeom>
            <a:noFill/>
            <a:ln w="12700" cap="rnd" cmpd="sng">
              <a:solidFill>
                <a:srgbClr val="000000"/>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391" name="Freeform 867">
              <a:extLst>
                <a:ext uri="{FF2B5EF4-FFF2-40B4-BE49-F238E27FC236}">
                  <a16:creationId xmlns:a16="http://schemas.microsoft.com/office/drawing/2014/main" id="{EA38E9E4-8BB4-78CA-0022-5734AE69EC13}"/>
                </a:ext>
              </a:extLst>
            </p:cNvPr>
            <p:cNvSpPr>
              <a:spLocks/>
            </p:cNvSpPr>
            <p:nvPr/>
          </p:nvSpPr>
          <p:spPr bwMode="auto">
            <a:xfrm>
              <a:off x="4790" y="3237"/>
              <a:ext cx="314" cy="39"/>
            </a:xfrm>
            <a:custGeom>
              <a:avLst/>
              <a:gdLst>
                <a:gd name="T0" fmla="*/ 313 w 314"/>
                <a:gd name="T1" fmla="*/ 0 h 39"/>
                <a:gd name="T2" fmla="*/ 41 w 314"/>
                <a:gd name="T3" fmla="*/ 0 h 39"/>
                <a:gd name="T4" fmla="*/ 0 w 314"/>
                <a:gd name="T5" fmla="*/ 38 h 39"/>
                <a:gd name="T6" fmla="*/ 0 60000 65536"/>
                <a:gd name="T7" fmla="*/ 0 60000 65536"/>
                <a:gd name="T8" fmla="*/ 0 60000 65536"/>
              </a:gdLst>
              <a:ahLst/>
              <a:cxnLst>
                <a:cxn ang="T6">
                  <a:pos x="T0" y="T1"/>
                </a:cxn>
                <a:cxn ang="T7">
                  <a:pos x="T2" y="T3"/>
                </a:cxn>
                <a:cxn ang="T8">
                  <a:pos x="T4" y="T5"/>
                </a:cxn>
              </a:cxnLst>
              <a:rect l="0" t="0" r="r" b="b"/>
              <a:pathLst>
                <a:path w="314" h="39">
                  <a:moveTo>
                    <a:pt x="313" y="0"/>
                  </a:moveTo>
                  <a:lnTo>
                    <a:pt x="41" y="0"/>
                  </a:lnTo>
                  <a:lnTo>
                    <a:pt x="0" y="38"/>
                  </a:lnTo>
                </a:path>
              </a:pathLst>
            </a:custGeom>
            <a:noFill/>
            <a:ln w="12700" cap="rnd" cmpd="sng">
              <a:solidFill>
                <a:srgbClr val="000000"/>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392" name="Freeform 868">
              <a:extLst>
                <a:ext uri="{FF2B5EF4-FFF2-40B4-BE49-F238E27FC236}">
                  <a16:creationId xmlns:a16="http://schemas.microsoft.com/office/drawing/2014/main" id="{4CE2F42E-B74A-691B-5A8E-546FA27B5CB9}"/>
                </a:ext>
              </a:extLst>
            </p:cNvPr>
            <p:cNvSpPr>
              <a:spLocks/>
            </p:cNvSpPr>
            <p:nvPr/>
          </p:nvSpPr>
          <p:spPr bwMode="auto">
            <a:xfrm>
              <a:off x="3205" y="3237"/>
              <a:ext cx="312" cy="34"/>
            </a:xfrm>
            <a:custGeom>
              <a:avLst/>
              <a:gdLst>
                <a:gd name="T0" fmla="*/ 0 w 312"/>
                <a:gd name="T1" fmla="*/ 0 h 34"/>
                <a:gd name="T2" fmla="*/ 274 w 312"/>
                <a:gd name="T3" fmla="*/ 0 h 34"/>
                <a:gd name="T4" fmla="*/ 311 w 312"/>
                <a:gd name="T5" fmla="*/ 33 h 34"/>
                <a:gd name="T6" fmla="*/ 0 60000 65536"/>
                <a:gd name="T7" fmla="*/ 0 60000 65536"/>
                <a:gd name="T8" fmla="*/ 0 60000 65536"/>
              </a:gdLst>
              <a:ahLst/>
              <a:cxnLst>
                <a:cxn ang="T6">
                  <a:pos x="T0" y="T1"/>
                </a:cxn>
                <a:cxn ang="T7">
                  <a:pos x="T2" y="T3"/>
                </a:cxn>
                <a:cxn ang="T8">
                  <a:pos x="T4" y="T5"/>
                </a:cxn>
              </a:cxnLst>
              <a:rect l="0" t="0" r="r" b="b"/>
              <a:pathLst>
                <a:path w="312" h="34">
                  <a:moveTo>
                    <a:pt x="0" y="0"/>
                  </a:moveTo>
                  <a:lnTo>
                    <a:pt x="274" y="0"/>
                  </a:lnTo>
                  <a:lnTo>
                    <a:pt x="311" y="33"/>
                  </a:lnTo>
                </a:path>
              </a:pathLst>
            </a:custGeom>
            <a:noFill/>
            <a:ln w="12700" cap="rnd" cmpd="sng">
              <a:solidFill>
                <a:srgbClr val="000000"/>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393" name="Line 869">
              <a:extLst>
                <a:ext uri="{FF2B5EF4-FFF2-40B4-BE49-F238E27FC236}">
                  <a16:creationId xmlns:a16="http://schemas.microsoft.com/office/drawing/2014/main" id="{EE205665-B5F1-548F-210B-34797A9EEC89}"/>
                </a:ext>
              </a:extLst>
            </p:cNvPr>
            <p:cNvSpPr>
              <a:spLocks noChangeShapeType="1"/>
            </p:cNvSpPr>
            <p:nvPr/>
          </p:nvSpPr>
          <p:spPr bwMode="auto">
            <a:xfrm flipH="1">
              <a:off x="3240" y="3217"/>
              <a:ext cx="1353" cy="0"/>
            </a:xfrm>
            <a:prstGeom prst="line">
              <a:avLst/>
            </a:prstGeom>
            <a:noFill/>
            <a:ln w="508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394" name="Line 870">
              <a:extLst>
                <a:ext uri="{FF2B5EF4-FFF2-40B4-BE49-F238E27FC236}">
                  <a16:creationId xmlns:a16="http://schemas.microsoft.com/office/drawing/2014/main" id="{B6A1627E-4929-2BD6-0AF8-6F64A211CCE3}"/>
                </a:ext>
              </a:extLst>
            </p:cNvPr>
            <p:cNvSpPr>
              <a:spLocks noChangeShapeType="1"/>
            </p:cNvSpPr>
            <p:nvPr/>
          </p:nvSpPr>
          <p:spPr bwMode="auto">
            <a:xfrm flipH="1">
              <a:off x="3587" y="3217"/>
              <a:ext cx="75"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395" name="Line 871">
              <a:extLst>
                <a:ext uri="{FF2B5EF4-FFF2-40B4-BE49-F238E27FC236}">
                  <a16:creationId xmlns:a16="http://schemas.microsoft.com/office/drawing/2014/main" id="{0E9E1BCE-7AF1-A101-EC8D-8CC62E8E659A}"/>
                </a:ext>
              </a:extLst>
            </p:cNvPr>
            <p:cNvSpPr>
              <a:spLocks noChangeShapeType="1"/>
            </p:cNvSpPr>
            <p:nvPr/>
          </p:nvSpPr>
          <p:spPr bwMode="auto">
            <a:xfrm flipH="1">
              <a:off x="3572" y="3279"/>
              <a:ext cx="76"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396" name="Line 872">
              <a:extLst>
                <a:ext uri="{FF2B5EF4-FFF2-40B4-BE49-F238E27FC236}">
                  <a16:creationId xmlns:a16="http://schemas.microsoft.com/office/drawing/2014/main" id="{2085C4B3-A534-2995-2F5D-0F7C18B7C0A7}"/>
                </a:ext>
              </a:extLst>
            </p:cNvPr>
            <p:cNvSpPr>
              <a:spLocks noChangeShapeType="1"/>
            </p:cNvSpPr>
            <p:nvPr/>
          </p:nvSpPr>
          <p:spPr bwMode="auto">
            <a:xfrm flipH="1">
              <a:off x="3553" y="3344"/>
              <a:ext cx="83"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397" name="Line 873">
              <a:extLst>
                <a:ext uri="{FF2B5EF4-FFF2-40B4-BE49-F238E27FC236}">
                  <a16:creationId xmlns:a16="http://schemas.microsoft.com/office/drawing/2014/main" id="{F679E85C-7DB4-0955-4844-F52DD65894C2}"/>
                </a:ext>
              </a:extLst>
            </p:cNvPr>
            <p:cNvSpPr>
              <a:spLocks noChangeShapeType="1"/>
            </p:cNvSpPr>
            <p:nvPr/>
          </p:nvSpPr>
          <p:spPr bwMode="auto">
            <a:xfrm flipH="1">
              <a:off x="3533" y="3412"/>
              <a:ext cx="86"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398" name="Line 874">
              <a:extLst>
                <a:ext uri="{FF2B5EF4-FFF2-40B4-BE49-F238E27FC236}">
                  <a16:creationId xmlns:a16="http://schemas.microsoft.com/office/drawing/2014/main" id="{F01E34B3-3A64-BE83-D8E4-08AC95281A25}"/>
                </a:ext>
              </a:extLst>
            </p:cNvPr>
            <p:cNvSpPr>
              <a:spLocks noChangeShapeType="1"/>
            </p:cNvSpPr>
            <p:nvPr/>
          </p:nvSpPr>
          <p:spPr bwMode="auto">
            <a:xfrm flipH="1">
              <a:off x="3516" y="3481"/>
              <a:ext cx="90"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399" name="Line 875">
              <a:extLst>
                <a:ext uri="{FF2B5EF4-FFF2-40B4-BE49-F238E27FC236}">
                  <a16:creationId xmlns:a16="http://schemas.microsoft.com/office/drawing/2014/main" id="{A03F90C4-A6BC-F6B6-2026-AAE87C1A3A56}"/>
                </a:ext>
              </a:extLst>
            </p:cNvPr>
            <p:cNvSpPr>
              <a:spLocks noChangeShapeType="1"/>
            </p:cNvSpPr>
            <p:nvPr/>
          </p:nvSpPr>
          <p:spPr bwMode="auto">
            <a:xfrm flipH="1">
              <a:off x="3497" y="3551"/>
              <a:ext cx="90"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400" name="Line 876">
              <a:extLst>
                <a:ext uri="{FF2B5EF4-FFF2-40B4-BE49-F238E27FC236}">
                  <a16:creationId xmlns:a16="http://schemas.microsoft.com/office/drawing/2014/main" id="{A4849989-B54C-C374-EB22-E09D561BB88C}"/>
                </a:ext>
              </a:extLst>
            </p:cNvPr>
            <p:cNvSpPr>
              <a:spLocks noChangeShapeType="1"/>
            </p:cNvSpPr>
            <p:nvPr/>
          </p:nvSpPr>
          <p:spPr bwMode="auto">
            <a:xfrm flipH="1">
              <a:off x="3479" y="3621"/>
              <a:ext cx="93"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401" name="Line 877">
              <a:extLst>
                <a:ext uri="{FF2B5EF4-FFF2-40B4-BE49-F238E27FC236}">
                  <a16:creationId xmlns:a16="http://schemas.microsoft.com/office/drawing/2014/main" id="{937334E0-E50A-9570-E795-855E9A956FC6}"/>
                </a:ext>
              </a:extLst>
            </p:cNvPr>
            <p:cNvSpPr>
              <a:spLocks noChangeShapeType="1"/>
            </p:cNvSpPr>
            <p:nvPr/>
          </p:nvSpPr>
          <p:spPr bwMode="auto">
            <a:xfrm flipH="1">
              <a:off x="3457" y="3695"/>
              <a:ext cx="98"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402" name="Line 878">
              <a:extLst>
                <a:ext uri="{FF2B5EF4-FFF2-40B4-BE49-F238E27FC236}">
                  <a16:creationId xmlns:a16="http://schemas.microsoft.com/office/drawing/2014/main" id="{0C9F1B2B-FF0B-7AD0-45DE-60FB6AB16C6B}"/>
                </a:ext>
              </a:extLst>
            </p:cNvPr>
            <p:cNvSpPr>
              <a:spLocks noChangeShapeType="1"/>
            </p:cNvSpPr>
            <p:nvPr/>
          </p:nvSpPr>
          <p:spPr bwMode="auto">
            <a:xfrm flipV="1">
              <a:off x="3480" y="1789"/>
              <a:ext cx="485" cy="1999"/>
            </a:xfrm>
            <a:prstGeom prst="line">
              <a:avLst/>
            </a:prstGeom>
            <a:noFill/>
            <a:ln w="12700">
              <a:solidFill>
                <a:srgbClr val="B2B2B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403" name="Line 879">
              <a:extLst>
                <a:ext uri="{FF2B5EF4-FFF2-40B4-BE49-F238E27FC236}">
                  <a16:creationId xmlns:a16="http://schemas.microsoft.com/office/drawing/2014/main" id="{67E01BAE-1F6A-6D8E-9E1E-8D0FAD2C5B6A}"/>
                </a:ext>
              </a:extLst>
            </p:cNvPr>
            <p:cNvSpPr>
              <a:spLocks noChangeShapeType="1"/>
            </p:cNvSpPr>
            <p:nvPr/>
          </p:nvSpPr>
          <p:spPr bwMode="auto">
            <a:xfrm flipH="1">
              <a:off x="3723" y="3003"/>
              <a:ext cx="137" cy="793"/>
            </a:xfrm>
            <a:prstGeom prst="line">
              <a:avLst/>
            </a:prstGeom>
            <a:noFill/>
            <a:ln w="508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404" name="Line 880">
              <a:extLst>
                <a:ext uri="{FF2B5EF4-FFF2-40B4-BE49-F238E27FC236}">
                  <a16:creationId xmlns:a16="http://schemas.microsoft.com/office/drawing/2014/main" id="{EDC3D0C9-E8EB-8FB5-5E0A-A30C58052796}"/>
                </a:ext>
              </a:extLst>
            </p:cNvPr>
            <p:cNvSpPr>
              <a:spLocks noChangeShapeType="1"/>
            </p:cNvSpPr>
            <p:nvPr/>
          </p:nvSpPr>
          <p:spPr bwMode="auto">
            <a:xfrm flipH="1">
              <a:off x="4062" y="3551"/>
              <a:ext cx="184"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405" name="Line 881">
              <a:extLst>
                <a:ext uri="{FF2B5EF4-FFF2-40B4-BE49-F238E27FC236}">
                  <a16:creationId xmlns:a16="http://schemas.microsoft.com/office/drawing/2014/main" id="{29E4DAFF-3CBA-ECF9-2EF4-9782F295B633}"/>
                </a:ext>
              </a:extLst>
            </p:cNvPr>
            <p:cNvSpPr>
              <a:spLocks noChangeShapeType="1"/>
            </p:cNvSpPr>
            <p:nvPr/>
          </p:nvSpPr>
          <p:spPr bwMode="auto">
            <a:xfrm flipV="1">
              <a:off x="4151" y="3003"/>
              <a:ext cx="1" cy="793"/>
            </a:xfrm>
            <a:prstGeom prst="line">
              <a:avLst/>
            </a:prstGeom>
            <a:noFill/>
            <a:ln w="508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406" name="Line 882">
              <a:extLst>
                <a:ext uri="{FF2B5EF4-FFF2-40B4-BE49-F238E27FC236}">
                  <a16:creationId xmlns:a16="http://schemas.microsoft.com/office/drawing/2014/main" id="{12F951B3-17B8-D26E-162E-6437BB80A5CA}"/>
                </a:ext>
              </a:extLst>
            </p:cNvPr>
            <p:cNvSpPr>
              <a:spLocks noChangeShapeType="1"/>
            </p:cNvSpPr>
            <p:nvPr/>
          </p:nvSpPr>
          <p:spPr bwMode="auto">
            <a:xfrm>
              <a:off x="4447" y="3003"/>
              <a:ext cx="135" cy="793"/>
            </a:xfrm>
            <a:prstGeom prst="line">
              <a:avLst/>
            </a:prstGeom>
            <a:noFill/>
            <a:ln w="508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407" name="Line 883">
              <a:extLst>
                <a:ext uri="{FF2B5EF4-FFF2-40B4-BE49-F238E27FC236}">
                  <a16:creationId xmlns:a16="http://schemas.microsoft.com/office/drawing/2014/main" id="{39431C7C-7041-3F50-533C-45A9B0ECFE74}"/>
                </a:ext>
              </a:extLst>
            </p:cNvPr>
            <p:cNvSpPr>
              <a:spLocks noChangeShapeType="1"/>
            </p:cNvSpPr>
            <p:nvPr/>
          </p:nvSpPr>
          <p:spPr bwMode="auto">
            <a:xfrm>
              <a:off x="3788" y="3055"/>
              <a:ext cx="133"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408" name="Line 884">
              <a:extLst>
                <a:ext uri="{FF2B5EF4-FFF2-40B4-BE49-F238E27FC236}">
                  <a16:creationId xmlns:a16="http://schemas.microsoft.com/office/drawing/2014/main" id="{6C163E17-F342-5E54-742B-E784D32CB3ED}"/>
                </a:ext>
              </a:extLst>
            </p:cNvPr>
            <p:cNvSpPr>
              <a:spLocks noChangeShapeType="1"/>
            </p:cNvSpPr>
            <p:nvPr/>
          </p:nvSpPr>
          <p:spPr bwMode="auto">
            <a:xfrm>
              <a:off x="3778" y="3106"/>
              <a:ext cx="139"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409" name="Line 885">
              <a:extLst>
                <a:ext uri="{FF2B5EF4-FFF2-40B4-BE49-F238E27FC236}">
                  <a16:creationId xmlns:a16="http://schemas.microsoft.com/office/drawing/2014/main" id="{81BC9E39-1B27-6F0E-0325-BAFF974CD16E}"/>
                </a:ext>
              </a:extLst>
            </p:cNvPr>
            <p:cNvSpPr>
              <a:spLocks noChangeShapeType="1"/>
            </p:cNvSpPr>
            <p:nvPr/>
          </p:nvSpPr>
          <p:spPr bwMode="auto">
            <a:xfrm>
              <a:off x="3767" y="3157"/>
              <a:ext cx="142"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410" name="Line 886">
              <a:extLst>
                <a:ext uri="{FF2B5EF4-FFF2-40B4-BE49-F238E27FC236}">
                  <a16:creationId xmlns:a16="http://schemas.microsoft.com/office/drawing/2014/main" id="{03B898E9-4D76-D75F-745E-5D2F954AF1BB}"/>
                </a:ext>
              </a:extLst>
            </p:cNvPr>
            <p:cNvSpPr>
              <a:spLocks noChangeShapeType="1"/>
            </p:cNvSpPr>
            <p:nvPr/>
          </p:nvSpPr>
          <p:spPr bwMode="auto">
            <a:xfrm>
              <a:off x="3753" y="3217"/>
              <a:ext cx="152"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411" name="Line 887">
              <a:extLst>
                <a:ext uri="{FF2B5EF4-FFF2-40B4-BE49-F238E27FC236}">
                  <a16:creationId xmlns:a16="http://schemas.microsoft.com/office/drawing/2014/main" id="{C82105A0-FFCA-461B-12CE-D1DFEAA8580F}"/>
                </a:ext>
              </a:extLst>
            </p:cNvPr>
            <p:cNvSpPr>
              <a:spLocks noChangeShapeType="1"/>
            </p:cNvSpPr>
            <p:nvPr/>
          </p:nvSpPr>
          <p:spPr bwMode="auto">
            <a:xfrm>
              <a:off x="3740" y="3279"/>
              <a:ext cx="156"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412" name="Line 888">
              <a:extLst>
                <a:ext uri="{FF2B5EF4-FFF2-40B4-BE49-F238E27FC236}">
                  <a16:creationId xmlns:a16="http://schemas.microsoft.com/office/drawing/2014/main" id="{46B032C1-4BB9-44A8-3D70-1B0D46843A33}"/>
                </a:ext>
              </a:extLst>
            </p:cNvPr>
            <p:cNvSpPr>
              <a:spLocks noChangeShapeType="1"/>
            </p:cNvSpPr>
            <p:nvPr/>
          </p:nvSpPr>
          <p:spPr bwMode="auto">
            <a:xfrm>
              <a:off x="3731" y="3344"/>
              <a:ext cx="156"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413" name="Line 889">
              <a:extLst>
                <a:ext uri="{FF2B5EF4-FFF2-40B4-BE49-F238E27FC236}">
                  <a16:creationId xmlns:a16="http://schemas.microsoft.com/office/drawing/2014/main" id="{963E953F-C275-B758-509C-1565AD3F637A}"/>
                </a:ext>
              </a:extLst>
            </p:cNvPr>
            <p:cNvSpPr>
              <a:spLocks noChangeShapeType="1"/>
            </p:cNvSpPr>
            <p:nvPr/>
          </p:nvSpPr>
          <p:spPr bwMode="auto">
            <a:xfrm>
              <a:off x="3711" y="3412"/>
              <a:ext cx="167"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414" name="Line 890">
              <a:extLst>
                <a:ext uri="{FF2B5EF4-FFF2-40B4-BE49-F238E27FC236}">
                  <a16:creationId xmlns:a16="http://schemas.microsoft.com/office/drawing/2014/main" id="{9870F7D6-9F5F-1F5A-C9B0-86E96962B0E3}"/>
                </a:ext>
              </a:extLst>
            </p:cNvPr>
            <p:cNvSpPr>
              <a:spLocks noChangeShapeType="1"/>
            </p:cNvSpPr>
            <p:nvPr/>
          </p:nvSpPr>
          <p:spPr bwMode="auto">
            <a:xfrm>
              <a:off x="3698" y="3481"/>
              <a:ext cx="171"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415" name="Line 891">
              <a:extLst>
                <a:ext uri="{FF2B5EF4-FFF2-40B4-BE49-F238E27FC236}">
                  <a16:creationId xmlns:a16="http://schemas.microsoft.com/office/drawing/2014/main" id="{53F43E07-9676-1447-BDD9-9A2B1DE051A6}"/>
                </a:ext>
              </a:extLst>
            </p:cNvPr>
            <p:cNvSpPr>
              <a:spLocks noChangeShapeType="1"/>
            </p:cNvSpPr>
            <p:nvPr/>
          </p:nvSpPr>
          <p:spPr bwMode="auto">
            <a:xfrm>
              <a:off x="3682" y="3551"/>
              <a:ext cx="179"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416" name="Line 892">
              <a:extLst>
                <a:ext uri="{FF2B5EF4-FFF2-40B4-BE49-F238E27FC236}">
                  <a16:creationId xmlns:a16="http://schemas.microsoft.com/office/drawing/2014/main" id="{81E602CF-CFD0-E977-E58E-1CE0D5EB94C9}"/>
                </a:ext>
              </a:extLst>
            </p:cNvPr>
            <p:cNvSpPr>
              <a:spLocks noChangeShapeType="1"/>
            </p:cNvSpPr>
            <p:nvPr/>
          </p:nvSpPr>
          <p:spPr bwMode="auto">
            <a:xfrm>
              <a:off x="3666" y="3621"/>
              <a:ext cx="187"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417" name="Line 893">
              <a:extLst>
                <a:ext uri="{FF2B5EF4-FFF2-40B4-BE49-F238E27FC236}">
                  <a16:creationId xmlns:a16="http://schemas.microsoft.com/office/drawing/2014/main" id="{8D6B76C6-99DB-5F97-99E1-9F1681A0DB56}"/>
                </a:ext>
              </a:extLst>
            </p:cNvPr>
            <p:cNvSpPr>
              <a:spLocks noChangeShapeType="1"/>
            </p:cNvSpPr>
            <p:nvPr/>
          </p:nvSpPr>
          <p:spPr bwMode="auto">
            <a:xfrm>
              <a:off x="3655" y="3695"/>
              <a:ext cx="187"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418" name="Line 894">
              <a:extLst>
                <a:ext uri="{FF2B5EF4-FFF2-40B4-BE49-F238E27FC236}">
                  <a16:creationId xmlns:a16="http://schemas.microsoft.com/office/drawing/2014/main" id="{6B366709-DF41-DF85-32FF-F3C6A868646E}"/>
                </a:ext>
              </a:extLst>
            </p:cNvPr>
            <p:cNvSpPr>
              <a:spLocks noChangeShapeType="1"/>
            </p:cNvSpPr>
            <p:nvPr/>
          </p:nvSpPr>
          <p:spPr bwMode="auto">
            <a:xfrm flipV="1">
              <a:off x="3725" y="3018"/>
              <a:ext cx="134" cy="760"/>
            </a:xfrm>
            <a:prstGeom prst="line">
              <a:avLst/>
            </a:prstGeom>
            <a:noFill/>
            <a:ln w="12700">
              <a:solidFill>
                <a:srgbClr val="B2B2B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419" name="Line 895">
              <a:extLst>
                <a:ext uri="{FF2B5EF4-FFF2-40B4-BE49-F238E27FC236}">
                  <a16:creationId xmlns:a16="http://schemas.microsoft.com/office/drawing/2014/main" id="{76C459D1-089B-6C58-CD2D-3F718A87B1D3}"/>
                </a:ext>
              </a:extLst>
            </p:cNvPr>
            <p:cNvSpPr>
              <a:spLocks noChangeShapeType="1"/>
            </p:cNvSpPr>
            <p:nvPr/>
          </p:nvSpPr>
          <p:spPr bwMode="auto">
            <a:xfrm flipH="1">
              <a:off x="4062" y="3621"/>
              <a:ext cx="184"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420" name="Line 896">
              <a:extLst>
                <a:ext uri="{FF2B5EF4-FFF2-40B4-BE49-F238E27FC236}">
                  <a16:creationId xmlns:a16="http://schemas.microsoft.com/office/drawing/2014/main" id="{40AE6962-B54C-3C00-9656-ACD8C6E938F0}"/>
                </a:ext>
              </a:extLst>
            </p:cNvPr>
            <p:cNvSpPr>
              <a:spLocks noChangeShapeType="1"/>
            </p:cNvSpPr>
            <p:nvPr/>
          </p:nvSpPr>
          <p:spPr bwMode="auto">
            <a:xfrm flipH="1">
              <a:off x="4062" y="3481"/>
              <a:ext cx="184"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421" name="Line 897">
              <a:extLst>
                <a:ext uri="{FF2B5EF4-FFF2-40B4-BE49-F238E27FC236}">
                  <a16:creationId xmlns:a16="http://schemas.microsoft.com/office/drawing/2014/main" id="{CA173CD5-DE36-3033-4EB5-D9A733EFC963}"/>
                </a:ext>
              </a:extLst>
            </p:cNvPr>
            <p:cNvSpPr>
              <a:spLocks noChangeShapeType="1"/>
            </p:cNvSpPr>
            <p:nvPr/>
          </p:nvSpPr>
          <p:spPr bwMode="auto">
            <a:xfrm flipH="1">
              <a:off x="4383" y="3055"/>
              <a:ext cx="133"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422" name="Line 898">
              <a:extLst>
                <a:ext uri="{FF2B5EF4-FFF2-40B4-BE49-F238E27FC236}">
                  <a16:creationId xmlns:a16="http://schemas.microsoft.com/office/drawing/2014/main" id="{227F4358-D221-9C46-C0EF-47723886DC89}"/>
                </a:ext>
              </a:extLst>
            </p:cNvPr>
            <p:cNvSpPr>
              <a:spLocks noChangeShapeType="1"/>
            </p:cNvSpPr>
            <p:nvPr/>
          </p:nvSpPr>
          <p:spPr bwMode="auto">
            <a:xfrm flipH="1">
              <a:off x="4385" y="3106"/>
              <a:ext cx="140"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423" name="Line 899">
              <a:extLst>
                <a:ext uri="{FF2B5EF4-FFF2-40B4-BE49-F238E27FC236}">
                  <a16:creationId xmlns:a16="http://schemas.microsoft.com/office/drawing/2014/main" id="{536F5EC3-D73E-32F4-16AE-7E75B6747952}"/>
                </a:ext>
              </a:extLst>
            </p:cNvPr>
            <p:cNvSpPr>
              <a:spLocks noChangeShapeType="1"/>
            </p:cNvSpPr>
            <p:nvPr/>
          </p:nvSpPr>
          <p:spPr bwMode="auto">
            <a:xfrm flipH="1">
              <a:off x="4393" y="3157"/>
              <a:ext cx="144"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424" name="Line 900">
              <a:extLst>
                <a:ext uri="{FF2B5EF4-FFF2-40B4-BE49-F238E27FC236}">
                  <a16:creationId xmlns:a16="http://schemas.microsoft.com/office/drawing/2014/main" id="{1CE65A55-4075-1351-4230-BD1916734FEE}"/>
                </a:ext>
              </a:extLst>
            </p:cNvPr>
            <p:cNvSpPr>
              <a:spLocks noChangeShapeType="1"/>
            </p:cNvSpPr>
            <p:nvPr/>
          </p:nvSpPr>
          <p:spPr bwMode="auto">
            <a:xfrm flipH="1">
              <a:off x="4400" y="3217"/>
              <a:ext cx="150"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425" name="Line 901">
              <a:extLst>
                <a:ext uri="{FF2B5EF4-FFF2-40B4-BE49-F238E27FC236}">
                  <a16:creationId xmlns:a16="http://schemas.microsoft.com/office/drawing/2014/main" id="{67645801-93A3-623D-BBD5-A0DC3E562B9D}"/>
                </a:ext>
              </a:extLst>
            </p:cNvPr>
            <p:cNvSpPr>
              <a:spLocks noChangeShapeType="1"/>
            </p:cNvSpPr>
            <p:nvPr/>
          </p:nvSpPr>
          <p:spPr bwMode="auto">
            <a:xfrm flipH="1">
              <a:off x="4408" y="3279"/>
              <a:ext cx="156"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426" name="Line 902">
              <a:extLst>
                <a:ext uri="{FF2B5EF4-FFF2-40B4-BE49-F238E27FC236}">
                  <a16:creationId xmlns:a16="http://schemas.microsoft.com/office/drawing/2014/main" id="{39C4996B-BBD1-97C4-56C6-1B0461C970C7}"/>
                </a:ext>
              </a:extLst>
            </p:cNvPr>
            <p:cNvSpPr>
              <a:spLocks noChangeShapeType="1"/>
            </p:cNvSpPr>
            <p:nvPr/>
          </p:nvSpPr>
          <p:spPr bwMode="auto">
            <a:xfrm flipH="1">
              <a:off x="4416" y="3344"/>
              <a:ext cx="157"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427" name="Line 903">
              <a:extLst>
                <a:ext uri="{FF2B5EF4-FFF2-40B4-BE49-F238E27FC236}">
                  <a16:creationId xmlns:a16="http://schemas.microsoft.com/office/drawing/2014/main" id="{416FB7C6-7DC9-8EA1-1045-7080721F0653}"/>
                </a:ext>
              </a:extLst>
            </p:cNvPr>
            <p:cNvSpPr>
              <a:spLocks noChangeShapeType="1"/>
            </p:cNvSpPr>
            <p:nvPr/>
          </p:nvSpPr>
          <p:spPr bwMode="auto">
            <a:xfrm flipH="1">
              <a:off x="4426" y="3412"/>
              <a:ext cx="166"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428" name="Line 904">
              <a:extLst>
                <a:ext uri="{FF2B5EF4-FFF2-40B4-BE49-F238E27FC236}">
                  <a16:creationId xmlns:a16="http://schemas.microsoft.com/office/drawing/2014/main" id="{C7AC4E43-D741-63CB-AD8B-8A9C5853171C}"/>
                </a:ext>
              </a:extLst>
            </p:cNvPr>
            <p:cNvSpPr>
              <a:spLocks noChangeShapeType="1"/>
            </p:cNvSpPr>
            <p:nvPr/>
          </p:nvSpPr>
          <p:spPr bwMode="auto">
            <a:xfrm flipH="1">
              <a:off x="4435" y="3481"/>
              <a:ext cx="170"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429" name="Line 905">
              <a:extLst>
                <a:ext uri="{FF2B5EF4-FFF2-40B4-BE49-F238E27FC236}">
                  <a16:creationId xmlns:a16="http://schemas.microsoft.com/office/drawing/2014/main" id="{C5B25464-9AAB-52FF-F062-9C1E18ACAE32}"/>
                </a:ext>
              </a:extLst>
            </p:cNvPr>
            <p:cNvSpPr>
              <a:spLocks noChangeShapeType="1"/>
            </p:cNvSpPr>
            <p:nvPr/>
          </p:nvSpPr>
          <p:spPr bwMode="auto">
            <a:xfrm flipH="1">
              <a:off x="4444" y="3551"/>
              <a:ext cx="178"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430" name="Line 906">
              <a:extLst>
                <a:ext uri="{FF2B5EF4-FFF2-40B4-BE49-F238E27FC236}">
                  <a16:creationId xmlns:a16="http://schemas.microsoft.com/office/drawing/2014/main" id="{03FEB7B5-A570-D226-C025-C98C3B6E1F16}"/>
                </a:ext>
              </a:extLst>
            </p:cNvPr>
            <p:cNvSpPr>
              <a:spLocks noChangeShapeType="1"/>
            </p:cNvSpPr>
            <p:nvPr/>
          </p:nvSpPr>
          <p:spPr bwMode="auto">
            <a:xfrm flipH="1">
              <a:off x="4451" y="3621"/>
              <a:ext cx="186"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431" name="Line 907">
              <a:extLst>
                <a:ext uri="{FF2B5EF4-FFF2-40B4-BE49-F238E27FC236}">
                  <a16:creationId xmlns:a16="http://schemas.microsoft.com/office/drawing/2014/main" id="{602DD488-B1D6-8AE7-CBB6-8D88DE3E6BA6}"/>
                </a:ext>
              </a:extLst>
            </p:cNvPr>
            <p:cNvSpPr>
              <a:spLocks noChangeShapeType="1"/>
            </p:cNvSpPr>
            <p:nvPr/>
          </p:nvSpPr>
          <p:spPr bwMode="auto">
            <a:xfrm flipH="1">
              <a:off x="4462" y="3695"/>
              <a:ext cx="188"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432" name="Line 908">
              <a:extLst>
                <a:ext uri="{FF2B5EF4-FFF2-40B4-BE49-F238E27FC236}">
                  <a16:creationId xmlns:a16="http://schemas.microsoft.com/office/drawing/2014/main" id="{2D65A83B-7FD0-8EFA-39B7-42C1E515FD4A}"/>
                </a:ext>
              </a:extLst>
            </p:cNvPr>
            <p:cNvSpPr>
              <a:spLocks noChangeShapeType="1"/>
            </p:cNvSpPr>
            <p:nvPr/>
          </p:nvSpPr>
          <p:spPr bwMode="auto">
            <a:xfrm flipH="1" flipV="1">
              <a:off x="4453" y="3018"/>
              <a:ext cx="122" cy="760"/>
            </a:xfrm>
            <a:prstGeom prst="line">
              <a:avLst/>
            </a:prstGeom>
            <a:noFill/>
            <a:ln w="12700">
              <a:solidFill>
                <a:srgbClr val="B2B2B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433" name="Line 909">
              <a:extLst>
                <a:ext uri="{FF2B5EF4-FFF2-40B4-BE49-F238E27FC236}">
                  <a16:creationId xmlns:a16="http://schemas.microsoft.com/office/drawing/2014/main" id="{BA78D0B1-DD30-1360-A20F-72AB3F50EBBA}"/>
                </a:ext>
              </a:extLst>
            </p:cNvPr>
            <p:cNvSpPr>
              <a:spLocks noChangeShapeType="1"/>
            </p:cNvSpPr>
            <p:nvPr/>
          </p:nvSpPr>
          <p:spPr bwMode="auto">
            <a:xfrm flipH="1">
              <a:off x="4058" y="3695"/>
              <a:ext cx="188"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434" name="Line 910">
              <a:extLst>
                <a:ext uri="{FF2B5EF4-FFF2-40B4-BE49-F238E27FC236}">
                  <a16:creationId xmlns:a16="http://schemas.microsoft.com/office/drawing/2014/main" id="{FA2B0B79-69DE-7C7F-355B-BD25772FA8F8}"/>
                </a:ext>
              </a:extLst>
            </p:cNvPr>
            <p:cNvSpPr>
              <a:spLocks noChangeShapeType="1"/>
            </p:cNvSpPr>
            <p:nvPr/>
          </p:nvSpPr>
          <p:spPr bwMode="auto">
            <a:xfrm flipH="1">
              <a:off x="4067" y="3412"/>
              <a:ext cx="173"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435" name="Line 911">
              <a:extLst>
                <a:ext uri="{FF2B5EF4-FFF2-40B4-BE49-F238E27FC236}">
                  <a16:creationId xmlns:a16="http://schemas.microsoft.com/office/drawing/2014/main" id="{20DD07C7-00D8-439E-9574-2814672D8628}"/>
                </a:ext>
              </a:extLst>
            </p:cNvPr>
            <p:cNvSpPr>
              <a:spLocks noChangeShapeType="1"/>
            </p:cNvSpPr>
            <p:nvPr/>
          </p:nvSpPr>
          <p:spPr bwMode="auto">
            <a:xfrm flipH="1">
              <a:off x="4067" y="3344"/>
              <a:ext cx="173"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436" name="Line 912">
              <a:extLst>
                <a:ext uri="{FF2B5EF4-FFF2-40B4-BE49-F238E27FC236}">
                  <a16:creationId xmlns:a16="http://schemas.microsoft.com/office/drawing/2014/main" id="{2FC78BA7-8444-DC19-3F88-0AA5D3D2A75B}"/>
                </a:ext>
              </a:extLst>
            </p:cNvPr>
            <p:cNvSpPr>
              <a:spLocks noChangeShapeType="1"/>
            </p:cNvSpPr>
            <p:nvPr/>
          </p:nvSpPr>
          <p:spPr bwMode="auto">
            <a:xfrm flipH="1">
              <a:off x="4067" y="3279"/>
              <a:ext cx="173"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437" name="Line 913">
              <a:extLst>
                <a:ext uri="{FF2B5EF4-FFF2-40B4-BE49-F238E27FC236}">
                  <a16:creationId xmlns:a16="http://schemas.microsoft.com/office/drawing/2014/main" id="{F66E07F9-77CF-EED8-C542-5206BF6373DB}"/>
                </a:ext>
              </a:extLst>
            </p:cNvPr>
            <p:cNvSpPr>
              <a:spLocks noChangeShapeType="1"/>
            </p:cNvSpPr>
            <p:nvPr/>
          </p:nvSpPr>
          <p:spPr bwMode="auto">
            <a:xfrm flipH="1">
              <a:off x="4078" y="3217"/>
              <a:ext cx="150"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438" name="Line 914">
              <a:extLst>
                <a:ext uri="{FF2B5EF4-FFF2-40B4-BE49-F238E27FC236}">
                  <a16:creationId xmlns:a16="http://schemas.microsoft.com/office/drawing/2014/main" id="{F2B1473A-F14B-8151-763B-CD586995F2DD}"/>
                </a:ext>
              </a:extLst>
            </p:cNvPr>
            <p:cNvSpPr>
              <a:spLocks noChangeShapeType="1"/>
            </p:cNvSpPr>
            <p:nvPr/>
          </p:nvSpPr>
          <p:spPr bwMode="auto">
            <a:xfrm flipH="1">
              <a:off x="4078" y="3157"/>
              <a:ext cx="150"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439" name="Line 915">
              <a:extLst>
                <a:ext uri="{FF2B5EF4-FFF2-40B4-BE49-F238E27FC236}">
                  <a16:creationId xmlns:a16="http://schemas.microsoft.com/office/drawing/2014/main" id="{8A5F9833-AFDC-EA32-91B4-883B96A918D6}"/>
                </a:ext>
              </a:extLst>
            </p:cNvPr>
            <p:cNvSpPr>
              <a:spLocks noChangeShapeType="1"/>
            </p:cNvSpPr>
            <p:nvPr/>
          </p:nvSpPr>
          <p:spPr bwMode="auto">
            <a:xfrm flipH="1">
              <a:off x="4078" y="3106"/>
              <a:ext cx="150"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440" name="Line 916">
              <a:extLst>
                <a:ext uri="{FF2B5EF4-FFF2-40B4-BE49-F238E27FC236}">
                  <a16:creationId xmlns:a16="http://schemas.microsoft.com/office/drawing/2014/main" id="{8AE7520A-E46A-4AB0-F71B-0226C5934CD2}"/>
                </a:ext>
              </a:extLst>
            </p:cNvPr>
            <p:cNvSpPr>
              <a:spLocks noChangeShapeType="1"/>
            </p:cNvSpPr>
            <p:nvPr/>
          </p:nvSpPr>
          <p:spPr bwMode="auto">
            <a:xfrm flipH="1">
              <a:off x="4078" y="3055"/>
              <a:ext cx="150" cy="0"/>
            </a:xfrm>
            <a:prstGeom prst="line">
              <a:avLst/>
            </a:prstGeom>
            <a:noFill/>
            <a:ln w="12700">
              <a:solidFill>
                <a:srgbClr val="72727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441" name="Line 917">
              <a:extLst>
                <a:ext uri="{FF2B5EF4-FFF2-40B4-BE49-F238E27FC236}">
                  <a16:creationId xmlns:a16="http://schemas.microsoft.com/office/drawing/2014/main" id="{9C881A6C-F22C-89E9-C42C-2851CEEBD0DA}"/>
                </a:ext>
              </a:extLst>
            </p:cNvPr>
            <p:cNvSpPr>
              <a:spLocks noChangeShapeType="1"/>
            </p:cNvSpPr>
            <p:nvPr/>
          </p:nvSpPr>
          <p:spPr bwMode="auto">
            <a:xfrm flipV="1">
              <a:off x="4151" y="3014"/>
              <a:ext cx="1" cy="764"/>
            </a:xfrm>
            <a:prstGeom prst="line">
              <a:avLst/>
            </a:prstGeom>
            <a:noFill/>
            <a:ln w="12700">
              <a:solidFill>
                <a:srgbClr val="B2B2B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442" name="Freeform 918">
              <a:extLst>
                <a:ext uri="{FF2B5EF4-FFF2-40B4-BE49-F238E27FC236}">
                  <a16:creationId xmlns:a16="http://schemas.microsoft.com/office/drawing/2014/main" id="{895FE21C-0CE0-9153-8223-1565FAC37D83}"/>
                </a:ext>
              </a:extLst>
            </p:cNvPr>
            <p:cNvSpPr>
              <a:spLocks/>
            </p:cNvSpPr>
            <p:nvPr/>
          </p:nvSpPr>
          <p:spPr bwMode="auto">
            <a:xfrm>
              <a:off x="4359" y="2944"/>
              <a:ext cx="97" cy="851"/>
            </a:xfrm>
            <a:custGeom>
              <a:avLst/>
              <a:gdLst>
                <a:gd name="T0" fmla="*/ 78 w 97"/>
                <a:gd name="T1" fmla="*/ 0 h 851"/>
                <a:gd name="T2" fmla="*/ 54 w 97"/>
                <a:gd name="T3" fmla="*/ 10 h 851"/>
                <a:gd name="T4" fmla="*/ 31 w 97"/>
                <a:gd name="T5" fmla="*/ 23 h 851"/>
                <a:gd name="T6" fmla="*/ 14 w 97"/>
                <a:gd name="T7" fmla="*/ 41 h 851"/>
                <a:gd name="T8" fmla="*/ 6 w 97"/>
                <a:gd name="T9" fmla="*/ 52 h 851"/>
                <a:gd name="T10" fmla="*/ 0 w 97"/>
                <a:gd name="T11" fmla="*/ 65 h 851"/>
                <a:gd name="T12" fmla="*/ 96 w 97"/>
                <a:gd name="T13" fmla="*/ 850 h 85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97" h="851">
                  <a:moveTo>
                    <a:pt x="78" y="0"/>
                  </a:moveTo>
                  <a:lnTo>
                    <a:pt x="54" y="10"/>
                  </a:lnTo>
                  <a:lnTo>
                    <a:pt x="31" y="23"/>
                  </a:lnTo>
                  <a:lnTo>
                    <a:pt x="14" y="41"/>
                  </a:lnTo>
                  <a:lnTo>
                    <a:pt x="6" y="52"/>
                  </a:lnTo>
                  <a:lnTo>
                    <a:pt x="0" y="65"/>
                  </a:lnTo>
                  <a:lnTo>
                    <a:pt x="96" y="850"/>
                  </a:lnTo>
                </a:path>
              </a:pathLst>
            </a:custGeom>
            <a:noFill/>
            <a:ln w="25400" cap="rnd" cmpd="sng">
              <a:solidFill>
                <a:srgbClr val="824200"/>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443" name="Freeform 919">
              <a:extLst>
                <a:ext uri="{FF2B5EF4-FFF2-40B4-BE49-F238E27FC236}">
                  <a16:creationId xmlns:a16="http://schemas.microsoft.com/office/drawing/2014/main" id="{548598E7-18A2-7DD4-390F-D2F647B222D4}"/>
                </a:ext>
              </a:extLst>
            </p:cNvPr>
            <p:cNvSpPr>
              <a:spLocks/>
            </p:cNvSpPr>
            <p:nvPr/>
          </p:nvSpPr>
          <p:spPr bwMode="auto">
            <a:xfrm>
              <a:off x="4038" y="2944"/>
              <a:ext cx="115" cy="851"/>
            </a:xfrm>
            <a:custGeom>
              <a:avLst/>
              <a:gdLst>
                <a:gd name="T0" fmla="*/ 114 w 115"/>
                <a:gd name="T1" fmla="*/ 0 h 851"/>
                <a:gd name="T2" fmla="*/ 106 w 115"/>
                <a:gd name="T3" fmla="*/ 3 h 851"/>
                <a:gd name="T4" fmla="*/ 85 w 115"/>
                <a:gd name="T5" fmla="*/ 14 h 851"/>
                <a:gd name="T6" fmla="*/ 73 w 115"/>
                <a:gd name="T7" fmla="*/ 22 h 851"/>
                <a:gd name="T8" fmla="*/ 60 w 115"/>
                <a:gd name="T9" fmla="*/ 33 h 851"/>
                <a:gd name="T10" fmla="*/ 46 w 115"/>
                <a:gd name="T11" fmla="*/ 47 h 851"/>
                <a:gd name="T12" fmla="*/ 34 w 115"/>
                <a:gd name="T13" fmla="*/ 65 h 851"/>
                <a:gd name="T14" fmla="*/ 0 w 115"/>
                <a:gd name="T15" fmla="*/ 850 h 85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15" h="851">
                  <a:moveTo>
                    <a:pt x="114" y="0"/>
                  </a:moveTo>
                  <a:lnTo>
                    <a:pt x="106" y="3"/>
                  </a:lnTo>
                  <a:lnTo>
                    <a:pt x="85" y="14"/>
                  </a:lnTo>
                  <a:lnTo>
                    <a:pt x="73" y="22"/>
                  </a:lnTo>
                  <a:lnTo>
                    <a:pt x="60" y="33"/>
                  </a:lnTo>
                  <a:lnTo>
                    <a:pt x="46" y="47"/>
                  </a:lnTo>
                  <a:lnTo>
                    <a:pt x="34" y="65"/>
                  </a:lnTo>
                  <a:lnTo>
                    <a:pt x="0" y="850"/>
                  </a:lnTo>
                </a:path>
              </a:pathLst>
            </a:custGeom>
            <a:noFill/>
            <a:ln w="25400" cap="rnd" cmpd="sng">
              <a:solidFill>
                <a:srgbClr val="824200"/>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444" name="Freeform 920">
              <a:extLst>
                <a:ext uri="{FF2B5EF4-FFF2-40B4-BE49-F238E27FC236}">
                  <a16:creationId xmlns:a16="http://schemas.microsoft.com/office/drawing/2014/main" id="{B1FD5BF5-D700-BBC4-84D2-921B9E73C665}"/>
                </a:ext>
              </a:extLst>
            </p:cNvPr>
            <p:cNvSpPr>
              <a:spLocks/>
            </p:cNvSpPr>
            <p:nvPr/>
          </p:nvSpPr>
          <p:spPr bwMode="auto">
            <a:xfrm>
              <a:off x="3620" y="2944"/>
              <a:ext cx="250" cy="851"/>
            </a:xfrm>
            <a:custGeom>
              <a:avLst/>
              <a:gdLst>
                <a:gd name="T0" fmla="*/ 249 w 250"/>
                <a:gd name="T1" fmla="*/ 0 h 851"/>
                <a:gd name="T2" fmla="*/ 239 w 250"/>
                <a:gd name="T3" fmla="*/ 3 h 851"/>
                <a:gd name="T4" fmla="*/ 217 w 250"/>
                <a:gd name="T5" fmla="*/ 12 h 851"/>
                <a:gd name="T6" fmla="*/ 204 w 250"/>
                <a:gd name="T7" fmla="*/ 21 h 851"/>
                <a:gd name="T8" fmla="*/ 189 w 250"/>
                <a:gd name="T9" fmla="*/ 32 h 851"/>
                <a:gd name="T10" fmla="*/ 177 w 250"/>
                <a:gd name="T11" fmla="*/ 47 h 851"/>
                <a:gd name="T12" fmla="*/ 164 w 250"/>
                <a:gd name="T13" fmla="*/ 65 h 851"/>
                <a:gd name="T14" fmla="*/ 0 w 250"/>
                <a:gd name="T15" fmla="*/ 850 h 85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50" h="851">
                  <a:moveTo>
                    <a:pt x="249" y="0"/>
                  </a:moveTo>
                  <a:lnTo>
                    <a:pt x="239" y="3"/>
                  </a:lnTo>
                  <a:lnTo>
                    <a:pt x="217" y="12"/>
                  </a:lnTo>
                  <a:lnTo>
                    <a:pt x="204" y="21"/>
                  </a:lnTo>
                  <a:lnTo>
                    <a:pt x="189" y="32"/>
                  </a:lnTo>
                  <a:lnTo>
                    <a:pt x="177" y="47"/>
                  </a:lnTo>
                  <a:lnTo>
                    <a:pt x="164" y="65"/>
                  </a:lnTo>
                  <a:lnTo>
                    <a:pt x="0" y="850"/>
                  </a:lnTo>
                </a:path>
              </a:pathLst>
            </a:custGeom>
            <a:noFill/>
            <a:ln w="25400" cap="rnd" cmpd="sng">
              <a:solidFill>
                <a:srgbClr val="824200"/>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445" name="Freeform 921">
              <a:extLst>
                <a:ext uri="{FF2B5EF4-FFF2-40B4-BE49-F238E27FC236}">
                  <a16:creationId xmlns:a16="http://schemas.microsoft.com/office/drawing/2014/main" id="{87CC5E4C-EFEA-1896-9E7E-FE1941400409}"/>
                </a:ext>
              </a:extLst>
            </p:cNvPr>
            <p:cNvSpPr>
              <a:spLocks/>
            </p:cNvSpPr>
            <p:nvPr/>
          </p:nvSpPr>
          <p:spPr bwMode="auto">
            <a:xfrm>
              <a:off x="3837" y="2944"/>
              <a:ext cx="104" cy="851"/>
            </a:xfrm>
            <a:custGeom>
              <a:avLst/>
              <a:gdLst>
                <a:gd name="T0" fmla="*/ 31 w 104"/>
                <a:gd name="T1" fmla="*/ 0 h 851"/>
                <a:gd name="T2" fmla="*/ 41 w 104"/>
                <a:gd name="T3" fmla="*/ 4 h 851"/>
                <a:gd name="T4" fmla="*/ 63 w 104"/>
                <a:gd name="T5" fmla="*/ 16 h 851"/>
                <a:gd name="T6" fmla="*/ 76 w 104"/>
                <a:gd name="T7" fmla="*/ 25 h 851"/>
                <a:gd name="T8" fmla="*/ 88 w 104"/>
                <a:gd name="T9" fmla="*/ 37 h 851"/>
                <a:gd name="T10" fmla="*/ 97 w 104"/>
                <a:gd name="T11" fmla="*/ 50 h 851"/>
                <a:gd name="T12" fmla="*/ 103 w 104"/>
                <a:gd name="T13" fmla="*/ 65 h 851"/>
                <a:gd name="T14" fmla="*/ 0 w 104"/>
                <a:gd name="T15" fmla="*/ 850 h 85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04" h="851">
                  <a:moveTo>
                    <a:pt x="31" y="0"/>
                  </a:moveTo>
                  <a:lnTo>
                    <a:pt x="41" y="4"/>
                  </a:lnTo>
                  <a:lnTo>
                    <a:pt x="63" y="16"/>
                  </a:lnTo>
                  <a:lnTo>
                    <a:pt x="76" y="25"/>
                  </a:lnTo>
                  <a:lnTo>
                    <a:pt x="88" y="37"/>
                  </a:lnTo>
                  <a:lnTo>
                    <a:pt x="97" y="50"/>
                  </a:lnTo>
                  <a:lnTo>
                    <a:pt x="103" y="65"/>
                  </a:lnTo>
                  <a:lnTo>
                    <a:pt x="0" y="850"/>
                  </a:lnTo>
                </a:path>
              </a:pathLst>
            </a:custGeom>
            <a:noFill/>
            <a:ln w="25400" cap="rnd" cmpd="sng">
              <a:solidFill>
                <a:srgbClr val="FFC281"/>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446" name="Freeform 922">
              <a:extLst>
                <a:ext uri="{FF2B5EF4-FFF2-40B4-BE49-F238E27FC236}">
                  <a16:creationId xmlns:a16="http://schemas.microsoft.com/office/drawing/2014/main" id="{AD8D2977-863A-FD53-5408-A70DAB053B4D}"/>
                </a:ext>
              </a:extLst>
            </p:cNvPr>
            <p:cNvSpPr>
              <a:spLocks/>
            </p:cNvSpPr>
            <p:nvPr/>
          </p:nvSpPr>
          <p:spPr bwMode="auto">
            <a:xfrm>
              <a:off x="4151" y="2944"/>
              <a:ext cx="115" cy="851"/>
            </a:xfrm>
            <a:custGeom>
              <a:avLst/>
              <a:gdLst>
                <a:gd name="T0" fmla="*/ 0 w 115"/>
                <a:gd name="T1" fmla="*/ 0 h 851"/>
                <a:gd name="T2" fmla="*/ 9 w 115"/>
                <a:gd name="T3" fmla="*/ 3 h 851"/>
                <a:gd name="T4" fmla="*/ 29 w 115"/>
                <a:gd name="T5" fmla="*/ 14 h 851"/>
                <a:gd name="T6" fmla="*/ 43 w 115"/>
                <a:gd name="T7" fmla="*/ 22 h 851"/>
                <a:gd name="T8" fmla="*/ 56 w 115"/>
                <a:gd name="T9" fmla="*/ 33 h 851"/>
                <a:gd name="T10" fmla="*/ 70 w 115"/>
                <a:gd name="T11" fmla="*/ 48 h 851"/>
                <a:gd name="T12" fmla="*/ 83 w 115"/>
                <a:gd name="T13" fmla="*/ 65 h 851"/>
                <a:gd name="T14" fmla="*/ 114 w 115"/>
                <a:gd name="T15" fmla="*/ 850 h 85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15" h="851">
                  <a:moveTo>
                    <a:pt x="0" y="0"/>
                  </a:moveTo>
                  <a:lnTo>
                    <a:pt x="9" y="3"/>
                  </a:lnTo>
                  <a:lnTo>
                    <a:pt x="29" y="14"/>
                  </a:lnTo>
                  <a:lnTo>
                    <a:pt x="43" y="22"/>
                  </a:lnTo>
                  <a:lnTo>
                    <a:pt x="56" y="33"/>
                  </a:lnTo>
                  <a:lnTo>
                    <a:pt x="70" y="48"/>
                  </a:lnTo>
                  <a:lnTo>
                    <a:pt x="83" y="65"/>
                  </a:lnTo>
                  <a:lnTo>
                    <a:pt x="114" y="850"/>
                  </a:lnTo>
                </a:path>
              </a:pathLst>
            </a:custGeom>
            <a:noFill/>
            <a:ln w="25400" cap="rnd" cmpd="sng">
              <a:solidFill>
                <a:srgbClr val="FFC281"/>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447" name="Freeform 923">
              <a:extLst>
                <a:ext uri="{FF2B5EF4-FFF2-40B4-BE49-F238E27FC236}">
                  <a16:creationId xmlns:a16="http://schemas.microsoft.com/office/drawing/2014/main" id="{BF890392-1EC9-F44F-99E2-97195F293983}"/>
                </a:ext>
              </a:extLst>
            </p:cNvPr>
            <p:cNvSpPr>
              <a:spLocks/>
            </p:cNvSpPr>
            <p:nvPr/>
          </p:nvSpPr>
          <p:spPr bwMode="auto">
            <a:xfrm>
              <a:off x="4442" y="2944"/>
              <a:ext cx="254" cy="851"/>
            </a:xfrm>
            <a:custGeom>
              <a:avLst/>
              <a:gdLst>
                <a:gd name="T0" fmla="*/ 0 w 254"/>
                <a:gd name="T1" fmla="*/ 0 h 851"/>
                <a:gd name="T2" fmla="*/ 9 w 254"/>
                <a:gd name="T3" fmla="*/ 3 h 851"/>
                <a:gd name="T4" fmla="*/ 31 w 254"/>
                <a:gd name="T5" fmla="*/ 14 h 851"/>
                <a:gd name="T6" fmla="*/ 46 w 254"/>
                <a:gd name="T7" fmla="*/ 22 h 851"/>
                <a:gd name="T8" fmla="*/ 60 w 254"/>
                <a:gd name="T9" fmla="*/ 33 h 851"/>
                <a:gd name="T10" fmla="*/ 74 w 254"/>
                <a:gd name="T11" fmla="*/ 48 h 851"/>
                <a:gd name="T12" fmla="*/ 87 w 254"/>
                <a:gd name="T13" fmla="*/ 65 h 851"/>
                <a:gd name="T14" fmla="*/ 253 w 254"/>
                <a:gd name="T15" fmla="*/ 850 h 85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54" h="851">
                  <a:moveTo>
                    <a:pt x="0" y="0"/>
                  </a:moveTo>
                  <a:lnTo>
                    <a:pt x="9" y="3"/>
                  </a:lnTo>
                  <a:lnTo>
                    <a:pt x="31" y="14"/>
                  </a:lnTo>
                  <a:lnTo>
                    <a:pt x="46" y="22"/>
                  </a:lnTo>
                  <a:lnTo>
                    <a:pt x="60" y="33"/>
                  </a:lnTo>
                  <a:lnTo>
                    <a:pt x="74" y="48"/>
                  </a:lnTo>
                  <a:lnTo>
                    <a:pt x="87" y="65"/>
                  </a:lnTo>
                  <a:lnTo>
                    <a:pt x="253" y="850"/>
                  </a:lnTo>
                </a:path>
              </a:pathLst>
            </a:custGeom>
            <a:noFill/>
            <a:ln w="25400" cap="rnd" cmpd="sng">
              <a:solidFill>
                <a:srgbClr val="FFC281"/>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448" name="Freeform 924">
              <a:extLst>
                <a:ext uri="{FF2B5EF4-FFF2-40B4-BE49-F238E27FC236}">
                  <a16:creationId xmlns:a16="http://schemas.microsoft.com/office/drawing/2014/main" id="{A16CEA60-8521-CEA8-CEFA-0BC6140D9640}"/>
                </a:ext>
              </a:extLst>
            </p:cNvPr>
            <p:cNvSpPr>
              <a:spLocks/>
            </p:cNvSpPr>
            <p:nvPr/>
          </p:nvSpPr>
          <p:spPr bwMode="auto">
            <a:xfrm>
              <a:off x="2676" y="3280"/>
              <a:ext cx="312" cy="514"/>
            </a:xfrm>
            <a:custGeom>
              <a:avLst/>
              <a:gdLst>
                <a:gd name="T0" fmla="*/ 311 w 312"/>
                <a:gd name="T1" fmla="*/ 0 h 514"/>
                <a:gd name="T2" fmla="*/ 248 w 312"/>
                <a:gd name="T3" fmla="*/ 0 h 514"/>
                <a:gd name="T4" fmla="*/ 0 w 312"/>
                <a:gd name="T5" fmla="*/ 513 h 514"/>
                <a:gd name="T6" fmla="*/ 78 w 312"/>
                <a:gd name="T7" fmla="*/ 513 h 514"/>
                <a:gd name="T8" fmla="*/ 311 w 312"/>
                <a:gd name="T9" fmla="*/ 0 h 514"/>
                <a:gd name="T10" fmla="*/ 311 w 312"/>
                <a:gd name="T11" fmla="*/ 0 h 51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12" h="514">
                  <a:moveTo>
                    <a:pt x="311" y="0"/>
                  </a:moveTo>
                  <a:lnTo>
                    <a:pt x="248" y="0"/>
                  </a:lnTo>
                  <a:lnTo>
                    <a:pt x="0" y="513"/>
                  </a:lnTo>
                  <a:lnTo>
                    <a:pt x="78" y="513"/>
                  </a:lnTo>
                  <a:lnTo>
                    <a:pt x="311" y="0"/>
                  </a:lnTo>
                </a:path>
              </a:pathLst>
            </a:custGeom>
            <a:solidFill>
              <a:srgbClr val="000000"/>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449" name="Freeform 925">
              <a:extLst>
                <a:ext uri="{FF2B5EF4-FFF2-40B4-BE49-F238E27FC236}">
                  <a16:creationId xmlns:a16="http://schemas.microsoft.com/office/drawing/2014/main" id="{FDB19CE0-F93E-9865-E61C-303F40549CF9}"/>
                </a:ext>
              </a:extLst>
            </p:cNvPr>
            <p:cNvSpPr>
              <a:spLocks/>
            </p:cNvSpPr>
            <p:nvPr/>
          </p:nvSpPr>
          <p:spPr bwMode="auto">
            <a:xfrm>
              <a:off x="2886" y="3280"/>
              <a:ext cx="382" cy="514"/>
            </a:xfrm>
            <a:custGeom>
              <a:avLst/>
              <a:gdLst>
                <a:gd name="T0" fmla="*/ 381 w 382"/>
                <a:gd name="T1" fmla="*/ 0 h 514"/>
                <a:gd name="T2" fmla="*/ 217 w 382"/>
                <a:gd name="T3" fmla="*/ 0 h 514"/>
                <a:gd name="T4" fmla="*/ 0 w 382"/>
                <a:gd name="T5" fmla="*/ 513 h 514"/>
                <a:gd name="T6" fmla="*/ 180 w 382"/>
                <a:gd name="T7" fmla="*/ 513 h 514"/>
                <a:gd name="T8" fmla="*/ 381 w 382"/>
                <a:gd name="T9" fmla="*/ 0 h 514"/>
                <a:gd name="T10" fmla="*/ 381 w 382"/>
                <a:gd name="T11" fmla="*/ 0 h 51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82" h="514">
                  <a:moveTo>
                    <a:pt x="381" y="0"/>
                  </a:moveTo>
                  <a:lnTo>
                    <a:pt x="217" y="0"/>
                  </a:lnTo>
                  <a:lnTo>
                    <a:pt x="0" y="513"/>
                  </a:lnTo>
                  <a:lnTo>
                    <a:pt x="180" y="513"/>
                  </a:lnTo>
                  <a:lnTo>
                    <a:pt x="381" y="0"/>
                  </a:lnTo>
                </a:path>
              </a:pathLst>
            </a:custGeom>
            <a:solidFill>
              <a:srgbClr val="000000"/>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450" name="Line 926">
              <a:extLst>
                <a:ext uri="{FF2B5EF4-FFF2-40B4-BE49-F238E27FC236}">
                  <a16:creationId xmlns:a16="http://schemas.microsoft.com/office/drawing/2014/main" id="{A7E1AEA3-A20E-E39D-42E3-0A955B4F293D}"/>
                </a:ext>
              </a:extLst>
            </p:cNvPr>
            <p:cNvSpPr>
              <a:spLocks noChangeShapeType="1"/>
            </p:cNvSpPr>
            <p:nvPr/>
          </p:nvSpPr>
          <p:spPr bwMode="auto">
            <a:xfrm flipH="1">
              <a:off x="2976" y="3256"/>
              <a:ext cx="214" cy="542"/>
            </a:xfrm>
            <a:prstGeom prst="line">
              <a:avLst/>
            </a:prstGeom>
            <a:noFill/>
            <a:ln w="508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451" name="Freeform 927">
              <a:extLst>
                <a:ext uri="{FF2B5EF4-FFF2-40B4-BE49-F238E27FC236}">
                  <a16:creationId xmlns:a16="http://schemas.microsoft.com/office/drawing/2014/main" id="{9EBDD858-B377-3D59-9691-887EC9ACF2C4}"/>
                </a:ext>
              </a:extLst>
            </p:cNvPr>
            <p:cNvSpPr>
              <a:spLocks/>
            </p:cNvSpPr>
            <p:nvPr/>
          </p:nvSpPr>
          <p:spPr bwMode="auto">
            <a:xfrm>
              <a:off x="2781" y="3280"/>
              <a:ext cx="288" cy="514"/>
            </a:xfrm>
            <a:custGeom>
              <a:avLst/>
              <a:gdLst>
                <a:gd name="T0" fmla="*/ 287 w 288"/>
                <a:gd name="T1" fmla="*/ 0 h 514"/>
                <a:gd name="T2" fmla="*/ 227 w 288"/>
                <a:gd name="T3" fmla="*/ 0 h 514"/>
                <a:gd name="T4" fmla="*/ 0 w 288"/>
                <a:gd name="T5" fmla="*/ 513 h 514"/>
                <a:gd name="T6" fmla="*/ 76 w 288"/>
                <a:gd name="T7" fmla="*/ 513 h 514"/>
                <a:gd name="T8" fmla="*/ 287 w 288"/>
                <a:gd name="T9" fmla="*/ 0 h 514"/>
                <a:gd name="T10" fmla="*/ 287 w 288"/>
                <a:gd name="T11" fmla="*/ 0 h 51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88" h="514">
                  <a:moveTo>
                    <a:pt x="287" y="0"/>
                  </a:moveTo>
                  <a:lnTo>
                    <a:pt x="227" y="0"/>
                  </a:lnTo>
                  <a:lnTo>
                    <a:pt x="0" y="513"/>
                  </a:lnTo>
                  <a:lnTo>
                    <a:pt x="76" y="513"/>
                  </a:lnTo>
                  <a:lnTo>
                    <a:pt x="287" y="0"/>
                  </a:lnTo>
                </a:path>
              </a:pathLst>
            </a:custGeom>
            <a:solidFill>
              <a:srgbClr val="000000"/>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452" name="Freeform 928">
              <a:extLst>
                <a:ext uri="{FF2B5EF4-FFF2-40B4-BE49-F238E27FC236}">
                  <a16:creationId xmlns:a16="http://schemas.microsoft.com/office/drawing/2014/main" id="{8B79E688-71D4-D89F-6057-FB9B127089EA}"/>
                </a:ext>
              </a:extLst>
            </p:cNvPr>
            <p:cNvSpPr>
              <a:spLocks/>
            </p:cNvSpPr>
            <p:nvPr/>
          </p:nvSpPr>
          <p:spPr bwMode="auto">
            <a:xfrm>
              <a:off x="3100" y="3280"/>
              <a:ext cx="251" cy="514"/>
            </a:xfrm>
            <a:custGeom>
              <a:avLst/>
              <a:gdLst>
                <a:gd name="T0" fmla="*/ 250 w 251"/>
                <a:gd name="T1" fmla="*/ 0 h 514"/>
                <a:gd name="T2" fmla="*/ 194 w 251"/>
                <a:gd name="T3" fmla="*/ 0 h 514"/>
                <a:gd name="T4" fmla="*/ 0 w 251"/>
                <a:gd name="T5" fmla="*/ 513 h 514"/>
                <a:gd name="T6" fmla="*/ 73 w 251"/>
                <a:gd name="T7" fmla="*/ 513 h 514"/>
                <a:gd name="T8" fmla="*/ 250 w 251"/>
                <a:gd name="T9" fmla="*/ 0 h 514"/>
                <a:gd name="T10" fmla="*/ 250 w 251"/>
                <a:gd name="T11" fmla="*/ 0 h 51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51" h="514">
                  <a:moveTo>
                    <a:pt x="250" y="0"/>
                  </a:moveTo>
                  <a:lnTo>
                    <a:pt x="194" y="0"/>
                  </a:lnTo>
                  <a:lnTo>
                    <a:pt x="0" y="513"/>
                  </a:lnTo>
                  <a:lnTo>
                    <a:pt x="73" y="513"/>
                  </a:lnTo>
                  <a:lnTo>
                    <a:pt x="250" y="0"/>
                  </a:lnTo>
                </a:path>
              </a:pathLst>
            </a:custGeom>
            <a:solidFill>
              <a:srgbClr val="000000"/>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453" name="Freeform 929">
              <a:extLst>
                <a:ext uri="{FF2B5EF4-FFF2-40B4-BE49-F238E27FC236}">
                  <a16:creationId xmlns:a16="http://schemas.microsoft.com/office/drawing/2014/main" id="{FF9F97D6-FD7E-950A-6D4A-EE46E61C9D5C}"/>
                </a:ext>
              </a:extLst>
            </p:cNvPr>
            <p:cNvSpPr>
              <a:spLocks/>
            </p:cNvSpPr>
            <p:nvPr/>
          </p:nvSpPr>
          <p:spPr bwMode="auto">
            <a:xfrm>
              <a:off x="3197" y="3280"/>
              <a:ext cx="231" cy="514"/>
            </a:xfrm>
            <a:custGeom>
              <a:avLst/>
              <a:gdLst>
                <a:gd name="T0" fmla="*/ 230 w 231"/>
                <a:gd name="T1" fmla="*/ 0 h 514"/>
                <a:gd name="T2" fmla="*/ 173 w 231"/>
                <a:gd name="T3" fmla="*/ 0 h 514"/>
                <a:gd name="T4" fmla="*/ 0 w 231"/>
                <a:gd name="T5" fmla="*/ 513 h 514"/>
                <a:gd name="T6" fmla="*/ 72 w 231"/>
                <a:gd name="T7" fmla="*/ 513 h 514"/>
                <a:gd name="T8" fmla="*/ 230 w 231"/>
                <a:gd name="T9" fmla="*/ 0 h 514"/>
                <a:gd name="T10" fmla="*/ 230 w 231"/>
                <a:gd name="T11" fmla="*/ 0 h 51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31" h="514">
                  <a:moveTo>
                    <a:pt x="230" y="0"/>
                  </a:moveTo>
                  <a:lnTo>
                    <a:pt x="173" y="0"/>
                  </a:lnTo>
                  <a:lnTo>
                    <a:pt x="0" y="513"/>
                  </a:lnTo>
                  <a:lnTo>
                    <a:pt x="72" y="513"/>
                  </a:lnTo>
                  <a:lnTo>
                    <a:pt x="230" y="0"/>
                  </a:lnTo>
                </a:path>
              </a:pathLst>
            </a:custGeom>
            <a:solidFill>
              <a:srgbClr val="000000"/>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454" name="Line 930">
              <a:extLst>
                <a:ext uri="{FF2B5EF4-FFF2-40B4-BE49-F238E27FC236}">
                  <a16:creationId xmlns:a16="http://schemas.microsoft.com/office/drawing/2014/main" id="{F2241C42-5FA7-D20F-3A22-05FE034E5FF1}"/>
                </a:ext>
              </a:extLst>
            </p:cNvPr>
            <p:cNvSpPr>
              <a:spLocks noChangeShapeType="1"/>
            </p:cNvSpPr>
            <p:nvPr/>
          </p:nvSpPr>
          <p:spPr bwMode="auto">
            <a:xfrm>
              <a:off x="2874" y="3335"/>
              <a:ext cx="553" cy="0"/>
            </a:xfrm>
            <a:prstGeom prst="line">
              <a:avLst/>
            </a:prstGeom>
            <a:noFill/>
            <a:ln w="508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455" name="Line 931">
              <a:extLst>
                <a:ext uri="{FF2B5EF4-FFF2-40B4-BE49-F238E27FC236}">
                  <a16:creationId xmlns:a16="http://schemas.microsoft.com/office/drawing/2014/main" id="{887E1C1B-9D7A-96D5-C783-40A35E0E0598}"/>
                </a:ext>
              </a:extLst>
            </p:cNvPr>
            <p:cNvSpPr>
              <a:spLocks noChangeShapeType="1"/>
            </p:cNvSpPr>
            <p:nvPr/>
          </p:nvSpPr>
          <p:spPr bwMode="auto">
            <a:xfrm>
              <a:off x="2842" y="3405"/>
              <a:ext cx="565" cy="0"/>
            </a:xfrm>
            <a:prstGeom prst="line">
              <a:avLst/>
            </a:prstGeom>
            <a:noFill/>
            <a:ln w="508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456" name="Line 932">
              <a:extLst>
                <a:ext uri="{FF2B5EF4-FFF2-40B4-BE49-F238E27FC236}">
                  <a16:creationId xmlns:a16="http://schemas.microsoft.com/office/drawing/2014/main" id="{60833433-7050-B688-1F75-6868B1E39B3E}"/>
                </a:ext>
              </a:extLst>
            </p:cNvPr>
            <p:cNvSpPr>
              <a:spLocks noChangeShapeType="1"/>
            </p:cNvSpPr>
            <p:nvPr/>
          </p:nvSpPr>
          <p:spPr bwMode="auto">
            <a:xfrm>
              <a:off x="2817" y="3484"/>
              <a:ext cx="564" cy="0"/>
            </a:xfrm>
            <a:prstGeom prst="line">
              <a:avLst/>
            </a:prstGeom>
            <a:noFill/>
            <a:ln w="508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457" name="Line 933">
              <a:extLst>
                <a:ext uri="{FF2B5EF4-FFF2-40B4-BE49-F238E27FC236}">
                  <a16:creationId xmlns:a16="http://schemas.microsoft.com/office/drawing/2014/main" id="{4A1E7586-FE9F-AB3F-DE9A-A4D43941DBE5}"/>
                </a:ext>
              </a:extLst>
            </p:cNvPr>
            <p:cNvSpPr>
              <a:spLocks noChangeShapeType="1"/>
            </p:cNvSpPr>
            <p:nvPr/>
          </p:nvSpPr>
          <p:spPr bwMode="auto">
            <a:xfrm>
              <a:off x="2770" y="3569"/>
              <a:ext cx="588" cy="0"/>
            </a:xfrm>
            <a:prstGeom prst="line">
              <a:avLst/>
            </a:prstGeom>
            <a:noFill/>
            <a:ln w="508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458" name="Line 934">
              <a:extLst>
                <a:ext uri="{FF2B5EF4-FFF2-40B4-BE49-F238E27FC236}">
                  <a16:creationId xmlns:a16="http://schemas.microsoft.com/office/drawing/2014/main" id="{507D864E-E940-3917-B686-926FD65F71EC}"/>
                </a:ext>
              </a:extLst>
            </p:cNvPr>
            <p:cNvSpPr>
              <a:spLocks noChangeShapeType="1"/>
            </p:cNvSpPr>
            <p:nvPr/>
          </p:nvSpPr>
          <p:spPr bwMode="auto">
            <a:xfrm>
              <a:off x="2729" y="3659"/>
              <a:ext cx="599" cy="0"/>
            </a:xfrm>
            <a:prstGeom prst="line">
              <a:avLst/>
            </a:prstGeom>
            <a:noFill/>
            <a:ln w="508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459" name="Line 935">
              <a:extLst>
                <a:ext uri="{FF2B5EF4-FFF2-40B4-BE49-F238E27FC236}">
                  <a16:creationId xmlns:a16="http://schemas.microsoft.com/office/drawing/2014/main" id="{8E4BBAFD-A474-F850-50EC-CC8DC3B2177F}"/>
                </a:ext>
              </a:extLst>
            </p:cNvPr>
            <p:cNvSpPr>
              <a:spLocks noChangeShapeType="1"/>
            </p:cNvSpPr>
            <p:nvPr/>
          </p:nvSpPr>
          <p:spPr bwMode="auto">
            <a:xfrm>
              <a:off x="2676" y="3750"/>
              <a:ext cx="636" cy="0"/>
            </a:xfrm>
            <a:prstGeom prst="line">
              <a:avLst/>
            </a:prstGeom>
            <a:noFill/>
            <a:ln w="508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460" name="Freeform 936">
              <a:extLst>
                <a:ext uri="{FF2B5EF4-FFF2-40B4-BE49-F238E27FC236}">
                  <a16:creationId xmlns:a16="http://schemas.microsoft.com/office/drawing/2014/main" id="{901B22B9-4DFC-AAEF-863E-458B89FFE7A7}"/>
                </a:ext>
              </a:extLst>
            </p:cNvPr>
            <p:cNvSpPr>
              <a:spLocks/>
            </p:cNvSpPr>
            <p:nvPr/>
          </p:nvSpPr>
          <p:spPr bwMode="auto">
            <a:xfrm>
              <a:off x="5331" y="3280"/>
              <a:ext cx="301" cy="514"/>
            </a:xfrm>
            <a:custGeom>
              <a:avLst/>
              <a:gdLst>
                <a:gd name="T0" fmla="*/ 0 w 301"/>
                <a:gd name="T1" fmla="*/ 0 h 514"/>
                <a:gd name="T2" fmla="*/ 59 w 301"/>
                <a:gd name="T3" fmla="*/ 0 h 514"/>
                <a:gd name="T4" fmla="*/ 300 w 301"/>
                <a:gd name="T5" fmla="*/ 513 h 514"/>
                <a:gd name="T6" fmla="*/ 233 w 301"/>
                <a:gd name="T7" fmla="*/ 513 h 514"/>
                <a:gd name="T8" fmla="*/ 0 w 301"/>
                <a:gd name="T9" fmla="*/ 0 h 514"/>
                <a:gd name="T10" fmla="*/ 0 w 301"/>
                <a:gd name="T11" fmla="*/ 0 h 51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01" h="514">
                  <a:moveTo>
                    <a:pt x="0" y="0"/>
                  </a:moveTo>
                  <a:lnTo>
                    <a:pt x="59" y="0"/>
                  </a:lnTo>
                  <a:lnTo>
                    <a:pt x="300" y="513"/>
                  </a:lnTo>
                  <a:lnTo>
                    <a:pt x="233" y="513"/>
                  </a:lnTo>
                  <a:lnTo>
                    <a:pt x="0" y="0"/>
                  </a:lnTo>
                </a:path>
              </a:pathLst>
            </a:custGeom>
            <a:solidFill>
              <a:srgbClr val="000000"/>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461" name="Freeform 937">
              <a:extLst>
                <a:ext uri="{FF2B5EF4-FFF2-40B4-BE49-F238E27FC236}">
                  <a16:creationId xmlns:a16="http://schemas.microsoft.com/office/drawing/2014/main" id="{C4013F45-0A6D-665B-CCB3-DE06A71BA772}"/>
                </a:ext>
              </a:extLst>
            </p:cNvPr>
            <p:cNvSpPr>
              <a:spLocks/>
            </p:cNvSpPr>
            <p:nvPr/>
          </p:nvSpPr>
          <p:spPr bwMode="auto">
            <a:xfrm>
              <a:off x="5050" y="3280"/>
              <a:ext cx="390" cy="514"/>
            </a:xfrm>
            <a:custGeom>
              <a:avLst/>
              <a:gdLst>
                <a:gd name="T0" fmla="*/ 0 w 390"/>
                <a:gd name="T1" fmla="*/ 0 h 514"/>
                <a:gd name="T2" fmla="*/ 181 w 390"/>
                <a:gd name="T3" fmla="*/ 0 h 514"/>
                <a:gd name="T4" fmla="*/ 389 w 390"/>
                <a:gd name="T5" fmla="*/ 513 h 514"/>
                <a:gd name="T6" fmla="*/ 200 w 390"/>
                <a:gd name="T7" fmla="*/ 513 h 514"/>
                <a:gd name="T8" fmla="*/ 0 w 390"/>
                <a:gd name="T9" fmla="*/ 0 h 514"/>
                <a:gd name="T10" fmla="*/ 0 w 390"/>
                <a:gd name="T11" fmla="*/ 0 h 51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90" h="514">
                  <a:moveTo>
                    <a:pt x="0" y="0"/>
                  </a:moveTo>
                  <a:lnTo>
                    <a:pt x="181" y="0"/>
                  </a:lnTo>
                  <a:lnTo>
                    <a:pt x="389" y="513"/>
                  </a:lnTo>
                  <a:lnTo>
                    <a:pt x="200" y="513"/>
                  </a:lnTo>
                  <a:lnTo>
                    <a:pt x="0" y="0"/>
                  </a:lnTo>
                </a:path>
              </a:pathLst>
            </a:custGeom>
            <a:solidFill>
              <a:srgbClr val="000000"/>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462" name="Freeform 938">
              <a:extLst>
                <a:ext uri="{FF2B5EF4-FFF2-40B4-BE49-F238E27FC236}">
                  <a16:creationId xmlns:a16="http://schemas.microsoft.com/office/drawing/2014/main" id="{987FA7CF-EF12-33B2-32F9-5182029534D1}"/>
                </a:ext>
              </a:extLst>
            </p:cNvPr>
            <p:cNvSpPr>
              <a:spLocks/>
            </p:cNvSpPr>
            <p:nvPr/>
          </p:nvSpPr>
          <p:spPr bwMode="auto">
            <a:xfrm>
              <a:off x="5257" y="3280"/>
              <a:ext cx="285" cy="514"/>
            </a:xfrm>
            <a:custGeom>
              <a:avLst/>
              <a:gdLst>
                <a:gd name="T0" fmla="*/ 0 w 285"/>
                <a:gd name="T1" fmla="*/ 0 h 514"/>
                <a:gd name="T2" fmla="*/ 55 w 285"/>
                <a:gd name="T3" fmla="*/ 0 h 514"/>
                <a:gd name="T4" fmla="*/ 284 w 285"/>
                <a:gd name="T5" fmla="*/ 513 h 514"/>
                <a:gd name="T6" fmla="*/ 211 w 285"/>
                <a:gd name="T7" fmla="*/ 513 h 514"/>
                <a:gd name="T8" fmla="*/ 0 w 285"/>
                <a:gd name="T9" fmla="*/ 0 h 514"/>
                <a:gd name="T10" fmla="*/ 0 w 285"/>
                <a:gd name="T11" fmla="*/ 0 h 51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85" h="514">
                  <a:moveTo>
                    <a:pt x="0" y="0"/>
                  </a:moveTo>
                  <a:lnTo>
                    <a:pt x="55" y="0"/>
                  </a:lnTo>
                  <a:lnTo>
                    <a:pt x="284" y="513"/>
                  </a:lnTo>
                  <a:lnTo>
                    <a:pt x="211" y="513"/>
                  </a:lnTo>
                  <a:lnTo>
                    <a:pt x="0" y="0"/>
                  </a:lnTo>
                </a:path>
              </a:pathLst>
            </a:custGeom>
            <a:solidFill>
              <a:srgbClr val="000000"/>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463" name="Freeform 939">
              <a:extLst>
                <a:ext uri="{FF2B5EF4-FFF2-40B4-BE49-F238E27FC236}">
                  <a16:creationId xmlns:a16="http://schemas.microsoft.com/office/drawing/2014/main" id="{176CB92F-C0D7-21D8-904A-A5A960F4D5D9}"/>
                </a:ext>
              </a:extLst>
            </p:cNvPr>
            <p:cNvSpPr>
              <a:spLocks/>
            </p:cNvSpPr>
            <p:nvPr/>
          </p:nvSpPr>
          <p:spPr bwMode="auto">
            <a:xfrm>
              <a:off x="4971" y="3280"/>
              <a:ext cx="251" cy="514"/>
            </a:xfrm>
            <a:custGeom>
              <a:avLst/>
              <a:gdLst>
                <a:gd name="T0" fmla="*/ 0 w 251"/>
                <a:gd name="T1" fmla="*/ 0 h 514"/>
                <a:gd name="T2" fmla="*/ 56 w 251"/>
                <a:gd name="T3" fmla="*/ 0 h 514"/>
                <a:gd name="T4" fmla="*/ 250 w 251"/>
                <a:gd name="T5" fmla="*/ 513 h 514"/>
                <a:gd name="T6" fmla="*/ 177 w 251"/>
                <a:gd name="T7" fmla="*/ 513 h 514"/>
                <a:gd name="T8" fmla="*/ 0 w 251"/>
                <a:gd name="T9" fmla="*/ 0 h 514"/>
                <a:gd name="T10" fmla="*/ 0 w 251"/>
                <a:gd name="T11" fmla="*/ 0 h 51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51" h="514">
                  <a:moveTo>
                    <a:pt x="0" y="0"/>
                  </a:moveTo>
                  <a:lnTo>
                    <a:pt x="56" y="0"/>
                  </a:lnTo>
                  <a:lnTo>
                    <a:pt x="250" y="513"/>
                  </a:lnTo>
                  <a:lnTo>
                    <a:pt x="177" y="513"/>
                  </a:lnTo>
                  <a:lnTo>
                    <a:pt x="0" y="0"/>
                  </a:lnTo>
                </a:path>
              </a:pathLst>
            </a:custGeom>
            <a:solidFill>
              <a:srgbClr val="000000"/>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464" name="Freeform 940">
              <a:extLst>
                <a:ext uri="{FF2B5EF4-FFF2-40B4-BE49-F238E27FC236}">
                  <a16:creationId xmlns:a16="http://schemas.microsoft.com/office/drawing/2014/main" id="{35F3B76B-BCED-6392-28B7-278C7444429B}"/>
                </a:ext>
              </a:extLst>
            </p:cNvPr>
            <p:cNvSpPr>
              <a:spLocks/>
            </p:cNvSpPr>
            <p:nvPr/>
          </p:nvSpPr>
          <p:spPr bwMode="auto">
            <a:xfrm>
              <a:off x="4890" y="3280"/>
              <a:ext cx="233" cy="514"/>
            </a:xfrm>
            <a:custGeom>
              <a:avLst/>
              <a:gdLst>
                <a:gd name="T0" fmla="*/ 0 w 233"/>
                <a:gd name="T1" fmla="*/ 0 h 514"/>
                <a:gd name="T2" fmla="*/ 58 w 233"/>
                <a:gd name="T3" fmla="*/ 0 h 514"/>
                <a:gd name="T4" fmla="*/ 232 w 233"/>
                <a:gd name="T5" fmla="*/ 513 h 514"/>
                <a:gd name="T6" fmla="*/ 156 w 233"/>
                <a:gd name="T7" fmla="*/ 513 h 514"/>
                <a:gd name="T8" fmla="*/ 0 w 233"/>
                <a:gd name="T9" fmla="*/ 0 h 514"/>
                <a:gd name="T10" fmla="*/ 0 w 233"/>
                <a:gd name="T11" fmla="*/ 0 h 51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33" h="514">
                  <a:moveTo>
                    <a:pt x="0" y="0"/>
                  </a:moveTo>
                  <a:lnTo>
                    <a:pt x="58" y="0"/>
                  </a:lnTo>
                  <a:lnTo>
                    <a:pt x="232" y="513"/>
                  </a:lnTo>
                  <a:lnTo>
                    <a:pt x="156" y="513"/>
                  </a:lnTo>
                  <a:lnTo>
                    <a:pt x="0" y="0"/>
                  </a:lnTo>
                </a:path>
              </a:pathLst>
            </a:custGeom>
            <a:solidFill>
              <a:srgbClr val="000000"/>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465" name="Line 941">
              <a:extLst>
                <a:ext uri="{FF2B5EF4-FFF2-40B4-BE49-F238E27FC236}">
                  <a16:creationId xmlns:a16="http://schemas.microsoft.com/office/drawing/2014/main" id="{B0AE3A85-F397-8F48-860B-E6DB68EB45CB}"/>
                </a:ext>
              </a:extLst>
            </p:cNvPr>
            <p:cNvSpPr>
              <a:spLocks noChangeShapeType="1"/>
            </p:cNvSpPr>
            <p:nvPr/>
          </p:nvSpPr>
          <p:spPr bwMode="auto">
            <a:xfrm flipH="1">
              <a:off x="4888" y="3335"/>
              <a:ext cx="554" cy="0"/>
            </a:xfrm>
            <a:prstGeom prst="line">
              <a:avLst/>
            </a:prstGeom>
            <a:noFill/>
            <a:ln w="508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466" name="Line 942">
              <a:extLst>
                <a:ext uri="{FF2B5EF4-FFF2-40B4-BE49-F238E27FC236}">
                  <a16:creationId xmlns:a16="http://schemas.microsoft.com/office/drawing/2014/main" id="{FAE50F8F-5B04-C648-70FC-97FE36843F4F}"/>
                </a:ext>
              </a:extLst>
            </p:cNvPr>
            <p:cNvSpPr>
              <a:spLocks noChangeShapeType="1"/>
            </p:cNvSpPr>
            <p:nvPr/>
          </p:nvSpPr>
          <p:spPr bwMode="auto">
            <a:xfrm flipH="1">
              <a:off x="4910" y="3405"/>
              <a:ext cx="563" cy="0"/>
            </a:xfrm>
            <a:prstGeom prst="line">
              <a:avLst/>
            </a:prstGeom>
            <a:noFill/>
            <a:ln w="508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467" name="Line 943">
              <a:extLst>
                <a:ext uri="{FF2B5EF4-FFF2-40B4-BE49-F238E27FC236}">
                  <a16:creationId xmlns:a16="http://schemas.microsoft.com/office/drawing/2014/main" id="{FEE1F991-B9F3-56D4-AD93-FE9D6C93FD9F}"/>
                </a:ext>
              </a:extLst>
            </p:cNvPr>
            <p:cNvSpPr>
              <a:spLocks noChangeShapeType="1"/>
            </p:cNvSpPr>
            <p:nvPr/>
          </p:nvSpPr>
          <p:spPr bwMode="auto">
            <a:xfrm flipH="1">
              <a:off x="4935" y="3484"/>
              <a:ext cx="565" cy="0"/>
            </a:xfrm>
            <a:prstGeom prst="line">
              <a:avLst/>
            </a:prstGeom>
            <a:noFill/>
            <a:ln w="508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468" name="Line 944">
              <a:extLst>
                <a:ext uri="{FF2B5EF4-FFF2-40B4-BE49-F238E27FC236}">
                  <a16:creationId xmlns:a16="http://schemas.microsoft.com/office/drawing/2014/main" id="{2FEFF1ED-BE27-CD56-02ED-346B2CF51638}"/>
                </a:ext>
              </a:extLst>
            </p:cNvPr>
            <p:cNvSpPr>
              <a:spLocks noChangeShapeType="1"/>
            </p:cNvSpPr>
            <p:nvPr/>
          </p:nvSpPr>
          <p:spPr bwMode="auto">
            <a:xfrm flipH="1">
              <a:off x="4958" y="3569"/>
              <a:ext cx="589" cy="0"/>
            </a:xfrm>
            <a:prstGeom prst="line">
              <a:avLst/>
            </a:prstGeom>
            <a:noFill/>
            <a:ln w="508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469" name="Line 945">
              <a:extLst>
                <a:ext uri="{FF2B5EF4-FFF2-40B4-BE49-F238E27FC236}">
                  <a16:creationId xmlns:a16="http://schemas.microsoft.com/office/drawing/2014/main" id="{B471A48E-0994-EC0F-B42A-E6CB3E6DD87F}"/>
                </a:ext>
              </a:extLst>
            </p:cNvPr>
            <p:cNvSpPr>
              <a:spLocks noChangeShapeType="1"/>
            </p:cNvSpPr>
            <p:nvPr/>
          </p:nvSpPr>
          <p:spPr bwMode="auto">
            <a:xfrm flipH="1">
              <a:off x="4988" y="3659"/>
              <a:ext cx="600" cy="0"/>
            </a:xfrm>
            <a:prstGeom prst="line">
              <a:avLst/>
            </a:prstGeom>
            <a:noFill/>
            <a:ln w="508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470" name="Line 946">
              <a:extLst>
                <a:ext uri="{FF2B5EF4-FFF2-40B4-BE49-F238E27FC236}">
                  <a16:creationId xmlns:a16="http://schemas.microsoft.com/office/drawing/2014/main" id="{3F810DD8-6A27-0D76-CA1D-E430E3ECD981}"/>
                </a:ext>
              </a:extLst>
            </p:cNvPr>
            <p:cNvSpPr>
              <a:spLocks noChangeShapeType="1"/>
            </p:cNvSpPr>
            <p:nvPr/>
          </p:nvSpPr>
          <p:spPr bwMode="auto">
            <a:xfrm flipH="1">
              <a:off x="5022" y="3750"/>
              <a:ext cx="609" cy="0"/>
            </a:xfrm>
            <a:prstGeom prst="line">
              <a:avLst/>
            </a:prstGeom>
            <a:noFill/>
            <a:ln w="508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471" name="Line 947">
              <a:extLst>
                <a:ext uri="{FF2B5EF4-FFF2-40B4-BE49-F238E27FC236}">
                  <a16:creationId xmlns:a16="http://schemas.microsoft.com/office/drawing/2014/main" id="{37981CAC-11AD-524B-376B-06CB1400F011}"/>
                </a:ext>
              </a:extLst>
            </p:cNvPr>
            <p:cNvSpPr>
              <a:spLocks noChangeShapeType="1"/>
            </p:cNvSpPr>
            <p:nvPr/>
          </p:nvSpPr>
          <p:spPr bwMode="auto">
            <a:xfrm>
              <a:off x="5132" y="3253"/>
              <a:ext cx="215" cy="545"/>
            </a:xfrm>
            <a:prstGeom prst="line">
              <a:avLst/>
            </a:prstGeom>
            <a:noFill/>
            <a:ln w="50800">
              <a:solidFill>
                <a:srgbClr val="D2B06A"/>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472" name="Freeform 948">
              <a:extLst>
                <a:ext uri="{FF2B5EF4-FFF2-40B4-BE49-F238E27FC236}">
                  <a16:creationId xmlns:a16="http://schemas.microsoft.com/office/drawing/2014/main" id="{4A520FB5-4EFD-1CB4-1398-C2F32E578407}"/>
                </a:ext>
              </a:extLst>
            </p:cNvPr>
            <p:cNvSpPr>
              <a:spLocks/>
            </p:cNvSpPr>
            <p:nvPr/>
          </p:nvSpPr>
          <p:spPr bwMode="auto">
            <a:xfrm>
              <a:off x="2676" y="3280"/>
              <a:ext cx="312" cy="514"/>
            </a:xfrm>
            <a:custGeom>
              <a:avLst/>
              <a:gdLst>
                <a:gd name="T0" fmla="*/ 311 w 312"/>
                <a:gd name="T1" fmla="*/ 0 h 514"/>
                <a:gd name="T2" fmla="*/ 248 w 312"/>
                <a:gd name="T3" fmla="*/ 0 h 514"/>
                <a:gd name="T4" fmla="*/ 0 w 312"/>
                <a:gd name="T5" fmla="*/ 513 h 514"/>
                <a:gd name="T6" fmla="*/ 0 60000 65536"/>
                <a:gd name="T7" fmla="*/ 0 60000 65536"/>
                <a:gd name="T8" fmla="*/ 0 60000 65536"/>
              </a:gdLst>
              <a:ahLst/>
              <a:cxnLst>
                <a:cxn ang="T6">
                  <a:pos x="T0" y="T1"/>
                </a:cxn>
                <a:cxn ang="T7">
                  <a:pos x="T2" y="T3"/>
                </a:cxn>
                <a:cxn ang="T8">
                  <a:pos x="T4" y="T5"/>
                </a:cxn>
              </a:cxnLst>
              <a:rect l="0" t="0" r="r" b="b"/>
              <a:pathLst>
                <a:path w="312" h="514">
                  <a:moveTo>
                    <a:pt x="311" y="0"/>
                  </a:moveTo>
                  <a:lnTo>
                    <a:pt x="248" y="0"/>
                  </a:lnTo>
                  <a:lnTo>
                    <a:pt x="0" y="513"/>
                  </a:lnTo>
                </a:path>
              </a:pathLst>
            </a:custGeom>
            <a:noFill/>
            <a:ln w="25400" cap="rnd" cmpd="sng">
              <a:solidFill>
                <a:srgbClr val="622100"/>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473" name="Freeform 949">
              <a:extLst>
                <a:ext uri="{FF2B5EF4-FFF2-40B4-BE49-F238E27FC236}">
                  <a16:creationId xmlns:a16="http://schemas.microsoft.com/office/drawing/2014/main" id="{ABD45D04-21D5-A0AD-621B-8C5107032A6B}"/>
                </a:ext>
              </a:extLst>
            </p:cNvPr>
            <p:cNvSpPr>
              <a:spLocks/>
            </p:cNvSpPr>
            <p:nvPr/>
          </p:nvSpPr>
          <p:spPr bwMode="auto">
            <a:xfrm>
              <a:off x="2781" y="3280"/>
              <a:ext cx="288" cy="514"/>
            </a:xfrm>
            <a:custGeom>
              <a:avLst/>
              <a:gdLst>
                <a:gd name="T0" fmla="*/ 287 w 288"/>
                <a:gd name="T1" fmla="*/ 0 h 514"/>
                <a:gd name="T2" fmla="*/ 227 w 288"/>
                <a:gd name="T3" fmla="*/ 0 h 514"/>
                <a:gd name="T4" fmla="*/ 0 w 288"/>
                <a:gd name="T5" fmla="*/ 513 h 514"/>
                <a:gd name="T6" fmla="*/ 0 60000 65536"/>
                <a:gd name="T7" fmla="*/ 0 60000 65536"/>
                <a:gd name="T8" fmla="*/ 0 60000 65536"/>
              </a:gdLst>
              <a:ahLst/>
              <a:cxnLst>
                <a:cxn ang="T6">
                  <a:pos x="T0" y="T1"/>
                </a:cxn>
                <a:cxn ang="T7">
                  <a:pos x="T2" y="T3"/>
                </a:cxn>
                <a:cxn ang="T8">
                  <a:pos x="T4" y="T5"/>
                </a:cxn>
              </a:cxnLst>
              <a:rect l="0" t="0" r="r" b="b"/>
              <a:pathLst>
                <a:path w="288" h="514">
                  <a:moveTo>
                    <a:pt x="287" y="0"/>
                  </a:moveTo>
                  <a:lnTo>
                    <a:pt x="227" y="0"/>
                  </a:lnTo>
                  <a:lnTo>
                    <a:pt x="0" y="513"/>
                  </a:lnTo>
                </a:path>
              </a:pathLst>
            </a:custGeom>
            <a:noFill/>
            <a:ln w="25400" cap="rnd" cmpd="sng">
              <a:solidFill>
                <a:srgbClr val="622100"/>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474" name="Freeform 950">
              <a:extLst>
                <a:ext uri="{FF2B5EF4-FFF2-40B4-BE49-F238E27FC236}">
                  <a16:creationId xmlns:a16="http://schemas.microsoft.com/office/drawing/2014/main" id="{E20AD18C-01E8-939B-DCBF-D53B66FDF104}"/>
                </a:ext>
              </a:extLst>
            </p:cNvPr>
            <p:cNvSpPr>
              <a:spLocks/>
            </p:cNvSpPr>
            <p:nvPr/>
          </p:nvSpPr>
          <p:spPr bwMode="auto">
            <a:xfrm>
              <a:off x="2886" y="3280"/>
              <a:ext cx="289" cy="514"/>
            </a:xfrm>
            <a:custGeom>
              <a:avLst/>
              <a:gdLst>
                <a:gd name="T0" fmla="*/ 288 w 289"/>
                <a:gd name="T1" fmla="*/ 0 h 514"/>
                <a:gd name="T2" fmla="*/ 217 w 289"/>
                <a:gd name="T3" fmla="*/ 0 h 514"/>
                <a:gd name="T4" fmla="*/ 0 w 289"/>
                <a:gd name="T5" fmla="*/ 513 h 514"/>
                <a:gd name="T6" fmla="*/ 0 60000 65536"/>
                <a:gd name="T7" fmla="*/ 0 60000 65536"/>
                <a:gd name="T8" fmla="*/ 0 60000 65536"/>
              </a:gdLst>
              <a:ahLst/>
              <a:cxnLst>
                <a:cxn ang="T6">
                  <a:pos x="T0" y="T1"/>
                </a:cxn>
                <a:cxn ang="T7">
                  <a:pos x="T2" y="T3"/>
                </a:cxn>
                <a:cxn ang="T8">
                  <a:pos x="T4" y="T5"/>
                </a:cxn>
              </a:cxnLst>
              <a:rect l="0" t="0" r="r" b="b"/>
              <a:pathLst>
                <a:path w="289" h="514">
                  <a:moveTo>
                    <a:pt x="288" y="0"/>
                  </a:moveTo>
                  <a:lnTo>
                    <a:pt x="217" y="0"/>
                  </a:lnTo>
                  <a:lnTo>
                    <a:pt x="0" y="513"/>
                  </a:lnTo>
                </a:path>
              </a:pathLst>
            </a:custGeom>
            <a:noFill/>
            <a:ln w="25400" cap="rnd" cmpd="sng">
              <a:solidFill>
                <a:srgbClr val="622100"/>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475" name="Freeform 951">
              <a:extLst>
                <a:ext uri="{FF2B5EF4-FFF2-40B4-BE49-F238E27FC236}">
                  <a16:creationId xmlns:a16="http://schemas.microsoft.com/office/drawing/2014/main" id="{A97741F3-E809-55BA-08FE-D5BE25B1EF0C}"/>
                </a:ext>
              </a:extLst>
            </p:cNvPr>
            <p:cNvSpPr>
              <a:spLocks/>
            </p:cNvSpPr>
            <p:nvPr/>
          </p:nvSpPr>
          <p:spPr bwMode="auto">
            <a:xfrm>
              <a:off x="2987" y="3280"/>
              <a:ext cx="278" cy="514"/>
            </a:xfrm>
            <a:custGeom>
              <a:avLst/>
              <a:gdLst>
                <a:gd name="T0" fmla="*/ 277 w 278"/>
                <a:gd name="T1" fmla="*/ 0 h 514"/>
                <a:gd name="T2" fmla="*/ 206 w 278"/>
                <a:gd name="T3" fmla="*/ 0 h 514"/>
                <a:gd name="T4" fmla="*/ 0 w 278"/>
                <a:gd name="T5" fmla="*/ 513 h 514"/>
                <a:gd name="T6" fmla="*/ 0 60000 65536"/>
                <a:gd name="T7" fmla="*/ 0 60000 65536"/>
                <a:gd name="T8" fmla="*/ 0 60000 65536"/>
              </a:gdLst>
              <a:ahLst/>
              <a:cxnLst>
                <a:cxn ang="T6">
                  <a:pos x="T0" y="T1"/>
                </a:cxn>
                <a:cxn ang="T7">
                  <a:pos x="T2" y="T3"/>
                </a:cxn>
                <a:cxn ang="T8">
                  <a:pos x="T4" y="T5"/>
                </a:cxn>
              </a:cxnLst>
              <a:rect l="0" t="0" r="r" b="b"/>
              <a:pathLst>
                <a:path w="278" h="514">
                  <a:moveTo>
                    <a:pt x="277" y="0"/>
                  </a:moveTo>
                  <a:lnTo>
                    <a:pt x="206" y="0"/>
                  </a:lnTo>
                  <a:lnTo>
                    <a:pt x="0" y="513"/>
                  </a:lnTo>
                </a:path>
              </a:pathLst>
            </a:custGeom>
            <a:noFill/>
            <a:ln w="25400" cap="rnd" cmpd="sng">
              <a:solidFill>
                <a:srgbClr val="622100"/>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476" name="Freeform 952">
              <a:extLst>
                <a:ext uri="{FF2B5EF4-FFF2-40B4-BE49-F238E27FC236}">
                  <a16:creationId xmlns:a16="http://schemas.microsoft.com/office/drawing/2014/main" id="{B1BA6A0D-2FED-5686-053A-7D73D5561AD4}"/>
                </a:ext>
              </a:extLst>
            </p:cNvPr>
            <p:cNvSpPr>
              <a:spLocks/>
            </p:cNvSpPr>
            <p:nvPr/>
          </p:nvSpPr>
          <p:spPr bwMode="auto">
            <a:xfrm>
              <a:off x="3100" y="3280"/>
              <a:ext cx="251" cy="514"/>
            </a:xfrm>
            <a:custGeom>
              <a:avLst/>
              <a:gdLst>
                <a:gd name="T0" fmla="*/ 250 w 251"/>
                <a:gd name="T1" fmla="*/ 0 h 514"/>
                <a:gd name="T2" fmla="*/ 194 w 251"/>
                <a:gd name="T3" fmla="*/ 0 h 514"/>
                <a:gd name="T4" fmla="*/ 0 w 251"/>
                <a:gd name="T5" fmla="*/ 513 h 514"/>
                <a:gd name="T6" fmla="*/ 0 60000 65536"/>
                <a:gd name="T7" fmla="*/ 0 60000 65536"/>
                <a:gd name="T8" fmla="*/ 0 60000 65536"/>
              </a:gdLst>
              <a:ahLst/>
              <a:cxnLst>
                <a:cxn ang="T6">
                  <a:pos x="T0" y="T1"/>
                </a:cxn>
                <a:cxn ang="T7">
                  <a:pos x="T2" y="T3"/>
                </a:cxn>
                <a:cxn ang="T8">
                  <a:pos x="T4" y="T5"/>
                </a:cxn>
              </a:cxnLst>
              <a:rect l="0" t="0" r="r" b="b"/>
              <a:pathLst>
                <a:path w="251" h="514">
                  <a:moveTo>
                    <a:pt x="250" y="0"/>
                  </a:moveTo>
                  <a:lnTo>
                    <a:pt x="194" y="0"/>
                  </a:lnTo>
                  <a:lnTo>
                    <a:pt x="0" y="513"/>
                  </a:lnTo>
                </a:path>
              </a:pathLst>
            </a:custGeom>
            <a:noFill/>
            <a:ln w="25400" cap="rnd" cmpd="sng">
              <a:solidFill>
                <a:srgbClr val="622100"/>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477" name="Freeform 953">
              <a:extLst>
                <a:ext uri="{FF2B5EF4-FFF2-40B4-BE49-F238E27FC236}">
                  <a16:creationId xmlns:a16="http://schemas.microsoft.com/office/drawing/2014/main" id="{520455DB-3B1D-E62E-4151-92D674F09ACB}"/>
                </a:ext>
              </a:extLst>
            </p:cNvPr>
            <p:cNvSpPr>
              <a:spLocks/>
            </p:cNvSpPr>
            <p:nvPr/>
          </p:nvSpPr>
          <p:spPr bwMode="auto">
            <a:xfrm>
              <a:off x="3197" y="3280"/>
              <a:ext cx="231" cy="514"/>
            </a:xfrm>
            <a:custGeom>
              <a:avLst/>
              <a:gdLst>
                <a:gd name="T0" fmla="*/ 230 w 231"/>
                <a:gd name="T1" fmla="*/ 0 h 514"/>
                <a:gd name="T2" fmla="*/ 173 w 231"/>
                <a:gd name="T3" fmla="*/ 0 h 514"/>
                <a:gd name="T4" fmla="*/ 0 w 231"/>
                <a:gd name="T5" fmla="*/ 513 h 514"/>
                <a:gd name="T6" fmla="*/ 0 60000 65536"/>
                <a:gd name="T7" fmla="*/ 0 60000 65536"/>
                <a:gd name="T8" fmla="*/ 0 60000 65536"/>
              </a:gdLst>
              <a:ahLst/>
              <a:cxnLst>
                <a:cxn ang="T6">
                  <a:pos x="T0" y="T1"/>
                </a:cxn>
                <a:cxn ang="T7">
                  <a:pos x="T2" y="T3"/>
                </a:cxn>
                <a:cxn ang="T8">
                  <a:pos x="T4" y="T5"/>
                </a:cxn>
              </a:cxnLst>
              <a:rect l="0" t="0" r="r" b="b"/>
              <a:pathLst>
                <a:path w="231" h="514">
                  <a:moveTo>
                    <a:pt x="230" y="0"/>
                  </a:moveTo>
                  <a:lnTo>
                    <a:pt x="173" y="0"/>
                  </a:lnTo>
                  <a:lnTo>
                    <a:pt x="0" y="513"/>
                  </a:lnTo>
                </a:path>
              </a:pathLst>
            </a:custGeom>
            <a:noFill/>
            <a:ln w="25400" cap="rnd" cmpd="sng">
              <a:solidFill>
                <a:srgbClr val="622100"/>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478" name="Freeform 954">
              <a:extLst>
                <a:ext uri="{FF2B5EF4-FFF2-40B4-BE49-F238E27FC236}">
                  <a16:creationId xmlns:a16="http://schemas.microsoft.com/office/drawing/2014/main" id="{FA13FA7F-09B7-C84B-792E-E8E2C79392E3}"/>
                </a:ext>
              </a:extLst>
            </p:cNvPr>
            <p:cNvSpPr>
              <a:spLocks/>
            </p:cNvSpPr>
            <p:nvPr/>
          </p:nvSpPr>
          <p:spPr bwMode="auto">
            <a:xfrm>
              <a:off x="4890" y="3280"/>
              <a:ext cx="157" cy="514"/>
            </a:xfrm>
            <a:custGeom>
              <a:avLst/>
              <a:gdLst>
                <a:gd name="T0" fmla="*/ 57 w 157"/>
                <a:gd name="T1" fmla="*/ 0 h 514"/>
                <a:gd name="T2" fmla="*/ 0 w 157"/>
                <a:gd name="T3" fmla="*/ 0 h 514"/>
                <a:gd name="T4" fmla="*/ 156 w 157"/>
                <a:gd name="T5" fmla="*/ 513 h 514"/>
                <a:gd name="T6" fmla="*/ 0 60000 65536"/>
                <a:gd name="T7" fmla="*/ 0 60000 65536"/>
                <a:gd name="T8" fmla="*/ 0 60000 65536"/>
              </a:gdLst>
              <a:ahLst/>
              <a:cxnLst>
                <a:cxn ang="T6">
                  <a:pos x="T0" y="T1"/>
                </a:cxn>
                <a:cxn ang="T7">
                  <a:pos x="T2" y="T3"/>
                </a:cxn>
                <a:cxn ang="T8">
                  <a:pos x="T4" y="T5"/>
                </a:cxn>
              </a:cxnLst>
              <a:rect l="0" t="0" r="r" b="b"/>
              <a:pathLst>
                <a:path w="157" h="514">
                  <a:moveTo>
                    <a:pt x="57" y="0"/>
                  </a:moveTo>
                  <a:lnTo>
                    <a:pt x="0" y="0"/>
                  </a:lnTo>
                  <a:lnTo>
                    <a:pt x="156" y="513"/>
                  </a:lnTo>
                </a:path>
              </a:pathLst>
            </a:custGeom>
            <a:noFill/>
            <a:ln w="25400" cap="rnd" cmpd="sng">
              <a:solidFill>
                <a:srgbClr val="622100"/>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479" name="Freeform 955">
              <a:extLst>
                <a:ext uri="{FF2B5EF4-FFF2-40B4-BE49-F238E27FC236}">
                  <a16:creationId xmlns:a16="http://schemas.microsoft.com/office/drawing/2014/main" id="{9D0A78DB-8726-D11B-51C3-14D68AAF26CA}"/>
                </a:ext>
              </a:extLst>
            </p:cNvPr>
            <p:cNvSpPr>
              <a:spLocks/>
            </p:cNvSpPr>
            <p:nvPr/>
          </p:nvSpPr>
          <p:spPr bwMode="auto">
            <a:xfrm>
              <a:off x="4971" y="3280"/>
              <a:ext cx="178" cy="514"/>
            </a:xfrm>
            <a:custGeom>
              <a:avLst/>
              <a:gdLst>
                <a:gd name="T0" fmla="*/ 56 w 178"/>
                <a:gd name="T1" fmla="*/ 0 h 514"/>
                <a:gd name="T2" fmla="*/ 0 w 178"/>
                <a:gd name="T3" fmla="*/ 0 h 514"/>
                <a:gd name="T4" fmla="*/ 177 w 178"/>
                <a:gd name="T5" fmla="*/ 513 h 514"/>
                <a:gd name="T6" fmla="*/ 0 60000 65536"/>
                <a:gd name="T7" fmla="*/ 0 60000 65536"/>
                <a:gd name="T8" fmla="*/ 0 60000 65536"/>
              </a:gdLst>
              <a:ahLst/>
              <a:cxnLst>
                <a:cxn ang="T6">
                  <a:pos x="T0" y="T1"/>
                </a:cxn>
                <a:cxn ang="T7">
                  <a:pos x="T2" y="T3"/>
                </a:cxn>
                <a:cxn ang="T8">
                  <a:pos x="T4" y="T5"/>
                </a:cxn>
              </a:cxnLst>
              <a:rect l="0" t="0" r="r" b="b"/>
              <a:pathLst>
                <a:path w="178" h="514">
                  <a:moveTo>
                    <a:pt x="56" y="0"/>
                  </a:moveTo>
                  <a:lnTo>
                    <a:pt x="0" y="0"/>
                  </a:lnTo>
                  <a:lnTo>
                    <a:pt x="177" y="513"/>
                  </a:lnTo>
                </a:path>
              </a:pathLst>
            </a:custGeom>
            <a:noFill/>
            <a:ln w="25400" cap="rnd" cmpd="sng">
              <a:solidFill>
                <a:srgbClr val="622100"/>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480" name="Freeform 956">
              <a:extLst>
                <a:ext uri="{FF2B5EF4-FFF2-40B4-BE49-F238E27FC236}">
                  <a16:creationId xmlns:a16="http://schemas.microsoft.com/office/drawing/2014/main" id="{F537EE91-3B7E-8E19-0A5D-1BEDCEF1F77B}"/>
                </a:ext>
              </a:extLst>
            </p:cNvPr>
            <p:cNvSpPr>
              <a:spLocks/>
            </p:cNvSpPr>
            <p:nvPr/>
          </p:nvSpPr>
          <p:spPr bwMode="auto">
            <a:xfrm>
              <a:off x="5050" y="3280"/>
              <a:ext cx="201" cy="514"/>
            </a:xfrm>
            <a:custGeom>
              <a:avLst/>
              <a:gdLst>
                <a:gd name="T0" fmla="*/ 78 w 201"/>
                <a:gd name="T1" fmla="*/ 0 h 514"/>
                <a:gd name="T2" fmla="*/ 0 w 201"/>
                <a:gd name="T3" fmla="*/ 0 h 514"/>
                <a:gd name="T4" fmla="*/ 200 w 201"/>
                <a:gd name="T5" fmla="*/ 513 h 514"/>
                <a:gd name="T6" fmla="*/ 0 60000 65536"/>
                <a:gd name="T7" fmla="*/ 0 60000 65536"/>
                <a:gd name="T8" fmla="*/ 0 60000 65536"/>
              </a:gdLst>
              <a:ahLst/>
              <a:cxnLst>
                <a:cxn ang="T6">
                  <a:pos x="T0" y="T1"/>
                </a:cxn>
                <a:cxn ang="T7">
                  <a:pos x="T2" y="T3"/>
                </a:cxn>
                <a:cxn ang="T8">
                  <a:pos x="T4" y="T5"/>
                </a:cxn>
              </a:cxnLst>
              <a:rect l="0" t="0" r="r" b="b"/>
              <a:pathLst>
                <a:path w="201" h="514">
                  <a:moveTo>
                    <a:pt x="78" y="0"/>
                  </a:moveTo>
                  <a:lnTo>
                    <a:pt x="0" y="0"/>
                  </a:lnTo>
                  <a:lnTo>
                    <a:pt x="200" y="513"/>
                  </a:lnTo>
                </a:path>
              </a:pathLst>
            </a:custGeom>
            <a:noFill/>
            <a:ln w="25400" cap="rnd" cmpd="sng">
              <a:solidFill>
                <a:srgbClr val="622100"/>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481" name="Freeform 957">
              <a:extLst>
                <a:ext uri="{FF2B5EF4-FFF2-40B4-BE49-F238E27FC236}">
                  <a16:creationId xmlns:a16="http://schemas.microsoft.com/office/drawing/2014/main" id="{31D8278D-0544-6A95-67EC-0F6679E0E4C2}"/>
                </a:ext>
              </a:extLst>
            </p:cNvPr>
            <p:cNvSpPr>
              <a:spLocks/>
            </p:cNvSpPr>
            <p:nvPr/>
          </p:nvSpPr>
          <p:spPr bwMode="auto">
            <a:xfrm>
              <a:off x="5155" y="3280"/>
              <a:ext cx="206" cy="514"/>
            </a:xfrm>
            <a:custGeom>
              <a:avLst/>
              <a:gdLst>
                <a:gd name="T0" fmla="*/ 76 w 206"/>
                <a:gd name="T1" fmla="*/ 0 h 514"/>
                <a:gd name="T2" fmla="*/ 0 w 206"/>
                <a:gd name="T3" fmla="*/ 0 h 514"/>
                <a:gd name="T4" fmla="*/ 205 w 206"/>
                <a:gd name="T5" fmla="*/ 513 h 514"/>
                <a:gd name="T6" fmla="*/ 0 60000 65536"/>
                <a:gd name="T7" fmla="*/ 0 60000 65536"/>
                <a:gd name="T8" fmla="*/ 0 60000 65536"/>
              </a:gdLst>
              <a:ahLst/>
              <a:cxnLst>
                <a:cxn ang="T6">
                  <a:pos x="T0" y="T1"/>
                </a:cxn>
                <a:cxn ang="T7">
                  <a:pos x="T2" y="T3"/>
                </a:cxn>
                <a:cxn ang="T8">
                  <a:pos x="T4" y="T5"/>
                </a:cxn>
              </a:cxnLst>
              <a:rect l="0" t="0" r="r" b="b"/>
              <a:pathLst>
                <a:path w="206" h="514">
                  <a:moveTo>
                    <a:pt x="76" y="0"/>
                  </a:moveTo>
                  <a:lnTo>
                    <a:pt x="0" y="0"/>
                  </a:lnTo>
                  <a:lnTo>
                    <a:pt x="205" y="513"/>
                  </a:lnTo>
                </a:path>
              </a:pathLst>
            </a:custGeom>
            <a:noFill/>
            <a:ln w="25400" cap="rnd" cmpd="sng">
              <a:solidFill>
                <a:srgbClr val="622100"/>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482" name="Freeform 958">
              <a:extLst>
                <a:ext uri="{FF2B5EF4-FFF2-40B4-BE49-F238E27FC236}">
                  <a16:creationId xmlns:a16="http://schemas.microsoft.com/office/drawing/2014/main" id="{94F5889A-3E1D-E971-7F8C-5E78FF5E7FB9}"/>
                </a:ext>
              </a:extLst>
            </p:cNvPr>
            <p:cNvSpPr>
              <a:spLocks/>
            </p:cNvSpPr>
            <p:nvPr/>
          </p:nvSpPr>
          <p:spPr bwMode="auto">
            <a:xfrm>
              <a:off x="5257" y="3280"/>
              <a:ext cx="213" cy="514"/>
            </a:xfrm>
            <a:custGeom>
              <a:avLst/>
              <a:gdLst>
                <a:gd name="T0" fmla="*/ 55 w 213"/>
                <a:gd name="T1" fmla="*/ 0 h 514"/>
                <a:gd name="T2" fmla="*/ 0 w 213"/>
                <a:gd name="T3" fmla="*/ 0 h 514"/>
                <a:gd name="T4" fmla="*/ 212 w 213"/>
                <a:gd name="T5" fmla="*/ 513 h 514"/>
                <a:gd name="T6" fmla="*/ 0 60000 65536"/>
                <a:gd name="T7" fmla="*/ 0 60000 65536"/>
                <a:gd name="T8" fmla="*/ 0 60000 65536"/>
              </a:gdLst>
              <a:ahLst/>
              <a:cxnLst>
                <a:cxn ang="T6">
                  <a:pos x="T0" y="T1"/>
                </a:cxn>
                <a:cxn ang="T7">
                  <a:pos x="T2" y="T3"/>
                </a:cxn>
                <a:cxn ang="T8">
                  <a:pos x="T4" y="T5"/>
                </a:cxn>
              </a:cxnLst>
              <a:rect l="0" t="0" r="r" b="b"/>
              <a:pathLst>
                <a:path w="213" h="514">
                  <a:moveTo>
                    <a:pt x="55" y="0"/>
                  </a:moveTo>
                  <a:lnTo>
                    <a:pt x="0" y="0"/>
                  </a:lnTo>
                  <a:lnTo>
                    <a:pt x="212" y="513"/>
                  </a:lnTo>
                </a:path>
              </a:pathLst>
            </a:custGeom>
            <a:noFill/>
            <a:ln w="25400" cap="rnd" cmpd="sng">
              <a:solidFill>
                <a:srgbClr val="622100"/>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483" name="Freeform 959">
              <a:extLst>
                <a:ext uri="{FF2B5EF4-FFF2-40B4-BE49-F238E27FC236}">
                  <a16:creationId xmlns:a16="http://schemas.microsoft.com/office/drawing/2014/main" id="{727B2334-77F8-CBC0-7AFF-7A0501BD6203}"/>
                </a:ext>
              </a:extLst>
            </p:cNvPr>
            <p:cNvSpPr>
              <a:spLocks/>
            </p:cNvSpPr>
            <p:nvPr/>
          </p:nvSpPr>
          <p:spPr bwMode="auto">
            <a:xfrm>
              <a:off x="5331" y="3280"/>
              <a:ext cx="234" cy="514"/>
            </a:xfrm>
            <a:custGeom>
              <a:avLst/>
              <a:gdLst>
                <a:gd name="T0" fmla="*/ 59 w 234"/>
                <a:gd name="T1" fmla="*/ 0 h 514"/>
                <a:gd name="T2" fmla="*/ 0 w 234"/>
                <a:gd name="T3" fmla="*/ 0 h 514"/>
                <a:gd name="T4" fmla="*/ 233 w 234"/>
                <a:gd name="T5" fmla="*/ 513 h 514"/>
                <a:gd name="T6" fmla="*/ 0 60000 65536"/>
                <a:gd name="T7" fmla="*/ 0 60000 65536"/>
                <a:gd name="T8" fmla="*/ 0 60000 65536"/>
              </a:gdLst>
              <a:ahLst/>
              <a:cxnLst>
                <a:cxn ang="T6">
                  <a:pos x="T0" y="T1"/>
                </a:cxn>
                <a:cxn ang="T7">
                  <a:pos x="T2" y="T3"/>
                </a:cxn>
                <a:cxn ang="T8">
                  <a:pos x="T4" y="T5"/>
                </a:cxn>
              </a:cxnLst>
              <a:rect l="0" t="0" r="r" b="b"/>
              <a:pathLst>
                <a:path w="234" h="514">
                  <a:moveTo>
                    <a:pt x="59" y="0"/>
                  </a:moveTo>
                  <a:lnTo>
                    <a:pt x="0" y="0"/>
                  </a:lnTo>
                  <a:lnTo>
                    <a:pt x="233" y="513"/>
                  </a:lnTo>
                </a:path>
              </a:pathLst>
            </a:custGeom>
            <a:noFill/>
            <a:ln w="25400" cap="rnd" cmpd="sng">
              <a:solidFill>
                <a:srgbClr val="622100"/>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484" name="Line 960">
              <a:extLst>
                <a:ext uri="{FF2B5EF4-FFF2-40B4-BE49-F238E27FC236}">
                  <a16:creationId xmlns:a16="http://schemas.microsoft.com/office/drawing/2014/main" id="{C50B735F-B497-5F72-1071-F238AC254B48}"/>
                </a:ext>
              </a:extLst>
            </p:cNvPr>
            <p:cNvSpPr>
              <a:spLocks noChangeShapeType="1"/>
            </p:cNvSpPr>
            <p:nvPr/>
          </p:nvSpPr>
          <p:spPr bwMode="auto">
            <a:xfrm>
              <a:off x="5391" y="3281"/>
              <a:ext cx="240" cy="512"/>
            </a:xfrm>
            <a:prstGeom prst="line">
              <a:avLst/>
            </a:prstGeom>
            <a:noFill/>
            <a:ln w="25400">
              <a:solidFill>
                <a:srgbClr val="FFC28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485" name="Line 961">
              <a:extLst>
                <a:ext uri="{FF2B5EF4-FFF2-40B4-BE49-F238E27FC236}">
                  <a16:creationId xmlns:a16="http://schemas.microsoft.com/office/drawing/2014/main" id="{F0420742-946F-1884-2133-03C49031354C}"/>
                </a:ext>
              </a:extLst>
            </p:cNvPr>
            <p:cNvSpPr>
              <a:spLocks noChangeShapeType="1"/>
            </p:cNvSpPr>
            <p:nvPr/>
          </p:nvSpPr>
          <p:spPr bwMode="auto">
            <a:xfrm>
              <a:off x="5315" y="3281"/>
              <a:ext cx="226" cy="512"/>
            </a:xfrm>
            <a:prstGeom prst="line">
              <a:avLst/>
            </a:prstGeom>
            <a:noFill/>
            <a:ln w="25400">
              <a:solidFill>
                <a:srgbClr val="FFC28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486" name="Line 962">
              <a:extLst>
                <a:ext uri="{FF2B5EF4-FFF2-40B4-BE49-F238E27FC236}">
                  <a16:creationId xmlns:a16="http://schemas.microsoft.com/office/drawing/2014/main" id="{267EFE02-9B1D-4DC9-261D-F147F76463CC}"/>
                </a:ext>
              </a:extLst>
            </p:cNvPr>
            <p:cNvSpPr>
              <a:spLocks noChangeShapeType="1"/>
            </p:cNvSpPr>
            <p:nvPr/>
          </p:nvSpPr>
          <p:spPr bwMode="auto">
            <a:xfrm>
              <a:off x="5231" y="3281"/>
              <a:ext cx="208" cy="512"/>
            </a:xfrm>
            <a:prstGeom prst="line">
              <a:avLst/>
            </a:prstGeom>
            <a:noFill/>
            <a:ln w="25400">
              <a:solidFill>
                <a:srgbClr val="FFC28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487" name="Line 963">
              <a:extLst>
                <a:ext uri="{FF2B5EF4-FFF2-40B4-BE49-F238E27FC236}">
                  <a16:creationId xmlns:a16="http://schemas.microsoft.com/office/drawing/2014/main" id="{8266A5A5-0A9D-9385-4F51-B34ACB3853FF}"/>
                </a:ext>
              </a:extLst>
            </p:cNvPr>
            <p:cNvSpPr>
              <a:spLocks noChangeShapeType="1"/>
            </p:cNvSpPr>
            <p:nvPr/>
          </p:nvSpPr>
          <p:spPr bwMode="auto">
            <a:xfrm>
              <a:off x="5129" y="3281"/>
              <a:ext cx="201" cy="512"/>
            </a:xfrm>
            <a:prstGeom prst="line">
              <a:avLst/>
            </a:prstGeom>
            <a:noFill/>
            <a:ln w="25400">
              <a:solidFill>
                <a:srgbClr val="FFC28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488" name="Line 964">
              <a:extLst>
                <a:ext uri="{FF2B5EF4-FFF2-40B4-BE49-F238E27FC236}">
                  <a16:creationId xmlns:a16="http://schemas.microsoft.com/office/drawing/2014/main" id="{973637AA-FCCD-FD54-F719-82534896F18E}"/>
                </a:ext>
              </a:extLst>
            </p:cNvPr>
            <p:cNvSpPr>
              <a:spLocks noChangeShapeType="1"/>
            </p:cNvSpPr>
            <p:nvPr/>
          </p:nvSpPr>
          <p:spPr bwMode="auto">
            <a:xfrm>
              <a:off x="5029" y="3281"/>
              <a:ext cx="192" cy="512"/>
            </a:xfrm>
            <a:prstGeom prst="line">
              <a:avLst/>
            </a:prstGeom>
            <a:noFill/>
            <a:ln w="25400">
              <a:solidFill>
                <a:srgbClr val="FFC28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489" name="Line 965">
              <a:extLst>
                <a:ext uri="{FF2B5EF4-FFF2-40B4-BE49-F238E27FC236}">
                  <a16:creationId xmlns:a16="http://schemas.microsoft.com/office/drawing/2014/main" id="{20BEB3E1-5C1B-4029-64E1-2F7981325AFE}"/>
                </a:ext>
              </a:extLst>
            </p:cNvPr>
            <p:cNvSpPr>
              <a:spLocks noChangeShapeType="1"/>
            </p:cNvSpPr>
            <p:nvPr/>
          </p:nvSpPr>
          <p:spPr bwMode="auto">
            <a:xfrm>
              <a:off x="4948" y="3281"/>
              <a:ext cx="174" cy="512"/>
            </a:xfrm>
            <a:prstGeom prst="line">
              <a:avLst/>
            </a:prstGeom>
            <a:noFill/>
            <a:ln w="25400">
              <a:solidFill>
                <a:srgbClr val="FFC28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490" name="Line 966">
              <a:extLst>
                <a:ext uri="{FF2B5EF4-FFF2-40B4-BE49-F238E27FC236}">
                  <a16:creationId xmlns:a16="http://schemas.microsoft.com/office/drawing/2014/main" id="{03CF8343-36D5-BA76-AC9E-40C220DD4672}"/>
                </a:ext>
              </a:extLst>
            </p:cNvPr>
            <p:cNvSpPr>
              <a:spLocks noChangeShapeType="1"/>
            </p:cNvSpPr>
            <p:nvPr/>
          </p:nvSpPr>
          <p:spPr bwMode="auto">
            <a:xfrm flipH="1">
              <a:off x="3269" y="3281"/>
              <a:ext cx="158" cy="512"/>
            </a:xfrm>
            <a:prstGeom prst="line">
              <a:avLst/>
            </a:prstGeom>
            <a:noFill/>
            <a:ln w="25400">
              <a:solidFill>
                <a:srgbClr val="FFC28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491" name="Line 967">
              <a:extLst>
                <a:ext uri="{FF2B5EF4-FFF2-40B4-BE49-F238E27FC236}">
                  <a16:creationId xmlns:a16="http://schemas.microsoft.com/office/drawing/2014/main" id="{7CC3ED04-FCBC-C18B-24CD-637B25879F5C}"/>
                </a:ext>
              </a:extLst>
            </p:cNvPr>
            <p:cNvSpPr>
              <a:spLocks noChangeShapeType="1"/>
            </p:cNvSpPr>
            <p:nvPr/>
          </p:nvSpPr>
          <p:spPr bwMode="auto">
            <a:xfrm flipH="1">
              <a:off x="3174" y="3281"/>
              <a:ext cx="176" cy="512"/>
            </a:xfrm>
            <a:prstGeom prst="line">
              <a:avLst/>
            </a:prstGeom>
            <a:noFill/>
            <a:ln w="25400">
              <a:solidFill>
                <a:srgbClr val="FFC28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492" name="Line 968">
              <a:extLst>
                <a:ext uri="{FF2B5EF4-FFF2-40B4-BE49-F238E27FC236}">
                  <a16:creationId xmlns:a16="http://schemas.microsoft.com/office/drawing/2014/main" id="{0BD9F33A-C7E3-BB75-E816-AD1A88709491}"/>
                </a:ext>
              </a:extLst>
            </p:cNvPr>
            <p:cNvSpPr>
              <a:spLocks noChangeShapeType="1"/>
            </p:cNvSpPr>
            <p:nvPr/>
          </p:nvSpPr>
          <p:spPr bwMode="auto">
            <a:xfrm flipH="1">
              <a:off x="3066" y="3281"/>
              <a:ext cx="200" cy="512"/>
            </a:xfrm>
            <a:prstGeom prst="line">
              <a:avLst/>
            </a:prstGeom>
            <a:noFill/>
            <a:ln w="25400">
              <a:solidFill>
                <a:srgbClr val="FFC28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493" name="Line 969">
              <a:extLst>
                <a:ext uri="{FF2B5EF4-FFF2-40B4-BE49-F238E27FC236}">
                  <a16:creationId xmlns:a16="http://schemas.microsoft.com/office/drawing/2014/main" id="{2BB352A6-1E21-C053-1792-0F86A645917A}"/>
                </a:ext>
              </a:extLst>
            </p:cNvPr>
            <p:cNvSpPr>
              <a:spLocks noChangeShapeType="1"/>
            </p:cNvSpPr>
            <p:nvPr/>
          </p:nvSpPr>
          <p:spPr bwMode="auto">
            <a:xfrm flipH="1">
              <a:off x="2965" y="3281"/>
              <a:ext cx="203" cy="512"/>
            </a:xfrm>
            <a:prstGeom prst="line">
              <a:avLst/>
            </a:prstGeom>
            <a:noFill/>
            <a:ln w="25400">
              <a:solidFill>
                <a:srgbClr val="FFC28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494" name="Line 970">
              <a:extLst>
                <a:ext uri="{FF2B5EF4-FFF2-40B4-BE49-F238E27FC236}">
                  <a16:creationId xmlns:a16="http://schemas.microsoft.com/office/drawing/2014/main" id="{E3937EAA-A64F-B620-33D5-C6DB00FC0F7E}"/>
                </a:ext>
              </a:extLst>
            </p:cNvPr>
            <p:cNvSpPr>
              <a:spLocks noChangeShapeType="1"/>
            </p:cNvSpPr>
            <p:nvPr/>
          </p:nvSpPr>
          <p:spPr bwMode="auto">
            <a:xfrm flipH="1">
              <a:off x="2857" y="3281"/>
              <a:ext cx="210" cy="512"/>
            </a:xfrm>
            <a:prstGeom prst="line">
              <a:avLst/>
            </a:prstGeom>
            <a:noFill/>
            <a:ln w="25400">
              <a:solidFill>
                <a:srgbClr val="FFC28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495" name="Line 971">
              <a:extLst>
                <a:ext uri="{FF2B5EF4-FFF2-40B4-BE49-F238E27FC236}">
                  <a16:creationId xmlns:a16="http://schemas.microsoft.com/office/drawing/2014/main" id="{E9F2B1EF-5BBD-A604-7291-112ED4A09BFC}"/>
                </a:ext>
              </a:extLst>
            </p:cNvPr>
            <p:cNvSpPr>
              <a:spLocks noChangeShapeType="1"/>
            </p:cNvSpPr>
            <p:nvPr/>
          </p:nvSpPr>
          <p:spPr bwMode="auto">
            <a:xfrm flipH="1">
              <a:off x="2755" y="3281"/>
              <a:ext cx="232" cy="512"/>
            </a:xfrm>
            <a:prstGeom prst="line">
              <a:avLst/>
            </a:prstGeom>
            <a:noFill/>
            <a:ln w="25400">
              <a:solidFill>
                <a:srgbClr val="FFC28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496" name="Line 972">
              <a:extLst>
                <a:ext uri="{FF2B5EF4-FFF2-40B4-BE49-F238E27FC236}">
                  <a16:creationId xmlns:a16="http://schemas.microsoft.com/office/drawing/2014/main" id="{8DEF4773-C2B4-638C-6961-DE3EFF8CFF85}"/>
                </a:ext>
              </a:extLst>
            </p:cNvPr>
            <p:cNvSpPr>
              <a:spLocks noChangeShapeType="1"/>
            </p:cNvSpPr>
            <p:nvPr/>
          </p:nvSpPr>
          <p:spPr bwMode="auto">
            <a:xfrm flipV="1">
              <a:off x="2979" y="3288"/>
              <a:ext cx="199" cy="500"/>
            </a:xfrm>
            <a:prstGeom prst="line">
              <a:avLst/>
            </a:prstGeom>
            <a:noFill/>
            <a:ln w="12700">
              <a:solidFill>
                <a:srgbClr val="B2B2B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497" name="Line 973">
              <a:extLst>
                <a:ext uri="{FF2B5EF4-FFF2-40B4-BE49-F238E27FC236}">
                  <a16:creationId xmlns:a16="http://schemas.microsoft.com/office/drawing/2014/main" id="{6755ECB5-60B8-6B60-7F71-BED74B02DD99}"/>
                </a:ext>
              </a:extLst>
            </p:cNvPr>
            <p:cNvSpPr>
              <a:spLocks noChangeShapeType="1"/>
            </p:cNvSpPr>
            <p:nvPr/>
          </p:nvSpPr>
          <p:spPr bwMode="auto">
            <a:xfrm flipH="1" flipV="1">
              <a:off x="5146" y="3288"/>
              <a:ext cx="196" cy="500"/>
            </a:xfrm>
            <a:prstGeom prst="line">
              <a:avLst/>
            </a:prstGeom>
            <a:noFill/>
            <a:ln w="12700">
              <a:solidFill>
                <a:srgbClr val="B2B2B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498" name="Line 974">
              <a:extLst>
                <a:ext uri="{FF2B5EF4-FFF2-40B4-BE49-F238E27FC236}">
                  <a16:creationId xmlns:a16="http://schemas.microsoft.com/office/drawing/2014/main" id="{9B973C68-CA85-9D6B-D2C1-4E8FF0A12415}"/>
                </a:ext>
              </a:extLst>
            </p:cNvPr>
            <p:cNvSpPr>
              <a:spLocks noChangeShapeType="1"/>
            </p:cNvSpPr>
            <p:nvPr/>
          </p:nvSpPr>
          <p:spPr bwMode="auto">
            <a:xfrm flipV="1">
              <a:off x="2772" y="3288"/>
              <a:ext cx="224" cy="500"/>
            </a:xfrm>
            <a:prstGeom prst="line">
              <a:avLst/>
            </a:prstGeom>
            <a:noFill/>
            <a:ln w="12700">
              <a:solidFill>
                <a:srgbClr val="B2B2B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499" name="Line 975">
              <a:extLst>
                <a:ext uri="{FF2B5EF4-FFF2-40B4-BE49-F238E27FC236}">
                  <a16:creationId xmlns:a16="http://schemas.microsoft.com/office/drawing/2014/main" id="{8F0BBAD7-7BB5-4634-F32C-D31C696C680D}"/>
                </a:ext>
              </a:extLst>
            </p:cNvPr>
            <p:cNvSpPr>
              <a:spLocks noChangeShapeType="1"/>
            </p:cNvSpPr>
            <p:nvPr/>
          </p:nvSpPr>
          <p:spPr bwMode="auto">
            <a:xfrm flipV="1">
              <a:off x="3188" y="3288"/>
              <a:ext cx="170" cy="500"/>
            </a:xfrm>
            <a:prstGeom prst="line">
              <a:avLst/>
            </a:prstGeom>
            <a:noFill/>
            <a:ln w="12700">
              <a:solidFill>
                <a:srgbClr val="B2B2B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500" name="Line 976">
              <a:extLst>
                <a:ext uri="{FF2B5EF4-FFF2-40B4-BE49-F238E27FC236}">
                  <a16:creationId xmlns:a16="http://schemas.microsoft.com/office/drawing/2014/main" id="{A8737FC1-EBD7-0466-B870-3C0B828E95CB}"/>
                </a:ext>
              </a:extLst>
            </p:cNvPr>
            <p:cNvSpPr>
              <a:spLocks noChangeShapeType="1"/>
            </p:cNvSpPr>
            <p:nvPr/>
          </p:nvSpPr>
          <p:spPr bwMode="auto">
            <a:xfrm flipH="1" flipV="1">
              <a:off x="4962" y="3288"/>
              <a:ext cx="170" cy="500"/>
            </a:xfrm>
            <a:prstGeom prst="line">
              <a:avLst/>
            </a:prstGeom>
            <a:noFill/>
            <a:ln w="12700">
              <a:solidFill>
                <a:srgbClr val="B2B2B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501" name="Line 977">
              <a:extLst>
                <a:ext uri="{FF2B5EF4-FFF2-40B4-BE49-F238E27FC236}">
                  <a16:creationId xmlns:a16="http://schemas.microsoft.com/office/drawing/2014/main" id="{3FE46038-9BB8-CC6E-35DF-2135C9DE29FB}"/>
                </a:ext>
              </a:extLst>
            </p:cNvPr>
            <p:cNvSpPr>
              <a:spLocks noChangeShapeType="1"/>
            </p:cNvSpPr>
            <p:nvPr/>
          </p:nvSpPr>
          <p:spPr bwMode="auto">
            <a:xfrm flipH="1" flipV="1">
              <a:off x="5327" y="3288"/>
              <a:ext cx="223" cy="500"/>
            </a:xfrm>
            <a:prstGeom prst="line">
              <a:avLst/>
            </a:prstGeom>
            <a:noFill/>
            <a:ln w="12700">
              <a:solidFill>
                <a:srgbClr val="B2B2B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502" name="Freeform 978">
              <a:extLst>
                <a:ext uri="{FF2B5EF4-FFF2-40B4-BE49-F238E27FC236}">
                  <a16:creationId xmlns:a16="http://schemas.microsoft.com/office/drawing/2014/main" id="{4221E9A2-A8F9-2EE3-719E-45C0644D270D}"/>
                </a:ext>
              </a:extLst>
            </p:cNvPr>
            <p:cNvSpPr>
              <a:spLocks/>
            </p:cNvSpPr>
            <p:nvPr/>
          </p:nvSpPr>
          <p:spPr bwMode="auto">
            <a:xfrm>
              <a:off x="3335" y="3291"/>
              <a:ext cx="157" cy="503"/>
            </a:xfrm>
            <a:custGeom>
              <a:avLst/>
              <a:gdLst>
                <a:gd name="T0" fmla="*/ 156 w 157"/>
                <a:gd name="T1" fmla="*/ 8 h 503"/>
                <a:gd name="T2" fmla="*/ 143 w 157"/>
                <a:gd name="T3" fmla="*/ 0 h 503"/>
                <a:gd name="T4" fmla="*/ 0 w 157"/>
                <a:gd name="T5" fmla="*/ 502 h 503"/>
                <a:gd name="T6" fmla="*/ 22 w 157"/>
                <a:gd name="T7" fmla="*/ 502 h 503"/>
                <a:gd name="T8" fmla="*/ 156 w 157"/>
                <a:gd name="T9" fmla="*/ 8 h 503"/>
                <a:gd name="T10" fmla="*/ 156 w 157"/>
                <a:gd name="T11" fmla="*/ 8 h 50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57" h="503">
                  <a:moveTo>
                    <a:pt x="156" y="8"/>
                  </a:moveTo>
                  <a:lnTo>
                    <a:pt x="143" y="0"/>
                  </a:lnTo>
                  <a:lnTo>
                    <a:pt x="0" y="502"/>
                  </a:lnTo>
                  <a:lnTo>
                    <a:pt x="22" y="502"/>
                  </a:lnTo>
                  <a:lnTo>
                    <a:pt x="156" y="8"/>
                  </a:lnTo>
                </a:path>
              </a:pathLst>
            </a:custGeom>
            <a:solidFill>
              <a:srgbClr val="000000"/>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503" name="Line 979">
              <a:extLst>
                <a:ext uri="{FF2B5EF4-FFF2-40B4-BE49-F238E27FC236}">
                  <a16:creationId xmlns:a16="http://schemas.microsoft.com/office/drawing/2014/main" id="{D73AEA7E-2DBB-AEA3-A03A-BB2CF27FF0C0}"/>
                </a:ext>
              </a:extLst>
            </p:cNvPr>
            <p:cNvSpPr>
              <a:spLocks noChangeShapeType="1"/>
            </p:cNvSpPr>
            <p:nvPr/>
          </p:nvSpPr>
          <p:spPr bwMode="auto">
            <a:xfrm>
              <a:off x="3450" y="3339"/>
              <a:ext cx="32" cy="28"/>
            </a:xfrm>
            <a:prstGeom prst="line">
              <a:avLst/>
            </a:prstGeom>
            <a:noFill/>
            <a:ln w="50800">
              <a:solidFill>
                <a:srgbClr val="8242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504" name="Line 980">
              <a:extLst>
                <a:ext uri="{FF2B5EF4-FFF2-40B4-BE49-F238E27FC236}">
                  <a16:creationId xmlns:a16="http://schemas.microsoft.com/office/drawing/2014/main" id="{97A76943-DD7D-E0C0-D36A-F654AD22E2DC}"/>
                </a:ext>
              </a:extLst>
            </p:cNvPr>
            <p:cNvSpPr>
              <a:spLocks noChangeShapeType="1"/>
            </p:cNvSpPr>
            <p:nvPr/>
          </p:nvSpPr>
          <p:spPr bwMode="auto">
            <a:xfrm>
              <a:off x="3428" y="3416"/>
              <a:ext cx="31" cy="27"/>
            </a:xfrm>
            <a:prstGeom prst="line">
              <a:avLst/>
            </a:prstGeom>
            <a:noFill/>
            <a:ln w="50800">
              <a:solidFill>
                <a:srgbClr val="8242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505" name="Line 981">
              <a:extLst>
                <a:ext uri="{FF2B5EF4-FFF2-40B4-BE49-F238E27FC236}">
                  <a16:creationId xmlns:a16="http://schemas.microsoft.com/office/drawing/2014/main" id="{958F63BB-42F5-F1C6-CCDC-41B3EB7B8B14}"/>
                </a:ext>
              </a:extLst>
            </p:cNvPr>
            <p:cNvSpPr>
              <a:spLocks noChangeShapeType="1"/>
            </p:cNvSpPr>
            <p:nvPr/>
          </p:nvSpPr>
          <p:spPr bwMode="auto">
            <a:xfrm>
              <a:off x="3410" y="3492"/>
              <a:ext cx="30" cy="29"/>
            </a:xfrm>
            <a:prstGeom prst="line">
              <a:avLst/>
            </a:prstGeom>
            <a:noFill/>
            <a:ln w="50800">
              <a:solidFill>
                <a:srgbClr val="8242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506" name="Line 982">
              <a:extLst>
                <a:ext uri="{FF2B5EF4-FFF2-40B4-BE49-F238E27FC236}">
                  <a16:creationId xmlns:a16="http://schemas.microsoft.com/office/drawing/2014/main" id="{CD0826D1-BF7F-6E80-DA93-0A325DAB922E}"/>
                </a:ext>
              </a:extLst>
            </p:cNvPr>
            <p:cNvSpPr>
              <a:spLocks noChangeShapeType="1"/>
            </p:cNvSpPr>
            <p:nvPr/>
          </p:nvSpPr>
          <p:spPr bwMode="auto">
            <a:xfrm>
              <a:off x="3381" y="3576"/>
              <a:ext cx="30" cy="28"/>
            </a:xfrm>
            <a:prstGeom prst="line">
              <a:avLst/>
            </a:prstGeom>
            <a:noFill/>
            <a:ln w="50800">
              <a:solidFill>
                <a:srgbClr val="8242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507" name="Line 983">
              <a:extLst>
                <a:ext uri="{FF2B5EF4-FFF2-40B4-BE49-F238E27FC236}">
                  <a16:creationId xmlns:a16="http://schemas.microsoft.com/office/drawing/2014/main" id="{A631CE7B-03B0-43C9-8270-9EDA0BAAA1A7}"/>
                </a:ext>
              </a:extLst>
            </p:cNvPr>
            <p:cNvSpPr>
              <a:spLocks noChangeShapeType="1"/>
            </p:cNvSpPr>
            <p:nvPr/>
          </p:nvSpPr>
          <p:spPr bwMode="auto">
            <a:xfrm>
              <a:off x="3358" y="3673"/>
              <a:ext cx="31" cy="28"/>
            </a:xfrm>
            <a:prstGeom prst="line">
              <a:avLst/>
            </a:prstGeom>
            <a:noFill/>
            <a:ln w="50800">
              <a:solidFill>
                <a:srgbClr val="8242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508" name="Line 984">
              <a:extLst>
                <a:ext uri="{FF2B5EF4-FFF2-40B4-BE49-F238E27FC236}">
                  <a16:creationId xmlns:a16="http://schemas.microsoft.com/office/drawing/2014/main" id="{B1B8CAE0-5C2C-FA4A-1A56-22D7878C52B5}"/>
                </a:ext>
              </a:extLst>
            </p:cNvPr>
            <p:cNvSpPr>
              <a:spLocks noChangeShapeType="1"/>
            </p:cNvSpPr>
            <p:nvPr/>
          </p:nvSpPr>
          <p:spPr bwMode="auto">
            <a:xfrm>
              <a:off x="3333" y="3755"/>
              <a:ext cx="30" cy="27"/>
            </a:xfrm>
            <a:prstGeom prst="line">
              <a:avLst/>
            </a:prstGeom>
            <a:noFill/>
            <a:ln w="50800">
              <a:solidFill>
                <a:srgbClr val="8242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509" name="Freeform 985">
              <a:extLst>
                <a:ext uri="{FF2B5EF4-FFF2-40B4-BE49-F238E27FC236}">
                  <a16:creationId xmlns:a16="http://schemas.microsoft.com/office/drawing/2014/main" id="{4E35C6CB-48F2-8CC5-2625-EB50EFD175A8}"/>
                </a:ext>
              </a:extLst>
            </p:cNvPr>
            <p:cNvSpPr>
              <a:spLocks/>
            </p:cNvSpPr>
            <p:nvPr/>
          </p:nvSpPr>
          <p:spPr bwMode="auto">
            <a:xfrm>
              <a:off x="4820" y="3291"/>
              <a:ext cx="164" cy="503"/>
            </a:xfrm>
            <a:custGeom>
              <a:avLst/>
              <a:gdLst>
                <a:gd name="T0" fmla="*/ 0 w 164"/>
                <a:gd name="T1" fmla="*/ 8 h 503"/>
                <a:gd name="T2" fmla="*/ 12 w 164"/>
                <a:gd name="T3" fmla="*/ 0 h 503"/>
                <a:gd name="T4" fmla="*/ 163 w 164"/>
                <a:gd name="T5" fmla="*/ 502 h 503"/>
                <a:gd name="T6" fmla="*/ 141 w 164"/>
                <a:gd name="T7" fmla="*/ 502 h 503"/>
                <a:gd name="T8" fmla="*/ 0 w 164"/>
                <a:gd name="T9" fmla="*/ 8 h 503"/>
                <a:gd name="T10" fmla="*/ 0 w 164"/>
                <a:gd name="T11" fmla="*/ 8 h 50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64" h="503">
                  <a:moveTo>
                    <a:pt x="0" y="8"/>
                  </a:moveTo>
                  <a:lnTo>
                    <a:pt x="12" y="0"/>
                  </a:lnTo>
                  <a:lnTo>
                    <a:pt x="163" y="502"/>
                  </a:lnTo>
                  <a:lnTo>
                    <a:pt x="141" y="502"/>
                  </a:lnTo>
                  <a:lnTo>
                    <a:pt x="0" y="8"/>
                  </a:lnTo>
                </a:path>
              </a:pathLst>
            </a:custGeom>
            <a:solidFill>
              <a:srgbClr val="000000"/>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510" name="Line 986">
              <a:extLst>
                <a:ext uri="{FF2B5EF4-FFF2-40B4-BE49-F238E27FC236}">
                  <a16:creationId xmlns:a16="http://schemas.microsoft.com/office/drawing/2014/main" id="{9B7E785B-F5B4-3759-0774-0E9B7A36AFEF}"/>
                </a:ext>
              </a:extLst>
            </p:cNvPr>
            <p:cNvSpPr>
              <a:spLocks noChangeShapeType="1"/>
            </p:cNvSpPr>
            <p:nvPr/>
          </p:nvSpPr>
          <p:spPr bwMode="auto">
            <a:xfrm flipH="1">
              <a:off x="4831" y="3339"/>
              <a:ext cx="29" cy="28"/>
            </a:xfrm>
            <a:prstGeom prst="line">
              <a:avLst/>
            </a:prstGeom>
            <a:noFill/>
            <a:ln w="50800">
              <a:solidFill>
                <a:srgbClr val="FFC28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511" name="Line 987">
              <a:extLst>
                <a:ext uri="{FF2B5EF4-FFF2-40B4-BE49-F238E27FC236}">
                  <a16:creationId xmlns:a16="http://schemas.microsoft.com/office/drawing/2014/main" id="{8DBF0CB2-F9B9-0BFA-BF01-1FDC43C0195D}"/>
                </a:ext>
              </a:extLst>
            </p:cNvPr>
            <p:cNvSpPr>
              <a:spLocks noChangeShapeType="1"/>
            </p:cNvSpPr>
            <p:nvPr/>
          </p:nvSpPr>
          <p:spPr bwMode="auto">
            <a:xfrm flipH="1">
              <a:off x="4853" y="3416"/>
              <a:ext cx="30" cy="27"/>
            </a:xfrm>
            <a:prstGeom prst="line">
              <a:avLst/>
            </a:prstGeom>
            <a:noFill/>
            <a:ln w="50800">
              <a:solidFill>
                <a:srgbClr val="FFC28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512" name="Line 988">
              <a:extLst>
                <a:ext uri="{FF2B5EF4-FFF2-40B4-BE49-F238E27FC236}">
                  <a16:creationId xmlns:a16="http://schemas.microsoft.com/office/drawing/2014/main" id="{86CB1D13-3635-111C-4750-B730D001BFD9}"/>
                </a:ext>
              </a:extLst>
            </p:cNvPr>
            <p:cNvSpPr>
              <a:spLocks noChangeShapeType="1"/>
            </p:cNvSpPr>
            <p:nvPr/>
          </p:nvSpPr>
          <p:spPr bwMode="auto">
            <a:xfrm flipH="1">
              <a:off x="4874" y="3492"/>
              <a:ext cx="28" cy="29"/>
            </a:xfrm>
            <a:prstGeom prst="line">
              <a:avLst/>
            </a:prstGeom>
            <a:noFill/>
            <a:ln w="50800">
              <a:solidFill>
                <a:srgbClr val="FFC28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513" name="Line 989">
              <a:extLst>
                <a:ext uri="{FF2B5EF4-FFF2-40B4-BE49-F238E27FC236}">
                  <a16:creationId xmlns:a16="http://schemas.microsoft.com/office/drawing/2014/main" id="{49EA4FCB-4C9F-3F33-24C9-BF701C6CFF4B}"/>
                </a:ext>
              </a:extLst>
            </p:cNvPr>
            <p:cNvSpPr>
              <a:spLocks noChangeShapeType="1"/>
            </p:cNvSpPr>
            <p:nvPr/>
          </p:nvSpPr>
          <p:spPr bwMode="auto">
            <a:xfrm flipH="1">
              <a:off x="4903" y="3576"/>
              <a:ext cx="30" cy="28"/>
            </a:xfrm>
            <a:prstGeom prst="line">
              <a:avLst/>
            </a:prstGeom>
            <a:noFill/>
            <a:ln w="50800">
              <a:solidFill>
                <a:srgbClr val="FFC28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514" name="Line 990">
              <a:extLst>
                <a:ext uri="{FF2B5EF4-FFF2-40B4-BE49-F238E27FC236}">
                  <a16:creationId xmlns:a16="http://schemas.microsoft.com/office/drawing/2014/main" id="{0AAD7547-833E-4604-36EE-AE8101A2BBC7}"/>
                </a:ext>
              </a:extLst>
            </p:cNvPr>
            <p:cNvSpPr>
              <a:spLocks noChangeShapeType="1"/>
            </p:cNvSpPr>
            <p:nvPr/>
          </p:nvSpPr>
          <p:spPr bwMode="auto">
            <a:xfrm flipH="1">
              <a:off x="4928" y="3673"/>
              <a:ext cx="30" cy="28"/>
            </a:xfrm>
            <a:prstGeom prst="line">
              <a:avLst/>
            </a:prstGeom>
            <a:noFill/>
            <a:ln w="50800">
              <a:solidFill>
                <a:srgbClr val="FFC28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515" name="Line 991">
              <a:extLst>
                <a:ext uri="{FF2B5EF4-FFF2-40B4-BE49-F238E27FC236}">
                  <a16:creationId xmlns:a16="http://schemas.microsoft.com/office/drawing/2014/main" id="{957EEBE3-A7F6-816A-53FC-089B8142B123}"/>
                </a:ext>
              </a:extLst>
            </p:cNvPr>
            <p:cNvSpPr>
              <a:spLocks noChangeShapeType="1"/>
            </p:cNvSpPr>
            <p:nvPr/>
          </p:nvSpPr>
          <p:spPr bwMode="auto">
            <a:xfrm flipH="1">
              <a:off x="4953" y="3755"/>
              <a:ext cx="31" cy="27"/>
            </a:xfrm>
            <a:prstGeom prst="line">
              <a:avLst/>
            </a:prstGeom>
            <a:noFill/>
            <a:ln w="50800">
              <a:solidFill>
                <a:srgbClr val="FFC28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Tree>
  </p:cSld>
  <p:clrMapOvr>
    <a:overrideClrMapping bg1="lt1" tx1="dk1" bg2="lt2" tx2="dk2" accent1="accent1" accent2="accent2" accent3="accent3" accent4="accent4" accent5="accent5" accent6="accent6" hlink="hlink" folHlink="folHlink"/>
  </p:clrMapOvr>
  <p:transition>
    <p:blinds dir="vert"/>
  </p:transition>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0">
          <a:gsLst>
            <a:gs pos="0">
              <a:srgbClr val="75EBFB"/>
            </a:gs>
            <a:gs pos="100000">
              <a:srgbClr val="FFFFFF"/>
            </a:gs>
          </a:gsLst>
          <a:lin ang="5400000" scaled="1"/>
        </a:gradFill>
        <a:effectLst/>
      </p:bgPr>
    </p:bg>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DF828583-FFF1-5C34-1F61-3D21E88365F4}"/>
              </a:ext>
            </a:extLst>
          </p:cNvPr>
          <p:cNvSpPr>
            <a:spLocks noChangeArrowheads="1"/>
          </p:cNvSpPr>
          <p:nvPr/>
        </p:nvSpPr>
        <p:spPr bwMode="auto">
          <a:xfrm>
            <a:off x="600075" y="1828800"/>
            <a:ext cx="3086100" cy="1447800"/>
          </a:xfrm>
          <a:prstGeom prst="rect">
            <a:avLst/>
          </a:prstGeom>
          <a:gradFill rotWithShape="0">
            <a:gsLst>
              <a:gs pos="0">
                <a:srgbClr val="0066CC"/>
              </a:gs>
              <a:gs pos="100000">
                <a:srgbClr val="002F5E"/>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5603" name="Rectangle 3">
            <a:extLst>
              <a:ext uri="{FF2B5EF4-FFF2-40B4-BE49-F238E27FC236}">
                <a16:creationId xmlns:a16="http://schemas.microsoft.com/office/drawing/2014/main" id="{DF6F4579-3095-B4FC-890C-287D43288298}"/>
              </a:ext>
            </a:extLst>
          </p:cNvPr>
          <p:cNvSpPr>
            <a:spLocks noChangeArrowheads="1"/>
          </p:cNvSpPr>
          <p:nvPr/>
        </p:nvSpPr>
        <p:spPr bwMode="auto">
          <a:xfrm>
            <a:off x="600075" y="2511425"/>
            <a:ext cx="9258300" cy="79375"/>
          </a:xfrm>
          <a:prstGeom prst="rect">
            <a:avLst/>
          </a:prstGeom>
          <a:solidFill>
            <a:srgbClr val="FF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ClrTx/>
              <a:buSzTx/>
              <a:buFontTx/>
              <a:buNone/>
            </a:pPr>
            <a:endParaRPr lang="en-US" altLang="en-US" sz="2400">
              <a:solidFill>
                <a:schemeClr val="bg1"/>
              </a:solidFill>
            </a:endParaRPr>
          </a:p>
        </p:txBody>
      </p:sp>
      <p:sp>
        <p:nvSpPr>
          <p:cNvPr id="25604" name="Line 4">
            <a:extLst>
              <a:ext uri="{FF2B5EF4-FFF2-40B4-BE49-F238E27FC236}">
                <a16:creationId xmlns:a16="http://schemas.microsoft.com/office/drawing/2014/main" id="{9F98E486-4C5D-3C9F-863F-FC7DCCEA0E9D}"/>
              </a:ext>
            </a:extLst>
          </p:cNvPr>
          <p:cNvSpPr>
            <a:spLocks noChangeShapeType="1"/>
          </p:cNvSpPr>
          <p:nvPr/>
        </p:nvSpPr>
        <p:spPr bwMode="auto">
          <a:xfrm>
            <a:off x="600075" y="33528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605" name="Line 5">
            <a:extLst>
              <a:ext uri="{FF2B5EF4-FFF2-40B4-BE49-F238E27FC236}">
                <a16:creationId xmlns:a16="http://schemas.microsoft.com/office/drawing/2014/main" id="{237F0A00-75B3-FBF3-4DBF-2CFD23601577}"/>
              </a:ext>
            </a:extLst>
          </p:cNvPr>
          <p:cNvSpPr>
            <a:spLocks noChangeShapeType="1"/>
          </p:cNvSpPr>
          <p:nvPr/>
        </p:nvSpPr>
        <p:spPr bwMode="auto">
          <a:xfrm>
            <a:off x="3686175" y="33528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606" name="Line 6">
            <a:extLst>
              <a:ext uri="{FF2B5EF4-FFF2-40B4-BE49-F238E27FC236}">
                <a16:creationId xmlns:a16="http://schemas.microsoft.com/office/drawing/2014/main" id="{9DDA8B2A-81BA-39DD-FDE5-6F7882A8CC7E}"/>
              </a:ext>
            </a:extLst>
          </p:cNvPr>
          <p:cNvSpPr>
            <a:spLocks noChangeShapeType="1"/>
          </p:cNvSpPr>
          <p:nvPr/>
        </p:nvSpPr>
        <p:spPr bwMode="auto">
          <a:xfrm>
            <a:off x="6772275" y="33528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607" name="Line 7">
            <a:extLst>
              <a:ext uri="{FF2B5EF4-FFF2-40B4-BE49-F238E27FC236}">
                <a16:creationId xmlns:a16="http://schemas.microsoft.com/office/drawing/2014/main" id="{A59CACDA-BB79-4114-445E-450C4D92F919}"/>
              </a:ext>
            </a:extLst>
          </p:cNvPr>
          <p:cNvSpPr>
            <a:spLocks noChangeShapeType="1"/>
          </p:cNvSpPr>
          <p:nvPr/>
        </p:nvSpPr>
        <p:spPr bwMode="auto">
          <a:xfrm>
            <a:off x="9858375" y="33528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608" name="Text Box 8">
            <a:extLst>
              <a:ext uri="{FF2B5EF4-FFF2-40B4-BE49-F238E27FC236}">
                <a16:creationId xmlns:a16="http://schemas.microsoft.com/office/drawing/2014/main" id="{4C688D16-434E-E915-EF5C-33BD480D2999}"/>
              </a:ext>
            </a:extLst>
          </p:cNvPr>
          <p:cNvSpPr txBox="1">
            <a:spLocks noChangeArrowheads="1"/>
          </p:cNvSpPr>
          <p:nvPr/>
        </p:nvSpPr>
        <p:spPr bwMode="auto">
          <a:xfrm>
            <a:off x="257175" y="4038600"/>
            <a:ext cx="10064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a:t>M.P. 0</a:t>
            </a:r>
          </a:p>
        </p:txBody>
      </p:sp>
      <p:sp>
        <p:nvSpPr>
          <p:cNvPr id="25609" name="Line 9">
            <a:extLst>
              <a:ext uri="{FF2B5EF4-FFF2-40B4-BE49-F238E27FC236}">
                <a16:creationId xmlns:a16="http://schemas.microsoft.com/office/drawing/2014/main" id="{359F64B1-4BBA-79A8-7E60-16B5FDBE5281}"/>
              </a:ext>
            </a:extLst>
          </p:cNvPr>
          <p:cNvSpPr>
            <a:spLocks noChangeShapeType="1"/>
          </p:cNvSpPr>
          <p:nvPr/>
        </p:nvSpPr>
        <p:spPr bwMode="auto">
          <a:xfrm>
            <a:off x="600075" y="26670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610" name="Text Box 10">
            <a:extLst>
              <a:ext uri="{FF2B5EF4-FFF2-40B4-BE49-F238E27FC236}">
                <a16:creationId xmlns:a16="http://schemas.microsoft.com/office/drawing/2014/main" id="{8F088D66-2BB4-3983-31EF-FC7D10293990}"/>
              </a:ext>
            </a:extLst>
          </p:cNvPr>
          <p:cNvSpPr txBox="1">
            <a:spLocks noChangeArrowheads="1"/>
          </p:cNvSpPr>
          <p:nvPr/>
        </p:nvSpPr>
        <p:spPr bwMode="auto">
          <a:xfrm>
            <a:off x="3171825" y="4038600"/>
            <a:ext cx="10064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a:t>M.P. 1</a:t>
            </a:r>
          </a:p>
        </p:txBody>
      </p:sp>
      <p:sp>
        <p:nvSpPr>
          <p:cNvPr id="25611" name="Text Box 11">
            <a:extLst>
              <a:ext uri="{FF2B5EF4-FFF2-40B4-BE49-F238E27FC236}">
                <a16:creationId xmlns:a16="http://schemas.microsoft.com/office/drawing/2014/main" id="{2C037C81-8C3F-34D4-3296-F7EF82B1BD8F}"/>
              </a:ext>
            </a:extLst>
          </p:cNvPr>
          <p:cNvSpPr txBox="1">
            <a:spLocks noChangeArrowheads="1"/>
          </p:cNvSpPr>
          <p:nvPr/>
        </p:nvSpPr>
        <p:spPr bwMode="auto">
          <a:xfrm>
            <a:off x="6343650" y="4038600"/>
            <a:ext cx="10064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a:t>M.P. 2</a:t>
            </a:r>
          </a:p>
        </p:txBody>
      </p:sp>
      <p:sp>
        <p:nvSpPr>
          <p:cNvPr id="25612" name="Text Box 12">
            <a:extLst>
              <a:ext uri="{FF2B5EF4-FFF2-40B4-BE49-F238E27FC236}">
                <a16:creationId xmlns:a16="http://schemas.microsoft.com/office/drawing/2014/main" id="{DE58B718-10EC-D871-DCB2-2F81B9BFDAB5}"/>
              </a:ext>
            </a:extLst>
          </p:cNvPr>
          <p:cNvSpPr txBox="1">
            <a:spLocks noChangeArrowheads="1"/>
          </p:cNvSpPr>
          <p:nvPr/>
        </p:nvSpPr>
        <p:spPr bwMode="auto">
          <a:xfrm>
            <a:off x="8915400" y="4038600"/>
            <a:ext cx="10064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a:t>M.P. 3</a:t>
            </a:r>
          </a:p>
        </p:txBody>
      </p:sp>
      <p:sp>
        <p:nvSpPr>
          <p:cNvPr id="25613" name="Rectangle 13">
            <a:extLst>
              <a:ext uri="{FF2B5EF4-FFF2-40B4-BE49-F238E27FC236}">
                <a16:creationId xmlns:a16="http://schemas.microsoft.com/office/drawing/2014/main" id="{9F4DC075-64B8-C5DD-273B-0507E5F1CEC5}"/>
              </a:ext>
            </a:extLst>
          </p:cNvPr>
          <p:cNvSpPr>
            <a:spLocks noChangeArrowheads="1"/>
          </p:cNvSpPr>
          <p:nvPr/>
        </p:nvSpPr>
        <p:spPr bwMode="auto">
          <a:xfrm>
            <a:off x="3000375" y="28956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5614" name="Rectangle 14">
            <a:extLst>
              <a:ext uri="{FF2B5EF4-FFF2-40B4-BE49-F238E27FC236}">
                <a16:creationId xmlns:a16="http://schemas.microsoft.com/office/drawing/2014/main" id="{87B07FB9-D676-5C9C-9C8C-FC15B644D136}"/>
              </a:ext>
            </a:extLst>
          </p:cNvPr>
          <p:cNvSpPr>
            <a:spLocks noChangeArrowheads="1"/>
          </p:cNvSpPr>
          <p:nvPr/>
        </p:nvSpPr>
        <p:spPr bwMode="auto">
          <a:xfrm>
            <a:off x="2486025" y="28956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5615" name="Rectangle 15">
            <a:extLst>
              <a:ext uri="{FF2B5EF4-FFF2-40B4-BE49-F238E27FC236}">
                <a16:creationId xmlns:a16="http://schemas.microsoft.com/office/drawing/2014/main" id="{35A5C665-3B14-3084-B82F-E3125AA86B4F}"/>
              </a:ext>
            </a:extLst>
          </p:cNvPr>
          <p:cNvSpPr>
            <a:spLocks noChangeArrowheads="1"/>
          </p:cNvSpPr>
          <p:nvPr/>
        </p:nvSpPr>
        <p:spPr bwMode="auto">
          <a:xfrm>
            <a:off x="2743200" y="21336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5616" name="Rectangle 16">
            <a:extLst>
              <a:ext uri="{FF2B5EF4-FFF2-40B4-BE49-F238E27FC236}">
                <a16:creationId xmlns:a16="http://schemas.microsoft.com/office/drawing/2014/main" id="{E21D47F0-B9C7-3337-CEA9-312ABE36EEE7}"/>
              </a:ext>
            </a:extLst>
          </p:cNvPr>
          <p:cNvSpPr>
            <a:spLocks noChangeArrowheads="1"/>
          </p:cNvSpPr>
          <p:nvPr/>
        </p:nvSpPr>
        <p:spPr bwMode="auto">
          <a:xfrm>
            <a:off x="1200150" y="21336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5617" name="Rectangle 17">
            <a:extLst>
              <a:ext uri="{FF2B5EF4-FFF2-40B4-BE49-F238E27FC236}">
                <a16:creationId xmlns:a16="http://schemas.microsoft.com/office/drawing/2014/main" id="{676AF71E-6AE7-B8AD-5FB3-1DA07499BFE6}"/>
              </a:ext>
            </a:extLst>
          </p:cNvPr>
          <p:cNvSpPr>
            <a:spLocks noChangeArrowheads="1"/>
          </p:cNvSpPr>
          <p:nvPr/>
        </p:nvSpPr>
        <p:spPr bwMode="auto">
          <a:xfrm>
            <a:off x="942975" y="28956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5618" name="Rectangle 18">
            <a:extLst>
              <a:ext uri="{FF2B5EF4-FFF2-40B4-BE49-F238E27FC236}">
                <a16:creationId xmlns:a16="http://schemas.microsoft.com/office/drawing/2014/main" id="{6127EF7E-4691-5062-D2DB-68FF752106B7}"/>
              </a:ext>
            </a:extLst>
          </p:cNvPr>
          <p:cNvSpPr>
            <a:spLocks noChangeArrowheads="1"/>
          </p:cNvSpPr>
          <p:nvPr/>
        </p:nvSpPr>
        <p:spPr bwMode="auto">
          <a:xfrm>
            <a:off x="1885950" y="2971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5619" name="Rectangle 19">
            <a:extLst>
              <a:ext uri="{FF2B5EF4-FFF2-40B4-BE49-F238E27FC236}">
                <a16:creationId xmlns:a16="http://schemas.microsoft.com/office/drawing/2014/main" id="{54E6B7DB-F28F-B612-584E-DA2A4EF36529}"/>
              </a:ext>
            </a:extLst>
          </p:cNvPr>
          <p:cNvSpPr>
            <a:spLocks noChangeArrowheads="1"/>
          </p:cNvSpPr>
          <p:nvPr/>
        </p:nvSpPr>
        <p:spPr bwMode="auto">
          <a:xfrm>
            <a:off x="1971675" y="2057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grpSp>
        <p:nvGrpSpPr>
          <p:cNvPr id="25620" name="Group 20">
            <a:extLst>
              <a:ext uri="{FF2B5EF4-FFF2-40B4-BE49-F238E27FC236}">
                <a16:creationId xmlns:a16="http://schemas.microsoft.com/office/drawing/2014/main" id="{A957F4E7-6D49-01BA-3FEB-3A8E4038A2B1}"/>
              </a:ext>
            </a:extLst>
          </p:cNvPr>
          <p:cNvGrpSpPr>
            <a:grpSpLocks/>
          </p:cNvGrpSpPr>
          <p:nvPr/>
        </p:nvGrpSpPr>
        <p:grpSpPr bwMode="auto">
          <a:xfrm>
            <a:off x="4114800" y="2209800"/>
            <a:ext cx="514350" cy="914400"/>
            <a:chOff x="2304" y="1392"/>
            <a:chExt cx="288" cy="576"/>
          </a:xfrm>
        </p:grpSpPr>
        <p:sp>
          <p:nvSpPr>
            <p:cNvPr id="25695" name="Rectangle 21">
              <a:extLst>
                <a:ext uri="{FF2B5EF4-FFF2-40B4-BE49-F238E27FC236}">
                  <a16:creationId xmlns:a16="http://schemas.microsoft.com/office/drawing/2014/main" id="{D6205FDC-651B-17C7-34BA-B35E50519A80}"/>
                </a:ext>
              </a:extLst>
            </p:cNvPr>
            <p:cNvSpPr>
              <a:spLocks noChangeArrowheads="1"/>
            </p:cNvSpPr>
            <p:nvPr/>
          </p:nvSpPr>
          <p:spPr bwMode="auto">
            <a:xfrm>
              <a:off x="2304" y="1776"/>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5696" name="Rectangle 22">
              <a:extLst>
                <a:ext uri="{FF2B5EF4-FFF2-40B4-BE49-F238E27FC236}">
                  <a16:creationId xmlns:a16="http://schemas.microsoft.com/office/drawing/2014/main" id="{576AAA59-F61B-0682-E6D8-5C3F7DDC5C1C}"/>
                </a:ext>
              </a:extLst>
            </p:cNvPr>
            <p:cNvSpPr>
              <a:spLocks noChangeArrowheads="1"/>
            </p:cNvSpPr>
            <p:nvPr/>
          </p:nvSpPr>
          <p:spPr bwMode="auto">
            <a:xfrm>
              <a:off x="2448" y="1872"/>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5697" name="Rectangle 23">
              <a:extLst>
                <a:ext uri="{FF2B5EF4-FFF2-40B4-BE49-F238E27FC236}">
                  <a16:creationId xmlns:a16="http://schemas.microsoft.com/office/drawing/2014/main" id="{CE753EEC-4B30-611D-CB09-2A6FB497E8CE}"/>
                </a:ext>
              </a:extLst>
            </p:cNvPr>
            <p:cNvSpPr>
              <a:spLocks noChangeArrowheads="1"/>
            </p:cNvSpPr>
            <p:nvPr/>
          </p:nvSpPr>
          <p:spPr bwMode="auto">
            <a:xfrm>
              <a:off x="2544" y="1824"/>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5698" name="Rectangle 24">
              <a:extLst>
                <a:ext uri="{FF2B5EF4-FFF2-40B4-BE49-F238E27FC236}">
                  <a16:creationId xmlns:a16="http://schemas.microsoft.com/office/drawing/2014/main" id="{56C4885C-8555-6301-1AFD-8B97570B0F6D}"/>
                </a:ext>
              </a:extLst>
            </p:cNvPr>
            <p:cNvSpPr>
              <a:spLocks noChangeArrowheads="1"/>
            </p:cNvSpPr>
            <p:nvPr/>
          </p:nvSpPr>
          <p:spPr bwMode="auto">
            <a:xfrm>
              <a:off x="2400" y="1392"/>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5699" name="Rectangle 25">
              <a:extLst>
                <a:ext uri="{FF2B5EF4-FFF2-40B4-BE49-F238E27FC236}">
                  <a16:creationId xmlns:a16="http://schemas.microsoft.com/office/drawing/2014/main" id="{2427D77F-60AD-3572-182C-AE4CCE972286}"/>
                </a:ext>
              </a:extLst>
            </p:cNvPr>
            <p:cNvSpPr>
              <a:spLocks noChangeArrowheads="1"/>
            </p:cNvSpPr>
            <p:nvPr/>
          </p:nvSpPr>
          <p:spPr bwMode="auto">
            <a:xfrm>
              <a:off x="2304" y="1872"/>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5700" name="Rectangle 26">
              <a:extLst>
                <a:ext uri="{FF2B5EF4-FFF2-40B4-BE49-F238E27FC236}">
                  <a16:creationId xmlns:a16="http://schemas.microsoft.com/office/drawing/2014/main" id="{1CE175A5-4A13-D465-1AFB-612A292D79EB}"/>
                </a:ext>
              </a:extLst>
            </p:cNvPr>
            <p:cNvSpPr>
              <a:spLocks noChangeArrowheads="1"/>
            </p:cNvSpPr>
            <p:nvPr/>
          </p:nvSpPr>
          <p:spPr bwMode="auto">
            <a:xfrm>
              <a:off x="2448" y="1776"/>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5701" name="Rectangle 27">
              <a:extLst>
                <a:ext uri="{FF2B5EF4-FFF2-40B4-BE49-F238E27FC236}">
                  <a16:creationId xmlns:a16="http://schemas.microsoft.com/office/drawing/2014/main" id="{D5A0A436-04E1-0D4B-D02C-BCD915C08AF9}"/>
                </a:ext>
              </a:extLst>
            </p:cNvPr>
            <p:cNvSpPr>
              <a:spLocks noChangeArrowheads="1"/>
            </p:cNvSpPr>
            <p:nvPr/>
          </p:nvSpPr>
          <p:spPr bwMode="auto">
            <a:xfrm>
              <a:off x="2352" y="1920"/>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5702" name="Rectangle 28">
              <a:extLst>
                <a:ext uri="{FF2B5EF4-FFF2-40B4-BE49-F238E27FC236}">
                  <a16:creationId xmlns:a16="http://schemas.microsoft.com/office/drawing/2014/main" id="{B0992C20-C6E6-B726-9486-FCC5745A631D}"/>
                </a:ext>
              </a:extLst>
            </p:cNvPr>
            <p:cNvSpPr>
              <a:spLocks noChangeArrowheads="1"/>
            </p:cNvSpPr>
            <p:nvPr/>
          </p:nvSpPr>
          <p:spPr bwMode="auto">
            <a:xfrm>
              <a:off x="2352" y="1728"/>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5703" name="Rectangle 29">
              <a:extLst>
                <a:ext uri="{FF2B5EF4-FFF2-40B4-BE49-F238E27FC236}">
                  <a16:creationId xmlns:a16="http://schemas.microsoft.com/office/drawing/2014/main" id="{F628576A-4E77-5550-DC15-BA6D1A7233E8}"/>
                </a:ext>
              </a:extLst>
            </p:cNvPr>
            <p:cNvSpPr>
              <a:spLocks noChangeArrowheads="1"/>
            </p:cNvSpPr>
            <p:nvPr/>
          </p:nvSpPr>
          <p:spPr bwMode="auto">
            <a:xfrm>
              <a:off x="2352" y="1824"/>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grpSp>
      <p:sp>
        <p:nvSpPr>
          <p:cNvPr id="25621" name="Rectangle 30">
            <a:extLst>
              <a:ext uri="{FF2B5EF4-FFF2-40B4-BE49-F238E27FC236}">
                <a16:creationId xmlns:a16="http://schemas.microsoft.com/office/drawing/2014/main" id="{DA22AA7E-EF03-EF56-36E6-B3089AAC7F9A}"/>
              </a:ext>
            </a:extLst>
          </p:cNvPr>
          <p:cNvSpPr>
            <a:spLocks noChangeArrowheads="1"/>
          </p:cNvSpPr>
          <p:nvPr/>
        </p:nvSpPr>
        <p:spPr bwMode="auto">
          <a:xfrm>
            <a:off x="5143500" y="21336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5622" name="Rectangle 31">
            <a:extLst>
              <a:ext uri="{FF2B5EF4-FFF2-40B4-BE49-F238E27FC236}">
                <a16:creationId xmlns:a16="http://schemas.microsoft.com/office/drawing/2014/main" id="{B5E19295-DA03-75FD-00AE-D00B1E32DB42}"/>
              </a:ext>
            </a:extLst>
          </p:cNvPr>
          <p:cNvSpPr>
            <a:spLocks noChangeArrowheads="1"/>
          </p:cNvSpPr>
          <p:nvPr/>
        </p:nvSpPr>
        <p:spPr bwMode="auto">
          <a:xfrm>
            <a:off x="5400675" y="2286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5623" name="Rectangle 32">
            <a:extLst>
              <a:ext uri="{FF2B5EF4-FFF2-40B4-BE49-F238E27FC236}">
                <a16:creationId xmlns:a16="http://schemas.microsoft.com/office/drawing/2014/main" id="{0139F74F-999B-6041-9AD5-CED865C15844}"/>
              </a:ext>
            </a:extLst>
          </p:cNvPr>
          <p:cNvSpPr>
            <a:spLocks noChangeArrowheads="1"/>
          </p:cNvSpPr>
          <p:nvPr/>
        </p:nvSpPr>
        <p:spPr bwMode="auto">
          <a:xfrm>
            <a:off x="5572125" y="2209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5624" name="Rectangle 33">
            <a:extLst>
              <a:ext uri="{FF2B5EF4-FFF2-40B4-BE49-F238E27FC236}">
                <a16:creationId xmlns:a16="http://schemas.microsoft.com/office/drawing/2014/main" id="{D5C1DD99-75FB-608F-381A-894C0DF81877}"/>
              </a:ext>
            </a:extLst>
          </p:cNvPr>
          <p:cNvSpPr>
            <a:spLocks noChangeArrowheads="1"/>
          </p:cNvSpPr>
          <p:nvPr/>
        </p:nvSpPr>
        <p:spPr bwMode="auto">
          <a:xfrm>
            <a:off x="5143500" y="1905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5625" name="Rectangle 34">
            <a:extLst>
              <a:ext uri="{FF2B5EF4-FFF2-40B4-BE49-F238E27FC236}">
                <a16:creationId xmlns:a16="http://schemas.microsoft.com/office/drawing/2014/main" id="{CDB5C26F-A7FA-27C8-FDF6-D5E4F15DABF1}"/>
              </a:ext>
            </a:extLst>
          </p:cNvPr>
          <p:cNvSpPr>
            <a:spLocks noChangeArrowheads="1"/>
          </p:cNvSpPr>
          <p:nvPr/>
        </p:nvSpPr>
        <p:spPr bwMode="auto">
          <a:xfrm>
            <a:off x="5143500" y="2286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5626" name="Rectangle 35">
            <a:extLst>
              <a:ext uri="{FF2B5EF4-FFF2-40B4-BE49-F238E27FC236}">
                <a16:creationId xmlns:a16="http://schemas.microsoft.com/office/drawing/2014/main" id="{FD13CA0C-1415-4FD6-09A3-E98B0D05580D}"/>
              </a:ext>
            </a:extLst>
          </p:cNvPr>
          <p:cNvSpPr>
            <a:spLocks noChangeArrowheads="1"/>
          </p:cNvSpPr>
          <p:nvPr/>
        </p:nvSpPr>
        <p:spPr bwMode="auto">
          <a:xfrm>
            <a:off x="5400675" y="21336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5627" name="Rectangle 36">
            <a:extLst>
              <a:ext uri="{FF2B5EF4-FFF2-40B4-BE49-F238E27FC236}">
                <a16:creationId xmlns:a16="http://schemas.microsoft.com/office/drawing/2014/main" id="{FFC0BC7E-9221-C9C3-A9D5-A3E80A7EFD30}"/>
              </a:ext>
            </a:extLst>
          </p:cNvPr>
          <p:cNvSpPr>
            <a:spLocks noChangeArrowheads="1"/>
          </p:cNvSpPr>
          <p:nvPr/>
        </p:nvSpPr>
        <p:spPr bwMode="auto">
          <a:xfrm>
            <a:off x="5229225" y="2362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5628" name="Rectangle 37">
            <a:extLst>
              <a:ext uri="{FF2B5EF4-FFF2-40B4-BE49-F238E27FC236}">
                <a16:creationId xmlns:a16="http://schemas.microsoft.com/office/drawing/2014/main" id="{F212245D-80F1-0022-E290-90DA6AA742ED}"/>
              </a:ext>
            </a:extLst>
          </p:cNvPr>
          <p:cNvSpPr>
            <a:spLocks noChangeArrowheads="1"/>
          </p:cNvSpPr>
          <p:nvPr/>
        </p:nvSpPr>
        <p:spPr bwMode="auto">
          <a:xfrm>
            <a:off x="5229225" y="2057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5629" name="Rectangle 38">
            <a:extLst>
              <a:ext uri="{FF2B5EF4-FFF2-40B4-BE49-F238E27FC236}">
                <a16:creationId xmlns:a16="http://schemas.microsoft.com/office/drawing/2014/main" id="{09FE6357-1788-66BA-ADEE-DAE111C7188F}"/>
              </a:ext>
            </a:extLst>
          </p:cNvPr>
          <p:cNvSpPr>
            <a:spLocks noChangeArrowheads="1"/>
          </p:cNvSpPr>
          <p:nvPr/>
        </p:nvSpPr>
        <p:spPr bwMode="auto">
          <a:xfrm>
            <a:off x="5229225" y="2209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grpSp>
        <p:nvGrpSpPr>
          <p:cNvPr id="25630" name="Group 39">
            <a:extLst>
              <a:ext uri="{FF2B5EF4-FFF2-40B4-BE49-F238E27FC236}">
                <a16:creationId xmlns:a16="http://schemas.microsoft.com/office/drawing/2014/main" id="{ED3F58A4-D938-D6F8-6D56-7AD731B2E8FC}"/>
              </a:ext>
            </a:extLst>
          </p:cNvPr>
          <p:cNvGrpSpPr>
            <a:grpSpLocks/>
          </p:cNvGrpSpPr>
          <p:nvPr/>
        </p:nvGrpSpPr>
        <p:grpSpPr bwMode="auto">
          <a:xfrm>
            <a:off x="5657850" y="2286000"/>
            <a:ext cx="514350" cy="914400"/>
            <a:chOff x="2304" y="1392"/>
            <a:chExt cx="288" cy="576"/>
          </a:xfrm>
        </p:grpSpPr>
        <p:sp>
          <p:nvSpPr>
            <p:cNvPr id="25686" name="Rectangle 40">
              <a:extLst>
                <a:ext uri="{FF2B5EF4-FFF2-40B4-BE49-F238E27FC236}">
                  <a16:creationId xmlns:a16="http://schemas.microsoft.com/office/drawing/2014/main" id="{9FC85927-2E63-51FD-949E-C5F77576A7D6}"/>
                </a:ext>
              </a:extLst>
            </p:cNvPr>
            <p:cNvSpPr>
              <a:spLocks noChangeArrowheads="1"/>
            </p:cNvSpPr>
            <p:nvPr/>
          </p:nvSpPr>
          <p:spPr bwMode="auto">
            <a:xfrm>
              <a:off x="2304" y="1776"/>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5687" name="Rectangle 41">
              <a:extLst>
                <a:ext uri="{FF2B5EF4-FFF2-40B4-BE49-F238E27FC236}">
                  <a16:creationId xmlns:a16="http://schemas.microsoft.com/office/drawing/2014/main" id="{42D0D5DE-B865-2C0F-4F89-3148FEFAC60F}"/>
                </a:ext>
              </a:extLst>
            </p:cNvPr>
            <p:cNvSpPr>
              <a:spLocks noChangeArrowheads="1"/>
            </p:cNvSpPr>
            <p:nvPr/>
          </p:nvSpPr>
          <p:spPr bwMode="auto">
            <a:xfrm>
              <a:off x="2448" y="1872"/>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5688" name="Rectangle 42">
              <a:extLst>
                <a:ext uri="{FF2B5EF4-FFF2-40B4-BE49-F238E27FC236}">
                  <a16:creationId xmlns:a16="http://schemas.microsoft.com/office/drawing/2014/main" id="{92C81DCF-1B69-E025-6E4E-CE447CA5CF8B}"/>
                </a:ext>
              </a:extLst>
            </p:cNvPr>
            <p:cNvSpPr>
              <a:spLocks noChangeArrowheads="1"/>
            </p:cNvSpPr>
            <p:nvPr/>
          </p:nvSpPr>
          <p:spPr bwMode="auto">
            <a:xfrm>
              <a:off x="2544" y="1824"/>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5689" name="Rectangle 43">
              <a:extLst>
                <a:ext uri="{FF2B5EF4-FFF2-40B4-BE49-F238E27FC236}">
                  <a16:creationId xmlns:a16="http://schemas.microsoft.com/office/drawing/2014/main" id="{04B9DE95-B1D6-E9C7-2C0D-1F090D95D854}"/>
                </a:ext>
              </a:extLst>
            </p:cNvPr>
            <p:cNvSpPr>
              <a:spLocks noChangeArrowheads="1"/>
            </p:cNvSpPr>
            <p:nvPr/>
          </p:nvSpPr>
          <p:spPr bwMode="auto">
            <a:xfrm>
              <a:off x="2400" y="1392"/>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5690" name="Rectangle 44">
              <a:extLst>
                <a:ext uri="{FF2B5EF4-FFF2-40B4-BE49-F238E27FC236}">
                  <a16:creationId xmlns:a16="http://schemas.microsoft.com/office/drawing/2014/main" id="{83F39BC8-277F-CCD1-8802-B4A79C09EEFF}"/>
                </a:ext>
              </a:extLst>
            </p:cNvPr>
            <p:cNvSpPr>
              <a:spLocks noChangeArrowheads="1"/>
            </p:cNvSpPr>
            <p:nvPr/>
          </p:nvSpPr>
          <p:spPr bwMode="auto">
            <a:xfrm>
              <a:off x="2304" y="1872"/>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5691" name="Rectangle 45">
              <a:extLst>
                <a:ext uri="{FF2B5EF4-FFF2-40B4-BE49-F238E27FC236}">
                  <a16:creationId xmlns:a16="http://schemas.microsoft.com/office/drawing/2014/main" id="{905855B3-D7E3-5296-4CE3-2450E87D547C}"/>
                </a:ext>
              </a:extLst>
            </p:cNvPr>
            <p:cNvSpPr>
              <a:spLocks noChangeArrowheads="1"/>
            </p:cNvSpPr>
            <p:nvPr/>
          </p:nvSpPr>
          <p:spPr bwMode="auto">
            <a:xfrm>
              <a:off x="2448" y="1776"/>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5692" name="Rectangle 46">
              <a:extLst>
                <a:ext uri="{FF2B5EF4-FFF2-40B4-BE49-F238E27FC236}">
                  <a16:creationId xmlns:a16="http://schemas.microsoft.com/office/drawing/2014/main" id="{0A8B926E-C4BF-D75E-E575-1AF041E3770B}"/>
                </a:ext>
              </a:extLst>
            </p:cNvPr>
            <p:cNvSpPr>
              <a:spLocks noChangeArrowheads="1"/>
            </p:cNvSpPr>
            <p:nvPr/>
          </p:nvSpPr>
          <p:spPr bwMode="auto">
            <a:xfrm>
              <a:off x="2352" y="1920"/>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5693" name="Rectangle 47">
              <a:extLst>
                <a:ext uri="{FF2B5EF4-FFF2-40B4-BE49-F238E27FC236}">
                  <a16:creationId xmlns:a16="http://schemas.microsoft.com/office/drawing/2014/main" id="{D484033B-819A-7AE4-5236-EC23A2178F49}"/>
                </a:ext>
              </a:extLst>
            </p:cNvPr>
            <p:cNvSpPr>
              <a:spLocks noChangeArrowheads="1"/>
            </p:cNvSpPr>
            <p:nvPr/>
          </p:nvSpPr>
          <p:spPr bwMode="auto">
            <a:xfrm>
              <a:off x="2352" y="1728"/>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5694" name="Rectangle 48">
              <a:extLst>
                <a:ext uri="{FF2B5EF4-FFF2-40B4-BE49-F238E27FC236}">
                  <a16:creationId xmlns:a16="http://schemas.microsoft.com/office/drawing/2014/main" id="{EEADC600-F9C9-4920-7D8C-B0481C75ABAB}"/>
                </a:ext>
              </a:extLst>
            </p:cNvPr>
            <p:cNvSpPr>
              <a:spLocks noChangeArrowheads="1"/>
            </p:cNvSpPr>
            <p:nvPr/>
          </p:nvSpPr>
          <p:spPr bwMode="auto">
            <a:xfrm>
              <a:off x="2352" y="1824"/>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grpSp>
      <p:sp>
        <p:nvSpPr>
          <p:cNvPr id="25631" name="Rectangle 49">
            <a:extLst>
              <a:ext uri="{FF2B5EF4-FFF2-40B4-BE49-F238E27FC236}">
                <a16:creationId xmlns:a16="http://schemas.microsoft.com/office/drawing/2014/main" id="{4944C745-E31A-202D-8972-5D527031B4A0}"/>
              </a:ext>
            </a:extLst>
          </p:cNvPr>
          <p:cNvSpPr>
            <a:spLocks noChangeArrowheads="1"/>
          </p:cNvSpPr>
          <p:nvPr/>
        </p:nvSpPr>
        <p:spPr bwMode="auto">
          <a:xfrm>
            <a:off x="5572125" y="2057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5632" name="Rectangle 50">
            <a:extLst>
              <a:ext uri="{FF2B5EF4-FFF2-40B4-BE49-F238E27FC236}">
                <a16:creationId xmlns:a16="http://schemas.microsoft.com/office/drawing/2014/main" id="{B1E63601-971E-D426-B015-C8B63D74F27D}"/>
              </a:ext>
            </a:extLst>
          </p:cNvPr>
          <p:cNvSpPr>
            <a:spLocks noChangeArrowheads="1"/>
          </p:cNvSpPr>
          <p:nvPr/>
        </p:nvSpPr>
        <p:spPr bwMode="auto">
          <a:xfrm>
            <a:off x="5829300" y="1905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5633" name="Rectangle 51">
            <a:extLst>
              <a:ext uri="{FF2B5EF4-FFF2-40B4-BE49-F238E27FC236}">
                <a16:creationId xmlns:a16="http://schemas.microsoft.com/office/drawing/2014/main" id="{490E6FC8-4C34-80C8-4C1E-53C8B6B525BF}"/>
              </a:ext>
            </a:extLst>
          </p:cNvPr>
          <p:cNvSpPr>
            <a:spLocks noChangeArrowheads="1"/>
          </p:cNvSpPr>
          <p:nvPr/>
        </p:nvSpPr>
        <p:spPr bwMode="auto">
          <a:xfrm>
            <a:off x="5743575" y="1981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5634" name="Rectangle 52">
            <a:extLst>
              <a:ext uri="{FF2B5EF4-FFF2-40B4-BE49-F238E27FC236}">
                <a16:creationId xmlns:a16="http://schemas.microsoft.com/office/drawing/2014/main" id="{7F0C2AEA-E28A-0450-2031-2114D7A797BA}"/>
              </a:ext>
            </a:extLst>
          </p:cNvPr>
          <p:cNvSpPr>
            <a:spLocks noChangeArrowheads="1"/>
          </p:cNvSpPr>
          <p:nvPr/>
        </p:nvSpPr>
        <p:spPr bwMode="auto">
          <a:xfrm>
            <a:off x="5314950" y="2667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5635" name="Rectangle 53">
            <a:extLst>
              <a:ext uri="{FF2B5EF4-FFF2-40B4-BE49-F238E27FC236}">
                <a16:creationId xmlns:a16="http://schemas.microsoft.com/office/drawing/2014/main" id="{440A7E37-2FAE-D7FB-5DC9-DEDBE4DC01BF}"/>
              </a:ext>
            </a:extLst>
          </p:cNvPr>
          <p:cNvSpPr>
            <a:spLocks noChangeArrowheads="1"/>
          </p:cNvSpPr>
          <p:nvPr/>
        </p:nvSpPr>
        <p:spPr bwMode="auto">
          <a:xfrm>
            <a:off x="6172200" y="2743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5636" name="Rectangle 54">
            <a:extLst>
              <a:ext uri="{FF2B5EF4-FFF2-40B4-BE49-F238E27FC236}">
                <a16:creationId xmlns:a16="http://schemas.microsoft.com/office/drawing/2014/main" id="{41586A7D-8F7E-D9BE-81A4-9C013EB242EA}"/>
              </a:ext>
            </a:extLst>
          </p:cNvPr>
          <p:cNvSpPr>
            <a:spLocks noChangeArrowheads="1"/>
          </p:cNvSpPr>
          <p:nvPr/>
        </p:nvSpPr>
        <p:spPr bwMode="auto">
          <a:xfrm>
            <a:off x="5829300" y="2667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5637" name="Rectangle 55">
            <a:extLst>
              <a:ext uri="{FF2B5EF4-FFF2-40B4-BE49-F238E27FC236}">
                <a16:creationId xmlns:a16="http://schemas.microsoft.com/office/drawing/2014/main" id="{4A43632B-F5EE-9FEF-EC22-E0EBC19B31E3}"/>
              </a:ext>
            </a:extLst>
          </p:cNvPr>
          <p:cNvSpPr>
            <a:spLocks noChangeArrowheads="1"/>
          </p:cNvSpPr>
          <p:nvPr/>
        </p:nvSpPr>
        <p:spPr bwMode="auto">
          <a:xfrm>
            <a:off x="5572125" y="2819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5638" name="Rectangle 56">
            <a:extLst>
              <a:ext uri="{FF2B5EF4-FFF2-40B4-BE49-F238E27FC236}">
                <a16:creationId xmlns:a16="http://schemas.microsoft.com/office/drawing/2014/main" id="{61DFC2B6-684C-17E8-E611-BF261B586E9C}"/>
              </a:ext>
            </a:extLst>
          </p:cNvPr>
          <p:cNvSpPr>
            <a:spLocks noChangeArrowheads="1"/>
          </p:cNvSpPr>
          <p:nvPr/>
        </p:nvSpPr>
        <p:spPr bwMode="auto">
          <a:xfrm>
            <a:off x="5657850" y="2667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5639" name="Rectangle 57">
            <a:extLst>
              <a:ext uri="{FF2B5EF4-FFF2-40B4-BE49-F238E27FC236}">
                <a16:creationId xmlns:a16="http://schemas.microsoft.com/office/drawing/2014/main" id="{E51F1D7C-6288-998B-F5D4-6ED1454FBAC5}"/>
              </a:ext>
            </a:extLst>
          </p:cNvPr>
          <p:cNvSpPr>
            <a:spLocks noChangeArrowheads="1"/>
          </p:cNvSpPr>
          <p:nvPr/>
        </p:nvSpPr>
        <p:spPr bwMode="auto">
          <a:xfrm>
            <a:off x="6343650" y="2209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5640" name="Text Box 58">
            <a:extLst>
              <a:ext uri="{FF2B5EF4-FFF2-40B4-BE49-F238E27FC236}">
                <a16:creationId xmlns:a16="http://schemas.microsoft.com/office/drawing/2014/main" id="{BC06A5F1-C760-B333-6BC4-B7577E1C1340}"/>
              </a:ext>
            </a:extLst>
          </p:cNvPr>
          <p:cNvSpPr txBox="1">
            <a:spLocks noChangeArrowheads="1"/>
          </p:cNvSpPr>
          <p:nvPr/>
        </p:nvSpPr>
        <p:spPr bwMode="auto">
          <a:xfrm>
            <a:off x="5859463" y="1981200"/>
            <a:ext cx="488950"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2400"/>
              <a:t>46</a:t>
            </a:r>
          </a:p>
        </p:txBody>
      </p:sp>
      <p:sp>
        <p:nvSpPr>
          <p:cNvPr id="25641" name="Rectangle 59">
            <a:extLst>
              <a:ext uri="{FF2B5EF4-FFF2-40B4-BE49-F238E27FC236}">
                <a16:creationId xmlns:a16="http://schemas.microsoft.com/office/drawing/2014/main" id="{4373CBE8-AC43-22B9-2008-162B29D7131F}"/>
              </a:ext>
            </a:extLst>
          </p:cNvPr>
          <p:cNvSpPr>
            <a:spLocks noChangeArrowheads="1"/>
          </p:cNvSpPr>
          <p:nvPr/>
        </p:nvSpPr>
        <p:spPr bwMode="auto">
          <a:xfrm>
            <a:off x="5486400" y="1981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5642" name="Rectangle 60">
            <a:extLst>
              <a:ext uri="{FF2B5EF4-FFF2-40B4-BE49-F238E27FC236}">
                <a16:creationId xmlns:a16="http://schemas.microsoft.com/office/drawing/2014/main" id="{49ADC081-A0BA-9106-236A-B91EA79791A7}"/>
              </a:ext>
            </a:extLst>
          </p:cNvPr>
          <p:cNvSpPr>
            <a:spLocks noChangeArrowheads="1"/>
          </p:cNvSpPr>
          <p:nvPr/>
        </p:nvSpPr>
        <p:spPr bwMode="auto">
          <a:xfrm>
            <a:off x="5657850" y="21336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5643" name="Rectangle 61">
            <a:extLst>
              <a:ext uri="{FF2B5EF4-FFF2-40B4-BE49-F238E27FC236}">
                <a16:creationId xmlns:a16="http://schemas.microsoft.com/office/drawing/2014/main" id="{0F0FF9D3-E1CF-DA31-C7AD-6BB59DE27768}"/>
              </a:ext>
            </a:extLst>
          </p:cNvPr>
          <p:cNvSpPr>
            <a:spLocks noChangeArrowheads="1"/>
          </p:cNvSpPr>
          <p:nvPr/>
        </p:nvSpPr>
        <p:spPr bwMode="auto">
          <a:xfrm>
            <a:off x="5829300" y="2286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5644" name="Rectangle 62">
            <a:extLst>
              <a:ext uri="{FF2B5EF4-FFF2-40B4-BE49-F238E27FC236}">
                <a16:creationId xmlns:a16="http://schemas.microsoft.com/office/drawing/2014/main" id="{CB4BC2FE-D2C7-C184-7434-22BE786BABD7}"/>
              </a:ext>
            </a:extLst>
          </p:cNvPr>
          <p:cNvSpPr>
            <a:spLocks noChangeArrowheads="1"/>
          </p:cNvSpPr>
          <p:nvPr/>
        </p:nvSpPr>
        <p:spPr bwMode="auto">
          <a:xfrm>
            <a:off x="6000750" y="2438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5645" name="Rectangle 63">
            <a:extLst>
              <a:ext uri="{FF2B5EF4-FFF2-40B4-BE49-F238E27FC236}">
                <a16:creationId xmlns:a16="http://schemas.microsoft.com/office/drawing/2014/main" id="{9C129304-59E9-90B7-7F08-2C77B62FBCBD}"/>
              </a:ext>
            </a:extLst>
          </p:cNvPr>
          <p:cNvSpPr>
            <a:spLocks noChangeArrowheads="1"/>
          </p:cNvSpPr>
          <p:nvPr/>
        </p:nvSpPr>
        <p:spPr bwMode="auto">
          <a:xfrm>
            <a:off x="6172200" y="2590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5646" name="Rectangle 64">
            <a:extLst>
              <a:ext uri="{FF2B5EF4-FFF2-40B4-BE49-F238E27FC236}">
                <a16:creationId xmlns:a16="http://schemas.microsoft.com/office/drawing/2014/main" id="{C2866EA6-1A8C-0F5B-5D9F-AB0B7642C1D8}"/>
              </a:ext>
            </a:extLst>
          </p:cNvPr>
          <p:cNvSpPr>
            <a:spLocks noChangeArrowheads="1"/>
          </p:cNvSpPr>
          <p:nvPr/>
        </p:nvSpPr>
        <p:spPr bwMode="auto">
          <a:xfrm>
            <a:off x="6343650" y="2743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5647" name="Rectangle 65">
            <a:extLst>
              <a:ext uri="{FF2B5EF4-FFF2-40B4-BE49-F238E27FC236}">
                <a16:creationId xmlns:a16="http://schemas.microsoft.com/office/drawing/2014/main" id="{BD0A46C6-9A43-DCF7-5E89-AA7A27F601E7}"/>
              </a:ext>
            </a:extLst>
          </p:cNvPr>
          <p:cNvSpPr>
            <a:spLocks noChangeArrowheads="1"/>
          </p:cNvSpPr>
          <p:nvPr/>
        </p:nvSpPr>
        <p:spPr bwMode="auto">
          <a:xfrm>
            <a:off x="5314950" y="28956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5648" name="Rectangle 66">
            <a:extLst>
              <a:ext uri="{FF2B5EF4-FFF2-40B4-BE49-F238E27FC236}">
                <a16:creationId xmlns:a16="http://schemas.microsoft.com/office/drawing/2014/main" id="{F8FB00B6-5716-4B00-B754-422555A2B27D}"/>
              </a:ext>
            </a:extLst>
          </p:cNvPr>
          <p:cNvSpPr>
            <a:spLocks noChangeArrowheads="1"/>
          </p:cNvSpPr>
          <p:nvPr/>
        </p:nvSpPr>
        <p:spPr bwMode="auto">
          <a:xfrm>
            <a:off x="5486400" y="2819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5649" name="Rectangle 67">
            <a:extLst>
              <a:ext uri="{FF2B5EF4-FFF2-40B4-BE49-F238E27FC236}">
                <a16:creationId xmlns:a16="http://schemas.microsoft.com/office/drawing/2014/main" id="{3C00017F-908D-C771-3020-0C7975AE42BA}"/>
              </a:ext>
            </a:extLst>
          </p:cNvPr>
          <p:cNvSpPr>
            <a:spLocks noChangeArrowheads="1"/>
          </p:cNvSpPr>
          <p:nvPr/>
        </p:nvSpPr>
        <p:spPr bwMode="auto">
          <a:xfrm>
            <a:off x="5486400" y="2743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5650" name="Rectangle 68">
            <a:extLst>
              <a:ext uri="{FF2B5EF4-FFF2-40B4-BE49-F238E27FC236}">
                <a16:creationId xmlns:a16="http://schemas.microsoft.com/office/drawing/2014/main" id="{21E0A78A-ACB9-4EA2-C5E9-41E3A3F2F09F}"/>
              </a:ext>
            </a:extLst>
          </p:cNvPr>
          <p:cNvSpPr>
            <a:spLocks noChangeArrowheads="1"/>
          </p:cNvSpPr>
          <p:nvPr/>
        </p:nvSpPr>
        <p:spPr bwMode="auto">
          <a:xfrm>
            <a:off x="6000750" y="2667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5651" name="Rectangle 69">
            <a:extLst>
              <a:ext uri="{FF2B5EF4-FFF2-40B4-BE49-F238E27FC236}">
                <a16:creationId xmlns:a16="http://schemas.microsoft.com/office/drawing/2014/main" id="{44C80EC1-2F24-644D-31DB-20BC264F3347}"/>
              </a:ext>
            </a:extLst>
          </p:cNvPr>
          <p:cNvSpPr>
            <a:spLocks noChangeArrowheads="1"/>
          </p:cNvSpPr>
          <p:nvPr/>
        </p:nvSpPr>
        <p:spPr bwMode="auto">
          <a:xfrm>
            <a:off x="7715250" y="2286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5652" name="Rectangle 70">
            <a:extLst>
              <a:ext uri="{FF2B5EF4-FFF2-40B4-BE49-F238E27FC236}">
                <a16:creationId xmlns:a16="http://schemas.microsoft.com/office/drawing/2014/main" id="{12836618-8692-EF21-6803-E9A70A3D47D6}"/>
              </a:ext>
            </a:extLst>
          </p:cNvPr>
          <p:cNvSpPr>
            <a:spLocks noChangeArrowheads="1"/>
          </p:cNvSpPr>
          <p:nvPr/>
        </p:nvSpPr>
        <p:spPr bwMode="auto">
          <a:xfrm>
            <a:off x="6172200" y="2819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5653" name="Rectangle 71">
            <a:extLst>
              <a:ext uri="{FF2B5EF4-FFF2-40B4-BE49-F238E27FC236}">
                <a16:creationId xmlns:a16="http://schemas.microsoft.com/office/drawing/2014/main" id="{4883E841-CF59-37A6-5C5F-D4B960D2A7CC}"/>
              </a:ext>
            </a:extLst>
          </p:cNvPr>
          <p:cNvSpPr>
            <a:spLocks noChangeArrowheads="1"/>
          </p:cNvSpPr>
          <p:nvPr/>
        </p:nvSpPr>
        <p:spPr bwMode="auto">
          <a:xfrm>
            <a:off x="5143500" y="2819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5654" name="Rectangle 72">
            <a:extLst>
              <a:ext uri="{FF2B5EF4-FFF2-40B4-BE49-F238E27FC236}">
                <a16:creationId xmlns:a16="http://schemas.microsoft.com/office/drawing/2014/main" id="{0A641359-2D63-0AA6-DDD2-69CFB14F4735}"/>
              </a:ext>
            </a:extLst>
          </p:cNvPr>
          <p:cNvSpPr>
            <a:spLocks noChangeArrowheads="1"/>
          </p:cNvSpPr>
          <p:nvPr/>
        </p:nvSpPr>
        <p:spPr bwMode="auto">
          <a:xfrm>
            <a:off x="5057775" y="3048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5655" name="Rectangle 73">
            <a:extLst>
              <a:ext uri="{FF2B5EF4-FFF2-40B4-BE49-F238E27FC236}">
                <a16:creationId xmlns:a16="http://schemas.microsoft.com/office/drawing/2014/main" id="{8047A5E6-1458-5079-212E-E24B001644FF}"/>
              </a:ext>
            </a:extLst>
          </p:cNvPr>
          <p:cNvSpPr>
            <a:spLocks noChangeArrowheads="1"/>
          </p:cNvSpPr>
          <p:nvPr/>
        </p:nvSpPr>
        <p:spPr bwMode="auto">
          <a:xfrm>
            <a:off x="5314950" y="2362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5656" name="Rectangle 74">
            <a:extLst>
              <a:ext uri="{FF2B5EF4-FFF2-40B4-BE49-F238E27FC236}">
                <a16:creationId xmlns:a16="http://schemas.microsoft.com/office/drawing/2014/main" id="{AC7115CE-AEBF-0D68-9AB6-435677D19635}"/>
              </a:ext>
            </a:extLst>
          </p:cNvPr>
          <p:cNvSpPr>
            <a:spLocks noChangeArrowheads="1"/>
          </p:cNvSpPr>
          <p:nvPr/>
        </p:nvSpPr>
        <p:spPr bwMode="auto">
          <a:xfrm>
            <a:off x="5057775" y="2667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5657" name="Rectangle 75">
            <a:extLst>
              <a:ext uri="{FF2B5EF4-FFF2-40B4-BE49-F238E27FC236}">
                <a16:creationId xmlns:a16="http://schemas.microsoft.com/office/drawing/2014/main" id="{01A6BB5E-2E6F-CB6C-E501-8534A1354749}"/>
              </a:ext>
            </a:extLst>
          </p:cNvPr>
          <p:cNvSpPr>
            <a:spLocks noChangeArrowheads="1"/>
          </p:cNvSpPr>
          <p:nvPr/>
        </p:nvSpPr>
        <p:spPr bwMode="auto">
          <a:xfrm>
            <a:off x="5915025" y="1981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5658" name="Rectangle 76">
            <a:extLst>
              <a:ext uri="{FF2B5EF4-FFF2-40B4-BE49-F238E27FC236}">
                <a16:creationId xmlns:a16="http://schemas.microsoft.com/office/drawing/2014/main" id="{7ECD8260-23BF-0B91-D383-D6AD6B381E90}"/>
              </a:ext>
            </a:extLst>
          </p:cNvPr>
          <p:cNvSpPr>
            <a:spLocks noChangeArrowheads="1"/>
          </p:cNvSpPr>
          <p:nvPr/>
        </p:nvSpPr>
        <p:spPr bwMode="auto">
          <a:xfrm>
            <a:off x="6343650" y="3124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5659" name="Rectangle 77">
            <a:extLst>
              <a:ext uri="{FF2B5EF4-FFF2-40B4-BE49-F238E27FC236}">
                <a16:creationId xmlns:a16="http://schemas.microsoft.com/office/drawing/2014/main" id="{0D3ACE93-1832-FF68-5CEE-BA20A0B82FB6}"/>
              </a:ext>
            </a:extLst>
          </p:cNvPr>
          <p:cNvSpPr>
            <a:spLocks noChangeArrowheads="1"/>
          </p:cNvSpPr>
          <p:nvPr/>
        </p:nvSpPr>
        <p:spPr bwMode="auto">
          <a:xfrm>
            <a:off x="5400675" y="3200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5660" name="Rectangle 78">
            <a:extLst>
              <a:ext uri="{FF2B5EF4-FFF2-40B4-BE49-F238E27FC236}">
                <a16:creationId xmlns:a16="http://schemas.microsoft.com/office/drawing/2014/main" id="{96B50EB7-9843-04FC-A639-E0B690A77EB8}"/>
              </a:ext>
            </a:extLst>
          </p:cNvPr>
          <p:cNvSpPr>
            <a:spLocks noChangeArrowheads="1"/>
          </p:cNvSpPr>
          <p:nvPr/>
        </p:nvSpPr>
        <p:spPr bwMode="auto">
          <a:xfrm>
            <a:off x="8229600" y="2209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5661" name="Rectangle 79">
            <a:extLst>
              <a:ext uri="{FF2B5EF4-FFF2-40B4-BE49-F238E27FC236}">
                <a16:creationId xmlns:a16="http://schemas.microsoft.com/office/drawing/2014/main" id="{5A10BAA4-E282-E1E4-A884-3EEB37F54378}"/>
              </a:ext>
            </a:extLst>
          </p:cNvPr>
          <p:cNvSpPr>
            <a:spLocks noChangeArrowheads="1"/>
          </p:cNvSpPr>
          <p:nvPr/>
        </p:nvSpPr>
        <p:spPr bwMode="auto">
          <a:xfrm>
            <a:off x="8658225" y="2819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5662" name="Rectangle 80">
            <a:extLst>
              <a:ext uri="{FF2B5EF4-FFF2-40B4-BE49-F238E27FC236}">
                <a16:creationId xmlns:a16="http://schemas.microsoft.com/office/drawing/2014/main" id="{89183F3A-C0EB-64CC-2F32-8914C84C2195}"/>
              </a:ext>
            </a:extLst>
          </p:cNvPr>
          <p:cNvSpPr>
            <a:spLocks noChangeArrowheads="1"/>
          </p:cNvSpPr>
          <p:nvPr/>
        </p:nvSpPr>
        <p:spPr bwMode="auto">
          <a:xfrm>
            <a:off x="8572500" y="2209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5663" name="Rectangle 81">
            <a:extLst>
              <a:ext uri="{FF2B5EF4-FFF2-40B4-BE49-F238E27FC236}">
                <a16:creationId xmlns:a16="http://schemas.microsoft.com/office/drawing/2014/main" id="{D1AAFD26-1548-A517-0471-A3709A8A8B2F}"/>
              </a:ext>
            </a:extLst>
          </p:cNvPr>
          <p:cNvSpPr>
            <a:spLocks noChangeArrowheads="1"/>
          </p:cNvSpPr>
          <p:nvPr/>
        </p:nvSpPr>
        <p:spPr bwMode="auto">
          <a:xfrm>
            <a:off x="9001125" y="2209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5664" name="Line 82">
            <a:extLst>
              <a:ext uri="{FF2B5EF4-FFF2-40B4-BE49-F238E27FC236}">
                <a16:creationId xmlns:a16="http://schemas.microsoft.com/office/drawing/2014/main" id="{E1E5524F-961E-E3C4-37A7-39A827CC7C6B}"/>
              </a:ext>
            </a:extLst>
          </p:cNvPr>
          <p:cNvSpPr>
            <a:spLocks noChangeShapeType="1"/>
          </p:cNvSpPr>
          <p:nvPr/>
        </p:nvSpPr>
        <p:spPr bwMode="auto">
          <a:xfrm>
            <a:off x="600075" y="3733800"/>
            <a:ext cx="3086100"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665" name="Text Box 83">
            <a:extLst>
              <a:ext uri="{FF2B5EF4-FFF2-40B4-BE49-F238E27FC236}">
                <a16:creationId xmlns:a16="http://schemas.microsoft.com/office/drawing/2014/main" id="{09EF6320-C183-3665-F6A5-AB3FAA210E87}"/>
              </a:ext>
            </a:extLst>
          </p:cNvPr>
          <p:cNvSpPr txBox="1">
            <a:spLocks noChangeArrowheads="1"/>
          </p:cNvSpPr>
          <p:nvPr/>
        </p:nvSpPr>
        <p:spPr bwMode="auto">
          <a:xfrm>
            <a:off x="1457325" y="3276600"/>
            <a:ext cx="1073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a:t>Class 1</a:t>
            </a:r>
          </a:p>
        </p:txBody>
      </p:sp>
      <p:sp>
        <p:nvSpPr>
          <p:cNvPr id="25666" name="Text Box 84">
            <a:extLst>
              <a:ext uri="{FF2B5EF4-FFF2-40B4-BE49-F238E27FC236}">
                <a16:creationId xmlns:a16="http://schemas.microsoft.com/office/drawing/2014/main" id="{4400A241-835C-E929-D193-B4DE6ED43D29}"/>
              </a:ext>
            </a:extLst>
          </p:cNvPr>
          <p:cNvSpPr txBox="1">
            <a:spLocks noChangeArrowheads="1"/>
          </p:cNvSpPr>
          <p:nvPr/>
        </p:nvSpPr>
        <p:spPr bwMode="auto">
          <a:xfrm>
            <a:off x="715963" y="609600"/>
            <a:ext cx="4443412" cy="519113"/>
          </a:xfrm>
          <a:prstGeom prst="rect">
            <a:avLst/>
          </a:prstGeom>
          <a:noFill/>
          <a:ln>
            <a:noFill/>
          </a:ln>
          <a:effectLst/>
          <a:extLst>
            <a:ext uri="{909E8E84-426E-40DD-AFC4-6F175D3DCCD1}">
              <a14:hiddenFill xmlns:a14="http://schemas.microsoft.com/office/drawing/2010/main">
                <a:gradFill rotWithShape="0">
                  <a:gsLst>
                    <a:gs pos="0">
                      <a:srgbClr val="0066CC"/>
                    </a:gs>
                    <a:gs pos="100000">
                      <a:srgbClr val="002F5E"/>
                    </a:gs>
                  </a:gsLst>
                  <a:lin ang="5400000" scaled="1"/>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2800"/>
              <a:t>Class Location Determination</a:t>
            </a:r>
            <a:endParaRPr lang="en-US" altLang="en-US" sz="2400"/>
          </a:p>
        </p:txBody>
      </p:sp>
      <p:sp>
        <p:nvSpPr>
          <p:cNvPr id="25667" name="Text Box 85">
            <a:extLst>
              <a:ext uri="{FF2B5EF4-FFF2-40B4-BE49-F238E27FC236}">
                <a16:creationId xmlns:a16="http://schemas.microsoft.com/office/drawing/2014/main" id="{416CEC6D-954E-EF32-95F8-2040555EBBA1}"/>
              </a:ext>
            </a:extLst>
          </p:cNvPr>
          <p:cNvSpPr txBox="1">
            <a:spLocks noChangeArrowheads="1"/>
          </p:cNvSpPr>
          <p:nvPr/>
        </p:nvSpPr>
        <p:spPr bwMode="auto">
          <a:xfrm>
            <a:off x="409575" y="6134100"/>
            <a:ext cx="22780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a:t>M.P. = Mile Post</a:t>
            </a:r>
          </a:p>
        </p:txBody>
      </p:sp>
      <p:sp>
        <p:nvSpPr>
          <p:cNvPr id="25668" name="Text Box 86">
            <a:extLst>
              <a:ext uri="{FF2B5EF4-FFF2-40B4-BE49-F238E27FC236}">
                <a16:creationId xmlns:a16="http://schemas.microsoft.com/office/drawing/2014/main" id="{ED2AAFC5-72B3-0E54-6A53-08C10891E1CB}"/>
              </a:ext>
            </a:extLst>
          </p:cNvPr>
          <p:cNvSpPr txBox="1">
            <a:spLocks noChangeArrowheads="1"/>
          </p:cNvSpPr>
          <p:nvPr/>
        </p:nvSpPr>
        <p:spPr bwMode="auto">
          <a:xfrm>
            <a:off x="1622425" y="1336675"/>
            <a:ext cx="1028700"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a:t> 1 mile</a:t>
            </a:r>
          </a:p>
        </p:txBody>
      </p:sp>
      <p:sp>
        <p:nvSpPr>
          <p:cNvPr id="25669" name="Line 87">
            <a:extLst>
              <a:ext uri="{FF2B5EF4-FFF2-40B4-BE49-F238E27FC236}">
                <a16:creationId xmlns:a16="http://schemas.microsoft.com/office/drawing/2014/main" id="{95CE7184-FB89-6215-C9BA-BFA1F5BC3E2D}"/>
              </a:ext>
            </a:extLst>
          </p:cNvPr>
          <p:cNvSpPr>
            <a:spLocks noChangeShapeType="1"/>
          </p:cNvSpPr>
          <p:nvPr/>
        </p:nvSpPr>
        <p:spPr bwMode="auto">
          <a:xfrm>
            <a:off x="3686175" y="120015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670" name="Line 88">
            <a:extLst>
              <a:ext uri="{FF2B5EF4-FFF2-40B4-BE49-F238E27FC236}">
                <a16:creationId xmlns:a16="http://schemas.microsoft.com/office/drawing/2014/main" id="{16F1889D-B415-5A7F-2E1F-1BA0D4C5675C}"/>
              </a:ext>
            </a:extLst>
          </p:cNvPr>
          <p:cNvSpPr>
            <a:spLocks noChangeShapeType="1"/>
          </p:cNvSpPr>
          <p:nvPr/>
        </p:nvSpPr>
        <p:spPr bwMode="auto">
          <a:xfrm>
            <a:off x="619125" y="11811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671" name="Line 89">
            <a:extLst>
              <a:ext uri="{FF2B5EF4-FFF2-40B4-BE49-F238E27FC236}">
                <a16:creationId xmlns:a16="http://schemas.microsoft.com/office/drawing/2014/main" id="{92490CF5-0756-6A12-6FB0-3EDE29F16A11}"/>
              </a:ext>
            </a:extLst>
          </p:cNvPr>
          <p:cNvSpPr>
            <a:spLocks noChangeShapeType="1"/>
          </p:cNvSpPr>
          <p:nvPr/>
        </p:nvSpPr>
        <p:spPr bwMode="auto">
          <a:xfrm>
            <a:off x="2571750" y="1619250"/>
            <a:ext cx="112395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25672" name="Line 90">
            <a:extLst>
              <a:ext uri="{FF2B5EF4-FFF2-40B4-BE49-F238E27FC236}">
                <a16:creationId xmlns:a16="http://schemas.microsoft.com/office/drawing/2014/main" id="{7AC768FE-087F-C0E7-EBC7-E63B4BE70910}"/>
              </a:ext>
            </a:extLst>
          </p:cNvPr>
          <p:cNvSpPr>
            <a:spLocks noChangeShapeType="1"/>
          </p:cNvSpPr>
          <p:nvPr/>
        </p:nvSpPr>
        <p:spPr bwMode="auto">
          <a:xfrm>
            <a:off x="609600" y="1619250"/>
            <a:ext cx="1123950" cy="0"/>
          </a:xfrm>
          <a:prstGeom prst="line">
            <a:avLst/>
          </a:prstGeom>
          <a:noFill/>
          <a:ln w="9525">
            <a:solidFill>
              <a:schemeClr val="tx1"/>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25673" name="Line 91">
            <a:extLst>
              <a:ext uri="{FF2B5EF4-FFF2-40B4-BE49-F238E27FC236}">
                <a16:creationId xmlns:a16="http://schemas.microsoft.com/office/drawing/2014/main" id="{D534F7BE-72CA-A049-7C50-E357485F4F5C}"/>
              </a:ext>
            </a:extLst>
          </p:cNvPr>
          <p:cNvSpPr>
            <a:spLocks noChangeShapeType="1"/>
          </p:cNvSpPr>
          <p:nvPr/>
        </p:nvSpPr>
        <p:spPr bwMode="auto">
          <a:xfrm rot="5449405">
            <a:off x="4020344" y="1523207"/>
            <a:ext cx="1587"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674" name="Line 92">
            <a:extLst>
              <a:ext uri="{FF2B5EF4-FFF2-40B4-BE49-F238E27FC236}">
                <a16:creationId xmlns:a16="http://schemas.microsoft.com/office/drawing/2014/main" id="{82B9FABA-EA7E-67E4-FB88-9DE0E52E5E45}"/>
              </a:ext>
            </a:extLst>
          </p:cNvPr>
          <p:cNvSpPr>
            <a:spLocks noChangeShapeType="1"/>
          </p:cNvSpPr>
          <p:nvPr/>
        </p:nvSpPr>
        <p:spPr bwMode="auto">
          <a:xfrm rot="5449405">
            <a:off x="4020344" y="2971007"/>
            <a:ext cx="1587"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675" name="Line 93">
            <a:extLst>
              <a:ext uri="{FF2B5EF4-FFF2-40B4-BE49-F238E27FC236}">
                <a16:creationId xmlns:a16="http://schemas.microsoft.com/office/drawing/2014/main" id="{22C42BCB-0F09-BF68-86BB-EFDECFE68198}"/>
              </a:ext>
            </a:extLst>
          </p:cNvPr>
          <p:cNvSpPr>
            <a:spLocks noChangeShapeType="1"/>
          </p:cNvSpPr>
          <p:nvPr/>
        </p:nvSpPr>
        <p:spPr bwMode="auto">
          <a:xfrm flipV="1">
            <a:off x="3867150" y="1838325"/>
            <a:ext cx="0" cy="66675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25676" name="Line 94">
            <a:extLst>
              <a:ext uri="{FF2B5EF4-FFF2-40B4-BE49-F238E27FC236}">
                <a16:creationId xmlns:a16="http://schemas.microsoft.com/office/drawing/2014/main" id="{BEDF4E0E-8FCF-8428-610C-2CF2F380E43A}"/>
              </a:ext>
            </a:extLst>
          </p:cNvPr>
          <p:cNvSpPr>
            <a:spLocks noChangeShapeType="1"/>
          </p:cNvSpPr>
          <p:nvPr/>
        </p:nvSpPr>
        <p:spPr bwMode="auto">
          <a:xfrm flipV="1">
            <a:off x="3867150" y="2600325"/>
            <a:ext cx="0" cy="666750"/>
          </a:xfrm>
          <a:prstGeom prst="line">
            <a:avLst/>
          </a:prstGeom>
          <a:noFill/>
          <a:ln w="9525">
            <a:solidFill>
              <a:schemeClr val="tx1"/>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25677" name="Text Box 95">
            <a:extLst>
              <a:ext uri="{FF2B5EF4-FFF2-40B4-BE49-F238E27FC236}">
                <a16:creationId xmlns:a16="http://schemas.microsoft.com/office/drawing/2014/main" id="{ACB19E1B-D942-DF2F-532E-6303E3AE7A72}"/>
              </a:ext>
            </a:extLst>
          </p:cNvPr>
          <p:cNvSpPr txBox="1">
            <a:spLocks noChangeArrowheads="1"/>
          </p:cNvSpPr>
          <p:nvPr/>
        </p:nvSpPr>
        <p:spPr bwMode="auto">
          <a:xfrm>
            <a:off x="4808538" y="3460750"/>
            <a:ext cx="1522412"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a:t> </a:t>
            </a:r>
            <a:r>
              <a:rPr lang="en-US" altLang="en-US" sz="2400" b="1"/>
              <a:t>220 yards</a:t>
            </a:r>
          </a:p>
        </p:txBody>
      </p:sp>
      <p:sp>
        <p:nvSpPr>
          <p:cNvPr id="25678" name="Rectangle 96">
            <a:extLst>
              <a:ext uri="{FF2B5EF4-FFF2-40B4-BE49-F238E27FC236}">
                <a16:creationId xmlns:a16="http://schemas.microsoft.com/office/drawing/2014/main" id="{9727F3E9-DC86-7246-82CE-F78A2ED78AA0}"/>
              </a:ext>
            </a:extLst>
          </p:cNvPr>
          <p:cNvSpPr>
            <a:spLocks noChangeArrowheads="1"/>
          </p:cNvSpPr>
          <p:nvPr/>
        </p:nvSpPr>
        <p:spPr bwMode="auto">
          <a:xfrm>
            <a:off x="5489575" y="313055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5679" name="Rectangle 97">
            <a:extLst>
              <a:ext uri="{FF2B5EF4-FFF2-40B4-BE49-F238E27FC236}">
                <a16:creationId xmlns:a16="http://schemas.microsoft.com/office/drawing/2014/main" id="{5320F0BC-432F-4CDB-F53D-BAD8CAC8650A}"/>
              </a:ext>
            </a:extLst>
          </p:cNvPr>
          <p:cNvSpPr>
            <a:spLocks noChangeArrowheads="1"/>
          </p:cNvSpPr>
          <p:nvPr/>
        </p:nvSpPr>
        <p:spPr bwMode="auto">
          <a:xfrm>
            <a:off x="5400675" y="306705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5680" name="Line 98">
            <a:extLst>
              <a:ext uri="{FF2B5EF4-FFF2-40B4-BE49-F238E27FC236}">
                <a16:creationId xmlns:a16="http://schemas.microsoft.com/office/drawing/2014/main" id="{BFAA3655-21E2-E907-940D-1B44CB57E1FA}"/>
              </a:ext>
            </a:extLst>
          </p:cNvPr>
          <p:cNvSpPr>
            <a:spLocks noChangeShapeType="1"/>
          </p:cNvSpPr>
          <p:nvPr/>
        </p:nvSpPr>
        <p:spPr bwMode="auto">
          <a:xfrm flipH="1" flipV="1">
            <a:off x="3948113" y="2974975"/>
            <a:ext cx="957262" cy="623888"/>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25681" name="Line 99">
            <a:extLst>
              <a:ext uri="{FF2B5EF4-FFF2-40B4-BE49-F238E27FC236}">
                <a16:creationId xmlns:a16="http://schemas.microsoft.com/office/drawing/2014/main" id="{103EF770-D85C-1117-5F59-9BC26C01AD65}"/>
              </a:ext>
            </a:extLst>
          </p:cNvPr>
          <p:cNvSpPr>
            <a:spLocks noChangeShapeType="1"/>
          </p:cNvSpPr>
          <p:nvPr/>
        </p:nvSpPr>
        <p:spPr bwMode="auto">
          <a:xfrm flipH="1" flipV="1">
            <a:off x="3962400" y="2235200"/>
            <a:ext cx="1176338" cy="124777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25682" name="Text Box 100">
            <a:extLst>
              <a:ext uri="{FF2B5EF4-FFF2-40B4-BE49-F238E27FC236}">
                <a16:creationId xmlns:a16="http://schemas.microsoft.com/office/drawing/2014/main" id="{87D834ED-F0F2-EA48-8CF9-3ECB9A41AEA2}"/>
              </a:ext>
            </a:extLst>
          </p:cNvPr>
          <p:cNvSpPr txBox="1">
            <a:spLocks noChangeArrowheads="1"/>
          </p:cNvSpPr>
          <p:nvPr/>
        </p:nvSpPr>
        <p:spPr bwMode="auto">
          <a:xfrm>
            <a:off x="4291013" y="2112963"/>
            <a:ext cx="3365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a:t>9</a:t>
            </a:r>
          </a:p>
        </p:txBody>
      </p:sp>
      <p:sp>
        <p:nvSpPr>
          <p:cNvPr id="25683" name="Rectangle 101">
            <a:extLst>
              <a:ext uri="{FF2B5EF4-FFF2-40B4-BE49-F238E27FC236}">
                <a16:creationId xmlns:a16="http://schemas.microsoft.com/office/drawing/2014/main" id="{B351D156-8820-C4AE-F52C-91B356E18F49}"/>
              </a:ext>
            </a:extLst>
          </p:cNvPr>
          <p:cNvSpPr>
            <a:spLocks noChangeArrowheads="1"/>
          </p:cNvSpPr>
          <p:nvPr/>
        </p:nvSpPr>
        <p:spPr bwMode="auto">
          <a:xfrm>
            <a:off x="7715250" y="2286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5684" name="Rectangle 102">
            <a:extLst>
              <a:ext uri="{FF2B5EF4-FFF2-40B4-BE49-F238E27FC236}">
                <a16:creationId xmlns:a16="http://schemas.microsoft.com/office/drawing/2014/main" id="{8D73C2E8-5550-DEF1-95AA-8EEFCCC5EB62}"/>
              </a:ext>
            </a:extLst>
          </p:cNvPr>
          <p:cNvSpPr>
            <a:spLocks noChangeArrowheads="1"/>
          </p:cNvSpPr>
          <p:nvPr/>
        </p:nvSpPr>
        <p:spPr bwMode="auto">
          <a:xfrm>
            <a:off x="7575550" y="2398713"/>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5685" name="Rectangle 103">
            <a:extLst>
              <a:ext uri="{FF2B5EF4-FFF2-40B4-BE49-F238E27FC236}">
                <a16:creationId xmlns:a16="http://schemas.microsoft.com/office/drawing/2014/main" id="{170DC9BE-E2A8-FC43-A9F4-B11048EB514F}"/>
              </a:ext>
            </a:extLst>
          </p:cNvPr>
          <p:cNvSpPr>
            <a:spLocks noChangeArrowheads="1"/>
          </p:cNvSpPr>
          <p:nvPr/>
        </p:nvSpPr>
        <p:spPr bwMode="auto">
          <a:xfrm>
            <a:off x="7524750" y="2257425"/>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Tree>
  </p:cSld>
  <p:clrMapOvr>
    <a:masterClrMapping/>
  </p:clrMapOvr>
  <p:transition>
    <p:blinds dir="vert"/>
  </p:transition>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0">
          <a:gsLst>
            <a:gs pos="0">
              <a:srgbClr val="75EBFB"/>
            </a:gs>
            <a:gs pos="100000">
              <a:srgbClr val="FFFFFF"/>
            </a:gs>
          </a:gsLst>
          <a:lin ang="5400000" scaled="1"/>
        </a:gradFill>
        <a:effectLst/>
      </p:bgPr>
    </p:bg>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id="{F43E8290-B6DD-A3D0-C28E-80AF03BC5A05}"/>
              </a:ext>
            </a:extLst>
          </p:cNvPr>
          <p:cNvSpPr>
            <a:spLocks noChangeArrowheads="1"/>
          </p:cNvSpPr>
          <p:nvPr/>
        </p:nvSpPr>
        <p:spPr bwMode="auto">
          <a:xfrm>
            <a:off x="1628775" y="1828800"/>
            <a:ext cx="3086100" cy="1447800"/>
          </a:xfrm>
          <a:prstGeom prst="rect">
            <a:avLst/>
          </a:prstGeom>
          <a:gradFill rotWithShape="0">
            <a:gsLst>
              <a:gs pos="0">
                <a:srgbClr val="0066CC"/>
              </a:gs>
              <a:gs pos="100000">
                <a:srgbClr val="002F5E"/>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7651" name="Rectangle 3">
            <a:extLst>
              <a:ext uri="{FF2B5EF4-FFF2-40B4-BE49-F238E27FC236}">
                <a16:creationId xmlns:a16="http://schemas.microsoft.com/office/drawing/2014/main" id="{2E348417-199E-6829-7BE8-3A1FE99EC17C}"/>
              </a:ext>
            </a:extLst>
          </p:cNvPr>
          <p:cNvSpPr>
            <a:spLocks noChangeArrowheads="1"/>
          </p:cNvSpPr>
          <p:nvPr/>
        </p:nvSpPr>
        <p:spPr bwMode="auto">
          <a:xfrm>
            <a:off x="600075" y="2514600"/>
            <a:ext cx="9344025" cy="79375"/>
          </a:xfrm>
          <a:prstGeom prst="rect">
            <a:avLst/>
          </a:prstGeom>
          <a:solidFill>
            <a:srgbClr val="FF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7652" name="Line 4">
            <a:extLst>
              <a:ext uri="{FF2B5EF4-FFF2-40B4-BE49-F238E27FC236}">
                <a16:creationId xmlns:a16="http://schemas.microsoft.com/office/drawing/2014/main" id="{AFB150D5-06E6-2F19-F3BC-54FEBE5F079A}"/>
              </a:ext>
            </a:extLst>
          </p:cNvPr>
          <p:cNvSpPr>
            <a:spLocks noChangeShapeType="1"/>
          </p:cNvSpPr>
          <p:nvPr/>
        </p:nvSpPr>
        <p:spPr bwMode="auto">
          <a:xfrm>
            <a:off x="600075" y="51054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7653" name="Line 5">
            <a:extLst>
              <a:ext uri="{FF2B5EF4-FFF2-40B4-BE49-F238E27FC236}">
                <a16:creationId xmlns:a16="http://schemas.microsoft.com/office/drawing/2014/main" id="{CE17CF2C-FC0D-C22F-6C7F-A7FE611A9E0F}"/>
              </a:ext>
            </a:extLst>
          </p:cNvPr>
          <p:cNvSpPr>
            <a:spLocks noChangeShapeType="1"/>
          </p:cNvSpPr>
          <p:nvPr/>
        </p:nvSpPr>
        <p:spPr bwMode="auto">
          <a:xfrm>
            <a:off x="3686175" y="51054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7654" name="Text Box 6">
            <a:extLst>
              <a:ext uri="{FF2B5EF4-FFF2-40B4-BE49-F238E27FC236}">
                <a16:creationId xmlns:a16="http://schemas.microsoft.com/office/drawing/2014/main" id="{D7D66C14-CB30-6D3A-A1BD-82F7E683DF36}"/>
              </a:ext>
            </a:extLst>
          </p:cNvPr>
          <p:cNvSpPr txBox="1">
            <a:spLocks noChangeArrowheads="1"/>
          </p:cNvSpPr>
          <p:nvPr/>
        </p:nvSpPr>
        <p:spPr bwMode="auto">
          <a:xfrm>
            <a:off x="257175" y="5791200"/>
            <a:ext cx="10064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a:t>M.P. 0</a:t>
            </a:r>
          </a:p>
        </p:txBody>
      </p:sp>
      <p:sp>
        <p:nvSpPr>
          <p:cNvPr id="27655" name="Text Box 7">
            <a:extLst>
              <a:ext uri="{FF2B5EF4-FFF2-40B4-BE49-F238E27FC236}">
                <a16:creationId xmlns:a16="http://schemas.microsoft.com/office/drawing/2014/main" id="{1DADD808-2663-F919-6DE6-87FF8B4C212A}"/>
              </a:ext>
            </a:extLst>
          </p:cNvPr>
          <p:cNvSpPr txBox="1">
            <a:spLocks noChangeArrowheads="1"/>
          </p:cNvSpPr>
          <p:nvPr/>
        </p:nvSpPr>
        <p:spPr bwMode="auto">
          <a:xfrm>
            <a:off x="3171825" y="5791200"/>
            <a:ext cx="10064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a:t>M.P. 1</a:t>
            </a:r>
          </a:p>
        </p:txBody>
      </p:sp>
      <p:sp>
        <p:nvSpPr>
          <p:cNvPr id="27656" name="Text Box 8">
            <a:extLst>
              <a:ext uri="{FF2B5EF4-FFF2-40B4-BE49-F238E27FC236}">
                <a16:creationId xmlns:a16="http://schemas.microsoft.com/office/drawing/2014/main" id="{433437E4-252E-B287-966E-759FB5E38B7C}"/>
              </a:ext>
            </a:extLst>
          </p:cNvPr>
          <p:cNvSpPr txBox="1">
            <a:spLocks noChangeArrowheads="1"/>
          </p:cNvSpPr>
          <p:nvPr/>
        </p:nvSpPr>
        <p:spPr bwMode="auto">
          <a:xfrm>
            <a:off x="6343650" y="5791200"/>
            <a:ext cx="10064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a:t>M.P. 2</a:t>
            </a:r>
          </a:p>
        </p:txBody>
      </p:sp>
      <p:sp>
        <p:nvSpPr>
          <p:cNvPr id="27657" name="Text Box 9">
            <a:extLst>
              <a:ext uri="{FF2B5EF4-FFF2-40B4-BE49-F238E27FC236}">
                <a16:creationId xmlns:a16="http://schemas.microsoft.com/office/drawing/2014/main" id="{5322AE05-ABB6-2DBD-7F6F-D8107E107CDE}"/>
              </a:ext>
            </a:extLst>
          </p:cNvPr>
          <p:cNvSpPr txBox="1">
            <a:spLocks noChangeArrowheads="1"/>
          </p:cNvSpPr>
          <p:nvPr/>
        </p:nvSpPr>
        <p:spPr bwMode="auto">
          <a:xfrm>
            <a:off x="8915400" y="5791200"/>
            <a:ext cx="10064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a:t>M.P. 3</a:t>
            </a:r>
          </a:p>
        </p:txBody>
      </p:sp>
      <p:sp>
        <p:nvSpPr>
          <p:cNvPr id="27658" name="Line 10">
            <a:extLst>
              <a:ext uri="{FF2B5EF4-FFF2-40B4-BE49-F238E27FC236}">
                <a16:creationId xmlns:a16="http://schemas.microsoft.com/office/drawing/2014/main" id="{E78D4453-D6A9-809D-D347-5AE1CEC59104}"/>
              </a:ext>
            </a:extLst>
          </p:cNvPr>
          <p:cNvSpPr>
            <a:spLocks noChangeShapeType="1"/>
          </p:cNvSpPr>
          <p:nvPr/>
        </p:nvSpPr>
        <p:spPr bwMode="auto">
          <a:xfrm>
            <a:off x="600075" y="11430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7659" name="Line 11">
            <a:extLst>
              <a:ext uri="{FF2B5EF4-FFF2-40B4-BE49-F238E27FC236}">
                <a16:creationId xmlns:a16="http://schemas.microsoft.com/office/drawing/2014/main" id="{A34E51BD-95BE-43AF-356E-EF83A7647432}"/>
              </a:ext>
            </a:extLst>
          </p:cNvPr>
          <p:cNvSpPr>
            <a:spLocks noChangeShapeType="1"/>
          </p:cNvSpPr>
          <p:nvPr/>
        </p:nvSpPr>
        <p:spPr bwMode="auto">
          <a:xfrm>
            <a:off x="600075" y="1447800"/>
            <a:ext cx="1028700"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7660" name="Line 12">
            <a:extLst>
              <a:ext uri="{FF2B5EF4-FFF2-40B4-BE49-F238E27FC236}">
                <a16:creationId xmlns:a16="http://schemas.microsoft.com/office/drawing/2014/main" id="{9CEFFBF3-9E3E-A22D-45FE-FA9CC20583AD}"/>
              </a:ext>
            </a:extLst>
          </p:cNvPr>
          <p:cNvSpPr>
            <a:spLocks noChangeShapeType="1"/>
          </p:cNvSpPr>
          <p:nvPr/>
        </p:nvSpPr>
        <p:spPr bwMode="auto">
          <a:xfrm>
            <a:off x="4714875" y="11430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7661" name="Line 13">
            <a:extLst>
              <a:ext uri="{FF2B5EF4-FFF2-40B4-BE49-F238E27FC236}">
                <a16:creationId xmlns:a16="http://schemas.microsoft.com/office/drawing/2014/main" id="{3E0033B6-D143-6BEF-5C0C-EB2C99C53D55}"/>
              </a:ext>
            </a:extLst>
          </p:cNvPr>
          <p:cNvSpPr>
            <a:spLocks noChangeShapeType="1"/>
          </p:cNvSpPr>
          <p:nvPr/>
        </p:nvSpPr>
        <p:spPr bwMode="auto">
          <a:xfrm>
            <a:off x="1628775" y="11430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7662" name="Line 14">
            <a:extLst>
              <a:ext uri="{FF2B5EF4-FFF2-40B4-BE49-F238E27FC236}">
                <a16:creationId xmlns:a16="http://schemas.microsoft.com/office/drawing/2014/main" id="{510C8ECC-1C94-71AA-516E-0F0A9AD914DB}"/>
              </a:ext>
            </a:extLst>
          </p:cNvPr>
          <p:cNvSpPr>
            <a:spLocks noChangeShapeType="1"/>
          </p:cNvSpPr>
          <p:nvPr/>
        </p:nvSpPr>
        <p:spPr bwMode="auto">
          <a:xfrm>
            <a:off x="1628775" y="1447800"/>
            <a:ext cx="3086100"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7663" name="Text Box 15">
            <a:extLst>
              <a:ext uri="{FF2B5EF4-FFF2-40B4-BE49-F238E27FC236}">
                <a16:creationId xmlns:a16="http://schemas.microsoft.com/office/drawing/2014/main" id="{A6666A93-7366-B030-27A6-C702D8C853CD}"/>
              </a:ext>
            </a:extLst>
          </p:cNvPr>
          <p:cNvSpPr txBox="1">
            <a:spLocks noChangeArrowheads="1"/>
          </p:cNvSpPr>
          <p:nvPr/>
        </p:nvSpPr>
        <p:spPr bwMode="auto">
          <a:xfrm>
            <a:off x="2657475" y="914400"/>
            <a:ext cx="1073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a:t>Class 2</a:t>
            </a:r>
          </a:p>
        </p:txBody>
      </p:sp>
      <p:sp>
        <p:nvSpPr>
          <p:cNvPr id="27664" name="Rectangle 16">
            <a:extLst>
              <a:ext uri="{FF2B5EF4-FFF2-40B4-BE49-F238E27FC236}">
                <a16:creationId xmlns:a16="http://schemas.microsoft.com/office/drawing/2014/main" id="{C4F5BBE9-0918-7E23-7D75-DEBD347A4898}"/>
              </a:ext>
            </a:extLst>
          </p:cNvPr>
          <p:cNvSpPr>
            <a:spLocks noChangeArrowheads="1"/>
          </p:cNvSpPr>
          <p:nvPr/>
        </p:nvSpPr>
        <p:spPr bwMode="auto">
          <a:xfrm>
            <a:off x="3000375" y="3124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7665" name="Rectangle 17">
            <a:extLst>
              <a:ext uri="{FF2B5EF4-FFF2-40B4-BE49-F238E27FC236}">
                <a16:creationId xmlns:a16="http://schemas.microsoft.com/office/drawing/2014/main" id="{1F63E1CD-6FF5-C98B-897E-FA53F7CE4E1D}"/>
              </a:ext>
            </a:extLst>
          </p:cNvPr>
          <p:cNvSpPr>
            <a:spLocks noChangeArrowheads="1"/>
          </p:cNvSpPr>
          <p:nvPr/>
        </p:nvSpPr>
        <p:spPr bwMode="auto">
          <a:xfrm>
            <a:off x="2486025" y="3124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7666" name="Rectangle 18">
            <a:extLst>
              <a:ext uri="{FF2B5EF4-FFF2-40B4-BE49-F238E27FC236}">
                <a16:creationId xmlns:a16="http://schemas.microsoft.com/office/drawing/2014/main" id="{A10E5154-34AB-1366-D03C-957038D67805}"/>
              </a:ext>
            </a:extLst>
          </p:cNvPr>
          <p:cNvSpPr>
            <a:spLocks noChangeArrowheads="1"/>
          </p:cNvSpPr>
          <p:nvPr/>
        </p:nvSpPr>
        <p:spPr bwMode="auto">
          <a:xfrm>
            <a:off x="2743200" y="21336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7667" name="Rectangle 19">
            <a:extLst>
              <a:ext uri="{FF2B5EF4-FFF2-40B4-BE49-F238E27FC236}">
                <a16:creationId xmlns:a16="http://schemas.microsoft.com/office/drawing/2014/main" id="{B1B9DAB9-7403-0DB7-1A7B-65772D5C6629}"/>
              </a:ext>
            </a:extLst>
          </p:cNvPr>
          <p:cNvSpPr>
            <a:spLocks noChangeArrowheads="1"/>
          </p:cNvSpPr>
          <p:nvPr/>
        </p:nvSpPr>
        <p:spPr bwMode="auto">
          <a:xfrm>
            <a:off x="1200150" y="21336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7668" name="Rectangle 20">
            <a:extLst>
              <a:ext uri="{FF2B5EF4-FFF2-40B4-BE49-F238E27FC236}">
                <a16:creationId xmlns:a16="http://schemas.microsoft.com/office/drawing/2014/main" id="{1224A4E4-73A7-5688-4B2D-955840CA410E}"/>
              </a:ext>
            </a:extLst>
          </p:cNvPr>
          <p:cNvSpPr>
            <a:spLocks noChangeArrowheads="1"/>
          </p:cNvSpPr>
          <p:nvPr/>
        </p:nvSpPr>
        <p:spPr bwMode="auto">
          <a:xfrm>
            <a:off x="942975" y="3124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7669" name="Rectangle 21">
            <a:extLst>
              <a:ext uri="{FF2B5EF4-FFF2-40B4-BE49-F238E27FC236}">
                <a16:creationId xmlns:a16="http://schemas.microsoft.com/office/drawing/2014/main" id="{74505F19-9D8F-AEFB-192B-DD5E37B33C84}"/>
              </a:ext>
            </a:extLst>
          </p:cNvPr>
          <p:cNvSpPr>
            <a:spLocks noChangeArrowheads="1"/>
          </p:cNvSpPr>
          <p:nvPr/>
        </p:nvSpPr>
        <p:spPr bwMode="auto">
          <a:xfrm>
            <a:off x="1885950" y="3200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7670" name="Rectangle 22">
            <a:extLst>
              <a:ext uri="{FF2B5EF4-FFF2-40B4-BE49-F238E27FC236}">
                <a16:creationId xmlns:a16="http://schemas.microsoft.com/office/drawing/2014/main" id="{709ABEA7-38DF-2B87-16ED-E4598D387238}"/>
              </a:ext>
            </a:extLst>
          </p:cNvPr>
          <p:cNvSpPr>
            <a:spLocks noChangeArrowheads="1"/>
          </p:cNvSpPr>
          <p:nvPr/>
        </p:nvSpPr>
        <p:spPr bwMode="auto">
          <a:xfrm>
            <a:off x="1971675" y="2057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grpSp>
        <p:nvGrpSpPr>
          <p:cNvPr id="27671" name="Group 23">
            <a:extLst>
              <a:ext uri="{FF2B5EF4-FFF2-40B4-BE49-F238E27FC236}">
                <a16:creationId xmlns:a16="http://schemas.microsoft.com/office/drawing/2014/main" id="{6F5C62A7-4534-42F9-CB2A-705E96C5F9B8}"/>
              </a:ext>
            </a:extLst>
          </p:cNvPr>
          <p:cNvGrpSpPr>
            <a:grpSpLocks/>
          </p:cNvGrpSpPr>
          <p:nvPr/>
        </p:nvGrpSpPr>
        <p:grpSpPr bwMode="auto">
          <a:xfrm>
            <a:off x="4114800" y="2209800"/>
            <a:ext cx="514350" cy="914400"/>
            <a:chOff x="2304" y="1392"/>
            <a:chExt cx="288" cy="576"/>
          </a:xfrm>
        </p:grpSpPr>
        <p:sp>
          <p:nvSpPr>
            <p:cNvPr id="27744" name="Rectangle 24">
              <a:extLst>
                <a:ext uri="{FF2B5EF4-FFF2-40B4-BE49-F238E27FC236}">
                  <a16:creationId xmlns:a16="http://schemas.microsoft.com/office/drawing/2014/main" id="{33250498-14DC-7C29-F085-38AE62AB83F2}"/>
                </a:ext>
              </a:extLst>
            </p:cNvPr>
            <p:cNvSpPr>
              <a:spLocks noChangeArrowheads="1"/>
            </p:cNvSpPr>
            <p:nvPr/>
          </p:nvSpPr>
          <p:spPr bwMode="auto">
            <a:xfrm>
              <a:off x="2304" y="1776"/>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7745" name="Rectangle 25">
              <a:extLst>
                <a:ext uri="{FF2B5EF4-FFF2-40B4-BE49-F238E27FC236}">
                  <a16:creationId xmlns:a16="http://schemas.microsoft.com/office/drawing/2014/main" id="{203AB352-E904-C5FC-2EE7-56FC9D0FD41A}"/>
                </a:ext>
              </a:extLst>
            </p:cNvPr>
            <p:cNvSpPr>
              <a:spLocks noChangeArrowheads="1"/>
            </p:cNvSpPr>
            <p:nvPr/>
          </p:nvSpPr>
          <p:spPr bwMode="auto">
            <a:xfrm>
              <a:off x="2448" y="1872"/>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7746" name="Rectangle 26">
              <a:extLst>
                <a:ext uri="{FF2B5EF4-FFF2-40B4-BE49-F238E27FC236}">
                  <a16:creationId xmlns:a16="http://schemas.microsoft.com/office/drawing/2014/main" id="{D2ABD4EF-C1BF-B0B9-769B-DA6EE8323ECD}"/>
                </a:ext>
              </a:extLst>
            </p:cNvPr>
            <p:cNvSpPr>
              <a:spLocks noChangeArrowheads="1"/>
            </p:cNvSpPr>
            <p:nvPr/>
          </p:nvSpPr>
          <p:spPr bwMode="auto">
            <a:xfrm>
              <a:off x="2544" y="1824"/>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7747" name="Rectangle 27">
              <a:extLst>
                <a:ext uri="{FF2B5EF4-FFF2-40B4-BE49-F238E27FC236}">
                  <a16:creationId xmlns:a16="http://schemas.microsoft.com/office/drawing/2014/main" id="{1E82297E-F850-C8BF-460F-DD878B72813B}"/>
                </a:ext>
              </a:extLst>
            </p:cNvPr>
            <p:cNvSpPr>
              <a:spLocks noChangeArrowheads="1"/>
            </p:cNvSpPr>
            <p:nvPr/>
          </p:nvSpPr>
          <p:spPr bwMode="auto">
            <a:xfrm>
              <a:off x="2400" y="1392"/>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7748" name="Rectangle 28">
              <a:extLst>
                <a:ext uri="{FF2B5EF4-FFF2-40B4-BE49-F238E27FC236}">
                  <a16:creationId xmlns:a16="http://schemas.microsoft.com/office/drawing/2014/main" id="{00F4E79B-44B7-21B8-1E81-9849125F3A98}"/>
                </a:ext>
              </a:extLst>
            </p:cNvPr>
            <p:cNvSpPr>
              <a:spLocks noChangeArrowheads="1"/>
            </p:cNvSpPr>
            <p:nvPr/>
          </p:nvSpPr>
          <p:spPr bwMode="auto">
            <a:xfrm>
              <a:off x="2304" y="1872"/>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7749" name="Rectangle 29">
              <a:extLst>
                <a:ext uri="{FF2B5EF4-FFF2-40B4-BE49-F238E27FC236}">
                  <a16:creationId xmlns:a16="http://schemas.microsoft.com/office/drawing/2014/main" id="{5A208933-21DE-BC6D-2079-F3495144C1E1}"/>
                </a:ext>
              </a:extLst>
            </p:cNvPr>
            <p:cNvSpPr>
              <a:spLocks noChangeArrowheads="1"/>
            </p:cNvSpPr>
            <p:nvPr/>
          </p:nvSpPr>
          <p:spPr bwMode="auto">
            <a:xfrm>
              <a:off x="2448" y="1776"/>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7750" name="Rectangle 30">
              <a:extLst>
                <a:ext uri="{FF2B5EF4-FFF2-40B4-BE49-F238E27FC236}">
                  <a16:creationId xmlns:a16="http://schemas.microsoft.com/office/drawing/2014/main" id="{77E8A9F2-E07E-CC53-E573-257403C53FEB}"/>
                </a:ext>
              </a:extLst>
            </p:cNvPr>
            <p:cNvSpPr>
              <a:spLocks noChangeArrowheads="1"/>
            </p:cNvSpPr>
            <p:nvPr/>
          </p:nvSpPr>
          <p:spPr bwMode="auto">
            <a:xfrm>
              <a:off x="2352" y="1920"/>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7751" name="Rectangle 31">
              <a:extLst>
                <a:ext uri="{FF2B5EF4-FFF2-40B4-BE49-F238E27FC236}">
                  <a16:creationId xmlns:a16="http://schemas.microsoft.com/office/drawing/2014/main" id="{9F6BA693-7724-7489-647E-7A41EA38DF94}"/>
                </a:ext>
              </a:extLst>
            </p:cNvPr>
            <p:cNvSpPr>
              <a:spLocks noChangeArrowheads="1"/>
            </p:cNvSpPr>
            <p:nvPr/>
          </p:nvSpPr>
          <p:spPr bwMode="auto">
            <a:xfrm>
              <a:off x="2352" y="1728"/>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7752" name="Rectangle 32">
              <a:extLst>
                <a:ext uri="{FF2B5EF4-FFF2-40B4-BE49-F238E27FC236}">
                  <a16:creationId xmlns:a16="http://schemas.microsoft.com/office/drawing/2014/main" id="{3BF08439-7EDD-6842-D581-598FFDEE0674}"/>
                </a:ext>
              </a:extLst>
            </p:cNvPr>
            <p:cNvSpPr>
              <a:spLocks noChangeArrowheads="1"/>
            </p:cNvSpPr>
            <p:nvPr/>
          </p:nvSpPr>
          <p:spPr bwMode="auto">
            <a:xfrm>
              <a:off x="2352" y="1824"/>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grpSp>
      <p:sp>
        <p:nvSpPr>
          <p:cNvPr id="27672" name="Rectangle 33">
            <a:extLst>
              <a:ext uri="{FF2B5EF4-FFF2-40B4-BE49-F238E27FC236}">
                <a16:creationId xmlns:a16="http://schemas.microsoft.com/office/drawing/2014/main" id="{6E9E9D97-4DF7-53B6-3F4E-68372CEE33F8}"/>
              </a:ext>
            </a:extLst>
          </p:cNvPr>
          <p:cNvSpPr>
            <a:spLocks noChangeArrowheads="1"/>
          </p:cNvSpPr>
          <p:nvPr/>
        </p:nvSpPr>
        <p:spPr bwMode="auto">
          <a:xfrm>
            <a:off x="5143500" y="21336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7673" name="Rectangle 34">
            <a:extLst>
              <a:ext uri="{FF2B5EF4-FFF2-40B4-BE49-F238E27FC236}">
                <a16:creationId xmlns:a16="http://schemas.microsoft.com/office/drawing/2014/main" id="{CF47B523-CEA8-397F-9C2E-D258CE370A90}"/>
              </a:ext>
            </a:extLst>
          </p:cNvPr>
          <p:cNvSpPr>
            <a:spLocks noChangeArrowheads="1"/>
          </p:cNvSpPr>
          <p:nvPr/>
        </p:nvSpPr>
        <p:spPr bwMode="auto">
          <a:xfrm>
            <a:off x="5400675" y="2286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7674" name="Rectangle 35">
            <a:extLst>
              <a:ext uri="{FF2B5EF4-FFF2-40B4-BE49-F238E27FC236}">
                <a16:creationId xmlns:a16="http://schemas.microsoft.com/office/drawing/2014/main" id="{9D5AEB9C-4B85-18FF-F056-9F52114D3A09}"/>
              </a:ext>
            </a:extLst>
          </p:cNvPr>
          <p:cNvSpPr>
            <a:spLocks noChangeArrowheads="1"/>
          </p:cNvSpPr>
          <p:nvPr/>
        </p:nvSpPr>
        <p:spPr bwMode="auto">
          <a:xfrm>
            <a:off x="5572125" y="2209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7675" name="Rectangle 36">
            <a:extLst>
              <a:ext uri="{FF2B5EF4-FFF2-40B4-BE49-F238E27FC236}">
                <a16:creationId xmlns:a16="http://schemas.microsoft.com/office/drawing/2014/main" id="{1C7174AB-6944-9A62-28B8-8BF3F7CE4526}"/>
              </a:ext>
            </a:extLst>
          </p:cNvPr>
          <p:cNvSpPr>
            <a:spLocks noChangeArrowheads="1"/>
          </p:cNvSpPr>
          <p:nvPr/>
        </p:nvSpPr>
        <p:spPr bwMode="auto">
          <a:xfrm>
            <a:off x="5143500" y="1905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7676" name="Rectangle 37">
            <a:extLst>
              <a:ext uri="{FF2B5EF4-FFF2-40B4-BE49-F238E27FC236}">
                <a16:creationId xmlns:a16="http://schemas.microsoft.com/office/drawing/2014/main" id="{8D2ABC58-C9C0-6477-B392-9B15BC165BF2}"/>
              </a:ext>
            </a:extLst>
          </p:cNvPr>
          <p:cNvSpPr>
            <a:spLocks noChangeArrowheads="1"/>
          </p:cNvSpPr>
          <p:nvPr/>
        </p:nvSpPr>
        <p:spPr bwMode="auto">
          <a:xfrm>
            <a:off x="5143500" y="2286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7677" name="Rectangle 38">
            <a:extLst>
              <a:ext uri="{FF2B5EF4-FFF2-40B4-BE49-F238E27FC236}">
                <a16:creationId xmlns:a16="http://schemas.microsoft.com/office/drawing/2014/main" id="{BA53DF82-A224-904A-B044-15E53F8C1A93}"/>
              </a:ext>
            </a:extLst>
          </p:cNvPr>
          <p:cNvSpPr>
            <a:spLocks noChangeArrowheads="1"/>
          </p:cNvSpPr>
          <p:nvPr/>
        </p:nvSpPr>
        <p:spPr bwMode="auto">
          <a:xfrm>
            <a:off x="5400675" y="21336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7678" name="Rectangle 39">
            <a:extLst>
              <a:ext uri="{FF2B5EF4-FFF2-40B4-BE49-F238E27FC236}">
                <a16:creationId xmlns:a16="http://schemas.microsoft.com/office/drawing/2014/main" id="{190933E0-4275-8FDD-2798-CAFAF27DCBEB}"/>
              </a:ext>
            </a:extLst>
          </p:cNvPr>
          <p:cNvSpPr>
            <a:spLocks noChangeArrowheads="1"/>
          </p:cNvSpPr>
          <p:nvPr/>
        </p:nvSpPr>
        <p:spPr bwMode="auto">
          <a:xfrm>
            <a:off x="5229225" y="2362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7679" name="Rectangle 40">
            <a:extLst>
              <a:ext uri="{FF2B5EF4-FFF2-40B4-BE49-F238E27FC236}">
                <a16:creationId xmlns:a16="http://schemas.microsoft.com/office/drawing/2014/main" id="{4BFD7794-44FA-FA08-9B8B-7097ED920891}"/>
              </a:ext>
            </a:extLst>
          </p:cNvPr>
          <p:cNvSpPr>
            <a:spLocks noChangeArrowheads="1"/>
          </p:cNvSpPr>
          <p:nvPr/>
        </p:nvSpPr>
        <p:spPr bwMode="auto">
          <a:xfrm>
            <a:off x="5229225" y="2057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7680" name="Rectangle 41">
            <a:extLst>
              <a:ext uri="{FF2B5EF4-FFF2-40B4-BE49-F238E27FC236}">
                <a16:creationId xmlns:a16="http://schemas.microsoft.com/office/drawing/2014/main" id="{62064BD8-C4FB-D2D0-067A-B223B4A666E4}"/>
              </a:ext>
            </a:extLst>
          </p:cNvPr>
          <p:cNvSpPr>
            <a:spLocks noChangeArrowheads="1"/>
          </p:cNvSpPr>
          <p:nvPr/>
        </p:nvSpPr>
        <p:spPr bwMode="auto">
          <a:xfrm>
            <a:off x="5229225" y="2209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grpSp>
        <p:nvGrpSpPr>
          <p:cNvPr id="27681" name="Group 42">
            <a:extLst>
              <a:ext uri="{FF2B5EF4-FFF2-40B4-BE49-F238E27FC236}">
                <a16:creationId xmlns:a16="http://schemas.microsoft.com/office/drawing/2014/main" id="{E4137BAA-6D9E-AB56-553A-AA130A79352D}"/>
              </a:ext>
            </a:extLst>
          </p:cNvPr>
          <p:cNvGrpSpPr>
            <a:grpSpLocks/>
          </p:cNvGrpSpPr>
          <p:nvPr/>
        </p:nvGrpSpPr>
        <p:grpSpPr bwMode="auto">
          <a:xfrm>
            <a:off x="5657850" y="2286000"/>
            <a:ext cx="514350" cy="914400"/>
            <a:chOff x="2304" y="1392"/>
            <a:chExt cx="288" cy="576"/>
          </a:xfrm>
        </p:grpSpPr>
        <p:sp>
          <p:nvSpPr>
            <p:cNvPr id="27735" name="Rectangle 43">
              <a:extLst>
                <a:ext uri="{FF2B5EF4-FFF2-40B4-BE49-F238E27FC236}">
                  <a16:creationId xmlns:a16="http://schemas.microsoft.com/office/drawing/2014/main" id="{6907BBFA-23C6-D959-2658-1B701CD3D2B9}"/>
                </a:ext>
              </a:extLst>
            </p:cNvPr>
            <p:cNvSpPr>
              <a:spLocks noChangeArrowheads="1"/>
            </p:cNvSpPr>
            <p:nvPr/>
          </p:nvSpPr>
          <p:spPr bwMode="auto">
            <a:xfrm>
              <a:off x="2304" y="1776"/>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7736" name="Rectangle 44">
              <a:extLst>
                <a:ext uri="{FF2B5EF4-FFF2-40B4-BE49-F238E27FC236}">
                  <a16:creationId xmlns:a16="http://schemas.microsoft.com/office/drawing/2014/main" id="{C13F50DF-64C1-D7BE-70B9-0FB4DFD31883}"/>
                </a:ext>
              </a:extLst>
            </p:cNvPr>
            <p:cNvSpPr>
              <a:spLocks noChangeArrowheads="1"/>
            </p:cNvSpPr>
            <p:nvPr/>
          </p:nvSpPr>
          <p:spPr bwMode="auto">
            <a:xfrm>
              <a:off x="2448" y="1872"/>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7737" name="Rectangle 45">
              <a:extLst>
                <a:ext uri="{FF2B5EF4-FFF2-40B4-BE49-F238E27FC236}">
                  <a16:creationId xmlns:a16="http://schemas.microsoft.com/office/drawing/2014/main" id="{F4249C6F-5B92-04C4-BE8F-1A9A051AD080}"/>
                </a:ext>
              </a:extLst>
            </p:cNvPr>
            <p:cNvSpPr>
              <a:spLocks noChangeArrowheads="1"/>
            </p:cNvSpPr>
            <p:nvPr/>
          </p:nvSpPr>
          <p:spPr bwMode="auto">
            <a:xfrm>
              <a:off x="2544" y="1824"/>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7738" name="Rectangle 46">
              <a:extLst>
                <a:ext uri="{FF2B5EF4-FFF2-40B4-BE49-F238E27FC236}">
                  <a16:creationId xmlns:a16="http://schemas.microsoft.com/office/drawing/2014/main" id="{723BBC36-E317-BDCC-FC1C-1952688B43AC}"/>
                </a:ext>
              </a:extLst>
            </p:cNvPr>
            <p:cNvSpPr>
              <a:spLocks noChangeArrowheads="1"/>
            </p:cNvSpPr>
            <p:nvPr/>
          </p:nvSpPr>
          <p:spPr bwMode="auto">
            <a:xfrm>
              <a:off x="2400" y="1392"/>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7739" name="Rectangle 47">
              <a:extLst>
                <a:ext uri="{FF2B5EF4-FFF2-40B4-BE49-F238E27FC236}">
                  <a16:creationId xmlns:a16="http://schemas.microsoft.com/office/drawing/2014/main" id="{2D6B1D26-498A-E291-F917-AECB47F380B4}"/>
                </a:ext>
              </a:extLst>
            </p:cNvPr>
            <p:cNvSpPr>
              <a:spLocks noChangeArrowheads="1"/>
            </p:cNvSpPr>
            <p:nvPr/>
          </p:nvSpPr>
          <p:spPr bwMode="auto">
            <a:xfrm>
              <a:off x="2304" y="1872"/>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7740" name="Rectangle 48">
              <a:extLst>
                <a:ext uri="{FF2B5EF4-FFF2-40B4-BE49-F238E27FC236}">
                  <a16:creationId xmlns:a16="http://schemas.microsoft.com/office/drawing/2014/main" id="{6183B440-549E-5595-769C-8DE6393DE9AE}"/>
                </a:ext>
              </a:extLst>
            </p:cNvPr>
            <p:cNvSpPr>
              <a:spLocks noChangeArrowheads="1"/>
            </p:cNvSpPr>
            <p:nvPr/>
          </p:nvSpPr>
          <p:spPr bwMode="auto">
            <a:xfrm>
              <a:off x="2448" y="1776"/>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7741" name="Rectangle 49">
              <a:extLst>
                <a:ext uri="{FF2B5EF4-FFF2-40B4-BE49-F238E27FC236}">
                  <a16:creationId xmlns:a16="http://schemas.microsoft.com/office/drawing/2014/main" id="{D95B694F-8E07-9D5F-9930-B18E89A3C905}"/>
                </a:ext>
              </a:extLst>
            </p:cNvPr>
            <p:cNvSpPr>
              <a:spLocks noChangeArrowheads="1"/>
            </p:cNvSpPr>
            <p:nvPr/>
          </p:nvSpPr>
          <p:spPr bwMode="auto">
            <a:xfrm>
              <a:off x="2352" y="1920"/>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7742" name="Rectangle 50">
              <a:extLst>
                <a:ext uri="{FF2B5EF4-FFF2-40B4-BE49-F238E27FC236}">
                  <a16:creationId xmlns:a16="http://schemas.microsoft.com/office/drawing/2014/main" id="{B96FA7EB-FDE0-C1C4-7714-0E932B11D4D4}"/>
                </a:ext>
              </a:extLst>
            </p:cNvPr>
            <p:cNvSpPr>
              <a:spLocks noChangeArrowheads="1"/>
            </p:cNvSpPr>
            <p:nvPr/>
          </p:nvSpPr>
          <p:spPr bwMode="auto">
            <a:xfrm>
              <a:off x="2352" y="1728"/>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7743" name="Rectangle 51">
              <a:extLst>
                <a:ext uri="{FF2B5EF4-FFF2-40B4-BE49-F238E27FC236}">
                  <a16:creationId xmlns:a16="http://schemas.microsoft.com/office/drawing/2014/main" id="{5A33B125-B432-458F-DCA6-FAF4725A2A0E}"/>
                </a:ext>
              </a:extLst>
            </p:cNvPr>
            <p:cNvSpPr>
              <a:spLocks noChangeArrowheads="1"/>
            </p:cNvSpPr>
            <p:nvPr/>
          </p:nvSpPr>
          <p:spPr bwMode="auto">
            <a:xfrm>
              <a:off x="2352" y="1824"/>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grpSp>
      <p:sp>
        <p:nvSpPr>
          <p:cNvPr id="27682" name="Rectangle 52">
            <a:extLst>
              <a:ext uri="{FF2B5EF4-FFF2-40B4-BE49-F238E27FC236}">
                <a16:creationId xmlns:a16="http://schemas.microsoft.com/office/drawing/2014/main" id="{F0421C5A-1C1D-BA21-0B1A-E3C50B294D47}"/>
              </a:ext>
            </a:extLst>
          </p:cNvPr>
          <p:cNvSpPr>
            <a:spLocks noChangeArrowheads="1"/>
          </p:cNvSpPr>
          <p:nvPr/>
        </p:nvSpPr>
        <p:spPr bwMode="auto">
          <a:xfrm>
            <a:off x="5314950" y="1828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7683" name="Rectangle 53">
            <a:extLst>
              <a:ext uri="{FF2B5EF4-FFF2-40B4-BE49-F238E27FC236}">
                <a16:creationId xmlns:a16="http://schemas.microsoft.com/office/drawing/2014/main" id="{91536D26-DB1E-95EE-2FAD-6FEFA46DFE7C}"/>
              </a:ext>
            </a:extLst>
          </p:cNvPr>
          <p:cNvSpPr>
            <a:spLocks noChangeArrowheads="1"/>
          </p:cNvSpPr>
          <p:nvPr/>
        </p:nvSpPr>
        <p:spPr bwMode="auto">
          <a:xfrm>
            <a:off x="5657850" y="1828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7684" name="Rectangle 54">
            <a:extLst>
              <a:ext uri="{FF2B5EF4-FFF2-40B4-BE49-F238E27FC236}">
                <a16:creationId xmlns:a16="http://schemas.microsoft.com/office/drawing/2014/main" id="{1D1AE3F9-0546-7C78-2106-67C43193CFA1}"/>
              </a:ext>
            </a:extLst>
          </p:cNvPr>
          <p:cNvSpPr>
            <a:spLocks noChangeArrowheads="1"/>
          </p:cNvSpPr>
          <p:nvPr/>
        </p:nvSpPr>
        <p:spPr bwMode="auto">
          <a:xfrm>
            <a:off x="6172200" y="1828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7685" name="Rectangle 55">
            <a:extLst>
              <a:ext uri="{FF2B5EF4-FFF2-40B4-BE49-F238E27FC236}">
                <a16:creationId xmlns:a16="http://schemas.microsoft.com/office/drawing/2014/main" id="{97CEA0AE-6AFE-6B49-7E28-69D804959263}"/>
              </a:ext>
            </a:extLst>
          </p:cNvPr>
          <p:cNvSpPr>
            <a:spLocks noChangeArrowheads="1"/>
          </p:cNvSpPr>
          <p:nvPr/>
        </p:nvSpPr>
        <p:spPr bwMode="auto">
          <a:xfrm>
            <a:off x="5572125" y="2057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7686" name="Rectangle 56">
            <a:extLst>
              <a:ext uri="{FF2B5EF4-FFF2-40B4-BE49-F238E27FC236}">
                <a16:creationId xmlns:a16="http://schemas.microsoft.com/office/drawing/2014/main" id="{9BFB478C-9944-690F-0368-D246F55C4187}"/>
              </a:ext>
            </a:extLst>
          </p:cNvPr>
          <p:cNvSpPr>
            <a:spLocks noChangeArrowheads="1"/>
          </p:cNvSpPr>
          <p:nvPr/>
        </p:nvSpPr>
        <p:spPr bwMode="auto">
          <a:xfrm>
            <a:off x="5829300" y="1905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7687" name="Rectangle 57">
            <a:extLst>
              <a:ext uri="{FF2B5EF4-FFF2-40B4-BE49-F238E27FC236}">
                <a16:creationId xmlns:a16="http://schemas.microsoft.com/office/drawing/2014/main" id="{FB486741-28C4-CCB8-8CFC-8285861BD283}"/>
              </a:ext>
            </a:extLst>
          </p:cNvPr>
          <p:cNvSpPr>
            <a:spLocks noChangeArrowheads="1"/>
          </p:cNvSpPr>
          <p:nvPr/>
        </p:nvSpPr>
        <p:spPr bwMode="auto">
          <a:xfrm>
            <a:off x="5743575" y="1981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7688" name="Rectangle 58">
            <a:extLst>
              <a:ext uri="{FF2B5EF4-FFF2-40B4-BE49-F238E27FC236}">
                <a16:creationId xmlns:a16="http://schemas.microsoft.com/office/drawing/2014/main" id="{63973B63-2675-1A10-01B7-304CEA7DFA65}"/>
              </a:ext>
            </a:extLst>
          </p:cNvPr>
          <p:cNvSpPr>
            <a:spLocks noChangeArrowheads="1"/>
          </p:cNvSpPr>
          <p:nvPr/>
        </p:nvSpPr>
        <p:spPr bwMode="auto">
          <a:xfrm>
            <a:off x="5314950" y="2667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7689" name="Rectangle 59">
            <a:extLst>
              <a:ext uri="{FF2B5EF4-FFF2-40B4-BE49-F238E27FC236}">
                <a16:creationId xmlns:a16="http://schemas.microsoft.com/office/drawing/2014/main" id="{7812DE88-84B2-3041-BB41-E172A5C6CE80}"/>
              </a:ext>
            </a:extLst>
          </p:cNvPr>
          <p:cNvSpPr>
            <a:spLocks noChangeArrowheads="1"/>
          </p:cNvSpPr>
          <p:nvPr/>
        </p:nvSpPr>
        <p:spPr bwMode="auto">
          <a:xfrm>
            <a:off x="6172200" y="2743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7690" name="Rectangle 60">
            <a:extLst>
              <a:ext uri="{FF2B5EF4-FFF2-40B4-BE49-F238E27FC236}">
                <a16:creationId xmlns:a16="http://schemas.microsoft.com/office/drawing/2014/main" id="{01A02DB4-95E8-7896-38F6-8E3731D3E1BC}"/>
              </a:ext>
            </a:extLst>
          </p:cNvPr>
          <p:cNvSpPr>
            <a:spLocks noChangeArrowheads="1"/>
          </p:cNvSpPr>
          <p:nvPr/>
        </p:nvSpPr>
        <p:spPr bwMode="auto">
          <a:xfrm>
            <a:off x="5829300" y="2667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7691" name="Rectangle 61">
            <a:extLst>
              <a:ext uri="{FF2B5EF4-FFF2-40B4-BE49-F238E27FC236}">
                <a16:creationId xmlns:a16="http://schemas.microsoft.com/office/drawing/2014/main" id="{0D8A2BAC-E6A5-0E85-5745-83DB9BACA557}"/>
              </a:ext>
            </a:extLst>
          </p:cNvPr>
          <p:cNvSpPr>
            <a:spLocks noChangeArrowheads="1"/>
          </p:cNvSpPr>
          <p:nvPr/>
        </p:nvSpPr>
        <p:spPr bwMode="auto">
          <a:xfrm>
            <a:off x="5572125" y="2819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7692" name="Rectangle 62">
            <a:extLst>
              <a:ext uri="{FF2B5EF4-FFF2-40B4-BE49-F238E27FC236}">
                <a16:creationId xmlns:a16="http://schemas.microsoft.com/office/drawing/2014/main" id="{FCC3AFE6-D633-4A52-A2E0-19C453659CC8}"/>
              </a:ext>
            </a:extLst>
          </p:cNvPr>
          <p:cNvSpPr>
            <a:spLocks noChangeArrowheads="1"/>
          </p:cNvSpPr>
          <p:nvPr/>
        </p:nvSpPr>
        <p:spPr bwMode="auto">
          <a:xfrm>
            <a:off x="5657850" y="2667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7693" name="Rectangle 63">
            <a:extLst>
              <a:ext uri="{FF2B5EF4-FFF2-40B4-BE49-F238E27FC236}">
                <a16:creationId xmlns:a16="http://schemas.microsoft.com/office/drawing/2014/main" id="{D2895BAB-5BC1-B02A-6CA8-F78B9ED7DD34}"/>
              </a:ext>
            </a:extLst>
          </p:cNvPr>
          <p:cNvSpPr>
            <a:spLocks noChangeArrowheads="1"/>
          </p:cNvSpPr>
          <p:nvPr/>
        </p:nvSpPr>
        <p:spPr bwMode="auto">
          <a:xfrm>
            <a:off x="6343650" y="2209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7694" name="Text Box 64">
            <a:extLst>
              <a:ext uri="{FF2B5EF4-FFF2-40B4-BE49-F238E27FC236}">
                <a16:creationId xmlns:a16="http://schemas.microsoft.com/office/drawing/2014/main" id="{EBD0F499-9739-48BE-AE26-6EC5A1264FEE}"/>
              </a:ext>
            </a:extLst>
          </p:cNvPr>
          <p:cNvSpPr txBox="1">
            <a:spLocks noChangeArrowheads="1"/>
          </p:cNvSpPr>
          <p:nvPr/>
        </p:nvSpPr>
        <p:spPr bwMode="auto">
          <a:xfrm>
            <a:off x="5859463" y="1981200"/>
            <a:ext cx="488950"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2400"/>
              <a:t>46</a:t>
            </a:r>
          </a:p>
        </p:txBody>
      </p:sp>
      <p:sp>
        <p:nvSpPr>
          <p:cNvPr id="27695" name="Rectangle 65">
            <a:extLst>
              <a:ext uri="{FF2B5EF4-FFF2-40B4-BE49-F238E27FC236}">
                <a16:creationId xmlns:a16="http://schemas.microsoft.com/office/drawing/2014/main" id="{0BADCAAE-1BD0-7DBF-3F0A-AC5F57D2D2EA}"/>
              </a:ext>
            </a:extLst>
          </p:cNvPr>
          <p:cNvSpPr>
            <a:spLocks noChangeArrowheads="1"/>
          </p:cNvSpPr>
          <p:nvPr/>
        </p:nvSpPr>
        <p:spPr bwMode="auto">
          <a:xfrm>
            <a:off x="5486400" y="1981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7696" name="Rectangle 66">
            <a:extLst>
              <a:ext uri="{FF2B5EF4-FFF2-40B4-BE49-F238E27FC236}">
                <a16:creationId xmlns:a16="http://schemas.microsoft.com/office/drawing/2014/main" id="{8F975FE0-7F05-BB3B-FD37-35505193B08F}"/>
              </a:ext>
            </a:extLst>
          </p:cNvPr>
          <p:cNvSpPr>
            <a:spLocks noChangeArrowheads="1"/>
          </p:cNvSpPr>
          <p:nvPr/>
        </p:nvSpPr>
        <p:spPr bwMode="auto">
          <a:xfrm>
            <a:off x="5657850" y="21336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7697" name="Rectangle 67">
            <a:extLst>
              <a:ext uri="{FF2B5EF4-FFF2-40B4-BE49-F238E27FC236}">
                <a16:creationId xmlns:a16="http://schemas.microsoft.com/office/drawing/2014/main" id="{486F1EDE-D37F-8068-E5D8-EF0BD201826F}"/>
              </a:ext>
            </a:extLst>
          </p:cNvPr>
          <p:cNvSpPr>
            <a:spLocks noChangeArrowheads="1"/>
          </p:cNvSpPr>
          <p:nvPr/>
        </p:nvSpPr>
        <p:spPr bwMode="auto">
          <a:xfrm>
            <a:off x="5829300" y="2286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7698" name="Rectangle 68">
            <a:extLst>
              <a:ext uri="{FF2B5EF4-FFF2-40B4-BE49-F238E27FC236}">
                <a16:creationId xmlns:a16="http://schemas.microsoft.com/office/drawing/2014/main" id="{FAAD053E-7399-97EC-C0C0-46D14533B9DC}"/>
              </a:ext>
            </a:extLst>
          </p:cNvPr>
          <p:cNvSpPr>
            <a:spLocks noChangeArrowheads="1"/>
          </p:cNvSpPr>
          <p:nvPr/>
        </p:nvSpPr>
        <p:spPr bwMode="auto">
          <a:xfrm>
            <a:off x="6000750" y="2438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7699" name="Rectangle 69">
            <a:extLst>
              <a:ext uri="{FF2B5EF4-FFF2-40B4-BE49-F238E27FC236}">
                <a16:creationId xmlns:a16="http://schemas.microsoft.com/office/drawing/2014/main" id="{0D880B35-6105-772B-FE01-CF5004800654}"/>
              </a:ext>
            </a:extLst>
          </p:cNvPr>
          <p:cNvSpPr>
            <a:spLocks noChangeArrowheads="1"/>
          </p:cNvSpPr>
          <p:nvPr/>
        </p:nvSpPr>
        <p:spPr bwMode="auto">
          <a:xfrm>
            <a:off x="6172200" y="2590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7700" name="Rectangle 70">
            <a:extLst>
              <a:ext uri="{FF2B5EF4-FFF2-40B4-BE49-F238E27FC236}">
                <a16:creationId xmlns:a16="http://schemas.microsoft.com/office/drawing/2014/main" id="{2F149277-2A7A-5BD4-AE6E-9FB260C17759}"/>
              </a:ext>
            </a:extLst>
          </p:cNvPr>
          <p:cNvSpPr>
            <a:spLocks noChangeArrowheads="1"/>
          </p:cNvSpPr>
          <p:nvPr/>
        </p:nvSpPr>
        <p:spPr bwMode="auto">
          <a:xfrm>
            <a:off x="6343650" y="2743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7701" name="Rectangle 71">
            <a:extLst>
              <a:ext uri="{FF2B5EF4-FFF2-40B4-BE49-F238E27FC236}">
                <a16:creationId xmlns:a16="http://schemas.microsoft.com/office/drawing/2014/main" id="{EE6697FD-C260-2423-AFFD-2272F182CA87}"/>
              </a:ext>
            </a:extLst>
          </p:cNvPr>
          <p:cNvSpPr>
            <a:spLocks noChangeArrowheads="1"/>
          </p:cNvSpPr>
          <p:nvPr/>
        </p:nvSpPr>
        <p:spPr bwMode="auto">
          <a:xfrm>
            <a:off x="5314950" y="28956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7702" name="Rectangle 72">
            <a:extLst>
              <a:ext uri="{FF2B5EF4-FFF2-40B4-BE49-F238E27FC236}">
                <a16:creationId xmlns:a16="http://schemas.microsoft.com/office/drawing/2014/main" id="{E0318D06-3546-B6C2-0C0D-49995152826A}"/>
              </a:ext>
            </a:extLst>
          </p:cNvPr>
          <p:cNvSpPr>
            <a:spLocks noChangeArrowheads="1"/>
          </p:cNvSpPr>
          <p:nvPr/>
        </p:nvSpPr>
        <p:spPr bwMode="auto">
          <a:xfrm>
            <a:off x="5486400" y="2819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7703" name="Rectangle 73">
            <a:extLst>
              <a:ext uri="{FF2B5EF4-FFF2-40B4-BE49-F238E27FC236}">
                <a16:creationId xmlns:a16="http://schemas.microsoft.com/office/drawing/2014/main" id="{E7570255-335D-C6AB-3CEB-5DE953F5B8F0}"/>
              </a:ext>
            </a:extLst>
          </p:cNvPr>
          <p:cNvSpPr>
            <a:spLocks noChangeArrowheads="1"/>
          </p:cNvSpPr>
          <p:nvPr/>
        </p:nvSpPr>
        <p:spPr bwMode="auto">
          <a:xfrm>
            <a:off x="5486400" y="2743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7704" name="Rectangle 74">
            <a:extLst>
              <a:ext uri="{FF2B5EF4-FFF2-40B4-BE49-F238E27FC236}">
                <a16:creationId xmlns:a16="http://schemas.microsoft.com/office/drawing/2014/main" id="{DEC52C8C-924B-00A9-A773-714622CA39C4}"/>
              </a:ext>
            </a:extLst>
          </p:cNvPr>
          <p:cNvSpPr>
            <a:spLocks noChangeArrowheads="1"/>
          </p:cNvSpPr>
          <p:nvPr/>
        </p:nvSpPr>
        <p:spPr bwMode="auto">
          <a:xfrm>
            <a:off x="6000750" y="2667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7705" name="Rectangle 75">
            <a:extLst>
              <a:ext uri="{FF2B5EF4-FFF2-40B4-BE49-F238E27FC236}">
                <a16:creationId xmlns:a16="http://schemas.microsoft.com/office/drawing/2014/main" id="{C34692B6-CE0F-AC71-1AC0-2C56E40ED711}"/>
              </a:ext>
            </a:extLst>
          </p:cNvPr>
          <p:cNvSpPr>
            <a:spLocks noChangeArrowheads="1"/>
          </p:cNvSpPr>
          <p:nvPr/>
        </p:nvSpPr>
        <p:spPr bwMode="auto">
          <a:xfrm>
            <a:off x="6172200" y="2819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7706" name="Rectangle 76">
            <a:extLst>
              <a:ext uri="{FF2B5EF4-FFF2-40B4-BE49-F238E27FC236}">
                <a16:creationId xmlns:a16="http://schemas.microsoft.com/office/drawing/2014/main" id="{3320D942-54F8-042D-278D-B0CAF53536E7}"/>
              </a:ext>
            </a:extLst>
          </p:cNvPr>
          <p:cNvSpPr>
            <a:spLocks noChangeArrowheads="1"/>
          </p:cNvSpPr>
          <p:nvPr/>
        </p:nvSpPr>
        <p:spPr bwMode="auto">
          <a:xfrm>
            <a:off x="5143500" y="2819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7707" name="Rectangle 77">
            <a:extLst>
              <a:ext uri="{FF2B5EF4-FFF2-40B4-BE49-F238E27FC236}">
                <a16:creationId xmlns:a16="http://schemas.microsoft.com/office/drawing/2014/main" id="{12846F9A-AA6D-A449-BB93-C956F69D5C03}"/>
              </a:ext>
            </a:extLst>
          </p:cNvPr>
          <p:cNvSpPr>
            <a:spLocks noChangeArrowheads="1"/>
          </p:cNvSpPr>
          <p:nvPr/>
        </p:nvSpPr>
        <p:spPr bwMode="auto">
          <a:xfrm>
            <a:off x="5057775" y="3048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7708" name="Rectangle 78">
            <a:extLst>
              <a:ext uri="{FF2B5EF4-FFF2-40B4-BE49-F238E27FC236}">
                <a16:creationId xmlns:a16="http://schemas.microsoft.com/office/drawing/2014/main" id="{58D401F5-A545-71AE-631D-99D3E4239D08}"/>
              </a:ext>
            </a:extLst>
          </p:cNvPr>
          <p:cNvSpPr>
            <a:spLocks noChangeArrowheads="1"/>
          </p:cNvSpPr>
          <p:nvPr/>
        </p:nvSpPr>
        <p:spPr bwMode="auto">
          <a:xfrm>
            <a:off x="5314950" y="2362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7709" name="Rectangle 79">
            <a:extLst>
              <a:ext uri="{FF2B5EF4-FFF2-40B4-BE49-F238E27FC236}">
                <a16:creationId xmlns:a16="http://schemas.microsoft.com/office/drawing/2014/main" id="{08C6AA2E-4583-947F-3E61-F7EE9794A619}"/>
              </a:ext>
            </a:extLst>
          </p:cNvPr>
          <p:cNvSpPr>
            <a:spLocks noChangeArrowheads="1"/>
          </p:cNvSpPr>
          <p:nvPr/>
        </p:nvSpPr>
        <p:spPr bwMode="auto">
          <a:xfrm>
            <a:off x="5057775" y="2667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7710" name="Rectangle 80">
            <a:extLst>
              <a:ext uri="{FF2B5EF4-FFF2-40B4-BE49-F238E27FC236}">
                <a16:creationId xmlns:a16="http://schemas.microsoft.com/office/drawing/2014/main" id="{D2D51D59-44F6-3F60-2CD0-42392A02F625}"/>
              </a:ext>
            </a:extLst>
          </p:cNvPr>
          <p:cNvSpPr>
            <a:spLocks noChangeArrowheads="1"/>
          </p:cNvSpPr>
          <p:nvPr/>
        </p:nvSpPr>
        <p:spPr bwMode="auto">
          <a:xfrm>
            <a:off x="5915025" y="1981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7711" name="Rectangle 81">
            <a:extLst>
              <a:ext uri="{FF2B5EF4-FFF2-40B4-BE49-F238E27FC236}">
                <a16:creationId xmlns:a16="http://schemas.microsoft.com/office/drawing/2014/main" id="{B6D7C796-5428-7D8B-5160-FED11BA46E05}"/>
              </a:ext>
            </a:extLst>
          </p:cNvPr>
          <p:cNvSpPr>
            <a:spLocks noChangeArrowheads="1"/>
          </p:cNvSpPr>
          <p:nvPr/>
        </p:nvSpPr>
        <p:spPr bwMode="auto">
          <a:xfrm>
            <a:off x="6343650" y="3124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7712" name="Rectangle 82">
            <a:extLst>
              <a:ext uri="{FF2B5EF4-FFF2-40B4-BE49-F238E27FC236}">
                <a16:creationId xmlns:a16="http://schemas.microsoft.com/office/drawing/2014/main" id="{E23CC25F-5AC7-643D-6A5D-461598686CB9}"/>
              </a:ext>
            </a:extLst>
          </p:cNvPr>
          <p:cNvSpPr>
            <a:spLocks noChangeArrowheads="1"/>
          </p:cNvSpPr>
          <p:nvPr/>
        </p:nvSpPr>
        <p:spPr bwMode="auto">
          <a:xfrm>
            <a:off x="5400675" y="3200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7713" name="Rectangle 83">
            <a:extLst>
              <a:ext uri="{FF2B5EF4-FFF2-40B4-BE49-F238E27FC236}">
                <a16:creationId xmlns:a16="http://schemas.microsoft.com/office/drawing/2014/main" id="{D478C1EF-8871-4DE1-135A-0CB18117D8E9}"/>
              </a:ext>
            </a:extLst>
          </p:cNvPr>
          <p:cNvSpPr>
            <a:spLocks noChangeArrowheads="1"/>
          </p:cNvSpPr>
          <p:nvPr/>
        </p:nvSpPr>
        <p:spPr bwMode="auto">
          <a:xfrm>
            <a:off x="8229600" y="2209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7714" name="Rectangle 84">
            <a:extLst>
              <a:ext uri="{FF2B5EF4-FFF2-40B4-BE49-F238E27FC236}">
                <a16:creationId xmlns:a16="http://schemas.microsoft.com/office/drawing/2014/main" id="{D76D23F6-8A42-851F-AD10-EB985CE02C9B}"/>
              </a:ext>
            </a:extLst>
          </p:cNvPr>
          <p:cNvSpPr>
            <a:spLocks noChangeArrowheads="1"/>
          </p:cNvSpPr>
          <p:nvPr/>
        </p:nvSpPr>
        <p:spPr bwMode="auto">
          <a:xfrm>
            <a:off x="8658225" y="2819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7715" name="Rectangle 85">
            <a:extLst>
              <a:ext uri="{FF2B5EF4-FFF2-40B4-BE49-F238E27FC236}">
                <a16:creationId xmlns:a16="http://schemas.microsoft.com/office/drawing/2014/main" id="{0509CE19-914C-7678-A8FA-B0438CFB062F}"/>
              </a:ext>
            </a:extLst>
          </p:cNvPr>
          <p:cNvSpPr>
            <a:spLocks noChangeArrowheads="1"/>
          </p:cNvSpPr>
          <p:nvPr/>
        </p:nvSpPr>
        <p:spPr bwMode="auto">
          <a:xfrm>
            <a:off x="8572500" y="2209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7716" name="Rectangle 86">
            <a:extLst>
              <a:ext uri="{FF2B5EF4-FFF2-40B4-BE49-F238E27FC236}">
                <a16:creationId xmlns:a16="http://schemas.microsoft.com/office/drawing/2014/main" id="{D3DA751E-6243-407E-3D3F-DC81F0A4D3AD}"/>
              </a:ext>
            </a:extLst>
          </p:cNvPr>
          <p:cNvSpPr>
            <a:spLocks noChangeArrowheads="1"/>
          </p:cNvSpPr>
          <p:nvPr/>
        </p:nvSpPr>
        <p:spPr bwMode="auto">
          <a:xfrm>
            <a:off x="9001125" y="2209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7717" name="Line 87">
            <a:extLst>
              <a:ext uri="{FF2B5EF4-FFF2-40B4-BE49-F238E27FC236}">
                <a16:creationId xmlns:a16="http://schemas.microsoft.com/office/drawing/2014/main" id="{97B59365-0032-4F44-6D6F-8672096BE1E0}"/>
              </a:ext>
            </a:extLst>
          </p:cNvPr>
          <p:cNvSpPr>
            <a:spLocks noChangeShapeType="1"/>
          </p:cNvSpPr>
          <p:nvPr/>
        </p:nvSpPr>
        <p:spPr bwMode="auto">
          <a:xfrm>
            <a:off x="3686175" y="32766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7718" name="Line 88">
            <a:extLst>
              <a:ext uri="{FF2B5EF4-FFF2-40B4-BE49-F238E27FC236}">
                <a16:creationId xmlns:a16="http://schemas.microsoft.com/office/drawing/2014/main" id="{D42F5272-2A61-7F02-CBE7-E8D9AEBE4AAC}"/>
              </a:ext>
            </a:extLst>
          </p:cNvPr>
          <p:cNvSpPr>
            <a:spLocks noChangeShapeType="1"/>
          </p:cNvSpPr>
          <p:nvPr/>
        </p:nvSpPr>
        <p:spPr bwMode="auto">
          <a:xfrm>
            <a:off x="600075" y="32766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7719" name="Line 89">
            <a:extLst>
              <a:ext uri="{FF2B5EF4-FFF2-40B4-BE49-F238E27FC236}">
                <a16:creationId xmlns:a16="http://schemas.microsoft.com/office/drawing/2014/main" id="{0DA9364E-84A9-9EE4-5FA7-97B3B37524B3}"/>
              </a:ext>
            </a:extLst>
          </p:cNvPr>
          <p:cNvSpPr>
            <a:spLocks noChangeShapeType="1"/>
          </p:cNvSpPr>
          <p:nvPr/>
        </p:nvSpPr>
        <p:spPr bwMode="auto">
          <a:xfrm>
            <a:off x="600075" y="3581400"/>
            <a:ext cx="3086100"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7720" name="Text Box 90">
            <a:extLst>
              <a:ext uri="{FF2B5EF4-FFF2-40B4-BE49-F238E27FC236}">
                <a16:creationId xmlns:a16="http://schemas.microsoft.com/office/drawing/2014/main" id="{816FA9F8-8068-A3F2-ECC6-AA884AE05A1B}"/>
              </a:ext>
            </a:extLst>
          </p:cNvPr>
          <p:cNvSpPr txBox="1">
            <a:spLocks noChangeArrowheads="1"/>
          </p:cNvSpPr>
          <p:nvPr/>
        </p:nvSpPr>
        <p:spPr bwMode="auto">
          <a:xfrm>
            <a:off x="857250" y="3200400"/>
            <a:ext cx="1073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a:t>Class 1</a:t>
            </a:r>
          </a:p>
        </p:txBody>
      </p:sp>
      <p:sp>
        <p:nvSpPr>
          <p:cNvPr id="27721" name="Line 91">
            <a:extLst>
              <a:ext uri="{FF2B5EF4-FFF2-40B4-BE49-F238E27FC236}">
                <a16:creationId xmlns:a16="http://schemas.microsoft.com/office/drawing/2014/main" id="{AA0554FB-EB19-C158-6855-5274932DEA17}"/>
              </a:ext>
            </a:extLst>
          </p:cNvPr>
          <p:cNvSpPr>
            <a:spLocks noChangeShapeType="1"/>
          </p:cNvSpPr>
          <p:nvPr/>
        </p:nvSpPr>
        <p:spPr bwMode="auto">
          <a:xfrm>
            <a:off x="4714875" y="35814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7722" name="Line 92">
            <a:extLst>
              <a:ext uri="{FF2B5EF4-FFF2-40B4-BE49-F238E27FC236}">
                <a16:creationId xmlns:a16="http://schemas.microsoft.com/office/drawing/2014/main" id="{192663EB-DE1E-3B39-4002-7D8E58F693F5}"/>
              </a:ext>
            </a:extLst>
          </p:cNvPr>
          <p:cNvSpPr>
            <a:spLocks noChangeShapeType="1"/>
          </p:cNvSpPr>
          <p:nvPr/>
        </p:nvSpPr>
        <p:spPr bwMode="auto">
          <a:xfrm>
            <a:off x="1628775" y="35814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7723" name="Line 93">
            <a:extLst>
              <a:ext uri="{FF2B5EF4-FFF2-40B4-BE49-F238E27FC236}">
                <a16:creationId xmlns:a16="http://schemas.microsoft.com/office/drawing/2014/main" id="{58A8423C-7B10-5680-4F98-F746ACDE16CB}"/>
              </a:ext>
            </a:extLst>
          </p:cNvPr>
          <p:cNvSpPr>
            <a:spLocks noChangeShapeType="1"/>
          </p:cNvSpPr>
          <p:nvPr/>
        </p:nvSpPr>
        <p:spPr bwMode="auto">
          <a:xfrm>
            <a:off x="1628775" y="3886200"/>
            <a:ext cx="3086100"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7724" name="Text Box 94">
            <a:extLst>
              <a:ext uri="{FF2B5EF4-FFF2-40B4-BE49-F238E27FC236}">
                <a16:creationId xmlns:a16="http://schemas.microsoft.com/office/drawing/2014/main" id="{76A62266-2AF1-B55E-B6CF-9333E408866D}"/>
              </a:ext>
            </a:extLst>
          </p:cNvPr>
          <p:cNvSpPr txBox="1">
            <a:spLocks noChangeArrowheads="1"/>
          </p:cNvSpPr>
          <p:nvPr/>
        </p:nvSpPr>
        <p:spPr bwMode="auto">
          <a:xfrm>
            <a:off x="1971675" y="3505200"/>
            <a:ext cx="1073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a:t>Class 2</a:t>
            </a:r>
          </a:p>
        </p:txBody>
      </p:sp>
      <p:sp>
        <p:nvSpPr>
          <p:cNvPr id="27725" name="Text Box 95">
            <a:extLst>
              <a:ext uri="{FF2B5EF4-FFF2-40B4-BE49-F238E27FC236}">
                <a16:creationId xmlns:a16="http://schemas.microsoft.com/office/drawing/2014/main" id="{D13EAB0B-2E77-7386-96C3-D0D0051777E5}"/>
              </a:ext>
            </a:extLst>
          </p:cNvPr>
          <p:cNvSpPr txBox="1">
            <a:spLocks noChangeArrowheads="1"/>
          </p:cNvSpPr>
          <p:nvPr/>
        </p:nvSpPr>
        <p:spPr bwMode="auto">
          <a:xfrm>
            <a:off x="671513" y="966788"/>
            <a:ext cx="9239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000"/>
              <a:t>Class 1</a:t>
            </a:r>
            <a:endParaRPr lang="en-US" altLang="en-US" sz="2800"/>
          </a:p>
        </p:txBody>
      </p:sp>
      <p:sp>
        <p:nvSpPr>
          <p:cNvPr id="27726" name="Line 96">
            <a:extLst>
              <a:ext uri="{FF2B5EF4-FFF2-40B4-BE49-F238E27FC236}">
                <a16:creationId xmlns:a16="http://schemas.microsoft.com/office/drawing/2014/main" id="{820046FB-C5E5-616A-E089-59C57038BB84}"/>
              </a:ext>
            </a:extLst>
          </p:cNvPr>
          <p:cNvSpPr>
            <a:spLocks noChangeShapeType="1"/>
          </p:cNvSpPr>
          <p:nvPr/>
        </p:nvSpPr>
        <p:spPr bwMode="auto">
          <a:xfrm>
            <a:off x="6772275" y="51054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7727" name="Line 97">
            <a:extLst>
              <a:ext uri="{FF2B5EF4-FFF2-40B4-BE49-F238E27FC236}">
                <a16:creationId xmlns:a16="http://schemas.microsoft.com/office/drawing/2014/main" id="{862D818B-546F-A342-B319-367054E7A3F7}"/>
              </a:ext>
            </a:extLst>
          </p:cNvPr>
          <p:cNvSpPr>
            <a:spLocks noChangeShapeType="1"/>
          </p:cNvSpPr>
          <p:nvPr/>
        </p:nvSpPr>
        <p:spPr bwMode="auto">
          <a:xfrm>
            <a:off x="9944100" y="51054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7728" name="Text Box 98">
            <a:extLst>
              <a:ext uri="{FF2B5EF4-FFF2-40B4-BE49-F238E27FC236}">
                <a16:creationId xmlns:a16="http://schemas.microsoft.com/office/drawing/2014/main" id="{854029FC-2400-FFE4-4D8B-D3B1229431B9}"/>
              </a:ext>
            </a:extLst>
          </p:cNvPr>
          <p:cNvSpPr txBox="1">
            <a:spLocks noChangeArrowheads="1"/>
          </p:cNvSpPr>
          <p:nvPr/>
        </p:nvSpPr>
        <p:spPr bwMode="auto">
          <a:xfrm>
            <a:off x="461963" y="342900"/>
            <a:ext cx="3657600" cy="519113"/>
          </a:xfrm>
          <a:prstGeom prst="rect">
            <a:avLst/>
          </a:prstGeom>
          <a:noFill/>
          <a:ln>
            <a:noFill/>
          </a:ln>
          <a:effectLst/>
          <a:extLst>
            <a:ext uri="{909E8E84-426E-40DD-AFC4-6F175D3DCCD1}">
              <a14:hiddenFill xmlns:a14="http://schemas.microsoft.com/office/drawing/2010/main">
                <a:gradFill rotWithShape="0">
                  <a:gsLst>
                    <a:gs pos="0">
                      <a:srgbClr val="0066CC"/>
                    </a:gs>
                    <a:gs pos="100000">
                      <a:srgbClr val="002F5E"/>
                    </a:gs>
                  </a:gsLst>
                  <a:lin ang="5400000" scaled="1"/>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2800" i="1" u="sng"/>
              <a:t>Continuous Sliding Mile</a:t>
            </a:r>
            <a:endParaRPr lang="en-US" altLang="en-US" sz="2400"/>
          </a:p>
        </p:txBody>
      </p:sp>
      <p:sp>
        <p:nvSpPr>
          <p:cNvPr id="27729" name="Rectangle 99">
            <a:extLst>
              <a:ext uri="{FF2B5EF4-FFF2-40B4-BE49-F238E27FC236}">
                <a16:creationId xmlns:a16="http://schemas.microsoft.com/office/drawing/2014/main" id="{5C09EB19-BBB1-00ED-5F66-8D728C3ACCA9}"/>
              </a:ext>
            </a:extLst>
          </p:cNvPr>
          <p:cNvSpPr>
            <a:spLocks noChangeArrowheads="1"/>
          </p:cNvSpPr>
          <p:nvPr/>
        </p:nvSpPr>
        <p:spPr bwMode="auto">
          <a:xfrm>
            <a:off x="5489575" y="311785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7730" name="Rectangle 100">
            <a:extLst>
              <a:ext uri="{FF2B5EF4-FFF2-40B4-BE49-F238E27FC236}">
                <a16:creationId xmlns:a16="http://schemas.microsoft.com/office/drawing/2014/main" id="{E52B576D-C60C-37BA-C5A3-9901D36140F9}"/>
              </a:ext>
            </a:extLst>
          </p:cNvPr>
          <p:cNvSpPr>
            <a:spLocks noChangeArrowheads="1"/>
          </p:cNvSpPr>
          <p:nvPr/>
        </p:nvSpPr>
        <p:spPr bwMode="auto">
          <a:xfrm>
            <a:off x="5400675" y="304165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7731" name="Text Box 101">
            <a:extLst>
              <a:ext uri="{FF2B5EF4-FFF2-40B4-BE49-F238E27FC236}">
                <a16:creationId xmlns:a16="http://schemas.microsoft.com/office/drawing/2014/main" id="{40BCF314-6E6B-556E-BD03-8D1A94950385}"/>
              </a:ext>
            </a:extLst>
          </p:cNvPr>
          <p:cNvSpPr txBox="1">
            <a:spLocks noChangeArrowheads="1"/>
          </p:cNvSpPr>
          <p:nvPr/>
        </p:nvSpPr>
        <p:spPr bwMode="auto">
          <a:xfrm>
            <a:off x="4291013" y="2112963"/>
            <a:ext cx="3365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a:solidFill>
                  <a:schemeClr val="accent2"/>
                </a:solidFill>
              </a:rPr>
              <a:t>9</a:t>
            </a:r>
          </a:p>
        </p:txBody>
      </p:sp>
      <p:sp>
        <p:nvSpPr>
          <p:cNvPr id="27732" name="Rectangle 102">
            <a:extLst>
              <a:ext uri="{FF2B5EF4-FFF2-40B4-BE49-F238E27FC236}">
                <a16:creationId xmlns:a16="http://schemas.microsoft.com/office/drawing/2014/main" id="{136C9629-1F63-E6CB-A4AA-2194115A7A81}"/>
              </a:ext>
            </a:extLst>
          </p:cNvPr>
          <p:cNvSpPr>
            <a:spLocks noChangeArrowheads="1"/>
          </p:cNvSpPr>
          <p:nvPr/>
        </p:nvSpPr>
        <p:spPr bwMode="auto">
          <a:xfrm>
            <a:off x="7715250" y="2286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7733" name="Rectangle 103">
            <a:extLst>
              <a:ext uri="{FF2B5EF4-FFF2-40B4-BE49-F238E27FC236}">
                <a16:creationId xmlns:a16="http://schemas.microsoft.com/office/drawing/2014/main" id="{B5E39D3D-1F06-06B1-C061-35FD8AEEA82A}"/>
              </a:ext>
            </a:extLst>
          </p:cNvPr>
          <p:cNvSpPr>
            <a:spLocks noChangeArrowheads="1"/>
          </p:cNvSpPr>
          <p:nvPr/>
        </p:nvSpPr>
        <p:spPr bwMode="auto">
          <a:xfrm>
            <a:off x="7575550" y="2398713"/>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7734" name="Rectangle 104">
            <a:extLst>
              <a:ext uri="{FF2B5EF4-FFF2-40B4-BE49-F238E27FC236}">
                <a16:creationId xmlns:a16="http://schemas.microsoft.com/office/drawing/2014/main" id="{9350754B-F933-6244-CC86-389CBB97DED0}"/>
              </a:ext>
            </a:extLst>
          </p:cNvPr>
          <p:cNvSpPr>
            <a:spLocks noChangeArrowheads="1"/>
          </p:cNvSpPr>
          <p:nvPr/>
        </p:nvSpPr>
        <p:spPr bwMode="auto">
          <a:xfrm>
            <a:off x="7524750" y="2257425"/>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Tree>
  </p:cSld>
  <p:clrMapOvr>
    <a:masterClrMapping/>
  </p:clrMapOvr>
  <p:transition>
    <p:blinds dir="vert"/>
  </p:transition>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0">
          <a:gsLst>
            <a:gs pos="0">
              <a:srgbClr val="75EBFB"/>
            </a:gs>
            <a:gs pos="100000">
              <a:srgbClr val="FFFFFF"/>
            </a:gs>
          </a:gsLst>
          <a:lin ang="5400000" scaled="1"/>
        </a:gradFill>
        <a:effectLst/>
      </p:bgPr>
    </p:bg>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95DB7F32-1D4A-596F-3600-8C329E4B3392}"/>
              </a:ext>
            </a:extLst>
          </p:cNvPr>
          <p:cNvSpPr>
            <a:spLocks noChangeArrowheads="1"/>
          </p:cNvSpPr>
          <p:nvPr/>
        </p:nvSpPr>
        <p:spPr bwMode="auto">
          <a:xfrm>
            <a:off x="3429000" y="1828800"/>
            <a:ext cx="3086100" cy="1447800"/>
          </a:xfrm>
          <a:prstGeom prst="rect">
            <a:avLst/>
          </a:prstGeom>
          <a:gradFill rotWithShape="0">
            <a:gsLst>
              <a:gs pos="0">
                <a:srgbClr val="0066CC"/>
              </a:gs>
              <a:gs pos="100000">
                <a:srgbClr val="002F5E"/>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9699" name="Rectangle 3">
            <a:extLst>
              <a:ext uri="{FF2B5EF4-FFF2-40B4-BE49-F238E27FC236}">
                <a16:creationId xmlns:a16="http://schemas.microsoft.com/office/drawing/2014/main" id="{BD341745-A116-569E-0BAF-F2AF52728076}"/>
              </a:ext>
            </a:extLst>
          </p:cNvPr>
          <p:cNvSpPr>
            <a:spLocks noChangeArrowheads="1"/>
          </p:cNvSpPr>
          <p:nvPr/>
        </p:nvSpPr>
        <p:spPr bwMode="auto">
          <a:xfrm>
            <a:off x="600075" y="2511425"/>
            <a:ext cx="9258300" cy="79375"/>
          </a:xfrm>
          <a:prstGeom prst="rect">
            <a:avLst/>
          </a:prstGeom>
          <a:solidFill>
            <a:srgbClr val="FF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9700" name="Line 4">
            <a:extLst>
              <a:ext uri="{FF2B5EF4-FFF2-40B4-BE49-F238E27FC236}">
                <a16:creationId xmlns:a16="http://schemas.microsoft.com/office/drawing/2014/main" id="{9E84CE66-4232-7A64-E0B9-102F635CFEBA}"/>
              </a:ext>
            </a:extLst>
          </p:cNvPr>
          <p:cNvSpPr>
            <a:spLocks noChangeShapeType="1"/>
          </p:cNvSpPr>
          <p:nvPr/>
        </p:nvSpPr>
        <p:spPr bwMode="auto">
          <a:xfrm>
            <a:off x="600075" y="11430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701" name="Line 5">
            <a:extLst>
              <a:ext uri="{FF2B5EF4-FFF2-40B4-BE49-F238E27FC236}">
                <a16:creationId xmlns:a16="http://schemas.microsoft.com/office/drawing/2014/main" id="{1D14C46E-C441-76B7-F4E5-3650AA78075D}"/>
              </a:ext>
            </a:extLst>
          </p:cNvPr>
          <p:cNvSpPr>
            <a:spLocks noChangeShapeType="1"/>
          </p:cNvSpPr>
          <p:nvPr/>
        </p:nvSpPr>
        <p:spPr bwMode="auto">
          <a:xfrm>
            <a:off x="600075" y="1447800"/>
            <a:ext cx="1028700"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702" name="Line 6">
            <a:extLst>
              <a:ext uri="{FF2B5EF4-FFF2-40B4-BE49-F238E27FC236}">
                <a16:creationId xmlns:a16="http://schemas.microsoft.com/office/drawing/2014/main" id="{62A0EB47-E380-CC6C-C5B9-3D65D4A7DB7E}"/>
              </a:ext>
            </a:extLst>
          </p:cNvPr>
          <p:cNvSpPr>
            <a:spLocks noChangeShapeType="1"/>
          </p:cNvSpPr>
          <p:nvPr/>
        </p:nvSpPr>
        <p:spPr bwMode="auto">
          <a:xfrm>
            <a:off x="1628775" y="11430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703" name="Line 7">
            <a:extLst>
              <a:ext uri="{FF2B5EF4-FFF2-40B4-BE49-F238E27FC236}">
                <a16:creationId xmlns:a16="http://schemas.microsoft.com/office/drawing/2014/main" id="{BC7BE57E-BA0B-4C59-296A-0CDA71DB9F54}"/>
              </a:ext>
            </a:extLst>
          </p:cNvPr>
          <p:cNvSpPr>
            <a:spLocks noChangeShapeType="1"/>
          </p:cNvSpPr>
          <p:nvPr/>
        </p:nvSpPr>
        <p:spPr bwMode="auto">
          <a:xfrm>
            <a:off x="1628775" y="1447800"/>
            <a:ext cx="1800225"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704" name="Text Box 8">
            <a:extLst>
              <a:ext uri="{FF2B5EF4-FFF2-40B4-BE49-F238E27FC236}">
                <a16:creationId xmlns:a16="http://schemas.microsoft.com/office/drawing/2014/main" id="{04AE2155-5E32-0E63-CF7B-FB3312ACC281}"/>
              </a:ext>
            </a:extLst>
          </p:cNvPr>
          <p:cNvSpPr txBox="1">
            <a:spLocks noChangeArrowheads="1"/>
          </p:cNvSpPr>
          <p:nvPr/>
        </p:nvSpPr>
        <p:spPr bwMode="auto">
          <a:xfrm>
            <a:off x="1885950" y="914400"/>
            <a:ext cx="1073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a:t>Class 2</a:t>
            </a:r>
          </a:p>
        </p:txBody>
      </p:sp>
      <p:sp>
        <p:nvSpPr>
          <p:cNvPr id="29705" name="Line 9">
            <a:extLst>
              <a:ext uri="{FF2B5EF4-FFF2-40B4-BE49-F238E27FC236}">
                <a16:creationId xmlns:a16="http://schemas.microsoft.com/office/drawing/2014/main" id="{408598DD-1648-167B-8D4D-F2C219E050CB}"/>
              </a:ext>
            </a:extLst>
          </p:cNvPr>
          <p:cNvSpPr>
            <a:spLocks noChangeShapeType="1"/>
          </p:cNvSpPr>
          <p:nvPr/>
        </p:nvSpPr>
        <p:spPr bwMode="auto">
          <a:xfrm>
            <a:off x="6515100" y="11430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706" name="Line 10">
            <a:extLst>
              <a:ext uri="{FF2B5EF4-FFF2-40B4-BE49-F238E27FC236}">
                <a16:creationId xmlns:a16="http://schemas.microsoft.com/office/drawing/2014/main" id="{85D1CEE0-EAC4-4E40-B227-5F7E3EC9A543}"/>
              </a:ext>
            </a:extLst>
          </p:cNvPr>
          <p:cNvSpPr>
            <a:spLocks noChangeShapeType="1"/>
          </p:cNvSpPr>
          <p:nvPr/>
        </p:nvSpPr>
        <p:spPr bwMode="auto">
          <a:xfrm>
            <a:off x="3429000" y="11430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707" name="Line 11">
            <a:extLst>
              <a:ext uri="{FF2B5EF4-FFF2-40B4-BE49-F238E27FC236}">
                <a16:creationId xmlns:a16="http://schemas.microsoft.com/office/drawing/2014/main" id="{DB36184E-EACA-BAD5-4D2A-33093D36630A}"/>
              </a:ext>
            </a:extLst>
          </p:cNvPr>
          <p:cNvSpPr>
            <a:spLocks noChangeShapeType="1"/>
          </p:cNvSpPr>
          <p:nvPr/>
        </p:nvSpPr>
        <p:spPr bwMode="auto">
          <a:xfrm>
            <a:off x="3429000" y="1447800"/>
            <a:ext cx="3086100"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708" name="Text Box 12">
            <a:extLst>
              <a:ext uri="{FF2B5EF4-FFF2-40B4-BE49-F238E27FC236}">
                <a16:creationId xmlns:a16="http://schemas.microsoft.com/office/drawing/2014/main" id="{111386CB-B07B-A1C6-63C8-9FB089351778}"/>
              </a:ext>
            </a:extLst>
          </p:cNvPr>
          <p:cNvSpPr txBox="1">
            <a:spLocks noChangeArrowheads="1"/>
          </p:cNvSpPr>
          <p:nvPr/>
        </p:nvSpPr>
        <p:spPr bwMode="auto">
          <a:xfrm>
            <a:off x="4457700" y="914400"/>
            <a:ext cx="1073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a:t>Class 3</a:t>
            </a:r>
          </a:p>
        </p:txBody>
      </p:sp>
      <p:sp>
        <p:nvSpPr>
          <p:cNvPr id="29709" name="Rectangle 13">
            <a:extLst>
              <a:ext uri="{FF2B5EF4-FFF2-40B4-BE49-F238E27FC236}">
                <a16:creationId xmlns:a16="http://schemas.microsoft.com/office/drawing/2014/main" id="{3FD38FFB-B665-1FFC-3490-FE668F890F23}"/>
              </a:ext>
            </a:extLst>
          </p:cNvPr>
          <p:cNvSpPr>
            <a:spLocks noChangeArrowheads="1"/>
          </p:cNvSpPr>
          <p:nvPr/>
        </p:nvSpPr>
        <p:spPr bwMode="auto">
          <a:xfrm>
            <a:off x="3000375" y="28956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9710" name="Rectangle 14">
            <a:extLst>
              <a:ext uri="{FF2B5EF4-FFF2-40B4-BE49-F238E27FC236}">
                <a16:creationId xmlns:a16="http://schemas.microsoft.com/office/drawing/2014/main" id="{AA044BE7-F204-1C8A-6BF2-B8BCEB4739BC}"/>
              </a:ext>
            </a:extLst>
          </p:cNvPr>
          <p:cNvSpPr>
            <a:spLocks noChangeArrowheads="1"/>
          </p:cNvSpPr>
          <p:nvPr/>
        </p:nvSpPr>
        <p:spPr bwMode="auto">
          <a:xfrm>
            <a:off x="2486025" y="28956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9711" name="Rectangle 15">
            <a:extLst>
              <a:ext uri="{FF2B5EF4-FFF2-40B4-BE49-F238E27FC236}">
                <a16:creationId xmlns:a16="http://schemas.microsoft.com/office/drawing/2014/main" id="{3A25C51C-1AC1-D019-2F0F-47F99FB2522F}"/>
              </a:ext>
            </a:extLst>
          </p:cNvPr>
          <p:cNvSpPr>
            <a:spLocks noChangeArrowheads="1"/>
          </p:cNvSpPr>
          <p:nvPr/>
        </p:nvSpPr>
        <p:spPr bwMode="auto">
          <a:xfrm>
            <a:off x="2743200" y="21336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9712" name="Rectangle 16">
            <a:extLst>
              <a:ext uri="{FF2B5EF4-FFF2-40B4-BE49-F238E27FC236}">
                <a16:creationId xmlns:a16="http://schemas.microsoft.com/office/drawing/2014/main" id="{CC584488-3320-DCC8-2B32-CAA4EB58F39F}"/>
              </a:ext>
            </a:extLst>
          </p:cNvPr>
          <p:cNvSpPr>
            <a:spLocks noChangeArrowheads="1"/>
          </p:cNvSpPr>
          <p:nvPr/>
        </p:nvSpPr>
        <p:spPr bwMode="auto">
          <a:xfrm>
            <a:off x="1200150" y="21336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9713" name="Rectangle 17">
            <a:extLst>
              <a:ext uri="{FF2B5EF4-FFF2-40B4-BE49-F238E27FC236}">
                <a16:creationId xmlns:a16="http://schemas.microsoft.com/office/drawing/2014/main" id="{15D8AA76-DF5C-9DEB-1275-0888D3AAE965}"/>
              </a:ext>
            </a:extLst>
          </p:cNvPr>
          <p:cNvSpPr>
            <a:spLocks noChangeArrowheads="1"/>
          </p:cNvSpPr>
          <p:nvPr/>
        </p:nvSpPr>
        <p:spPr bwMode="auto">
          <a:xfrm>
            <a:off x="942975" y="28956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9714" name="Rectangle 18">
            <a:extLst>
              <a:ext uri="{FF2B5EF4-FFF2-40B4-BE49-F238E27FC236}">
                <a16:creationId xmlns:a16="http://schemas.microsoft.com/office/drawing/2014/main" id="{06E6FE9B-82DC-32B5-723E-ECC4B3DBBEC4}"/>
              </a:ext>
            </a:extLst>
          </p:cNvPr>
          <p:cNvSpPr>
            <a:spLocks noChangeArrowheads="1"/>
          </p:cNvSpPr>
          <p:nvPr/>
        </p:nvSpPr>
        <p:spPr bwMode="auto">
          <a:xfrm>
            <a:off x="1885950" y="2971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9715" name="Rectangle 19">
            <a:extLst>
              <a:ext uri="{FF2B5EF4-FFF2-40B4-BE49-F238E27FC236}">
                <a16:creationId xmlns:a16="http://schemas.microsoft.com/office/drawing/2014/main" id="{A5802323-1875-8A4A-9D9F-ECF9A07A916A}"/>
              </a:ext>
            </a:extLst>
          </p:cNvPr>
          <p:cNvSpPr>
            <a:spLocks noChangeArrowheads="1"/>
          </p:cNvSpPr>
          <p:nvPr/>
        </p:nvSpPr>
        <p:spPr bwMode="auto">
          <a:xfrm>
            <a:off x="1971675" y="2057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grpSp>
        <p:nvGrpSpPr>
          <p:cNvPr id="29716" name="Group 20">
            <a:extLst>
              <a:ext uri="{FF2B5EF4-FFF2-40B4-BE49-F238E27FC236}">
                <a16:creationId xmlns:a16="http://schemas.microsoft.com/office/drawing/2014/main" id="{004E315F-B108-54E9-FCBC-B5CAE01E4FA7}"/>
              </a:ext>
            </a:extLst>
          </p:cNvPr>
          <p:cNvGrpSpPr>
            <a:grpSpLocks/>
          </p:cNvGrpSpPr>
          <p:nvPr/>
        </p:nvGrpSpPr>
        <p:grpSpPr bwMode="auto">
          <a:xfrm>
            <a:off x="4114800" y="2209800"/>
            <a:ext cx="514350" cy="914400"/>
            <a:chOff x="2304" y="1392"/>
            <a:chExt cx="288" cy="576"/>
          </a:xfrm>
        </p:grpSpPr>
        <p:sp>
          <p:nvSpPr>
            <p:cNvPr id="29791" name="Rectangle 21">
              <a:extLst>
                <a:ext uri="{FF2B5EF4-FFF2-40B4-BE49-F238E27FC236}">
                  <a16:creationId xmlns:a16="http://schemas.microsoft.com/office/drawing/2014/main" id="{4A0880B7-B99E-DA1A-6363-B3C4A3FE91F2}"/>
                </a:ext>
              </a:extLst>
            </p:cNvPr>
            <p:cNvSpPr>
              <a:spLocks noChangeArrowheads="1"/>
            </p:cNvSpPr>
            <p:nvPr/>
          </p:nvSpPr>
          <p:spPr bwMode="auto">
            <a:xfrm>
              <a:off x="2304" y="1776"/>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9792" name="Rectangle 22">
              <a:extLst>
                <a:ext uri="{FF2B5EF4-FFF2-40B4-BE49-F238E27FC236}">
                  <a16:creationId xmlns:a16="http://schemas.microsoft.com/office/drawing/2014/main" id="{B75A5948-37DC-6884-3FCF-A3A687091970}"/>
                </a:ext>
              </a:extLst>
            </p:cNvPr>
            <p:cNvSpPr>
              <a:spLocks noChangeArrowheads="1"/>
            </p:cNvSpPr>
            <p:nvPr/>
          </p:nvSpPr>
          <p:spPr bwMode="auto">
            <a:xfrm>
              <a:off x="2448" y="1872"/>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9793" name="Rectangle 23">
              <a:extLst>
                <a:ext uri="{FF2B5EF4-FFF2-40B4-BE49-F238E27FC236}">
                  <a16:creationId xmlns:a16="http://schemas.microsoft.com/office/drawing/2014/main" id="{D94B794F-5AD9-116A-028B-2067B0A78462}"/>
                </a:ext>
              </a:extLst>
            </p:cNvPr>
            <p:cNvSpPr>
              <a:spLocks noChangeArrowheads="1"/>
            </p:cNvSpPr>
            <p:nvPr/>
          </p:nvSpPr>
          <p:spPr bwMode="auto">
            <a:xfrm>
              <a:off x="2544" y="1824"/>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9794" name="Rectangle 24">
              <a:extLst>
                <a:ext uri="{FF2B5EF4-FFF2-40B4-BE49-F238E27FC236}">
                  <a16:creationId xmlns:a16="http://schemas.microsoft.com/office/drawing/2014/main" id="{ED1212F3-F435-5AA2-A579-CB1CA5F9A207}"/>
                </a:ext>
              </a:extLst>
            </p:cNvPr>
            <p:cNvSpPr>
              <a:spLocks noChangeArrowheads="1"/>
            </p:cNvSpPr>
            <p:nvPr/>
          </p:nvSpPr>
          <p:spPr bwMode="auto">
            <a:xfrm>
              <a:off x="2400" y="1392"/>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9795" name="Rectangle 25">
              <a:extLst>
                <a:ext uri="{FF2B5EF4-FFF2-40B4-BE49-F238E27FC236}">
                  <a16:creationId xmlns:a16="http://schemas.microsoft.com/office/drawing/2014/main" id="{9AF6A498-7EC9-4C65-3A10-4D0E84192CD4}"/>
                </a:ext>
              </a:extLst>
            </p:cNvPr>
            <p:cNvSpPr>
              <a:spLocks noChangeArrowheads="1"/>
            </p:cNvSpPr>
            <p:nvPr/>
          </p:nvSpPr>
          <p:spPr bwMode="auto">
            <a:xfrm>
              <a:off x="2304" y="1872"/>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9796" name="Rectangle 26">
              <a:extLst>
                <a:ext uri="{FF2B5EF4-FFF2-40B4-BE49-F238E27FC236}">
                  <a16:creationId xmlns:a16="http://schemas.microsoft.com/office/drawing/2014/main" id="{39B21F62-78DD-40CF-A810-C4EC25FA5033}"/>
                </a:ext>
              </a:extLst>
            </p:cNvPr>
            <p:cNvSpPr>
              <a:spLocks noChangeArrowheads="1"/>
            </p:cNvSpPr>
            <p:nvPr/>
          </p:nvSpPr>
          <p:spPr bwMode="auto">
            <a:xfrm>
              <a:off x="2448" y="1776"/>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9797" name="Rectangle 27">
              <a:extLst>
                <a:ext uri="{FF2B5EF4-FFF2-40B4-BE49-F238E27FC236}">
                  <a16:creationId xmlns:a16="http://schemas.microsoft.com/office/drawing/2014/main" id="{4E01A27A-B47E-BB4C-A661-121B4967E226}"/>
                </a:ext>
              </a:extLst>
            </p:cNvPr>
            <p:cNvSpPr>
              <a:spLocks noChangeArrowheads="1"/>
            </p:cNvSpPr>
            <p:nvPr/>
          </p:nvSpPr>
          <p:spPr bwMode="auto">
            <a:xfrm>
              <a:off x="2352" y="1920"/>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9798" name="Rectangle 28">
              <a:extLst>
                <a:ext uri="{FF2B5EF4-FFF2-40B4-BE49-F238E27FC236}">
                  <a16:creationId xmlns:a16="http://schemas.microsoft.com/office/drawing/2014/main" id="{BA6A8E67-291E-08A2-E9E9-DB2887395043}"/>
                </a:ext>
              </a:extLst>
            </p:cNvPr>
            <p:cNvSpPr>
              <a:spLocks noChangeArrowheads="1"/>
            </p:cNvSpPr>
            <p:nvPr/>
          </p:nvSpPr>
          <p:spPr bwMode="auto">
            <a:xfrm>
              <a:off x="2352" y="1728"/>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9799" name="Rectangle 29">
              <a:extLst>
                <a:ext uri="{FF2B5EF4-FFF2-40B4-BE49-F238E27FC236}">
                  <a16:creationId xmlns:a16="http://schemas.microsoft.com/office/drawing/2014/main" id="{3D82CC7D-4231-D9F2-561B-9EE09283142D}"/>
                </a:ext>
              </a:extLst>
            </p:cNvPr>
            <p:cNvSpPr>
              <a:spLocks noChangeArrowheads="1"/>
            </p:cNvSpPr>
            <p:nvPr/>
          </p:nvSpPr>
          <p:spPr bwMode="auto">
            <a:xfrm>
              <a:off x="2352" y="1824"/>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grpSp>
      <p:sp>
        <p:nvSpPr>
          <p:cNvPr id="29717" name="Rectangle 30">
            <a:extLst>
              <a:ext uri="{FF2B5EF4-FFF2-40B4-BE49-F238E27FC236}">
                <a16:creationId xmlns:a16="http://schemas.microsoft.com/office/drawing/2014/main" id="{F4C1E5FD-AFCC-7BFD-BB18-C62142DA4A74}"/>
              </a:ext>
            </a:extLst>
          </p:cNvPr>
          <p:cNvSpPr>
            <a:spLocks noChangeArrowheads="1"/>
          </p:cNvSpPr>
          <p:nvPr/>
        </p:nvSpPr>
        <p:spPr bwMode="auto">
          <a:xfrm>
            <a:off x="5143500" y="21336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9718" name="Rectangle 31">
            <a:extLst>
              <a:ext uri="{FF2B5EF4-FFF2-40B4-BE49-F238E27FC236}">
                <a16:creationId xmlns:a16="http://schemas.microsoft.com/office/drawing/2014/main" id="{2B8F6BCB-9983-C713-7AD5-0F1CAA984FC1}"/>
              </a:ext>
            </a:extLst>
          </p:cNvPr>
          <p:cNvSpPr>
            <a:spLocks noChangeArrowheads="1"/>
          </p:cNvSpPr>
          <p:nvPr/>
        </p:nvSpPr>
        <p:spPr bwMode="auto">
          <a:xfrm>
            <a:off x="5400675" y="2286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9719" name="Rectangle 32">
            <a:extLst>
              <a:ext uri="{FF2B5EF4-FFF2-40B4-BE49-F238E27FC236}">
                <a16:creationId xmlns:a16="http://schemas.microsoft.com/office/drawing/2014/main" id="{CE9EDFC7-BFBB-8FE2-A909-25FC03EFC803}"/>
              </a:ext>
            </a:extLst>
          </p:cNvPr>
          <p:cNvSpPr>
            <a:spLocks noChangeArrowheads="1"/>
          </p:cNvSpPr>
          <p:nvPr/>
        </p:nvSpPr>
        <p:spPr bwMode="auto">
          <a:xfrm>
            <a:off x="5572125" y="2209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9720" name="Rectangle 33">
            <a:extLst>
              <a:ext uri="{FF2B5EF4-FFF2-40B4-BE49-F238E27FC236}">
                <a16:creationId xmlns:a16="http://schemas.microsoft.com/office/drawing/2014/main" id="{9A42847D-274C-BBB2-829E-BA8E0CBF73DF}"/>
              </a:ext>
            </a:extLst>
          </p:cNvPr>
          <p:cNvSpPr>
            <a:spLocks noChangeArrowheads="1"/>
          </p:cNvSpPr>
          <p:nvPr/>
        </p:nvSpPr>
        <p:spPr bwMode="auto">
          <a:xfrm>
            <a:off x="5143500" y="1905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9721" name="Rectangle 34">
            <a:extLst>
              <a:ext uri="{FF2B5EF4-FFF2-40B4-BE49-F238E27FC236}">
                <a16:creationId xmlns:a16="http://schemas.microsoft.com/office/drawing/2014/main" id="{87A90C53-76E9-2FC4-6605-3349C4173FCE}"/>
              </a:ext>
            </a:extLst>
          </p:cNvPr>
          <p:cNvSpPr>
            <a:spLocks noChangeArrowheads="1"/>
          </p:cNvSpPr>
          <p:nvPr/>
        </p:nvSpPr>
        <p:spPr bwMode="auto">
          <a:xfrm>
            <a:off x="5143500" y="2286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9722" name="Rectangle 35">
            <a:extLst>
              <a:ext uri="{FF2B5EF4-FFF2-40B4-BE49-F238E27FC236}">
                <a16:creationId xmlns:a16="http://schemas.microsoft.com/office/drawing/2014/main" id="{DD5B4EFC-EA4C-B683-2988-9129BE74137F}"/>
              </a:ext>
            </a:extLst>
          </p:cNvPr>
          <p:cNvSpPr>
            <a:spLocks noChangeArrowheads="1"/>
          </p:cNvSpPr>
          <p:nvPr/>
        </p:nvSpPr>
        <p:spPr bwMode="auto">
          <a:xfrm>
            <a:off x="5400675" y="21336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9723" name="Rectangle 36">
            <a:extLst>
              <a:ext uri="{FF2B5EF4-FFF2-40B4-BE49-F238E27FC236}">
                <a16:creationId xmlns:a16="http://schemas.microsoft.com/office/drawing/2014/main" id="{7F05B56C-921C-DC0B-D449-0E2E66C45250}"/>
              </a:ext>
            </a:extLst>
          </p:cNvPr>
          <p:cNvSpPr>
            <a:spLocks noChangeArrowheads="1"/>
          </p:cNvSpPr>
          <p:nvPr/>
        </p:nvSpPr>
        <p:spPr bwMode="auto">
          <a:xfrm>
            <a:off x="5229225" y="2362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9724" name="Rectangle 37">
            <a:extLst>
              <a:ext uri="{FF2B5EF4-FFF2-40B4-BE49-F238E27FC236}">
                <a16:creationId xmlns:a16="http://schemas.microsoft.com/office/drawing/2014/main" id="{4B0715DB-884B-7C01-5689-4C3115D3F0BD}"/>
              </a:ext>
            </a:extLst>
          </p:cNvPr>
          <p:cNvSpPr>
            <a:spLocks noChangeArrowheads="1"/>
          </p:cNvSpPr>
          <p:nvPr/>
        </p:nvSpPr>
        <p:spPr bwMode="auto">
          <a:xfrm>
            <a:off x="5229225" y="2057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9725" name="Rectangle 38">
            <a:extLst>
              <a:ext uri="{FF2B5EF4-FFF2-40B4-BE49-F238E27FC236}">
                <a16:creationId xmlns:a16="http://schemas.microsoft.com/office/drawing/2014/main" id="{7257B7F4-8269-3A9C-8F15-E53AFF078CFF}"/>
              </a:ext>
            </a:extLst>
          </p:cNvPr>
          <p:cNvSpPr>
            <a:spLocks noChangeArrowheads="1"/>
          </p:cNvSpPr>
          <p:nvPr/>
        </p:nvSpPr>
        <p:spPr bwMode="auto">
          <a:xfrm>
            <a:off x="5229225" y="2209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grpSp>
        <p:nvGrpSpPr>
          <p:cNvPr id="29726" name="Group 39">
            <a:extLst>
              <a:ext uri="{FF2B5EF4-FFF2-40B4-BE49-F238E27FC236}">
                <a16:creationId xmlns:a16="http://schemas.microsoft.com/office/drawing/2014/main" id="{5F98D093-0E3F-6A45-96C7-FBF6F5199078}"/>
              </a:ext>
            </a:extLst>
          </p:cNvPr>
          <p:cNvGrpSpPr>
            <a:grpSpLocks/>
          </p:cNvGrpSpPr>
          <p:nvPr/>
        </p:nvGrpSpPr>
        <p:grpSpPr bwMode="auto">
          <a:xfrm>
            <a:off x="5657850" y="2286000"/>
            <a:ext cx="514350" cy="914400"/>
            <a:chOff x="2304" y="1392"/>
            <a:chExt cx="288" cy="576"/>
          </a:xfrm>
        </p:grpSpPr>
        <p:sp>
          <p:nvSpPr>
            <p:cNvPr id="29782" name="Rectangle 40">
              <a:extLst>
                <a:ext uri="{FF2B5EF4-FFF2-40B4-BE49-F238E27FC236}">
                  <a16:creationId xmlns:a16="http://schemas.microsoft.com/office/drawing/2014/main" id="{E75477B4-5D59-1B80-45B8-1FDC06AA5B74}"/>
                </a:ext>
              </a:extLst>
            </p:cNvPr>
            <p:cNvSpPr>
              <a:spLocks noChangeArrowheads="1"/>
            </p:cNvSpPr>
            <p:nvPr/>
          </p:nvSpPr>
          <p:spPr bwMode="auto">
            <a:xfrm>
              <a:off x="2304" y="1776"/>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9783" name="Rectangle 41">
              <a:extLst>
                <a:ext uri="{FF2B5EF4-FFF2-40B4-BE49-F238E27FC236}">
                  <a16:creationId xmlns:a16="http://schemas.microsoft.com/office/drawing/2014/main" id="{FD2CB20A-CA5E-92FC-8A6C-FDFAA8483D19}"/>
                </a:ext>
              </a:extLst>
            </p:cNvPr>
            <p:cNvSpPr>
              <a:spLocks noChangeArrowheads="1"/>
            </p:cNvSpPr>
            <p:nvPr/>
          </p:nvSpPr>
          <p:spPr bwMode="auto">
            <a:xfrm>
              <a:off x="2448" y="1872"/>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9784" name="Rectangle 42">
              <a:extLst>
                <a:ext uri="{FF2B5EF4-FFF2-40B4-BE49-F238E27FC236}">
                  <a16:creationId xmlns:a16="http://schemas.microsoft.com/office/drawing/2014/main" id="{22975FC4-DDB5-8816-A674-CAB39DFBEF6C}"/>
                </a:ext>
              </a:extLst>
            </p:cNvPr>
            <p:cNvSpPr>
              <a:spLocks noChangeArrowheads="1"/>
            </p:cNvSpPr>
            <p:nvPr/>
          </p:nvSpPr>
          <p:spPr bwMode="auto">
            <a:xfrm>
              <a:off x="2544" y="1824"/>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9785" name="Rectangle 43">
              <a:extLst>
                <a:ext uri="{FF2B5EF4-FFF2-40B4-BE49-F238E27FC236}">
                  <a16:creationId xmlns:a16="http://schemas.microsoft.com/office/drawing/2014/main" id="{B7FD6799-7C98-9152-54E5-7E2635A9F4DC}"/>
                </a:ext>
              </a:extLst>
            </p:cNvPr>
            <p:cNvSpPr>
              <a:spLocks noChangeArrowheads="1"/>
            </p:cNvSpPr>
            <p:nvPr/>
          </p:nvSpPr>
          <p:spPr bwMode="auto">
            <a:xfrm>
              <a:off x="2400" y="1392"/>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9786" name="Rectangle 44">
              <a:extLst>
                <a:ext uri="{FF2B5EF4-FFF2-40B4-BE49-F238E27FC236}">
                  <a16:creationId xmlns:a16="http://schemas.microsoft.com/office/drawing/2014/main" id="{15942CDF-09F3-CE13-2DCC-B80E06807906}"/>
                </a:ext>
              </a:extLst>
            </p:cNvPr>
            <p:cNvSpPr>
              <a:spLocks noChangeArrowheads="1"/>
            </p:cNvSpPr>
            <p:nvPr/>
          </p:nvSpPr>
          <p:spPr bwMode="auto">
            <a:xfrm>
              <a:off x="2304" y="1872"/>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9787" name="Rectangle 45">
              <a:extLst>
                <a:ext uri="{FF2B5EF4-FFF2-40B4-BE49-F238E27FC236}">
                  <a16:creationId xmlns:a16="http://schemas.microsoft.com/office/drawing/2014/main" id="{17F5581E-8889-8539-DB3F-3B1A63153C18}"/>
                </a:ext>
              </a:extLst>
            </p:cNvPr>
            <p:cNvSpPr>
              <a:spLocks noChangeArrowheads="1"/>
            </p:cNvSpPr>
            <p:nvPr/>
          </p:nvSpPr>
          <p:spPr bwMode="auto">
            <a:xfrm>
              <a:off x="2448" y="1776"/>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9788" name="Rectangle 46">
              <a:extLst>
                <a:ext uri="{FF2B5EF4-FFF2-40B4-BE49-F238E27FC236}">
                  <a16:creationId xmlns:a16="http://schemas.microsoft.com/office/drawing/2014/main" id="{C0A5A956-A8AB-48B5-36F7-5D6D761339AC}"/>
                </a:ext>
              </a:extLst>
            </p:cNvPr>
            <p:cNvSpPr>
              <a:spLocks noChangeArrowheads="1"/>
            </p:cNvSpPr>
            <p:nvPr/>
          </p:nvSpPr>
          <p:spPr bwMode="auto">
            <a:xfrm>
              <a:off x="2352" y="1920"/>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9789" name="Rectangle 47">
              <a:extLst>
                <a:ext uri="{FF2B5EF4-FFF2-40B4-BE49-F238E27FC236}">
                  <a16:creationId xmlns:a16="http://schemas.microsoft.com/office/drawing/2014/main" id="{8DDD5DDA-3571-B836-969F-496C36ADDBB7}"/>
                </a:ext>
              </a:extLst>
            </p:cNvPr>
            <p:cNvSpPr>
              <a:spLocks noChangeArrowheads="1"/>
            </p:cNvSpPr>
            <p:nvPr/>
          </p:nvSpPr>
          <p:spPr bwMode="auto">
            <a:xfrm>
              <a:off x="2352" y="1728"/>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9790" name="Rectangle 48">
              <a:extLst>
                <a:ext uri="{FF2B5EF4-FFF2-40B4-BE49-F238E27FC236}">
                  <a16:creationId xmlns:a16="http://schemas.microsoft.com/office/drawing/2014/main" id="{24944C11-2909-02CE-583E-06230480D52C}"/>
                </a:ext>
              </a:extLst>
            </p:cNvPr>
            <p:cNvSpPr>
              <a:spLocks noChangeArrowheads="1"/>
            </p:cNvSpPr>
            <p:nvPr/>
          </p:nvSpPr>
          <p:spPr bwMode="auto">
            <a:xfrm>
              <a:off x="2352" y="1824"/>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grpSp>
      <p:sp>
        <p:nvSpPr>
          <p:cNvPr id="29727" name="Rectangle 49">
            <a:extLst>
              <a:ext uri="{FF2B5EF4-FFF2-40B4-BE49-F238E27FC236}">
                <a16:creationId xmlns:a16="http://schemas.microsoft.com/office/drawing/2014/main" id="{FC1A1AC8-9D75-48AF-4CEE-F4800590F333}"/>
              </a:ext>
            </a:extLst>
          </p:cNvPr>
          <p:cNvSpPr>
            <a:spLocks noChangeArrowheads="1"/>
          </p:cNvSpPr>
          <p:nvPr/>
        </p:nvSpPr>
        <p:spPr bwMode="auto">
          <a:xfrm>
            <a:off x="5314950" y="1828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9728" name="Rectangle 50">
            <a:extLst>
              <a:ext uri="{FF2B5EF4-FFF2-40B4-BE49-F238E27FC236}">
                <a16:creationId xmlns:a16="http://schemas.microsoft.com/office/drawing/2014/main" id="{0C651068-DE90-01DD-958C-9CA1E10BB04F}"/>
              </a:ext>
            </a:extLst>
          </p:cNvPr>
          <p:cNvSpPr>
            <a:spLocks noChangeArrowheads="1"/>
          </p:cNvSpPr>
          <p:nvPr/>
        </p:nvSpPr>
        <p:spPr bwMode="auto">
          <a:xfrm>
            <a:off x="5657850" y="1828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9729" name="Rectangle 51">
            <a:extLst>
              <a:ext uri="{FF2B5EF4-FFF2-40B4-BE49-F238E27FC236}">
                <a16:creationId xmlns:a16="http://schemas.microsoft.com/office/drawing/2014/main" id="{DA360330-EE77-9F57-1BF3-933E78C88FAE}"/>
              </a:ext>
            </a:extLst>
          </p:cNvPr>
          <p:cNvSpPr>
            <a:spLocks noChangeArrowheads="1"/>
          </p:cNvSpPr>
          <p:nvPr/>
        </p:nvSpPr>
        <p:spPr bwMode="auto">
          <a:xfrm>
            <a:off x="6172200" y="1828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9730" name="Rectangle 52">
            <a:extLst>
              <a:ext uri="{FF2B5EF4-FFF2-40B4-BE49-F238E27FC236}">
                <a16:creationId xmlns:a16="http://schemas.microsoft.com/office/drawing/2014/main" id="{6B24CFCA-75F4-68BA-B73A-62307F35F27B}"/>
              </a:ext>
            </a:extLst>
          </p:cNvPr>
          <p:cNvSpPr>
            <a:spLocks noChangeArrowheads="1"/>
          </p:cNvSpPr>
          <p:nvPr/>
        </p:nvSpPr>
        <p:spPr bwMode="auto">
          <a:xfrm>
            <a:off x="5572125" y="2057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9731" name="Rectangle 53">
            <a:extLst>
              <a:ext uri="{FF2B5EF4-FFF2-40B4-BE49-F238E27FC236}">
                <a16:creationId xmlns:a16="http://schemas.microsoft.com/office/drawing/2014/main" id="{BCDF8B89-719C-BCF1-4A83-E29EAE06020D}"/>
              </a:ext>
            </a:extLst>
          </p:cNvPr>
          <p:cNvSpPr>
            <a:spLocks noChangeArrowheads="1"/>
          </p:cNvSpPr>
          <p:nvPr/>
        </p:nvSpPr>
        <p:spPr bwMode="auto">
          <a:xfrm>
            <a:off x="5829300" y="1905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9732" name="Rectangle 54">
            <a:extLst>
              <a:ext uri="{FF2B5EF4-FFF2-40B4-BE49-F238E27FC236}">
                <a16:creationId xmlns:a16="http://schemas.microsoft.com/office/drawing/2014/main" id="{EE19D0D1-E5D8-4650-85D5-B80AA710EF76}"/>
              </a:ext>
            </a:extLst>
          </p:cNvPr>
          <p:cNvSpPr>
            <a:spLocks noChangeArrowheads="1"/>
          </p:cNvSpPr>
          <p:nvPr/>
        </p:nvSpPr>
        <p:spPr bwMode="auto">
          <a:xfrm>
            <a:off x="5743575" y="1981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9733" name="Rectangle 55">
            <a:extLst>
              <a:ext uri="{FF2B5EF4-FFF2-40B4-BE49-F238E27FC236}">
                <a16:creationId xmlns:a16="http://schemas.microsoft.com/office/drawing/2014/main" id="{DB2A1324-EDC0-AF42-88DE-55679A551F4B}"/>
              </a:ext>
            </a:extLst>
          </p:cNvPr>
          <p:cNvSpPr>
            <a:spLocks noChangeArrowheads="1"/>
          </p:cNvSpPr>
          <p:nvPr/>
        </p:nvSpPr>
        <p:spPr bwMode="auto">
          <a:xfrm>
            <a:off x="5314950" y="2667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9734" name="Rectangle 56">
            <a:extLst>
              <a:ext uri="{FF2B5EF4-FFF2-40B4-BE49-F238E27FC236}">
                <a16:creationId xmlns:a16="http://schemas.microsoft.com/office/drawing/2014/main" id="{998C8D94-5DA9-8184-4A3D-21273B71D04F}"/>
              </a:ext>
            </a:extLst>
          </p:cNvPr>
          <p:cNvSpPr>
            <a:spLocks noChangeArrowheads="1"/>
          </p:cNvSpPr>
          <p:nvPr/>
        </p:nvSpPr>
        <p:spPr bwMode="auto">
          <a:xfrm>
            <a:off x="6172200" y="2743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9735" name="Rectangle 57">
            <a:extLst>
              <a:ext uri="{FF2B5EF4-FFF2-40B4-BE49-F238E27FC236}">
                <a16:creationId xmlns:a16="http://schemas.microsoft.com/office/drawing/2014/main" id="{2EF902D9-E5B8-6C95-2F4A-3CFDE3B66441}"/>
              </a:ext>
            </a:extLst>
          </p:cNvPr>
          <p:cNvSpPr>
            <a:spLocks noChangeArrowheads="1"/>
          </p:cNvSpPr>
          <p:nvPr/>
        </p:nvSpPr>
        <p:spPr bwMode="auto">
          <a:xfrm>
            <a:off x="5829300" y="2667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9736" name="Rectangle 58">
            <a:extLst>
              <a:ext uri="{FF2B5EF4-FFF2-40B4-BE49-F238E27FC236}">
                <a16:creationId xmlns:a16="http://schemas.microsoft.com/office/drawing/2014/main" id="{647207D5-CB9B-DC56-0C6D-F235865A3862}"/>
              </a:ext>
            </a:extLst>
          </p:cNvPr>
          <p:cNvSpPr>
            <a:spLocks noChangeArrowheads="1"/>
          </p:cNvSpPr>
          <p:nvPr/>
        </p:nvSpPr>
        <p:spPr bwMode="auto">
          <a:xfrm>
            <a:off x="5572125" y="2819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9737" name="Rectangle 59">
            <a:extLst>
              <a:ext uri="{FF2B5EF4-FFF2-40B4-BE49-F238E27FC236}">
                <a16:creationId xmlns:a16="http://schemas.microsoft.com/office/drawing/2014/main" id="{BAEDD73A-4BE2-9625-B2C2-4B65C67753DC}"/>
              </a:ext>
            </a:extLst>
          </p:cNvPr>
          <p:cNvSpPr>
            <a:spLocks noChangeArrowheads="1"/>
          </p:cNvSpPr>
          <p:nvPr/>
        </p:nvSpPr>
        <p:spPr bwMode="auto">
          <a:xfrm>
            <a:off x="5657850" y="2667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9738" name="Rectangle 60">
            <a:extLst>
              <a:ext uri="{FF2B5EF4-FFF2-40B4-BE49-F238E27FC236}">
                <a16:creationId xmlns:a16="http://schemas.microsoft.com/office/drawing/2014/main" id="{FAAA2139-D523-841A-739E-D912917E7E7C}"/>
              </a:ext>
            </a:extLst>
          </p:cNvPr>
          <p:cNvSpPr>
            <a:spLocks noChangeArrowheads="1"/>
          </p:cNvSpPr>
          <p:nvPr/>
        </p:nvSpPr>
        <p:spPr bwMode="auto">
          <a:xfrm>
            <a:off x="6343650" y="2209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9739" name="Text Box 61">
            <a:extLst>
              <a:ext uri="{FF2B5EF4-FFF2-40B4-BE49-F238E27FC236}">
                <a16:creationId xmlns:a16="http://schemas.microsoft.com/office/drawing/2014/main" id="{74F5642F-F877-B644-EAC7-35A69FF0C9B6}"/>
              </a:ext>
            </a:extLst>
          </p:cNvPr>
          <p:cNvSpPr txBox="1">
            <a:spLocks noChangeArrowheads="1"/>
          </p:cNvSpPr>
          <p:nvPr/>
        </p:nvSpPr>
        <p:spPr bwMode="auto">
          <a:xfrm>
            <a:off x="5859463" y="1981200"/>
            <a:ext cx="488950"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2400">
                <a:solidFill>
                  <a:srgbClr val="FFFFFF"/>
                </a:solidFill>
              </a:rPr>
              <a:t>46</a:t>
            </a:r>
            <a:endParaRPr lang="en-US" altLang="en-US" sz="2400"/>
          </a:p>
        </p:txBody>
      </p:sp>
      <p:sp>
        <p:nvSpPr>
          <p:cNvPr id="29740" name="Rectangle 62">
            <a:extLst>
              <a:ext uri="{FF2B5EF4-FFF2-40B4-BE49-F238E27FC236}">
                <a16:creationId xmlns:a16="http://schemas.microsoft.com/office/drawing/2014/main" id="{DCA78A1E-3596-BBC9-8F3A-72D7D0584DE9}"/>
              </a:ext>
            </a:extLst>
          </p:cNvPr>
          <p:cNvSpPr>
            <a:spLocks noChangeArrowheads="1"/>
          </p:cNvSpPr>
          <p:nvPr/>
        </p:nvSpPr>
        <p:spPr bwMode="auto">
          <a:xfrm>
            <a:off x="5486400" y="1981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9741" name="Rectangle 63">
            <a:extLst>
              <a:ext uri="{FF2B5EF4-FFF2-40B4-BE49-F238E27FC236}">
                <a16:creationId xmlns:a16="http://schemas.microsoft.com/office/drawing/2014/main" id="{1E994587-059A-5027-392F-900CE39868F9}"/>
              </a:ext>
            </a:extLst>
          </p:cNvPr>
          <p:cNvSpPr>
            <a:spLocks noChangeArrowheads="1"/>
          </p:cNvSpPr>
          <p:nvPr/>
        </p:nvSpPr>
        <p:spPr bwMode="auto">
          <a:xfrm>
            <a:off x="5657850" y="21336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9742" name="Rectangle 64">
            <a:extLst>
              <a:ext uri="{FF2B5EF4-FFF2-40B4-BE49-F238E27FC236}">
                <a16:creationId xmlns:a16="http://schemas.microsoft.com/office/drawing/2014/main" id="{AE52B208-DA3A-8428-A711-D33ED9FFBD9A}"/>
              </a:ext>
            </a:extLst>
          </p:cNvPr>
          <p:cNvSpPr>
            <a:spLocks noChangeArrowheads="1"/>
          </p:cNvSpPr>
          <p:nvPr/>
        </p:nvSpPr>
        <p:spPr bwMode="auto">
          <a:xfrm>
            <a:off x="5829300" y="2286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9743" name="Rectangle 65">
            <a:extLst>
              <a:ext uri="{FF2B5EF4-FFF2-40B4-BE49-F238E27FC236}">
                <a16:creationId xmlns:a16="http://schemas.microsoft.com/office/drawing/2014/main" id="{ACFC493A-6CEA-FEF5-3C9D-047F3C0CF34E}"/>
              </a:ext>
            </a:extLst>
          </p:cNvPr>
          <p:cNvSpPr>
            <a:spLocks noChangeArrowheads="1"/>
          </p:cNvSpPr>
          <p:nvPr/>
        </p:nvSpPr>
        <p:spPr bwMode="auto">
          <a:xfrm>
            <a:off x="6000750" y="2438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9744" name="Rectangle 66">
            <a:extLst>
              <a:ext uri="{FF2B5EF4-FFF2-40B4-BE49-F238E27FC236}">
                <a16:creationId xmlns:a16="http://schemas.microsoft.com/office/drawing/2014/main" id="{60B918F3-AD8E-2090-22B4-522855B6E920}"/>
              </a:ext>
            </a:extLst>
          </p:cNvPr>
          <p:cNvSpPr>
            <a:spLocks noChangeArrowheads="1"/>
          </p:cNvSpPr>
          <p:nvPr/>
        </p:nvSpPr>
        <p:spPr bwMode="auto">
          <a:xfrm>
            <a:off x="6172200" y="2590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9745" name="Rectangle 67">
            <a:extLst>
              <a:ext uri="{FF2B5EF4-FFF2-40B4-BE49-F238E27FC236}">
                <a16:creationId xmlns:a16="http://schemas.microsoft.com/office/drawing/2014/main" id="{C0CD33CE-6BE6-FA88-4015-D28D0E7E8FBE}"/>
              </a:ext>
            </a:extLst>
          </p:cNvPr>
          <p:cNvSpPr>
            <a:spLocks noChangeArrowheads="1"/>
          </p:cNvSpPr>
          <p:nvPr/>
        </p:nvSpPr>
        <p:spPr bwMode="auto">
          <a:xfrm>
            <a:off x="6343650" y="2743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9746" name="Rectangle 68">
            <a:extLst>
              <a:ext uri="{FF2B5EF4-FFF2-40B4-BE49-F238E27FC236}">
                <a16:creationId xmlns:a16="http://schemas.microsoft.com/office/drawing/2014/main" id="{B6AD35F2-E9EC-1FAF-C891-4443BD768699}"/>
              </a:ext>
            </a:extLst>
          </p:cNvPr>
          <p:cNvSpPr>
            <a:spLocks noChangeArrowheads="1"/>
          </p:cNvSpPr>
          <p:nvPr/>
        </p:nvSpPr>
        <p:spPr bwMode="auto">
          <a:xfrm>
            <a:off x="5314950" y="28956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9747" name="Rectangle 69">
            <a:extLst>
              <a:ext uri="{FF2B5EF4-FFF2-40B4-BE49-F238E27FC236}">
                <a16:creationId xmlns:a16="http://schemas.microsoft.com/office/drawing/2014/main" id="{B7DCF313-FB59-7EC4-6FCF-F1DE264D9313}"/>
              </a:ext>
            </a:extLst>
          </p:cNvPr>
          <p:cNvSpPr>
            <a:spLocks noChangeArrowheads="1"/>
          </p:cNvSpPr>
          <p:nvPr/>
        </p:nvSpPr>
        <p:spPr bwMode="auto">
          <a:xfrm>
            <a:off x="5486400" y="2819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9748" name="Rectangle 70">
            <a:extLst>
              <a:ext uri="{FF2B5EF4-FFF2-40B4-BE49-F238E27FC236}">
                <a16:creationId xmlns:a16="http://schemas.microsoft.com/office/drawing/2014/main" id="{3FA1A835-5DC3-2CE1-0BA6-E75D7E38DA9B}"/>
              </a:ext>
            </a:extLst>
          </p:cNvPr>
          <p:cNvSpPr>
            <a:spLocks noChangeArrowheads="1"/>
          </p:cNvSpPr>
          <p:nvPr/>
        </p:nvSpPr>
        <p:spPr bwMode="auto">
          <a:xfrm>
            <a:off x="5486400" y="2743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9749" name="Rectangle 71">
            <a:extLst>
              <a:ext uri="{FF2B5EF4-FFF2-40B4-BE49-F238E27FC236}">
                <a16:creationId xmlns:a16="http://schemas.microsoft.com/office/drawing/2014/main" id="{195A6F1E-5276-E9CC-7AD0-66114EC667D6}"/>
              </a:ext>
            </a:extLst>
          </p:cNvPr>
          <p:cNvSpPr>
            <a:spLocks noChangeArrowheads="1"/>
          </p:cNvSpPr>
          <p:nvPr/>
        </p:nvSpPr>
        <p:spPr bwMode="auto">
          <a:xfrm>
            <a:off x="6000750" y="2667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9750" name="Rectangle 72">
            <a:extLst>
              <a:ext uri="{FF2B5EF4-FFF2-40B4-BE49-F238E27FC236}">
                <a16:creationId xmlns:a16="http://schemas.microsoft.com/office/drawing/2014/main" id="{6DF02053-8BE9-D425-04AA-2D3A83F0DA5A}"/>
              </a:ext>
            </a:extLst>
          </p:cNvPr>
          <p:cNvSpPr>
            <a:spLocks noChangeArrowheads="1"/>
          </p:cNvSpPr>
          <p:nvPr/>
        </p:nvSpPr>
        <p:spPr bwMode="auto">
          <a:xfrm>
            <a:off x="6172200" y="2819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9751" name="Rectangle 73">
            <a:extLst>
              <a:ext uri="{FF2B5EF4-FFF2-40B4-BE49-F238E27FC236}">
                <a16:creationId xmlns:a16="http://schemas.microsoft.com/office/drawing/2014/main" id="{FE65335D-3BDC-7509-B15A-5D40EE17BC1C}"/>
              </a:ext>
            </a:extLst>
          </p:cNvPr>
          <p:cNvSpPr>
            <a:spLocks noChangeArrowheads="1"/>
          </p:cNvSpPr>
          <p:nvPr/>
        </p:nvSpPr>
        <p:spPr bwMode="auto">
          <a:xfrm>
            <a:off x="5143500" y="2819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9752" name="Rectangle 74">
            <a:extLst>
              <a:ext uri="{FF2B5EF4-FFF2-40B4-BE49-F238E27FC236}">
                <a16:creationId xmlns:a16="http://schemas.microsoft.com/office/drawing/2014/main" id="{9375D270-2B6F-F03F-0191-3254EE66ADB0}"/>
              </a:ext>
            </a:extLst>
          </p:cNvPr>
          <p:cNvSpPr>
            <a:spLocks noChangeArrowheads="1"/>
          </p:cNvSpPr>
          <p:nvPr/>
        </p:nvSpPr>
        <p:spPr bwMode="auto">
          <a:xfrm>
            <a:off x="5057775" y="3048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9753" name="Rectangle 75">
            <a:extLst>
              <a:ext uri="{FF2B5EF4-FFF2-40B4-BE49-F238E27FC236}">
                <a16:creationId xmlns:a16="http://schemas.microsoft.com/office/drawing/2014/main" id="{4E2A76DA-B6C0-E72A-F30B-92F981CB1ED6}"/>
              </a:ext>
            </a:extLst>
          </p:cNvPr>
          <p:cNvSpPr>
            <a:spLocks noChangeArrowheads="1"/>
          </p:cNvSpPr>
          <p:nvPr/>
        </p:nvSpPr>
        <p:spPr bwMode="auto">
          <a:xfrm>
            <a:off x="5314950" y="2362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9754" name="Rectangle 76">
            <a:extLst>
              <a:ext uri="{FF2B5EF4-FFF2-40B4-BE49-F238E27FC236}">
                <a16:creationId xmlns:a16="http://schemas.microsoft.com/office/drawing/2014/main" id="{1F131A4B-D22F-3927-42CC-987615E11A75}"/>
              </a:ext>
            </a:extLst>
          </p:cNvPr>
          <p:cNvSpPr>
            <a:spLocks noChangeArrowheads="1"/>
          </p:cNvSpPr>
          <p:nvPr/>
        </p:nvSpPr>
        <p:spPr bwMode="auto">
          <a:xfrm>
            <a:off x="5057775" y="2667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9755" name="Rectangle 77">
            <a:extLst>
              <a:ext uri="{FF2B5EF4-FFF2-40B4-BE49-F238E27FC236}">
                <a16:creationId xmlns:a16="http://schemas.microsoft.com/office/drawing/2014/main" id="{D0BB2A04-5CC4-A86F-C4E3-9D5216BEA6DA}"/>
              </a:ext>
            </a:extLst>
          </p:cNvPr>
          <p:cNvSpPr>
            <a:spLocks noChangeArrowheads="1"/>
          </p:cNvSpPr>
          <p:nvPr/>
        </p:nvSpPr>
        <p:spPr bwMode="auto">
          <a:xfrm>
            <a:off x="5915025" y="1981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9756" name="Rectangle 78">
            <a:extLst>
              <a:ext uri="{FF2B5EF4-FFF2-40B4-BE49-F238E27FC236}">
                <a16:creationId xmlns:a16="http://schemas.microsoft.com/office/drawing/2014/main" id="{ABA5A160-DDC5-DAA4-CEA5-5DBE95E379FA}"/>
              </a:ext>
            </a:extLst>
          </p:cNvPr>
          <p:cNvSpPr>
            <a:spLocks noChangeArrowheads="1"/>
          </p:cNvSpPr>
          <p:nvPr/>
        </p:nvSpPr>
        <p:spPr bwMode="auto">
          <a:xfrm>
            <a:off x="6343650" y="3124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9757" name="Rectangle 79">
            <a:extLst>
              <a:ext uri="{FF2B5EF4-FFF2-40B4-BE49-F238E27FC236}">
                <a16:creationId xmlns:a16="http://schemas.microsoft.com/office/drawing/2014/main" id="{DC422929-4F11-143E-8015-E483463842D8}"/>
              </a:ext>
            </a:extLst>
          </p:cNvPr>
          <p:cNvSpPr>
            <a:spLocks noChangeArrowheads="1"/>
          </p:cNvSpPr>
          <p:nvPr/>
        </p:nvSpPr>
        <p:spPr bwMode="auto">
          <a:xfrm>
            <a:off x="5400675" y="3200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9758" name="Rectangle 80">
            <a:extLst>
              <a:ext uri="{FF2B5EF4-FFF2-40B4-BE49-F238E27FC236}">
                <a16:creationId xmlns:a16="http://schemas.microsoft.com/office/drawing/2014/main" id="{83AF9F7E-A136-B7DF-3BD5-104ED4499418}"/>
              </a:ext>
            </a:extLst>
          </p:cNvPr>
          <p:cNvSpPr>
            <a:spLocks noChangeArrowheads="1"/>
          </p:cNvSpPr>
          <p:nvPr/>
        </p:nvSpPr>
        <p:spPr bwMode="auto">
          <a:xfrm>
            <a:off x="8229600" y="2209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9759" name="Rectangle 81">
            <a:extLst>
              <a:ext uri="{FF2B5EF4-FFF2-40B4-BE49-F238E27FC236}">
                <a16:creationId xmlns:a16="http://schemas.microsoft.com/office/drawing/2014/main" id="{71963E21-BAB9-967A-B4A4-FFC7B0797CD7}"/>
              </a:ext>
            </a:extLst>
          </p:cNvPr>
          <p:cNvSpPr>
            <a:spLocks noChangeArrowheads="1"/>
          </p:cNvSpPr>
          <p:nvPr/>
        </p:nvSpPr>
        <p:spPr bwMode="auto">
          <a:xfrm>
            <a:off x="8658225" y="2819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9760" name="Rectangle 82">
            <a:extLst>
              <a:ext uri="{FF2B5EF4-FFF2-40B4-BE49-F238E27FC236}">
                <a16:creationId xmlns:a16="http://schemas.microsoft.com/office/drawing/2014/main" id="{83ECA8BC-AB16-379F-9382-33300198CBD9}"/>
              </a:ext>
            </a:extLst>
          </p:cNvPr>
          <p:cNvSpPr>
            <a:spLocks noChangeArrowheads="1"/>
          </p:cNvSpPr>
          <p:nvPr/>
        </p:nvSpPr>
        <p:spPr bwMode="auto">
          <a:xfrm>
            <a:off x="8572500" y="2209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9761" name="Rectangle 83">
            <a:extLst>
              <a:ext uri="{FF2B5EF4-FFF2-40B4-BE49-F238E27FC236}">
                <a16:creationId xmlns:a16="http://schemas.microsoft.com/office/drawing/2014/main" id="{2FAA98A1-7B7B-F155-DEB4-BA674D9E21A9}"/>
              </a:ext>
            </a:extLst>
          </p:cNvPr>
          <p:cNvSpPr>
            <a:spLocks noChangeArrowheads="1"/>
          </p:cNvSpPr>
          <p:nvPr/>
        </p:nvSpPr>
        <p:spPr bwMode="auto">
          <a:xfrm>
            <a:off x="9001125" y="2209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9762" name="Line 84">
            <a:extLst>
              <a:ext uri="{FF2B5EF4-FFF2-40B4-BE49-F238E27FC236}">
                <a16:creationId xmlns:a16="http://schemas.microsoft.com/office/drawing/2014/main" id="{ABD1A73F-69C8-93AE-DEE7-49D04C40B077}"/>
              </a:ext>
            </a:extLst>
          </p:cNvPr>
          <p:cNvSpPr>
            <a:spLocks noChangeShapeType="1"/>
          </p:cNvSpPr>
          <p:nvPr/>
        </p:nvSpPr>
        <p:spPr bwMode="auto">
          <a:xfrm>
            <a:off x="3686175" y="30480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763" name="Line 85">
            <a:extLst>
              <a:ext uri="{FF2B5EF4-FFF2-40B4-BE49-F238E27FC236}">
                <a16:creationId xmlns:a16="http://schemas.microsoft.com/office/drawing/2014/main" id="{92FB9AF3-8D6B-EBA6-0770-13036E6A26AA}"/>
              </a:ext>
            </a:extLst>
          </p:cNvPr>
          <p:cNvSpPr>
            <a:spLocks noChangeShapeType="1"/>
          </p:cNvSpPr>
          <p:nvPr/>
        </p:nvSpPr>
        <p:spPr bwMode="auto">
          <a:xfrm>
            <a:off x="600075" y="30480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764" name="Line 86">
            <a:extLst>
              <a:ext uri="{FF2B5EF4-FFF2-40B4-BE49-F238E27FC236}">
                <a16:creationId xmlns:a16="http://schemas.microsoft.com/office/drawing/2014/main" id="{1E3F8A4E-6C66-833E-DF13-90D48A4E0945}"/>
              </a:ext>
            </a:extLst>
          </p:cNvPr>
          <p:cNvSpPr>
            <a:spLocks noChangeShapeType="1"/>
          </p:cNvSpPr>
          <p:nvPr/>
        </p:nvSpPr>
        <p:spPr bwMode="auto">
          <a:xfrm>
            <a:off x="600075" y="3352800"/>
            <a:ext cx="3086100"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765" name="Text Box 87">
            <a:extLst>
              <a:ext uri="{FF2B5EF4-FFF2-40B4-BE49-F238E27FC236}">
                <a16:creationId xmlns:a16="http://schemas.microsoft.com/office/drawing/2014/main" id="{147FBA7A-4655-7B2C-8817-C24A92DA91AC}"/>
              </a:ext>
            </a:extLst>
          </p:cNvPr>
          <p:cNvSpPr txBox="1">
            <a:spLocks noChangeArrowheads="1"/>
          </p:cNvSpPr>
          <p:nvPr/>
        </p:nvSpPr>
        <p:spPr bwMode="auto">
          <a:xfrm>
            <a:off x="857250" y="2971800"/>
            <a:ext cx="1073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a:t>Class 1</a:t>
            </a:r>
          </a:p>
        </p:txBody>
      </p:sp>
      <p:sp>
        <p:nvSpPr>
          <p:cNvPr id="29766" name="Line 88">
            <a:extLst>
              <a:ext uri="{FF2B5EF4-FFF2-40B4-BE49-F238E27FC236}">
                <a16:creationId xmlns:a16="http://schemas.microsoft.com/office/drawing/2014/main" id="{95401543-5705-1EC2-9144-068BA1587EAE}"/>
              </a:ext>
            </a:extLst>
          </p:cNvPr>
          <p:cNvSpPr>
            <a:spLocks noChangeShapeType="1"/>
          </p:cNvSpPr>
          <p:nvPr/>
        </p:nvSpPr>
        <p:spPr bwMode="auto">
          <a:xfrm>
            <a:off x="4714875" y="33528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767" name="Line 89">
            <a:extLst>
              <a:ext uri="{FF2B5EF4-FFF2-40B4-BE49-F238E27FC236}">
                <a16:creationId xmlns:a16="http://schemas.microsoft.com/office/drawing/2014/main" id="{F7542252-9785-E019-673B-6592360A2DB7}"/>
              </a:ext>
            </a:extLst>
          </p:cNvPr>
          <p:cNvSpPr>
            <a:spLocks noChangeShapeType="1"/>
          </p:cNvSpPr>
          <p:nvPr/>
        </p:nvSpPr>
        <p:spPr bwMode="auto">
          <a:xfrm>
            <a:off x="1628775" y="33528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768" name="Line 90">
            <a:extLst>
              <a:ext uri="{FF2B5EF4-FFF2-40B4-BE49-F238E27FC236}">
                <a16:creationId xmlns:a16="http://schemas.microsoft.com/office/drawing/2014/main" id="{DC9CFAA5-39BD-4A19-0653-5EBDA6138761}"/>
              </a:ext>
            </a:extLst>
          </p:cNvPr>
          <p:cNvSpPr>
            <a:spLocks noChangeShapeType="1"/>
          </p:cNvSpPr>
          <p:nvPr/>
        </p:nvSpPr>
        <p:spPr bwMode="auto">
          <a:xfrm>
            <a:off x="1628775" y="3657600"/>
            <a:ext cx="3086100"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769" name="Text Box 91">
            <a:extLst>
              <a:ext uri="{FF2B5EF4-FFF2-40B4-BE49-F238E27FC236}">
                <a16:creationId xmlns:a16="http://schemas.microsoft.com/office/drawing/2014/main" id="{365C8A64-A17E-0F9C-6C5D-574D790862C0}"/>
              </a:ext>
            </a:extLst>
          </p:cNvPr>
          <p:cNvSpPr txBox="1">
            <a:spLocks noChangeArrowheads="1"/>
          </p:cNvSpPr>
          <p:nvPr/>
        </p:nvSpPr>
        <p:spPr bwMode="auto">
          <a:xfrm>
            <a:off x="1971675" y="3276600"/>
            <a:ext cx="1073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a:t>Class 2</a:t>
            </a:r>
          </a:p>
        </p:txBody>
      </p:sp>
      <p:sp>
        <p:nvSpPr>
          <p:cNvPr id="29770" name="Line 92">
            <a:extLst>
              <a:ext uri="{FF2B5EF4-FFF2-40B4-BE49-F238E27FC236}">
                <a16:creationId xmlns:a16="http://schemas.microsoft.com/office/drawing/2014/main" id="{5A6DFF0B-C8A7-6374-A750-E8FE9A4BE1BD}"/>
              </a:ext>
            </a:extLst>
          </p:cNvPr>
          <p:cNvSpPr>
            <a:spLocks noChangeShapeType="1"/>
          </p:cNvSpPr>
          <p:nvPr/>
        </p:nvSpPr>
        <p:spPr bwMode="auto">
          <a:xfrm>
            <a:off x="6515100" y="36576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771" name="Line 93">
            <a:extLst>
              <a:ext uri="{FF2B5EF4-FFF2-40B4-BE49-F238E27FC236}">
                <a16:creationId xmlns:a16="http://schemas.microsoft.com/office/drawing/2014/main" id="{2C5F527D-CA1F-9C2B-E891-08144E793993}"/>
              </a:ext>
            </a:extLst>
          </p:cNvPr>
          <p:cNvSpPr>
            <a:spLocks noChangeShapeType="1"/>
          </p:cNvSpPr>
          <p:nvPr/>
        </p:nvSpPr>
        <p:spPr bwMode="auto">
          <a:xfrm>
            <a:off x="3429000" y="36576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772" name="Line 94">
            <a:extLst>
              <a:ext uri="{FF2B5EF4-FFF2-40B4-BE49-F238E27FC236}">
                <a16:creationId xmlns:a16="http://schemas.microsoft.com/office/drawing/2014/main" id="{52307B6D-39FF-33A5-AEA0-54A0BAEBAEAE}"/>
              </a:ext>
            </a:extLst>
          </p:cNvPr>
          <p:cNvSpPr>
            <a:spLocks noChangeShapeType="1"/>
          </p:cNvSpPr>
          <p:nvPr/>
        </p:nvSpPr>
        <p:spPr bwMode="auto">
          <a:xfrm>
            <a:off x="3429000" y="3962400"/>
            <a:ext cx="3086100"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773" name="Text Box 95">
            <a:extLst>
              <a:ext uri="{FF2B5EF4-FFF2-40B4-BE49-F238E27FC236}">
                <a16:creationId xmlns:a16="http://schemas.microsoft.com/office/drawing/2014/main" id="{2948C85A-66CC-6CEA-4159-5697E1755592}"/>
              </a:ext>
            </a:extLst>
          </p:cNvPr>
          <p:cNvSpPr txBox="1">
            <a:spLocks noChangeArrowheads="1"/>
          </p:cNvSpPr>
          <p:nvPr/>
        </p:nvSpPr>
        <p:spPr bwMode="auto">
          <a:xfrm>
            <a:off x="3514725" y="3581400"/>
            <a:ext cx="1073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a:t>Class 3</a:t>
            </a:r>
          </a:p>
        </p:txBody>
      </p:sp>
      <p:sp>
        <p:nvSpPr>
          <p:cNvPr id="29774" name="Text Box 96">
            <a:extLst>
              <a:ext uri="{FF2B5EF4-FFF2-40B4-BE49-F238E27FC236}">
                <a16:creationId xmlns:a16="http://schemas.microsoft.com/office/drawing/2014/main" id="{DDE96EBB-2439-4119-E34D-625F0BE9266C}"/>
              </a:ext>
            </a:extLst>
          </p:cNvPr>
          <p:cNvSpPr txBox="1">
            <a:spLocks noChangeArrowheads="1"/>
          </p:cNvSpPr>
          <p:nvPr/>
        </p:nvSpPr>
        <p:spPr bwMode="auto">
          <a:xfrm>
            <a:off x="671513" y="966788"/>
            <a:ext cx="9239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000"/>
              <a:t>Class 1</a:t>
            </a:r>
            <a:endParaRPr lang="en-US" altLang="en-US" sz="2800"/>
          </a:p>
        </p:txBody>
      </p:sp>
      <p:sp>
        <p:nvSpPr>
          <p:cNvPr id="29775" name="Text Box 97">
            <a:extLst>
              <a:ext uri="{FF2B5EF4-FFF2-40B4-BE49-F238E27FC236}">
                <a16:creationId xmlns:a16="http://schemas.microsoft.com/office/drawing/2014/main" id="{35763477-0E37-DA36-7291-403819418A8B}"/>
              </a:ext>
            </a:extLst>
          </p:cNvPr>
          <p:cNvSpPr txBox="1">
            <a:spLocks noChangeArrowheads="1"/>
          </p:cNvSpPr>
          <p:nvPr/>
        </p:nvSpPr>
        <p:spPr bwMode="auto">
          <a:xfrm>
            <a:off x="461963" y="342900"/>
            <a:ext cx="3657600" cy="519113"/>
          </a:xfrm>
          <a:prstGeom prst="rect">
            <a:avLst/>
          </a:prstGeom>
          <a:noFill/>
          <a:ln>
            <a:noFill/>
          </a:ln>
          <a:effectLst/>
          <a:extLst>
            <a:ext uri="{909E8E84-426E-40DD-AFC4-6F175D3DCCD1}">
              <a14:hiddenFill xmlns:a14="http://schemas.microsoft.com/office/drawing/2010/main">
                <a:gradFill rotWithShape="0">
                  <a:gsLst>
                    <a:gs pos="0">
                      <a:srgbClr val="0066CC"/>
                    </a:gs>
                    <a:gs pos="100000">
                      <a:srgbClr val="002F5E"/>
                    </a:gs>
                  </a:gsLst>
                  <a:lin ang="5400000" scaled="1"/>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2800" i="1" u="sng"/>
              <a:t>Continuous Sliding Mile</a:t>
            </a:r>
            <a:endParaRPr lang="en-US" altLang="en-US" sz="2400"/>
          </a:p>
        </p:txBody>
      </p:sp>
      <p:sp>
        <p:nvSpPr>
          <p:cNvPr id="29776" name="Rectangle 98">
            <a:extLst>
              <a:ext uri="{FF2B5EF4-FFF2-40B4-BE49-F238E27FC236}">
                <a16:creationId xmlns:a16="http://schemas.microsoft.com/office/drawing/2014/main" id="{B94D0D2E-943E-FA51-DA0F-AA0DB096180E}"/>
              </a:ext>
            </a:extLst>
          </p:cNvPr>
          <p:cNvSpPr>
            <a:spLocks noChangeArrowheads="1"/>
          </p:cNvSpPr>
          <p:nvPr/>
        </p:nvSpPr>
        <p:spPr bwMode="auto">
          <a:xfrm>
            <a:off x="5483225" y="3124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9777" name="Rectangle 99">
            <a:extLst>
              <a:ext uri="{FF2B5EF4-FFF2-40B4-BE49-F238E27FC236}">
                <a16:creationId xmlns:a16="http://schemas.microsoft.com/office/drawing/2014/main" id="{EE0E8C28-2833-0D8A-F1B9-1DEE947D385A}"/>
              </a:ext>
            </a:extLst>
          </p:cNvPr>
          <p:cNvSpPr>
            <a:spLocks noChangeArrowheads="1"/>
          </p:cNvSpPr>
          <p:nvPr/>
        </p:nvSpPr>
        <p:spPr bwMode="auto">
          <a:xfrm>
            <a:off x="5394325" y="30607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9778" name="Text Box 100">
            <a:extLst>
              <a:ext uri="{FF2B5EF4-FFF2-40B4-BE49-F238E27FC236}">
                <a16:creationId xmlns:a16="http://schemas.microsoft.com/office/drawing/2014/main" id="{B19680FF-BEA1-6CAE-0D8A-7575018B7FD5}"/>
              </a:ext>
            </a:extLst>
          </p:cNvPr>
          <p:cNvSpPr txBox="1">
            <a:spLocks noChangeArrowheads="1"/>
          </p:cNvSpPr>
          <p:nvPr/>
        </p:nvSpPr>
        <p:spPr bwMode="auto">
          <a:xfrm>
            <a:off x="4291013" y="2112963"/>
            <a:ext cx="3365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a:solidFill>
                  <a:schemeClr val="accent2"/>
                </a:solidFill>
              </a:rPr>
              <a:t>9</a:t>
            </a:r>
          </a:p>
        </p:txBody>
      </p:sp>
      <p:sp>
        <p:nvSpPr>
          <p:cNvPr id="29779" name="Rectangle 101">
            <a:extLst>
              <a:ext uri="{FF2B5EF4-FFF2-40B4-BE49-F238E27FC236}">
                <a16:creationId xmlns:a16="http://schemas.microsoft.com/office/drawing/2014/main" id="{7CE9815D-9323-430B-4C4E-A99800A193F9}"/>
              </a:ext>
            </a:extLst>
          </p:cNvPr>
          <p:cNvSpPr>
            <a:spLocks noChangeArrowheads="1"/>
          </p:cNvSpPr>
          <p:nvPr/>
        </p:nvSpPr>
        <p:spPr bwMode="auto">
          <a:xfrm>
            <a:off x="7715250" y="2286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9780" name="Rectangle 102">
            <a:extLst>
              <a:ext uri="{FF2B5EF4-FFF2-40B4-BE49-F238E27FC236}">
                <a16:creationId xmlns:a16="http://schemas.microsoft.com/office/drawing/2014/main" id="{B3FC5C82-8003-EC8A-8202-F6689B75195A}"/>
              </a:ext>
            </a:extLst>
          </p:cNvPr>
          <p:cNvSpPr>
            <a:spLocks noChangeArrowheads="1"/>
          </p:cNvSpPr>
          <p:nvPr/>
        </p:nvSpPr>
        <p:spPr bwMode="auto">
          <a:xfrm>
            <a:off x="7575550" y="2398713"/>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9781" name="Rectangle 103">
            <a:extLst>
              <a:ext uri="{FF2B5EF4-FFF2-40B4-BE49-F238E27FC236}">
                <a16:creationId xmlns:a16="http://schemas.microsoft.com/office/drawing/2014/main" id="{6D202EDA-2899-3247-03C9-447F90A58995}"/>
              </a:ext>
            </a:extLst>
          </p:cNvPr>
          <p:cNvSpPr>
            <a:spLocks noChangeArrowheads="1"/>
          </p:cNvSpPr>
          <p:nvPr/>
        </p:nvSpPr>
        <p:spPr bwMode="auto">
          <a:xfrm>
            <a:off x="7524750" y="2257425"/>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Tree>
  </p:cSld>
  <p:clrMapOvr>
    <a:masterClrMapping/>
  </p:clrMapOvr>
  <p:transition>
    <p:blinds dir="vert"/>
  </p:transition>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0">
          <a:gsLst>
            <a:gs pos="0">
              <a:srgbClr val="75EBFB"/>
            </a:gs>
            <a:gs pos="100000">
              <a:srgbClr val="FFFFFF"/>
            </a:gs>
          </a:gsLst>
          <a:lin ang="5400000" scaled="1"/>
        </a:gradFill>
        <a:effectLst/>
      </p:bgPr>
    </p:bg>
    <p:spTree>
      <p:nvGrpSpPr>
        <p:cNvPr id="1" name=""/>
        <p:cNvGrpSpPr/>
        <p:nvPr/>
      </p:nvGrpSpPr>
      <p:grpSpPr>
        <a:xfrm>
          <a:off x="0" y="0"/>
          <a:ext cx="0" cy="0"/>
          <a:chOff x="0" y="0"/>
          <a:chExt cx="0" cy="0"/>
        </a:xfrm>
      </p:grpSpPr>
      <p:sp>
        <p:nvSpPr>
          <p:cNvPr id="31746" name="Rectangle 2">
            <a:extLst>
              <a:ext uri="{FF2B5EF4-FFF2-40B4-BE49-F238E27FC236}">
                <a16:creationId xmlns:a16="http://schemas.microsoft.com/office/drawing/2014/main" id="{950A51F7-A534-11A4-6E84-9AEFEBAAA0F6}"/>
              </a:ext>
            </a:extLst>
          </p:cNvPr>
          <p:cNvSpPr>
            <a:spLocks noChangeArrowheads="1"/>
          </p:cNvSpPr>
          <p:nvPr/>
        </p:nvSpPr>
        <p:spPr bwMode="auto">
          <a:xfrm>
            <a:off x="4886325" y="1828800"/>
            <a:ext cx="3086100" cy="1447800"/>
          </a:xfrm>
          <a:prstGeom prst="rect">
            <a:avLst/>
          </a:prstGeom>
          <a:gradFill rotWithShape="0">
            <a:gsLst>
              <a:gs pos="0">
                <a:srgbClr val="0066CC"/>
              </a:gs>
              <a:gs pos="100000">
                <a:srgbClr val="002F5E"/>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1747" name="Rectangle 3">
            <a:extLst>
              <a:ext uri="{FF2B5EF4-FFF2-40B4-BE49-F238E27FC236}">
                <a16:creationId xmlns:a16="http://schemas.microsoft.com/office/drawing/2014/main" id="{B0A0F415-0A64-3DC9-13A7-077720437F4E}"/>
              </a:ext>
            </a:extLst>
          </p:cNvPr>
          <p:cNvSpPr>
            <a:spLocks noChangeArrowheads="1"/>
          </p:cNvSpPr>
          <p:nvPr/>
        </p:nvSpPr>
        <p:spPr bwMode="auto">
          <a:xfrm>
            <a:off x="600075" y="2514600"/>
            <a:ext cx="9258300" cy="79375"/>
          </a:xfrm>
          <a:prstGeom prst="rect">
            <a:avLst/>
          </a:prstGeom>
          <a:solidFill>
            <a:srgbClr val="FF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1748" name="Line 4">
            <a:extLst>
              <a:ext uri="{FF2B5EF4-FFF2-40B4-BE49-F238E27FC236}">
                <a16:creationId xmlns:a16="http://schemas.microsoft.com/office/drawing/2014/main" id="{032E1DFA-7905-C271-CA9B-BD4D8A6EF5C3}"/>
              </a:ext>
            </a:extLst>
          </p:cNvPr>
          <p:cNvSpPr>
            <a:spLocks noChangeShapeType="1"/>
          </p:cNvSpPr>
          <p:nvPr/>
        </p:nvSpPr>
        <p:spPr bwMode="auto">
          <a:xfrm>
            <a:off x="600075" y="11430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749" name="Line 5">
            <a:extLst>
              <a:ext uri="{FF2B5EF4-FFF2-40B4-BE49-F238E27FC236}">
                <a16:creationId xmlns:a16="http://schemas.microsoft.com/office/drawing/2014/main" id="{CE2A7707-63FF-7701-0C0E-266430BE5441}"/>
              </a:ext>
            </a:extLst>
          </p:cNvPr>
          <p:cNvSpPr>
            <a:spLocks noChangeShapeType="1"/>
          </p:cNvSpPr>
          <p:nvPr/>
        </p:nvSpPr>
        <p:spPr bwMode="auto">
          <a:xfrm>
            <a:off x="600075" y="1447800"/>
            <a:ext cx="1028700"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750" name="Line 6">
            <a:extLst>
              <a:ext uri="{FF2B5EF4-FFF2-40B4-BE49-F238E27FC236}">
                <a16:creationId xmlns:a16="http://schemas.microsoft.com/office/drawing/2014/main" id="{957EFD4A-3009-3676-CC7F-0AB606736792}"/>
              </a:ext>
            </a:extLst>
          </p:cNvPr>
          <p:cNvSpPr>
            <a:spLocks noChangeShapeType="1"/>
          </p:cNvSpPr>
          <p:nvPr/>
        </p:nvSpPr>
        <p:spPr bwMode="auto">
          <a:xfrm>
            <a:off x="1628775" y="11430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751" name="Line 7">
            <a:extLst>
              <a:ext uri="{FF2B5EF4-FFF2-40B4-BE49-F238E27FC236}">
                <a16:creationId xmlns:a16="http://schemas.microsoft.com/office/drawing/2014/main" id="{CE86EC2D-0A1B-677C-CF3D-7BDE661BEF78}"/>
              </a:ext>
            </a:extLst>
          </p:cNvPr>
          <p:cNvSpPr>
            <a:spLocks noChangeShapeType="1"/>
          </p:cNvSpPr>
          <p:nvPr/>
        </p:nvSpPr>
        <p:spPr bwMode="auto">
          <a:xfrm>
            <a:off x="1628775" y="1447800"/>
            <a:ext cx="1800225"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752" name="Text Box 8">
            <a:extLst>
              <a:ext uri="{FF2B5EF4-FFF2-40B4-BE49-F238E27FC236}">
                <a16:creationId xmlns:a16="http://schemas.microsoft.com/office/drawing/2014/main" id="{82DBD16A-47FD-2C96-551F-96DA7F46A2FA}"/>
              </a:ext>
            </a:extLst>
          </p:cNvPr>
          <p:cNvSpPr txBox="1">
            <a:spLocks noChangeArrowheads="1"/>
          </p:cNvSpPr>
          <p:nvPr/>
        </p:nvSpPr>
        <p:spPr bwMode="auto">
          <a:xfrm>
            <a:off x="1885950" y="914400"/>
            <a:ext cx="1073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a:t>Class 2</a:t>
            </a:r>
          </a:p>
        </p:txBody>
      </p:sp>
      <p:sp>
        <p:nvSpPr>
          <p:cNvPr id="31753" name="Line 9">
            <a:extLst>
              <a:ext uri="{FF2B5EF4-FFF2-40B4-BE49-F238E27FC236}">
                <a16:creationId xmlns:a16="http://schemas.microsoft.com/office/drawing/2014/main" id="{ED949457-3554-E26E-2958-A6A478B5DC2C}"/>
              </a:ext>
            </a:extLst>
          </p:cNvPr>
          <p:cNvSpPr>
            <a:spLocks noChangeShapeType="1"/>
          </p:cNvSpPr>
          <p:nvPr/>
        </p:nvSpPr>
        <p:spPr bwMode="auto">
          <a:xfrm>
            <a:off x="7972425" y="11430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754" name="Line 10">
            <a:extLst>
              <a:ext uri="{FF2B5EF4-FFF2-40B4-BE49-F238E27FC236}">
                <a16:creationId xmlns:a16="http://schemas.microsoft.com/office/drawing/2014/main" id="{C58D17AC-E863-A8A7-31FE-E74C814E8E21}"/>
              </a:ext>
            </a:extLst>
          </p:cNvPr>
          <p:cNvSpPr>
            <a:spLocks noChangeShapeType="1"/>
          </p:cNvSpPr>
          <p:nvPr/>
        </p:nvSpPr>
        <p:spPr bwMode="auto">
          <a:xfrm>
            <a:off x="3429000" y="11430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755" name="Line 11">
            <a:extLst>
              <a:ext uri="{FF2B5EF4-FFF2-40B4-BE49-F238E27FC236}">
                <a16:creationId xmlns:a16="http://schemas.microsoft.com/office/drawing/2014/main" id="{98F7FB15-DE41-9312-C2B7-92337DA240BF}"/>
              </a:ext>
            </a:extLst>
          </p:cNvPr>
          <p:cNvSpPr>
            <a:spLocks noChangeShapeType="1"/>
          </p:cNvSpPr>
          <p:nvPr/>
        </p:nvSpPr>
        <p:spPr bwMode="auto">
          <a:xfrm>
            <a:off x="3429000" y="1447800"/>
            <a:ext cx="4543425"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756" name="Text Box 12">
            <a:extLst>
              <a:ext uri="{FF2B5EF4-FFF2-40B4-BE49-F238E27FC236}">
                <a16:creationId xmlns:a16="http://schemas.microsoft.com/office/drawing/2014/main" id="{F7A7FF7C-C324-94E5-86A3-EEA09450C276}"/>
              </a:ext>
            </a:extLst>
          </p:cNvPr>
          <p:cNvSpPr txBox="1">
            <a:spLocks noChangeArrowheads="1"/>
          </p:cNvSpPr>
          <p:nvPr/>
        </p:nvSpPr>
        <p:spPr bwMode="auto">
          <a:xfrm>
            <a:off x="5229225" y="914400"/>
            <a:ext cx="1073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a:t>Class 3</a:t>
            </a:r>
          </a:p>
        </p:txBody>
      </p:sp>
      <p:sp>
        <p:nvSpPr>
          <p:cNvPr id="31757" name="Rectangle 13">
            <a:extLst>
              <a:ext uri="{FF2B5EF4-FFF2-40B4-BE49-F238E27FC236}">
                <a16:creationId xmlns:a16="http://schemas.microsoft.com/office/drawing/2014/main" id="{B3AB9AF6-6E64-8DE7-B0CD-1E3D7CA36860}"/>
              </a:ext>
            </a:extLst>
          </p:cNvPr>
          <p:cNvSpPr>
            <a:spLocks noChangeArrowheads="1"/>
          </p:cNvSpPr>
          <p:nvPr/>
        </p:nvSpPr>
        <p:spPr bwMode="auto">
          <a:xfrm>
            <a:off x="3000375" y="28956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1758" name="Rectangle 14">
            <a:extLst>
              <a:ext uri="{FF2B5EF4-FFF2-40B4-BE49-F238E27FC236}">
                <a16:creationId xmlns:a16="http://schemas.microsoft.com/office/drawing/2014/main" id="{EEEABB10-719D-6C77-99F9-B07206453737}"/>
              </a:ext>
            </a:extLst>
          </p:cNvPr>
          <p:cNvSpPr>
            <a:spLocks noChangeArrowheads="1"/>
          </p:cNvSpPr>
          <p:nvPr/>
        </p:nvSpPr>
        <p:spPr bwMode="auto">
          <a:xfrm>
            <a:off x="2486025" y="28956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1759" name="Rectangle 15">
            <a:extLst>
              <a:ext uri="{FF2B5EF4-FFF2-40B4-BE49-F238E27FC236}">
                <a16:creationId xmlns:a16="http://schemas.microsoft.com/office/drawing/2014/main" id="{9D0D5CC7-223A-B07D-767C-C02C1E603292}"/>
              </a:ext>
            </a:extLst>
          </p:cNvPr>
          <p:cNvSpPr>
            <a:spLocks noChangeArrowheads="1"/>
          </p:cNvSpPr>
          <p:nvPr/>
        </p:nvSpPr>
        <p:spPr bwMode="auto">
          <a:xfrm>
            <a:off x="2743200" y="21336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1760" name="Rectangle 16">
            <a:extLst>
              <a:ext uri="{FF2B5EF4-FFF2-40B4-BE49-F238E27FC236}">
                <a16:creationId xmlns:a16="http://schemas.microsoft.com/office/drawing/2014/main" id="{EBA83A67-4948-6E2D-91C8-F2C975F036F1}"/>
              </a:ext>
            </a:extLst>
          </p:cNvPr>
          <p:cNvSpPr>
            <a:spLocks noChangeArrowheads="1"/>
          </p:cNvSpPr>
          <p:nvPr/>
        </p:nvSpPr>
        <p:spPr bwMode="auto">
          <a:xfrm>
            <a:off x="1200150" y="21336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1761" name="Rectangle 17">
            <a:extLst>
              <a:ext uri="{FF2B5EF4-FFF2-40B4-BE49-F238E27FC236}">
                <a16:creationId xmlns:a16="http://schemas.microsoft.com/office/drawing/2014/main" id="{7DAB6FD2-6C57-F9EC-0F89-7A46E4288F2D}"/>
              </a:ext>
            </a:extLst>
          </p:cNvPr>
          <p:cNvSpPr>
            <a:spLocks noChangeArrowheads="1"/>
          </p:cNvSpPr>
          <p:nvPr/>
        </p:nvSpPr>
        <p:spPr bwMode="auto">
          <a:xfrm>
            <a:off x="942975" y="28956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1762" name="Rectangle 18">
            <a:extLst>
              <a:ext uri="{FF2B5EF4-FFF2-40B4-BE49-F238E27FC236}">
                <a16:creationId xmlns:a16="http://schemas.microsoft.com/office/drawing/2014/main" id="{78F3BB96-AFCC-78C9-3A64-7E43D35CE312}"/>
              </a:ext>
            </a:extLst>
          </p:cNvPr>
          <p:cNvSpPr>
            <a:spLocks noChangeArrowheads="1"/>
          </p:cNvSpPr>
          <p:nvPr/>
        </p:nvSpPr>
        <p:spPr bwMode="auto">
          <a:xfrm>
            <a:off x="1885950" y="2971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1763" name="Rectangle 19">
            <a:extLst>
              <a:ext uri="{FF2B5EF4-FFF2-40B4-BE49-F238E27FC236}">
                <a16:creationId xmlns:a16="http://schemas.microsoft.com/office/drawing/2014/main" id="{7A6D25DD-E94C-D9F2-B0C3-4E2936E86066}"/>
              </a:ext>
            </a:extLst>
          </p:cNvPr>
          <p:cNvSpPr>
            <a:spLocks noChangeArrowheads="1"/>
          </p:cNvSpPr>
          <p:nvPr/>
        </p:nvSpPr>
        <p:spPr bwMode="auto">
          <a:xfrm>
            <a:off x="1971675" y="2057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grpSp>
        <p:nvGrpSpPr>
          <p:cNvPr id="31764" name="Group 20">
            <a:extLst>
              <a:ext uri="{FF2B5EF4-FFF2-40B4-BE49-F238E27FC236}">
                <a16:creationId xmlns:a16="http://schemas.microsoft.com/office/drawing/2014/main" id="{70F1A50B-DAD7-22A1-D9C9-20058FB7C3C1}"/>
              </a:ext>
            </a:extLst>
          </p:cNvPr>
          <p:cNvGrpSpPr>
            <a:grpSpLocks/>
          </p:cNvGrpSpPr>
          <p:nvPr/>
        </p:nvGrpSpPr>
        <p:grpSpPr bwMode="auto">
          <a:xfrm>
            <a:off x="4114800" y="2209800"/>
            <a:ext cx="514350" cy="914400"/>
            <a:chOff x="2304" y="1392"/>
            <a:chExt cx="288" cy="576"/>
          </a:xfrm>
        </p:grpSpPr>
        <p:sp>
          <p:nvSpPr>
            <p:cNvPr id="31843" name="Rectangle 21">
              <a:extLst>
                <a:ext uri="{FF2B5EF4-FFF2-40B4-BE49-F238E27FC236}">
                  <a16:creationId xmlns:a16="http://schemas.microsoft.com/office/drawing/2014/main" id="{65253741-65BC-24CC-F12F-20D12004C958}"/>
                </a:ext>
              </a:extLst>
            </p:cNvPr>
            <p:cNvSpPr>
              <a:spLocks noChangeArrowheads="1"/>
            </p:cNvSpPr>
            <p:nvPr/>
          </p:nvSpPr>
          <p:spPr bwMode="auto">
            <a:xfrm>
              <a:off x="2304" y="1776"/>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1844" name="Rectangle 22">
              <a:extLst>
                <a:ext uri="{FF2B5EF4-FFF2-40B4-BE49-F238E27FC236}">
                  <a16:creationId xmlns:a16="http://schemas.microsoft.com/office/drawing/2014/main" id="{C34D958F-71C2-0808-6119-65618ABD3182}"/>
                </a:ext>
              </a:extLst>
            </p:cNvPr>
            <p:cNvSpPr>
              <a:spLocks noChangeArrowheads="1"/>
            </p:cNvSpPr>
            <p:nvPr/>
          </p:nvSpPr>
          <p:spPr bwMode="auto">
            <a:xfrm>
              <a:off x="2448" y="1872"/>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1845" name="Rectangle 23">
              <a:extLst>
                <a:ext uri="{FF2B5EF4-FFF2-40B4-BE49-F238E27FC236}">
                  <a16:creationId xmlns:a16="http://schemas.microsoft.com/office/drawing/2014/main" id="{C2774B47-22CE-0A1E-1B0F-0FD92B0E1302}"/>
                </a:ext>
              </a:extLst>
            </p:cNvPr>
            <p:cNvSpPr>
              <a:spLocks noChangeArrowheads="1"/>
            </p:cNvSpPr>
            <p:nvPr/>
          </p:nvSpPr>
          <p:spPr bwMode="auto">
            <a:xfrm>
              <a:off x="2544" y="1824"/>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1846" name="Rectangle 24">
              <a:extLst>
                <a:ext uri="{FF2B5EF4-FFF2-40B4-BE49-F238E27FC236}">
                  <a16:creationId xmlns:a16="http://schemas.microsoft.com/office/drawing/2014/main" id="{40DD5CC9-13D4-D6C0-CCDE-F1556155F7C5}"/>
                </a:ext>
              </a:extLst>
            </p:cNvPr>
            <p:cNvSpPr>
              <a:spLocks noChangeArrowheads="1"/>
            </p:cNvSpPr>
            <p:nvPr/>
          </p:nvSpPr>
          <p:spPr bwMode="auto">
            <a:xfrm>
              <a:off x="2400" y="1392"/>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1847" name="Rectangle 25">
              <a:extLst>
                <a:ext uri="{FF2B5EF4-FFF2-40B4-BE49-F238E27FC236}">
                  <a16:creationId xmlns:a16="http://schemas.microsoft.com/office/drawing/2014/main" id="{96D49B33-0780-E4CD-D1A0-7CC03910B5C9}"/>
                </a:ext>
              </a:extLst>
            </p:cNvPr>
            <p:cNvSpPr>
              <a:spLocks noChangeArrowheads="1"/>
            </p:cNvSpPr>
            <p:nvPr/>
          </p:nvSpPr>
          <p:spPr bwMode="auto">
            <a:xfrm>
              <a:off x="2304" y="1872"/>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1848" name="Rectangle 26">
              <a:extLst>
                <a:ext uri="{FF2B5EF4-FFF2-40B4-BE49-F238E27FC236}">
                  <a16:creationId xmlns:a16="http://schemas.microsoft.com/office/drawing/2014/main" id="{3917529E-D5C1-A82C-C93C-D1CCA3E8500B}"/>
                </a:ext>
              </a:extLst>
            </p:cNvPr>
            <p:cNvSpPr>
              <a:spLocks noChangeArrowheads="1"/>
            </p:cNvSpPr>
            <p:nvPr/>
          </p:nvSpPr>
          <p:spPr bwMode="auto">
            <a:xfrm>
              <a:off x="2448" y="1776"/>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1849" name="Rectangle 27">
              <a:extLst>
                <a:ext uri="{FF2B5EF4-FFF2-40B4-BE49-F238E27FC236}">
                  <a16:creationId xmlns:a16="http://schemas.microsoft.com/office/drawing/2014/main" id="{AA95D132-D880-201E-D1F3-ABC578D88992}"/>
                </a:ext>
              </a:extLst>
            </p:cNvPr>
            <p:cNvSpPr>
              <a:spLocks noChangeArrowheads="1"/>
            </p:cNvSpPr>
            <p:nvPr/>
          </p:nvSpPr>
          <p:spPr bwMode="auto">
            <a:xfrm>
              <a:off x="2352" y="1920"/>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1850" name="Rectangle 28">
              <a:extLst>
                <a:ext uri="{FF2B5EF4-FFF2-40B4-BE49-F238E27FC236}">
                  <a16:creationId xmlns:a16="http://schemas.microsoft.com/office/drawing/2014/main" id="{0AFE554F-2A2D-3514-B5C9-1C98204B6AD9}"/>
                </a:ext>
              </a:extLst>
            </p:cNvPr>
            <p:cNvSpPr>
              <a:spLocks noChangeArrowheads="1"/>
            </p:cNvSpPr>
            <p:nvPr/>
          </p:nvSpPr>
          <p:spPr bwMode="auto">
            <a:xfrm>
              <a:off x="2352" y="1728"/>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1851" name="Rectangle 29">
              <a:extLst>
                <a:ext uri="{FF2B5EF4-FFF2-40B4-BE49-F238E27FC236}">
                  <a16:creationId xmlns:a16="http://schemas.microsoft.com/office/drawing/2014/main" id="{16B668E2-711E-FBE1-909E-1EE980EEDCB2}"/>
                </a:ext>
              </a:extLst>
            </p:cNvPr>
            <p:cNvSpPr>
              <a:spLocks noChangeArrowheads="1"/>
            </p:cNvSpPr>
            <p:nvPr/>
          </p:nvSpPr>
          <p:spPr bwMode="auto">
            <a:xfrm>
              <a:off x="2352" y="1824"/>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grpSp>
      <p:sp>
        <p:nvSpPr>
          <p:cNvPr id="31765" name="Rectangle 30">
            <a:extLst>
              <a:ext uri="{FF2B5EF4-FFF2-40B4-BE49-F238E27FC236}">
                <a16:creationId xmlns:a16="http://schemas.microsoft.com/office/drawing/2014/main" id="{8BDCED37-3514-5CE5-B2A3-4260FEEF258C}"/>
              </a:ext>
            </a:extLst>
          </p:cNvPr>
          <p:cNvSpPr>
            <a:spLocks noChangeArrowheads="1"/>
          </p:cNvSpPr>
          <p:nvPr/>
        </p:nvSpPr>
        <p:spPr bwMode="auto">
          <a:xfrm>
            <a:off x="5143500" y="21336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1766" name="Rectangle 31">
            <a:extLst>
              <a:ext uri="{FF2B5EF4-FFF2-40B4-BE49-F238E27FC236}">
                <a16:creationId xmlns:a16="http://schemas.microsoft.com/office/drawing/2014/main" id="{98354449-1895-F234-E38C-82B595BB8CF1}"/>
              </a:ext>
            </a:extLst>
          </p:cNvPr>
          <p:cNvSpPr>
            <a:spLocks noChangeArrowheads="1"/>
          </p:cNvSpPr>
          <p:nvPr/>
        </p:nvSpPr>
        <p:spPr bwMode="auto">
          <a:xfrm>
            <a:off x="5400675" y="2286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1767" name="Rectangle 32">
            <a:extLst>
              <a:ext uri="{FF2B5EF4-FFF2-40B4-BE49-F238E27FC236}">
                <a16:creationId xmlns:a16="http://schemas.microsoft.com/office/drawing/2014/main" id="{1049BDD6-41B3-6BEA-1C04-5BE94512D054}"/>
              </a:ext>
            </a:extLst>
          </p:cNvPr>
          <p:cNvSpPr>
            <a:spLocks noChangeArrowheads="1"/>
          </p:cNvSpPr>
          <p:nvPr/>
        </p:nvSpPr>
        <p:spPr bwMode="auto">
          <a:xfrm>
            <a:off x="5572125" y="2209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1768" name="Rectangle 33">
            <a:extLst>
              <a:ext uri="{FF2B5EF4-FFF2-40B4-BE49-F238E27FC236}">
                <a16:creationId xmlns:a16="http://schemas.microsoft.com/office/drawing/2014/main" id="{874E132A-B6F0-2A88-8273-0AD8521E4DB1}"/>
              </a:ext>
            </a:extLst>
          </p:cNvPr>
          <p:cNvSpPr>
            <a:spLocks noChangeArrowheads="1"/>
          </p:cNvSpPr>
          <p:nvPr/>
        </p:nvSpPr>
        <p:spPr bwMode="auto">
          <a:xfrm>
            <a:off x="5143500" y="1905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1769" name="Rectangle 34">
            <a:extLst>
              <a:ext uri="{FF2B5EF4-FFF2-40B4-BE49-F238E27FC236}">
                <a16:creationId xmlns:a16="http://schemas.microsoft.com/office/drawing/2014/main" id="{3D877A30-3760-6D68-3E67-984D313EEE81}"/>
              </a:ext>
            </a:extLst>
          </p:cNvPr>
          <p:cNvSpPr>
            <a:spLocks noChangeArrowheads="1"/>
          </p:cNvSpPr>
          <p:nvPr/>
        </p:nvSpPr>
        <p:spPr bwMode="auto">
          <a:xfrm>
            <a:off x="5143500" y="2286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1770" name="Rectangle 35">
            <a:extLst>
              <a:ext uri="{FF2B5EF4-FFF2-40B4-BE49-F238E27FC236}">
                <a16:creationId xmlns:a16="http://schemas.microsoft.com/office/drawing/2014/main" id="{617FA08B-A67F-03BA-37C6-D7D4A1BC4C54}"/>
              </a:ext>
            </a:extLst>
          </p:cNvPr>
          <p:cNvSpPr>
            <a:spLocks noChangeArrowheads="1"/>
          </p:cNvSpPr>
          <p:nvPr/>
        </p:nvSpPr>
        <p:spPr bwMode="auto">
          <a:xfrm>
            <a:off x="5400675" y="21336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1771" name="Rectangle 36">
            <a:extLst>
              <a:ext uri="{FF2B5EF4-FFF2-40B4-BE49-F238E27FC236}">
                <a16:creationId xmlns:a16="http://schemas.microsoft.com/office/drawing/2014/main" id="{02B3B818-AB00-7985-C270-FE4D5C0934BA}"/>
              </a:ext>
            </a:extLst>
          </p:cNvPr>
          <p:cNvSpPr>
            <a:spLocks noChangeArrowheads="1"/>
          </p:cNvSpPr>
          <p:nvPr/>
        </p:nvSpPr>
        <p:spPr bwMode="auto">
          <a:xfrm>
            <a:off x="5229225" y="2362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1772" name="Rectangle 37">
            <a:extLst>
              <a:ext uri="{FF2B5EF4-FFF2-40B4-BE49-F238E27FC236}">
                <a16:creationId xmlns:a16="http://schemas.microsoft.com/office/drawing/2014/main" id="{F7192F9D-C4AC-8CAA-8FF6-ED521F14647D}"/>
              </a:ext>
            </a:extLst>
          </p:cNvPr>
          <p:cNvSpPr>
            <a:spLocks noChangeArrowheads="1"/>
          </p:cNvSpPr>
          <p:nvPr/>
        </p:nvSpPr>
        <p:spPr bwMode="auto">
          <a:xfrm>
            <a:off x="5229225" y="2057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1773" name="Rectangle 38">
            <a:extLst>
              <a:ext uri="{FF2B5EF4-FFF2-40B4-BE49-F238E27FC236}">
                <a16:creationId xmlns:a16="http://schemas.microsoft.com/office/drawing/2014/main" id="{CCBB0CFA-BB29-F2EF-C279-3269404A3150}"/>
              </a:ext>
            </a:extLst>
          </p:cNvPr>
          <p:cNvSpPr>
            <a:spLocks noChangeArrowheads="1"/>
          </p:cNvSpPr>
          <p:nvPr/>
        </p:nvSpPr>
        <p:spPr bwMode="auto">
          <a:xfrm>
            <a:off x="5229225" y="2209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grpSp>
        <p:nvGrpSpPr>
          <p:cNvPr id="31774" name="Group 39">
            <a:extLst>
              <a:ext uri="{FF2B5EF4-FFF2-40B4-BE49-F238E27FC236}">
                <a16:creationId xmlns:a16="http://schemas.microsoft.com/office/drawing/2014/main" id="{F574D6EA-E5A2-1CB6-FD5B-7013BDFF0456}"/>
              </a:ext>
            </a:extLst>
          </p:cNvPr>
          <p:cNvGrpSpPr>
            <a:grpSpLocks/>
          </p:cNvGrpSpPr>
          <p:nvPr/>
        </p:nvGrpSpPr>
        <p:grpSpPr bwMode="auto">
          <a:xfrm>
            <a:off x="5657850" y="2286000"/>
            <a:ext cx="514350" cy="914400"/>
            <a:chOff x="2304" y="1392"/>
            <a:chExt cx="288" cy="576"/>
          </a:xfrm>
        </p:grpSpPr>
        <p:sp>
          <p:nvSpPr>
            <p:cNvPr id="31834" name="Rectangle 40">
              <a:extLst>
                <a:ext uri="{FF2B5EF4-FFF2-40B4-BE49-F238E27FC236}">
                  <a16:creationId xmlns:a16="http://schemas.microsoft.com/office/drawing/2014/main" id="{60D0B4F7-873B-9F25-B76A-54FE7A5D84AF}"/>
                </a:ext>
              </a:extLst>
            </p:cNvPr>
            <p:cNvSpPr>
              <a:spLocks noChangeArrowheads="1"/>
            </p:cNvSpPr>
            <p:nvPr/>
          </p:nvSpPr>
          <p:spPr bwMode="auto">
            <a:xfrm>
              <a:off x="2304" y="1776"/>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1835" name="Rectangle 41">
              <a:extLst>
                <a:ext uri="{FF2B5EF4-FFF2-40B4-BE49-F238E27FC236}">
                  <a16:creationId xmlns:a16="http://schemas.microsoft.com/office/drawing/2014/main" id="{AC5AE93B-50D0-A577-094A-48B2E176B2F9}"/>
                </a:ext>
              </a:extLst>
            </p:cNvPr>
            <p:cNvSpPr>
              <a:spLocks noChangeArrowheads="1"/>
            </p:cNvSpPr>
            <p:nvPr/>
          </p:nvSpPr>
          <p:spPr bwMode="auto">
            <a:xfrm>
              <a:off x="2448" y="1872"/>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1836" name="Rectangle 42">
              <a:extLst>
                <a:ext uri="{FF2B5EF4-FFF2-40B4-BE49-F238E27FC236}">
                  <a16:creationId xmlns:a16="http://schemas.microsoft.com/office/drawing/2014/main" id="{1BEE18F8-8412-5582-D8AF-3D0030CE6389}"/>
                </a:ext>
              </a:extLst>
            </p:cNvPr>
            <p:cNvSpPr>
              <a:spLocks noChangeArrowheads="1"/>
            </p:cNvSpPr>
            <p:nvPr/>
          </p:nvSpPr>
          <p:spPr bwMode="auto">
            <a:xfrm>
              <a:off x="2544" y="1824"/>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1837" name="Rectangle 43">
              <a:extLst>
                <a:ext uri="{FF2B5EF4-FFF2-40B4-BE49-F238E27FC236}">
                  <a16:creationId xmlns:a16="http://schemas.microsoft.com/office/drawing/2014/main" id="{67E62256-59D0-E60B-6838-F2C5D9CA51E1}"/>
                </a:ext>
              </a:extLst>
            </p:cNvPr>
            <p:cNvSpPr>
              <a:spLocks noChangeArrowheads="1"/>
            </p:cNvSpPr>
            <p:nvPr/>
          </p:nvSpPr>
          <p:spPr bwMode="auto">
            <a:xfrm>
              <a:off x="2400" y="1392"/>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1838" name="Rectangle 44">
              <a:extLst>
                <a:ext uri="{FF2B5EF4-FFF2-40B4-BE49-F238E27FC236}">
                  <a16:creationId xmlns:a16="http://schemas.microsoft.com/office/drawing/2014/main" id="{6B26A590-E30A-0302-1561-6DFB2CBA2BF8}"/>
                </a:ext>
              </a:extLst>
            </p:cNvPr>
            <p:cNvSpPr>
              <a:spLocks noChangeArrowheads="1"/>
            </p:cNvSpPr>
            <p:nvPr/>
          </p:nvSpPr>
          <p:spPr bwMode="auto">
            <a:xfrm>
              <a:off x="2304" y="1872"/>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1839" name="Rectangle 45">
              <a:extLst>
                <a:ext uri="{FF2B5EF4-FFF2-40B4-BE49-F238E27FC236}">
                  <a16:creationId xmlns:a16="http://schemas.microsoft.com/office/drawing/2014/main" id="{31C42054-1E62-0ECD-E2A2-25132BA87288}"/>
                </a:ext>
              </a:extLst>
            </p:cNvPr>
            <p:cNvSpPr>
              <a:spLocks noChangeArrowheads="1"/>
            </p:cNvSpPr>
            <p:nvPr/>
          </p:nvSpPr>
          <p:spPr bwMode="auto">
            <a:xfrm>
              <a:off x="2448" y="1776"/>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1840" name="Rectangle 46">
              <a:extLst>
                <a:ext uri="{FF2B5EF4-FFF2-40B4-BE49-F238E27FC236}">
                  <a16:creationId xmlns:a16="http://schemas.microsoft.com/office/drawing/2014/main" id="{885942C1-EA6F-7B9F-BF0A-F5CFC2491B8C}"/>
                </a:ext>
              </a:extLst>
            </p:cNvPr>
            <p:cNvSpPr>
              <a:spLocks noChangeArrowheads="1"/>
            </p:cNvSpPr>
            <p:nvPr/>
          </p:nvSpPr>
          <p:spPr bwMode="auto">
            <a:xfrm>
              <a:off x="2352" y="1920"/>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1841" name="Rectangle 47">
              <a:extLst>
                <a:ext uri="{FF2B5EF4-FFF2-40B4-BE49-F238E27FC236}">
                  <a16:creationId xmlns:a16="http://schemas.microsoft.com/office/drawing/2014/main" id="{4C0B7D43-4978-1E0C-AC9A-C216CC685C6E}"/>
                </a:ext>
              </a:extLst>
            </p:cNvPr>
            <p:cNvSpPr>
              <a:spLocks noChangeArrowheads="1"/>
            </p:cNvSpPr>
            <p:nvPr/>
          </p:nvSpPr>
          <p:spPr bwMode="auto">
            <a:xfrm>
              <a:off x="2352" y="1728"/>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1842" name="Rectangle 48">
              <a:extLst>
                <a:ext uri="{FF2B5EF4-FFF2-40B4-BE49-F238E27FC236}">
                  <a16:creationId xmlns:a16="http://schemas.microsoft.com/office/drawing/2014/main" id="{60C17C69-3D28-C4A6-7693-C34D9F0E691F}"/>
                </a:ext>
              </a:extLst>
            </p:cNvPr>
            <p:cNvSpPr>
              <a:spLocks noChangeArrowheads="1"/>
            </p:cNvSpPr>
            <p:nvPr/>
          </p:nvSpPr>
          <p:spPr bwMode="auto">
            <a:xfrm>
              <a:off x="2352" y="1824"/>
              <a:ext cx="48" cy="4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grpSp>
      <p:sp>
        <p:nvSpPr>
          <p:cNvPr id="31775" name="Rectangle 49">
            <a:extLst>
              <a:ext uri="{FF2B5EF4-FFF2-40B4-BE49-F238E27FC236}">
                <a16:creationId xmlns:a16="http://schemas.microsoft.com/office/drawing/2014/main" id="{28087D0D-F41D-F2F1-1D11-C3B853E48EF0}"/>
              </a:ext>
            </a:extLst>
          </p:cNvPr>
          <p:cNvSpPr>
            <a:spLocks noChangeArrowheads="1"/>
          </p:cNvSpPr>
          <p:nvPr/>
        </p:nvSpPr>
        <p:spPr bwMode="auto">
          <a:xfrm>
            <a:off x="5314950" y="1828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1776" name="Rectangle 50">
            <a:extLst>
              <a:ext uri="{FF2B5EF4-FFF2-40B4-BE49-F238E27FC236}">
                <a16:creationId xmlns:a16="http://schemas.microsoft.com/office/drawing/2014/main" id="{C11F13D6-97B3-FE9B-86F0-600761A75919}"/>
              </a:ext>
            </a:extLst>
          </p:cNvPr>
          <p:cNvSpPr>
            <a:spLocks noChangeArrowheads="1"/>
          </p:cNvSpPr>
          <p:nvPr/>
        </p:nvSpPr>
        <p:spPr bwMode="auto">
          <a:xfrm>
            <a:off x="5657850" y="1828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1777" name="Rectangle 51">
            <a:extLst>
              <a:ext uri="{FF2B5EF4-FFF2-40B4-BE49-F238E27FC236}">
                <a16:creationId xmlns:a16="http://schemas.microsoft.com/office/drawing/2014/main" id="{87D0288E-DF91-527C-7CCC-8EC0FF8EF17C}"/>
              </a:ext>
            </a:extLst>
          </p:cNvPr>
          <p:cNvSpPr>
            <a:spLocks noChangeArrowheads="1"/>
          </p:cNvSpPr>
          <p:nvPr/>
        </p:nvSpPr>
        <p:spPr bwMode="auto">
          <a:xfrm>
            <a:off x="6172200" y="1828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1778" name="Rectangle 52">
            <a:extLst>
              <a:ext uri="{FF2B5EF4-FFF2-40B4-BE49-F238E27FC236}">
                <a16:creationId xmlns:a16="http://schemas.microsoft.com/office/drawing/2014/main" id="{84735FA5-0D63-E254-D4B7-CEB6CD5EAEF7}"/>
              </a:ext>
            </a:extLst>
          </p:cNvPr>
          <p:cNvSpPr>
            <a:spLocks noChangeArrowheads="1"/>
          </p:cNvSpPr>
          <p:nvPr/>
        </p:nvSpPr>
        <p:spPr bwMode="auto">
          <a:xfrm>
            <a:off x="5572125" y="2057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1779" name="Rectangle 53">
            <a:extLst>
              <a:ext uri="{FF2B5EF4-FFF2-40B4-BE49-F238E27FC236}">
                <a16:creationId xmlns:a16="http://schemas.microsoft.com/office/drawing/2014/main" id="{5044F715-5B72-7BBE-985B-4CC2479BBB07}"/>
              </a:ext>
            </a:extLst>
          </p:cNvPr>
          <p:cNvSpPr>
            <a:spLocks noChangeArrowheads="1"/>
          </p:cNvSpPr>
          <p:nvPr/>
        </p:nvSpPr>
        <p:spPr bwMode="auto">
          <a:xfrm>
            <a:off x="5829300" y="1905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1780" name="Rectangle 54">
            <a:extLst>
              <a:ext uri="{FF2B5EF4-FFF2-40B4-BE49-F238E27FC236}">
                <a16:creationId xmlns:a16="http://schemas.microsoft.com/office/drawing/2014/main" id="{C6CC8098-974C-9043-D083-CC5175FC52CA}"/>
              </a:ext>
            </a:extLst>
          </p:cNvPr>
          <p:cNvSpPr>
            <a:spLocks noChangeArrowheads="1"/>
          </p:cNvSpPr>
          <p:nvPr/>
        </p:nvSpPr>
        <p:spPr bwMode="auto">
          <a:xfrm>
            <a:off x="5743575" y="1981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1781" name="Rectangle 55">
            <a:extLst>
              <a:ext uri="{FF2B5EF4-FFF2-40B4-BE49-F238E27FC236}">
                <a16:creationId xmlns:a16="http://schemas.microsoft.com/office/drawing/2014/main" id="{6D5209B3-6E9B-30A4-CE4B-D932DC6C8AE8}"/>
              </a:ext>
            </a:extLst>
          </p:cNvPr>
          <p:cNvSpPr>
            <a:spLocks noChangeArrowheads="1"/>
          </p:cNvSpPr>
          <p:nvPr/>
        </p:nvSpPr>
        <p:spPr bwMode="auto">
          <a:xfrm>
            <a:off x="5314950" y="2667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1782" name="Rectangle 56">
            <a:extLst>
              <a:ext uri="{FF2B5EF4-FFF2-40B4-BE49-F238E27FC236}">
                <a16:creationId xmlns:a16="http://schemas.microsoft.com/office/drawing/2014/main" id="{4B2B417C-BCD5-F88E-70FF-BE9F4501886B}"/>
              </a:ext>
            </a:extLst>
          </p:cNvPr>
          <p:cNvSpPr>
            <a:spLocks noChangeArrowheads="1"/>
          </p:cNvSpPr>
          <p:nvPr/>
        </p:nvSpPr>
        <p:spPr bwMode="auto">
          <a:xfrm>
            <a:off x="6172200" y="2743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1783" name="Rectangle 57">
            <a:extLst>
              <a:ext uri="{FF2B5EF4-FFF2-40B4-BE49-F238E27FC236}">
                <a16:creationId xmlns:a16="http://schemas.microsoft.com/office/drawing/2014/main" id="{26249806-D70C-1BA4-D096-11EF16AADFF4}"/>
              </a:ext>
            </a:extLst>
          </p:cNvPr>
          <p:cNvSpPr>
            <a:spLocks noChangeArrowheads="1"/>
          </p:cNvSpPr>
          <p:nvPr/>
        </p:nvSpPr>
        <p:spPr bwMode="auto">
          <a:xfrm>
            <a:off x="5829300" y="2667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1784" name="Rectangle 58">
            <a:extLst>
              <a:ext uri="{FF2B5EF4-FFF2-40B4-BE49-F238E27FC236}">
                <a16:creationId xmlns:a16="http://schemas.microsoft.com/office/drawing/2014/main" id="{361CB4DE-E28D-7008-C74C-D01D845E7993}"/>
              </a:ext>
            </a:extLst>
          </p:cNvPr>
          <p:cNvSpPr>
            <a:spLocks noChangeArrowheads="1"/>
          </p:cNvSpPr>
          <p:nvPr/>
        </p:nvSpPr>
        <p:spPr bwMode="auto">
          <a:xfrm>
            <a:off x="5572125" y="2819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1785" name="Rectangle 59">
            <a:extLst>
              <a:ext uri="{FF2B5EF4-FFF2-40B4-BE49-F238E27FC236}">
                <a16:creationId xmlns:a16="http://schemas.microsoft.com/office/drawing/2014/main" id="{A66A5837-AA08-5837-ADAB-67324E472A82}"/>
              </a:ext>
            </a:extLst>
          </p:cNvPr>
          <p:cNvSpPr>
            <a:spLocks noChangeArrowheads="1"/>
          </p:cNvSpPr>
          <p:nvPr/>
        </p:nvSpPr>
        <p:spPr bwMode="auto">
          <a:xfrm>
            <a:off x="5657850" y="2667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1786" name="Rectangle 60">
            <a:extLst>
              <a:ext uri="{FF2B5EF4-FFF2-40B4-BE49-F238E27FC236}">
                <a16:creationId xmlns:a16="http://schemas.microsoft.com/office/drawing/2014/main" id="{18E6AEA9-D23B-47D5-5668-05B3F2E5EE25}"/>
              </a:ext>
            </a:extLst>
          </p:cNvPr>
          <p:cNvSpPr>
            <a:spLocks noChangeArrowheads="1"/>
          </p:cNvSpPr>
          <p:nvPr/>
        </p:nvSpPr>
        <p:spPr bwMode="auto">
          <a:xfrm>
            <a:off x="6343650" y="2209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1787" name="Text Box 61">
            <a:extLst>
              <a:ext uri="{FF2B5EF4-FFF2-40B4-BE49-F238E27FC236}">
                <a16:creationId xmlns:a16="http://schemas.microsoft.com/office/drawing/2014/main" id="{5BF886D8-C67C-0A02-5970-6339A9136A29}"/>
              </a:ext>
            </a:extLst>
          </p:cNvPr>
          <p:cNvSpPr txBox="1">
            <a:spLocks noChangeArrowheads="1"/>
          </p:cNvSpPr>
          <p:nvPr/>
        </p:nvSpPr>
        <p:spPr bwMode="auto">
          <a:xfrm>
            <a:off x="5859463" y="1981200"/>
            <a:ext cx="488950"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2400">
                <a:solidFill>
                  <a:srgbClr val="FFFFFF"/>
                </a:solidFill>
              </a:rPr>
              <a:t>46</a:t>
            </a:r>
            <a:endParaRPr lang="en-US" altLang="en-US" sz="2400"/>
          </a:p>
        </p:txBody>
      </p:sp>
      <p:sp>
        <p:nvSpPr>
          <p:cNvPr id="31788" name="Rectangle 62">
            <a:extLst>
              <a:ext uri="{FF2B5EF4-FFF2-40B4-BE49-F238E27FC236}">
                <a16:creationId xmlns:a16="http://schemas.microsoft.com/office/drawing/2014/main" id="{71C72AAF-556A-13D2-AAFA-14700626CC34}"/>
              </a:ext>
            </a:extLst>
          </p:cNvPr>
          <p:cNvSpPr>
            <a:spLocks noChangeArrowheads="1"/>
          </p:cNvSpPr>
          <p:nvPr/>
        </p:nvSpPr>
        <p:spPr bwMode="auto">
          <a:xfrm>
            <a:off x="5486400" y="1981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1789" name="Rectangle 63">
            <a:extLst>
              <a:ext uri="{FF2B5EF4-FFF2-40B4-BE49-F238E27FC236}">
                <a16:creationId xmlns:a16="http://schemas.microsoft.com/office/drawing/2014/main" id="{9E02EAD4-C9AA-306E-2DAE-812673A58ABB}"/>
              </a:ext>
            </a:extLst>
          </p:cNvPr>
          <p:cNvSpPr>
            <a:spLocks noChangeArrowheads="1"/>
          </p:cNvSpPr>
          <p:nvPr/>
        </p:nvSpPr>
        <p:spPr bwMode="auto">
          <a:xfrm>
            <a:off x="5657850" y="21336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1790" name="Rectangle 64">
            <a:extLst>
              <a:ext uri="{FF2B5EF4-FFF2-40B4-BE49-F238E27FC236}">
                <a16:creationId xmlns:a16="http://schemas.microsoft.com/office/drawing/2014/main" id="{54BB5504-5604-A274-65D7-7F1EDC3B8C76}"/>
              </a:ext>
            </a:extLst>
          </p:cNvPr>
          <p:cNvSpPr>
            <a:spLocks noChangeArrowheads="1"/>
          </p:cNvSpPr>
          <p:nvPr/>
        </p:nvSpPr>
        <p:spPr bwMode="auto">
          <a:xfrm>
            <a:off x="5829300" y="2286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1791" name="Rectangle 65">
            <a:extLst>
              <a:ext uri="{FF2B5EF4-FFF2-40B4-BE49-F238E27FC236}">
                <a16:creationId xmlns:a16="http://schemas.microsoft.com/office/drawing/2014/main" id="{8B842BE7-7B6E-0EF0-7292-B9599263E5EE}"/>
              </a:ext>
            </a:extLst>
          </p:cNvPr>
          <p:cNvSpPr>
            <a:spLocks noChangeArrowheads="1"/>
          </p:cNvSpPr>
          <p:nvPr/>
        </p:nvSpPr>
        <p:spPr bwMode="auto">
          <a:xfrm>
            <a:off x="6000750" y="2438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1792" name="Rectangle 66">
            <a:extLst>
              <a:ext uri="{FF2B5EF4-FFF2-40B4-BE49-F238E27FC236}">
                <a16:creationId xmlns:a16="http://schemas.microsoft.com/office/drawing/2014/main" id="{C7696D6E-558C-0D94-226E-F906DF83F157}"/>
              </a:ext>
            </a:extLst>
          </p:cNvPr>
          <p:cNvSpPr>
            <a:spLocks noChangeArrowheads="1"/>
          </p:cNvSpPr>
          <p:nvPr/>
        </p:nvSpPr>
        <p:spPr bwMode="auto">
          <a:xfrm>
            <a:off x="6172200" y="2590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1793" name="Rectangle 67">
            <a:extLst>
              <a:ext uri="{FF2B5EF4-FFF2-40B4-BE49-F238E27FC236}">
                <a16:creationId xmlns:a16="http://schemas.microsoft.com/office/drawing/2014/main" id="{FFD85F17-81BF-46BD-B5B4-43A79500D487}"/>
              </a:ext>
            </a:extLst>
          </p:cNvPr>
          <p:cNvSpPr>
            <a:spLocks noChangeArrowheads="1"/>
          </p:cNvSpPr>
          <p:nvPr/>
        </p:nvSpPr>
        <p:spPr bwMode="auto">
          <a:xfrm>
            <a:off x="6343650" y="2743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1794" name="Rectangle 68">
            <a:extLst>
              <a:ext uri="{FF2B5EF4-FFF2-40B4-BE49-F238E27FC236}">
                <a16:creationId xmlns:a16="http://schemas.microsoft.com/office/drawing/2014/main" id="{C00969D8-13CC-4667-EB0A-17CCFC331CAD}"/>
              </a:ext>
            </a:extLst>
          </p:cNvPr>
          <p:cNvSpPr>
            <a:spLocks noChangeArrowheads="1"/>
          </p:cNvSpPr>
          <p:nvPr/>
        </p:nvSpPr>
        <p:spPr bwMode="auto">
          <a:xfrm>
            <a:off x="5314950" y="28956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1795" name="Rectangle 69">
            <a:extLst>
              <a:ext uri="{FF2B5EF4-FFF2-40B4-BE49-F238E27FC236}">
                <a16:creationId xmlns:a16="http://schemas.microsoft.com/office/drawing/2014/main" id="{30570D8D-F059-BF64-F050-5137037175E3}"/>
              </a:ext>
            </a:extLst>
          </p:cNvPr>
          <p:cNvSpPr>
            <a:spLocks noChangeArrowheads="1"/>
          </p:cNvSpPr>
          <p:nvPr/>
        </p:nvSpPr>
        <p:spPr bwMode="auto">
          <a:xfrm>
            <a:off x="5486400" y="2819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1796" name="Rectangle 70">
            <a:extLst>
              <a:ext uri="{FF2B5EF4-FFF2-40B4-BE49-F238E27FC236}">
                <a16:creationId xmlns:a16="http://schemas.microsoft.com/office/drawing/2014/main" id="{30172E99-EBEF-58DF-67F5-544135B8EB88}"/>
              </a:ext>
            </a:extLst>
          </p:cNvPr>
          <p:cNvSpPr>
            <a:spLocks noChangeArrowheads="1"/>
          </p:cNvSpPr>
          <p:nvPr/>
        </p:nvSpPr>
        <p:spPr bwMode="auto">
          <a:xfrm>
            <a:off x="5486400" y="2743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1797" name="Rectangle 71">
            <a:extLst>
              <a:ext uri="{FF2B5EF4-FFF2-40B4-BE49-F238E27FC236}">
                <a16:creationId xmlns:a16="http://schemas.microsoft.com/office/drawing/2014/main" id="{17640AA8-9A15-DD1B-E7DD-D64A23B221B9}"/>
              </a:ext>
            </a:extLst>
          </p:cNvPr>
          <p:cNvSpPr>
            <a:spLocks noChangeArrowheads="1"/>
          </p:cNvSpPr>
          <p:nvPr/>
        </p:nvSpPr>
        <p:spPr bwMode="auto">
          <a:xfrm>
            <a:off x="6000750" y="2667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1798" name="Rectangle 72">
            <a:extLst>
              <a:ext uri="{FF2B5EF4-FFF2-40B4-BE49-F238E27FC236}">
                <a16:creationId xmlns:a16="http://schemas.microsoft.com/office/drawing/2014/main" id="{0437070A-36CA-D022-1C4D-5B1B759EDBE0}"/>
              </a:ext>
            </a:extLst>
          </p:cNvPr>
          <p:cNvSpPr>
            <a:spLocks noChangeArrowheads="1"/>
          </p:cNvSpPr>
          <p:nvPr/>
        </p:nvSpPr>
        <p:spPr bwMode="auto">
          <a:xfrm>
            <a:off x="7715250" y="2286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1799" name="Rectangle 73">
            <a:extLst>
              <a:ext uri="{FF2B5EF4-FFF2-40B4-BE49-F238E27FC236}">
                <a16:creationId xmlns:a16="http://schemas.microsoft.com/office/drawing/2014/main" id="{F4842642-0B22-F899-37E5-3B56C3227964}"/>
              </a:ext>
            </a:extLst>
          </p:cNvPr>
          <p:cNvSpPr>
            <a:spLocks noChangeArrowheads="1"/>
          </p:cNvSpPr>
          <p:nvPr/>
        </p:nvSpPr>
        <p:spPr bwMode="auto">
          <a:xfrm>
            <a:off x="6172200" y="2819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1800" name="Rectangle 74">
            <a:extLst>
              <a:ext uri="{FF2B5EF4-FFF2-40B4-BE49-F238E27FC236}">
                <a16:creationId xmlns:a16="http://schemas.microsoft.com/office/drawing/2014/main" id="{37F6B2CB-C9B4-AA06-EE1E-403C88E29446}"/>
              </a:ext>
            </a:extLst>
          </p:cNvPr>
          <p:cNvSpPr>
            <a:spLocks noChangeArrowheads="1"/>
          </p:cNvSpPr>
          <p:nvPr/>
        </p:nvSpPr>
        <p:spPr bwMode="auto">
          <a:xfrm>
            <a:off x="5143500" y="2819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1801" name="Rectangle 75">
            <a:extLst>
              <a:ext uri="{FF2B5EF4-FFF2-40B4-BE49-F238E27FC236}">
                <a16:creationId xmlns:a16="http://schemas.microsoft.com/office/drawing/2014/main" id="{F45A7684-AE4E-C67F-7107-C4E6A433670F}"/>
              </a:ext>
            </a:extLst>
          </p:cNvPr>
          <p:cNvSpPr>
            <a:spLocks noChangeArrowheads="1"/>
          </p:cNvSpPr>
          <p:nvPr/>
        </p:nvSpPr>
        <p:spPr bwMode="auto">
          <a:xfrm>
            <a:off x="5057775" y="3048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1802" name="Rectangle 76">
            <a:extLst>
              <a:ext uri="{FF2B5EF4-FFF2-40B4-BE49-F238E27FC236}">
                <a16:creationId xmlns:a16="http://schemas.microsoft.com/office/drawing/2014/main" id="{B0CE0AEA-B974-5482-89CE-6B22051F180B}"/>
              </a:ext>
            </a:extLst>
          </p:cNvPr>
          <p:cNvSpPr>
            <a:spLocks noChangeArrowheads="1"/>
          </p:cNvSpPr>
          <p:nvPr/>
        </p:nvSpPr>
        <p:spPr bwMode="auto">
          <a:xfrm>
            <a:off x="5314950" y="2362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1803" name="Rectangle 77">
            <a:extLst>
              <a:ext uri="{FF2B5EF4-FFF2-40B4-BE49-F238E27FC236}">
                <a16:creationId xmlns:a16="http://schemas.microsoft.com/office/drawing/2014/main" id="{5F45AC81-95FD-0535-0623-71FF1059EEEC}"/>
              </a:ext>
            </a:extLst>
          </p:cNvPr>
          <p:cNvSpPr>
            <a:spLocks noChangeArrowheads="1"/>
          </p:cNvSpPr>
          <p:nvPr/>
        </p:nvSpPr>
        <p:spPr bwMode="auto">
          <a:xfrm>
            <a:off x="5057775" y="2667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1804" name="Rectangle 78">
            <a:extLst>
              <a:ext uri="{FF2B5EF4-FFF2-40B4-BE49-F238E27FC236}">
                <a16:creationId xmlns:a16="http://schemas.microsoft.com/office/drawing/2014/main" id="{825882AA-11E8-67F8-B267-A5718B053C76}"/>
              </a:ext>
            </a:extLst>
          </p:cNvPr>
          <p:cNvSpPr>
            <a:spLocks noChangeArrowheads="1"/>
          </p:cNvSpPr>
          <p:nvPr/>
        </p:nvSpPr>
        <p:spPr bwMode="auto">
          <a:xfrm>
            <a:off x="5915025" y="1981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1805" name="Rectangle 79">
            <a:extLst>
              <a:ext uri="{FF2B5EF4-FFF2-40B4-BE49-F238E27FC236}">
                <a16:creationId xmlns:a16="http://schemas.microsoft.com/office/drawing/2014/main" id="{3CC72AB4-6625-6900-4F57-BF3CD638A9BF}"/>
              </a:ext>
            </a:extLst>
          </p:cNvPr>
          <p:cNvSpPr>
            <a:spLocks noChangeArrowheads="1"/>
          </p:cNvSpPr>
          <p:nvPr/>
        </p:nvSpPr>
        <p:spPr bwMode="auto">
          <a:xfrm>
            <a:off x="6343650" y="3124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1806" name="Rectangle 80">
            <a:extLst>
              <a:ext uri="{FF2B5EF4-FFF2-40B4-BE49-F238E27FC236}">
                <a16:creationId xmlns:a16="http://schemas.microsoft.com/office/drawing/2014/main" id="{25008EA9-8FCD-01EF-6DBF-559AB4D1F0EC}"/>
              </a:ext>
            </a:extLst>
          </p:cNvPr>
          <p:cNvSpPr>
            <a:spLocks noChangeArrowheads="1"/>
          </p:cNvSpPr>
          <p:nvPr/>
        </p:nvSpPr>
        <p:spPr bwMode="auto">
          <a:xfrm>
            <a:off x="5400675" y="3200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1807" name="Rectangle 81">
            <a:extLst>
              <a:ext uri="{FF2B5EF4-FFF2-40B4-BE49-F238E27FC236}">
                <a16:creationId xmlns:a16="http://schemas.microsoft.com/office/drawing/2014/main" id="{1257EB21-3F66-FF66-BD2D-1DF228288E70}"/>
              </a:ext>
            </a:extLst>
          </p:cNvPr>
          <p:cNvSpPr>
            <a:spLocks noChangeArrowheads="1"/>
          </p:cNvSpPr>
          <p:nvPr/>
        </p:nvSpPr>
        <p:spPr bwMode="auto">
          <a:xfrm>
            <a:off x="8658225" y="28194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1808" name="Rectangle 82">
            <a:extLst>
              <a:ext uri="{FF2B5EF4-FFF2-40B4-BE49-F238E27FC236}">
                <a16:creationId xmlns:a16="http://schemas.microsoft.com/office/drawing/2014/main" id="{85417326-E332-F6BA-A173-E7F41A4AD53F}"/>
              </a:ext>
            </a:extLst>
          </p:cNvPr>
          <p:cNvSpPr>
            <a:spLocks noChangeArrowheads="1"/>
          </p:cNvSpPr>
          <p:nvPr/>
        </p:nvSpPr>
        <p:spPr bwMode="auto">
          <a:xfrm>
            <a:off x="8572500" y="2209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1809" name="Rectangle 83">
            <a:extLst>
              <a:ext uri="{FF2B5EF4-FFF2-40B4-BE49-F238E27FC236}">
                <a16:creationId xmlns:a16="http://schemas.microsoft.com/office/drawing/2014/main" id="{7B56A859-6320-03FB-A07A-C338C31F1A2A}"/>
              </a:ext>
            </a:extLst>
          </p:cNvPr>
          <p:cNvSpPr>
            <a:spLocks noChangeArrowheads="1"/>
          </p:cNvSpPr>
          <p:nvPr/>
        </p:nvSpPr>
        <p:spPr bwMode="auto">
          <a:xfrm>
            <a:off x="9001125" y="22098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1810" name="Line 84">
            <a:extLst>
              <a:ext uri="{FF2B5EF4-FFF2-40B4-BE49-F238E27FC236}">
                <a16:creationId xmlns:a16="http://schemas.microsoft.com/office/drawing/2014/main" id="{C18240F5-83E1-12AE-2B42-2F5BEA7925ED}"/>
              </a:ext>
            </a:extLst>
          </p:cNvPr>
          <p:cNvSpPr>
            <a:spLocks noChangeShapeType="1"/>
          </p:cNvSpPr>
          <p:nvPr/>
        </p:nvSpPr>
        <p:spPr bwMode="auto">
          <a:xfrm>
            <a:off x="3686175" y="30480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811" name="Line 85">
            <a:extLst>
              <a:ext uri="{FF2B5EF4-FFF2-40B4-BE49-F238E27FC236}">
                <a16:creationId xmlns:a16="http://schemas.microsoft.com/office/drawing/2014/main" id="{6820EB44-03B5-E229-0673-4708211ED99C}"/>
              </a:ext>
            </a:extLst>
          </p:cNvPr>
          <p:cNvSpPr>
            <a:spLocks noChangeShapeType="1"/>
          </p:cNvSpPr>
          <p:nvPr/>
        </p:nvSpPr>
        <p:spPr bwMode="auto">
          <a:xfrm>
            <a:off x="600075" y="30480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812" name="Line 86">
            <a:extLst>
              <a:ext uri="{FF2B5EF4-FFF2-40B4-BE49-F238E27FC236}">
                <a16:creationId xmlns:a16="http://schemas.microsoft.com/office/drawing/2014/main" id="{624063CF-DDBC-86EC-10A3-FB0AA082717A}"/>
              </a:ext>
            </a:extLst>
          </p:cNvPr>
          <p:cNvSpPr>
            <a:spLocks noChangeShapeType="1"/>
          </p:cNvSpPr>
          <p:nvPr/>
        </p:nvSpPr>
        <p:spPr bwMode="auto">
          <a:xfrm>
            <a:off x="600075" y="3352800"/>
            <a:ext cx="3086100"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813" name="Text Box 87">
            <a:extLst>
              <a:ext uri="{FF2B5EF4-FFF2-40B4-BE49-F238E27FC236}">
                <a16:creationId xmlns:a16="http://schemas.microsoft.com/office/drawing/2014/main" id="{53AD47C4-EB0B-4ED8-6D3A-C208084458B9}"/>
              </a:ext>
            </a:extLst>
          </p:cNvPr>
          <p:cNvSpPr txBox="1">
            <a:spLocks noChangeArrowheads="1"/>
          </p:cNvSpPr>
          <p:nvPr/>
        </p:nvSpPr>
        <p:spPr bwMode="auto">
          <a:xfrm>
            <a:off x="857250" y="2971800"/>
            <a:ext cx="1073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a:t>Class 1</a:t>
            </a:r>
          </a:p>
        </p:txBody>
      </p:sp>
      <p:sp>
        <p:nvSpPr>
          <p:cNvPr id="31814" name="Line 88">
            <a:extLst>
              <a:ext uri="{FF2B5EF4-FFF2-40B4-BE49-F238E27FC236}">
                <a16:creationId xmlns:a16="http://schemas.microsoft.com/office/drawing/2014/main" id="{12FEC11F-0E8F-B2D7-0BA0-25004C89298F}"/>
              </a:ext>
            </a:extLst>
          </p:cNvPr>
          <p:cNvSpPr>
            <a:spLocks noChangeShapeType="1"/>
          </p:cNvSpPr>
          <p:nvPr/>
        </p:nvSpPr>
        <p:spPr bwMode="auto">
          <a:xfrm>
            <a:off x="4714875" y="33528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815" name="Line 89">
            <a:extLst>
              <a:ext uri="{FF2B5EF4-FFF2-40B4-BE49-F238E27FC236}">
                <a16:creationId xmlns:a16="http://schemas.microsoft.com/office/drawing/2014/main" id="{C3EF93F2-3B6B-8006-A59B-037F6521382D}"/>
              </a:ext>
            </a:extLst>
          </p:cNvPr>
          <p:cNvSpPr>
            <a:spLocks noChangeShapeType="1"/>
          </p:cNvSpPr>
          <p:nvPr/>
        </p:nvSpPr>
        <p:spPr bwMode="auto">
          <a:xfrm>
            <a:off x="1628775" y="33528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816" name="Line 90">
            <a:extLst>
              <a:ext uri="{FF2B5EF4-FFF2-40B4-BE49-F238E27FC236}">
                <a16:creationId xmlns:a16="http://schemas.microsoft.com/office/drawing/2014/main" id="{E1D220BD-FAB0-2C71-E1C8-C08FD9861990}"/>
              </a:ext>
            </a:extLst>
          </p:cNvPr>
          <p:cNvSpPr>
            <a:spLocks noChangeShapeType="1"/>
          </p:cNvSpPr>
          <p:nvPr/>
        </p:nvSpPr>
        <p:spPr bwMode="auto">
          <a:xfrm>
            <a:off x="1628775" y="3657600"/>
            <a:ext cx="3086100"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817" name="Text Box 91">
            <a:extLst>
              <a:ext uri="{FF2B5EF4-FFF2-40B4-BE49-F238E27FC236}">
                <a16:creationId xmlns:a16="http://schemas.microsoft.com/office/drawing/2014/main" id="{32D5884F-2B54-37A7-3DFC-7F587340C055}"/>
              </a:ext>
            </a:extLst>
          </p:cNvPr>
          <p:cNvSpPr txBox="1">
            <a:spLocks noChangeArrowheads="1"/>
          </p:cNvSpPr>
          <p:nvPr/>
        </p:nvSpPr>
        <p:spPr bwMode="auto">
          <a:xfrm>
            <a:off x="1971675" y="3276600"/>
            <a:ext cx="1073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a:t>Class 2</a:t>
            </a:r>
          </a:p>
        </p:txBody>
      </p:sp>
      <p:sp>
        <p:nvSpPr>
          <p:cNvPr id="31818" name="Line 92">
            <a:extLst>
              <a:ext uri="{FF2B5EF4-FFF2-40B4-BE49-F238E27FC236}">
                <a16:creationId xmlns:a16="http://schemas.microsoft.com/office/drawing/2014/main" id="{B02681C6-A9A0-8313-F986-7D4E34998C2A}"/>
              </a:ext>
            </a:extLst>
          </p:cNvPr>
          <p:cNvSpPr>
            <a:spLocks noChangeShapeType="1"/>
          </p:cNvSpPr>
          <p:nvPr/>
        </p:nvSpPr>
        <p:spPr bwMode="auto">
          <a:xfrm>
            <a:off x="6515100" y="36576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819" name="Line 93">
            <a:extLst>
              <a:ext uri="{FF2B5EF4-FFF2-40B4-BE49-F238E27FC236}">
                <a16:creationId xmlns:a16="http://schemas.microsoft.com/office/drawing/2014/main" id="{9D06D056-A5FF-FF96-FA0D-D06B8B353E32}"/>
              </a:ext>
            </a:extLst>
          </p:cNvPr>
          <p:cNvSpPr>
            <a:spLocks noChangeShapeType="1"/>
          </p:cNvSpPr>
          <p:nvPr/>
        </p:nvSpPr>
        <p:spPr bwMode="auto">
          <a:xfrm>
            <a:off x="3429000" y="36576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820" name="Line 94">
            <a:extLst>
              <a:ext uri="{FF2B5EF4-FFF2-40B4-BE49-F238E27FC236}">
                <a16:creationId xmlns:a16="http://schemas.microsoft.com/office/drawing/2014/main" id="{B774AC50-FEF1-26CE-2DB5-7A6FDFBEE22E}"/>
              </a:ext>
            </a:extLst>
          </p:cNvPr>
          <p:cNvSpPr>
            <a:spLocks noChangeShapeType="1"/>
          </p:cNvSpPr>
          <p:nvPr/>
        </p:nvSpPr>
        <p:spPr bwMode="auto">
          <a:xfrm>
            <a:off x="3429000" y="3962400"/>
            <a:ext cx="3086100"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821" name="Text Box 95">
            <a:extLst>
              <a:ext uri="{FF2B5EF4-FFF2-40B4-BE49-F238E27FC236}">
                <a16:creationId xmlns:a16="http://schemas.microsoft.com/office/drawing/2014/main" id="{634639A8-2C2C-5997-7C36-C55023E549A6}"/>
              </a:ext>
            </a:extLst>
          </p:cNvPr>
          <p:cNvSpPr txBox="1">
            <a:spLocks noChangeArrowheads="1"/>
          </p:cNvSpPr>
          <p:nvPr/>
        </p:nvSpPr>
        <p:spPr bwMode="auto">
          <a:xfrm>
            <a:off x="3514725" y="3581400"/>
            <a:ext cx="1073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a:t>Class 3</a:t>
            </a:r>
          </a:p>
        </p:txBody>
      </p:sp>
      <p:sp>
        <p:nvSpPr>
          <p:cNvPr id="31822" name="Line 96">
            <a:extLst>
              <a:ext uri="{FF2B5EF4-FFF2-40B4-BE49-F238E27FC236}">
                <a16:creationId xmlns:a16="http://schemas.microsoft.com/office/drawing/2014/main" id="{68DA2A7C-2E76-11F8-D4F3-7296405F25F9}"/>
              </a:ext>
            </a:extLst>
          </p:cNvPr>
          <p:cNvSpPr>
            <a:spLocks noChangeShapeType="1"/>
          </p:cNvSpPr>
          <p:nvPr/>
        </p:nvSpPr>
        <p:spPr bwMode="auto">
          <a:xfrm>
            <a:off x="7972425" y="39624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823" name="Line 97">
            <a:extLst>
              <a:ext uri="{FF2B5EF4-FFF2-40B4-BE49-F238E27FC236}">
                <a16:creationId xmlns:a16="http://schemas.microsoft.com/office/drawing/2014/main" id="{3CD93FF9-0E1F-4992-8547-60A129F47238}"/>
              </a:ext>
            </a:extLst>
          </p:cNvPr>
          <p:cNvSpPr>
            <a:spLocks noChangeShapeType="1"/>
          </p:cNvSpPr>
          <p:nvPr/>
        </p:nvSpPr>
        <p:spPr bwMode="auto">
          <a:xfrm>
            <a:off x="4886325" y="39624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824" name="Line 98">
            <a:extLst>
              <a:ext uri="{FF2B5EF4-FFF2-40B4-BE49-F238E27FC236}">
                <a16:creationId xmlns:a16="http://schemas.microsoft.com/office/drawing/2014/main" id="{B4815A48-8586-642C-C7D1-B92866DC3E2E}"/>
              </a:ext>
            </a:extLst>
          </p:cNvPr>
          <p:cNvSpPr>
            <a:spLocks noChangeShapeType="1"/>
          </p:cNvSpPr>
          <p:nvPr/>
        </p:nvSpPr>
        <p:spPr bwMode="auto">
          <a:xfrm>
            <a:off x="4886325" y="4267200"/>
            <a:ext cx="3086100"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825" name="Text Box 99">
            <a:extLst>
              <a:ext uri="{FF2B5EF4-FFF2-40B4-BE49-F238E27FC236}">
                <a16:creationId xmlns:a16="http://schemas.microsoft.com/office/drawing/2014/main" id="{3E3BA5EA-609D-9BD7-3098-0BFD1C451204}"/>
              </a:ext>
            </a:extLst>
          </p:cNvPr>
          <p:cNvSpPr txBox="1">
            <a:spLocks noChangeArrowheads="1"/>
          </p:cNvSpPr>
          <p:nvPr/>
        </p:nvSpPr>
        <p:spPr bwMode="auto">
          <a:xfrm>
            <a:off x="4972050" y="3886200"/>
            <a:ext cx="1073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a:t>Class 3</a:t>
            </a:r>
          </a:p>
        </p:txBody>
      </p:sp>
      <p:sp>
        <p:nvSpPr>
          <p:cNvPr id="31826" name="Text Box 100">
            <a:extLst>
              <a:ext uri="{FF2B5EF4-FFF2-40B4-BE49-F238E27FC236}">
                <a16:creationId xmlns:a16="http://schemas.microsoft.com/office/drawing/2014/main" id="{EE243316-6EBD-8389-8518-59E8F4390712}"/>
              </a:ext>
            </a:extLst>
          </p:cNvPr>
          <p:cNvSpPr txBox="1">
            <a:spLocks noChangeArrowheads="1"/>
          </p:cNvSpPr>
          <p:nvPr/>
        </p:nvSpPr>
        <p:spPr bwMode="auto">
          <a:xfrm>
            <a:off x="671513" y="917575"/>
            <a:ext cx="1073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a:t>Class 1</a:t>
            </a:r>
            <a:endParaRPr lang="en-US" altLang="en-US"/>
          </a:p>
        </p:txBody>
      </p:sp>
      <p:sp>
        <p:nvSpPr>
          <p:cNvPr id="31827" name="Text Box 101">
            <a:extLst>
              <a:ext uri="{FF2B5EF4-FFF2-40B4-BE49-F238E27FC236}">
                <a16:creationId xmlns:a16="http://schemas.microsoft.com/office/drawing/2014/main" id="{9AA47752-9C8B-0059-9994-8EABAE217C4A}"/>
              </a:ext>
            </a:extLst>
          </p:cNvPr>
          <p:cNvSpPr txBox="1">
            <a:spLocks noChangeArrowheads="1"/>
          </p:cNvSpPr>
          <p:nvPr/>
        </p:nvSpPr>
        <p:spPr bwMode="auto">
          <a:xfrm>
            <a:off x="461963" y="342900"/>
            <a:ext cx="3657600" cy="519113"/>
          </a:xfrm>
          <a:prstGeom prst="rect">
            <a:avLst/>
          </a:prstGeom>
          <a:noFill/>
          <a:ln>
            <a:noFill/>
          </a:ln>
          <a:effectLst/>
          <a:extLst>
            <a:ext uri="{909E8E84-426E-40DD-AFC4-6F175D3DCCD1}">
              <a14:hiddenFill xmlns:a14="http://schemas.microsoft.com/office/drawing/2010/main">
                <a:gradFill rotWithShape="0">
                  <a:gsLst>
                    <a:gs pos="0">
                      <a:srgbClr val="0066CC"/>
                    </a:gs>
                    <a:gs pos="100000">
                      <a:srgbClr val="002F5E"/>
                    </a:gs>
                  </a:gsLst>
                  <a:lin ang="5400000" scaled="1"/>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2800" i="1" u="sng"/>
              <a:t>Continuous Sliding Mile</a:t>
            </a:r>
            <a:endParaRPr lang="en-US" altLang="en-US" sz="2400"/>
          </a:p>
        </p:txBody>
      </p:sp>
      <p:sp>
        <p:nvSpPr>
          <p:cNvPr id="31828" name="Rectangle 102">
            <a:extLst>
              <a:ext uri="{FF2B5EF4-FFF2-40B4-BE49-F238E27FC236}">
                <a16:creationId xmlns:a16="http://schemas.microsoft.com/office/drawing/2014/main" id="{0B2E086D-B02A-E962-FD04-70367D7D75EF}"/>
              </a:ext>
            </a:extLst>
          </p:cNvPr>
          <p:cNvSpPr>
            <a:spLocks noChangeArrowheads="1"/>
          </p:cNvSpPr>
          <p:nvPr/>
        </p:nvSpPr>
        <p:spPr bwMode="auto">
          <a:xfrm>
            <a:off x="5483225" y="3124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1829" name="Rectangle 103">
            <a:extLst>
              <a:ext uri="{FF2B5EF4-FFF2-40B4-BE49-F238E27FC236}">
                <a16:creationId xmlns:a16="http://schemas.microsoft.com/office/drawing/2014/main" id="{56B44C1B-5357-FC85-9B18-5483F339D6CE}"/>
              </a:ext>
            </a:extLst>
          </p:cNvPr>
          <p:cNvSpPr>
            <a:spLocks noChangeArrowheads="1"/>
          </p:cNvSpPr>
          <p:nvPr/>
        </p:nvSpPr>
        <p:spPr bwMode="auto">
          <a:xfrm>
            <a:off x="5387975" y="30480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1830" name="Text Box 104">
            <a:extLst>
              <a:ext uri="{FF2B5EF4-FFF2-40B4-BE49-F238E27FC236}">
                <a16:creationId xmlns:a16="http://schemas.microsoft.com/office/drawing/2014/main" id="{779BE27E-A37C-6785-2E5B-D6CBADB950CB}"/>
              </a:ext>
            </a:extLst>
          </p:cNvPr>
          <p:cNvSpPr txBox="1">
            <a:spLocks noChangeArrowheads="1"/>
          </p:cNvSpPr>
          <p:nvPr/>
        </p:nvSpPr>
        <p:spPr bwMode="auto">
          <a:xfrm>
            <a:off x="4291013" y="2112963"/>
            <a:ext cx="3365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a:t>9</a:t>
            </a:r>
          </a:p>
        </p:txBody>
      </p:sp>
      <p:sp>
        <p:nvSpPr>
          <p:cNvPr id="31831" name="Rectangle 105">
            <a:extLst>
              <a:ext uri="{FF2B5EF4-FFF2-40B4-BE49-F238E27FC236}">
                <a16:creationId xmlns:a16="http://schemas.microsoft.com/office/drawing/2014/main" id="{1C7F4E97-F7B9-29DF-29FB-FC237084993B}"/>
              </a:ext>
            </a:extLst>
          </p:cNvPr>
          <p:cNvSpPr>
            <a:spLocks noChangeArrowheads="1"/>
          </p:cNvSpPr>
          <p:nvPr/>
        </p:nvSpPr>
        <p:spPr bwMode="auto">
          <a:xfrm>
            <a:off x="8382000" y="2362200"/>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1832" name="Rectangle 106">
            <a:extLst>
              <a:ext uri="{FF2B5EF4-FFF2-40B4-BE49-F238E27FC236}">
                <a16:creationId xmlns:a16="http://schemas.microsoft.com/office/drawing/2014/main" id="{8CDC6410-3A4B-21AA-4D62-13EF764EE85B}"/>
              </a:ext>
            </a:extLst>
          </p:cNvPr>
          <p:cNvSpPr>
            <a:spLocks noChangeArrowheads="1"/>
          </p:cNvSpPr>
          <p:nvPr/>
        </p:nvSpPr>
        <p:spPr bwMode="auto">
          <a:xfrm>
            <a:off x="7575550" y="2398713"/>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1833" name="Rectangle 107">
            <a:extLst>
              <a:ext uri="{FF2B5EF4-FFF2-40B4-BE49-F238E27FC236}">
                <a16:creationId xmlns:a16="http://schemas.microsoft.com/office/drawing/2014/main" id="{F77E0E00-BCCC-F443-F03B-E7BBFFF4B76E}"/>
              </a:ext>
            </a:extLst>
          </p:cNvPr>
          <p:cNvSpPr>
            <a:spLocks noChangeArrowheads="1"/>
          </p:cNvSpPr>
          <p:nvPr/>
        </p:nvSpPr>
        <p:spPr bwMode="auto">
          <a:xfrm>
            <a:off x="7524750" y="2257425"/>
            <a:ext cx="85725" cy="76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2B07BB"/>
              </a:buClr>
              <a:buSzPct val="65000"/>
              <a:buFont typeface="GeographicSymbols" pitchFamily="2" charset="2"/>
              <a:buChar char="¹"/>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Tree>
  </p:cSld>
  <p:clrMapOvr>
    <a:masterClrMapping/>
  </p:clrMapOvr>
  <p:transition>
    <p:blinds dir="vert"/>
  </p:transition>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New Roman" panose="02020603050405020304"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New Roman" panose="02020603050405020304" pitchFamily="18" charset="0"/>
          </a:defRPr>
        </a:defPPr>
      </a:lstStyle>
    </a:lnDef>
  </a:objectDefaults>
  <a:extraClrSchemeLst>
    <a:extraClrScheme>
      <a:clrScheme name="Default Design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
    <a:dk1>
      <a:srgbClr val="000000"/>
    </a:dk1>
    <a:lt1>
      <a:srgbClr val="C20000"/>
    </a:lt1>
    <a:dk2>
      <a:srgbClr val="000000"/>
    </a:dk2>
    <a:lt2>
      <a:srgbClr val="808080"/>
    </a:lt2>
    <a:accent1>
      <a:srgbClr val="00C1C2"/>
    </a:accent1>
    <a:accent2>
      <a:srgbClr val="FFFFFF"/>
    </a:accent2>
    <a:accent3>
      <a:srgbClr val="DDAAAA"/>
    </a:accent3>
    <a:accent4>
      <a:srgbClr val="000000"/>
    </a:accent4>
    <a:accent5>
      <a:srgbClr val="AADDDD"/>
    </a:accent5>
    <a:accent6>
      <a:srgbClr val="E7E7E7"/>
    </a:accent6>
    <a:hlink>
      <a:srgbClr val="D2D2D2"/>
    </a:hlink>
    <a:folHlink>
      <a:srgbClr val="A2A2A2"/>
    </a:folHlink>
  </a:clrScheme>
</a:themeOverride>
</file>

<file path=ppt/theme/themeOverride2.xml><?xml version="1.0" encoding="utf-8"?>
<a:themeOverride xmlns:a="http://schemas.openxmlformats.org/drawingml/2006/main">
  <a:clrScheme name="">
    <a:dk1>
      <a:srgbClr val="000000"/>
    </a:dk1>
    <a:lt1>
      <a:srgbClr val="C20000"/>
    </a:lt1>
    <a:dk2>
      <a:srgbClr val="000000"/>
    </a:dk2>
    <a:lt2>
      <a:srgbClr val="808080"/>
    </a:lt2>
    <a:accent1>
      <a:srgbClr val="00C1C2"/>
    </a:accent1>
    <a:accent2>
      <a:srgbClr val="FFFFFF"/>
    </a:accent2>
    <a:accent3>
      <a:srgbClr val="DDAAAA"/>
    </a:accent3>
    <a:accent4>
      <a:srgbClr val="000000"/>
    </a:accent4>
    <a:accent5>
      <a:srgbClr val="AADDDD"/>
    </a:accent5>
    <a:accent6>
      <a:srgbClr val="E7E7E7"/>
    </a:accent6>
    <a:hlink>
      <a:srgbClr val="D2D2D2"/>
    </a:hlink>
    <a:folHlink>
      <a:srgbClr val="A2A2A2"/>
    </a:folHlink>
  </a:clrScheme>
</a:themeOverride>
</file>

<file path=ppt/theme/themeOverride3.xml><?xml version="1.0" encoding="utf-8"?>
<a:themeOverride xmlns:a="http://schemas.openxmlformats.org/drawingml/2006/main">
  <a:clrScheme name="">
    <a:dk1>
      <a:srgbClr val="000000"/>
    </a:dk1>
    <a:lt1>
      <a:srgbClr val="C20000"/>
    </a:lt1>
    <a:dk2>
      <a:srgbClr val="000000"/>
    </a:dk2>
    <a:lt2>
      <a:srgbClr val="808080"/>
    </a:lt2>
    <a:accent1>
      <a:srgbClr val="00C1C2"/>
    </a:accent1>
    <a:accent2>
      <a:srgbClr val="FFFFFF"/>
    </a:accent2>
    <a:accent3>
      <a:srgbClr val="DDAAAA"/>
    </a:accent3>
    <a:accent4>
      <a:srgbClr val="000000"/>
    </a:accent4>
    <a:accent5>
      <a:srgbClr val="AADDDD"/>
    </a:accent5>
    <a:accent6>
      <a:srgbClr val="E7E7E7"/>
    </a:accent6>
    <a:hlink>
      <a:srgbClr val="D2D2D2"/>
    </a:hlink>
    <a:folHlink>
      <a:srgbClr val="A2A2A2"/>
    </a:folHlink>
  </a:clrScheme>
</a:themeOverride>
</file>

<file path=ppt/theme/themeOverride4.xml><?xml version="1.0" encoding="utf-8"?>
<a:themeOverride xmlns:a="http://schemas.openxmlformats.org/drawingml/2006/main">
  <a:clrScheme name="">
    <a:dk1>
      <a:srgbClr val="000000"/>
    </a:dk1>
    <a:lt1>
      <a:srgbClr val="C20000"/>
    </a:lt1>
    <a:dk2>
      <a:srgbClr val="000000"/>
    </a:dk2>
    <a:lt2>
      <a:srgbClr val="808080"/>
    </a:lt2>
    <a:accent1>
      <a:srgbClr val="00C1C2"/>
    </a:accent1>
    <a:accent2>
      <a:srgbClr val="FFFFFF"/>
    </a:accent2>
    <a:accent3>
      <a:srgbClr val="DDAAAA"/>
    </a:accent3>
    <a:accent4>
      <a:srgbClr val="000000"/>
    </a:accent4>
    <a:accent5>
      <a:srgbClr val="AADDDD"/>
    </a:accent5>
    <a:accent6>
      <a:srgbClr val="E7E7E7"/>
    </a:accent6>
    <a:hlink>
      <a:srgbClr val="D2D2D2"/>
    </a:hlink>
    <a:folHlink>
      <a:srgbClr val="A2A2A2"/>
    </a:folHlink>
  </a:clrScheme>
</a:themeOverride>
</file>

<file path=ppt/theme/themeOverride5.xml><?xml version="1.0" encoding="utf-8"?>
<a:themeOverride xmlns:a="http://schemas.openxmlformats.org/drawingml/2006/main">
  <a:clrScheme name="">
    <a:dk1>
      <a:srgbClr val="000000"/>
    </a:dk1>
    <a:lt1>
      <a:srgbClr val="C20000"/>
    </a:lt1>
    <a:dk2>
      <a:srgbClr val="000000"/>
    </a:dk2>
    <a:lt2>
      <a:srgbClr val="808080"/>
    </a:lt2>
    <a:accent1>
      <a:srgbClr val="00C1C2"/>
    </a:accent1>
    <a:accent2>
      <a:srgbClr val="FFFFFF"/>
    </a:accent2>
    <a:accent3>
      <a:srgbClr val="DDAAAA"/>
    </a:accent3>
    <a:accent4>
      <a:srgbClr val="000000"/>
    </a:accent4>
    <a:accent5>
      <a:srgbClr val="AADDDD"/>
    </a:accent5>
    <a:accent6>
      <a:srgbClr val="E7E7E7"/>
    </a:accent6>
    <a:hlink>
      <a:srgbClr val="D2D2D2"/>
    </a:hlink>
    <a:folHlink>
      <a:srgbClr val="A2A2A2"/>
    </a:folHlink>
  </a:clrScheme>
</a:themeOverride>
</file>

<file path=docProps/app.xml><?xml version="1.0" encoding="utf-8"?>
<Properties xmlns="http://schemas.openxmlformats.org/officeDocument/2006/extended-properties" xmlns:vt="http://schemas.openxmlformats.org/officeDocument/2006/docPropsVTypes">
  <TotalTime>9978</TotalTime>
  <Words>2904</Words>
  <Application>Microsoft Office PowerPoint</Application>
  <PresentationFormat>35mm Slides</PresentationFormat>
  <Paragraphs>302</Paragraphs>
  <Slides>24</Slides>
  <Notes>24</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24</vt:i4>
      </vt:variant>
    </vt:vector>
  </HeadingPairs>
  <TitlesOfParts>
    <vt:vector size="32" baseType="lpstr">
      <vt:lpstr>Aero</vt:lpstr>
      <vt:lpstr>Arial</vt:lpstr>
      <vt:lpstr>Bauhaus 93</vt:lpstr>
      <vt:lpstr>Book Antiqua</vt:lpstr>
      <vt:lpstr>GeographicSymbols</vt:lpstr>
      <vt:lpstr>Monotype Sorts</vt:lpstr>
      <vt:lpstr>Times New Roman</vt:lpstr>
      <vt:lpstr>Default Design</vt:lpstr>
      <vt:lpstr>PowerPoint Presentation</vt:lpstr>
      <vt:lpstr>Class Location Definition §192.5</vt:lpstr>
      <vt:lpstr>Class Location Unit</vt:lpstr>
      <vt:lpstr>Class Location Unit</vt:lpstr>
      <vt:lpstr>Class Location Unit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Clustering</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DeWitt Burdeaux</dc:creator>
  <cp:lastModifiedBy>Robert Wilson</cp:lastModifiedBy>
  <cp:revision>163</cp:revision>
  <cp:lastPrinted>1999-10-20T21:11:08Z</cp:lastPrinted>
  <dcterms:created xsi:type="dcterms:W3CDTF">1996-02-13T21:36:52Z</dcterms:created>
  <dcterms:modified xsi:type="dcterms:W3CDTF">2025-10-10T04:04:18Z</dcterms:modified>
</cp:coreProperties>
</file>