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4"/>
    <p:sldMasterId id="2147483765" r:id="rId5"/>
    <p:sldMasterId id="2147483690" r:id="rId6"/>
  </p:sldMasterIdLst>
  <p:notesMasterIdLst>
    <p:notesMasterId r:id="rId50"/>
  </p:notesMasterIdLst>
  <p:handoutMasterIdLst>
    <p:handoutMasterId r:id="rId51"/>
  </p:handoutMasterIdLst>
  <p:sldIdLst>
    <p:sldId id="141169193" r:id="rId7"/>
    <p:sldId id="2147483387" r:id="rId8"/>
    <p:sldId id="2147483389" r:id="rId9"/>
    <p:sldId id="2147483352" r:id="rId10"/>
    <p:sldId id="2147483368" r:id="rId11"/>
    <p:sldId id="2147483398" r:id="rId12"/>
    <p:sldId id="2147483369" r:id="rId13"/>
    <p:sldId id="2147483391" r:id="rId14"/>
    <p:sldId id="2147483392" r:id="rId15"/>
    <p:sldId id="2147483370" r:id="rId16"/>
    <p:sldId id="2147483399" r:id="rId17"/>
    <p:sldId id="2147483363" r:id="rId18"/>
    <p:sldId id="2147483367" r:id="rId19"/>
    <p:sldId id="2147483371" r:id="rId20"/>
    <p:sldId id="2147483372" r:id="rId21"/>
    <p:sldId id="2147483373" r:id="rId22"/>
    <p:sldId id="2147483374" r:id="rId23"/>
    <p:sldId id="2147483375" r:id="rId24"/>
    <p:sldId id="2147483376" r:id="rId25"/>
    <p:sldId id="2147483377" r:id="rId26"/>
    <p:sldId id="2147483378" r:id="rId27"/>
    <p:sldId id="2147483379" r:id="rId28"/>
    <p:sldId id="2147483380" r:id="rId29"/>
    <p:sldId id="2147483382" r:id="rId30"/>
    <p:sldId id="2147483396" r:id="rId31"/>
    <p:sldId id="2147483397" r:id="rId32"/>
    <p:sldId id="2147483394" r:id="rId33"/>
    <p:sldId id="2147483395" r:id="rId34"/>
    <p:sldId id="2147483409" r:id="rId35"/>
    <p:sldId id="2147483411" r:id="rId36"/>
    <p:sldId id="2147483366" r:id="rId37"/>
    <p:sldId id="2147483400" r:id="rId38"/>
    <p:sldId id="2147483401" r:id="rId39"/>
    <p:sldId id="2147483402" r:id="rId40"/>
    <p:sldId id="2147483403" r:id="rId41"/>
    <p:sldId id="2147483404" r:id="rId42"/>
    <p:sldId id="2147483405" r:id="rId43"/>
    <p:sldId id="2147483406" r:id="rId44"/>
    <p:sldId id="2147483407" r:id="rId45"/>
    <p:sldId id="2147483412" r:id="rId46"/>
    <p:sldId id="2147483414" r:id="rId47"/>
    <p:sldId id="2147483413" r:id="rId48"/>
    <p:sldId id="14116921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2" pos="2586" userDrawn="1">
          <p15:clr>
            <a:srgbClr val="A4A3A4"/>
          </p15:clr>
        </p15:guide>
        <p15:guide id="3" pos="5171" userDrawn="1">
          <p15:clr>
            <a:srgbClr val="A4A3A4"/>
          </p15:clr>
        </p15:guide>
        <p15:guide id="4" pos="7363" userDrawn="1">
          <p15:clr>
            <a:srgbClr val="A4A3A4"/>
          </p15:clr>
        </p15:guide>
        <p15:guide id="5"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15A24-3AEF-DB43-28CB-9AC78F608E64}" name="Mark Urban" initials="" userId="S::murban@dragos.com::9c24b68f-e949-4828-9b70-83c1c44bc2e8" providerId="AD"/>
  <p188:author id="{07A7AE86-121E-9F29-FC04-90A2FAC43213}" name="Mark Packham" initials="MP" userId="S::mpackham@dragos.com::0e0e6ee5-837b-44fc-a032-aedb93e86e8f" providerId="AD"/>
  <p188:author id="{3ABF1994-C346-AF3F-6FD1-38BDDAE76F87}" name="Ben Miller" initials="BM" userId="S::bmiller@dragos.com::9cdd058f-8ad4-4c2a-8795-6ca5c91f7254" providerId="AD"/>
  <p188:author id="{9C9F4DB1-7CFA-7B14-8FC2-61161AD9CC48}" name="Joanne Rasch" initials="JR" userId="S::jrasch@dragos.com::d6519973-cf1b-4939-bda7-325d7be8b38d" providerId="AD"/>
  <p188:author id="{B3B430B8-8A5B-68E8-4CCE-40EE149B097D}" name="Ryan Brown" initials="" userId="S::rbrown@dragos.com::568eedc0-ea33-4c82-b8b2-d978daafabe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995"/>
    <a:srgbClr val="000000"/>
    <a:srgbClr val="F5A621"/>
    <a:srgbClr val="FFFFFF"/>
    <a:srgbClr val="E3E9EE"/>
    <a:srgbClr val="7AB042"/>
    <a:srgbClr val="2CBCB6"/>
    <a:srgbClr val="0A1212"/>
    <a:srgbClr val="000018"/>
    <a:srgbClr val="06151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6F21F-6CC6-1043-BD0C-481528BF5A95}" v="158" dt="2025-09-08T21:31:32.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3"/>
    <p:restoredTop sz="85199"/>
  </p:normalViewPr>
  <p:slideViewPr>
    <p:cSldViewPr snapToGrid="0">
      <p:cViewPr varScale="1">
        <p:scale>
          <a:sx n="101" d="100"/>
          <a:sy n="101" d="100"/>
        </p:scale>
        <p:origin x="688" y="488"/>
      </p:cViewPr>
      <p:guideLst>
        <p:guide pos="240"/>
        <p:guide pos="2586"/>
        <p:guide pos="5171"/>
        <p:guide pos="7363"/>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Miller" userId="9cdd058f-8ad4-4c2a-8795-6ca5c91f7254" providerId="ADAL" clId="{C2DB2430-61DC-54A9-AF29-6B26740350D1}"/>
    <pc:docChg chg="undo custSel addSld delSld modSld">
      <pc:chgData name="Ben Miller" userId="9cdd058f-8ad4-4c2a-8795-6ca5c91f7254" providerId="ADAL" clId="{C2DB2430-61DC-54A9-AF29-6B26740350D1}" dt="2025-09-08T22:16:03.616" v="5763" actId="20577"/>
      <pc:docMkLst>
        <pc:docMk/>
      </pc:docMkLst>
      <pc:sldChg chg="addSp delSp modSp mod modClrScheme chgLayout">
        <pc:chgData name="Ben Miller" userId="9cdd058f-8ad4-4c2a-8795-6ca5c91f7254" providerId="ADAL" clId="{C2DB2430-61DC-54A9-AF29-6B26740350D1}" dt="2025-09-08T12:48:26.471" v="2802" actId="1035"/>
        <pc:sldMkLst>
          <pc:docMk/>
          <pc:sldMk cId="3788595608" sldId="141169193"/>
        </pc:sldMkLst>
        <pc:spChg chg="mod ord">
          <ac:chgData name="Ben Miller" userId="9cdd058f-8ad4-4c2a-8795-6ca5c91f7254" providerId="ADAL" clId="{C2DB2430-61DC-54A9-AF29-6B26740350D1}" dt="2025-09-08T12:48:09.273" v="2774" actId="700"/>
          <ac:spMkLst>
            <pc:docMk/>
            <pc:sldMk cId="3788595608" sldId="141169193"/>
            <ac:spMk id="2" creationId="{D8AEE4C0-2E07-FE5F-D6B7-15C602BA82E5}"/>
          </ac:spMkLst>
        </pc:spChg>
        <pc:spChg chg="del mod">
          <ac:chgData name="Ben Miller" userId="9cdd058f-8ad4-4c2a-8795-6ca5c91f7254" providerId="ADAL" clId="{C2DB2430-61DC-54A9-AF29-6B26740350D1}" dt="2025-09-08T12:48:19.391" v="2778"/>
          <ac:spMkLst>
            <pc:docMk/>
            <pc:sldMk cId="3788595608" sldId="141169193"/>
            <ac:spMk id="3" creationId="{856DE2E5-9D0E-215F-B4BE-F9D476EACC87}"/>
          </ac:spMkLst>
        </pc:spChg>
        <pc:spChg chg="mod ord">
          <ac:chgData name="Ben Miller" userId="9cdd058f-8ad4-4c2a-8795-6ca5c91f7254" providerId="ADAL" clId="{C2DB2430-61DC-54A9-AF29-6B26740350D1}" dt="2025-09-08T12:48:26.471" v="2802" actId="1035"/>
          <ac:spMkLst>
            <pc:docMk/>
            <pc:sldMk cId="3788595608" sldId="141169193"/>
            <ac:spMk id="4" creationId="{A40224D3-08AA-F6AB-1EA6-50CEB7D9A1F6}"/>
          </ac:spMkLst>
        </pc:spChg>
        <pc:spChg chg="add mod ord">
          <ac:chgData name="Ben Miller" userId="9cdd058f-8ad4-4c2a-8795-6ca5c91f7254" providerId="ADAL" clId="{C2DB2430-61DC-54A9-AF29-6B26740350D1}" dt="2025-09-08T12:48:15.536" v="2776"/>
          <ac:spMkLst>
            <pc:docMk/>
            <pc:sldMk cId="3788595608" sldId="141169193"/>
            <ac:spMk id="15" creationId="{33B0A53B-AA4C-924A-1942-D1A3FCBB13ED}"/>
          </ac:spMkLst>
        </pc:spChg>
      </pc:sldChg>
      <pc:sldChg chg="modSp mod">
        <pc:chgData name="Ben Miller" userId="9cdd058f-8ad4-4c2a-8795-6ca5c91f7254" providerId="ADAL" clId="{C2DB2430-61DC-54A9-AF29-6B26740350D1}" dt="2025-09-08T22:16:03.616" v="5763" actId="20577"/>
        <pc:sldMkLst>
          <pc:docMk/>
          <pc:sldMk cId="3381278264" sldId="141169210"/>
        </pc:sldMkLst>
        <pc:spChg chg="mod">
          <ac:chgData name="Ben Miller" userId="9cdd058f-8ad4-4c2a-8795-6ca5c91f7254" providerId="ADAL" clId="{C2DB2430-61DC-54A9-AF29-6B26740350D1}" dt="2025-09-08T22:16:03.616" v="5763" actId="20577"/>
          <ac:spMkLst>
            <pc:docMk/>
            <pc:sldMk cId="3381278264" sldId="141169210"/>
            <ac:spMk id="15" creationId="{F8F5BC37-5E62-326A-EC92-8072D24D9968}"/>
          </ac:spMkLst>
        </pc:spChg>
      </pc:sldChg>
      <pc:sldChg chg="del">
        <pc:chgData name="Ben Miller" userId="9cdd058f-8ad4-4c2a-8795-6ca5c91f7254" providerId="ADAL" clId="{C2DB2430-61DC-54A9-AF29-6B26740350D1}" dt="2025-09-08T21:17:44.146" v="4554" actId="2696"/>
        <pc:sldMkLst>
          <pc:docMk/>
          <pc:sldMk cId="177354342" sldId="2147482845"/>
        </pc:sldMkLst>
      </pc:sldChg>
      <pc:sldChg chg="del">
        <pc:chgData name="Ben Miller" userId="9cdd058f-8ad4-4c2a-8795-6ca5c91f7254" providerId="ADAL" clId="{C2DB2430-61DC-54A9-AF29-6B26740350D1}" dt="2025-09-08T21:17:44.161" v="4559" actId="2696"/>
        <pc:sldMkLst>
          <pc:docMk/>
          <pc:sldMk cId="757995253" sldId="2147482847"/>
        </pc:sldMkLst>
      </pc:sldChg>
      <pc:sldChg chg="del">
        <pc:chgData name="Ben Miller" userId="9cdd058f-8ad4-4c2a-8795-6ca5c91f7254" providerId="ADAL" clId="{C2DB2430-61DC-54A9-AF29-6B26740350D1}" dt="2025-09-08T21:17:44.065" v="4539" actId="2696"/>
        <pc:sldMkLst>
          <pc:docMk/>
          <pc:sldMk cId="1997264458" sldId="2147482850"/>
        </pc:sldMkLst>
      </pc:sldChg>
      <pc:sldChg chg="del">
        <pc:chgData name="Ben Miller" userId="9cdd058f-8ad4-4c2a-8795-6ca5c91f7254" providerId="ADAL" clId="{C2DB2430-61DC-54A9-AF29-6B26740350D1}" dt="2025-09-08T21:17:44.050" v="4536" actId="2696"/>
        <pc:sldMkLst>
          <pc:docMk/>
          <pc:sldMk cId="2499695284" sldId="2147483164"/>
        </pc:sldMkLst>
      </pc:sldChg>
      <pc:sldChg chg="del">
        <pc:chgData name="Ben Miller" userId="9cdd058f-8ad4-4c2a-8795-6ca5c91f7254" providerId="ADAL" clId="{C2DB2430-61DC-54A9-AF29-6B26740350D1}" dt="2025-09-08T21:17:44.099" v="4546" actId="2696"/>
        <pc:sldMkLst>
          <pc:docMk/>
          <pc:sldMk cId="4060815328" sldId="2147483165"/>
        </pc:sldMkLst>
      </pc:sldChg>
      <pc:sldChg chg="del">
        <pc:chgData name="Ben Miller" userId="9cdd058f-8ad4-4c2a-8795-6ca5c91f7254" providerId="ADAL" clId="{C2DB2430-61DC-54A9-AF29-6B26740350D1}" dt="2025-09-08T21:17:44.075" v="4542" actId="2696"/>
        <pc:sldMkLst>
          <pc:docMk/>
          <pc:sldMk cId="4030002775" sldId="2147483176"/>
        </pc:sldMkLst>
      </pc:sldChg>
      <pc:sldChg chg="del">
        <pc:chgData name="Ben Miller" userId="9cdd058f-8ad4-4c2a-8795-6ca5c91f7254" providerId="ADAL" clId="{C2DB2430-61DC-54A9-AF29-6B26740350D1}" dt="2025-09-08T21:17:44.153" v="4557" actId="2696"/>
        <pc:sldMkLst>
          <pc:docMk/>
          <pc:sldMk cId="381108664" sldId="2147483177"/>
        </pc:sldMkLst>
      </pc:sldChg>
      <pc:sldChg chg="del">
        <pc:chgData name="Ben Miller" userId="9cdd058f-8ad4-4c2a-8795-6ca5c91f7254" providerId="ADAL" clId="{C2DB2430-61DC-54A9-AF29-6B26740350D1}" dt="2025-09-08T21:17:44.047" v="4535" actId="2696"/>
        <pc:sldMkLst>
          <pc:docMk/>
          <pc:sldMk cId="2897271068" sldId="2147483186"/>
        </pc:sldMkLst>
      </pc:sldChg>
      <pc:sldChg chg="del">
        <pc:chgData name="Ben Miller" userId="9cdd058f-8ad4-4c2a-8795-6ca5c91f7254" providerId="ADAL" clId="{C2DB2430-61DC-54A9-AF29-6B26740350D1}" dt="2025-09-08T21:17:44.067" v="4540" actId="2696"/>
        <pc:sldMkLst>
          <pc:docMk/>
          <pc:sldMk cId="3819866198" sldId="2147483191"/>
        </pc:sldMkLst>
      </pc:sldChg>
      <pc:sldChg chg="del">
        <pc:chgData name="Ben Miller" userId="9cdd058f-8ad4-4c2a-8795-6ca5c91f7254" providerId="ADAL" clId="{C2DB2430-61DC-54A9-AF29-6B26740350D1}" dt="2025-09-08T21:17:44.077" v="4543" actId="2696"/>
        <pc:sldMkLst>
          <pc:docMk/>
          <pc:sldMk cId="810731854" sldId="2147483197"/>
        </pc:sldMkLst>
      </pc:sldChg>
      <pc:sldChg chg="del">
        <pc:chgData name="Ben Miller" userId="9cdd058f-8ad4-4c2a-8795-6ca5c91f7254" providerId="ADAL" clId="{C2DB2430-61DC-54A9-AF29-6B26740350D1}" dt="2025-09-08T21:17:44.097" v="4545" actId="2696"/>
        <pc:sldMkLst>
          <pc:docMk/>
          <pc:sldMk cId="615862349" sldId="2147483204"/>
        </pc:sldMkLst>
      </pc:sldChg>
      <pc:sldChg chg="del">
        <pc:chgData name="Ben Miller" userId="9cdd058f-8ad4-4c2a-8795-6ca5c91f7254" providerId="ADAL" clId="{C2DB2430-61DC-54A9-AF29-6B26740350D1}" dt="2025-09-08T21:17:44.114" v="4551" actId="2696"/>
        <pc:sldMkLst>
          <pc:docMk/>
          <pc:sldMk cId="1662312665" sldId="2147483209"/>
        </pc:sldMkLst>
      </pc:sldChg>
      <pc:sldChg chg="del">
        <pc:chgData name="Ben Miller" userId="9cdd058f-8ad4-4c2a-8795-6ca5c91f7254" providerId="ADAL" clId="{C2DB2430-61DC-54A9-AF29-6B26740350D1}" dt="2025-09-08T21:17:44.197" v="4567" actId="2696"/>
        <pc:sldMkLst>
          <pc:docMk/>
          <pc:sldMk cId="2750972023" sldId="2147483211"/>
        </pc:sldMkLst>
      </pc:sldChg>
      <pc:sldChg chg="del">
        <pc:chgData name="Ben Miller" userId="9cdd058f-8ad4-4c2a-8795-6ca5c91f7254" providerId="ADAL" clId="{C2DB2430-61DC-54A9-AF29-6B26740350D1}" dt="2025-09-08T21:17:44.045" v="4534" actId="2696"/>
        <pc:sldMkLst>
          <pc:docMk/>
          <pc:sldMk cId="1926696298" sldId="2147483212"/>
        </pc:sldMkLst>
      </pc:sldChg>
      <pc:sldChg chg="del">
        <pc:chgData name="Ben Miller" userId="9cdd058f-8ad4-4c2a-8795-6ca5c91f7254" providerId="ADAL" clId="{C2DB2430-61DC-54A9-AF29-6B26740350D1}" dt="2025-09-08T21:17:44.187" v="4566" actId="2696"/>
        <pc:sldMkLst>
          <pc:docMk/>
          <pc:sldMk cId="38727328" sldId="2147483215"/>
        </pc:sldMkLst>
      </pc:sldChg>
      <pc:sldChg chg="del">
        <pc:chgData name="Ben Miller" userId="9cdd058f-8ad4-4c2a-8795-6ca5c91f7254" providerId="ADAL" clId="{C2DB2430-61DC-54A9-AF29-6B26740350D1}" dt="2025-09-08T21:17:44.095" v="4544" actId="2696"/>
        <pc:sldMkLst>
          <pc:docMk/>
          <pc:sldMk cId="488015952" sldId="2147483217"/>
        </pc:sldMkLst>
      </pc:sldChg>
      <pc:sldChg chg="del">
        <pc:chgData name="Ben Miller" userId="9cdd058f-8ad4-4c2a-8795-6ca5c91f7254" providerId="ADAL" clId="{C2DB2430-61DC-54A9-AF29-6B26740350D1}" dt="2025-09-08T21:17:44.184" v="4563" actId="2696"/>
        <pc:sldMkLst>
          <pc:docMk/>
          <pc:sldMk cId="77947" sldId="2147483233"/>
        </pc:sldMkLst>
      </pc:sldChg>
      <pc:sldChg chg="del">
        <pc:chgData name="Ben Miller" userId="9cdd058f-8ad4-4c2a-8795-6ca5c91f7254" providerId="ADAL" clId="{C2DB2430-61DC-54A9-AF29-6B26740350D1}" dt="2025-09-08T21:17:44.147" v="4555" actId="2696"/>
        <pc:sldMkLst>
          <pc:docMk/>
          <pc:sldMk cId="4279841671" sldId="2147483234"/>
        </pc:sldMkLst>
      </pc:sldChg>
      <pc:sldChg chg="del">
        <pc:chgData name="Ben Miller" userId="9cdd058f-8ad4-4c2a-8795-6ca5c91f7254" providerId="ADAL" clId="{C2DB2430-61DC-54A9-AF29-6B26740350D1}" dt="2025-09-08T21:17:44.105" v="4549" actId="2696"/>
        <pc:sldMkLst>
          <pc:docMk/>
          <pc:sldMk cId="2023756444" sldId="2147483240"/>
        </pc:sldMkLst>
      </pc:sldChg>
      <pc:sldChg chg="del">
        <pc:chgData name="Ben Miller" userId="9cdd058f-8ad4-4c2a-8795-6ca5c91f7254" providerId="ADAL" clId="{C2DB2430-61DC-54A9-AF29-6B26740350D1}" dt="2025-09-08T21:17:44.155" v="4558" actId="2696"/>
        <pc:sldMkLst>
          <pc:docMk/>
          <pc:sldMk cId="1831038818" sldId="2147483241"/>
        </pc:sldMkLst>
      </pc:sldChg>
      <pc:sldChg chg="del">
        <pc:chgData name="Ben Miller" userId="9cdd058f-8ad4-4c2a-8795-6ca5c91f7254" providerId="ADAL" clId="{C2DB2430-61DC-54A9-AF29-6B26740350D1}" dt="2025-09-08T21:17:44.152" v="4556" actId="2696"/>
        <pc:sldMkLst>
          <pc:docMk/>
          <pc:sldMk cId="550670213" sldId="2147483242"/>
        </pc:sldMkLst>
      </pc:sldChg>
      <pc:sldChg chg="del">
        <pc:chgData name="Ben Miller" userId="9cdd058f-8ad4-4c2a-8795-6ca5c91f7254" providerId="ADAL" clId="{C2DB2430-61DC-54A9-AF29-6B26740350D1}" dt="2025-09-08T21:17:44.103" v="4548" actId="2696"/>
        <pc:sldMkLst>
          <pc:docMk/>
          <pc:sldMk cId="3067761458" sldId="2147483243"/>
        </pc:sldMkLst>
      </pc:sldChg>
      <pc:sldChg chg="del">
        <pc:chgData name="Ben Miller" userId="9cdd058f-8ad4-4c2a-8795-6ca5c91f7254" providerId="ADAL" clId="{C2DB2430-61DC-54A9-AF29-6B26740350D1}" dt="2025-09-08T21:17:44.187" v="4565" actId="2696"/>
        <pc:sldMkLst>
          <pc:docMk/>
          <pc:sldMk cId="2142228165" sldId="2147483244"/>
        </pc:sldMkLst>
      </pc:sldChg>
      <pc:sldChg chg="del">
        <pc:chgData name="Ben Miller" userId="9cdd058f-8ad4-4c2a-8795-6ca5c91f7254" providerId="ADAL" clId="{C2DB2430-61DC-54A9-AF29-6B26740350D1}" dt="2025-09-08T21:17:44.106" v="4550" actId="2696"/>
        <pc:sldMkLst>
          <pc:docMk/>
          <pc:sldMk cId="4017130612" sldId="2147483320"/>
        </pc:sldMkLst>
      </pc:sldChg>
      <pc:sldChg chg="del">
        <pc:chgData name="Ben Miller" userId="9cdd058f-8ad4-4c2a-8795-6ca5c91f7254" providerId="ADAL" clId="{C2DB2430-61DC-54A9-AF29-6B26740350D1}" dt="2025-09-08T21:17:44.052" v="4537" actId="2696"/>
        <pc:sldMkLst>
          <pc:docMk/>
          <pc:sldMk cId="238213245" sldId="2147483321"/>
        </pc:sldMkLst>
      </pc:sldChg>
      <pc:sldChg chg="del">
        <pc:chgData name="Ben Miller" userId="9cdd058f-8ad4-4c2a-8795-6ca5c91f7254" providerId="ADAL" clId="{C2DB2430-61DC-54A9-AF29-6B26740350D1}" dt="2025-09-08T21:17:44.162" v="4560" actId="2696"/>
        <pc:sldMkLst>
          <pc:docMk/>
          <pc:sldMk cId="2996823220" sldId="2147483350"/>
        </pc:sldMkLst>
      </pc:sldChg>
      <pc:sldChg chg="del">
        <pc:chgData name="Ben Miller" userId="9cdd058f-8ad4-4c2a-8795-6ca5c91f7254" providerId="ADAL" clId="{C2DB2430-61DC-54A9-AF29-6B26740350D1}" dt="2025-09-08T21:17:44.185" v="4564" actId="2696"/>
        <pc:sldMkLst>
          <pc:docMk/>
          <pc:sldMk cId="820355213" sldId="2147483351"/>
        </pc:sldMkLst>
      </pc:sldChg>
      <pc:sldChg chg="modSp mod">
        <pc:chgData name="Ben Miller" userId="9cdd058f-8ad4-4c2a-8795-6ca5c91f7254" providerId="ADAL" clId="{C2DB2430-61DC-54A9-AF29-6B26740350D1}" dt="2025-09-08T13:55:23.613" v="3793" actId="20577"/>
        <pc:sldMkLst>
          <pc:docMk/>
          <pc:sldMk cId="1037216997" sldId="2147483352"/>
        </pc:sldMkLst>
        <pc:spChg chg="mod">
          <ac:chgData name="Ben Miller" userId="9cdd058f-8ad4-4c2a-8795-6ca5c91f7254" providerId="ADAL" clId="{C2DB2430-61DC-54A9-AF29-6B26740350D1}" dt="2025-09-08T13:55:23.613" v="3793" actId="20577"/>
          <ac:spMkLst>
            <pc:docMk/>
            <pc:sldMk cId="1037216997" sldId="2147483352"/>
            <ac:spMk id="6" creationId="{3FDF7765-BA1B-2C1B-7397-E46E493C44A3}"/>
          </ac:spMkLst>
        </pc:spChg>
      </pc:sldChg>
      <pc:sldChg chg="del">
        <pc:chgData name="Ben Miller" userId="9cdd058f-8ad4-4c2a-8795-6ca5c91f7254" providerId="ADAL" clId="{C2DB2430-61DC-54A9-AF29-6B26740350D1}" dt="2025-09-08T21:17:44.036" v="4531" actId="2696"/>
        <pc:sldMkLst>
          <pc:docMk/>
          <pc:sldMk cId="392646194" sldId="2147483353"/>
        </pc:sldMkLst>
      </pc:sldChg>
      <pc:sldChg chg="del">
        <pc:chgData name="Ben Miller" userId="9cdd058f-8ad4-4c2a-8795-6ca5c91f7254" providerId="ADAL" clId="{C2DB2430-61DC-54A9-AF29-6B26740350D1}" dt="2025-09-08T21:17:44.068" v="4541" actId="2696"/>
        <pc:sldMkLst>
          <pc:docMk/>
          <pc:sldMk cId="2870133086" sldId="2147483354"/>
        </pc:sldMkLst>
      </pc:sldChg>
      <pc:sldChg chg="del">
        <pc:chgData name="Ben Miller" userId="9cdd058f-8ad4-4c2a-8795-6ca5c91f7254" providerId="ADAL" clId="{C2DB2430-61DC-54A9-AF29-6B26740350D1}" dt="2025-09-08T21:17:44.119" v="4553" actId="2696"/>
        <pc:sldMkLst>
          <pc:docMk/>
          <pc:sldMk cId="3116210743" sldId="2147483355"/>
        </pc:sldMkLst>
      </pc:sldChg>
      <pc:sldChg chg="del">
        <pc:chgData name="Ben Miller" userId="9cdd058f-8ad4-4c2a-8795-6ca5c91f7254" providerId="ADAL" clId="{C2DB2430-61DC-54A9-AF29-6B26740350D1}" dt="2025-09-08T21:17:44.100" v="4547" actId="2696"/>
        <pc:sldMkLst>
          <pc:docMk/>
          <pc:sldMk cId="422988119" sldId="2147483356"/>
        </pc:sldMkLst>
      </pc:sldChg>
      <pc:sldChg chg="del">
        <pc:chgData name="Ben Miller" userId="9cdd058f-8ad4-4c2a-8795-6ca5c91f7254" providerId="ADAL" clId="{C2DB2430-61DC-54A9-AF29-6B26740350D1}" dt="2025-09-08T21:17:44.182" v="4562" actId="2696"/>
        <pc:sldMkLst>
          <pc:docMk/>
          <pc:sldMk cId="1506816735" sldId="2147483357"/>
        </pc:sldMkLst>
      </pc:sldChg>
      <pc:sldChg chg="del">
        <pc:chgData name="Ben Miller" userId="9cdd058f-8ad4-4c2a-8795-6ca5c91f7254" providerId="ADAL" clId="{C2DB2430-61DC-54A9-AF29-6B26740350D1}" dt="2025-09-08T21:17:44.040" v="4532" actId="2696"/>
        <pc:sldMkLst>
          <pc:docMk/>
          <pc:sldMk cId="1254590942" sldId="2147483358"/>
        </pc:sldMkLst>
      </pc:sldChg>
      <pc:sldChg chg="del">
        <pc:chgData name="Ben Miller" userId="9cdd058f-8ad4-4c2a-8795-6ca5c91f7254" providerId="ADAL" clId="{C2DB2430-61DC-54A9-AF29-6B26740350D1}" dt="2025-09-08T21:17:44.169" v="4561" actId="2696"/>
        <pc:sldMkLst>
          <pc:docMk/>
          <pc:sldMk cId="1739506489" sldId="2147483359"/>
        </pc:sldMkLst>
      </pc:sldChg>
      <pc:sldChg chg="del">
        <pc:chgData name="Ben Miller" userId="9cdd058f-8ad4-4c2a-8795-6ca5c91f7254" providerId="ADAL" clId="{C2DB2430-61DC-54A9-AF29-6B26740350D1}" dt="2025-09-08T21:17:44.115" v="4552" actId="2696"/>
        <pc:sldMkLst>
          <pc:docMk/>
          <pc:sldMk cId="3765287998" sldId="2147483360"/>
        </pc:sldMkLst>
      </pc:sldChg>
      <pc:sldChg chg="del">
        <pc:chgData name="Ben Miller" userId="9cdd058f-8ad4-4c2a-8795-6ca5c91f7254" providerId="ADAL" clId="{C2DB2430-61DC-54A9-AF29-6B26740350D1}" dt="2025-09-08T21:17:44.062" v="4538" actId="2696"/>
        <pc:sldMkLst>
          <pc:docMk/>
          <pc:sldMk cId="3295763876" sldId="2147483361"/>
        </pc:sldMkLst>
      </pc:sldChg>
      <pc:sldChg chg="del">
        <pc:chgData name="Ben Miller" userId="9cdd058f-8ad4-4c2a-8795-6ca5c91f7254" providerId="ADAL" clId="{C2DB2430-61DC-54A9-AF29-6B26740350D1}" dt="2025-09-08T21:17:44.042" v="4533" actId="2696"/>
        <pc:sldMkLst>
          <pc:docMk/>
          <pc:sldMk cId="1930799837" sldId="2147483362"/>
        </pc:sldMkLst>
      </pc:sldChg>
      <pc:sldChg chg="modSp mod">
        <pc:chgData name="Ben Miller" userId="9cdd058f-8ad4-4c2a-8795-6ca5c91f7254" providerId="ADAL" clId="{C2DB2430-61DC-54A9-AF29-6B26740350D1}" dt="2025-09-08T13:55:15.974" v="3792" actId="20577"/>
        <pc:sldMkLst>
          <pc:docMk/>
          <pc:sldMk cId="2215530674" sldId="2147483363"/>
        </pc:sldMkLst>
        <pc:spChg chg="mod">
          <ac:chgData name="Ben Miller" userId="9cdd058f-8ad4-4c2a-8795-6ca5c91f7254" providerId="ADAL" clId="{C2DB2430-61DC-54A9-AF29-6B26740350D1}" dt="2025-09-08T13:55:15.974" v="3792" actId="20577"/>
          <ac:spMkLst>
            <pc:docMk/>
            <pc:sldMk cId="2215530674" sldId="2147483363"/>
            <ac:spMk id="6" creationId="{88938E11-4C6B-E494-4428-42F9C4A4FC30}"/>
          </ac:spMkLst>
        </pc:spChg>
      </pc:sldChg>
      <pc:sldChg chg="del">
        <pc:chgData name="Ben Miller" userId="9cdd058f-8ad4-4c2a-8795-6ca5c91f7254" providerId="ADAL" clId="{C2DB2430-61DC-54A9-AF29-6B26740350D1}" dt="2025-09-08T11:42:19.092" v="480" actId="2696"/>
        <pc:sldMkLst>
          <pc:docMk/>
          <pc:sldMk cId="3135315850" sldId="2147483365"/>
        </pc:sldMkLst>
      </pc:sldChg>
      <pc:sldChg chg="modSp mod">
        <pc:chgData name="Ben Miller" userId="9cdd058f-8ad4-4c2a-8795-6ca5c91f7254" providerId="ADAL" clId="{C2DB2430-61DC-54A9-AF29-6B26740350D1}" dt="2025-09-08T13:55:02.715" v="3790" actId="20577"/>
        <pc:sldMkLst>
          <pc:docMk/>
          <pc:sldMk cId="58823158" sldId="2147483366"/>
        </pc:sldMkLst>
        <pc:spChg chg="mod">
          <ac:chgData name="Ben Miller" userId="9cdd058f-8ad4-4c2a-8795-6ca5c91f7254" providerId="ADAL" clId="{C2DB2430-61DC-54A9-AF29-6B26740350D1}" dt="2025-09-08T13:55:02.715" v="3790" actId="20577"/>
          <ac:spMkLst>
            <pc:docMk/>
            <pc:sldMk cId="58823158" sldId="2147483366"/>
            <ac:spMk id="6" creationId="{A9C419A2-A48D-CEAF-0C63-8C7D19789DFE}"/>
          </ac:spMkLst>
        </pc:spChg>
      </pc:sldChg>
      <pc:sldChg chg="modNotesTx">
        <pc:chgData name="Ben Miller" userId="9cdd058f-8ad4-4c2a-8795-6ca5c91f7254" providerId="ADAL" clId="{C2DB2430-61DC-54A9-AF29-6B26740350D1}" dt="2025-09-08T22:04:27.285" v="5405" actId="20577"/>
        <pc:sldMkLst>
          <pc:docMk/>
          <pc:sldMk cId="2457742199" sldId="2147483367"/>
        </pc:sldMkLst>
      </pc:sldChg>
      <pc:sldChg chg="addSp modSp mod">
        <pc:chgData name="Ben Miller" userId="9cdd058f-8ad4-4c2a-8795-6ca5c91f7254" providerId="ADAL" clId="{C2DB2430-61DC-54A9-AF29-6B26740350D1}" dt="2025-09-08T11:34:32.090" v="216" actId="114"/>
        <pc:sldMkLst>
          <pc:docMk/>
          <pc:sldMk cId="3369516773" sldId="2147483369"/>
        </pc:sldMkLst>
        <pc:spChg chg="add mod">
          <ac:chgData name="Ben Miller" userId="9cdd058f-8ad4-4c2a-8795-6ca5c91f7254" providerId="ADAL" clId="{C2DB2430-61DC-54A9-AF29-6B26740350D1}" dt="2025-09-08T11:34:32.090" v="216" actId="114"/>
          <ac:spMkLst>
            <pc:docMk/>
            <pc:sldMk cId="3369516773" sldId="2147483369"/>
            <ac:spMk id="4" creationId="{D1EDD64F-A999-0812-371C-10CABF11198A}"/>
          </ac:spMkLst>
        </pc:spChg>
      </pc:sldChg>
      <pc:sldChg chg="modSp mod">
        <pc:chgData name="Ben Miller" userId="9cdd058f-8ad4-4c2a-8795-6ca5c91f7254" providerId="ADAL" clId="{C2DB2430-61DC-54A9-AF29-6B26740350D1}" dt="2025-09-08T22:01:52.753" v="5338" actId="20577"/>
        <pc:sldMkLst>
          <pc:docMk/>
          <pc:sldMk cId="2952730670" sldId="2147483370"/>
        </pc:sldMkLst>
        <pc:spChg chg="mod">
          <ac:chgData name="Ben Miller" userId="9cdd058f-8ad4-4c2a-8795-6ca5c91f7254" providerId="ADAL" clId="{C2DB2430-61DC-54A9-AF29-6B26740350D1}" dt="2025-09-08T22:01:52.753" v="5338" actId="20577"/>
          <ac:spMkLst>
            <pc:docMk/>
            <pc:sldMk cId="2952730670" sldId="2147483370"/>
            <ac:spMk id="2" creationId="{A4DD9917-AE78-1D46-29FB-BA9279F69ADF}"/>
          </ac:spMkLst>
        </pc:spChg>
        <pc:spChg chg="mod">
          <ac:chgData name="Ben Miller" userId="9cdd058f-8ad4-4c2a-8795-6ca5c91f7254" providerId="ADAL" clId="{C2DB2430-61DC-54A9-AF29-6B26740350D1}" dt="2025-09-08T12:47:22.395" v="2756" actId="313"/>
          <ac:spMkLst>
            <pc:docMk/>
            <pc:sldMk cId="2952730670" sldId="2147483370"/>
            <ac:spMk id="3" creationId="{5A6E3474-1C82-B720-09B2-1FCC0F2B1543}"/>
          </ac:spMkLst>
        </pc:spChg>
      </pc:sldChg>
      <pc:sldChg chg="del mod modShow">
        <pc:chgData name="Ben Miller" userId="9cdd058f-8ad4-4c2a-8795-6ca5c91f7254" providerId="ADAL" clId="{C2DB2430-61DC-54A9-AF29-6B26740350D1}" dt="2025-09-08T22:07:51.544" v="5406" actId="2696"/>
        <pc:sldMkLst>
          <pc:docMk/>
          <pc:sldMk cId="4216078084" sldId="2147483381"/>
        </pc:sldMkLst>
      </pc:sldChg>
      <pc:sldChg chg="modSp del mod">
        <pc:chgData name="Ben Miller" userId="9cdd058f-8ad4-4c2a-8795-6ca5c91f7254" providerId="ADAL" clId="{C2DB2430-61DC-54A9-AF29-6B26740350D1}" dt="2025-09-08T13:49:27.280" v="3750" actId="2696"/>
        <pc:sldMkLst>
          <pc:docMk/>
          <pc:sldMk cId="219568024" sldId="2147483383"/>
        </pc:sldMkLst>
        <pc:spChg chg="mod">
          <ac:chgData name="Ben Miller" userId="9cdd058f-8ad4-4c2a-8795-6ca5c91f7254" providerId="ADAL" clId="{C2DB2430-61DC-54A9-AF29-6B26740350D1}" dt="2025-09-08T13:44:30.273" v="3584" actId="20577"/>
          <ac:spMkLst>
            <pc:docMk/>
            <pc:sldMk cId="219568024" sldId="2147483383"/>
            <ac:spMk id="8" creationId="{7D54B31E-776F-0C89-6DD1-FBF392BBE94B}"/>
          </ac:spMkLst>
        </pc:spChg>
      </pc:sldChg>
      <pc:sldChg chg="modSp del mod">
        <pc:chgData name="Ben Miller" userId="9cdd058f-8ad4-4c2a-8795-6ca5c91f7254" providerId="ADAL" clId="{C2DB2430-61DC-54A9-AF29-6B26740350D1}" dt="2025-09-08T11:42:19.104" v="483" actId="2696"/>
        <pc:sldMkLst>
          <pc:docMk/>
          <pc:sldMk cId="1954011022" sldId="2147483384"/>
        </pc:sldMkLst>
        <pc:spChg chg="mod">
          <ac:chgData name="Ben Miller" userId="9cdd058f-8ad4-4c2a-8795-6ca5c91f7254" providerId="ADAL" clId="{C2DB2430-61DC-54A9-AF29-6B26740350D1}" dt="2025-09-08T11:41:51.934" v="479" actId="20577"/>
          <ac:spMkLst>
            <pc:docMk/>
            <pc:sldMk cId="1954011022" sldId="2147483384"/>
            <ac:spMk id="12" creationId="{D3BEE3FE-CC4A-F489-417F-38DD2F16B356}"/>
          </ac:spMkLst>
        </pc:spChg>
      </pc:sldChg>
      <pc:sldChg chg="del">
        <pc:chgData name="Ben Miller" userId="9cdd058f-8ad4-4c2a-8795-6ca5c91f7254" providerId="ADAL" clId="{C2DB2430-61DC-54A9-AF29-6B26740350D1}" dt="2025-09-08T11:42:19.097" v="482" actId="2696"/>
        <pc:sldMkLst>
          <pc:docMk/>
          <pc:sldMk cId="1325673997" sldId="2147483385"/>
        </pc:sldMkLst>
      </pc:sldChg>
      <pc:sldChg chg="del">
        <pc:chgData name="Ben Miller" userId="9cdd058f-8ad4-4c2a-8795-6ca5c91f7254" providerId="ADAL" clId="{C2DB2430-61DC-54A9-AF29-6B26740350D1}" dt="2025-09-08T11:42:19.095" v="481" actId="2696"/>
        <pc:sldMkLst>
          <pc:docMk/>
          <pc:sldMk cId="3265015732" sldId="2147483386"/>
        </pc:sldMkLst>
      </pc:sldChg>
      <pc:sldChg chg="modSp del mod">
        <pc:chgData name="Ben Miller" userId="9cdd058f-8ad4-4c2a-8795-6ca5c91f7254" providerId="ADAL" clId="{C2DB2430-61DC-54A9-AF29-6B26740350D1}" dt="2025-09-08T12:50:56.343" v="2803" actId="2696"/>
        <pc:sldMkLst>
          <pc:docMk/>
          <pc:sldMk cId="206989357" sldId="2147483387"/>
        </pc:sldMkLst>
        <pc:spChg chg="mod">
          <ac:chgData name="Ben Miller" userId="9cdd058f-8ad4-4c2a-8795-6ca5c91f7254" providerId="ADAL" clId="{C2DB2430-61DC-54A9-AF29-6B26740350D1}" dt="2025-09-08T11:40:30.304" v="474" actId="14100"/>
          <ac:spMkLst>
            <pc:docMk/>
            <pc:sldMk cId="206989357" sldId="2147483387"/>
            <ac:spMk id="3" creationId="{73D7854E-042A-ADBD-EAA0-26DEC177F4CE}"/>
          </ac:spMkLst>
        </pc:spChg>
      </pc:sldChg>
      <pc:sldChg chg="add">
        <pc:chgData name="Ben Miller" userId="9cdd058f-8ad4-4c2a-8795-6ca5c91f7254" providerId="ADAL" clId="{C2DB2430-61DC-54A9-AF29-6B26740350D1}" dt="2025-09-08T12:51:01.183" v="2804"/>
        <pc:sldMkLst>
          <pc:docMk/>
          <pc:sldMk cId="2176482903" sldId="2147483387"/>
        </pc:sldMkLst>
      </pc:sldChg>
      <pc:sldChg chg="del">
        <pc:chgData name="Ben Miller" userId="9cdd058f-8ad4-4c2a-8795-6ca5c91f7254" providerId="ADAL" clId="{C2DB2430-61DC-54A9-AF29-6B26740350D1}" dt="2025-09-08T11:41:18.853" v="477" actId="2696"/>
        <pc:sldMkLst>
          <pc:docMk/>
          <pc:sldMk cId="950530695" sldId="2147483388"/>
        </pc:sldMkLst>
      </pc:sldChg>
      <pc:sldChg chg="addSp delSp modSp add mod modClrScheme chgLayout">
        <pc:chgData name="Ben Miller" userId="9cdd058f-8ad4-4c2a-8795-6ca5c91f7254" providerId="ADAL" clId="{C2DB2430-61DC-54A9-AF29-6B26740350D1}" dt="2025-09-08T12:52:31.507" v="2820" actId="20577"/>
        <pc:sldMkLst>
          <pc:docMk/>
          <pc:sldMk cId="2947415855" sldId="2147483389"/>
        </pc:sldMkLst>
        <pc:spChg chg="mod ord">
          <ac:chgData name="Ben Miller" userId="9cdd058f-8ad4-4c2a-8795-6ca5c91f7254" providerId="ADAL" clId="{C2DB2430-61DC-54A9-AF29-6B26740350D1}" dt="2025-09-08T12:52:08.979" v="2807" actId="700"/>
          <ac:spMkLst>
            <pc:docMk/>
            <pc:sldMk cId="2947415855" sldId="2147483389"/>
            <ac:spMk id="2" creationId="{9A1DCD1B-7BFE-2375-55CB-1E3731C6302B}"/>
          </ac:spMkLst>
        </pc:spChg>
        <pc:spChg chg="add del mod ord">
          <ac:chgData name="Ben Miller" userId="9cdd058f-8ad4-4c2a-8795-6ca5c91f7254" providerId="ADAL" clId="{C2DB2430-61DC-54A9-AF29-6B26740350D1}" dt="2025-09-08T12:52:06.139" v="2806" actId="700"/>
          <ac:spMkLst>
            <pc:docMk/>
            <pc:sldMk cId="2947415855" sldId="2147483389"/>
            <ac:spMk id="3" creationId="{21E9D64F-F008-D76A-261A-1EAD0F6D5DF0}"/>
          </ac:spMkLst>
        </pc:spChg>
        <pc:spChg chg="mod ord">
          <ac:chgData name="Ben Miller" userId="9cdd058f-8ad4-4c2a-8795-6ca5c91f7254" providerId="ADAL" clId="{C2DB2430-61DC-54A9-AF29-6B26740350D1}" dt="2025-09-08T12:52:08.979" v="2807" actId="700"/>
          <ac:spMkLst>
            <pc:docMk/>
            <pc:sldMk cId="2947415855" sldId="2147483389"/>
            <ac:spMk id="4" creationId="{5811D6E3-60FE-CF77-EDD9-C49AE16E1133}"/>
          </ac:spMkLst>
        </pc:spChg>
        <pc:spChg chg="add del mod ord">
          <ac:chgData name="Ben Miller" userId="9cdd058f-8ad4-4c2a-8795-6ca5c91f7254" providerId="ADAL" clId="{C2DB2430-61DC-54A9-AF29-6B26740350D1}" dt="2025-09-08T12:52:08.979" v="2807" actId="700"/>
          <ac:spMkLst>
            <pc:docMk/>
            <pc:sldMk cId="2947415855" sldId="2147483389"/>
            <ac:spMk id="5" creationId="{C1F50CA3-2F7E-7AA1-894C-13A784935C05}"/>
          </ac:spMkLst>
        </pc:spChg>
        <pc:spChg chg="add mod ord">
          <ac:chgData name="Ben Miller" userId="9cdd058f-8ad4-4c2a-8795-6ca5c91f7254" providerId="ADAL" clId="{C2DB2430-61DC-54A9-AF29-6B26740350D1}" dt="2025-09-08T12:52:31.507" v="2820" actId="20577"/>
          <ac:spMkLst>
            <pc:docMk/>
            <pc:sldMk cId="2947415855" sldId="2147483389"/>
            <ac:spMk id="6" creationId="{CCF1D60B-91A2-353B-8D64-A9BDF5C6C00F}"/>
          </ac:spMkLst>
        </pc:spChg>
        <pc:spChg chg="del">
          <ac:chgData name="Ben Miller" userId="9cdd058f-8ad4-4c2a-8795-6ca5c91f7254" providerId="ADAL" clId="{C2DB2430-61DC-54A9-AF29-6B26740350D1}" dt="2025-09-08T12:52:03.332" v="2805" actId="700"/>
          <ac:spMkLst>
            <pc:docMk/>
            <pc:sldMk cId="2947415855" sldId="2147483389"/>
            <ac:spMk id="12" creationId="{FC1473DC-56F8-6836-E5E1-896924CB45DD}"/>
          </ac:spMkLst>
        </pc:spChg>
        <pc:graphicFrameChg chg="mod ord">
          <ac:chgData name="Ben Miller" userId="9cdd058f-8ad4-4c2a-8795-6ca5c91f7254" providerId="ADAL" clId="{C2DB2430-61DC-54A9-AF29-6B26740350D1}" dt="2025-09-08T12:52:08.979" v="2807" actId="700"/>
          <ac:graphicFrameMkLst>
            <pc:docMk/>
            <pc:sldMk cId="2947415855" sldId="2147483389"/>
            <ac:graphicFrameMk id="8" creationId="{9A14F194-961F-79C1-8D7C-B7E8E3BCDE46}"/>
          </ac:graphicFrameMkLst>
        </pc:graphicFrameChg>
      </pc:sldChg>
      <pc:sldChg chg="modSp del mod">
        <pc:chgData name="Ben Miller" userId="9cdd058f-8ad4-4c2a-8795-6ca5c91f7254" providerId="ADAL" clId="{C2DB2430-61DC-54A9-AF29-6B26740350D1}" dt="2025-09-08T12:50:56.343" v="2803" actId="2696"/>
        <pc:sldMkLst>
          <pc:docMk/>
          <pc:sldMk cId="4164848249" sldId="2147483389"/>
        </pc:sldMkLst>
        <pc:spChg chg="mod">
          <ac:chgData name="Ben Miller" userId="9cdd058f-8ad4-4c2a-8795-6ca5c91f7254" providerId="ADAL" clId="{C2DB2430-61DC-54A9-AF29-6B26740350D1}" dt="2025-09-08T11:41:11.966" v="476" actId="20577"/>
          <ac:spMkLst>
            <pc:docMk/>
            <pc:sldMk cId="4164848249" sldId="2147483389"/>
            <ac:spMk id="4" creationId="{5811D6E3-60FE-CF77-EDD9-C49AE16E1133}"/>
          </ac:spMkLst>
        </pc:spChg>
      </pc:sldChg>
      <pc:sldChg chg="del">
        <pc:chgData name="Ben Miller" userId="9cdd058f-8ad4-4c2a-8795-6ca5c91f7254" providerId="ADAL" clId="{C2DB2430-61DC-54A9-AF29-6B26740350D1}" dt="2025-09-08T11:40:07.765" v="471" actId="2696"/>
        <pc:sldMkLst>
          <pc:docMk/>
          <pc:sldMk cId="3717036095" sldId="2147483390"/>
        </pc:sldMkLst>
      </pc:sldChg>
      <pc:sldChg chg="modSp add mod">
        <pc:chgData name="Ben Miller" userId="9cdd058f-8ad4-4c2a-8795-6ca5c91f7254" providerId="ADAL" clId="{C2DB2430-61DC-54A9-AF29-6B26740350D1}" dt="2025-09-08T11:36:59.558" v="328" actId="14100"/>
        <pc:sldMkLst>
          <pc:docMk/>
          <pc:sldMk cId="1029817963" sldId="2147483391"/>
        </pc:sldMkLst>
        <pc:spChg chg="mod">
          <ac:chgData name="Ben Miller" userId="9cdd058f-8ad4-4c2a-8795-6ca5c91f7254" providerId="ADAL" clId="{C2DB2430-61DC-54A9-AF29-6B26740350D1}" dt="2025-09-08T11:36:59.558" v="328" actId="14100"/>
          <ac:spMkLst>
            <pc:docMk/>
            <pc:sldMk cId="1029817963" sldId="2147483391"/>
            <ac:spMk id="4" creationId="{A21E3888-61C0-47C0-4551-F46F339A62A5}"/>
          </ac:spMkLst>
        </pc:spChg>
      </pc:sldChg>
      <pc:sldChg chg="modSp add mod">
        <pc:chgData name="Ben Miller" userId="9cdd058f-8ad4-4c2a-8795-6ca5c91f7254" providerId="ADAL" clId="{C2DB2430-61DC-54A9-AF29-6B26740350D1}" dt="2025-09-08T11:39:47.703" v="470" actId="14100"/>
        <pc:sldMkLst>
          <pc:docMk/>
          <pc:sldMk cId="3131673664" sldId="2147483392"/>
        </pc:sldMkLst>
        <pc:spChg chg="mod">
          <ac:chgData name="Ben Miller" userId="9cdd058f-8ad4-4c2a-8795-6ca5c91f7254" providerId="ADAL" clId="{C2DB2430-61DC-54A9-AF29-6B26740350D1}" dt="2025-09-08T11:39:47.703" v="470" actId="14100"/>
          <ac:spMkLst>
            <pc:docMk/>
            <pc:sldMk cId="3131673664" sldId="2147483392"/>
            <ac:spMk id="4" creationId="{3D8C3962-AE4F-A63F-D5E6-F7F39BCC6D1B}"/>
          </ac:spMkLst>
        </pc:spChg>
      </pc:sldChg>
      <pc:sldChg chg="addSp delSp modSp new del mod modClrScheme chgLayout">
        <pc:chgData name="Ben Miller" userId="9cdd058f-8ad4-4c2a-8795-6ca5c91f7254" providerId="ADAL" clId="{C2DB2430-61DC-54A9-AF29-6B26740350D1}" dt="2025-09-08T13:18:10.282" v="3460" actId="2696"/>
        <pc:sldMkLst>
          <pc:docMk/>
          <pc:sldMk cId="1749076183" sldId="2147483393"/>
        </pc:sldMkLst>
        <pc:spChg chg="mod ord">
          <ac:chgData name="Ben Miller" userId="9cdd058f-8ad4-4c2a-8795-6ca5c91f7254" providerId="ADAL" clId="{C2DB2430-61DC-54A9-AF29-6B26740350D1}" dt="2025-09-08T13:06:39.860" v="3329" actId="700"/>
          <ac:spMkLst>
            <pc:docMk/>
            <pc:sldMk cId="1749076183" sldId="2147483393"/>
            <ac:spMk id="2" creationId="{E6B6F0A4-7B93-81C9-47EA-3245EFDC62A3}"/>
          </ac:spMkLst>
        </pc:spChg>
        <pc:spChg chg="del">
          <ac:chgData name="Ben Miller" userId="9cdd058f-8ad4-4c2a-8795-6ca5c91f7254" providerId="ADAL" clId="{C2DB2430-61DC-54A9-AF29-6B26740350D1}" dt="2025-09-08T13:06:39.860" v="3329" actId="700"/>
          <ac:spMkLst>
            <pc:docMk/>
            <pc:sldMk cId="1749076183" sldId="2147483393"/>
            <ac:spMk id="3" creationId="{FADFB06D-7830-E3F7-2547-1078C6FBC008}"/>
          </ac:spMkLst>
        </pc:spChg>
        <pc:spChg chg="del">
          <ac:chgData name="Ben Miller" userId="9cdd058f-8ad4-4c2a-8795-6ca5c91f7254" providerId="ADAL" clId="{C2DB2430-61DC-54A9-AF29-6B26740350D1}" dt="2025-09-08T13:06:39.860" v="3329" actId="700"/>
          <ac:spMkLst>
            <pc:docMk/>
            <pc:sldMk cId="1749076183" sldId="2147483393"/>
            <ac:spMk id="4" creationId="{749D5125-B382-B2EC-DB9B-1256F4310A6E}"/>
          </ac:spMkLst>
        </pc:spChg>
        <pc:spChg chg="add mod">
          <ac:chgData name="Ben Miller" userId="9cdd058f-8ad4-4c2a-8795-6ca5c91f7254" providerId="ADAL" clId="{C2DB2430-61DC-54A9-AF29-6B26740350D1}" dt="2025-09-08T13:07:01.496" v="3340" actId="1076"/>
          <ac:spMkLst>
            <pc:docMk/>
            <pc:sldMk cId="1749076183" sldId="2147483393"/>
            <ac:spMk id="6" creationId="{10059F4D-9566-7616-966A-9A4E568CF9E0}"/>
          </ac:spMkLst>
        </pc:spChg>
      </pc:sldChg>
      <pc:sldChg chg="modSp add mod">
        <pc:chgData name="Ben Miller" userId="9cdd058f-8ad4-4c2a-8795-6ca5c91f7254" providerId="ADAL" clId="{C2DB2430-61DC-54A9-AF29-6B26740350D1}" dt="2025-09-08T13:55:06.548" v="3791" actId="20577"/>
        <pc:sldMkLst>
          <pc:docMk/>
          <pc:sldMk cId="2472036508" sldId="2147483394"/>
        </pc:sldMkLst>
        <pc:spChg chg="mod">
          <ac:chgData name="Ben Miller" userId="9cdd058f-8ad4-4c2a-8795-6ca5c91f7254" providerId="ADAL" clId="{C2DB2430-61DC-54A9-AF29-6B26740350D1}" dt="2025-09-08T13:55:06.548" v="3791" actId="20577"/>
          <ac:spMkLst>
            <pc:docMk/>
            <pc:sldMk cId="2472036508" sldId="2147483394"/>
            <ac:spMk id="6" creationId="{60FB48E2-E30B-8D3D-F6AF-DD8D64BC5A78}"/>
          </ac:spMkLst>
        </pc:spChg>
      </pc:sldChg>
      <pc:sldChg chg="addSp delSp modSp new mod modClrScheme chgLayout">
        <pc:chgData name="Ben Miller" userId="9cdd058f-8ad4-4c2a-8795-6ca5c91f7254" providerId="ADAL" clId="{C2DB2430-61DC-54A9-AF29-6B26740350D1}" dt="2025-09-08T14:19:50.497" v="4402" actId="20577"/>
        <pc:sldMkLst>
          <pc:docMk/>
          <pc:sldMk cId="531753246" sldId="2147483395"/>
        </pc:sldMkLst>
        <pc:spChg chg="mod ord">
          <ac:chgData name="Ben Miller" userId="9cdd058f-8ad4-4c2a-8795-6ca5c91f7254" providerId="ADAL" clId="{C2DB2430-61DC-54A9-AF29-6B26740350D1}" dt="2025-09-08T11:52:30.213" v="624" actId="700"/>
          <ac:spMkLst>
            <pc:docMk/>
            <pc:sldMk cId="531753246" sldId="2147483395"/>
            <ac:spMk id="2" creationId="{D6AC2C0A-73E1-E8A7-CC96-2AB9F9035730}"/>
          </ac:spMkLst>
        </pc:spChg>
        <pc:spChg chg="mod ord">
          <ac:chgData name="Ben Miller" userId="9cdd058f-8ad4-4c2a-8795-6ca5c91f7254" providerId="ADAL" clId="{C2DB2430-61DC-54A9-AF29-6B26740350D1}" dt="2025-09-08T11:52:30.213" v="624" actId="700"/>
          <ac:spMkLst>
            <pc:docMk/>
            <pc:sldMk cId="531753246" sldId="2147483395"/>
            <ac:spMk id="3" creationId="{3D3C41BC-350A-854F-132E-8CAC384D96E8}"/>
          </ac:spMkLst>
        </pc:spChg>
        <pc:spChg chg="del mod ord">
          <ac:chgData name="Ben Miller" userId="9cdd058f-8ad4-4c2a-8795-6ca5c91f7254" providerId="ADAL" clId="{C2DB2430-61DC-54A9-AF29-6B26740350D1}" dt="2025-09-08T11:52:30.213" v="624" actId="700"/>
          <ac:spMkLst>
            <pc:docMk/>
            <pc:sldMk cId="531753246" sldId="2147483395"/>
            <ac:spMk id="4" creationId="{B4E6DE04-A191-DF2B-FE9B-94BBB828AA31}"/>
          </ac:spMkLst>
        </pc:spChg>
        <pc:spChg chg="add mod ord">
          <ac:chgData name="Ben Miller" userId="9cdd058f-8ad4-4c2a-8795-6ca5c91f7254" providerId="ADAL" clId="{C2DB2430-61DC-54A9-AF29-6B26740350D1}" dt="2025-09-08T11:52:30.213" v="624" actId="700"/>
          <ac:spMkLst>
            <pc:docMk/>
            <pc:sldMk cId="531753246" sldId="2147483395"/>
            <ac:spMk id="5" creationId="{C2D1669A-557A-BAC9-4919-2D6160D7FC6B}"/>
          </ac:spMkLst>
        </pc:spChg>
        <pc:spChg chg="add mod ord">
          <ac:chgData name="Ben Miller" userId="9cdd058f-8ad4-4c2a-8795-6ca5c91f7254" providerId="ADAL" clId="{C2DB2430-61DC-54A9-AF29-6B26740350D1}" dt="2025-09-08T14:19:50.497" v="4402" actId="20577"/>
          <ac:spMkLst>
            <pc:docMk/>
            <pc:sldMk cId="531753246" sldId="2147483395"/>
            <ac:spMk id="6" creationId="{9F32197E-5EB8-B2AD-7A87-256798AE4C93}"/>
          </ac:spMkLst>
        </pc:spChg>
      </pc:sldChg>
      <pc:sldChg chg="modSp new mod">
        <pc:chgData name="Ben Miller" userId="9cdd058f-8ad4-4c2a-8795-6ca5c91f7254" providerId="ADAL" clId="{C2DB2430-61DC-54A9-AF29-6B26740350D1}" dt="2025-09-08T22:09:32.733" v="5543" actId="20577"/>
        <pc:sldMkLst>
          <pc:docMk/>
          <pc:sldMk cId="2532433999" sldId="2147483396"/>
        </pc:sldMkLst>
        <pc:spChg chg="mod">
          <ac:chgData name="Ben Miller" userId="9cdd058f-8ad4-4c2a-8795-6ca5c91f7254" providerId="ADAL" clId="{C2DB2430-61DC-54A9-AF29-6B26740350D1}" dt="2025-09-08T11:57:41.372" v="643" actId="20577"/>
          <ac:spMkLst>
            <pc:docMk/>
            <pc:sldMk cId="2532433999" sldId="2147483396"/>
            <ac:spMk id="2" creationId="{D5E3A3CF-C150-5561-DE2A-BEFFC9CBBE28}"/>
          </ac:spMkLst>
        </pc:spChg>
        <pc:spChg chg="mod">
          <ac:chgData name="Ben Miller" userId="9cdd058f-8ad4-4c2a-8795-6ca5c91f7254" providerId="ADAL" clId="{C2DB2430-61DC-54A9-AF29-6B26740350D1}" dt="2025-09-08T12:53:29.892" v="2832" actId="20577"/>
          <ac:spMkLst>
            <pc:docMk/>
            <pc:sldMk cId="2532433999" sldId="2147483396"/>
            <ac:spMk id="3" creationId="{C97A3B6A-B479-2EE5-AD16-67CD6C67F3F4}"/>
          </ac:spMkLst>
        </pc:spChg>
        <pc:spChg chg="mod">
          <ac:chgData name="Ben Miller" userId="9cdd058f-8ad4-4c2a-8795-6ca5c91f7254" providerId="ADAL" clId="{C2DB2430-61DC-54A9-AF29-6B26740350D1}" dt="2025-09-08T22:09:32.733" v="5543" actId="20577"/>
          <ac:spMkLst>
            <pc:docMk/>
            <pc:sldMk cId="2532433999" sldId="2147483396"/>
            <ac:spMk id="4" creationId="{7FE1AAC0-B0A0-FAE2-C6BF-D597D04AD647}"/>
          </ac:spMkLst>
        </pc:spChg>
      </pc:sldChg>
      <pc:sldChg chg="modSp add mod">
        <pc:chgData name="Ben Miller" userId="9cdd058f-8ad4-4c2a-8795-6ca5c91f7254" providerId="ADAL" clId="{C2DB2430-61DC-54A9-AF29-6B26740350D1}" dt="2025-09-08T13:03:26.982" v="3303" actId="313"/>
        <pc:sldMkLst>
          <pc:docMk/>
          <pc:sldMk cId="429808913" sldId="2147483397"/>
        </pc:sldMkLst>
        <pc:spChg chg="mod">
          <ac:chgData name="Ben Miller" userId="9cdd058f-8ad4-4c2a-8795-6ca5c91f7254" providerId="ADAL" clId="{C2DB2430-61DC-54A9-AF29-6B26740350D1}" dt="2025-09-08T12:54:32.026" v="2856" actId="20577"/>
          <ac:spMkLst>
            <pc:docMk/>
            <pc:sldMk cId="429808913" sldId="2147483397"/>
            <ac:spMk id="2" creationId="{4512CBBC-E5ED-348C-4E2F-8B11AD487FFC}"/>
          </ac:spMkLst>
        </pc:spChg>
        <pc:spChg chg="mod">
          <ac:chgData name="Ben Miller" userId="9cdd058f-8ad4-4c2a-8795-6ca5c91f7254" providerId="ADAL" clId="{C2DB2430-61DC-54A9-AF29-6B26740350D1}" dt="2025-09-08T12:08:52.373" v="1067" actId="20577"/>
          <ac:spMkLst>
            <pc:docMk/>
            <pc:sldMk cId="429808913" sldId="2147483397"/>
            <ac:spMk id="3" creationId="{B28B4472-01B0-222C-3413-A29774346F50}"/>
          </ac:spMkLst>
        </pc:spChg>
        <pc:spChg chg="mod">
          <ac:chgData name="Ben Miller" userId="9cdd058f-8ad4-4c2a-8795-6ca5c91f7254" providerId="ADAL" clId="{C2DB2430-61DC-54A9-AF29-6B26740350D1}" dt="2025-09-08T13:03:26.982" v="3303" actId="313"/>
          <ac:spMkLst>
            <pc:docMk/>
            <pc:sldMk cId="429808913" sldId="2147483397"/>
            <ac:spMk id="4" creationId="{EFE72504-7D04-BBEB-448F-D9B14CA3E2CE}"/>
          </ac:spMkLst>
        </pc:spChg>
      </pc:sldChg>
      <pc:sldChg chg="addSp modSp new mod">
        <pc:chgData name="Ben Miller" userId="9cdd058f-8ad4-4c2a-8795-6ca5c91f7254" providerId="ADAL" clId="{C2DB2430-61DC-54A9-AF29-6B26740350D1}" dt="2025-09-08T12:18:20.210" v="1273" actId="207"/>
        <pc:sldMkLst>
          <pc:docMk/>
          <pc:sldMk cId="2626092124" sldId="2147483398"/>
        </pc:sldMkLst>
        <pc:spChg chg="add mod">
          <ac:chgData name="Ben Miller" userId="9cdd058f-8ad4-4c2a-8795-6ca5c91f7254" providerId="ADAL" clId="{C2DB2430-61DC-54A9-AF29-6B26740350D1}" dt="2025-09-08T12:18:20.210" v="1273" actId="207"/>
          <ac:spMkLst>
            <pc:docMk/>
            <pc:sldMk cId="2626092124" sldId="2147483398"/>
            <ac:spMk id="2" creationId="{A7E86D34-CC1C-63FA-EBD9-C3DF70B9032D}"/>
          </ac:spMkLst>
        </pc:spChg>
        <pc:spChg chg="add mod">
          <ac:chgData name="Ben Miller" userId="9cdd058f-8ad4-4c2a-8795-6ca5c91f7254" providerId="ADAL" clId="{C2DB2430-61DC-54A9-AF29-6B26740350D1}" dt="2025-09-08T12:17:50.499" v="1270" actId="121"/>
          <ac:spMkLst>
            <pc:docMk/>
            <pc:sldMk cId="2626092124" sldId="2147483398"/>
            <ac:spMk id="3" creationId="{469B80A4-35BE-288F-B212-688AF7D9681C}"/>
          </ac:spMkLst>
        </pc:spChg>
        <pc:cxnChg chg="add mod">
          <ac:chgData name="Ben Miller" userId="9cdd058f-8ad4-4c2a-8795-6ca5c91f7254" providerId="ADAL" clId="{C2DB2430-61DC-54A9-AF29-6B26740350D1}" dt="2025-09-08T12:17:29.250" v="1267" actId="14100"/>
          <ac:cxnSpMkLst>
            <pc:docMk/>
            <pc:sldMk cId="2626092124" sldId="2147483398"/>
            <ac:cxnSpMk id="4" creationId="{66BBEC9F-6CB1-D784-757A-35CBA0778962}"/>
          </ac:cxnSpMkLst>
        </pc:cxnChg>
      </pc:sldChg>
      <pc:sldChg chg="modSp new mod">
        <pc:chgData name="Ben Miller" userId="9cdd058f-8ad4-4c2a-8795-6ca5c91f7254" providerId="ADAL" clId="{C2DB2430-61DC-54A9-AF29-6B26740350D1}" dt="2025-09-08T22:02:32.277" v="5365" actId="20577"/>
        <pc:sldMkLst>
          <pc:docMk/>
          <pc:sldMk cId="3203785298" sldId="2147483399"/>
        </pc:sldMkLst>
        <pc:spChg chg="mod">
          <ac:chgData name="Ben Miller" userId="9cdd058f-8ad4-4c2a-8795-6ca5c91f7254" providerId="ADAL" clId="{C2DB2430-61DC-54A9-AF29-6B26740350D1}" dt="2025-09-08T12:34:06.226" v="1797" actId="20577"/>
          <ac:spMkLst>
            <pc:docMk/>
            <pc:sldMk cId="3203785298" sldId="2147483399"/>
            <ac:spMk id="2" creationId="{6394C421-BE8C-FC4A-F5DA-97C1BB6FF746}"/>
          </ac:spMkLst>
        </pc:spChg>
        <pc:spChg chg="mod">
          <ac:chgData name="Ben Miller" userId="9cdd058f-8ad4-4c2a-8795-6ca5c91f7254" providerId="ADAL" clId="{C2DB2430-61DC-54A9-AF29-6B26740350D1}" dt="2025-09-08T12:35:19.190" v="1945" actId="20577"/>
          <ac:spMkLst>
            <pc:docMk/>
            <pc:sldMk cId="3203785298" sldId="2147483399"/>
            <ac:spMk id="3" creationId="{644D18A7-E0A2-81B5-4098-72C193891439}"/>
          </ac:spMkLst>
        </pc:spChg>
        <pc:spChg chg="mod">
          <ac:chgData name="Ben Miller" userId="9cdd058f-8ad4-4c2a-8795-6ca5c91f7254" providerId="ADAL" clId="{C2DB2430-61DC-54A9-AF29-6B26740350D1}" dt="2025-09-08T22:02:32.277" v="5365" actId="20577"/>
          <ac:spMkLst>
            <pc:docMk/>
            <pc:sldMk cId="3203785298" sldId="2147483399"/>
            <ac:spMk id="4" creationId="{EE419155-8585-5EFD-35DC-2649C0B31578}"/>
          </ac:spMkLst>
        </pc:spChg>
      </pc:sldChg>
      <pc:sldChg chg="modSp add mod">
        <pc:chgData name="Ben Miller" userId="9cdd058f-8ad4-4c2a-8795-6ca5c91f7254" providerId="ADAL" clId="{C2DB2430-61DC-54A9-AF29-6B26740350D1}" dt="2025-09-08T13:11:42.804" v="3459" actId="20577"/>
        <pc:sldMkLst>
          <pc:docMk/>
          <pc:sldMk cId="2175519222" sldId="2147483400"/>
        </pc:sldMkLst>
        <pc:spChg chg="mod">
          <ac:chgData name="Ben Miller" userId="9cdd058f-8ad4-4c2a-8795-6ca5c91f7254" providerId="ADAL" clId="{C2DB2430-61DC-54A9-AF29-6B26740350D1}" dt="2025-09-08T13:11:42.804" v="3459" actId="20577"/>
          <ac:spMkLst>
            <pc:docMk/>
            <pc:sldMk cId="2175519222" sldId="2147483400"/>
            <ac:spMk id="2" creationId="{ACC3359D-1E1B-D6AB-E074-41C110932443}"/>
          </ac:spMkLst>
        </pc:spChg>
        <pc:spChg chg="mod">
          <ac:chgData name="Ben Miller" userId="9cdd058f-8ad4-4c2a-8795-6ca5c91f7254" providerId="ADAL" clId="{C2DB2430-61DC-54A9-AF29-6B26740350D1}" dt="2025-09-08T13:07:44.098" v="3347" actId="313"/>
          <ac:spMkLst>
            <pc:docMk/>
            <pc:sldMk cId="2175519222" sldId="2147483400"/>
            <ac:spMk id="3" creationId="{6353CABB-7CB5-0F85-E728-971DB6B15AC3}"/>
          </ac:spMkLst>
        </pc:spChg>
        <pc:cxnChg chg="mod">
          <ac:chgData name="Ben Miller" userId="9cdd058f-8ad4-4c2a-8795-6ca5c91f7254" providerId="ADAL" clId="{C2DB2430-61DC-54A9-AF29-6B26740350D1}" dt="2025-09-08T13:07:48.782" v="3348" actId="14100"/>
          <ac:cxnSpMkLst>
            <pc:docMk/>
            <pc:sldMk cId="2175519222" sldId="2147483400"/>
            <ac:cxnSpMk id="5" creationId="{AE395C69-45AC-5EF9-62C1-CCF75EEF6F13}"/>
          </ac:cxnSpMkLst>
        </pc:cxnChg>
      </pc:sldChg>
      <pc:sldChg chg="addSp delSp modSp add mod modTransition modClrScheme addAnim delAnim modAnim chgLayout">
        <pc:chgData name="Ben Miller" userId="9cdd058f-8ad4-4c2a-8795-6ca5c91f7254" providerId="ADAL" clId="{C2DB2430-61DC-54A9-AF29-6B26740350D1}" dt="2025-09-08T13:51:54.329" v="3763"/>
        <pc:sldMkLst>
          <pc:docMk/>
          <pc:sldMk cId="1038386137" sldId="2147483401"/>
        </pc:sldMkLst>
        <pc:spChg chg="add del mod">
          <ac:chgData name="Ben Miller" userId="9cdd058f-8ad4-4c2a-8795-6ca5c91f7254" providerId="ADAL" clId="{C2DB2430-61DC-54A9-AF29-6B26740350D1}" dt="2025-09-08T13:30:33.466" v="3538" actId="478"/>
          <ac:spMkLst>
            <pc:docMk/>
            <pc:sldMk cId="1038386137" sldId="2147483401"/>
            <ac:spMk id="2" creationId="{91010489-BC08-E267-705F-C1CD91489F29}"/>
          </ac:spMkLst>
        </pc:spChg>
        <pc:spChg chg="add del mod ord">
          <ac:chgData name="Ben Miller" userId="9cdd058f-8ad4-4c2a-8795-6ca5c91f7254" providerId="ADAL" clId="{C2DB2430-61DC-54A9-AF29-6B26740350D1}" dt="2025-09-08T13:50:08.262" v="3751" actId="700"/>
          <ac:spMkLst>
            <pc:docMk/>
            <pc:sldMk cId="1038386137" sldId="2147483401"/>
            <ac:spMk id="3" creationId="{620E91B8-F56C-6E4C-8F84-DDE98836B523}"/>
          </ac:spMkLst>
        </pc:spChg>
        <pc:spChg chg="add del mod">
          <ac:chgData name="Ben Miller" userId="9cdd058f-8ad4-4c2a-8795-6ca5c91f7254" providerId="ADAL" clId="{C2DB2430-61DC-54A9-AF29-6B26740350D1}" dt="2025-09-08T13:30:35.384" v="3539" actId="478"/>
          <ac:spMkLst>
            <pc:docMk/>
            <pc:sldMk cId="1038386137" sldId="2147483401"/>
            <ac:spMk id="4" creationId="{52EDE853-BA65-2066-3A02-14510B840BCF}"/>
          </ac:spMkLst>
        </pc:spChg>
        <pc:spChg chg="add del mod">
          <ac:chgData name="Ben Miller" userId="9cdd058f-8ad4-4c2a-8795-6ca5c91f7254" providerId="ADAL" clId="{C2DB2430-61DC-54A9-AF29-6B26740350D1}" dt="2025-09-08T13:26:58.745" v="3509" actId="478"/>
          <ac:spMkLst>
            <pc:docMk/>
            <pc:sldMk cId="1038386137" sldId="2147483401"/>
            <ac:spMk id="6" creationId="{DF8863F9-8F93-73AF-4718-0A9D18F97C15}"/>
          </ac:spMkLst>
        </pc:spChg>
        <pc:spChg chg="add del mod ord">
          <ac:chgData name="Ben Miller" userId="9cdd058f-8ad4-4c2a-8795-6ca5c91f7254" providerId="ADAL" clId="{C2DB2430-61DC-54A9-AF29-6B26740350D1}" dt="2025-09-08T13:50:18.243" v="3753" actId="700"/>
          <ac:spMkLst>
            <pc:docMk/>
            <pc:sldMk cId="1038386137" sldId="2147483401"/>
            <ac:spMk id="7" creationId="{B04053B1-0990-545C-7E4A-6706973A709D}"/>
          </ac:spMkLst>
        </pc:spChg>
        <pc:spChg chg="mod">
          <ac:chgData name="Ben Miller" userId="9cdd058f-8ad4-4c2a-8795-6ca5c91f7254" providerId="ADAL" clId="{C2DB2430-61DC-54A9-AF29-6B26740350D1}" dt="2025-09-08T13:50:41.040" v="3754" actId="207"/>
          <ac:spMkLst>
            <pc:docMk/>
            <pc:sldMk cId="1038386137" sldId="2147483401"/>
            <ac:spMk id="8" creationId="{379286D9-8DB8-23EE-2EF4-DBB5D2CC4967}"/>
          </ac:spMkLst>
        </pc:spChg>
        <pc:spChg chg="add mod ord">
          <ac:chgData name="Ben Miller" userId="9cdd058f-8ad4-4c2a-8795-6ca5c91f7254" providerId="ADAL" clId="{C2DB2430-61DC-54A9-AF29-6B26740350D1}" dt="2025-09-08T13:50:18.243" v="3753" actId="700"/>
          <ac:spMkLst>
            <pc:docMk/>
            <pc:sldMk cId="1038386137" sldId="2147483401"/>
            <ac:spMk id="9" creationId="{F82E2FAD-247D-1C0D-976E-45A83A715663}"/>
          </ac:spMkLst>
        </pc:spChg>
        <pc:spChg chg="add mod ord">
          <ac:chgData name="Ben Miller" userId="9cdd058f-8ad4-4c2a-8795-6ca5c91f7254" providerId="ADAL" clId="{C2DB2430-61DC-54A9-AF29-6B26740350D1}" dt="2025-09-08T13:50:18.243" v="3753" actId="700"/>
          <ac:spMkLst>
            <pc:docMk/>
            <pc:sldMk cId="1038386137" sldId="2147483401"/>
            <ac:spMk id="10" creationId="{B9B7DFDB-4BC0-18D4-B44F-1E3E77640EAE}"/>
          </ac:spMkLst>
        </pc:spChg>
      </pc:sldChg>
      <pc:sldChg chg="addSp delSp modSp add mod modTransition modClrScheme delAnim modAnim chgLayout">
        <pc:chgData name="Ben Miller" userId="9cdd058f-8ad4-4c2a-8795-6ca5c91f7254" providerId="ADAL" clId="{C2DB2430-61DC-54A9-AF29-6B26740350D1}" dt="2025-09-08T13:51:54.329" v="3763"/>
        <pc:sldMkLst>
          <pc:docMk/>
          <pc:sldMk cId="3493225707" sldId="2147483402"/>
        </pc:sldMkLst>
        <pc:spChg chg="del">
          <ac:chgData name="Ben Miller" userId="9cdd058f-8ad4-4c2a-8795-6ca5c91f7254" providerId="ADAL" clId="{C2DB2430-61DC-54A9-AF29-6B26740350D1}" dt="2025-09-08T13:29:31.404" v="3524" actId="478"/>
          <ac:spMkLst>
            <pc:docMk/>
            <pc:sldMk cId="3493225707" sldId="2147483402"/>
            <ac:spMk id="2" creationId="{3C63EB40-7706-3E95-CE8A-DD35CAC38AB7}"/>
          </ac:spMkLst>
        </pc:spChg>
        <pc:spChg chg="del">
          <ac:chgData name="Ben Miller" userId="9cdd058f-8ad4-4c2a-8795-6ca5c91f7254" providerId="ADAL" clId="{C2DB2430-61DC-54A9-AF29-6B26740350D1}" dt="2025-09-08T13:50:08.262" v="3751" actId="700"/>
          <ac:spMkLst>
            <pc:docMk/>
            <pc:sldMk cId="3493225707" sldId="2147483402"/>
            <ac:spMk id="3" creationId="{7455CEE2-0EF6-F20A-74FE-76ED4DA1305A}"/>
          </ac:spMkLst>
        </pc:spChg>
        <pc:spChg chg="mod">
          <ac:chgData name="Ben Miller" userId="9cdd058f-8ad4-4c2a-8795-6ca5c91f7254" providerId="ADAL" clId="{C2DB2430-61DC-54A9-AF29-6B26740350D1}" dt="2025-09-08T13:50:48.961" v="3755" actId="207"/>
          <ac:spMkLst>
            <pc:docMk/>
            <pc:sldMk cId="3493225707" sldId="2147483402"/>
            <ac:spMk id="4" creationId="{653A58F3-95E1-1C06-CB89-72C27FB53209}"/>
          </ac:spMkLst>
        </pc:spChg>
        <pc:spChg chg="add del mod ord">
          <ac:chgData name="Ben Miller" userId="9cdd058f-8ad4-4c2a-8795-6ca5c91f7254" providerId="ADAL" clId="{C2DB2430-61DC-54A9-AF29-6B26740350D1}" dt="2025-09-08T13:50:18.243" v="3753" actId="700"/>
          <ac:spMkLst>
            <pc:docMk/>
            <pc:sldMk cId="3493225707" sldId="2147483402"/>
            <ac:spMk id="5" creationId="{21AE4A61-45A8-966F-E46C-7CC8BED1DC37}"/>
          </ac:spMkLst>
        </pc:spChg>
        <pc:spChg chg="add mod ord">
          <ac:chgData name="Ben Miller" userId="9cdd058f-8ad4-4c2a-8795-6ca5c91f7254" providerId="ADAL" clId="{C2DB2430-61DC-54A9-AF29-6B26740350D1}" dt="2025-09-08T13:50:18.243" v="3753" actId="700"/>
          <ac:spMkLst>
            <pc:docMk/>
            <pc:sldMk cId="3493225707" sldId="2147483402"/>
            <ac:spMk id="6" creationId="{5EEE5A9F-7EB9-9C63-DCB0-E9E2CDDC692C}"/>
          </ac:spMkLst>
        </pc:spChg>
        <pc:spChg chg="add mod ord">
          <ac:chgData name="Ben Miller" userId="9cdd058f-8ad4-4c2a-8795-6ca5c91f7254" providerId="ADAL" clId="{C2DB2430-61DC-54A9-AF29-6B26740350D1}" dt="2025-09-08T13:50:18.243" v="3753" actId="700"/>
          <ac:spMkLst>
            <pc:docMk/>
            <pc:sldMk cId="3493225707" sldId="2147483402"/>
            <ac:spMk id="7" creationId="{82F534C3-1C5D-AAA4-6747-7ABEF8BFD719}"/>
          </ac:spMkLst>
        </pc:spChg>
        <pc:spChg chg="del">
          <ac:chgData name="Ben Miller" userId="9cdd058f-8ad4-4c2a-8795-6ca5c91f7254" providerId="ADAL" clId="{C2DB2430-61DC-54A9-AF29-6B26740350D1}" dt="2025-09-08T13:30:02.457" v="3532" actId="478"/>
          <ac:spMkLst>
            <pc:docMk/>
            <pc:sldMk cId="3493225707" sldId="2147483402"/>
            <ac:spMk id="8" creationId="{13B8FBED-FFB5-D67F-E524-1E6E606B5353}"/>
          </ac:spMkLst>
        </pc:spChg>
      </pc:sldChg>
      <pc:sldChg chg="addSp delSp modSp add mod modTransition modClrScheme delAnim modAnim chgLayout">
        <pc:chgData name="Ben Miller" userId="9cdd058f-8ad4-4c2a-8795-6ca5c91f7254" providerId="ADAL" clId="{C2DB2430-61DC-54A9-AF29-6B26740350D1}" dt="2025-09-08T13:51:54.329" v="3763"/>
        <pc:sldMkLst>
          <pc:docMk/>
          <pc:sldMk cId="2926145165" sldId="2147483403"/>
        </pc:sldMkLst>
        <pc:spChg chg="mod">
          <ac:chgData name="Ben Miller" userId="9cdd058f-8ad4-4c2a-8795-6ca5c91f7254" providerId="ADAL" clId="{C2DB2430-61DC-54A9-AF29-6B26740350D1}" dt="2025-09-08T13:50:52.124" v="3756" actId="207"/>
          <ac:spMkLst>
            <pc:docMk/>
            <pc:sldMk cId="2926145165" sldId="2147483403"/>
            <ac:spMk id="2" creationId="{DE45EEBA-9B0A-34F5-8974-E8C9103E00FC}"/>
          </ac:spMkLst>
        </pc:spChg>
        <pc:spChg chg="del">
          <ac:chgData name="Ben Miller" userId="9cdd058f-8ad4-4c2a-8795-6ca5c91f7254" providerId="ADAL" clId="{C2DB2430-61DC-54A9-AF29-6B26740350D1}" dt="2025-09-08T13:50:08.262" v="3751" actId="700"/>
          <ac:spMkLst>
            <pc:docMk/>
            <pc:sldMk cId="2926145165" sldId="2147483403"/>
            <ac:spMk id="3" creationId="{C64D1D63-12B7-B86F-F957-8A289A153D27}"/>
          </ac:spMkLst>
        </pc:spChg>
        <pc:spChg chg="del">
          <ac:chgData name="Ben Miller" userId="9cdd058f-8ad4-4c2a-8795-6ca5c91f7254" providerId="ADAL" clId="{C2DB2430-61DC-54A9-AF29-6B26740350D1}" dt="2025-09-08T13:29:37.367" v="3525" actId="478"/>
          <ac:spMkLst>
            <pc:docMk/>
            <pc:sldMk cId="2926145165" sldId="2147483403"/>
            <ac:spMk id="4" creationId="{D267ED2C-7FDC-A04E-2042-22737C6AECA9}"/>
          </ac:spMkLst>
        </pc:spChg>
        <pc:spChg chg="add del mod ord">
          <ac:chgData name="Ben Miller" userId="9cdd058f-8ad4-4c2a-8795-6ca5c91f7254" providerId="ADAL" clId="{C2DB2430-61DC-54A9-AF29-6B26740350D1}" dt="2025-09-08T13:50:18.243" v="3753" actId="700"/>
          <ac:spMkLst>
            <pc:docMk/>
            <pc:sldMk cId="2926145165" sldId="2147483403"/>
            <ac:spMk id="5" creationId="{43A1F1EE-2D13-2ED8-C476-CC80B02F8535}"/>
          </ac:spMkLst>
        </pc:spChg>
        <pc:spChg chg="add mod ord">
          <ac:chgData name="Ben Miller" userId="9cdd058f-8ad4-4c2a-8795-6ca5c91f7254" providerId="ADAL" clId="{C2DB2430-61DC-54A9-AF29-6B26740350D1}" dt="2025-09-08T13:50:18.243" v="3753" actId="700"/>
          <ac:spMkLst>
            <pc:docMk/>
            <pc:sldMk cId="2926145165" sldId="2147483403"/>
            <ac:spMk id="6" creationId="{7AC16FE5-9508-7802-900A-6F3C59D945AC}"/>
          </ac:spMkLst>
        </pc:spChg>
        <pc:spChg chg="add mod ord">
          <ac:chgData name="Ben Miller" userId="9cdd058f-8ad4-4c2a-8795-6ca5c91f7254" providerId="ADAL" clId="{C2DB2430-61DC-54A9-AF29-6B26740350D1}" dt="2025-09-08T13:50:18.243" v="3753" actId="700"/>
          <ac:spMkLst>
            <pc:docMk/>
            <pc:sldMk cId="2926145165" sldId="2147483403"/>
            <ac:spMk id="7" creationId="{92E40467-C2D4-50D5-CEB5-3DAB1A72E6EE}"/>
          </ac:spMkLst>
        </pc:spChg>
        <pc:spChg chg="del">
          <ac:chgData name="Ben Miller" userId="9cdd058f-8ad4-4c2a-8795-6ca5c91f7254" providerId="ADAL" clId="{C2DB2430-61DC-54A9-AF29-6B26740350D1}" dt="2025-09-08T13:29:39.117" v="3526" actId="478"/>
          <ac:spMkLst>
            <pc:docMk/>
            <pc:sldMk cId="2926145165" sldId="2147483403"/>
            <ac:spMk id="8" creationId="{B6CC58B0-D724-871D-B84D-A3589108E86E}"/>
          </ac:spMkLst>
        </pc:spChg>
      </pc:sldChg>
      <pc:sldChg chg="addSp delSp modSp add mod modTransition modClrScheme chgLayout">
        <pc:chgData name="Ben Miller" userId="9cdd058f-8ad4-4c2a-8795-6ca5c91f7254" providerId="ADAL" clId="{C2DB2430-61DC-54A9-AF29-6B26740350D1}" dt="2025-09-08T13:51:54.329" v="3763"/>
        <pc:sldMkLst>
          <pc:docMk/>
          <pc:sldMk cId="1505323993" sldId="2147483404"/>
        </pc:sldMkLst>
        <pc:spChg chg="mod">
          <ac:chgData name="Ben Miller" userId="9cdd058f-8ad4-4c2a-8795-6ca5c91f7254" providerId="ADAL" clId="{C2DB2430-61DC-54A9-AF29-6B26740350D1}" dt="2025-09-08T13:50:58.115" v="3757" actId="207"/>
          <ac:spMkLst>
            <pc:docMk/>
            <pc:sldMk cId="1505323993" sldId="2147483404"/>
            <ac:spMk id="2" creationId="{1C15E235-BCA1-22C4-BB6A-BBCBBBF25992}"/>
          </ac:spMkLst>
        </pc:spChg>
        <pc:spChg chg="del">
          <ac:chgData name="Ben Miller" userId="9cdd058f-8ad4-4c2a-8795-6ca5c91f7254" providerId="ADAL" clId="{C2DB2430-61DC-54A9-AF29-6B26740350D1}" dt="2025-09-08T13:50:08.262" v="3751" actId="700"/>
          <ac:spMkLst>
            <pc:docMk/>
            <pc:sldMk cId="1505323993" sldId="2147483404"/>
            <ac:spMk id="3" creationId="{A7E04DF8-7574-AD4D-13B2-42A35F30FA08}"/>
          </ac:spMkLst>
        </pc:spChg>
        <pc:spChg chg="add del mod ord">
          <ac:chgData name="Ben Miller" userId="9cdd058f-8ad4-4c2a-8795-6ca5c91f7254" providerId="ADAL" clId="{C2DB2430-61DC-54A9-AF29-6B26740350D1}" dt="2025-09-08T13:50:18.243" v="3753" actId="700"/>
          <ac:spMkLst>
            <pc:docMk/>
            <pc:sldMk cId="1505323993" sldId="2147483404"/>
            <ac:spMk id="4" creationId="{BE4AF120-C8C4-26BB-A0C2-A140A31B766D}"/>
          </ac:spMkLst>
        </pc:spChg>
        <pc:spChg chg="add mod ord">
          <ac:chgData name="Ben Miller" userId="9cdd058f-8ad4-4c2a-8795-6ca5c91f7254" providerId="ADAL" clId="{C2DB2430-61DC-54A9-AF29-6B26740350D1}" dt="2025-09-08T13:50:18.243" v="3753" actId="700"/>
          <ac:spMkLst>
            <pc:docMk/>
            <pc:sldMk cId="1505323993" sldId="2147483404"/>
            <ac:spMk id="5" creationId="{3EA9EE9D-7212-9A10-A07F-7770EEB987F3}"/>
          </ac:spMkLst>
        </pc:spChg>
        <pc:spChg chg="add mod ord">
          <ac:chgData name="Ben Miller" userId="9cdd058f-8ad4-4c2a-8795-6ca5c91f7254" providerId="ADAL" clId="{C2DB2430-61DC-54A9-AF29-6B26740350D1}" dt="2025-09-08T13:50:18.243" v="3753" actId="700"/>
          <ac:spMkLst>
            <pc:docMk/>
            <pc:sldMk cId="1505323993" sldId="2147483404"/>
            <ac:spMk id="6" creationId="{92744EC1-E0C7-3F04-85C2-FD91A9425114}"/>
          </ac:spMkLst>
        </pc:spChg>
      </pc:sldChg>
      <pc:sldChg chg="addSp delSp modSp add mod modTransition modClrScheme chgLayout">
        <pc:chgData name="Ben Miller" userId="9cdd058f-8ad4-4c2a-8795-6ca5c91f7254" providerId="ADAL" clId="{C2DB2430-61DC-54A9-AF29-6B26740350D1}" dt="2025-09-08T13:51:54.329" v="3763"/>
        <pc:sldMkLst>
          <pc:docMk/>
          <pc:sldMk cId="2150030996" sldId="2147483405"/>
        </pc:sldMkLst>
        <pc:spChg chg="mod">
          <ac:chgData name="Ben Miller" userId="9cdd058f-8ad4-4c2a-8795-6ca5c91f7254" providerId="ADAL" clId="{C2DB2430-61DC-54A9-AF29-6B26740350D1}" dt="2025-09-08T13:51:04.704" v="3758" actId="207"/>
          <ac:spMkLst>
            <pc:docMk/>
            <pc:sldMk cId="2150030996" sldId="2147483405"/>
            <ac:spMk id="2" creationId="{73C3E375-96D4-F4FC-3C44-AA8B4DFE2D09}"/>
          </ac:spMkLst>
        </pc:spChg>
        <pc:spChg chg="del">
          <ac:chgData name="Ben Miller" userId="9cdd058f-8ad4-4c2a-8795-6ca5c91f7254" providerId="ADAL" clId="{C2DB2430-61DC-54A9-AF29-6B26740350D1}" dt="2025-09-08T13:50:08.262" v="3751" actId="700"/>
          <ac:spMkLst>
            <pc:docMk/>
            <pc:sldMk cId="2150030996" sldId="2147483405"/>
            <ac:spMk id="3" creationId="{D1EAC62D-E59F-4712-4455-981FCF8DA85D}"/>
          </ac:spMkLst>
        </pc:spChg>
        <pc:spChg chg="add del mod ord">
          <ac:chgData name="Ben Miller" userId="9cdd058f-8ad4-4c2a-8795-6ca5c91f7254" providerId="ADAL" clId="{C2DB2430-61DC-54A9-AF29-6B26740350D1}" dt="2025-09-08T13:50:18.243" v="3753" actId="700"/>
          <ac:spMkLst>
            <pc:docMk/>
            <pc:sldMk cId="2150030996" sldId="2147483405"/>
            <ac:spMk id="4" creationId="{91EDA6AB-69C7-3D59-F004-3800B7718792}"/>
          </ac:spMkLst>
        </pc:spChg>
        <pc:spChg chg="add mod ord">
          <ac:chgData name="Ben Miller" userId="9cdd058f-8ad4-4c2a-8795-6ca5c91f7254" providerId="ADAL" clId="{C2DB2430-61DC-54A9-AF29-6B26740350D1}" dt="2025-09-08T13:50:18.243" v="3753" actId="700"/>
          <ac:spMkLst>
            <pc:docMk/>
            <pc:sldMk cId="2150030996" sldId="2147483405"/>
            <ac:spMk id="5" creationId="{3F52C30C-6FC3-643E-79A7-1CE7C5B79FE1}"/>
          </ac:spMkLst>
        </pc:spChg>
        <pc:spChg chg="add mod ord">
          <ac:chgData name="Ben Miller" userId="9cdd058f-8ad4-4c2a-8795-6ca5c91f7254" providerId="ADAL" clId="{C2DB2430-61DC-54A9-AF29-6B26740350D1}" dt="2025-09-08T13:50:18.243" v="3753" actId="700"/>
          <ac:spMkLst>
            <pc:docMk/>
            <pc:sldMk cId="2150030996" sldId="2147483405"/>
            <ac:spMk id="6" creationId="{4ECA52AB-6425-2130-4947-7D33953ED852}"/>
          </ac:spMkLst>
        </pc:spChg>
      </pc:sldChg>
      <pc:sldChg chg="addSp delSp modSp add mod modTransition modClrScheme chgLayout">
        <pc:chgData name="Ben Miller" userId="9cdd058f-8ad4-4c2a-8795-6ca5c91f7254" providerId="ADAL" clId="{C2DB2430-61DC-54A9-AF29-6B26740350D1}" dt="2025-09-08T13:51:54.329" v="3763"/>
        <pc:sldMkLst>
          <pc:docMk/>
          <pc:sldMk cId="4001570045" sldId="2147483406"/>
        </pc:sldMkLst>
        <pc:spChg chg="mod">
          <ac:chgData name="Ben Miller" userId="9cdd058f-8ad4-4c2a-8795-6ca5c91f7254" providerId="ADAL" clId="{C2DB2430-61DC-54A9-AF29-6B26740350D1}" dt="2025-09-08T13:51:10.827" v="3759" actId="207"/>
          <ac:spMkLst>
            <pc:docMk/>
            <pc:sldMk cId="4001570045" sldId="2147483406"/>
            <ac:spMk id="2" creationId="{7E0D1F29-DAE3-49CC-FAB3-A7DBE74F836F}"/>
          </ac:spMkLst>
        </pc:spChg>
        <pc:spChg chg="del">
          <ac:chgData name="Ben Miller" userId="9cdd058f-8ad4-4c2a-8795-6ca5c91f7254" providerId="ADAL" clId="{C2DB2430-61DC-54A9-AF29-6B26740350D1}" dt="2025-09-08T13:50:08.262" v="3751" actId="700"/>
          <ac:spMkLst>
            <pc:docMk/>
            <pc:sldMk cId="4001570045" sldId="2147483406"/>
            <ac:spMk id="3" creationId="{C0828A0F-C786-C49E-C298-23C7DC8CCDD3}"/>
          </ac:spMkLst>
        </pc:spChg>
        <pc:spChg chg="add del mod ord">
          <ac:chgData name="Ben Miller" userId="9cdd058f-8ad4-4c2a-8795-6ca5c91f7254" providerId="ADAL" clId="{C2DB2430-61DC-54A9-AF29-6B26740350D1}" dt="2025-09-08T13:50:18.243" v="3753" actId="700"/>
          <ac:spMkLst>
            <pc:docMk/>
            <pc:sldMk cId="4001570045" sldId="2147483406"/>
            <ac:spMk id="4" creationId="{32C78274-4E64-AC9B-E62B-637FADD537BE}"/>
          </ac:spMkLst>
        </pc:spChg>
        <pc:spChg chg="add mod ord">
          <ac:chgData name="Ben Miller" userId="9cdd058f-8ad4-4c2a-8795-6ca5c91f7254" providerId="ADAL" clId="{C2DB2430-61DC-54A9-AF29-6B26740350D1}" dt="2025-09-08T13:50:18.243" v="3753" actId="700"/>
          <ac:spMkLst>
            <pc:docMk/>
            <pc:sldMk cId="4001570045" sldId="2147483406"/>
            <ac:spMk id="5" creationId="{96D191FB-6609-10C9-3AE2-4FC28594B02F}"/>
          </ac:spMkLst>
        </pc:spChg>
        <pc:spChg chg="add mod ord">
          <ac:chgData name="Ben Miller" userId="9cdd058f-8ad4-4c2a-8795-6ca5c91f7254" providerId="ADAL" clId="{C2DB2430-61DC-54A9-AF29-6B26740350D1}" dt="2025-09-08T13:50:18.243" v="3753" actId="700"/>
          <ac:spMkLst>
            <pc:docMk/>
            <pc:sldMk cId="4001570045" sldId="2147483406"/>
            <ac:spMk id="6" creationId="{30DA1E50-DC3D-85B9-CFB4-CC39D9873155}"/>
          </ac:spMkLst>
        </pc:spChg>
      </pc:sldChg>
      <pc:sldChg chg="addSp delSp modSp add mod modTransition modClrScheme chgLayout">
        <pc:chgData name="Ben Miller" userId="9cdd058f-8ad4-4c2a-8795-6ca5c91f7254" providerId="ADAL" clId="{C2DB2430-61DC-54A9-AF29-6B26740350D1}" dt="2025-09-08T13:53:19.987" v="3786" actId="20577"/>
        <pc:sldMkLst>
          <pc:docMk/>
          <pc:sldMk cId="1816117039" sldId="2147483407"/>
        </pc:sldMkLst>
        <pc:spChg chg="mod">
          <ac:chgData name="Ben Miller" userId="9cdd058f-8ad4-4c2a-8795-6ca5c91f7254" providerId="ADAL" clId="{C2DB2430-61DC-54A9-AF29-6B26740350D1}" dt="2025-09-08T13:53:19.987" v="3786" actId="20577"/>
          <ac:spMkLst>
            <pc:docMk/>
            <pc:sldMk cId="1816117039" sldId="2147483407"/>
            <ac:spMk id="2" creationId="{ED41A679-F567-4B96-0536-99772D294BC5}"/>
          </ac:spMkLst>
        </pc:spChg>
        <pc:spChg chg="del">
          <ac:chgData name="Ben Miller" userId="9cdd058f-8ad4-4c2a-8795-6ca5c91f7254" providerId="ADAL" clId="{C2DB2430-61DC-54A9-AF29-6B26740350D1}" dt="2025-09-08T13:50:08.262" v="3751" actId="700"/>
          <ac:spMkLst>
            <pc:docMk/>
            <pc:sldMk cId="1816117039" sldId="2147483407"/>
            <ac:spMk id="3" creationId="{9EB065CB-C5F2-A71A-88B8-6D2357A9940A}"/>
          </ac:spMkLst>
        </pc:spChg>
        <pc:spChg chg="add del mod ord">
          <ac:chgData name="Ben Miller" userId="9cdd058f-8ad4-4c2a-8795-6ca5c91f7254" providerId="ADAL" clId="{C2DB2430-61DC-54A9-AF29-6B26740350D1}" dt="2025-09-08T13:50:18.243" v="3753" actId="700"/>
          <ac:spMkLst>
            <pc:docMk/>
            <pc:sldMk cId="1816117039" sldId="2147483407"/>
            <ac:spMk id="4" creationId="{6B2149A0-9029-4C8E-5724-486C20943C1C}"/>
          </ac:spMkLst>
        </pc:spChg>
        <pc:spChg chg="add mod ord">
          <ac:chgData name="Ben Miller" userId="9cdd058f-8ad4-4c2a-8795-6ca5c91f7254" providerId="ADAL" clId="{C2DB2430-61DC-54A9-AF29-6B26740350D1}" dt="2025-09-08T13:50:18.243" v="3753" actId="700"/>
          <ac:spMkLst>
            <pc:docMk/>
            <pc:sldMk cId="1816117039" sldId="2147483407"/>
            <ac:spMk id="5" creationId="{D93D05C1-C3CC-3A05-4C6D-01646BC3D679}"/>
          </ac:spMkLst>
        </pc:spChg>
        <pc:spChg chg="add mod ord">
          <ac:chgData name="Ben Miller" userId="9cdd058f-8ad4-4c2a-8795-6ca5c91f7254" providerId="ADAL" clId="{C2DB2430-61DC-54A9-AF29-6B26740350D1}" dt="2025-09-08T13:50:18.243" v="3753" actId="700"/>
          <ac:spMkLst>
            <pc:docMk/>
            <pc:sldMk cId="1816117039" sldId="2147483407"/>
            <ac:spMk id="6" creationId="{DA5714F1-8996-ABD3-59A2-397C3513CA2B}"/>
          </ac:spMkLst>
        </pc:spChg>
      </pc:sldChg>
      <pc:sldChg chg="addSp modSp new del mod modClrScheme chgLayout">
        <pc:chgData name="Ben Miller" userId="9cdd058f-8ad4-4c2a-8795-6ca5c91f7254" providerId="ADAL" clId="{C2DB2430-61DC-54A9-AF29-6B26740350D1}" dt="2025-09-08T14:24:37.369" v="4404" actId="2696"/>
        <pc:sldMkLst>
          <pc:docMk/>
          <pc:sldMk cId="3118298539" sldId="2147483408"/>
        </pc:sldMkLst>
        <pc:spChg chg="add mod">
          <ac:chgData name="Ben Miller" userId="9cdd058f-8ad4-4c2a-8795-6ca5c91f7254" providerId="ADAL" clId="{C2DB2430-61DC-54A9-AF29-6B26740350D1}" dt="2025-09-08T14:24:29.195" v="4403" actId="700"/>
          <ac:spMkLst>
            <pc:docMk/>
            <pc:sldMk cId="3118298539" sldId="2147483408"/>
            <ac:spMk id="2" creationId="{67A4AAB9-C3C6-4DD0-86BC-7E816F3178CF}"/>
          </ac:spMkLst>
        </pc:spChg>
        <pc:spChg chg="add mod">
          <ac:chgData name="Ben Miller" userId="9cdd058f-8ad4-4c2a-8795-6ca5c91f7254" providerId="ADAL" clId="{C2DB2430-61DC-54A9-AF29-6B26740350D1}" dt="2025-09-08T14:24:29.195" v="4403" actId="700"/>
          <ac:spMkLst>
            <pc:docMk/>
            <pc:sldMk cId="3118298539" sldId="2147483408"/>
            <ac:spMk id="3" creationId="{20B0E702-C5C7-3877-C18B-14A3BD957998}"/>
          </ac:spMkLst>
        </pc:spChg>
      </pc:sldChg>
      <pc:sldChg chg="addSp delSp modSp add mod modClrScheme chgLayout">
        <pc:chgData name="Ben Miller" userId="9cdd058f-8ad4-4c2a-8795-6ca5c91f7254" providerId="ADAL" clId="{C2DB2430-61DC-54A9-AF29-6B26740350D1}" dt="2025-09-08T13:56:19.342" v="3800" actId="700"/>
        <pc:sldMkLst>
          <pc:docMk/>
          <pc:sldMk cId="1151914586" sldId="2147483409"/>
        </pc:sldMkLst>
        <pc:spChg chg="mod ord">
          <ac:chgData name="Ben Miller" userId="9cdd058f-8ad4-4c2a-8795-6ca5c91f7254" providerId="ADAL" clId="{C2DB2430-61DC-54A9-AF29-6B26740350D1}" dt="2025-09-08T13:56:19.342" v="3800" actId="700"/>
          <ac:spMkLst>
            <pc:docMk/>
            <pc:sldMk cId="1151914586" sldId="2147483409"/>
            <ac:spMk id="2" creationId="{08E68044-C214-2860-4F9E-556ADCCA3CC2}"/>
          </ac:spMkLst>
        </pc:spChg>
        <pc:spChg chg="add del mod ord">
          <ac:chgData name="Ben Miller" userId="9cdd058f-8ad4-4c2a-8795-6ca5c91f7254" providerId="ADAL" clId="{C2DB2430-61DC-54A9-AF29-6B26740350D1}" dt="2025-09-08T13:56:19.342" v="3800" actId="700"/>
          <ac:spMkLst>
            <pc:docMk/>
            <pc:sldMk cId="1151914586" sldId="2147483409"/>
            <ac:spMk id="3" creationId="{32CF35C9-1BE8-C44F-71CD-EFBFDC6F4226}"/>
          </ac:spMkLst>
        </pc:spChg>
        <pc:spChg chg="add del mod ord">
          <ac:chgData name="Ben Miller" userId="9cdd058f-8ad4-4c2a-8795-6ca5c91f7254" providerId="ADAL" clId="{C2DB2430-61DC-54A9-AF29-6B26740350D1}" dt="2025-09-08T13:56:19.342" v="3800" actId="700"/>
          <ac:spMkLst>
            <pc:docMk/>
            <pc:sldMk cId="1151914586" sldId="2147483409"/>
            <ac:spMk id="4" creationId="{7A5F0825-EEB0-B39A-6E64-CC843D9726DE}"/>
          </ac:spMkLst>
        </pc:spChg>
        <pc:spChg chg="mod ord">
          <ac:chgData name="Ben Miller" userId="9cdd058f-8ad4-4c2a-8795-6ca5c91f7254" providerId="ADAL" clId="{C2DB2430-61DC-54A9-AF29-6B26740350D1}" dt="2025-09-08T13:56:19.342" v="3800" actId="700"/>
          <ac:spMkLst>
            <pc:docMk/>
            <pc:sldMk cId="1151914586" sldId="2147483409"/>
            <ac:spMk id="6" creationId="{C06FDA2F-9945-99B3-AE4E-CB25DD22B337}"/>
          </ac:spMkLst>
        </pc:spChg>
      </pc:sldChg>
      <pc:sldChg chg="add del">
        <pc:chgData name="Ben Miller" userId="9cdd058f-8ad4-4c2a-8795-6ca5c91f7254" providerId="ADAL" clId="{C2DB2430-61DC-54A9-AF29-6B26740350D1}" dt="2025-09-08T22:10:52.265" v="5544" actId="2696"/>
        <pc:sldMkLst>
          <pc:docMk/>
          <pc:sldMk cId="989044414" sldId="2147483410"/>
        </pc:sldMkLst>
      </pc:sldChg>
      <pc:sldChg chg="modSp add mod">
        <pc:chgData name="Ben Miller" userId="9cdd058f-8ad4-4c2a-8795-6ca5c91f7254" providerId="ADAL" clId="{C2DB2430-61DC-54A9-AF29-6B26740350D1}" dt="2025-09-08T22:14:19.790" v="5704" actId="20577"/>
        <pc:sldMkLst>
          <pc:docMk/>
          <pc:sldMk cId="1995009889" sldId="2147483411"/>
        </pc:sldMkLst>
        <pc:spChg chg="mod">
          <ac:chgData name="Ben Miller" userId="9cdd058f-8ad4-4c2a-8795-6ca5c91f7254" providerId="ADAL" clId="{C2DB2430-61DC-54A9-AF29-6B26740350D1}" dt="2025-09-08T14:11:26.707" v="4189" actId="20577"/>
          <ac:spMkLst>
            <pc:docMk/>
            <pc:sldMk cId="1995009889" sldId="2147483411"/>
            <ac:spMk id="3" creationId="{FD137A2A-F861-2D5B-7659-090E71B1829C}"/>
          </ac:spMkLst>
        </pc:spChg>
        <pc:spChg chg="mod">
          <ac:chgData name="Ben Miller" userId="9cdd058f-8ad4-4c2a-8795-6ca5c91f7254" providerId="ADAL" clId="{C2DB2430-61DC-54A9-AF29-6B26740350D1}" dt="2025-09-08T22:14:19.790" v="5704" actId="20577"/>
          <ac:spMkLst>
            <pc:docMk/>
            <pc:sldMk cId="1995009889" sldId="2147483411"/>
            <ac:spMk id="5" creationId="{C3E28572-CE42-1A40-BFF9-9FC385D73DE5}"/>
          </ac:spMkLst>
        </pc:spChg>
        <pc:spChg chg="mod">
          <ac:chgData name="Ben Miller" userId="9cdd058f-8ad4-4c2a-8795-6ca5c91f7254" providerId="ADAL" clId="{C2DB2430-61DC-54A9-AF29-6B26740350D1}" dt="2025-09-08T22:13:35.882" v="5701" actId="20577"/>
          <ac:spMkLst>
            <pc:docMk/>
            <pc:sldMk cId="1995009889" sldId="2147483411"/>
            <ac:spMk id="6" creationId="{2D666F55-6695-7278-0BC6-03ADD1C50B6E}"/>
          </ac:spMkLst>
        </pc:spChg>
      </pc:sldChg>
      <pc:sldChg chg="modSp add mod modClrScheme chgLayout">
        <pc:chgData name="Ben Miller" userId="9cdd058f-8ad4-4c2a-8795-6ca5c91f7254" providerId="ADAL" clId="{C2DB2430-61DC-54A9-AF29-6B26740350D1}" dt="2025-09-08T21:54:52.584" v="5323" actId="207"/>
        <pc:sldMkLst>
          <pc:docMk/>
          <pc:sldMk cId="2719917632" sldId="2147483412"/>
        </pc:sldMkLst>
        <pc:spChg chg="mod ord">
          <ac:chgData name="Ben Miller" userId="9cdd058f-8ad4-4c2a-8795-6ca5c91f7254" providerId="ADAL" clId="{C2DB2430-61DC-54A9-AF29-6B26740350D1}" dt="2025-09-08T14:07:45.295" v="4097" actId="700"/>
          <ac:spMkLst>
            <pc:docMk/>
            <pc:sldMk cId="2719917632" sldId="2147483412"/>
            <ac:spMk id="2" creationId="{4DE8F7F6-1C3D-196A-CC56-F38BDDFBC0EE}"/>
          </ac:spMkLst>
        </pc:spChg>
        <pc:spChg chg="mod ord">
          <ac:chgData name="Ben Miller" userId="9cdd058f-8ad4-4c2a-8795-6ca5c91f7254" providerId="ADAL" clId="{C2DB2430-61DC-54A9-AF29-6B26740350D1}" dt="2025-09-08T14:07:53.841" v="4114" actId="20577"/>
          <ac:spMkLst>
            <pc:docMk/>
            <pc:sldMk cId="2719917632" sldId="2147483412"/>
            <ac:spMk id="3" creationId="{F2C9F402-01CE-49E7-A50A-5376A9185741}"/>
          </ac:spMkLst>
        </pc:spChg>
        <pc:spChg chg="mod ord">
          <ac:chgData name="Ben Miller" userId="9cdd058f-8ad4-4c2a-8795-6ca5c91f7254" providerId="ADAL" clId="{C2DB2430-61DC-54A9-AF29-6B26740350D1}" dt="2025-09-08T14:07:45.295" v="4097" actId="700"/>
          <ac:spMkLst>
            <pc:docMk/>
            <pc:sldMk cId="2719917632" sldId="2147483412"/>
            <ac:spMk id="5" creationId="{01461E35-F107-2856-14EB-82600775982F}"/>
          </ac:spMkLst>
        </pc:spChg>
        <pc:spChg chg="mod ord">
          <ac:chgData name="Ben Miller" userId="9cdd058f-8ad4-4c2a-8795-6ca5c91f7254" providerId="ADAL" clId="{C2DB2430-61DC-54A9-AF29-6B26740350D1}" dt="2025-09-08T21:54:52.584" v="5323" actId="207"/>
          <ac:spMkLst>
            <pc:docMk/>
            <pc:sldMk cId="2719917632" sldId="2147483412"/>
            <ac:spMk id="6" creationId="{EC40259C-18B3-29EA-8CC1-4AE0C7E2E89C}"/>
          </ac:spMkLst>
        </pc:spChg>
      </pc:sldChg>
      <pc:sldChg chg="addSp modSp add mod">
        <pc:chgData name="Ben Miller" userId="9cdd058f-8ad4-4c2a-8795-6ca5c91f7254" providerId="ADAL" clId="{C2DB2430-61DC-54A9-AF29-6B26740350D1}" dt="2025-09-08T22:15:25.945" v="5743" actId="20577"/>
        <pc:sldMkLst>
          <pc:docMk/>
          <pc:sldMk cId="1719399187" sldId="2147483413"/>
        </pc:sldMkLst>
        <pc:spChg chg="add mod">
          <ac:chgData name="Ben Miller" userId="9cdd058f-8ad4-4c2a-8795-6ca5c91f7254" providerId="ADAL" clId="{C2DB2430-61DC-54A9-AF29-6B26740350D1}" dt="2025-09-08T21:24:27.308" v="4596" actId="1037"/>
          <ac:spMkLst>
            <pc:docMk/>
            <pc:sldMk cId="1719399187" sldId="2147483413"/>
            <ac:spMk id="3" creationId="{0FB912E1-CED5-2290-7380-21A03BF939D4}"/>
          </ac:spMkLst>
        </pc:spChg>
        <pc:spChg chg="add mod">
          <ac:chgData name="Ben Miller" userId="9cdd058f-8ad4-4c2a-8795-6ca5c91f7254" providerId="ADAL" clId="{C2DB2430-61DC-54A9-AF29-6B26740350D1}" dt="2025-09-08T21:24:29.304" v="4597" actId="1038"/>
          <ac:spMkLst>
            <pc:docMk/>
            <pc:sldMk cId="1719399187" sldId="2147483413"/>
            <ac:spMk id="5" creationId="{92031143-6F30-93B6-AD92-FD823C728093}"/>
          </ac:spMkLst>
        </pc:spChg>
        <pc:spChg chg="add mod">
          <ac:chgData name="Ben Miller" userId="9cdd058f-8ad4-4c2a-8795-6ca5c91f7254" providerId="ADAL" clId="{C2DB2430-61DC-54A9-AF29-6B26740350D1}" dt="2025-09-08T21:24:30.392" v="4598" actId="1038"/>
          <ac:spMkLst>
            <pc:docMk/>
            <pc:sldMk cId="1719399187" sldId="2147483413"/>
            <ac:spMk id="7" creationId="{65F99167-6DC5-4C98-0478-EED62984607E}"/>
          </ac:spMkLst>
        </pc:spChg>
        <pc:spChg chg="add mod">
          <ac:chgData name="Ben Miller" userId="9cdd058f-8ad4-4c2a-8795-6ca5c91f7254" providerId="ADAL" clId="{C2DB2430-61DC-54A9-AF29-6B26740350D1}" dt="2025-09-08T21:24:35.337" v="4600" actId="1037"/>
          <ac:spMkLst>
            <pc:docMk/>
            <pc:sldMk cId="1719399187" sldId="2147483413"/>
            <ac:spMk id="9" creationId="{9D634746-5096-CF6B-B80F-84644EDD36B3}"/>
          </ac:spMkLst>
        </pc:spChg>
        <pc:spChg chg="add mod">
          <ac:chgData name="Ben Miller" userId="9cdd058f-8ad4-4c2a-8795-6ca5c91f7254" providerId="ADAL" clId="{C2DB2430-61DC-54A9-AF29-6B26740350D1}" dt="2025-09-08T22:15:25.945" v="5743" actId="20577"/>
          <ac:spMkLst>
            <pc:docMk/>
            <pc:sldMk cId="1719399187" sldId="2147483413"/>
            <ac:spMk id="10" creationId="{FE85A697-754A-36A0-B514-B77B081FDD33}"/>
          </ac:spMkLst>
        </pc:spChg>
        <pc:spChg chg="add mod">
          <ac:chgData name="Ben Miller" userId="9cdd058f-8ad4-4c2a-8795-6ca5c91f7254" providerId="ADAL" clId="{C2DB2430-61DC-54A9-AF29-6B26740350D1}" dt="2025-09-08T21:35:11.478" v="4990" actId="20577"/>
          <ac:spMkLst>
            <pc:docMk/>
            <pc:sldMk cId="1719399187" sldId="2147483413"/>
            <ac:spMk id="11" creationId="{62DF6745-CC80-03AC-0277-F5E204476586}"/>
          </ac:spMkLst>
        </pc:spChg>
        <pc:spChg chg="add mod">
          <ac:chgData name="Ben Miller" userId="9cdd058f-8ad4-4c2a-8795-6ca5c91f7254" providerId="ADAL" clId="{C2DB2430-61DC-54A9-AF29-6B26740350D1}" dt="2025-09-08T22:14:55.812" v="5709" actId="20577"/>
          <ac:spMkLst>
            <pc:docMk/>
            <pc:sldMk cId="1719399187" sldId="2147483413"/>
            <ac:spMk id="12" creationId="{FF6E44F8-37C0-2973-6982-0D78BB032E01}"/>
          </ac:spMkLst>
        </pc:spChg>
        <pc:spChg chg="add mod">
          <ac:chgData name="Ben Miller" userId="9cdd058f-8ad4-4c2a-8795-6ca5c91f7254" providerId="ADAL" clId="{C2DB2430-61DC-54A9-AF29-6B26740350D1}" dt="2025-09-08T21:35:08.781" v="4988" actId="20577"/>
          <ac:spMkLst>
            <pc:docMk/>
            <pc:sldMk cId="1719399187" sldId="2147483413"/>
            <ac:spMk id="13" creationId="{BB0CCB13-61CF-6122-E988-3EE5432A50C5}"/>
          </ac:spMkLst>
        </pc:spChg>
      </pc:sldChg>
      <pc:sldChg chg="modSp add mod">
        <pc:chgData name="Ben Miller" userId="9cdd058f-8ad4-4c2a-8795-6ca5c91f7254" providerId="ADAL" clId="{C2DB2430-61DC-54A9-AF29-6B26740350D1}" dt="2025-09-08T21:18:54.252" v="4582" actId="20577"/>
        <pc:sldMkLst>
          <pc:docMk/>
          <pc:sldMk cId="2929444684" sldId="2147483414"/>
        </pc:sldMkLst>
        <pc:spChg chg="mod">
          <ac:chgData name="Ben Miller" userId="9cdd058f-8ad4-4c2a-8795-6ca5c91f7254" providerId="ADAL" clId="{C2DB2430-61DC-54A9-AF29-6B26740350D1}" dt="2025-09-08T21:18:54.252" v="4582" actId="20577"/>
          <ac:spMkLst>
            <pc:docMk/>
            <pc:sldMk cId="2929444684" sldId="2147483414"/>
            <ac:spMk id="6" creationId="{0AE0A030-0FBF-C54F-7A38-4B917A9357CD}"/>
          </ac:spMkLst>
        </pc:spChg>
      </pc:sldChg>
      <pc:sldMasterChg chg="delSldLayout">
        <pc:chgData name="Ben Miller" userId="9cdd058f-8ad4-4c2a-8795-6ca5c91f7254" providerId="ADAL" clId="{C2DB2430-61DC-54A9-AF29-6B26740350D1}" dt="2025-09-08T12:50:56.343" v="2803" actId="2696"/>
        <pc:sldMasterMkLst>
          <pc:docMk/>
          <pc:sldMasterMk cId="3638865371" sldId="2147483742"/>
        </pc:sldMasterMkLst>
        <pc:sldLayoutChg chg="del">
          <pc:chgData name="Ben Miller" userId="9cdd058f-8ad4-4c2a-8795-6ca5c91f7254" providerId="ADAL" clId="{C2DB2430-61DC-54A9-AF29-6B26740350D1}" dt="2025-09-08T12:50:56.343" v="2803" actId="2696"/>
          <pc:sldLayoutMkLst>
            <pc:docMk/>
            <pc:sldMasterMk cId="3638865371" sldId="2147483742"/>
            <pc:sldLayoutMk cId="207429721" sldId="2147483803"/>
          </pc:sldLayoutMkLst>
        </pc:sldLayoutChg>
      </pc:sldMasterChg>
    </pc:docChg>
  </pc:docChgLst>
  <pc:docChgLst>
    <pc:chgData name="Ben Miller" userId="9cdd058f-8ad4-4c2a-8795-6ca5c91f7254" providerId="ADAL" clId="{03E6F21F-6CC6-1043-BD0C-481528BF5A95}"/>
    <pc:docChg chg="custSel modSld">
      <pc:chgData name="Ben Miller" userId="9cdd058f-8ad4-4c2a-8795-6ca5c91f7254" providerId="ADAL" clId="{03E6F21F-6CC6-1043-BD0C-481528BF5A95}" dt="2025-09-05T15:28:35.196" v="4" actId="767"/>
      <pc:docMkLst>
        <pc:docMk/>
      </pc:docMkLst>
      <pc:sldChg chg="addSp delSp modSp mod">
        <pc:chgData name="Ben Miller" userId="9cdd058f-8ad4-4c2a-8795-6ca5c91f7254" providerId="ADAL" clId="{03E6F21F-6CC6-1043-BD0C-481528BF5A95}" dt="2025-09-05T15:28:35.196" v="4" actId="767"/>
        <pc:sldMkLst>
          <pc:docMk/>
          <pc:sldMk cId="3369516773" sldId="2147483369"/>
        </pc:sldMkLst>
        <pc:spChg chg="add mod">
          <ac:chgData name="Ben Miller" userId="9cdd058f-8ad4-4c2a-8795-6ca5c91f7254" providerId="ADAL" clId="{03E6F21F-6CC6-1043-BD0C-481528BF5A95}" dt="2025-09-05T15:28:35.196" v="4" actId="767"/>
          <ac:spMkLst>
            <pc:docMk/>
            <pc:sldMk cId="3369516773" sldId="2147483369"/>
            <ac:spMk id="3" creationId="{7DFC5AEC-5319-537B-4436-2790785C2BF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94A6A9-4362-4ABE-B137-3DDACD69BF1D}" type="doc">
      <dgm:prSet loTypeId="urn:microsoft.com/office/officeart/2016/7/layout/LinearBlockProcessNumbered" loCatId="process" qsTypeId="urn:microsoft.com/office/officeart/2005/8/quickstyle/simple1" qsCatId="simple" csTypeId="urn:microsoft.com/office/officeart/2005/8/colors/accent1_2" csCatId="accent1"/>
      <dgm:spPr/>
      <dgm:t>
        <a:bodyPr/>
        <a:lstStyle/>
        <a:p>
          <a:endParaRPr lang="en-US"/>
        </a:p>
      </dgm:t>
    </dgm:pt>
    <dgm:pt modelId="{4DACD025-F512-4966-99E2-79697F294666}">
      <dgm:prSet/>
      <dgm:spPr/>
      <dgm:t>
        <a:bodyPr/>
        <a:lstStyle/>
        <a:p>
          <a:r>
            <a:rPr lang="en-US" baseline="0"/>
            <a:t>Know the Adversary</a:t>
          </a:r>
          <a:endParaRPr lang="en-US"/>
        </a:p>
      </dgm:t>
    </dgm:pt>
    <dgm:pt modelId="{316258AB-6B1D-4FB2-94FD-452EDDAE5A9F}" type="parTrans" cxnId="{2340B974-C00F-4180-80B8-AC644CC75EE6}">
      <dgm:prSet/>
      <dgm:spPr/>
      <dgm:t>
        <a:bodyPr/>
        <a:lstStyle/>
        <a:p>
          <a:endParaRPr lang="en-US"/>
        </a:p>
      </dgm:t>
    </dgm:pt>
    <dgm:pt modelId="{F5A96AC5-5B38-4658-9C8E-EDAF247E8214}" type="sibTrans" cxnId="{2340B974-C00F-4180-80B8-AC644CC75EE6}">
      <dgm:prSet phldrT="01" phldr="0"/>
      <dgm:spPr/>
      <dgm:t>
        <a:bodyPr/>
        <a:lstStyle/>
        <a:p>
          <a:r>
            <a:rPr lang="en-US"/>
            <a:t>01</a:t>
          </a:r>
        </a:p>
      </dgm:t>
    </dgm:pt>
    <dgm:pt modelId="{F6EB215D-2C5D-4D2A-A38E-E88AF728A02E}">
      <dgm:prSet/>
      <dgm:spPr/>
      <dgm:t>
        <a:bodyPr/>
        <a:lstStyle/>
        <a:p>
          <a:r>
            <a:rPr lang="en-US" baseline="0"/>
            <a:t>Know the Stakes</a:t>
          </a:r>
          <a:endParaRPr lang="en-US"/>
        </a:p>
      </dgm:t>
    </dgm:pt>
    <dgm:pt modelId="{EB425EF6-1440-49C9-AA1D-B03FCB131270}" type="parTrans" cxnId="{5D45D6E8-9B81-4677-BE9D-5E46B28D5F6A}">
      <dgm:prSet/>
      <dgm:spPr/>
      <dgm:t>
        <a:bodyPr/>
        <a:lstStyle/>
        <a:p>
          <a:endParaRPr lang="en-US"/>
        </a:p>
      </dgm:t>
    </dgm:pt>
    <dgm:pt modelId="{358065DB-994B-4886-B13F-EA8FCE5FEDD9}" type="sibTrans" cxnId="{5D45D6E8-9B81-4677-BE9D-5E46B28D5F6A}">
      <dgm:prSet phldrT="02" phldr="0"/>
      <dgm:spPr/>
      <dgm:t>
        <a:bodyPr/>
        <a:lstStyle/>
        <a:p>
          <a:r>
            <a:rPr lang="en-US"/>
            <a:t>02</a:t>
          </a:r>
        </a:p>
      </dgm:t>
    </dgm:pt>
    <dgm:pt modelId="{6D4BA9FB-3A4D-4341-B406-140D73F99B03}">
      <dgm:prSet/>
      <dgm:spPr/>
      <dgm:t>
        <a:bodyPr/>
        <a:lstStyle/>
        <a:p>
          <a:r>
            <a:rPr lang="en-US" baseline="0"/>
            <a:t>Know the Plan</a:t>
          </a:r>
          <a:endParaRPr lang="en-US"/>
        </a:p>
      </dgm:t>
    </dgm:pt>
    <dgm:pt modelId="{91753985-B456-417F-9BA3-7752C97492D6}" type="parTrans" cxnId="{F0874DB3-5C57-4914-BF6F-F5EFD617BBFD}">
      <dgm:prSet/>
      <dgm:spPr/>
      <dgm:t>
        <a:bodyPr/>
        <a:lstStyle/>
        <a:p>
          <a:endParaRPr lang="en-US"/>
        </a:p>
      </dgm:t>
    </dgm:pt>
    <dgm:pt modelId="{E727FC1C-4A51-4AE1-A751-8122E1F0850C}" type="sibTrans" cxnId="{F0874DB3-5C57-4914-BF6F-F5EFD617BBFD}">
      <dgm:prSet phldrT="03" phldr="0"/>
      <dgm:spPr/>
      <dgm:t>
        <a:bodyPr/>
        <a:lstStyle/>
        <a:p>
          <a:r>
            <a:rPr lang="en-US"/>
            <a:t>03</a:t>
          </a:r>
        </a:p>
      </dgm:t>
    </dgm:pt>
    <dgm:pt modelId="{974D8A03-4F35-40B6-8BE6-9DE595F20202}">
      <dgm:prSet/>
      <dgm:spPr/>
      <dgm:t>
        <a:bodyPr/>
        <a:lstStyle/>
        <a:p>
          <a:r>
            <a:rPr lang="en-US" baseline="0"/>
            <a:t>Build the Culture</a:t>
          </a:r>
          <a:endParaRPr lang="en-US"/>
        </a:p>
      </dgm:t>
    </dgm:pt>
    <dgm:pt modelId="{556D1DC3-F16C-4750-9640-3BD0DCDD543C}" type="parTrans" cxnId="{1D33F2C3-C077-4D3F-B69C-159DADEA8B94}">
      <dgm:prSet/>
      <dgm:spPr/>
      <dgm:t>
        <a:bodyPr/>
        <a:lstStyle/>
        <a:p>
          <a:endParaRPr lang="en-US"/>
        </a:p>
      </dgm:t>
    </dgm:pt>
    <dgm:pt modelId="{CD973C43-1A27-4E48-AE05-B4A7D136D724}" type="sibTrans" cxnId="{1D33F2C3-C077-4D3F-B69C-159DADEA8B94}">
      <dgm:prSet phldrT="04" phldr="0"/>
      <dgm:spPr/>
      <dgm:t>
        <a:bodyPr/>
        <a:lstStyle/>
        <a:p>
          <a:r>
            <a:rPr lang="en-US"/>
            <a:t>04</a:t>
          </a:r>
        </a:p>
      </dgm:t>
    </dgm:pt>
    <dgm:pt modelId="{A54A242C-FD7F-794A-AC00-D7447D3176E0}" type="pres">
      <dgm:prSet presAssocID="{9594A6A9-4362-4ABE-B137-3DDACD69BF1D}" presName="Name0" presStyleCnt="0">
        <dgm:presLayoutVars>
          <dgm:animLvl val="lvl"/>
          <dgm:resizeHandles val="exact"/>
        </dgm:presLayoutVars>
      </dgm:prSet>
      <dgm:spPr/>
    </dgm:pt>
    <dgm:pt modelId="{9CFD0CB5-2DC4-9843-AF32-B8B9BA827A0B}" type="pres">
      <dgm:prSet presAssocID="{4DACD025-F512-4966-99E2-79697F294666}" presName="compositeNode" presStyleCnt="0">
        <dgm:presLayoutVars>
          <dgm:bulletEnabled val="1"/>
        </dgm:presLayoutVars>
      </dgm:prSet>
      <dgm:spPr/>
    </dgm:pt>
    <dgm:pt modelId="{1664DE58-70F3-724B-8139-4A488130EF57}" type="pres">
      <dgm:prSet presAssocID="{4DACD025-F512-4966-99E2-79697F294666}" presName="bgRect" presStyleLbl="alignNode1" presStyleIdx="0" presStyleCnt="4"/>
      <dgm:spPr/>
    </dgm:pt>
    <dgm:pt modelId="{7BC72BD9-370D-4744-B3A8-11276BC17228}" type="pres">
      <dgm:prSet presAssocID="{F5A96AC5-5B38-4658-9C8E-EDAF247E8214}" presName="sibTransNodeRect" presStyleLbl="alignNode1" presStyleIdx="0" presStyleCnt="4">
        <dgm:presLayoutVars>
          <dgm:chMax val="0"/>
          <dgm:bulletEnabled val="1"/>
        </dgm:presLayoutVars>
      </dgm:prSet>
      <dgm:spPr/>
    </dgm:pt>
    <dgm:pt modelId="{5C1270D9-AEF5-5C44-A84A-75F6A3F544F8}" type="pres">
      <dgm:prSet presAssocID="{4DACD025-F512-4966-99E2-79697F294666}" presName="nodeRect" presStyleLbl="alignNode1" presStyleIdx="0" presStyleCnt="4">
        <dgm:presLayoutVars>
          <dgm:bulletEnabled val="1"/>
        </dgm:presLayoutVars>
      </dgm:prSet>
      <dgm:spPr/>
    </dgm:pt>
    <dgm:pt modelId="{6884048D-6D08-A14D-87C1-9303EAC3131A}" type="pres">
      <dgm:prSet presAssocID="{F5A96AC5-5B38-4658-9C8E-EDAF247E8214}" presName="sibTrans" presStyleCnt="0"/>
      <dgm:spPr/>
    </dgm:pt>
    <dgm:pt modelId="{6CEFDBD9-02E2-D849-B385-453C90A1E8FA}" type="pres">
      <dgm:prSet presAssocID="{F6EB215D-2C5D-4D2A-A38E-E88AF728A02E}" presName="compositeNode" presStyleCnt="0">
        <dgm:presLayoutVars>
          <dgm:bulletEnabled val="1"/>
        </dgm:presLayoutVars>
      </dgm:prSet>
      <dgm:spPr/>
    </dgm:pt>
    <dgm:pt modelId="{4075778A-A1EE-9547-A167-13BF7A95E3E6}" type="pres">
      <dgm:prSet presAssocID="{F6EB215D-2C5D-4D2A-A38E-E88AF728A02E}" presName="bgRect" presStyleLbl="alignNode1" presStyleIdx="1" presStyleCnt="4"/>
      <dgm:spPr/>
    </dgm:pt>
    <dgm:pt modelId="{03DCE56E-B2EA-A545-803D-ED82FB0ECFEC}" type="pres">
      <dgm:prSet presAssocID="{358065DB-994B-4886-B13F-EA8FCE5FEDD9}" presName="sibTransNodeRect" presStyleLbl="alignNode1" presStyleIdx="1" presStyleCnt="4">
        <dgm:presLayoutVars>
          <dgm:chMax val="0"/>
          <dgm:bulletEnabled val="1"/>
        </dgm:presLayoutVars>
      </dgm:prSet>
      <dgm:spPr/>
    </dgm:pt>
    <dgm:pt modelId="{2DCDB61E-5693-C94F-A0A9-95376D950398}" type="pres">
      <dgm:prSet presAssocID="{F6EB215D-2C5D-4D2A-A38E-E88AF728A02E}" presName="nodeRect" presStyleLbl="alignNode1" presStyleIdx="1" presStyleCnt="4">
        <dgm:presLayoutVars>
          <dgm:bulletEnabled val="1"/>
        </dgm:presLayoutVars>
      </dgm:prSet>
      <dgm:spPr/>
    </dgm:pt>
    <dgm:pt modelId="{D2F32040-125D-2F4D-B15E-89053E1259A9}" type="pres">
      <dgm:prSet presAssocID="{358065DB-994B-4886-B13F-EA8FCE5FEDD9}" presName="sibTrans" presStyleCnt="0"/>
      <dgm:spPr/>
    </dgm:pt>
    <dgm:pt modelId="{D957C597-0B21-6B41-8E6E-1FC03CE06916}" type="pres">
      <dgm:prSet presAssocID="{6D4BA9FB-3A4D-4341-B406-140D73F99B03}" presName="compositeNode" presStyleCnt="0">
        <dgm:presLayoutVars>
          <dgm:bulletEnabled val="1"/>
        </dgm:presLayoutVars>
      </dgm:prSet>
      <dgm:spPr/>
    </dgm:pt>
    <dgm:pt modelId="{05225219-C80D-ED49-9796-37E6B4C70C96}" type="pres">
      <dgm:prSet presAssocID="{6D4BA9FB-3A4D-4341-B406-140D73F99B03}" presName="bgRect" presStyleLbl="alignNode1" presStyleIdx="2" presStyleCnt="4"/>
      <dgm:spPr/>
    </dgm:pt>
    <dgm:pt modelId="{10F4AA7E-DFE1-F644-89D6-06988925B5A2}" type="pres">
      <dgm:prSet presAssocID="{E727FC1C-4A51-4AE1-A751-8122E1F0850C}" presName="sibTransNodeRect" presStyleLbl="alignNode1" presStyleIdx="2" presStyleCnt="4">
        <dgm:presLayoutVars>
          <dgm:chMax val="0"/>
          <dgm:bulletEnabled val="1"/>
        </dgm:presLayoutVars>
      </dgm:prSet>
      <dgm:spPr/>
    </dgm:pt>
    <dgm:pt modelId="{81D0CAAA-2BCD-A745-86FD-A592FFAC13C8}" type="pres">
      <dgm:prSet presAssocID="{6D4BA9FB-3A4D-4341-B406-140D73F99B03}" presName="nodeRect" presStyleLbl="alignNode1" presStyleIdx="2" presStyleCnt="4">
        <dgm:presLayoutVars>
          <dgm:bulletEnabled val="1"/>
        </dgm:presLayoutVars>
      </dgm:prSet>
      <dgm:spPr/>
    </dgm:pt>
    <dgm:pt modelId="{551D4D6A-9043-E043-9321-1F7971EBF685}" type="pres">
      <dgm:prSet presAssocID="{E727FC1C-4A51-4AE1-A751-8122E1F0850C}" presName="sibTrans" presStyleCnt="0"/>
      <dgm:spPr/>
    </dgm:pt>
    <dgm:pt modelId="{D2DA0052-A214-7D4E-87C4-BEEC7C3E9A69}" type="pres">
      <dgm:prSet presAssocID="{974D8A03-4F35-40B6-8BE6-9DE595F20202}" presName="compositeNode" presStyleCnt="0">
        <dgm:presLayoutVars>
          <dgm:bulletEnabled val="1"/>
        </dgm:presLayoutVars>
      </dgm:prSet>
      <dgm:spPr/>
    </dgm:pt>
    <dgm:pt modelId="{2555C6D9-EDB2-9A42-8B7C-E5F71119FF5F}" type="pres">
      <dgm:prSet presAssocID="{974D8A03-4F35-40B6-8BE6-9DE595F20202}" presName="bgRect" presStyleLbl="alignNode1" presStyleIdx="3" presStyleCnt="4"/>
      <dgm:spPr/>
    </dgm:pt>
    <dgm:pt modelId="{F2A96C98-E6AA-654F-B532-424357314FAB}" type="pres">
      <dgm:prSet presAssocID="{CD973C43-1A27-4E48-AE05-B4A7D136D724}" presName="sibTransNodeRect" presStyleLbl="alignNode1" presStyleIdx="3" presStyleCnt="4">
        <dgm:presLayoutVars>
          <dgm:chMax val="0"/>
          <dgm:bulletEnabled val="1"/>
        </dgm:presLayoutVars>
      </dgm:prSet>
      <dgm:spPr/>
    </dgm:pt>
    <dgm:pt modelId="{E9E77849-A268-AC47-BE29-9BD1DAAE7C02}" type="pres">
      <dgm:prSet presAssocID="{974D8A03-4F35-40B6-8BE6-9DE595F20202}" presName="nodeRect" presStyleLbl="alignNode1" presStyleIdx="3" presStyleCnt="4">
        <dgm:presLayoutVars>
          <dgm:bulletEnabled val="1"/>
        </dgm:presLayoutVars>
      </dgm:prSet>
      <dgm:spPr/>
    </dgm:pt>
  </dgm:ptLst>
  <dgm:cxnLst>
    <dgm:cxn modelId="{1CAA9005-3DBD-0F45-B7A6-5CE3FC19ABB7}" type="presOf" srcId="{F5A96AC5-5B38-4658-9C8E-EDAF247E8214}" destId="{7BC72BD9-370D-4744-B3A8-11276BC17228}" srcOrd="0" destOrd="0" presId="urn:microsoft.com/office/officeart/2016/7/layout/LinearBlockProcessNumbered"/>
    <dgm:cxn modelId="{C29FA523-83DB-E84D-911A-A5843B3284C3}" type="presOf" srcId="{974D8A03-4F35-40B6-8BE6-9DE595F20202}" destId="{2555C6D9-EDB2-9A42-8B7C-E5F71119FF5F}" srcOrd="0" destOrd="0" presId="urn:microsoft.com/office/officeart/2016/7/layout/LinearBlockProcessNumbered"/>
    <dgm:cxn modelId="{2669B036-0666-964E-8750-13A9F129CB13}" type="presOf" srcId="{E727FC1C-4A51-4AE1-A751-8122E1F0850C}" destId="{10F4AA7E-DFE1-F644-89D6-06988925B5A2}" srcOrd="0" destOrd="0" presId="urn:microsoft.com/office/officeart/2016/7/layout/LinearBlockProcessNumbered"/>
    <dgm:cxn modelId="{C4A41A46-98C9-5347-B899-061936D917C6}" type="presOf" srcId="{974D8A03-4F35-40B6-8BE6-9DE595F20202}" destId="{E9E77849-A268-AC47-BE29-9BD1DAAE7C02}" srcOrd="1" destOrd="0" presId="urn:microsoft.com/office/officeart/2016/7/layout/LinearBlockProcessNumbered"/>
    <dgm:cxn modelId="{BE83CD66-2209-1044-8F17-4D430F0E5E71}" type="presOf" srcId="{9594A6A9-4362-4ABE-B137-3DDACD69BF1D}" destId="{A54A242C-FD7F-794A-AC00-D7447D3176E0}" srcOrd="0" destOrd="0" presId="urn:microsoft.com/office/officeart/2016/7/layout/LinearBlockProcessNumbered"/>
    <dgm:cxn modelId="{9CDC4A6F-7DBC-2243-A75D-6978B80E5FC4}" type="presOf" srcId="{F6EB215D-2C5D-4D2A-A38E-E88AF728A02E}" destId="{4075778A-A1EE-9547-A167-13BF7A95E3E6}" srcOrd="0" destOrd="0" presId="urn:microsoft.com/office/officeart/2016/7/layout/LinearBlockProcessNumbered"/>
    <dgm:cxn modelId="{2340B974-C00F-4180-80B8-AC644CC75EE6}" srcId="{9594A6A9-4362-4ABE-B137-3DDACD69BF1D}" destId="{4DACD025-F512-4966-99E2-79697F294666}" srcOrd="0" destOrd="0" parTransId="{316258AB-6B1D-4FB2-94FD-452EDDAE5A9F}" sibTransId="{F5A96AC5-5B38-4658-9C8E-EDAF247E8214}"/>
    <dgm:cxn modelId="{33525178-E98E-B94B-8F24-557E24CF6D43}" type="presOf" srcId="{4DACD025-F512-4966-99E2-79697F294666}" destId="{5C1270D9-AEF5-5C44-A84A-75F6A3F544F8}" srcOrd="1" destOrd="0" presId="urn:microsoft.com/office/officeart/2016/7/layout/LinearBlockProcessNumbered"/>
    <dgm:cxn modelId="{F070667B-A4E3-414E-933B-DCDFADFB627F}" type="presOf" srcId="{6D4BA9FB-3A4D-4341-B406-140D73F99B03}" destId="{81D0CAAA-2BCD-A745-86FD-A592FFAC13C8}" srcOrd="1" destOrd="0" presId="urn:microsoft.com/office/officeart/2016/7/layout/LinearBlockProcessNumbered"/>
    <dgm:cxn modelId="{D107E198-7944-9B47-A00F-690DA7C103B8}" type="presOf" srcId="{4DACD025-F512-4966-99E2-79697F294666}" destId="{1664DE58-70F3-724B-8139-4A488130EF57}" srcOrd="0" destOrd="0" presId="urn:microsoft.com/office/officeart/2016/7/layout/LinearBlockProcessNumbered"/>
    <dgm:cxn modelId="{F557619F-AE28-9944-88F7-8840E4B5D9BC}" type="presOf" srcId="{CD973C43-1A27-4E48-AE05-B4A7D136D724}" destId="{F2A96C98-E6AA-654F-B532-424357314FAB}" srcOrd="0" destOrd="0" presId="urn:microsoft.com/office/officeart/2016/7/layout/LinearBlockProcessNumbered"/>
    <dgm:cxn modelId="{F0874DB3-5C57-4914-BF6F-F5EFD617BBFD}" srcId="{9594A6A9-4362-4ABE-B137-3DDACD69BF1D}" destId="{6D4BA9FB-3A4D-4341-B406-140D73F99B03}" srcOrd="2" destOrd="0" parTransId="{91753985-B456-417F-9BA3-7752C97492D6}" sibTransId="{E727FC1C-4A51-4AE1-A751-8122E1F0850C}"/>
    <dgm:cxn modelId="{1D33F2C3-C077-4D3F-B69C-159DADEA8B94}" srcId="{9594A6A9-4362-4ABE-B137-3DDACD69BF1D}" destId="{974D8A03-4F35-40B6-8BE6-9DE595F20202}" srcOrd="3" destOrd="0" parTransId="{556D1DC3-F16C-4750-9640-3BD0DCDD543C}" sibTransId="{CD973C43-1A27-4E48-AE05-B4A7D136D724}"/>
    <dgm:cxn modelId="{5A5C5BD6-3E8E-AF41-BB2C-D54803CEEB89}" type="presOf" srcId="{F6EB215D-2C5D-4D2A-A38E-E88AF728A02E}" destId="{2DCDB61E-5693-C94F-A0A9-95376D950398}" srcOrd="1" destOrd="0" presId="urn:microsoft.com/office/officeart/2016/7/layout/LinearBlockProcessNumbered"/>
    <dgm:cxn modelId="{5F7EABDF-4669-304B-B31B-004A22CD321A}" type="presOf" srcId="{6D4BA9FB-3A4D-4341-B406-140D73F99B03}" destId="{05225219-C80D-ED49-9796-37E6B4C70C96}" srcOrd="0" destOrd="0" presId="urn:microsoft.com/office/officeart/2016/7/layout/LinearBlockProcessNumbered"/>
    <dgm:cxn modelId="{5D45D6E8-9B81-4677-BE9D-5E46B28D5F6A}" srcId="{9594A6A9-4362-4ABE-B137-3DDACD69BF1D}" destId="{F6EB215D-2C5D-4D2A-A38E-E88AF728A02E}" srcOrd="1" destOrd="0" parTransId="{EB425EF6-1440-49C9-AA1D-B03FCB131270}" sibTransId="{358065DB-994B-4886-B13F-EA8FCE5FEDD9}"/>
    <dgm:cxn modelId="{9B599EFC-1101-A648-B9D5-5DEF374282C7}" type="presOf" srcId="{358065DB-994B-4886-B13F-EA8FCE5FEDD9}" destId="{03DCE56E-B2EA-A545-803D-ED82FB0ECFEC}" srcOrd="0" destOrd="0" presId="urn:microsoft.com/office/officeart/2016/7/layout/LinearBlockProcessNumbered"/>
    <dgm:cxn modelId="{409D1DD3-AFD3-704E-9FC5-CD022C1383C1}" type="presParOf" srcId="{A54A242C-FD7F-794A-AC00-D7447D3176E0}" destId="{9CFD0CB5-2DC4-9843-AF32-B8B9BA827A0B}" srcOrd="0" destOrd="0" presId="urn:microsoft.com/office/officeart/2016/7/layout/LinearBlockProcessNumbered"/>
    <dgm:cxn modelId="{8F0BC822-1CBE-6B4C-B481-4B36F25216F5}" type="presParOf" srcId="{9CFD0CB5-2DC4-9843-AF32-B8B9BA827A0B}" destId="{1664DE58-70F3-724B-8139-4A488130EF57}" srcOrd="0" destOrd="0" presId="urn:microsoft.com/office/officeart/2016/7/layout/LinearBlockProcessNumbered"/>
    <dgm:cxn modelId="{A5CCFFC8-2C56-C842-B03E-DC52ADA8C4AF}" type="presParOf" srcId="{9CFD0CB5-2DC4-9843-AF32-B8B9BA827A0B}" destId="{7BC72BD9-370D-4744-B3A8-11276BC17228}" srcOrd="1" destOrd="0" presId="urn:microsoft.com/office/officeart/2016/7/layout/LinearBlockProcessNumbered"/>
    <dgm:cxn modelId="{6EF8C8E7-0318-5E4A-8E61-60B701F4F9FD}" type="presParOf" srcId="{9CFD0CB5-2DC4-9843-AF32-B8B9BA827A0B}" destId="{5C1270D9-AEF5-5C44-A84A-75F6A3F544F8}" srcOrd="2" destOrd="0" presId="urn:microsoft.com/office/officeart/2016/7/layout/LinearBlockProcessNumbered"/>
    <dgm:cxn modelId="{EAA3E527-B273-C94D-86CB-B27BFD287B69}" type="presParOf" srcId="{A54A242C-FD7F-794A-AC00-D7447D3176E0}" destId="{6884048D-6D08-A14D-87C1-9303EAC3131A}" srcOrd="1" destOrd="0" presId="urn:microsoft.com/office/officeart/2016/7/layout/LinearBlockProcessNumbered"/>
    <dgm:cxn modelId="{61D9AD03-C4AD-C641-9CAE-526D807111C4}" type="presParOf" srcId="{A54A242C-FD7F-794A-AC00-D7447D3176E0}" destId="{6CEFDBD9-02E2-D849-B385-453C90A1E8FA}" srcOrd="2" destOrd="0" presId="urn:microsoft.com/office/officeart/2016/7/layout/LinearBlockProcessNumbered"/>
    <dgm:cxn modelId="{76FC3166-179A-D149-BF44-56C694B92254}" type="presParOf" srcId="{6CEFDBD9-02E2-D849-B385-453C90A1E8FA}" destId="{4075778A-A1EE-9547-A167-13BF7A95E3E6}" srcOrd="0" destOrd="0" presId="urn:microsoft.com/office/officeart/2016/7/layout/LinearBlockProcessNumbered"/>
    <dgm:cxn modelId="{11C23996-260E-CF4C-BAB1-A88CC3757FF2}" type="presParOf" srcId="{6CEFDBD9-02E2-D849-B385-453C90A1E8FA}" destId="{03DCE56E-B2EA-A545-803D-ED82FB0ECFEC}" srcOrd="1" destOrd="0" presId="urn:microsoft.com/office/officeart/2016/7/layout/LinearBlockProcessNumbered"/>
    <dgm:cxn modelId="{6EFED257-519C-5649-B2D3-FA20CA65313D}" type="presParOf" srcId="{6CEFDBD9-02E2-D849-B385-453C90A1E8FA}" destId="{2DCDB61E-5693-C94F-A0A9-95376D950398}" srcOrd="2" destOrd="0" presId="urn:microsoft.com/office/officeart/2016/7/layout/LinearBlockProcessNumbered"/>
    <dgm:cxn modelId="{9DDAACBF-ABE9-EB49-9511-9F6D15F449DC}" type="presParOf" srcId="{A54A242C-FD7F-794A-AC00-D7447D3176E0}" destId="{D2F32040-125D-2F4D-B15E-89053E1259A9}" srcOrd="3" destOrd="0" presId="urn:microsoft.com/office/officeart/2016/7/layout/LinearBlockProcessNumbered"/>
    <dgm:cxn modelId="{6458E159-527A-0D4D-9CBE-17E0D51C1399}" type="presParOf" srcId="{A54A242C-FD7F-794A-AC00-D7447D3176E0}" destId="{D957C597-0B21-6B41-8E6E-1FC03CE06916}" srcOrd="4" destOrd="0" presId="urn:microsoft.com/office/officeart/2016/7/layout/LinearBlockProcessNumbered"/>
    <dgm:cxn modelId="{77986C65-81DF-B843-8629-7D34EAA07CBD}" type="presParOf" srcId="{D957C597-0B21-6B41-8E6E-1FC03CE06916}" destId="{05225219-C80D-ED49-9796-37E6B4C70C96}" srcOrd="0" destOrd="0" presId="urn:microsoft.com/office/officeart/2016/7/layout/LinearBlockProcessNumbered"/>
    <dgm:cxn modelId="{79B74B5B-C861-8749-BF73-91BF5611A211}" type="presParOf" srcId="{D957C597-0B21-6B41-8E6E-1FC03CE06916}" destId="{10F4AA7E-DFE1-F644-89D6-06988925B5A2}" srcOrd="1" destOrd="0" presId="urn:microsoft.com/office/officeart/2016/7/layout/LinearBlockProcessNumbered"/>
    <dgm:cxn modelId="{0169DD0F-4995-1A4D-9446-84DDC9B39287}" type="presParOf" srcId="{D957C597-0B21-6B41-8E6E-1FC03CE06916}" destId="{81D0CAAA-2BCD-A745-86FD-A592FFAC13C8}" srcOrd="2" destOrd="0" presId="urn:microsoft.com/office/officeart/2016/7/layout/LinearBlockProcessNumbered"/>
    <dgm:cxn modelId="{E622B748-DCF5-3F4E-9BF5-645DAF88260D}" type="presParOf" srcId="{A54A242C-FD7F-794A-AC00-D7447D3176E0}" destId="{551D4D6A-9043-E043-9321-1F7971EBF685}" srcOrd="5" destOrd="0" presId="urn:microsoft.com/office/officeart/2016/7/layout/LinearBlockProcessNumbered"/>
    <dgm:cxn modelId="{8002D5A4-C9E0-1D46-B152-AD6981F02012}" type="presParOf" srcId="{A54A242C-FD7F-794A-AC00-D7447D3176E0}" destId="{D2DA0052-A214-7D4E-87C4-BEEC7C3E9A69}" srcOrd="6" destOrd="0" presId="urn:microsoft.com/office/officeart/2016/7/layout/LinearBlockProcessNumbered"/>
    <dgm:cxn modelId="{B25A83D0-37F9-714F-8CBE-4AADE240E2D6}" type="presParOf" srcId="{D2DA0052-A214-7D4E-87C4-BEEC7C3E9A69}" destId="{2555C6D9-EDB2-9A42-8B7C-E5F71119FF5F}" srcOrd="0" destOrd="0" presId="urn:microsoft.com/office/officeart/2016/7/layout/LinearBlockProcessNumbered"/>
    <dgm:cxn modelId="{31128EFD-9110-E848-8D2E-E0C9CA290C36}" type="presParOf" srcId="{D2DA0052-A214-7D4E-87C4-BEEC7C3E9A69}" destId="{F2A96C98-E6AA-654F-B532-424357314FAB}" srcOrd="1" destOrd="0" presId="urn:microsoft.com/office/officeart/2016/7/layout/LinearBlockProcessNumbered"/>
    <dgm:cxn modelId="{DEF22240-EACE-4048-80DE-D5F83EF4225F}" type="presParOf" srcId="{D2DA0052-A214-7D4E-87C4-BEEC7C3E9A69}" destId="{E9E77849-A268-AC47-BE29-9BD1DAAE7C0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4A6A9-4362-4ABE-B137-3DDACD69BF1D}" type="doc">
      <dgm:prSet loTypeId="urn:microsoft.com/office/officeart/2016/7/layout/LinearBlockProcessNumbered" loCatId="process" qsTypeId="urn:microsoft.com/office/officeart/2005/8/quickstyle/simple1" qsCatId="simple" csTypeId="urn:microsoft.com/office/officeart/2005/8/colors/accent1_2" csCatId="accent1"/>
      <dgm:spPr/>
      <dgm:t>
        <a:bodyPr/>
        <a:lstStyle/>
        <a:p>
          <a:endParaRPr lang="en-US"/>
        </a:p>
      </dgm:t>
    </dgm:pt>
    <dgm:pt modelId="{4DACD025-F512-4966-99E2-79697F294666}">
      <dgm:prSet/>
      <dgm:spPr/>
      <dgm:t>
        <a:bodyPr/>
        <a:lstStyle/>
        <a:p>
          <a:r>
            <a:rPr lang="en-US" baseline="0"/>
            <a:t>Know the Adversary</a:t>
          </a:r>
          <a:endParaRPr lang="en-US"/>
        </a:p>
      </dgm:t>
    </dgm:pt>
    <dgm:pt modelId="{316258AB-6B1D-4FB2-94FD-452EDDAE5A9F}" type="parTrans" cxnId="{2340B974-C00F-4180-80B8-AC644CC75EE6}">
      <dgm:prSet/>
      <dgm:spPr/>
      <dgm:t>
        <a:bodyPr/>
        <a:lstStyle/>
        <a:p>
          <a:endParaRPr lang="en-US"/>
        </a:p>
      </dgm:t>
    </dgm:pt>
    <dgm:pt modelId="{F5A96AC5-5B38-4658-9C8E-EDAF247E8214}" type="sibTrans" cxnId="{2340B974-C00F-4180-80B8-AC644CC75EE6}">
      <dgm:prSet phldrT="01" phldr="0"/>
      <dgm:spPr/>
      <dgm:t>
        <a:bodyPr/>
        <a:lstStyle/>
        <a:p>
          <a:r>
            <a:rPr lang="en-US"/>
            <a:t>01</a:t>
          </a:r>
        </a:p>
      </dgm:t>
    </dgm:pt>
    <dgm:pt modelId="{F6EB215D-2C5D-4D2A-A38E-E88AF728A02E}">
      <dgm:prSet/>
      <dgm:spPr/>
      <dgm:t>
        <a:bodyPr/>
        <a:lstStyle/>
        <a:p>
          <a:r>
            <a:rPr lang="en-US" baseline="0"/>
            <a:t>Know the Stakes</a:t>
          </a:r>
          <a:endParaRPr lang="en-US"/>
        </a:p>
      </dgm:t>
    </dgm:pt>
    <dgm:pt modelId="{EB425EF6-1440-49C9-AA1D-B03FCB131270}" type="parTrans" cxnId="{5D45D6E8-9B81-4677-BE9D-5E46B28D5F6A}">
      <dgm:prSet/>
      <dgm:spPr/>
      <dgm:t>
        <a:bodyPr/>
        <a:lstStyle/>
        <a:p>
          <a:endParaRPr lang="en-US"/>
        </a:p>
      </dgm:t>
    </dgm:pt>
    <dgm:pt modelId="{358065DB-994B-4886-B13F-EA8FCE5FEDD9}" type="sibTrans" cxnId="{5D45D6E8-9B81-4677-BE9D-5E46B28D5F6A}">
      <dgm:prSet phldrT="02" phldr="0"/>
      <dgm:spPr/>
      <dgm:t>
        <a:bodyPr/>
        <a:lstStyle/>
        <a:p>
          <a:r>
            <a:rPr lang="en-US"/>
            <a:t>02</a:t>
          </a:r>
        </a:p>
      </dgm:t>
    </dgm:pt>
    <dgm:pt modelId="{6D4BA9FB-3A4D-4341-B406-140D73F99B03}">
      <dgm:prSet/>
      <dgm:spPr/>
      <dgm:t>
        <a:bodyPr/>
        <a:lstStyle/>
        <a:p>
          <a:r>
            <a:rPr lang="en-US" baseline="0"/>
            <a:t>Know the Plan</a:t>
          </a:r>
          <a:endParaRPr lang="en-US"/>
        </a:p>
      </dgm:t>
    </dgm:pt>
    <dgm:pt modelId="{91753985-B456-417F-9BA3-7752C97492D6}" type="parTrans" cxnId="{F0874DB3-5C57-4914-BF6F-F5EFD617BBFD}">
      <dgm:prSet/>
      <dgm:spPr/>
      <dgm:t>
        <a:bodyPr/>
        <a:lstStyle/>
        <a:p>
          <a:endParaRPr lang="en-US"/>
        </a:p>
      </dgm:t>
    </dgm:pt>
    <dgm:pt modelId="{E727FC1C-4A51-4AE1-A751-8122E1F0850C}" type="sibTrans" cxnId="{F0874DB3-5C57-4914-BF6F-F5EFD617BBFD}">
      <dgm:prSet phldrT="03" phldr="0"/>
      <dgm:spPr/>
      <dgm:t>
        <a:bodyPr/>
        <a:lstStyle/>
        <a:p>
          <a:r>
            <a:rPr lang="en-US"/>
            <a:t>03</a:t>
          </a:r>
        </a:p>
      </dgm:t>
    </dgm:pt>
    <dgm:pt modelId="{974D8A03-4F35-40B6-8BE6-9DE595F20202}">
      <dgm:prSet/>
      <dgm:spPr/>
      <dgm:t>
        <a:bodyPr/>
        <a:lstStyle/>
        <a:p>
          <a:r>
            <a:rPr lang="en-US" baseline="0"/>
            <a:t>Build the Culture</a:t>
          </a:r>
          <a:endParaRPr lang="en-US"/>
        </a:p>
      </dgm:t>
    </dgm:pt>
    <dgm:pt modelId="{556D1DC3-F16C-4750-9640-3BD0DCDD543C}" type="parTrans" cxnId="{1D33F2C3-C077-4D3F-B69C-159DADEA8B94}">
      <dgm:prSet/>
      <dgm:spPr/>
      <dgm:t>
        <a:bodyPr/>
        <a:lstStyle/>
        <a:p>
          <a:endParaRPr lang="en-US"/>
        </a:p>
      </dgm:t>
    </dgm:pt>
    <dgm:pt modelId="{CD973C43-1A27-4E48-AE05-B4A7D136D724}" type="sibTrans" cxnId="{1D33F2C3-C077-4D3F-B69C-159DADEA8B94}">
      <dgm:prSet phldrT="04" phldr="0"/>
      <dgm:spPr/>
      <dgm:t>
        <a:bodyPr/>
        <a:lstStyle/>
        <a:p>
          <a:r>
            <a:rPr lang="en-US"/>
            <a:t>04</a:t>
          </a:r>
        </a:p>
      </dgm:t>
    </dgm:pt>
    <dgm:pt modelId="{A54A242C-FD7F-794A-AC00-D7447D3176E0}" type="pres">
      <dgm:prSet presAssocID="{9594A6A9-4362-4ABE-B137-3DDACD69BF1D}" presName="Name0" presStyleCnt="0">
        <dgm:presLayoutVars>
          <dgm:animLvl val="lvl"/>
          <dgm:resizeHandles val="exact"/>
        </dgm:presLayoutVars>
      </dgm:prSet>
      <dgm:spPr/>
    </dgm:pt>
    <dgm:pt modelId="{9CFD0CB5-2DC4-9843-AF32-B8B9BA827A0B}" type="pres">
      <dgm:prSet presAssocID="{4DACD025-F512-4966-99E2-79697F294666}" presName="compositeNode" presStyleCnt="0">
        <dgm:presLayoutVars>
          <dgm:bulletEnabled val="1"/>
        </dgm:presLayoutVars>
      </dgm:prSet>
      <dgm:spPr/>
    </dgm:pt>
    <dgm:pt modelId="{1664DE58-70F3-724B-8139-4A488130EF57}" type="pres">
      <dgm:prSet presAssocID="{4DACD025-F512-4966-99E2-79697F294666}" presName="bgRect" presStyleLbl="alignNode1" presStyleIdx="0" presStyleCnt="4"/>
      <dgm:spPr/>
    </dgm:pt>
    <dgm:pt modelId="{7BC72BD9-370D-4744-B3A8-11276BC17228}" type="pres">
      <dgm:prSet presAssocID="{F5A96AC5-5B38-4658-9C8E-EDAF247E8214}" presName="sibTransNodeRect" presStyleLbl="alignNode1" presStyleIdx="0" presStyleCnt="4">
        <dgm:presLayoutVars>
          <dgm:chMax val="0"/>
          <dgm:bulletEnabled val="1"/>
        </dgm:presLayoutVars>
      </dgm:prSet>
      <dgm:spPr/>
    </dgm:pt>
    <dgm:pt modelId="{5C1270D9-AEF5-5C44-A84A-75F6A3F544F8}" type="pres">
      <dgm:prSet presAssocID="{4DACD025-F512-4966-99E2-79697F294666}" presName="nodeRect" presStyleLbl="alignNode1" presStyleIdx="0" presStyleCnt="4">
        <dgm:presLayoutVars>
          <dgm:bulletEnabled val="1"/>
        </dgm:presLayoutVars>
      </dgm:prSet>
      <dgm:spPr/>
    </dgm:pt>
    <dgm:pt modelId="{6884048D-6D08-A14D-87C1-9303EAC3131A}" type="pres">
      <dgm:prSet presAssocID="{F5A96AC5-5B38-4658-9C8E-EDAF247E8214}" presName="sibTrans" presStyleCnt="0"/>
      <dgm:spPr/>
    </dgm:pt>
    <dgm:pt modelId="{6CEFDBD9-02E2-D849-B385-453C90A1E8FA}" type="pres">
      <dgm:prSet presAssocID="{F6EB215D-2C5D-4D2A-A38E-E88AF728A02E}" presName="compositeNode" presStyleCnt="0">
        <dgm:presLayoutVars>
          <dgm:bulletEnabled val="1"/>
        </dgm:presLayoutVars>
      </dgm:prSet>
      <dgm:spPr/>
    </dgm:pt>
    <dgm:pt modelId="{4075778A-A1EE-9547-A167-13BF7A95E3E6}" type="pres">
      <dgm:prSet presAssocID="{F6EB215D-2C5D-4D2A-A38E-E88AF728A02E}" presName="bgRect" presStyleLbl="alignNode1" presStyleIdx="1" presStyleCnt="4"/>
      <dgm:spPr/>
    </dgm:pt>
    <dgm:pt modelId="{03DCE56E-B2EA-A545-803D-ED82FB0ECFEC}" type="pres">
      <dgm:prSet presAssocID="{358065DB-994B-4886-B13F-EA8FCE5FEDD9}" presName="sibTransNodeRect" presStyleLbl="alignNode1" presStyleIdx="1" presStyleCnt="4">
        <dgm:presLayoutVars>
          <dgm:chMax val="0"/>
          <dgm:bulletEnabled val="1"/>
        </dgm:presLayoutVars>
      </dgm:prSet>
      <dgm:spPr/>
    </dgm:pt>
    <dgm:pt modelId="{2DCDB61E-5693-C94F-A0A9-95376D950398}" type="pres">
      <dgm:prSet presAssocID="{F6EB215D-2C5D-4D2A-A38E-E88AF728A02E}" presName="nodeRect" presStyleLbl="alignNode1" presStyleIdx="1" presStyleCnt="4">
        <dgm:presLayoutVars>
          <dgm:bulletEnabled val="1"/>
        </dgm:presLayoutVars>
      </dgm:prSet>
      <dgm:spPr/>
    </dgm:pt>
    <dgm:pt modelId="{D2F32040-125D-2F4D-B15E-89053E1259A9}" type="pres">
      <dgm:prSet presAssocID="{358065DB-994B-4886-B13F-EA8FCE5FEDD9}" presName="sibTrans" presStyleCnt="0"/>
      <dgm:spPr/>
    </dgm:pt>
    <dgm:pt modelId="{D957C597-0B21-6B41-8E6E-1FC03CE06916}" type="pres">
      <dgm:prSet presAssocID="{6D4BA9FB-3A4D-4341-B406-140D73F99B03}" presName="compositeNode" presStyleCnt="0">
        <dgm:presLayoutVars>
          <dgm:bulletEnabled val="1"/>
        </dgm:presLayoutVars>
      </dgm:prSet>
      <dgm:spPr/>
    </dgm:pt>
    <dgm:pt modelId="{05225219-C80D-ED49-9796-37E6B4C70C96}" type="pres">
      <dgm:prSet presAssocID="{6D4BA9FB-3A4D-4341-B406-140D73F99B03}" presName="bgRect" presStyleLbl="alignNode1" presStyleIdx="2" presStyleCnt="4"/>
      <dgm:spPr/>
    </dgm:pt>
    <dgm:pt modelId="{10F4AA7E-DFE1-F644-89D6-06988925B5A2}" type="pres">
      <dgm:prSet presAssocID="{E727FC1C-4A51-4AE1-A751-8122E1F0850C}" presName="sibTransNodeRect" presStyleLbl="alignNode1" presStyleIdx="2" presStyleCnt="4">
        <dgm:presLayoutVars>
          <dgm:chMax val="0"/>
          <dgm:bulletEnabled val="1"/>
        </dgm:presLayoutVars>
      </dgm:prSet>
      <dgm:spPr/>
    </dgm:pt>
    <dgm:pt modelId="{81D0CAAA-2BCD-A745-86FD-A592FFAC13C8}" type="pres">
      <dgm:prSet presAssocID="{6D4BA9FB-3A4D-4341-B406-140D73F99B03}" presName="nodeRect" presStyleLbl="alignNode1" presStyleIdx="2" presStyleCnt="4">
        <dgm:presLayoutVars>
          <dgm:bulletEnabled val="1"/>
        </dgm:presLayoutVars>
      </dgm:prSet>
      <dgm:spPr/>
    </dgm:pt>
    <dgm:pt modelId="{551D4D6A-9043-E043-9321-1F7971EBF685}" type="pres">
      <dgm:prSet presAssocID="{E727FC1C-4A51-4AE1-A751-8122E1F0850C}" presName="sibTrans" presStyleCnt="0"/>
      <dgm:spPr/>
    </dgm:pt>
    <dgm:pt modelId="{D2DA0052-A214-7D4E-87C4-BEEC7C3E9A69}" type="pres">
      <dgm:prSet presAssocID="{974D8A03-4F35-40B6-8BE6-9DE595F20202}" presName="compositeNode" presStyleCnt="0">
        <dgm:presLayoutVars>
          <dgm:bulletEnabled val="1"/>
        </dgm:presLayoutVars>
      </dgm:prSet>
      <dgm:spPr/>
    </dgm:pt>
    <dgm:pt modelId="{2555C6D9-EDB2-9A42-8B7C-E5F71119FF5F}" type="pres">
      <dgm:prSet presAssocID="{974D8A03-4F35-40B6-8BE6-9DE595F20202}" presName="bgRect" presStyleLbl="alignNode1" presStyleIdx="3" presStyleCnt="4"/>
      <dgm:spPr/>
    </dgm:pt>
    <dgm:pt modelId="{F2A96C98-E6AA-654F-B532-424357314FAB}" type="pres">
      <dgm:prSet presAssocID="{CD973C43-1A27-4E48-AE05-B4A7D136D724}" presName="sibTransNodeRect" presStyleLbl="alignNode1" presStyleIdx="3" presStyleCnt="4">
        <dgm:presLayoutVars>
          <dgm:chMax val="0"/>
          <dgm:bulletEnabled val="1"/>
        </dgm:presLayoutVars>
      </dgm:prSet>
      <dgm:spPr/>
    </dgm:pt>
    <dgm:pt modelId="{E9E77849-A268-AC47-BE29-9BD1DAAE7C02}" type="pres">
      <dgm:prSet presAssocID="{974D8A03-4F35-40B6-8BE6-9DE595F20202}" presName="nodeRect" presStyleLbl="alignNode1" presStyleIdx="3" presStyleCnt="4">
        <dgm:presLayoutVars>
          <dgm:bulletEnabled val="1"/>
        </dgm:presLayoutVars>
      </dgm:prSet>
      <dgm:spPr/>
    </dgm:pt>
  </dgm:ptLst>
  <dgm:cxnLst>
    <dgm:cxn modelId="{1CAA9005-3DBD-0F45-B7A6-5CE3FC19ABB7}" type="presOf" srcId="{F5A96AC5-5B38-4658-9C8E-EDAF247E8214}" destId="{7BC72BD9-370D-4744-B3A8-11276BC17228}" srcOrd="0" destOrd="0" presId="urn:microsoft.com/office/officeart/2016/7/layout/LinearBlockProcessNumbered"/>
    <dgm:cxn modelId="{C29FA523-83DB-E84D-911A-A5843B3284C3}" type="presOf" srcId="{974D8A03-4F35-40B6-8BE6-9DE595F20202}" destId="{2555C6D9-EDB2-9A42-8B7C-E5F71119FF5F}" srcOrd="0" destOrd="0" presId="urn:microsoft.com/office/officeart/2016/7/layout/LinearBlockProcessNumbered"/>
    <dgm:cxn modelId="{2669B036-0666-964E-8750-13A9F129CB13}" type="presOf" srcId="{E727FC1C-4A51-4AE1-A751-8122E1F0850C}" destId="{10F4AA7E-DFE1-F644-89D6-06988925B5A2}" srcOrd="0" destOrd="0" presId="urn:microsoft.com/office/officeart/2016/7/layout/LinearBlockProcessNumbered"/>
    <dgm:cxn modelId="{C4A41A46-98C9-5347-B899-061936D917C6}" type="presOf" srcId="{974D8A03-4F35-40B6-8BE6-9DE595F20202}" destId="{E9E77849-A268-AC47-BE29-9BD1DAAE7C02}" srcOrd="1" destOrd="0" presId="urn:microsoft.com/office/officeart/2016/7/layout/LinearBlockProcessNumbered"/>
    <dgm:cxn modelId="{BE83CD66-2209-1044-8F17-4D430F0E5E71}" type="presOf" srcId="{9594A6A9-4362-4ABE-B137-3DDACD69BF1D}" destId="{A54A242C-FD7F-794A-AC00-D7447D3176E0}" srcOrd="0" destOrd="0" presId="urn:microsoft.com/office/officeart/2016/7/layout/LinearBlockProcessNumbered"/>
    <dgm:cxn modelId="{9CDC4A6F-7DBC-2243-A75D-6978B80E5FC4}" type="presOf" srcId="{F6EB215D-2C5D-4D2A-A38E-E88AF728A02E}" destId="{4075778A-A1EE-9547-A167-13BF7A95E3E6}" srcOrd="0" destOrd="0" presId="urn:microsoft.com/office/officeart/2016/7/layout/LinearBlockProcessNumbered"/>
    <dgm:cxn modelId="{2340B974-C00F-4180-80B8-AC644CC75EE6}" srcId="{9594A6A9-4362-4ABE-B137-3DDACD69BF1D}" destId="{4DACD025-F512-4966-99E2-79697F294666}" srcOrd="0" destOrd="0" parTransId="{316258AB-6B1D-4FB2-94FD-452EDDAE5A9F}" sibTransId="{F5A96AC5-5B38-4658-9C8E-EDAF247E8214}"/>
    <dgm:cxn modelId="{33525178-E98E-B94B-8F24-557E24CF6D43}" type="presOf" srcId="{4DACD025-F512-4966-99E2-79697F294666}" destId="{5C1270D9-AEF5-5C44-A84A-75F6A3F544F8}" srcOrd="1" destOrd="0" presId="urn:microsoft.com/office/officeart/2016/7/layout/LinearBlockProcessNumbered"/>
    <dgm:cxn modelId="{F070667B-A4E3-414E-933B-DCDFADFB627F}" type="presOf" srcId="{6D4BA9FB-3A4D-4341-B406-140D73F99B03}" destId="{81D0CAAA-2BCD-A745-86FD-A592FFAC13C8}" srcOrd="1" destOrd="0" presId="urn:microsoft.com/office/officeart/2016/7/layout/LinearBlockProcessNumbered"/>
    <dgm:cxn modelId="{D107E198-7944-9B47-A00F-690DA7C103B8}" type="presOf" srcId="{4DACD025-F512-4966-99E2-79697F294666}" destId="{1664DE58-70F3-724B-8139-4A488130EF57}" srcOrd="0" destOrd="0" presId="urn:microsoft.com/office/officeart/2016/7/layout/LinearBlockProcessNumbered"/>
    <dgm:cxn modelId="{F557619F-AE28-9944-88F7-8840E4B5D9BC}" type="presOf" srcId="{CD973C43-1A27-4E48-AE05-B4A7D136D724}" destId="{F2A96C98-E6AA-654F-B532-424357314FAB}" srcOrd="0" destOrd="0" presId="urn:microsoft.com/office/officeart/2016/7/layout/LinearBlockProcessNumbered"/>
    <dgm:cxn modelId="{F0874DB3-5C57-4914-BF6F-F5EFD617BBFD}" srcId="{9594A6A9-4362-4ABE-B137-3DDACD69BF1D}" destId="{6D4BA9FB-3A4D-4341-B406-140D73F99B03}" srcOrd="2" destOrd="0" parTransId="{91753985-B456-417F-9BA3-7752C97492D6}" sibTransId="{E727FC1C-4A51-4AE1-A751-8122E1F0850C}"/>
    <dgm:cxn modelId="{1D33F2C3-C077-4D3F-B69C-159DADEA8B94}" srcId="{9594A6A9-4362-4ABE-B137-3DDACD69BF1D}" destId="{974D8A03-4F35-40B6-8BE6-9DE595F20202}" srcOrd="3" destOrd="0" parTransId="{556D1DC3-F16C-4750-9640-3BD0DCDD543C}" sibTransId="{CD973C43-1A27-4E48-AE05-B4A7D136D724}"/>
    <dgm:cxn modelId="{5A5C5BD6-3E8E-AF41-BB2C-D54803CEEB89}" type="presOf" srcId="{F6EB215D-2C5D-4D2A-A38E-E88AF728A02E}" destId="{2DCDB61E-5693-C94F-A0A9-95376D950398}" srcOrd="1" destOrd="0" presId="urn:microsoft.com/office/officeart/2016/7/layout/LinearBlockProcessNumbered"/>
    <dgm:cxn modelId="{5F7EABDF-4669-304B-B31B-004A22CD321A}" type="presOf" srcId="{6D4BA9FB-3A4D-4341-B406-140D73F99B03}" destId="{05225219-C80D-ED49-9796-37E6B4C70C96}" srcOrd="0" destOrd="0" presId="urn:microsoft.com/office/officeart/2016/7/layout/LinearBlockProcessNumbered"/>
    <dgm:cxn modelId="{5D45D6E8-9B81-4677-BE9D-5E46B28D5F6A}" srcId="{9594A6A9-4362-4ABE-B137-3DDACD69BF1D}" destId="{F6EB215D-2C5D-4D2A-A38E-E88AF728A02E}" srcOrd="1" destOrd="0" parTransId="{EB425EF6-1440-49C9-AA1D-B03FCB131270}" sibTransId="{358065DB-994B-4886-B13F-EA8FCE5FEDD9}"/>
    <dgm:cxn modelId="{9B599EFC-1101-A648-B9D5-5DEF374282C7}" type="presOf" srcId="{358065DB-994B-4886-B13F-EA8FCE5FEDD9}" destId="{03DCE56E-B2EA-A545-803D-ED82FB0ECFEC}" srcOrd="0" destOrd="0" presId="urn:microsoft.com/office/officeart/2016/7/layout/LinearBlockProcessNumbered"/>
    <dgm:cxn modelId="{409D1DD3-AFD3-704E-9FC5-CD022C1383C1}" type="presParOf" srcId="{A54A242C-FD7F-794A-AC00-D7447D3176E0}" destId="{9CFD0CB5-2DC4-9843-AF32-B8B9BA827A0B}" srcOrd="0" destOrd="0" presId="urn:microsoft.com/office/officeart/2016/7/layout/LinearBlockProcessNumbered"/>
    <dgm:cxn modelId="{8F0BC822-1CBE-6B4C-B481-4B36F25216F5}" type="presParOf" srcId="{9CFD0CB5-2DC4-9843-AF32-B8B9BA827A0B}" destId="{1664DE58-70F3-724B-8139-4A488130EF57}" srcOrd="0" destOrd="0" presId="urn:microsoft.com/office/officeart/2016/7/layout/LinearBlockProcessNumbered"/>
    <dgm:cxn modelId="{A5CCFFC8-2C56-C842-B03E-DC52ADA8C4AF}" type="presParOf" srcId="{9CFD0CB5-2DC4-9843-AF32-B8B9BA827A0B}" destId="{7BC72BD9-370D-4744-B3A8-11276BC17228}" srcOrd="1" destOrd="0" presId="urn:microsoft.com/office/officeart/2016/7/layout/LinearBlockProcessNumbered"/>
    <dgm:cxn modelId="{6EF8C8E7-0318-5E4A-8E61-60B701F4F9FD}" type="presParOf" srcId="{9CFD0CB5-2DC4-9843-AF32-B8B9BA827A0B}" destId="{5C1270D9-AEF5-5C44-A84A-75F6A3F544F8}" srcOrd="2" destOrd="0" presId="urn:microsoft.com/office/officeart/2016/7/layout/LinearBlockProcessNumbered"/>
    <dgm:cxn modelId="{EAA3E527-B273-C94D-86CB-B27BFD287B69}" type="presParOf" srcId="{A54A242C-FD7F-794A-AC00-D7447D3176E0}" destId="{6884048D-6D08-A14D-87C1-9303EAC3131A}" srcOrd="1" destOrd="0" presId="urn:microsoft.com/office/officeart/2016/7/layout/LinearBlockProcessNumbered"/>
    <dgm:cxn modelId="{61D9AD03-C4AD-C641-9CAE-526D807111C4}" type="presParOf" srcId="{A54A242C-FD7F-794A-AC00-D7447D3176E0}" destId="{6CEFDBD9-02E2-D849-B385-453C90A1E8FA}" srcOrd="2" destOrd="0" presId="urn:microsoft.com/office/officeart/2016/7/layout/LinearBlockProcessNumbered"/>
    <dgm:cxn modelId="{76FC3166-179A-D149-BF44-56C694B92254}" type="presParOf" srcId="{6CEFDBD9-02E2-D849-B385-453C90A1E8FA}" destId="{4075778A-A1EE-9547-A167-13BF7A95E3E6}" srcOrd="0" destOrd="0" presId="urn:microsoft.com/office/officeart/2016/7/layout/LinearBlockProcessNumbered"/>
    <dgm:cxn modelId="{11C23996-260E-CF4C-BAB1-A88CC3757FF2}" type="presParOf" srcId="{6CEFDBD9-02E2-D849-B385-453C90A1E8FA}" destId="{03DCE56E-B2EA-A545-803D-ED82FB0ECFEC}" srcOrd="1" destOrd="0" presId="urn:microsoft.com/office/officeart/2016/7/layout/LinearBlockProcessNumbered"/>
    <dgm:cxn modelId="{6EFED257-519C-5649-B2D3-FA20CA65313D}" type="presParOf" srcId="{6CEFDBD9-02E2-D849-B385-453C90A1E8FA}" destId="{2DCDB61E-5693-C94F-A0A9-95376D950398}" srcOrd="2" destOrd="0" presId="urn:microsoft.com/office/officeart/2016/7/layout/LinearBlockProcessNumbered"/>
    <dgm:cxn modelId="{9DDAACBF-ABE9-EB49-9511-9F6D15F449DC}" type="presParOf" srcId="{A54A242C-FD7F-794A-AC00-D7447D3176E0}" destId="{D2F32040-125D-2F4D-B15E-89053E1259A9}" srcOrd="3" destOrd="0" presId="urn:microsoft.com/office/officeart/2016/7/layout/LinearBlockProcessNumbered"/>
    <dgm:cxn modelId="{6458E159-527A-0D4D-9CBE-17E0D51C1399}" type="presParOf" srcId="{A54A242C-FD7F-794A-AC00-D7447D3176E0}" destId="{D957C597-0B21-6B41-8E6E-1FC03CE06916}" srcOrd="4" destOrd="0" presId="urn:microsoft.com/office/officeart/2016/7/layout/LinearBlockProcessNumbered"/>
    <dgm:cxn modelId="{77986C65-81DF-B843-8629-7D34EAA07CBD}" type="presParOf" srcId="{D957C597-0B21-6B41-8E6E-1FC03CE06916}" destId="{05225219-C80D-ED49-9796-37E6B4C70C96}" srcOrd="0" destOrd="0" presId="urn:microsoft.com/office/officeart/2016/7/layout/LinearBlockProcessNumbered"/>
    <dgm:cxn modelId="{79B74B5B-C861-8749-BF73-91BF5611A211}" type="presParOf" srcId="{D957C597-0B21-6B41-8E6E-1FC03CE06916}" destId="{10F4AA7E-DFE1-F644-89D6-06988925B5A2}" srcOrd="1" destOrd="0" presId="urn:microsoft.com/office/officeart/2016/7/layout/LinearBlockProcessNumbered"/>
    <dgm:cxn modelId="{0169DD0F-4995-1A4D-9446-84DDC9B39287}" type="presParOf" srcId="{D957C597-0B21-6B41-8E6E-1FC03CE06916}" destId="{81D0CAAA-2BCD-A745-86FD-A592FFAC13C8}" srcOrd="2" destOrd="0" presId="urn:microsoft.com/office/officeart/2016/7/layout/LinearBlockProcessNumbered"/>
    <dgm:cxn modelId="{E622B748-DCF5-3F4E-9BF5-645DAF88260D}" type="presParOf" srcId="{A54A242C-FD7F-794A-AC00-D7447D3176E0}" destId="{551D4D6A-9043-E043-9321-1F7971EBF685}" srcOrd="5" destOrd="0" presId="urn:microsoft.com/office/officeart/2016/7/layout/LinearBlockProcessNumbered"/>
    <dgm:cxn modelId="{8002D5A4-C9E0-1D46-B152-AD6981F02012}" type="presParOf" srcId="{A54A242C-FD7F-794A-AC00-D7447D3176E0}" destId="{D2DA0052-A214-7D4E-87C4-BEEC7C3E9A69}" srcOrd="6" destOrd="0" presId="urn:microsoft.com/office/officeart/2016/7/layout/LinearBlockProcessNumbered"/>
    <dgm:cxn modelId="{B25A83D0-37F9-714F-8CBE-4AADE240E2D6}" type="presParOf" srcId="{D2DA0052-A214-7D4E-87C4-BEEC7C3E9A69}" destId="{2555C6D9-EDB2-9A42-8B7C-E5F71119FF5F}" srcOrd="0" destOrd="0" presId="urn:microsoft.com/office/officeart/2016/7/layout/LinearBlockProcessNumbered"/>
    <dgm:cxn modelId="{31128EFD-9110-E848-8D2E-E0C9CA290C36}" type="presParOf" srcId="{D2DA0052-A214-7D4E-87C4-BEEC7C3E9A69}" destId="{F2A96C98-E6AA-654F-B532-424357314FAB}" srcOrd="1" destOrd="0" presId="urn:microsoft.com/office/officeart/2016/7/layout/LinearBlockProcessNumbered"/>
    <dgm:cxn modelId="{DEF22240-EACE-4048-80DE-D5F83EF4225F}" type="presParOf" srcId="{D2DA0052-A214-7D4E-87C4-BEEC7C3E9A69}" destId="{E9E77849-A268-AC47-BE29-9BD1DAAE7C02}"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4DE58-70F3-724B-8139-4A488130EF57}">
      <dsp:nvSpPr>
        <dsp:cNvPr id="0" name=""/>
        <dsp:cNvSpPr/>
      </dsp:nvSpPr>
      <dsp:spPr>
        <a:xfrm>
          <a:off x="208" y="634849"/>
          <a:ext cx="2523053" cy="30276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222" tIns="0" rIns="249222" bIns="330200" numCol="1" spcCol="1270" anchor="t" anchorCtr="0">
          <a:noAutofit/>
        </a:bodyPr>
        <a:lstStyle/>
        <a:p>
          <a:pPr marL="0" lvl="0" indent="0" algn="l" defTabSz="1155700">
            <a:lnSpc>
              <a:spcPct val="90000"/>
            </a:lnSpc>
            <a:spcBef>
              <a:spcPct val="0"/>
            </a:spcBef>
            <a:spcAft>
              <a:spcPct val="35000"/>
            </a:spcAft>
            <a:buNone/>
          </a:pPr>
          <a:r>
            <a:rPr lang="en-US" sz="2600" kern="1200" baseline="0"/>
            <a:t>Know the Adversary</a:t>
          </a:r>
          <a:endParaRPr lang="en-US" sz="2600" kern="1200"/>
        </a:p>
      </dsp:txBody>
      <dsp:txXfrm>
        <a:off x="208" y="1845915"/>
        <a:ext cx="2523053" cy="1816598"/>
      </dsp:txXfrm>
    </dsp:sp>
    <dsp:sp modelId="{7BC72BD9-370D-4744-B3A8-11276BC17228}">
      <dsp:nvSpPr>
        <dsp:cNvPr id="0" name=""/>
        <dsp:cNvSpPr/>
      </dsp:nvSpPr>
      <dsp:spPr>
        <a:xfrm>
          <a:off x="208" y="634849"/>
          <a:ext cx="2523053" cy="1211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222" tIns="165100" rIns="249222" bIns="165100" numCol="1" spcCol="1270" anchor="ctr" anchorCtr="0">
          <a:noAutofit/>
        </a:bodyPr>
        <a:lstStyle/>
        <a:p>
          <a:pPr marL="0" lvl="0" indent="0" algn="l" defTabSz="2889250">
            <a:lnSpc>
              <a:spcPct val="90000"/>
            </a:lnSpc>
            <a:spcBef>
              <a:spcPct val="0"/>
            </a:spcBef>
            <a:spcAft>
              <a:spcPct val="35000"/>
            </a:spcAft>
            <a:buNone/>
          </a:pPr>
          <a:r>
            <a:rPr lang="en-US" sz="6500" kern="1200"/>
            <a:t>01</a:t>
          </a:r>
        </a:p>
      </dsp:txBody>
      <dsp:txXfrm>
        <a:off x="208" y="634849"/>
        <a:ext cx="2523053" cy="1211065"/>
      </dsp:txXfrm>
    </dsp:sp>
    <dsp:sp modelId="{4075778A-A1EE-9547-A167-13BF7A95E3E6}">
      <dsp:nvSpPr>
        <dsp:cNvPr id="0" name=""/>
        <dsp:cNvSpPr/>
      </dsp:nvSpPr>
      <dsp:spPr>
        <a:xfrm>
          <a:off x="2725106" y="634849"/>
          <a:ext cx="2523053" cy="30276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222" tIns="0" rIns="249222" bIns="330200" numCol="1" spcCol="1270" anchor="t" anchorCtr="0">
          <a:noAutofit/>
        </a:bodyPr>
        <a:lstStyle/>
        <a:p>
          <a:pPr marL="0" lvl="0" indent="0" algn="l" defTabSz="1155700">
            <a:lnSpc>
              <a:spcPct val="90000"/>
            </a:lnSpc>
            <a:spcBef>
              <a:spcPct val="0"/>
            </a:spcBef>
            <a:spcAft>
              <a:spcPct val="35000"/>
            </a:spcAft>
            <a:buNone/>
          </a:pPr>
          <a:r>
            <a:rPr lang="en-US" sz="2600" kern="1200" baseline="0"/>
            <a:t>Know the Stakes</a:t>
          </a:r>
          <a:endParaRPr lang="en-US" sz="2600" kern="1200"/>
        </a:p>
      </dsp:txBody>
      <dsp:txXfrm>
        <a:off x="2725106" y="1845915"/>
        <a:ext cx="2523053" cy="1816598"/>
      </dsp:txXfrm>
    </dsp:sp>
    <dsp:sp modelId="{03DCE56E-B2EA-A545-803D-ED82FB0ECFEC}">
      <dsp:nvSpPr>
        <dsp:cNvPr id="0" name=""/>
        <dsp:cNvSpPr/>
      </dsp:nvSpPr>
      <dsp:spPr>
        <a:xfrm>
          <a:off x="2725106" y="634849"/>
          <a:ext cx="2523053" cy="1211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222" tIns="165100" rIns="249222" bIns="165100" numCol="1" spcCol="1270" anchor="ctr" anchorCtr="0">
          <a:noAutofit/>
        </a:bodyPr>
        <a:lstStyle/>
        <a:p>
          <a:pPr marL="0" lvl="0" indent="0" algn="l" defTabSz="2889250">
            <a:lnSpc>
              <a:spcPct val="90000"/>
            </a:lnSpc>
            <a:spcBef>
              <a:spcPct val="0"/>
            </a:spcBef>
            <a:spcAft>
              <a:spcPct val="35000"/>
            </a:spcAft>
            <a:buNone/>
          </a:pPr>
          <a:r>
            <a:rPr lang="en-US" sz="6500" kern="1200"/>
            <a:t>02</a:t>
          </a:r>
        </a:p>
      </dsp:txBody>
      <dsp:txXfrm>
        <a:off x="2725106" y="634849"/>
        <a:ext cx="2523053" cy="1211065"/>
      </dsp:txXfrm>
    </dsp:sp>
    <dsp:sp modelId="{05225219-C80D-ED49-9796-37E6B4C70C96}">
      <dsp:nvSpPr>
        <dsp:cNvPr id="0" name=""/>
        <dsp:cNvSpPr/>
      </dsp:nvSpPr>
      <dsp:spPr>
        <a:xfrm>
          <a:off x="5450003" y="634849"/>
          <a:ext cx="2523053" cy="30276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222" tIns="0" rIns="249222" bIns="330200" numCol="1" spcCol="1270" anchor="t" anchorCtr="0">
          <a:noAutofit/>
        </a:bodyPr>
        <a:lstStyle/>
        <a:p>
          <a:pPr marL="0" lvl="0" indent="0" algn="l" defTabSz="1155700">
            <a:lnSpc>
              <a:spcPct val="90000"/>
            </a:lnSpc>
            <a:spcBef>
              <a:spcPct val="0"/>
            </a:spcBef>
            <a:spcAft>
              <a:spcPct val="35000"/>
            </a:spcAft>
            <a:buNone/>
          </a:pPr>
          <a:r>
            <a:rPr lang="en-US" sz="2600" kern="1200" baseline="0"/>
            <a:t>Know the Plan</a:t>
          </a:r>
          <a:endParaRPr lang="en-US" sz="2600" kern="1200"/>
        </a:p>
      </dsp:txBody>
      <dsp:txXfrm>
        <a:off x="5450003" y="1845915"/>
        <a:ext cx="2523053" cy="1816598"/>
      </dsp:txXfrm>
    </dsp:sp>
    <dsp:sp modelId="{10F4AA7E-DFE1-F644-89D6-06988925B5A2}">
      <dsp:nvSpPr>
        <dsp:cNvPr id="0" name=""/>
        <dsp:cNvSpPr/>
      </dsp:nvSpPr>
      <dsp:spPr>
        <a:xfrm>
          <a:off x="5450003" y="634849"/>
          <a:ext cx="2523053" cy="1211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222" tIns="165100" rIns="249222" bIns="165100" numCol="1" spcCol="1270" anchor="ctr" anchorCtr="0">
          <a:noAutofit/>
        </a:bodyPr>
        <a:lstStyle/>
        <a:p>
          <a:pPr marL="0" lvl="0" indent="0" algn="l" defTabSz="2889250">
            <a:lnSpc>
              <a:spcPct val="90000"/>
            </a:lnSpc>
            <a:spcBef>
              <a:spcPct val="0"/>
            </a:spcBef>
            <a:spcAft>
              <a:spcPct val="35000"/>
            </a:spcAft>
            <a:buNone/>
          </a:pPr>
          <a:r>
            <a:rPr lang="en-US" sz="6500" kern="1200"/>
            <a:t>03</a:t>
          </a:r>
        </a:p>
      </dsp:txBody>
      <dsp:txXfrm>
        <a:off x="5450003" y="634849"/>
        <a:ext cx="2523053" cy="1211065"/>
      </dsp:txXfrm>
    </dsp:sp>
    <dsp:sp modelId="{2555C6D9-EDB2-9A42-8B7C-E5F71119FF5F}">
      <dsp:nvSpPr>
        <dsp:cNvPr id="0" name=""/>
        <dsp:cNvSpPr/>
      </dsp:nvSpPr>
      <dsp:spPr>
        <a:xfrm>
          <a:off x="8174900" y="634849"/>
          <a:ext cx="2523053" cy="30276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222" tIns="0" rIns="249222" bIns="330200" numCol="1" spcCol="1270" anchor="t" anchorCtr="0">
          <a:noAutofit/>
        </a:bodyPr>
        <a:lstStyle/>
        <a:p>
          <a:pPr marL="0" lvl="0" indent="0" algn="l" defTabSz="1155700">
            <a:lnSpc>
              <a:spcPct val="90000"/>
            </a:lnSpc>
            <a:spcBef>
              <a:spcPct val="0"/>
            </a:spcBef>
            <a:spcAft>
              <a:spcPct val="35000"/>
            </a:spcAft>
            <a:buNone/>
          </a:pPr>
          <a:r>
            <a:rPr lang="en-US" sz="2600" kern="1200" baseline="0"/>
            <a:t>Build the Culture</a:t>
          </a:r>
          <a:endParaRPr lang="en-US" sz="2600" kern="1200"/>
        </a:p>
      </dsp:txBody>
      <dsp:txXfrm>
        <a:off x="8174900" y="1845915"/>
        <a:ext cx="2523053" cy="1816598"/>
      </dsp:txXfrm>
    </dsp:sp>
    <dsp:sp modelId="{F2A96C98-E6AA-654F-B532-424357314FAB}">
      <dsp:nvSpPr>
        <dsp:cNvPr id="0" name=""/>
        <dsp:cNvSpPr/>
      </dsp:nvSpPr>
      <dsp:spPr>
        <a:xfrm>
          <a:off x="8174900" y="634849"/>
          <a:ext cx="2523053" cy="1211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222" tIns="165100" rIns="249222" bIns="165100" numCol="1" spcCol="1270" anchor="ctr" anchorCtr="0">
          <a:noAutofit/>
        </a:bodyPr>
        <a:lstStyle/>
        <a:p>
          <a:pPr marL="0" lvl="0" indent="0" algn="l" defTabSz="2889250">
            <a:lnSpc>
              <a:spcPct val="90000"/>
            </a:lnSpc>
            <a:spcBef>
              <a:spcPct val="0"/>
            </a:spcBef>
            <a:spcAft>
              <a:spcPct val="35000"/>
            </a:spcAft>
            <a:buNone/>
          </a:pPr>
          <a:r>
            <a:rPr lang="en-US" sz="6500" kern="1200"/>
            <a:t>04</a:t>
          </a:r>
        </a:p>
      </dsp:txBody>
      <dsp:txXfrm>
        <a:off x="8174900" y="634849"/>
        <a:ext cx="2523053" cy="1211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4DE58-70F3-724B-8139-4A488130EF57}">
      <dsp:nvSpPr>
        <dsp:cNvPr id="0" name=""/>
        <dsp:cNvSpPr/>
      </dsp:nvSpPr>
      <dsp:spPr>
        <a:xfrm>
          <a:off x="208" y="634849"/>
          <a:ext cx="2523053" cy="30276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222" tIns="0" rIns="249222" bIns="330200" numCol="1" spcCol="1270" anchor="t" anchorCtr="0">
          <a:noAutofit/>
        </a:bodyPr>
        <a:lstStyle/>
        <a:p>
          <a:pPr marL="0" lvl="0" indent="0" algn="l" defTabSz="1155700">
            <a:lnSpc>
              <a:spcPct val="90000"/>
            </a:lnSpc>
            <a:spcBef>
              <a:spcPct val="0"/>
            </a:spcBef>
            <a:spcAft>
              <a:spcPct val="35000"/>
            </a:spcAft>
            <a:buNone/>
          </a:pPr>
          <a:r>
            <a:rPr lang="en-US" sz="2600" kern="1200" baseline="0"/>
            <a:t>Know the Adversary</a:t>
          </a:r>
          <a:endParaRPr lang="en-US" sz="2600" kern="1200"/>
        </a:p>
      </dsp:txBody>
      <dsp:txXfrm>
        <a:off x="208" y="1845915"/>
        <a:ext cx="2523053" cy="1816598"/>
      </dsp:txXfrm>
    </dsp:sp>
    <dsp:sp modelId="{7BC72BD9-370D-4744-B3A8-11276BC17228}">
      <dsp:nvSpPr>
        <dsp:cNvPr id="0" name=""/>
        <dsp:cNvSpPr/>
      </dsp:nvSpPr>
      <dsp:spPr>
        <a:xfrm>
          <a:off x="208" y="634849"/>
          <a:ext cx="2523053" cy="1211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222" tIns="165100" rIns="249222" bIns="165100" numCol="1" spcCol="1270" anchor="ctr" anchorCtr="0">
          <a:noAutofit/>
        </a:bodyPr>
        <a:lstStyle/>
        <a:p>
          <a:pPr marL="0" lvl="0" indent="0" algn="l" defTabSz="2889250">
            <a:lnSpc>
              <a:spcPct val="90000"/>
            </a:lnSpc>
            <a:spcBef>
              <a:spcPct val="0"/>
            </a:spcBef>
            <a:spcAft>
              <a:spcPct val="35000"/>
            </a:spcAft>
            <a:buNone/>
          </a:pPr>
          <a:r>
            <a:rPr lang="en-US" sz="6500" kern="1200"/>
            <a:t>01</a:t>
          </a:r>
        </a:p>
      </dsp:txBody>
      <dsp:txXfrm>
        <a:off x="208" y="634849"/>
        <a:ext cx="2523053" cy="1211065"/>
      </dsp:txXfrm>
    </dsp:sp>
    <dsp:sp modelId="{4075778A-A1EE-9547-A167-13BF7A95E3E6}">
      <dsp:nvSpPr>
        <dsp:cNvPr id="0" name=""/>
        <dsp:cNvSpPr/>
      </dsp:nvSpPr>
      <dsp:spPr>
        <a:xfrm>
          <a:off x="2725106" y="634849"/>
          <a:ext cx="2523053" cy="30276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222" tIns="0" rIns="249222" bIns="330200" numCol="1" spcCol="1270" anchor="t" anchorCtr="0">
          <a:noAutofit/>
        </a:bodyPr>
        <a:lstStyle/>
        <a:p>
          <a:pPr marL="0" lvl="0" indent="0" algn="l" defTabSz="1155700">
            <a:lnSpc>
              <a:spcPct val="90000"/>
            </a:lnSpc>
            <a:spcBef>
              <a:spcPct val="0"/>
            </a:spcBef>
            <a:spcAft>
              <a:spcPct val="35000"/>
            </a:spcAft>
            <a:buNone/>
          </a:pPr>
          <a:r>
            <a:rPr lang="en-US" sz="2600" kern="1200" baseline="0"/>
            <a:t>Know the Stakes</a:t>
          </a:r>
          <a:endParaRPr lang="en-US" sz="2600" kern="1200"/>
        </a:p>
      </dsp:txBody>
      <dsp:txXfrm>
        <a:off x="2725106" y="1845915"/>
        <a:ext cx="2523053" cy="1816598"/>
      </dsp:txXfrm>
    </dsp:sp>
    <dsp:sp modelId="{03DCE56E-B2EA-A545-803D-ED82FB0ECFEC}">
      <dsp:nvSpPr>
        <dsp:cNvPr id="0" name=""/>
        <dsp:cNvSpPr/>
      </dsp:nvSpPr>
      <dsp:spPr>
        <a:xfrm>
          <a:off x="2725106" y="634849"/>
          <a:ext cx="2523053" cy="1211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222" tIns="165100" rIns="249222" bIns="165100" numCol="1" spcCol="1270" anchor="ctr" anchorCtr="0">
          <a:noAutofit/>
        </a:bodyPr>
        <a:lstStyle/>
        <a:p>
          <a:pPr marL="0" lvl="0" indent="0" algn="l" defTabSz="2889250">
            <a:lnSpc>
              <a:spcPct val="90000"/>
            </a:lnSpc>
            <a:spcBef>
              <a:spcPct val="0"/>
            </a:spcBef>
            <a:spcAft>
              <a:spcPct val="35000"/>
            </a:spcAft>
            <a:buNone/>
          </a:pPr>
          <a:r>
            <a:rPr lang="en-US" sz="6500" kern="1200"/>
            <a:t>02</a:t>
          </a:r>
        </a:p>
      </dsp:txBody>
      <dsp:txXfrm>
        <a:off x="2725106" y="634849"/>
        <a:ext cx="2523053" cy="1211065"/>
      </dsp:txXfrm>
    </dsp:sp>
    <dsp:sp modelId="{05225219-C80D-ED49-9796-37E6B4C70C96}">
      <dsp:nvSpPr>
        <dsp:cNvPr id="0" name=""/>
        <dsp:cNvSpPr/>
      </dsp:nvSpPr>
      <dsp:spPr>
        <a:xfrm>
          <a:off x="5450003" y="634849"/>
          <a:ext cx="2523053" cy="30276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222" tIns="0" rIns="249222" bIns="330200" numCol="1" spcCol="1270" anchor="t" anchorCtr="0">
          <a:noAutofit/>
        </a:bodyPr>
        <a:lstStyle/>
        <a:p>
          <a:pPr marL="0" lvl="0" indent="0" algn="l" defTabSz="1155700">
            <a:lnSpc>
              <a:spcPct val="90000"/>
            </a:lnSpc>
            <a:spcBef>
              <a:spcPct val="0"/>
            </a:spcBef>
            <a:spcAft>
              <a:spcPct val="35000"/>
            </a:spcAft>
            <a:buNone/>
          </a:pPr>
          <a:r>
            <a:rPr lang="en-US" sz="2600" kern="1200" baseline="0"/>
            <a:t>Know the Plan</a:t>
          </a:r>
          <a:endParaRPr lang="en-US" sz="2600" kern="1200"/>
        </a:p>
      </dsp:txBody>
      <dsp:txXfrm>
        <a:off x="5450003" y="1845915"/>
        <a:ext cx="2523053" cy="1816598"/>
      </dsp:txXfrm>
    </dsp:sp>
    <dsp:sp modelId="{10F4AA7E-DFE1-F644-89D6-06988925B5A2}">
      <dsp:nvSpPr>
        <dsp:cNvPr id="0" name=""/>
        <dsp:cNvSpPr/>
      </dsp:nvSpPr>
      <dsp:spPr>
        <a:xfrm>
          <a:off x="5450003" y="634849"/>
          <a:ext cx="2523053" cy="1211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222" tIns="165100" rIns="249222" bIns="165100" numCol="1" spcCol="1270" anchor="ctr" anchorCtr="0">
          <a:noAutofit/>
        </a:bodyPr>
        <a:lstStyle/>
        <a:p>
          <a:pPr marL="0" lvl="0" indent="0" algn="l" defTabSz="2889250">
            <a:lnSpc>
              <a:spcPct val="90000"/>
            </a:lnSpc>
            <a:spcBef>
              <a:spcPct val="0"/>
            </a:spcBef>
            <a:spcAft>
              <a:spcPct val="35000"/>
            </a:spcAft>
            <a:buNone/>
          </a:pPr>
          <a:r>
            <a:rPr lang="en-US" sz="6500" kern="1200"/>
            <a:t>03</a:t>
          </a:r>
        </a:p>
      </dsp:txBody>
      <dsp:txXfrm>
        <a:off x="5450003" y="634849"/>
        <a:ext cx="2523053" cy="1211065"/>
      </dsp:txXfrm>
    </dsp:sp>
    <dsp:sp modelId="{2555C6D9-EDB2-9A42-8B7C-E5F71119FF5F}">
      <dsp:nvSpPr>
        <dsp:cNvPr id="0" name=""/>
        <dsp:cNvSpPr/>
      </dsp:nvSpPr>
      <dsp:spPr>
        <a:xfrm>
          <a:off x="8174900" y="634849"/>
          <a:ext cx="2523053" cy="302766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9222" tIns="0" rIns="249222" bIns="330200" numCol="1" spcCol="1270" anchor="t" anchorCtr="0">
          <a:noAutofit/>
        </a:bodyPr>
        <a:lstStyle/>
        <a:p>
          <a:pPr marL="0" lvl="0" indent="0" algn="l" defTabSz="1155700">
            <a:lnSpc>
              <a:spcPct val="90000"/>
            </a:lnSpc>
            <a:spcBef>
              <a:spcPct val="0"/>
            </a:spcBef>
            <a:spcAft>
              <a:spcPct val="35000"/>
            </a:spcAft>
            <a:buNone/>
          </a:pPr>
          <a:r>
            <a:rPr lang="en-US" sz="2600" kern="1200" baseline="0"/>
            <a:t>Build the Culture</a:t>
          </a:r>
          <a:endParaRPr lang="en-US" sz="2600" kern="1200"/>
        </a:p>
      </dsp:txBody>
      <dsp:txXfrm>
        <a:off x="8174900" y="1845915"/>
        <a:ext cx="2523053" cy="1816598"/>
      </dsp:txXfrm>
    </dsp:sp>
    <dsp:sp modelId="{F2A96C98-E6AA-654F-B532-424357314FAB}">
      <dsp:nvSpPr>
        <dsp:cNvPr id="0" name=""/>
        <dsp:cNvSpPr/>
      </dsp:nvSpPr>
      <dsp:spPr>
        <a:xfrm>
          <a:off x="8174900" y="634849"/>
          <a:ext cx="2523053" cy="12110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9222" tIns="165100" rIns="249222" bIns="165100" numCol="1" spcCol="1270" anchor="ctr" anchorCtr="0">
          <a:noAutofit/>
        </a:bodyPr>
        <a:lstStyle/>
        <a:p>
          <a:pPr marL="0" lvl="0" indent="0" algn="l" defTabSz="2889250">
            <a:lnSpc>
              <a:spcPct val="90000"/>
            </a:lnSpc>
            <a:spcBef>
              <a:spcPct val="0"/>
            </a:spcBef>
            <a:spcAft>
              <a:spcPct val="35000"/>
            </a:spcAft>
            <a:buNone/>
          </a:pPr>
          <a:r>
            <a:rPr lang="en-US" sz="6500" kern="1200"/>
            <a:t>04</a:t>
          </a:r>
        </a:p>
      </dsp:txBody>
      <dsp:txXfrm>
        <a:off x="8174900" y="634849"/>
        <a:ext cx="2523053" cy="1211065"/>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54FDCA-F389-46EA-867A-F025732C3E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A6E848-D03E-4DE6-9A88-C01D5DB2E7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2523A4-5C17-4CBF-970C-A66C267196FC}" type="datetimeFigureOut">
              <a:rPr lang="en-US" smtClean="0"/>
              <a:t>9/8/25</a:t>
            </a:fld>
            <a:endParaRPr lang="en-US"/>
          </a:p>
        </p:txBody>
      </p:sp>
      <p:sp>
        <p:nvSpPr>
          <p:cNvPr id="4" name="Footer Placeholder 3">
            <a:extLst>
              <a:ext uri="{FF2B5EF4-FFF2-40B4-BE49-F238E27FC236}">
                <a16:creationId xmlns:a16="http://schemas.microsoft.com/office/drawing/2014/main" id="{8D66A175-152C-4FEA-9A73-6F3618794A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69D8F0-44BD-4F32-AB29-20489FE2D8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CA9592-1E1A-481F-A888-41A169F527FC}" type="slidenum">
              <a:rPr lang="en-US" smtClean="0"/>
              <a:t>‹#›</a:t>
            </a:fld>
            <a:endParaRPr lang="en-US"/>
          </a:p>
        </p:txBody>
      </p:sp>
    </p:spTree>
    <p:extLst>
      <p:ext uri="{BB962C8B-B14F-4D97-AF65-F5344CB8AC3E}">
        <p14:creationId xmlns:p14="http://schemas.microsoft.com/office/powerpoint/2010/main" val="2368081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04B7B-BAF7-402F-9C9E-F45AE3114351}" type="datetimeFigureOut">
              <a:rPr lang="en-US" smtClean="0"/>
              <a:t>9/8/25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3C040-00A3-44F4-8EE6-EAEED2A5072B}" type="slidenum">
              <a:rPr lang="en-US" smtClean="0"/>
              <a:t>‹#›</a:t>
            </a:fld>
            <a:endParaRPr lang="en-US"/>
          </a:p>
        </p:txBody>
      </p:sp>
    </p:spTree>
    <p:extLst>
      <p:ext uri="{BB962C8B-B14F-4D97-AF65-F5344CB8AC3E}">
        <p14:creationId xmlns:p14="http://schemas.microsoft.com/office/powerpoint/2010/main" val="359602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23C040-00A3-44F4-8EE6-EAEED2A5072B}" type="slidenum">
              <a:rPr lang="en-US" smtClean="0"/>
              <a:t>1</a:t>
            </a:fld>
            <a:endParaRPr lang="en-US"/>
          </a:p>
        </p:txBody>
      </p:sp>
    </p:spTree>
    <p:extLst>
      <p:ext uri="{BB962C8B-B14F-4D97-AF65-F5344CB8AC3E}">
        <p14:creationId xmlns:p14="http://schemas.microsoft.com/office/powerpoint/2010/main" val="191633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9A57B-D8F3-9A09-1C4E-3D31AE28A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E5B27-6567-7953-B461-208B9948D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37-D94C-FF6A-B173-E462475680C9}"/>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C0544D4-3F0D-9E1D-2CCF-9FD566BDF1E3}"/>
              </a:ext>
            </a:extLst>
          </p:cNvPr>
          <p:cNvSpPr>
            <a:spLocks noGrp="1"/>
          </p:cNvSpPr>
          <p:nvPr>
            <p:ph type="sldNum" sz="quarter" idx="5"/>
          </p:nvPr>
        </p:nvSpPr>
        <p:spPr/>
        <p:txBody>
          <a:bodyPr/>
          <a:lstStyle/>
          <a:p>
            <a:fld id="{A723C040-00A3-44F4-8EE6-EAEED2A5072B}" type="slidenum">
              <a:rPr lang="en-US" smtClean="0"/>
              <a:t>18</a:t>
            </a:fld>
            <a:endParaRPr lang="en-US"/>
          </a:p>
        </p:txBody>
      </p:sp>
    </p:spTree>
    <p:extLst>
      <p:ext uri="{BB962C8B-B14F-4D97-AF65-F5344CB8AC3E}">
        <p14:creationId xmlns:p14="http://schemas.microsoft.com/office/powerpoint/2010/main" val="305976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44CFF-CFA2-38AE-2C62-531A65A6F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3FA05-6263-F14D-FAF0-2BCFA1BAF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80F5A-14BC-0CAE-E0A9-677D02ADE8E5}"/>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Calibri" panose="020F0502020204030204" pitchFamily="34" charset="0"/>
              </a:rPr>
              <a:t>Convergence of hacktivism and TGs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Calibri" panose="020F0502020204030204" pitchFamily="34" charset="0"/>
              </a:rPr>
              <a:t>Don't fall for the hacktivism hype, though dangerous they aren’t as skilled as they claim.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Calibri" panose="020F0502020204030204" pitchFamily="34" charset="0"/>
              </a:rPr>
              <a:t>The key issue is that loud hacktivist attacks were observed coinciding with more skilled TG activity, concealing what was going 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Calibri" panose="020F0502020204030204" pitchFamily="34" charset="0"/>
              </a:rPr>
              <a:t>We’ve observed these groups sharing infrastructure, targeting the same victims, with the potential for sharing intelligence.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solidFill>
                  <a:srgbClr val="000000"/>
                </a:solidFill>
                <a:effectLst/>
                <a:latin typeface="Calibri" panose="020F0502020204030204" pitchFamily="34" charset="0"/>
              </a:rPr>
              <a:t>CARR – </a:t>
            </a:r>
            <a:r>
              <a:rPr lang="en-US" sz="1200" b="0" i="0" err="1">
                <a:solidFill>
                  <a:srgbClr val="000000"/>
                </a:solidFill>
                <a:effectLst/>
                <a:latin typeface="Calibri" panose="020F0502020204030204" pitchFamily="34" charset="0"/>
              </a:rPr>
              <a:t>CyberArmyofRussia_Reborn</a:t>
            </a:r>
            <a:endParaRPr lang="en-US" sz="1200" b="0" i="0">
              <a:effectLst/>
              <a:latin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AB433BD2-023F-C7A6-86EB-03A8E61A846C}"/>
              </a:ext>
            </a:extLst>
          </p:cNvPr>
          <p:cNvSpPr>
            <a:spLocks noGrp="1"/>
          </p:cNvSpPr>
          <p:nvPr>
            <p:ph type="sldNum" sz="quarter" idx="5"/>
          </p:nvPr>
        </p:nvSpPr>
        <p:spPr/>
        <p:txBody>
          <a:bodyPr/>
          <a:lstStyle/>
          <a:p>
            <a:fld id="{A723C040-00A3-44F4-8EE6-EAEED2A5072B}" type="slidenum">
              <a:rPr lang="en-US" smtClean="0"/>
              <a:t>19</a:t>
            </a:fld>
            <a:endParaRPr lang="en-US"/>
          </a:p>
        </p:txBody>
      </p:sp>
    </p:spTree>
    <p:extLst>
      <p:ext uri="{BB962C8B-B14F-4D97-AF65-F5344CB8AC3E}">
        <p14:creationId xmlns:p14="http://schemas.microsoft.com/office/powerpoint/2010/main" val="1406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DA456-6249-BA0B-7899-92F3A40AF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F9BF9-369B-8F97-A863-F006648203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F9738-029B-4DA1-0845-87876BCA3530}"/>
              </a:ext>
            </a:extLst>
          </p:cNvPr>
          <p:cNvSpPr>
            <a:spLocks noGrp="1"/>
          </p:cNvSpPr>
          <p:nvPr>
            <p:ph type="body" idx="1"/>
          </p:nvPr>
        </p:nvSpPr>
        <p:spPr/>
        <p:txBody>
          <a:bodyPr/>
          <a:lstStyle/>
          <a:p>
            <a:endParaRPr lang="en-US" dirty="0"/>
          </a:p>
          <a:p>
            <a:r>
              <a:rPr lang="en-US" dirty="0"/>
              <a:t>Solar </a:t>
            </a:r>
          </a:p>
        </p:txBody>
      </p:sp>
      <p:sp>
        <p:nvSpPr>
          <p:cNvPr id="4" name="Slide Number Placeholder 3">
            <a:extLst>
              <a:ext uri="{FF2B5EF4-FFF2-40B4-BE49-F238E27FC236}">
                <a16:creationId xmlns:a16="http://schemas.microsoft.com/office/drawing/2014/main" id="{8C08688D-7DA4-4E3B-066D-553392ED9202}"/>
              </a:ext>
            </a:extLst>
          </p:cNvPr>
          <p:cNvSpPr>
            <a:spLocks noGrp="1"/>
          </p:cNvSpPr>
          <p:nvPr>
            <p:ph type="sldNum" sz="quarter" idx="5"/>
          </p:nvPr>
        </p:nvSpPr>
        <p:spPr/>
        <p:txBody>
          <a:bodyPr/>
          <a:lstStyle/>
          <a:p>
            <a:fld id="{A723C040-00A3-44F4-8EE6-EAEED2A5072B}" type="slidenum">
              <a:rPr lang="en-US" smtClean="0"/>
              <a:t>20</a:t>
            </a:fld>
            <a:endParaRPr lang="en-US"/>
          </a:p>
        </p:txBody>
      </p:sp>
    </p:spTree>
    <p:extLst>
      <p:ext uri="{BB962C8B-B14F-4D97-AF65-F5344CB8AC3E}">
        <p14:creationId xmlns:p14="http://schemas.microsoft.com/office/powerpoint/2010/main" val="3369489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FA534-421A-5AA3-BA32-650CF73E1D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1866E-C2A4-0321-625B-D587F9E2A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FF284-4BD2-4998-5523-02F7A351DF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0E4A42-8000-920B-7C3D-4851B50C9ED0}"/>
              </a:ext>
            </a:extLst>
          </p:cNvPr>
          <p:cNvSpPr>
            <a:spLocks noGrp="1"/>
          </p:cNvSpPr>
          <p:nvPr>
            <p:ph type="sldNum" sz="quarter" idx="5"/>
          </p:nvPr>
        </p:nvSpPr>
        <p:spPr/>
        <p:txBody>
          <a:bodyPr/>
          <a:lstStyle/>
          <a:p>
            <a:fld id="{A723C040-00A3-44F4-8EE6-EAEED2A5072B}" type="slidenum">
              <a:rPr lang="en-US" smtClean="0"/>
              <a:t>21</a:t>
            </a:fld>
            <a:endParaRPr lang="en-US"/>
          </a:p>
        </p:txBody>
      </p:sp>
    </p:spTree>
    <p:extLst>
      <p:ext uri="{BB962C8B-B14F-4D97-AF65-F5344CB8AC3E}">
        <p14:creationId xmlns:p14="http://schemas.microsoft.com/office/powerpoint/2010/main" val="3882128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16C85-B65C-E464-10D4-F08DF79FC8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12685B-CF4C-E16F-D715-DD8DBB62F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91ADE-1403-21DD-1142-1610A4BCFF3E}"/>
              </a:ext>
            </a:extLst>
          </p:cNvPr>
          <p:cNvSpPr>
            <a:spLocks noGrp="1"/>
          </p:cNvSpPr>
          <p:nvPr>
            <p:ph type="body" idx="1"/>
          </p:nvPr>
        </p:nvSpPr>
        <p:spPr/>
        <p:txBody>
          <a:bodyPr/>
          <a:lstStyle/>
          <a:p>
            <a:r>
              <a:rPr lang="en-US" dirty="0"/>
              <a:t>Dates and durations</a:t>
            </a:r>
          </a:p>
          <a:p>
            <a:r>
              <a:rPr lang="en-US" dirty="0"/>
              <a:t>VPN exploitation</a:t>
            </a:r>
          </a:p>
          <a:p>
            <a:r>
              <a:rPr lang="en-US" dirty="0"/>
              <a:t>Remote access and </a:t>
            </a:r>
            <a:r>
              <a:rPr lang="en-US" dirty="0" err="1"/>
              <a:t>LoTL</a:t>
            </a:r>
            <a:endParaRPr lang="en-US" dirty="0"/>
          </a:p>
        </p:txBody>
      </p:sp>
      <p:sp>
        <p:nvSpPr>
          <p:cNvPr id="4" name="Slide Number Placeholder 3">
            <a:extLst>
              <a:ext uri="{FF2B5EF4-FFF2-40B4-BE49-F238E27FC236}">
                <a16:creationId xmlns:a16="http://schemas.microsoft.com/office/drawing/2014/main" id="{0C4561EE-078D-A682-3BCE-14259769A4E0}"/>
              </a:ext>
            </a:extLst>
          </p:cNvPr>
          <p:cNvSpPr>
            <a:spLocks noGrp="1"/>
          </p:cNvSpPr>
          <p:nvPr>
            <p:ph type="sldNum" sz="quarter" idx="5"/>
          </p:nvPr>
        </p:nvSpPr>
        <p:spPr/>
        <p:txBody>
          <a:bodyPr/>
          <a:lstStyle/>
          <a:p>
            <a:fld id="{A723C040-00A3-44F4-8EE6-EAEED2A5072B}" type="slidenum">
              <a:rPr lang="en-US" smtClean="0"/>
              <a:t>22</a:t>
            </a:fld>
            <a:endParaRPr lang="en-US"/>
          </a:p>
        </p:txBody>
      </p:sp>
    </p:spTree>
    <p:extLst>
      <p:ext uri="{BB962C8B-B14F-4D97-AF65-F5344CB8AC3E}">
        <p14:creationId xmlns:p14="http://schemas.microsoft.com/office/powerpoint/2010/main" val="4151919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54C5-FEAB-A443-B08C-D74821C8B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147D7-C6D0-90DB-7897-566022540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78038-A414-771F-1B2E-6BD961BE36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B24179-D207-8372-5708-A33FD7DBB9CE}"/>
              </a:ext>
            </a:extLst>
          </p:cNvPr>
          <p:cNvSpPr>
            <a:spLocks noGrp="1"/>
          </p:cNvSpPr>
          <p:nvPr>
            <p:ph type="sldNum" sz="quarter" idx="5"/>
          </p:nvPr>
        </p:nvSpPr>
        <p:spPr/>
        <p:txBody>
          <a:bodyPr/>
          <a:lstStyle/>
          <a:p>
            <a:fld id="{A723C040-00A3-44F4-8EE6-EAEED2A5072B}" type="slidenum">
              <a:rPr lang="en-US" smtClean="0"/>
              <a:t>23</a:t>
            </a:fld>
            <a:endParaRPr lang="en-US"/>
          </a:p>
        </p:txBody>
      </p:sp>
    </p:spTree>
    <p:extLst>
      <p:ext uri="{BB962C8B-B14F-4D97-AF65-F5344CB8AC3E}">
        <p14:creationId xmlns:p14="http://schemas.microsoft.com/office/powerpoint/2010/main" val="29199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382EE-9EA8-CEB3-A6FA-D58FC2A8A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0FD58-2540-8902-8674-410F36511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6B6A8-5579-9A13-8556-A526F21006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3295F539-F016-2F8F-FD0F-F7D1AAF4BAF2}"/>
              </a:ext>
            </a:extLst>
          </p:cNvPr>
          <p:cNvSpPr>
            <a:spLocks noGrp="1"/>
          </p:cNvSpPr>
          <p:nvPr>
            <p:ph type="sldNum" sz="quarter" idx="5"/>
          </p:nvPr>
        </p:nvSpPr>
        <p:spPr/>
        <p:txBody>
          <a:bodyPr/>
          <a:lstStyle/>
          <a:p>
            <a:fld id="{A723C040-00A3-44F4-8EE6-EAEED2A5072B}" type="slidenum">
              <a:rPr lang="en-US" smtClean="0"/>
              <a:t>24</a:t>
            </a:fld>
            <a:endParaRPr lang="en-US"/>
          </a:p>
        </p:txBody>
      </p:sp>
    </p:spTree>
    <p:extLst>
      <p:ext uri="{BB962C8B-B14F-4D97-AF65-F5344CB8AC3E}">
        <p14:creationId xmlns:p14="http://schemas.microsoft.com/office/powerpoint/2010/main" val="90486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23C040-00A3-44F4-8EE6-EAEED2A5072B}" type="slidenum">
              <a:rPr lang="en-US" smtClean="0"/>
              <a:t>29</a:t>
            </a:fld>
            <a:endParaRPr lang="en-US"/>
          </a:p>
        </p:txBody>
      </p:sp>
    </p:spTree>
    <p:extLst>
      <p:ext uri="{BB962C8B-B14F-4D97-AF65-F5344CB8AC3E}">
        <p14:creationId xmlns:p14="http://schemas.microsoft.com/office/powerpoint/2010/main" val="4290016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23C040-00A3-44F4-8EE6-EAEED2A5072B}" type="slidenum">
              <a:rPr lang="en-US" smtClean="0"/>
              <a:t>31</a:t>
            </a:fld>
            <a:endParaRPr lang="en-US"/>
          </a:p>
        </p:txBody>
      </p:sp>
    </p:spTree>
    <p:extLst>
      <p:ext uri="{BB962C8B-B14F-4D97-AF65-F5344CB8AC3E}">
        <p14:creationId xmlns:p14="http://schemas.microsoft.com/office/powerpoint/2010/main" val="3864765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66F6-5D12-856A-1F21-526C8683E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D90AB-D292-D70E-3CB9-7CF800437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91B16-32E8-9797-0507-C0BB9A88E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396C0-FE06-C9E4-9DDE-9A3088A8CB79}"/>
              </a:ext>
            </a:extLst>
          </p:cNvPr>
          <p:cNvSpPr>
            <a:spLocks noGrp="1"/>
          </p:cNvSpPr>
          <p:nvPr>
            <p:ph type="sldNum" sz="quarter" idx="5"/>
          </p:nvPr>
        </p:nvSpPr>
        <p:spPr/>
        <p:txBody>
          <a:bodyPr/>
          <a:lstStyle/>
          <a:p>
            <a:fld id="{A723C040-00A3-44F4-8EE6-EAEED2A5072B}" type="slidenum">
              <a:rPr lang="en-US" smtClean="0"/>
              <a:t>32</a:t>
            </a:fld>
            <a:endParaRPr lang="en-US"/>
          </a:p>
        </p:txBody>
      </p:sp>
    </p:spTree>
    <p:extLst>
      <p:ext uri="{BB962C8B-B14F-4D97-AF65-F5344CB8AC3E}">
        <p14:creationId xmlns:p14="http://schemas.microsoft.com/office/powerpoint/2010/main" val="47836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1157D-CDA5-B443-1F82-4FAF47358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94881-FF39-3483-BDC6-B12EB54AA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AE87C-E3EC-0135-948B-DB92231F64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3FB086-23DC-1D19-48EF-816ECDC86E60}"/>
              </a:ext>
            </a:extLst>
          </p:cNvPr>
          <p:cNvSpPr>
            <a:spLocks noGrp="1"/>
          </p:cNvSpPr>
          <p:nvPr>
            <p:ph type="sldNum" sz="quarter" idx="5"/>
          </p:nvPr>
        </p:nvSpPr>
        <p:spPr/>
        <p:txBody>
          <a:bodyPr/>
          <a:lstStyle/>
          <a:p>
            <a:fld id="{A723C040-00A3-44F4-8EE6-EAEED2A5072B}" type="slidenum">
              <a:rPr lang="en-US" smtClean="0"/>
              <a:t>2</a:t>
            </a:fld>
            <a:endParaRPr lang="en-US"/>
          </a:p>
        </p:txBody>
      </p:sp>
    </p:spTree>
    <p:extLst>
      <p:ext uri="{BB962C8B-B14F-4D97-AF65-F5344CB8AC3E}">
        <p14:creationId xmlns:p14="http://schemas.microsoft.com/office/powerpoint/2010/main" val="2329660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98BB0-0D17-C87D-CE65-CBCB9C6B7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33777-6FE9-FC1E-C3D2-7D9188688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EAFC0-76CB-789A-D286-9ED1CB9FF3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E8CDFF-5664-B694-0B9D-EA3425CFCC32}"/>
              </a:ext>
            </a:extLst>
          </p:cNvPr>
          <p:cNvSpPr>
            <a:spLocks noGrp="1"/>
          </p:cNvSpPr>
          <p:nvPr>
            <p:ph type="sldNum" sz="quarter" idx="5"/>
          </p:nvPr>
        </p:nvSpPr>
        <p:spPr/>
        <p:txBody>
          <a:bodyPr/>
          <a:lstStyle/>
          <a:p>
            <a:fld id="{A723C040-00A3-44F4-8EE6-EAEED2A5072B}" type="slidenum">
              <a:rPr lang="en-US" smtClean="0"/>
              <a:t>33</a:t>
            </a:fld>
            <a:endParaRPr lang="en-US"/>
          </a:p>
        </p:txBody>
      </p:sp>
    </p:spTree>
    <p:extLst>
      <p:ext uri="{BB962C8B-B14F-4D97-AF65-F5344CB8AC3E}">
        <p14:creationId xmlns:p14="http://schemas.microsoft.com/office/powerpoint/2010/main" val="3353241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51F95-4BC7-7F15-7C07-359461E1F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1D1D4-94CE-8B55-7AE9-4CC0C1CE6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1888C-E918-A597-0BA8-56564BC1F5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5DDF09-3E90-1578-C3A7-74D9CD7C9B21}"/>
              </a:ext>
            </a:extLst>
          </p:cNvPr>
          <p:cNvSpPr>
            <a:spLocks noGrp="1"/>
          </p:cNvSpPr>
          <p:nvPr>
            <p:ph type="sldNum" sz="quarter" idx="5"/>
          </p:nvPr>
        </p:nvSpPr>
        <p:spPr/>
        <p:txBody>
          <a:bodyPr/>
          <a:lstStyle/>
          <a:p>
            <a:fld id="{A723C040-00A3-44F4-8EE6-EAEED2A5072B}" type="slidenum">
              <a:rPr lang="en-US" smtClean="0"/>
              <a:t>34</a:t>
            </a:fld>
            <a:endParaRPr lang="en-US"/>
          </a:p>
        </p:txBody>
      </p:sp>
    </p:spTree>
    <p:extLst>
      <p:ext uri="{BB962C8B-B14F-4D97-AF65-F5344CB8AC3E}">
        <p14:creationId xmlns:p14="http://schemas.microsoft.com/office/powerpoint/2010/main" val="1560555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8317-8F5E-DE1C-A229-A142340FD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A9DAD-403B-AF7A-7519-A4012A013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DBDC5C-A462-5C89-F1BA-E81AEB2812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288738-DF5B-4361-6948-E3FB03CB898B}"/>
              </a:ext>
            </a:extLst>
          </p:cNvPr>
          <p:cNvSpPr>
            <a:spLocks noGrp="1"/>
          </p:cNvSpPr>
          <p:nvPr>
            <p:ph type="sldNum" sz="quarter" idx="5"/>
          </p:nvPr>
        </p:nvSpPr>
        <p:spPr/>
        <p:txBody>
          <a:bodyPr/>
          <a:lstStyle/>
          <a:p>
            <a:fld id="{A723C040-00A3-44F4-8EE6-EAEED2A5072B}" type="slidenum">
              <a:rPr lang="en-US" smtClean="0"/>
              <a:t>35</a:t>
            </a:fld>
            <a:endParaRPr lang="en-US"/>
          </a:p>
        </p:txBody>
      </p:sp>
    </p:spTree>
    <p:extLst>
      <p:ext uri="{BB962C8B-B14F-4D97-AF65-F5344CB8AC3E}">
        <p14:creationId xmlns:p14="http://schemas.microsoft.com/office/powerpoint/2010/main" val="1904591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52ECE-349E-E3D6-BDCC-24BBC8772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5881F-6F71-9167-04B9-D8C13645F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540FE-4915-D99E-EC8B-E103C3B120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412BB8-A84D-948E-067A-3321DF4DBA21}"/>
              </a:ext>
            </a:extLst>
          </p:cNvPr>
          <p:cNvSpPr>
            <a:spLocks noGrp="1"/>
          </p:cNvSpPr>
          <p:nvPr>
            <p:ph type="sldNum" sz="quarter" idx="5"/>
          </p:nvPr>
        </p:nvSpPr>
        <p:spPr/>
        <p:txBody>
          <a:bodyPr/>
          <a:lstStyle/>
          <a:p>
            <a:fld id="{A723C040-00A3-44F4-8EE6-EAEED2A5072B}" type="slidenum">
              <a:rPr lang="en-US" smtClean="0"/>
              <a:t>36</a:t>
            </a:fld>
            <a:endParaRPr lang="en-US"/>
          </a:p>
        </p:txBody>
      </p:sp>
    </p:spTree>
    <p:extLst>
      <p:ext uri="{BB962C8B-B14F-4D97-AF65-F5344CB8AC3E}">
        <p14:creationId xmlns:p14="http://schemas.microsoft.com/office/powerpoint/2010/main" val="1387737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A305D-4FE7-65DC-CB51-39192AF55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5CD16-3C8B-8E1B-7E97-2B3B73C5C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78667-F2DA-2D48-1CF8-5CC9EEF224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A99D88-2C79-C58A-022C-28B5891B2B87}"/>
              </a:ext>
            </a:extLst>
          </p:cNvPr>
          <p:cNvSpPr>
            <a:spLocks noGrp="1"/>
          </p:cNvSpPr>
          <p:nvPr>
            <p:ph type="sldNum" sz="quarter" idx="5"/>
          </p:nvPr>
        </p:nvSpPr>
        <p:spPr/>
        <p:txBody>
          <a:bodyPr/>
          <a:lstStyle/>
          <a:p>
            <a:fld id="{A723C040-00A3-44F4-8EE6-EAEED2A5072B}" type="slidenum">
              <a:rPr lang="en-US" smtClean="0"/>
              <a:t>37</a:t>
            </a:fld>
            <a:endParaRPr lang="en-US"/>
          </a:p>
        </p:txBody>
      </p:sp>
    </p:spTree>
    <p:extLst>
      <p:ext uri="{BB962C8B-B14F-4D97-AF65-F5344CB8AC3E}">
        <p14:creationId xmlns:p14="http://schemas.microsoft.com/office/powerpoint/2010/main" val="359717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9D292-5AE1-CE91-8057-56749F1314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5EDF2-5C22-5A7F-DDD7-6434E76260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0DF86-F40B-79D1-1385-748D46CD3F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44D202-7FC6-33DA-067E-C3D302BB6045}"/>
              </a:ext>
            </a:extLst>
          </p:cNvPr>
          <p:cNvSpPr>
            <a:spLocks noGrp="1"/>
          </p:cNvSpPr>
          <p:nvPr>
            <p:ph type="sldNum" sz="quarter" idx="5"/>
          </p:nvPr>
        </p:nvSpPr>
        <p:spPr/>
        <p:txBody>
          <a:bodyPr/>
          <a:lstStyle/>
          <a:p>
            <a:fld id="{A723C040-00A3-44F4-8EE6-EAEED2A5072B}" type="slidenum">
              <a:rPr lang="en-US" smtClean="0"/>
              <a:t>38</a:t>
            </a:fld>
            <a:endParaRPr lang="en-US"/>
          </a:p>
        </p:txBody>
      </p:sp>
    </p:spTree>
    <p:extLst>
      <p:ext uri="{BB962C8B-B14F-4D97-AF65-F5344CB8AC3E}">
        <p14:creationId xmlns:p14="http://schemas.microsoft.com/office/powerpoint/2010/main" val="87855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2DF44-0E92-CF56-FCDE-ECB3B7A0E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3301A-B325-12AD-BBD9-76A11C059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F87C2-05D7-0973-C5D3-076D44B37E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55DC2E-C70B-734B-23BB-55011A09DFF8}"/>
              </a:ext>
            </a:extLst>
          </p:cNvPr>
          <p:cNvSpPr>
            <a:spLocks noGrp="1"/>
          </p:cNvSpPr>
          <p:nvPr>
            <p:ph type="sldNum" sz="quarter" idx="5"/>
          </p:nvPr>
        </p:nvSpPr>
        <p:spPr/>
        <p:txBody>
          <a:bodyPr/>
          <a:lstStyle/>
          <a:p>
            <a:fld id="{A723C040-00A3-44F4-8EE6-EAEED2A5072B}" type="slidenum">
              <a:rPr lang="en-US" smtClean="0"/>
              <a:t>39</a:t>
            </a:fld>
            <a:endParaRPr lang="en-US"/>
          </a:p>
        </p:txBody>
      </p:sp>
    </p:spTree>
    <p:extLst>
      <p:ext uri="{BB962C8B-B14F-4D97-AF65-F5344CB8AC3E}">
        <p14:creationId xmlns:p14="http://schemas.microsoft.com/office/powerpoint/2010/main" val="1615796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12DBC-F843-29BE-091C-0FBC137A2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A8513-9693-F37A-5809-C32C27ACD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6D96B-E12F-4CE7-18A5-F0F47AF082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C859F7-B8F0-309D-F8AC-840A34514D61}"/>
              </a:ext>
            </a:extLst>
          </p:cNvPr>
          <p:cNvSpPr>
            <a:spLocks noGrp="1"/>
          </p:cNvSpPr>
          <p:nvPr>
            <p:ph type="sldNum" sz="quarter" idx="5"/>
          </p:nvPr>
        </p:nvSpPr>
        <p:spPr/>
        <p:txBody>
          <a:bodyPr/>
          <a:lstStyle/>
          <a:p>
            <a:fld id="{A723C040-00A3-44F4-8EE6-EAEED2A5072B}" type="slidenum">
              <a:rPr lang="en-US" smtClean="0"/>
              <a:t>41</a:t>
            </a:fld>
            <a:endParaRPr lang="en-US"/>
          </a:p>
        </p:txBody>
      </p:sp>
    </p:spTree>
    <p:extLst>
      <p:ext uri="{BB962C8B-B14F-4D97-AF65-F5344CB8AC3E}">
        <p14:creationId xmlns:p14="http://schemas.microsoft.com/office/powerpoint/2010/main" val="434108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37938-16AD-18CC-02C9-45632F261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CC217-8C95-0564-5ED7-E29950583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6ADCA-33FE-5F9F-B13D-9B849E28B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611F9-A889-4C6D-D1DD-B53C9FACF6CA}"/>
              </a:ext>
            </a:extLst>
          </p:cNvPr>
          <p:cNvSpPr>
            <a:spLocks noGrp="1"/>
          </p:cNvSpPr>
          <p:nvPr>
            <p:ph type="sldNum" sz="quarter" idx="5"/>
          </p:nvPr>
        </p:nvSpPr>
        <p:spPr/>
        <p:txBody>
          <a:bodyPr/>
          <a:lstStyle/>
          <a:p>
            <a:fld id="{A723C040-00A3-44F4-8EE6-EAEED2A5072B}" type="slidenum">
              <a:rPr lang="en-US" smtClean="0"/>
              <a:t>42</a:t>
            </a:fld>
            <a:endParaRPr lang="en-US"/>
          </a:p>
        </p:txBody>
      </p:sp>
    </p:spTree>
    <p:extLst>
      <p:ext uri="{BB962C8B-B14F-4D97-AF65-F5344CB8AC3E}">
        <p14:creationId xmlns:p14="http://schemas.microsoft.com/office/powerpoint/2010/main" val="268659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23C040-00A3-44F4-8EE6-EAEED2A5072B}" type="slidenum">
              <a:rPr lang="en-US" smtClean="0"/>
              <a:t>3</a:t>
            </a:fld>
            <a:endParaRPr lang="en-US"/>
          </a:p>
        </p:txBody>
      </p:sp>
    </p:spTree>
    <p:extLst>
      <p:ext uri="{BB962C8B-B14F-4D97-AF65-F5344CB8AC3E}">
        <p14:creationId xmlns:p14="http://schemas.microsoft.com/office/powerpoint/2010/main" val="3833516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96AE-4217-0228-587D-7C2EDA35E6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0DE41-D947-4D5B-3812-47BBFE533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6A983-C363-26FA-576E-E540D7E2CC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C61AB2-A060-732F-A3B4-CC0FEAD3457B}"/>
              </a:ext>
            </a:extLst>
          </p:cNvPr>
          <p:cNvSpPr>
            <a:spLocks noGrp="1"/>
          </p:cNvSpPr>
          <p:nvPr>
            <p:ph type="sldNum" sz="quarter" idx="5"/>
          </p:nvPr>
        </p:nvSpPr>
        <p:spPr/>
        <p:txBody>
          <a:bodyPr/>
          <a:lstStyle/>
          <a:p>
            <a:fld id="{A723C040-00A3-44F4-8EE6-EAEED2A5072B}" type="slidenum">
              <a:rPr lang="en-US" smtClean="0"/>
              <a:t>5</a:t>
            </a:fld>
            <a:endParaRPr lang="en-US"/>
          </a:p>
        </p:txBody>
      </p:sp>
    </p:spTree>
    <p:extLst>
      <p:ext uri="{BB962C8B-B14F-4D97-AF65-F5344CB8AC3E}">
        <p14:creationId xmlns:p14="http://schemas.microsoft.com/office/powerpoint/2010/main" val="383541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6ABBC-777A-3C0C-FCB8-F24684D5B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F44C4-DD69-2DBA-53BA-E915691D3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EFEA2-D961-14EC-DF4C-4211E5C1063C}"/>
              </a:ext>
            </a:extLst>
          </p:cNvPr>
          <p:cNvSpPr>
            <a:spLocks noGrp="1"/>
          </p:cNvSpPr>
          <p:nvPr>
            <p:ph type="body" idx="1"/>
          </p:nvPr>
        </p:nvSpPr>
        <p:spPr/>
        <p:txBody>
          <a:bodyPr/>
          <a:lstStyle/>
          <a:p>
            <a:r>
              <a:rPr lang="en-US" dirty="0"/>
              <a:t>Industry has many things going for it. </a:t>
            </a:r>
          </a:p>
        </p:txBody>
      </p:sp>
      <p:sp>
        <p:nvSpPr>
          <p:cNvPr id="4" name="Slide Number Placeholder 3">
            <a:extLst>
              <a:ext uri="{FF2B5EF4-FFF2-40B4-BE49-F238E27FC236}">
                <a16:creationId xmlns:a16="http://schemas.microsoft.com/office/drawing/2014/main" id="{E343A9DB-9A49-067E-D541-B07A706FBCDD}"/>
              </a:ext>
            </a:extLst>
          </p:cNvPr>
          <p:cNvSpPr>
            <a:spLocks noGrp="1"/>
          </p:cNvSpPr>
          <p:nvPr>
            <p:ph type="sldNum" sz="quarter" idx="5"/>
          </p:nvPr>
        </p:nvSpPr>
        <p:spPr/>
        <p:txBody>
          <a:bodyPr/>
          <a:lstStyle/>
          <a:p>
            <a:fld id="{A723C040-00A3-44F4-8EE6-EAEED2A5072B}" type="slidenum">
              <a:rPr lang="en-US" smtClean="0"/>
              <a:t>13</a:t>
            </a:fld>
            <a:endParaRPr lang="en-US"/>
          </a:p>
        </p:txBody>
      </p:sp>
    </p:spTree>
    <p:extLst>
      <p:ext uri="{BB962C8B-B14F-4D97-AF65-F5344CB8AC3E}">
        <p14:creationId xmlns:p14="http://schemas.microsoft.com/office/powerpoint/2010/main" val="2114123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8FA7-9BA5-FF66-1C29-665DCED8E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B4592-AD82-8161-63C3-435C555B31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08EF9-D845-75B8-B3CF-40BDDC154F2D}"/>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We’ve seen a consistent increase in threat activity over the years. 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focused on the threat groups targeting OT networks and ICS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cyber attack in OT requires an understanding of the OT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OT adversaries need knowledge devices and systems and how they communicate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need to be able to use that knowledge to manipulate physical processes and create an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That takes time, we also need to know who is working to develop capabilities to product an effect in 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2024 saw a record number of OT attacks, especially in energy, manufacturing, and water sectors.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year we added 2 new Dragos Threat Groups to the fold – BAUXITE and GRAPHITE.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We’re also going to talk about the activity of several other known threat groups that have been active in the previous year – VOLTZITE, ELECTRUM, and KAMACITE.</a:t>
            </a:r>
          </a:p>
          <a:p>
            <a:endParaRPr lang="en-US" dirty="0"/>
          </a:p>
        </p:txBody>
      </p:sp>
      <p:sp>
        <p:nvSpPr>
          <p:cNvPr id="4" name="Slide Number Placeholder 3">
            <a:extLst>
              <a:ext uri="{FF2B5EF4-FFF2-40B4-BE49-F238E27FC236}">
                <a16:creationId xmlns:a16="http://schemas.microsoft.com/office/drawing/2014/main" id="{5B720FBD-92D3-AAD8-B58F-F3C3064173C4}"/>
              </a:ext>
            </a:extLst>
          </p:cNvPr>
          <p:cNvSpPr>
            <a:spLocks noGrp="1"/>
          </p:cNvSpPr>
          <p:nvPr>
            <p:ph type="sldNum" sz="quarter" idx="5"/>
          </p:nvPr>
        </p:nvSpPr>
        <p:spPr/>
        <p:txBody>
          <a:bodyPr/>
          <a:lstStyle/>
          <a:p>
            <a:fld id="{A723C040-00A3-44F4-8EE6-EAEED2A5072B}" type="slidenum">
              <a:rPr lang="en-US" smtClean="0"/>
              <a:t>14</a:t>
            </a:fld>
            <a:endParaRPr lang="en-US"/>
          </a:p>
        </p:txBody>
      </p:sp>
    </p:spTree>
    <p:extLst>
      <p:ext uri="{BB962C8B-B14F-4D97-AF65-F5344CB8AC3E}">
        <p14:creationId xmlns:p14="http://schemas.microsoft.com/office/powerpoint/2010/main" val="348948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5B064-58E7-F5A9-8CBB-B3BD730A4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76EA98-393D-C176-2633-23C91FB7F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B16EB3-B2E1-AEEA-2D31-CFB7AAB7EF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A1951B-FDC5-8AF2-1C96-023D713D0E74}"/>
              </a:ext>
            </a:extLst>
          </p:cNvPr>
          <p:cNvSpPr>
            <a:spLocks noGrp="1"/>
          </p:cNvSpPr>
          <p:nvPr>
            <p:ph type="sldNum" sz="quarter" idx="5"/>
          </p:nvPr>
        </p:nvSpPr>
        <p:spPr/>
        <p:txBody>
          <a:bodyPr/>
          <a:lstStyle/>
          <a:p>
            <a:fld id="{A723C040-00A3-44F4-8EE6-EAEED2A5072B}" type="slidenum">
              <a:rPr lang="en-US" smtClean="0"/>
              <a:t>15</a:t>
            </a:fld>
            <a:endParaRPr lang="en-US"/>
          </a:p>
        </p:txBody>
      </p:sp>
    </p:spTree>
    <p:extLst>
      <p:ext uri="{BB962C8B-B14F-4D97-AF65-F5344CB8AC3E}">
        <p14:creationId xmlns:p14="http://schemas.microsoft.com/office/powerpoint/2010/main" val="40826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D291C-ED5F-FE08-0F86-C92187153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F3F49-BB3B-2E15-68C0-7DF6B2A7D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17A32-934E-0E55-BD3C-49F290ED63D4}"/>
              </a:ext>
            </a:extLst>
          </p:cNvPr>
          <p:cNvSpPr>
            <a:spLocks noGrp="1"/>
          </p:cNvSpPr>
          <p:nvPr>
            <p:ph type="body" idx="1"/>
          </p:nvPr>
        </p:nvSpPr>
        <p:spPr/>
        <p:txBody>
          <a:bodyPr/>
          <a:lstStyle/>
          <a:p>
            <a:pPr>
              <a:buNone/>
            </a:pPr>
            <a:endParaRPr lang="en-US">
              <a:solidFill>
                <a:srgbClr val="FFFFFF"/>
              </a:solidFill>
              <a:latin typeface="Helvetica"/>
              <a:cs typeface="Helvetica"/>
            </a:endParaRPr>
          </a:p>
        </p:txBody>
      </p:sp>
      <p:sp>
        <p:nvSpPr>
          <p:cNvPr id="4" name="Slide Number Placeholder 3">
            <a:extLst>
              <a:ext uri="{FF2B5EF4-FFF2-40B4-BE49-F238E27FC236}">
                <a16:creationId xmlns:a16="http://schemas.microsoft.com/office/drawing/2014/main" id="{ED29FB18-3E8F-2C55-2341-E823CD015398}"/>
              </a:ext>
            </a:extLst>
          </p:cNvPr>
          <p:cNvSpPr>
            <a:spLocks noGrp="1"/>
          </p:cNvSpPr>
          <p:nvPr>
            <p:ph type="sldNum" sz="quarter" idx="5"/>
          </p:nvPr>
        </p:nvSpPr>
        <p:spPr/>
        <p:txBody>
          <a:bodyPr/>
          <a:lstStyle/>
          <a:p>
            <a:fld id="{A723C040-00A3-44F4-8EE6-EAEED2A5072B}" type="slidenum">
              <a:rPr lang="en-US" smtClean="0"/>
              <a:t>16</a:t>
            </a:fld>
            <a:endParaRPr lang="en-US"/>
          </a:p>
        </p:txBody>
      </p:sp>
    </p:spTree>
    <p:extLst>
      <p:ext uri="{BB962C8B-B14F-4D97-AF65-F5344CB8AC3E}">
        <p14:creationId xmlns:p14="http://schemas.microsoft.com/office/powerpoint/2010/main" val="1052360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8858B-11B5-EAF3-C3B3-463CE6F06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B6441-C84D-CCE3-E4C0-84BCFABEB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5E337-F23E-CD8A-F1FB-24AC8F8225FC}"/>
              </a:ext>
            </a:extLst>
          </p:cNvPr>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Talking points: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2007 </a:t>
            </a:r>
            <a:r>
              <a:rPr lang="en-US" sz="1200" b="0" i="0" u="none" strike="noStrike" kern="1200" dirty="0" err="1">
                <a:solidFill>
                  <a:schemeClr val="tx1"/>
                </a:solidFill>
                <a:effectLst/>
                <a:latin typeface="+mn-lt"/>
                <a:ea typeface="+mn-ea"/>
                <a:cs typeface="+mn-cs"/>
              </a:rPr>
              <a:t>BlackEnergy</a:t>
            </a:r>
            <a:r>
              <a:rPr lang="en-US" sz="1200" b="0" i="0" u="none" strike="noStrike" kern="1200" dirty="0">
                <a:solidFill>
                  <a:schemeClr val="tx1"/>
                </a:solidFill>
                <a:effectLst/>
                <a:latin typeface="+mn-lt"/>
                <a:ea typeface="+mn-ea"/>
                <a:cs typeface="+mn-cs"/>
              </a:rPr>
              <a:t> was only used by criminals and in IT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2014 added exploitation capabilities for Siemens SIMATIC, GE CIMPLICITY, and Advantech </a:t>
            </a:r>
            <a:r>
              <a:rPr lang="en-US" sz="1200" b="0" i="0" u="none" strike="noStrike" kern="1200" dirty="0" err="1">
                <a:solidFill>
                  <a:schemeClr val="tx1"/>
                </a:solidFill>
                <a:effectLst/>
                <a:latin typeface="+mn-lt"/>
                <a:ea typeface="+mn-ea"/>
                <a:cs typeface="+mn-cs"/>
              </a:rPr>
              <a:t>WebAccess</a:t>
            </a:r>
            <a:r>
              <a:rPr lang="en-US" sz="1200" b="0" i="0" u="none" strike="noStrike" kern="1200" dirty="0">
                <a:solidFill>
                  <a:schemeClr val="tx1"/>
                </a:solidFill>
                <a:effectLst/>
                <a:latin typeface="+mn-lt"/>
                <a:ea typeface="+mn-ea"/>
                <a:cs typeface="+mn-cs"/>
              </a:rPr>
              <a:t> HMIs -&gt; used for information gathering and did not cause disruption. These were accessible from the Internet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2015 – BlackEnergy3 has no ICS capability but was used to gain access to the business network, pivoting to ICS and manually manipulating SCADA operations, followed by wiping Windows systems with KillDisk. Though folks were able to manually repair, the wiping capabilities made them lose automation for almost a year in some places.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2016 – CRASHOVERRIDE used to impact a single substation</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Key takeaways: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We can learn a lot by studying what happened in Ukraine over the last 15+ years.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Initial attacks compromised systems available on the internet, but as they matured, their capabilities allowed them to pivot from business networks into OT networks.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The ICS malware abuses trust between OT systems </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At some point, they ditched the need for ICS malware and relied on the power of wiper capabilities.</a:t>
            </a:r>
            <a:endParaRPr lang="en-US" sz="1200" b="0" i="0" kern="1200" dirty="0">
              <a:solidFill>
                <a:schemeClr val="tx1"/>
              </a:solidFill>
              <a:effectLst/>
              <a:latin typeface="+mn-lt"/>
              <a:ea typeface="+mn-ea"/>
              <a:cs typeface="+mn-cs"/>
            </a:endParaRPr>
          </a:p>
          <a:p>
            <a:pPr>
              <a:buNone/>
            </a:pPr>
            <a:endParaRPr lang="en-US" dirty="0">
              <a:solidFill>
                <a:srgbClr val="FFFFFF"/>
              </a:solidFill>
              <a:latin typeface="Helvetica"/>
              <a:cs typeface="Helvetica"/>
            </a:endParaRPr>
          </a:p>
        </p:txBody>
      </p:sp>
      <p:sp>
        <p:nvSpPr>
          <p:cNvPr id="4" name="Slide Number Placeholder 3">
            <a:extLst>
              <a:ext uri="{FF2B5EF4-FFF2-40B4-BE49-F238E27FC236}">
                <a16:creationId xmlns:a16="http://schemas.microsoft.com/office/drawing/2014/main" id="{A1C4A1BE-2AF5-2A53-2996-DEF337B99B5E}"/>
              </a:ext>
            </a:extLst>
          </p:cNvPr>
          <p:cNvSpPr>
            <a:spLocks noGrp="1"/>
          </p:cNvSpPr>
          <p:nvPr>
            <p:ph type="sldNum" sz="quarter" idx="5"/>
          </p:nvPr>
        </p:nvSpPr>
        <p:spPr/>
        <p:txBody>
          <a:bodyPr/>
          <a:lstStyle/>
          <a:p>
            <a:fld id="{A723C040-00A3-44F4-8EE6-EAEED2A5072B}" type="slidenum">
              <a:rPr lang="en-US" smtClean="0"/>
              <a:t>17</a:t>
            </a:fld>
            <a:endParaRPr lang="en-US"/>
          </a:p>
        </p:txBody>
      </p:sp>
    </p:spTree>
    <p:extLst>
      <p:ext uri="{BB962C8B-B14F-4D97-AF65-F5344CB8AC3E}">
        <p14:creationId xmlns:p14="http://schemas.microsoft.com/office/powerpoint/2010/main" val="1354380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1.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Electric">
    <p:bg>
      <p:bgPr>
        <a:solidFill>
          <a:schemeClr val="tx2"/>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D4CCE2B2-4523-49BD-90D9-2FD272D125E5}"/>
              </a:ext>
            </a:extLst>
          </p:cNvPr>
          <p:cNvPicPr>
            <a:picLocks noChangeAspect="1"/>
          </p:cNvPicPr>
          <p:nvPr userDrawn="1"/>
        </p:nvPicPr>
        <p:blipFill rotWithShape="1">
          <a:blip r:embed="rId2" cstate="email">
            <a:alphaModFix amt="7000"/>
            <a:extLst>
              <a:ext uri="{28A0092B-C50C-407E-A947-70E740481C1C}">
                <a14:useLocalDpi xmlns:a14="http://schemas.microsoft.com/office/drawing/2010/main"/>
              </a:ext>
              <a:ext uri="{96DAC541-7B7A-43D3-8B79-37D633B846F1}">
                <asvg:svgBlip xmlns:asvg="http://schemas.microsoft.com/office/drawing/2016/SVG/main" r:embed="rId3"/>
              </a:ext>
            </a:extLst>
          </a:blip>
          <a:srcRect l="12150" t="22103" r="20881" b="22101"/>
          <a:stretch/>
        </p:blipFill>
        <p:spPr>
          <a:xfrm flipH="1">
            <a:off x="0" y="0"/>
            <a:ext cx="12192000" cy="6857999"/>
          </a:xfrm>
          <a:prstGeom prst="rect">
            <a:avLst/>
          </a:prstGeom>
        </p:spPr>
      </p:pic>
      <p:pic>
        <p:nvPicPr>
          <p:cNvPr id="9" name="Picture 8" descr="A picture containing sky, sunset, cloud, outdoor&#10;&#10;Description automatically generated">
            <a:extLst>
              <a:ext uri="{FF2B5EF4-FFF2-40B4-BE49-F238E27FC236}">
                <a16:creationId xmlns:a16="http://schemas.microsoft.com/office/drawing/2014/main" id="{6D8E48DA-91E1-A66B-7959-FFA42DB5A4E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575" y="14287"/>
            <a:ext cx="12134850" cy="6829425"/>
          </a:xfrm>
          <a:prstGeom prst="rect">
            <a:avLst/>
          </a:prstGeom>
        </p:spPr>
      </p:pic>
      <p:sp>
        <p:nvSpPr>
          <p:cNvPr id="15" name="Rectangle 14">
            <a:extLst>
              <a:ext uri="{FF2B5EF4-FFF2-40B4-BE49-F238E27FC236}">
                <a16:creationId xmlns:a16="http://schemas.microsoft.com/office/drawing/2014/main" id="{A31D2627-1749-4B0A-9EE4-1EC253213486}"/>
              </a:ext>
            </a:extLst>
          </p:cNvPr>
          <p:cNvSpPr/>
          <p:nvPr userDrawn="1"/>
        </p:nvSpPr>
        <p:spPr>
          <a:xfrm>
            <a:off x="0" y="0"/>
            <a:ext cx="12192000" cy="6858000"/>
          </a:xfrm>
          <a:prstGeom prst="rect">
            <a:avLst/>
          </a:prstGeom>
          <a:solidFill>
            <a:schemeClr val="tx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84BD2-0CF8-42DC-85DF-57E3994863B7}"/>
              </a:ext>
            </a:extLst>
          </p:cNvPr>
          <p:cNvSpPr>
            <a:spLocks noGrp="1"/>
          </p:cNvSpPr>
          <p:nvPr>
            <p:ph type="ctrTitle" hasCustomPrompt="1"/>
          </p:nvPr>
        </p:nvSpPr>
        <p:spPr>
          <a:xfrm>
            <a:off x="804672" y="3474720"/>
            <a:ext cx="10149840" cy="734817"/>
          </a:xfrm>
          <a:prstGeom prst="rect">
            <a:avLst/>
          </a:prstGeom>
          <a:gradFill>
            <a:gsLst>
              <a:gs pos="0">
                <a:srgbClr val="2CBCB6"/>
              </a:gs>
              <a:gs pos="100000">
                <a:srgbClr val="7AB042"/>
              </a:gs>
            </a:gsLst>
            <a:lin ang="0" scaled="0"/>
          </a:gradFill>
        </p:spPr>
        <p:txBody>
          <a:bodyPr lIns="182880" tIns="91440" rIns="182880" bIns="91440" anchor="ctr" anchorCtr="0"/>
          <a:lstStyle>
            <a:lvl1pPr algn="l">
              <a:lnSpc>
                <a:spcPts val="4200"/>
              </a:lnSpc>
              <a:defRPr sz="3800" b="0" cap="none" spc="0" baseline="0">
                <a:solidFill>
                  <a:schemeClr val="tx1"/>
                </a:solidFill>
                <a:latin typeface="Lucida Sans" panose="020B0602030504020204" pitchFamily="34" charset="0"/>
                <a:cs typeface="Dubai Medium" panose="020B0603030403030204" pitchFamily="34" charset="-78"/>
              </a:defRPr>
            </a:lvl1pPr>
          </a:lstStyle>
          <a:p>
            <a:r>
              <a:rPr lang="en-US"/>
              <a:t>Presentation Title</a:t>
            </a:r>
          </a:p>
        </p:txBody>
      </p:sp>
      <p:sp>
        <p:nvSpPr>
          <p:cNvPr id="3" name="Subtitle 2">
            <a:extLst>
              <a:ext uri="{FF2B5EF4-FFF2-40B4-BE49-F238E27FC236}">
                <a16:creationId xmlns:a16="http://schemas.microsoft.com/office/drawing/2014/main" id="{18796C82-4DA7-40C5-B45C-A0BE3B6F0A7A}"/>
              </a:ext>
            </a:extLst>
          </p:cNvPr>
          <p:cNvSpPr>
            <a:spLocks noGrp="1"/>
          </p:cNvSpPr>
          <p:nvPr>
            <p:ph type="subTitle" idx="1" hasCustomPrompt="1"/>
          </p:nvPr>
        </p:nvSpPr>
        <p:spPr>
          <a:xfrm>
            <a:off x="804672" y="4389120"/>
            <a:ext cx="10149840" cy="731520"/>
          </a:xfrm>
          <a:prstGeom prst="rect">
            <a:avLst/>
          </a:prstGeom>
        </p:spPr>
        <p:txBody>
          <a:bodyPr lIns="182880"/>
          <a:lstStyle>
            <a:lvl1pPr marL="0" indent="0" algn="l">
              <a:lnSpc>
                <a:spcPct val="100000"/>
              </a:lnSpc>
              <a:spcBef>
                <a:spcPts val="600"/>
              </a:spcBef>
              <a:spcAft>
                <a:spcPts val="0"/>
              </a:spcAft>
              <a:buNone/>
              <a:defRPr sz="2400" b="0" cap="none" spc="0" normalizeH="0" baseline="0">
                <a:solidFill>
                  <a:schemeClr val="bg2"/>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8" name="Text Placeholder 3">
            <a:extLst>
              <a:ext uri="{FF2B5EF4-FFF2-40B4-BE49-F238E27FC236}">
                <a16:creationId xmlns:a16="http://schemas.microsoft.com/office/drawing/2014/main" id="{F8CF96CF-9E8E-4CA5-B157-4CC68C7010E7}"/>
              </a:ext>
            </a:extLst>
          </p:cNvPr>
          <p:cNvSpPr>
            <a:spLocks noGrp="1"/>
          </p:cNvSpPr>
          <p:nvPr>
            <p:ph type="body" sz="quarter" idx="10" hasCustomPrompt="1"/>
          </p:nvPr>
        </p:nvSpPr>
        <p:spPr>
          <a:xfrm>
            <a:off x="6675120" y="5394960"/>
            <a:ext cx="5303520" cy="1188720"/>
          </a:xfrm>
          <a:prstGeom prst="rect">
            <a:avLst/>
          </a:prstGeom>
        </p:spPr>
        <p:txBody>
          <a:bodyPr anchor="b"/>
          <a:lstStyle>
            <a:lvl1pPr algn="r">
              <a:lnSpc>
                <a:spcPct val="100000"/>
              </a:lnSpc>
              <a:spcBef>
                <a:spcPts val="0"/>
              </a:spcBef>
              <a:spcAft>
                <a:spcPts val="0"/>
              </a:spcAft>
              <a:buNone/>
              <a:defRPr sz="2000" baseline="0">
                <a:solidFill>
                  <a:schemeClr val="bg2"/>
                </a:solidFill>
                <a:latin typeface="Lucida Sans" panose="020B0602030504020204" pitchFamily="34" charset="0"/>
              </a:defRPr>
            </a:lvl1pPr>
          </a:lstStyle>
          <a:p>
            <a:pPr lvl="0"/>
            <a:r>
              <a:rPr lang="en-US"/>
              <a:t>Presenter Name</a:t>
            </a:r>
          </a:p>
          <a:p>
            <a:pPr lvl="0"/>
            <a:r>
              <a:rPr lang="en-US"/>
              <a:t>Title</a:t>
            </a:r>
          </a:p>
          <a:p>
            <a:pPr lvl="0"/>
            <a:r>
              <a:rPr lang="en-US"/>
              <a:t>Contact Info</a:t>
            </a:r>
          </a:p>
        </p:txBody>
      </p:sp>
      <p:grpSp>
        <p:nvGrpSpPr>
          <p:cNvPr id="4" name="Graphic 9">
            <a:extLst>
              <a:ext uri="{FF2B5EF4-FFF2-40B4-BE49-F238E27FC236}">
                <a16:creationId xmlns:a16="http://schemas.microsoft.com/office/drawing/2014/main" id="{D2329415-3AE2-DFA0-E873-5D3E6A5F9117}"/>
              </a:ext>
            </a:extLst>
          </p:cNvPr>
          <p:cNvGrpSpPr/>
          <p:nvPr/>
        </p:nvGrpSpPr>
        <p:grpSpPr>
          <a:xfrm>
            <a:off x="1016181" y="2240996"/>
            <a:ext cx="3648076" cy="826313"/>
            <a:chOff x="1016181" y="2240996"/>
            <a:chExt cx="3648076" cy="826313"/>
          </a:xfrm>
        </p:grpSpPr>
        <p:grpSp>
          <p:nvGrpSpPr>
            <p:cNvPr id="5" name="Graphic 9">
              <a:extLst>
                <a:ext uri="{FF2B5EF4-FFF2-40B4-BE49-F238E27FC236}">
                  <a16:creationId xmlns:a16="http://schemas.microsoft.com/office/drawing/2014/main" id="{FD3F58C9-CEAE-4ED0-26F0-79BA7795A16F}"/>
                </a:ext>
              </a:extLst>
            </p:cNvPr>
            <p:cNvGrpSpPr/>
            <p:nvPr/>
          </p:nvGrpSpPr>
          <p:grpSpPr>
            <a:xfrm>
              <a:off x="1016181" y="2240996"/>
              <a:ext cx="3586427" cy="826313"/>
              <a:chOff x="1016181" y="2240996"/>
              <a:chExt cx="3586427" cy="826313"/>
            </a:xfrm>
          </p:grpSpPr>
          <p:sp>
            <p:nvSpPr>
              <p:cNvPr id="6" name="Freeform 5">
                <a:extLst>
                  <a:ext uri="{FF2B5EF4-FFF2-40B4-BE49-F238E27FC236}">
                    <a16:creationId xmlns:a16="http://schemas.microsoft.com/office/drawing/2014/main" id="{B97ECBEB-D305-2520-7800-7BA3CB3C5945}"/>
                  </a:ext>
                </a:extLst>
              </p:cNvPr>
              <p:cNvSpPr/>
              <p:nvPr/>
            </p:nvSpPr>
            <p:spPr>
              <a:xfrm>
                <a:off x="2794065" y="2436235"/>
                <a:ext cx="504401" cy="612138"/>
              </a:xfrm>
              <a:custGeom>
                <a:avLst/>
                <a:gdLst>
                  <a:gd name="connsiteX0" fmla="*/ 431817 w 504401"/>
                  <a:gd name="connsiteY0" fmla="*/ 330057 h 612138"/>
                  <a:gd name="connsiteX1" fmla="*/ 432041 w 504401"/>
                  <a:gd name="connsiteY1" fmla="*/ 527061 h 612138"/>
                  <a:gd name="connsiteX2" fmla="*/ 206120 w 504401"/>
                  <a:gd name="connsiteY2" fmla="*/ 517762 h 612138"/>
                  <a:gd name="connsiteX3" fmla="*/ 72784 w 504401"/>
                  <a:gd name="connsiteY3" fmla="*/ 338832 h 612138"/>
                  <a:gd name="connsiteX4" fmla="*/ 133459 w 504401"/>
                  <a:gd name="connsiteY4" fmla="*/ 152177 h 612138"/>
                  <a:gd name="connsiteX5" fmla="*/ 285372 w 504401"/>
                  <a:gd name="connsiteY5" fmla="*/ 72011 h 612138"/>
                  <a:gd name="connsiteX6" fmla="*/ 312788 w 504401"/>
                  <a:gd name="connsiteY6" fmla="*/ 68936 h 612138"/>
                  <a:gd name="connsiteX7" fmla="*/ 504402 w 504401"/>
                  <a:gd name="connsiteY7" fmla="*/ 122630 h 612138"/>
                  <a:gd name="connsiteX8" fmla="*/ 503728 w 504401"/>
                  <a:gd name="connsiteY8" fmla="*/ 44414 h 612138"/>
                  <a:gd name="connsiteX9" fmla="*/ 295560 w 504401"/>
                  <a:gd name="connsiteY9" fmla="*/ 1818 h 612138"/>
                  <a:gd name="connsiteX10" fmla="*/ 73458 w 504401"/>
                  <a:gd name="connsiteY10" fmla="*/ 115281 h 612138"/>
                  <a:gd name="connsiteX11" fmla="*/ 8139 w 504401"/>
                  <a:gd name="connsiteY11" fmla="*/ 243592 h 612138"/>
                  <a:gd name="connsiteX12" fmla="*/ 23345 w 504401"/>
                  <a:gd name="connsiteY12" fmla="*/ 424772 h 612138"/>
                  <a:gd name="connsiteX13" fmla="*/ 141175 w 504401"/>
                  <a:gd name="connsiteY13" fmla="*/ 557508 h 612138"/>
                  <a:gd name="connsiteX14" fmla="*/ 503878 w 504401"/>
                  <a:gd name="connsiteY14" fmla="*/ 570031 h 612138"/>
                  <a:gd name="connsiteX15" fmla="*/ 503728 w 504401"/>
                  <a:gd name="connsiteY15" fmla="*/ 307560 h 612138"/>
                  <a:gd name="connsiteX16" fmla="*/ 431817 w 504401"/>
                  <a:gd name="connsiteY16" fmla="*/ 330057 h 61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401" h="612138">
                    <a:moveTo>
                      <a:pt x="431817" y="330057"/>
                    </a:moveTo>
                    <a:cubicBezTo>
                      <a:pt x="431817" y="330057"/>
                      <a:pt x="431966" y="457393"/>
                      <a:pt x="432041" y="527061"/>
                    </a:cubicBezTo>
                    <a:cubicBezTo>
                      <a:pt x="359156" y="553008"/>
                      <a:pt x="275634" y="551808"/>
                      <a:pt x="206120" y="517762"/>
                    </a:cubicBezTo>
                    <a:cubicBezTo>
                      <a:pt x="136606" y="483716"/>
                      <a:pt x="83196" y="415623"/>
                      <a:pt x="72784" y="338832"/>
                    </a:cubicBezTo>
                    <a:cubicBezTo>
                      <a:pt x="63720" y="271864"/>
                      <a:pt x="87766" y="201896"/>
                      <a:pt x="133459" y="152177"/>
                    </a:cubicBezTo>
                    <a:cubicBezTo>
                      <a:pt x="173011" y="109282"/>
                      <a:pt x="227768" y="81460"/>
                      <a:pt x="285372" y="72011"/>
                    </a:cubicBezTo>
                    <a:cubicBezTo>
                      <a:pt x="294436" y="70511"/>
                      <a:pt x="303649" y="69461"/>
                      <a:pt x="312788" y="68936"/>
                    </a:cubicBezTo>
                    <a:cubicBezTo>
                      <a:pt x="380205" y="64811"/>
                      <a:pt x="448221" y="85134"/>
                      <a:pt x="504402" y="122630"/>
                    </a:cubicBezTo>
                    <a:cubicBezTo>
                      <a:pt x="504177" y="96533"/>
                      <a:pt x="503952" y="70511"/>
                      <a:pt x="503728" y="44414"/>
                    </a:cubicBezTo>
                    <a:cubicBezTo>
                      <a:pt x="440805" y="9542"/>
                      <a:pt x="367096" y="-5531"/>
                      <a:pt x="295560" y="1818"/>
                    </a:cubicBezTo>
                    <a:cubicBezTo>
                      <a:pt x="211363" y="10517"/>
                      <a:pt x="127991" y="49813"/>
                      <a:pt x="73458" y="115281"/>
                    </a:cubicBezTo>
                    <a:cubicBezTo>
                      <a:pt x="42522" y="152477"/>
                      <a:pt x="19525" y="196497"/>
                      <a:pt x="8139" y="243592"/>
                    </a:cubicBezTo>
                    <a:cubicBezTo>
                      <a:pt x="-6318" y="303585"/>
                      <a:pt x="-1674" y="368378"/>
                      <a:pt x="23345" y="424772"/>
                    </a:cubicBezTo>
                    <a:cubicBezTo>
                      <a:pt x="47690" y="479666"/>
                      <a:pt x="90462" y="525336"/>
                      <a:pt x="141175" y="557508"/>
                    </a:cubicBezTo>
                    <a:cubicBezTo>
                      <a:pt x="248293" y="625450"/>
                      <a:pt x="392340" y="630475"/>
                      <a:pt x="503878" y="570031"/>
                    </a:cubicBezTo>
                    <a:cubicBezTo>
                      <a:pt x="503803" y="478541"/>
                      <a:pt x="503728" y="307560"/>
                      <a:pt x="503728" y="307560"/>
                    </a:cubicBezTo>
                    <a:lnTo>
                      <a:pt x="431817" y="330057"/>
                    </a:lnTo>
                    <a:close/>
                  </a:path>
                </a:pathLst>
              </a:custGeom>
              <a:solidFill>
                <a:srgbClr val="FFFFFF"/>
              </a:solidFill>
              <a:ln w="74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649E5E6-B088-FAFE-47E4-74B86A31A7FB}"/>
                  </a:ext>
                </a:extLst>
              </p:cNvPr>
              <p:cNvSpPr/>
              <p:nvPr/>
            </p:nvSpPr>
            <p:spPr>
              <a:xfrm>
                <a:off x="1658364" y="2435867"/>
                <a:ext cx="454988" cy="612469"/>
              </a:xfrm>
              <a:custGeom>
                <a:avLst/>
                <a:gdLst>
                  <a:gd name="connsiteX0" fmla="*/ 286372 w 454988"/>
                  <a:gd name="connsiteY0" fmla="*/ 360722 h 612469"/>
                  <a:gd name="connsiteX1" fmla="*/ 384276 w 454988"/>
                  <a:gd name="connsiteY1" fmla="*/ 189741 h 612469"/>
                  <a:gd name="connsiteX2" fmla="*/ 278956 w 454988"/>
                  <a:gd name="connsiteY2" fmla="*/ 23784 h 612469"/>
                  <a:gd name="connsiteX3" fmla="*/ 141126 w 454988"/>
                  <a:gd name="connsiteY3" fmla="*/ 86 h 612469"/>
                  <a:gd name="connsiteX4" fmla="*/ 0 w 454988"/>
                  <a:gd name="connsiteY4" fmla="*/ 1136 h 612469"/>
                  <a:gd name="connsiteX5" fmla="*/ 0 w 454988"/>
                  <a:gd name="connsiteY5" fmla="*/ 612469 h 612469"/>
                  <a:gd name="connsiteX6" fmla="*/ 67267 w 454988"/>
                  <a:gd name="connsiteY6" fmla="*/ 612469 h 612469"/>
                  <a:gd name="connsiteX7" fmla="*/ 67267 w 454988"/>
                  <a:gd name="connsiteY7" fmla="*/ 64354 h 612469"/>
                  <a:gd name="connsiteX8" fmla="*/ 164797 w 454988"/>
                  <a:gd name="connsiteY8" fmla="*/ 63754 h 612469"/>
                  <a:gd name="connsiteX9" fmla="*/ 258656 w 454988"/>
                  <a:gd name="connsiteY9" fmla="*/ 89402 h 612469"/>
                  <a:gd name="connsiteX10" fmla="*/ 308320 w 454988"/>
                  <a:gd name="connsiteY10" fmla="*/ 237360 h 612469"/>
                  <a:gd name="connsiteX11" fmla="*/ 180378 w 454988"/>
                  <a:gd name="connsiteY11" fmla="*/ 329225 h 612469"/>
                  <a:gd name="connsiteX12" fmla="*/ 375812 w 454988"/>
                  <a:gd name="connsiteY12" fmla="*/ 612469 h 612469"/>
                  <a:gd name="connsiteX13" fmla="*/ 454989 w 454988"/>
                  <a:gd name="connsiteY13" fmla="*/ 612469 h 612469"/>
                  <a:gd name="connsiteX14" fmla="*/ 286372 w 454988"/>
                  <a:gd name="connsiteY14" fmla="*/ 360722 h 61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988" h="612469">
                    <a:moveTo>
                      <a:pt x="286372" y="360722"/>
                    </a:moveTo>
                    <a:cubicBezTo>
                      <a:pt x="346298" y="326751"/>
                      <a:pt x="385550" y="258733"/>
                      <a:pt x="384276" y="189741"/>
                    </a:cubicBezTo>
                    <a:cubicBezTo>
                      <a:pt x="383003" y="120823"/>
                      <a:pt x="340905" y="54005"/>
                      <a:pt x="278956" y="23784"/>
                    </a:cubicBezTo>
                    <a:cubicBezTo>
                      <a:pt x="236633" y="3161"/>
                      <a:pt x="188168" y="-664"/>
                      <a:pt x="141126" y="86"/>
                    </a:cubicBezTo>
                    <a:cubicBezTo>
                      <a:pt x="137905" y="161"/>
                      <a:pt x="0" y="1136"/>
                      <a:pt x="0" y="1136"/>
                    </a:cubicBezTo>
                    <a:lnTo>
                      <a:pt x="0" y="612469"/>
                    </a:lnTo>
                    <a:lnTo>
                      <a:pt x="67267" y="612469"/>
                    </a:lnTo>
                    <a:lnTo>
                      <a:pt x="67267" y="64354"/>
                    </a:lnTo>
                    <a:cubicBezTo>
                      <a:pt x="67267" y="64354"/>
                      <a:pt x="131987" y="62330"/>
                      <a:pt x="164797" y="63754"/>
                    </a:cubicBezTo>
                    <a:cubicBezTo>
                      <a:pt x="197606" y="65104"/>
                      <a:pt x="231165" y="71404"/>
                      <a:pt x="258656" y="89402"/>
                    </a:cubicBezTo>
                    <a:cubicBezTo>
                      <a:pt x="305473" y="120073"/>
                      <a:pt x="326298" y="184341"/>
                      <a:pt x="308320" y="237360"/>
                    </a:cubicBezTo>
                    <a:cubicBezTo>
                      <a:pt x="290342" y="290380"/>
                      <a:pt x="236259" y="328326"/>
                      <a:pt x="180378" y="329225"/>
                    </a:cubicBezTo>
                    <a:cubicBezTo>
                      <a:pt x="243675" y="420490"/>
                      <a:pt x="375812" y="612469"/>
                      <a:pt x="375812" y="612469"/>
                    </a:cubicBezTo>
                    <a:lnTo>
                      <a:pt x="454989" y="612469"/>
                    </a:lnTo>
                    <a:cubicBezTo>
                      <a:pt x="454914" y="612469"/>
                      <a:pt x="342553" y="444113"/>
                      <a:pt x="286372" y="360722"/>
                    </a:cubicBezTo>
                    <a:close/>
                  </a:path>
                </a:pathLst>
              </a:custGeom>
              <a:solidFill>
                <a:srgbClr val="FFFFFF"/>
              </a:solidFill>
              <a:ln w="74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436B7FC-0CA4-1551-28B3-CD111012683B}"/>
                  </a:ext>
                </a:extLst>
              </p:cNvPr>
              <p:cNvSpPr/>
              <p:nvPr/>
            </p:nvSpPr>
            <p:spPr>
              <a:xfrm>
                <a:off x="2216800" y="2439328"/>
                <a:ext cx="540083" cy="609008"/>
              </a:xfrm>
              <a:custGeom>
                <a:avLst/>
                <a:gdLst>
                  <a:gd name="connsiteX0" fmla="*/ 287346 w 540083"/>
                  <a:gd name="connsiteY0" fmla="*/ 0 h 609008"/>
                  <a:gd name="connsiteX1" fmla="*/ 242101 w 540083"/>
                  <a:gd name="connsiteY1" fmla="*/ 25122 h 609008"/>
                  <a:gd name="connsiteX2" fmla="*/ 58203 w 540083"/>
                  <a:gd name="connsiteY2" fmla="*/ 469449 h 609008"/>
                  <a:gd name="connsiteX3" fmla="*/ 46218 w 540083"/>
                  <a:gd name="connsiteY3" fmla="*/ 498321 h 609008"/>
                  <a:gd name="connsiteX4" fmla="*/ 0 w 540083"/>
                  <a:gd name="connsiteY4" fmla="*/ 609008 h 609008"/>
                  <a:gd name="connsiteX5" fmla="*/ 73559 w 540083"/>
                  <a:gd name="connsiteY5" fmla="*/ 587186 h 609008"/>
                  <a:gd name="connsiteX6" fmla="*/ 100751 w 540083"/>
                  <a:gd name="connsiteY6" fmla="*/ 524718 h 609008"/>
                  <a:gd name="connsiteX7" fmla="*/ 116781 w 540083"/>
                  <a:gd name="connsiteY7" fmla="*/ 487072 h 609008"/>
                  <a:gd name="connsiteX8" fmla="*/ 270192 w 540083"/>
                  <a:gd name="connsiteY8" fmla="*/ 128236 h 609008"/>
                  <a:gd name="connsiteX9" fmla="*/ 462779 w 540083"/>
                  <a:gd name="connsiteY9" fmla="*/ 587186 h 609008"/>
                  <a:gd name="connsiteX10" fmla="*/ 540084 w 540083"/>
                  <a:gd name="connsiteY10" fmla="*/ 609008 h 6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83" h="609008">
                    <a:moveTo>
                      <a:pt x="287346" y="0"/>
                    </a:moveTo>
                    <a:lnTo>
                      <a:pt x="242101" y="25122"/>
                    </a:lnTo>
                    <a:lnTo>
                      <a:pt x="58203" y="469449"/>
                    </a:lnTo>
                    <a:lnTo>
                      <a:pt x="46218" y="498321"/>
                    </a:lnTo>
                    <a:lnTo>
                      <a:pt x="0" y="609008"/>
                    </a:lnTo>
                    <a:lnTo>
                      <a:pt x="73559" y="587186"/>
                    </a:lnTo>
                    <a:lnTo>
                      <a:pt x="100751" y="524718"/>
                    </a:lnTo>
                    <a:lnTo>
                      <a:pt x="116781" y="487072"/>
                    </a:lnTo>
                    <a:lnTo>
                      <a:pt x="270192" y="128236"/>
                    </a:lnTo>
                    <a:lnTo>
                      <a:pt x="462779" y="587186"/>
                    </a:lnTo>
                    <a:lnTo>
                      <a:pt x="540084" y="609008"/>
                    </a:lnTo>
                    <a:close/>
                  </a:path>
                </a:pathLst>
              </a:custGeom>
              <a:solidFill>
                <a:srgbClr val="FFFFFF"/>
              </a:solidFill>
              <a:ln w="74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7BBAB8E-754A-642B-9882-CDD29E355B8A}"/>
                  </a:ext>
                </a:extLst>
              </p:cNvPr>
              <p:cNvSpPr/>
              <p:nvPr/>
            </p:nvSpPr>
            <p:spPr>
              <a:xfrm>
                <a:off x="2216800" y="2439328"/>
                <a:ext cx="540083" cy="609008"/>
              </a:xfrm>
              <a:custGeom>
                <a:avLst/>
                <a:gdLst>
                  <a:gd name="connsiteX0" fmla="*/ 287346 w 540083"/>
                  <a:gd name="connsiteY0" fmla="*/ 0 h 609008"/>
                  <a:gd name="connsiteX1" fmla="*/ 247645 w 540083"/>
                  <a:gd name="connsiteY1" fmla="*/ 11624 h 609008"/>
                  <a:gd name="connsiteX2" fmla="*/ 58203 w 540083"/>
                  <a:gd name="connsiteY2" fmla="*/ 469449 h 609008"/>
                  <a:gd name="connsiteX3" fmla="*/ 46218 w 540083"/>
                  <a:gd name="connsiteY3" fmla="*/ 498321 h 609008"/>
                  <a:gd name="connsiteX4" fmla="*/ 0 w 540083"/>
                  <a:gd name="connsiteY4" fmla="*/ 609008 h 609008"/>
                  <a:gd name="connsiteX5" fmla="*/ 73559 w 540083"/>
                  <a:gd name="connsiteY5" fmla="*/ 587186 h 609008"/>
                  <a:gd name="connsiteX6" fmla="*/ 100751 w 540083"/>
                  <a:gd name="connsiteY6" fmla="*/ 524718 h 609008"/>
                  <a:gd name="connsiteX7" fmla="*/ 116781 w 540083"/>
                  <a:gd name="connsiteY7" fmla="*/ 487072 h 609008"/>
                  <a:gd name="connsiteX8" fmla="*/ 270192 w 540083"/>
                  <a:gd name="connsiteY8" fmla="*/ 128236 h 609008"/>
                  <a:gd name="connsiteX9" fmla="*/ 462779 w 540083"/>
                  <a:gd name="connsiteY9" fmla="*/ 587186 h 609008"/>
                  <a:gd name="connsiteX10" fmla="*/ 540084 w 540083"/>
                  <a:gd name="connsiteY10" fmla="*/ 609008 h 6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83" h="609008">
                    <a:moveTo>
                      <a:pt x="287346" y="0"/>
                    </a:moveTo>
                    <a:lnTo>
                      <a:pt x="247645" y="11624"/>
                    </a:lnTo>
                    <a:lnTo>
                      <a:pt x="58203" y="469449"/>
                    </a:lnTo>
                    <a:lnTo>
                      <a:pt x="46218" y="498321"/>
                    </a:lnTo>
                    <a:lnTo>
                      <a:pt x="0" y="609008"/>
                    </a:lnTo>
                    <a:lnTo>
                      <a:pt x="73559" y="587186"/>
                    </a:lnTo>
                    <a:lnTo>
                      <a:pt x="100751" y="524718"/>
                    </a:lnTo>
                    <a:lnTo>
                      <a:pt x="116781" y="487072"/>
                    </a:lnTo>
                    <a:lnTo>
                      <a:pt x="270192" y="128236"/>
                    </a:lnTo>
                    <a:lnTo>
                      <a:pt x="462779" y="587186"/>
                    </a:lnTo>
                    <a:lnTo>
                      <a:pt x="540084" y="609008"/>
                    </a:lnTo>
                    <a:close/>
                  </a:path>
                </a:pathLst>
              </a:custGeom>
              <a:solidFill>
                <a:srgbClr val="FFFFFF"/>
              </a:solidFill>
              <a:ln w="74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C799BAE-6315-7646-3D09-7DE19BDCDDB3}"/>
                  </a:ext>
                </a:extLst>
              </p:cNvPr>
              <p:cNvSpPr/>
              <p:nvPr/>
            </p:nvSpPr>
            <p:spPr>
              <a:xfrm>
                <a:off x="3444457" y="2436223"/>
                <a:ext cx="609336" cy="612445"/>
              </a:xfrm>
              <a:custGeom>
                <a:avLst/>
                <a:gdLst>
                  <a:gd name="connsiteX0" fmla="*/ 485031 w 609336"/>
                  <a:gd name="connsiteY0" fmla="*/ 540797 h 612445"/>
                  <a:gd name="connsiteX1" fmla="*/ 453271 w 609336"/>
                  <a:gd name="connsiteY1" fmla="*/ 491827 h 612445"/>
                  <a:gd name="connsiteX2" fmla="*/ 347950 w 609336"/>
                  <a:gd name="connsiteY2" fmla="*/ 541697 h 612445"/>
                  <a:gd name="connsiteX3" fmla="*/ 67421 w 609336"/>
                  <a:gd name="connsiteY3" fmla="*/ 272026 h 612445"/>
                  <a:gd name="connsiteX4" fmla="*/ 261282 w 609336"/>
                  <a:gd name="connsiteY4" fmla="*/ 71048 h 612445"/>
                  <a:gd name="connsiteX5" fmla="*/ 543235 w 609336"/>
                  <a:gd name="connsiteY5" fmla="*/ 322121 h 612445"/>
                  <a:gd name="connsiteX6" fmla="*/ 543385 w 609336"/>
                  <a:gd name="connsiteY6" fmla="*/ 322046 h 612445"/>
                  <a:gd name="connsiteX7" fmla="*/ 609079 w 609336"/>
                  <a:gd name="connsiteY7" fmla="*/ 313572 h 612445"/>
                  <a:gd name="connsiteX8" fmla="*/ 425180 w 609336"/>
                  <a:gd name="connsiteY8" fmla="*/ 25228 h 612445"/>
                  <a:gd name="connsiteX9" fmla="*/ 376191 w 609336"/>
                  <a:gd name="connsiteY9" fmla="*/ 61749 h 612445"/>
                  <a:gd name="connsiteX10" fmla="*/ 404581 w 609336"/>
                  <a:gd name="connsiteY10" fmla="*/ 16754 h 612445"/>
                  <a:gd name="connsiteX11" fmla="*/ 402933 w 609336"/>
                  <a:gd name="connsiteY11" fmla="*/ 16079 h 612445"/>
                  <a:gd name="connsiteX12" fmla="*/ 346527 w 609336"/>
                  <a:gd name="connsiteY12" fmla="*/ 2881 h 612445"/>
                  <a:gd name="connsiteX13" fmla="*/ 346602 w 609336"/>
                  <a:gd name="connsiteY13" fmla="*/ 2806 h 612445"/>
                  <a:gd name="connsiteX14" fmla="*/ 335291 w 609336"/>
                  <a:gd name="connsiteY14" fmla="*/ 1531 h 612445"/>
                  <a:gd name="connsiteX15" fmla="*/ 334692 w 609336"/>
                  <a:gd name="connsiteY15" fmla="*/ 1456 h 612445"/>
                  <a:gd name="connsiteX16" fmla="*/ 321733 w 609336"/>
                  <a:gd name="connsiteY16" fmla="*/ 481 h 612445"/>
                  <a:gd name="connsiteX17" fmla="*/ 318736 w 609336"/>
                  <a:gd name="connsiteY17" fmla="*/ 331 h 612445"/>
                  <a:gd name="connsiteX18" fmla="*/ 308924 w 609336"/>
                  <a:gd name="connsiteY18" fmla="*/ 31 h 612445"/>
                  <a:gd name="connsiteX19" fmla="*/ 296639 w 609336"/>
                  <a:gd name="connsiteY19" fmla="*/ 106 h 612445"/>
                  <a:gd name="connsiteX20" fmla="*/ 296039 w 609336"/>
                  <a:gd name="connsiteY20" fmla="*/ 106 h 612445"/>
                  <a:gd name="connsiteX21" fmla="*/ 169446 w 609336"/>
                  <a:gd name="connsiteY21" fmla="*/ 30928 h 612445"/>
                  <a:gd name="connsiteX22" fmla="*/ 169446 w 609336"/>
                  <a:gd name="connsiteY22" fmla="*/ 30853 h 612445"/>
                  <a:gd name="connsiteX23" fmla="*/ 150269 w 609336"/>
                  <a:gd name="connsiteY23" fmla="*/ 41277 h 612445"/>
                  <a:gd name="connsiteX24" fmla="*/ 150344 w 609336"/>
                  <a:gd name="connsiteY24" fmla="*/ 41352 h 612445"/>
                  <a:gd name="connsiteX25" fmla="*/ 206450 w 609336"/>
                  <a:gd name="connsiteY25" fmla="*/ 596366 h 612445"/>
                  <a:gd name="connsiteX26" fmla="*/ 262855 w 609336"/>
                  <a:gd name="connsiteY26" fmla="*/ 609564 h 612445"/>
                  <a:gd name="connsiteX27" fmla="*/ 262780 w 609336"/>
                  <a:gd name="connsiteY27" fmla="*/ 609639 h 612445"/>
                  <a:gd name="connsiteX28" fmla="*/ 274092 w 609336"/>
                  <a:gd name="connsiteY28" fmla="*/ 610914 h 612445"/>
                  <a:gd name="connsiteX29" fmla="*/ 274691 w 609336"/>
                  <a:gd name="connsiteY29" fmla="*/ 610989 h 612445"/>
                  <a:gd name="connsiteX30" fmla="*/ 287650 w 609336"/>
                  <a:gd name="connsiteY30" fmla="*/ 611964 h 612445"/>
                  <a:gd name="connsiteX31" fmla="*/ 290646 w 609336"/>
                  <a:gd name="connsiteY31" fmla="*/ 612114 h 612445"/>
                  <a:gd name="connsiteX32" fmla="*/ 300459 w 609336"/>
                  <a:gd name="connsiteY32" fmla="*/ 612414 h 612445"/>
                  <a:gd name="connsiteX33" fmla="*/ 312744 w 609336"/>
                  <a:gd name="connsiteY33" fmla="*/ 612339 h 612445"/>
                  <a:gd name="connsiteX34" fmla="*/ 313343 w 609336"/>
                  <a:gd name="connsiteY34" fmla="*/ 612339 h 612445"/>
                  <a:gd name="connsiteX35" fmla="*/ 439937 w 609336"/>
                  <a:gd name="connsiteY35" fmla="*/ 581518 h 612445"/>
                  <a:gd name="connsiteX36" fmla="*/ 439937 w 609336"/>
                  <a:gd name="connsiteY36" fmla="*/ 581593 h 612445"/>
                  <a:gd name="connsiteX37" fmla="*/ 459114 w 609336"/>
                  <a:gd name="connsiteY37" fmla="*/ 571169 h 612445"/>
                  <a:gd name="connsiteX38" fmla="*/ 459039 w 609336"/>
                  <a:gd name="connsiteY38" fmla="*/ 571094 h 612445"/>
                  <a:gd name="connsiteX39" fmla="*/ 492672 w 609336"/>
                  <a:gd name="connsiteY39" fmla="*/ 548071 h 612445"/>
                  <a:gd name="connsiteX40" fmla="*/ 485031 w 609336"/>
                  <a:gd name="connsiteY40" fmla="*/ 540797 h 61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9336" h="612445">
                    <a:moveTo>
                      <a:pt x="485031" y="540797"/>
                    </a:moveTo>
                    <a:cubicBezTo>
                      <a:pt x="473870" y="527973"/>
                      <a:pt x="459039" y="506976"/>
                      <a:pt x="453271" y="491827"/>
                    </a:cubicBezTo>
                    <a:cubicBezTo>
                      <a:pt x="422708" y="515750"/>
                      <a:pt x="386528" y="533373"/>
                      <a:pt x="347950" y="541697"/>
                    </a:cubicBezTo>
                    <a:cubicBezTo>
                      <a:pt x="206750" y="565694"/>
                      <a:pt x="46747" y="467155"/>
                      <a:pt x="67421" y="272026"/>
                    </a:cubicBezTo>
                    <a:cubicBezTo>
                      <a:pt x="76485" y="176787"/>
                      <a:pt x="161131" y="92646"/>
                      <a:pt x="261282" y="71048"/>
                    </a:cubicBezTo>
                    <a:cubicBezTo>
                      <a:pt x="397914" y="47801"/>
                      <a:pt x="552149" y="139366"/>
                      <a:pt x="543235" y="322121"/>
                    </a:cubicBezTo>
                    <a:cubicBezTo>
                      <a:pt x="543310" y="322121"/>
                      <a:pt x="543310" y="322121"/>
                      <a:pt x="543385" y="322046"/>
                    </a:cubicBezTo>
                    <a:cubicBezTo>
                      <a:pt x="564658" y="315222"/>
                      <a:pt x="586906" y="312447"/>
                      <a:pt x="609079" y="313572"/>
                    </a:cubicBezTo>
                    <a:cubicBezTo>
                      <a:pt x="613648" y="200184"/>
                      <a:pt x="557842" y="84172"/>
                      <a:pt x="425180" y="25228"/>
                    </a:cubicBezTo>
                    <a:cubicBezTo>
                      <a:pt x="408626" y="37152"/>
                      <a:pt x="392221" y="49451"/>
                      <a:pt x="376191" y="61749"/>
                    </a:cubicBezTo>
                    <a:cubicBezTo>
                      <a:pt x="381509" y="48701"/>
                      <a:pt x="391397" y="33252"/>
                      <a:pt x="404581" y="16754"/>
                    </a:cubicBezTo>
                    <a:cubicBezTo>
                      <a:pt x="404056" y="16529"/>
                      <a:pt x="403532" y="16304"/>
                      <a:pt x="402933" y="16079"/>
                    </a:cubicBezTo>
                    <a:cubicBezTo>
                      <a:pt x="385629" y="10080"/>
                      <a:pt x="366603" y="5580"/>
                      <a:pt x="346527" y="2881"/>
                    </a:cubicBezTo>
                    <a:cubicBezTo>
                      <a:pt x="346527" y="2881"/>
                      <a:pt x="346602" y="2806"/>
                      <a:pt x="346602" y="2806"/>
                    </a:cubicBezTo>
                    <a:cubicBezTo>
                      <a:pt x="342857" y="2281"/>
                      <a:pt x="339036" y="1906"/>
                      <a:pt x="335291" y="1531"/>
                    </a:cubicBezTo>
                    <a:cubicBezTo>
                      <a:pt x="335066" y="1531"/>
                      <a:pt x="334842" y="1456"/>
                      <a:pt x="334692" y="1456"/>
                    </a:cubicBezTo>
                    <a:cubicBezTo>
                      <a:pt x="330422" y="1006"/>
                      <a:pt x="326078" y="706"/>
                      <a:pt x="321733" y="481"/>
                    </a:cubicBezTo>
                    <a:cubicBezTo>
                      <a:pt x="320759" y="406"/>
                      <a:pt x="319710" y="331"/>
                      <a:pt x="318736" y="331"/>
                    </a:cubicBezTo>
                    <a:cubicBezTo>
                      <a:pt x="315441" y="181"/>
                      <a:pt x="312220" y="106"/>
                      <a:pt x="308924" y="31"/>
                    </a:cubicBezTo>
                    <a:cubicBezTo>
                      <a:pt x="304879" y="-44"/>
                      <a:pt x="300759" y="31"/>
                      <a:pt x="296639" y="106"/>
                    </a:cubicBezTo>
                    <a:cubicBezTo>
                      <a:pt x="296414" y="106"/>
                      <a:pt x="296264" y="106"/>
                      <a:pt x="296039" y="106"/>
                    </a:cubicBezTo>
                    <a:cubicBezTo>
                      <a:pt x="253492" y="1081"/>
                      <a:pt x="209297" y="10455"/>
                      <a:pt x="169446" y="30928"/>
                    </a:cubicBezTo>
                    <a:lnTo>
                      <a:pt x="169446" y="30853"/>
                    </a:lnTo>
                    <a:cubicBezTo>
                      <a:pt x="163228" y="33927"/>
                      <a:pt x="156786" y="37452"/>
                      <a:pt x="150269" y="41277"/>
                    </a:cubicBezTo>
                    <a:cubicBezTo>
                      <a:pt x="150269" y="41352"/>
                      <a:pt x="150344" y="41352"/>
                      <a:pt x="150344" y="41352"/>
                    </a:cubicBezTo>
                    <a:cubicBezTo>
                      <a:pt x="-47787" y="156989"/>
                      <a:pt x="-70558" y="493027"/>
                      <a:pt x="206450" y="596366"/>
                    </a:cubicBezTo>
                    <a:cubicBezTo>
                      <a:pt x="223754" y="602365"/>
                      <a:pt x="242780" y="606865"/>
                      <a:pt x="262855" y="609564"/>
                    </a:cubicBezTo>
                    <a:cubicBezTo>
                      <a:pt x="262855" y="609564"/>
                      <a:pt x="262780" y="609639"/>
                      <a:pt x="262780" y="609639"/>
                    </a:cubicBezTo>
                    <a:cubicBezTo>
                      <a:pt x="266526" y="610164"/>
                      <a:pt x="270346" y="610539"/>
                      <a:pt x="274092" y="610914"/>
                    </a:cubicBezTo>
                    <a:cubicBezTo>
                      <a:pt x="274316" y="610914"/>
                      <a:pt x="274541" y="610989"/>
                      <a:pt x="274691" y="610989"/>
                    </a:cubicBezTo>
                    <a:cubicBezTo>
                      <a:pt x="278961" y="611439"/>
                      <a:pt x="283305" y="611739"/>
                      <a:pt x="287650" y="611964"/>
                    </a:cubicBezTo>
                    <a:cubicBezTo>
                      <a:pt x="288624" y="612039"/>
                      <a:pt x="289672" y="612114"/>
                      <a:pt x="290646" y="612114"/>
                    </a:cubicBezTo>
                    <a:cubicBezTo>
                      <a:pt x="293942" y="612264"/>
                      <a:pt x="297163" y="612339"/>
                      <a:pt x="300459" y="612414"/>
                    </a:cubicBezTo>
                    <a:cubicBezTo>
                      <a:pt x="304504" y="612489"/>
                      <a:pt x="308624" y="612414"/>
                      <a:pt x="312744" y="612339"/>
                    </a:cubicBezTo>
                    <a:cubicBezTo>
                      <a:pt x="312969" y="612339"/>
                      <a:pt x="313118" y="612339"/>
                      <a:pt x="313343" y="612339"/>
                    </a:cubicBezTo>
                    <a:cubicBezTo>
                      <a:pt x="355891" y="611364"/>
                      <a:pt x="400086" y="601990"/>
                      <a:pt x="439937" y="581518"/>
                    </a:cubicBezTo>
                    <a:lnTo>
                      <a:pt x="439937" y="581593"/>
                    </a:lnTo>
                    <a:cubicBezTo>
                      <a:pt x="446154" y="578518"/>
                      <a:pt x="452596" y="574993"/>
                      <a:pt x="459114" y="571169"/>
                    </a:cubicBezTo>
                    <a:cubicBezTo>
                      <a:pt x="459114" y="571094"/>
                      <a:pt x="459039" y="571094"/>
                      <a:pt x="459039" y="571094"/>
                    </a:cubicBezTo>
                    <a:cubicBezTo>
                      <a:pt x="470874" y="564194"/>
                      <a:pt x="482110" y="556470"/>
                      <a:pt x="492672" y="548071"/>
                    </a:cubicBezTo>
                    <a:cubicBezTo>
                      <a:pt x="489226" y="544997"/>
                      <a:pt x="486380" y="542297"/>
                      <a:pt x="485031" y="540797"/>
                    </a:cubicBezTo>
                    <a:close/>
                  </a:path>
                </a:pathLst>
              </a:custGeom>
              <a:solidFill>
                <a:srgbClr val="FFFFFF"/>
              </a:solidFill>
              <a:ln w="74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FB8BEF3-7F1D-D464-6DB7-A1384DCD3429}"/>
                  </a:ext>
                </a:extLst>
              </p:cNvPr>
              <p:cNvSpPr/>
              <p:nvPr/>
            </p:nvSpPr>
            <p:spPr>
              <a:xfrm>
                <a:off x="3642218" y="2240996"/>
                <a:ext cx="960390" cy="826313"/>
              </a:xfrm>
              <a:custGeom>
                <a:avLst/>
                <a:gdLst>
                  <a:gd name="connsiteX0" fmla="*/ 927431 w 960390"/>
                  <a:gd name="connsiteY0" fmla="*/ 602088 h 826313"/>
                  <a:gd name="connsiteX1" fmla="*/ 894547 w 960390"/>
                  <a:gd name="connsiteY1" fmla="*/ 585290 h 826313"/>
                  <a:gd name="connsiteX2" fmla="*/ 886981 w 960390"/>
                  <a:gd name="connsiteY2" fmla="*/ 561667 h 826313"/>
                  <a:gd name="connsiteX3" fmla="*/ 904210 w 960390"/>
                  <a:gd name="connsiteY3" fmla="*/ 563692 h 826313"/>
                  <a:gd name="connsiteX4" fmla="*/ 950653 w 960390"/>
                  <a:gd name="connsiteY4" fmla="*/ 564667 h 826313"/>
                  <a:gd name="connsiteX5" fmla="*/ 903311 w 960390"/>
                  <a:gd name="connsiteY5" fmla="*/ 544344 h 826313"/>
                  <a:gd name="connsiteX6" fmla="*/ 877543 w 960390"/>
                  <a:gd name="connsiteY6" fmla="*/ 545469 h 826313"/>
                  <a:gd name="connsiteX7" fmla="*/ 853722 w 960390"/>
                  <a:gd name="connsiteY7" fmla="*/ 519072 h 826313"/>
                  <a:gd name="connsiteX8" fmla="*/ 865258 w 960390"/>
                  <a:gd name="connsiteY8" fmla="*/ 517572 h 826313"/>
                  <a:gd name="connsiteX9" fmla="*/ 914922 w 960390"/>
                  <a:gd name="connsiteY9" fmla="*/ 507898 h 826313"/>
                  <a:gd name="connsiteX10" fmla="*/ 860763 w 960390"/>
                  <a:gd name="connsiteY10" fmla="*/ 498824 h 826313"/>
                  <a:gd name="connsiteX11" fmla="*/ 835595 w 960390"/>
                  <a:gd name="connsiteY11" fmla="*/ 504974 h 826313"/>
                  <a:gd name="connsiteX12" fmla="*/ 828703 w 960390"/>
                  <a:gd name="connsiteY12" fmla="*/ 500549 h 826313"/>
                  <a:gd name="connsiteX13" fmla="*/ 643831 w 960390"/>
                  <a:gd name="connsiteY13" fmla="*/ 265750 h 826313"/>
                  <a:gd name="connsiteX14" fmla="*/ 781212 w 960390"/>
                  <a:gd name="connsiteY14" fmla="*/ 220455 h 826313"/>
                  <a:gd name="connsiteX15" fmla="*/ 810501 w 960390"/>
                  <a:gd name="connsiteY15" fmla="*/ 240402 h 826313"/>
                  <a:gd name="connsiteX16" fmla="*/ 824958 w 960390"/>
                  <a:gd name="connsiteY16" fmla="*/ 257801 h 826313"/>
                  <a:gd name="connsiteX17" fmla="*/ 785407 w 960390"/>
                  <a:gd name="connsiteY17" fmla="*/ 265150 h 826313"/>
                  <a:gd name="connsiteX18" fmla="*/ 816044 w 960390"/>
                  <a:gd name="connsiteY18" fmla="*/ 266125 h 826313"/>
                  <a:gd name="connsiteX19" fmla="*/ 828928 w 960390"/>
                  <a:gd name="connsiteY19" fmla="*/ 264325 h 826313"/>
                  <a:gd name="connsiteX20" fmla="*/ 830051 w 960390"/>
                  <a:gd name="connsiteY20" fmla="*/ 266275 h 826313"/>
                  <a:gd name="connsiteX21" fmla="*/ 831550 w 960390"/>
                  <a:gd name="connsiteY21" fmla="*/ 268449 h 826313"/>
                  <a:gd name="connsiteX22" fmla="*/ 831550 w 960390"/>
                  <a:gd name="connsiteY22" fmla="*/ 278048 h 826313"/>
                  <a:gd name="connsiteX23" fmla="*/ 797392 w 960390"/>
                  <a:gd name="connsiteY23" fmla="*/ 297396 h 826313"/>
                  <a:gd name="connsiteX24" fmla="*/ 826381 w 960390"/>
                  <a:gd name="connsiteY24" fmla="*/ 288697 h 826313"/>
                  <a:gd name="connsiteX25" fmla="*/ 837018 w 960390"/>
                  <a:gd name="connsiteY25" fmla="*/ 283523 h 826313"/>
                  <a:gd name="connsiteX26" fmla="*/ 955297 w 960390"/>
                  <a:gd name="connsiteY26" fmla="*/ 369688 h 826313"/>
                  <a:gd name="connsiteX27" fmla="*/ 925034 w 960390"/>
                  <a:gd name="connsiteY27" fmla="*/ 235753 h 826313"/>
                  <a:gd name="connsiteX28" fmla="*/ 834471 w 960390"/>
                  <a:gd name="connsiteY28" fmla="*/ 122140 h 826313"/>
                  <a:gd name="connsiteX29" fmla="*/ 845407 w 960390"/>
                  <a:gd name="connsiteY29" fmla="*/ 182134 h 826313"/>
                  <a:gd name="connsiteX30" fmla="*/ 827055 w 960390"/>
                  <a:gd name="connsiteY30" fmla="*/ 164061 h 826313"/>
                  <a:gd name="connsiteX31" fmla="*/ 758065 w 960390"/>
                  <a:gd name="connsiteY31" fmla="*/ 127915 h 826313"/>
                  <a:gd name="connsiteX32" fmla="*/ 809976 w 960390"/>
                  <a:gd name="connsiteY32" fmla="*/ 175685 h 826313"/>
                  <a:gd name="connsiteX33" fmla="*/ 833497 w 960390"/>
                  <a:gd name="connsiteY33" fmla="*/ 195032 h 826313"/>
                  <a:gd name="connsiteX34" fmla="*/ 826381 w 960390"/>
                  <a:gd name="connsiteY34" fmla="*/ 192783 h 826313"/>
                  <a:gd name="connsiteX35" fmla="*/ 821362 w 960390"/>
                  <a:gd name="connsiteY35" fmla="*/ 191283 h 826313"/>
                  <a:gd name="connsiteX36" fmla="*/ 819415 w 960390"/>
                  <a:gd name="connsiteY36" fmla="*/ 190608 h 826313"/>
                  <a:gd name="connsiteX37" fmla="*/ 791099 w 960390"/>
                  <a:gd name="connsiteY37" fmla="*/ 183934 h 826313"/>
                  <a:gd name="connsiteX38" fmla="*/ 742185 w 960390"/>
                  <a:gd name="connsiteY38" fmla="*/ 162411 h 826313"/>
                  <a:gd name="connsiteX39" fmla="*/ 663232 w 960390"/>
                  <a:gd name="connsiteY39" fmla="*/ 156637 h 826313"/>
                  <a:gd name="connsiteX40" fmla="*/ 731922 w 960390"/>
                  <a:gd name="connsiteY40" fmla="*/ 179584 h 826313"/>
                  <a:gd name="connsiteX41" fmla="*/ 733870 w 960390"/>
                  <a:gd name="connsiteY41" fmla="*/ 180259 h 826313"/>
                  <a:gd name="connsiteX42" fmla="*/ 687427 w 960390"/>
                  <a:gd name="connsiteY42" fmla="*/ 187008 h 826313"/>
                  <a:gd name="connsiteX43" fmla="*/ 635217 w 960390"/>
                  <a:gd name="connsiteY43" fmla="*/ 175685 h 826313"/>
                  <a:gd name="connsiteX44" fmla="*/ 564953 w 960390"/>
                  <a:gd name="connsiteY44" fmla="*/ 183784 h 826313"/>
                  <a:gd name="connsiteX45" fmla="*/ 628775 w 960390"/>
                  <a:gd name="connsiteY45" fmla="*/ 194433 h 826313"/>
                  <a:gd name="connsiteX46" fmla="*/ 659712 w 960390"/>
                  <a:gd name="connsiteY46" fmla="*/ 196682 h 826313"/>
                  <a:gd name="connsiteX47" fmla="*/ 648101 w 960390"/>
                  <a:gd name="connsiteY47" fmla="*/ 202532 h 826313"/>
                  <a:gd name="connsiteX48" fmla="*/ 617164 w 960390"/>
                  <a:gd name="connsiteY48" fmla="*/ 222854 h 826313"/>
                  <a:gd name="connsiteX49" fmla="*/ 574916 w 960390"/>
                  <a:gd name="connsiteY49" fmla="*/ 220905 h 826313"/>
                  <a:gd name="connsiteX50" fmla="*/ 506600 w 960390"/>
                  <a:gd name="connsiteY50" fmla="*/ 242202 h 826313"/>
                  <a:gd name="connsiteX51" fmla="*/ 573343 w 960390"/>
                  <a:gd name="connsiteY51" fmla="*/ 239953 h 826313"/>
                  <a:gd name="connsiteX52" fmla="*/ 601059 w 960390"/>
                  <a:gd name="connsiteY52" fmla="*/ 237703 h 826313"/>
                  <a:gd name="connsiteX53" fmla="*/ 582707 w 960390"/>
                  <a:gd name="connsiteY53" fmla="*/ 261925 h 826313"/>
                  <a:gd name="connsiteX54" fmla="*/ 579785 w 960390"/>
                  <a:gd name="connsiteY54" fmla="*/ 267100 h 826313"/>
                  <a:gd name="connsiteX55" fmla="*/ 552069 w 960390"/>
                  <a:gd name="connsiteY55" fmla="*/ 279023 h 826313"/>
                  <a:gd name="connsiteX56" fmla="*/ 505626 w 960390"/>
                  <a:gd name="connsiteY56" fmla="*/ 330618 h 826313"/>
                  <a:gd name="connsiteX57" fmla="*/ 565253 w 960390"/>
                  <a:gd name="connsiteY57" fmla="*/ 301296 h 826313"/>
                  <a:gd name="connsiteX58" fmla="*/ 559785 w 960390"/>
                  <a:gd name="connsiteY58" fmla="*/ 339992 h 826313"/>
                  <a:gd name="connsiteX59" fmla="*/ 572669 w 960390"/>
                  <a:gd name="connsiteY59" fmla="*/ 402235 h 826313"/>
                  <a:gd name="connsiteX60" fmla="*/ 573643 w 960390"/>
                  <a:gd name="connsiteY60" fmla="*/ 404185 h 826313"/>
                  <a:gd name="connsiteX61" fmla="*/ 540758 w 960390"/>
                  <a:gd name="connsiteY61" fmla="*/ 387911 h 826313"/>
                  <a:gd name="connsiteX62" fmla="*/ 504353 w 960390"/>
                  <a:gd name="connsiteY62" fmla="*/ 359340 h 826313"/>
                  <a:gd name="connsiteX63" fmla="*/ 474540 w 960390"/>
                  <a:gd name="connsiteY63" fmla="*/ 287422 h 826313"/>
                  <a:gd name="connsiteX64" fmla="*/ 529672 w 960390"/>
                  <a:gd name="connsiteY64" fmla="*/ 172385 h 826313"/>
                  <a:gd name="connsiteX65" fmla="*/ 783908 w 960390"/>
                  <a:gd name="connsiteY65" fmla="*/ 37025 h 826313"/>
                  <a:gd name="connsiteX66" fmla="*/ 817018 w 960390"/>
                  <a:gd name="connsiteY66" fmla="*/ 38675 h 826313"/>
                  <a:gd name="connsiteX67" fmla="*/ 0 w 960390"/>
                  <a:gd name="connsiteY67" fmla="*/ 200732 h 826313"/>
                  <a:gd name="connsiteX68" fmla="*/ 475364 w 960390"/>
                  <a:gd name="connsiteY68" fmla="*/ 45124 h 826313"/>
                  <a:gd name="connsiteX69" fmla="*/ 207045 w 960390"/>
                  <a:gd name="connsiteY69" fmla="*/ 211906 h 826313"/>
                  <a:gd name="connsiteX70" fmla="*/ 178655 w 960390"/>
                  <a:gd name="connsiteY70" fmla="*/ 256901 h 826313"/>
                  <a:gd name="connsiteX71" fmla="*/ 227644 w 960390"/>
                  <a:gd name="connsiteY71" fmla="*/ 220380 h 826313"/>
                  <a:gd name="connsiteX72" fmla="*/ 507274 w 960390"/>
                  <a:gd name="connsiteY72" fmla="*/ 93194 h 826313"/>
                  <a:gd name="connsiteX73" fmla="*/ 361354 w 960390"/>
                  <a:gd name="connsiteY73" fmla="*/ 321919 h 826313"/>
                  <a:gd name="connsiteX74" fmla="*/ 476113 w 960390"/>
                  <a:gd name="connsiteY74" fmla="*/ 158961 h 826313"/>
                  <a:gd name="connsiteX75" fmla="*/ 438434 w 960390"/>
                  <a:gd name="connsiteY75" fmla="*/ 308420 h 826313"/>
                  <a:gd name="connsiteX76" fmla="*/ 573493 w 960390"/>
                  <a:gd name="connsiteY76" fmla="*/ 444305 h 826313"/>
                  <a:gd name="connsiteX77" fmla="*/ 746380 w 960390"/>
                  <a:gd name="connsiteY77" fmla="*/ 532796 h 826313"/>
                  <a:gd name="connsiteX78" fmla="*/ 831175 w 960390"/>
                  <a:gd name="connsiteY78" fmla="*/ 650908 h 826313"/>
                  <a:gd name="connsiteX79" fmla="*/ 666004 w 960390"/>
                  <a:gd name="connsiteY79" fmla="*/ 738948 h 826313"/>
                  <a:gd name="connsiteX80" fmla="*/ 577613 w 960390"/>
                  <a:gd name="connsiteY80" fmla="*/ 632610 h 826313"/>
                  <a:gd name="connsiteX81" fmla="*/ 515065 w 960390"/>
                  <a:gd name="connsiteY81" fmla="*/ 547119 h 826313"/>
                  <a:gd name="connsiteX82" fmla="*/ 420606 w 960390"/>
                  <a:gd name="connsiteY82" fmla="*/ 509398 h 826313"/>
                  <a:gd name="connsiteX83" fmla="*/ 411543 w 960390"/>
                  <a:gd name="connsiteY83" fmla="*/ 508723 h 826313"/>
                  <a:gd name="connsiteX84" fmla="*/ 345849 w 960390"/>
                  <a:gd name="connsiteY84" fmla="*/ 517197 h 826313"/>
                  <a:gd name="connsiteX85" fmla="*/ 345699 w 960390"/>
                  <a:gd name="connsiteY85" fmla="*/ 517272 h 826313"/>
                  <a:gd name="connsiteX86" fmla="*/ 282926 w 960390"/>
                  <a:gd name="connsiteY86" fmla="*/ 557243 h 826313"/>
                  <a:gd name="connsiteX87" fmla="*/ 251690 w 960390"/>
                  <a:gd name="connsiteY87" fmla="*/ 630510 h 826313"/>
                  <a:gd name="connsiteX88" fmla="*/ 253937 w 960390"/>
                  <a:gd name="connsiteY88" fmla="*/ 681504 h 826313"/>
                  <a:gd name="connsiteX89" fmla="*/ 255735 w 960390"/>
                  <a:gd name="connsiteY89" fmla="*/ 687054 h 826313"/>
                  <a:gd name="connsiteX90" fmla="*/ 287496 w 960390"/>
                  <a:gd name="connsiteY90" fmla="*/ 736023 h 826313"/>
                  <a:gd name="connsiteX91" fmla="*/ 295061 w 960390"/>
                  <a:gd name="connsiteY91" fmla="*/ 743298 h 826313"/>
                  <a:gd name="connsiteX92" fmla="*/ 318133 w 960390"/>
                  <a:gd name="connsiteY92" fmla="*/ 763095 h 826313"/>
                  <a:gd name="connsiteX93" fmla="*/ 361354 w 960390"/>
                  <a:gd name="connsiteY93" fmla="*/ 792417 h 826313"/>
                  <a:gd name="connsiteX94" fmla="*/ 301428 w 960390"/>
                  <a:gd name="connsiteY94" fmla="*/ 808240 h 826313"/>
                  <a:gd name="connsiteX95" fmla="*/ 426824 w 960390"/>
                  <a:gd name="connsiteY95" fmla="*/ 826313 h 826313"/>
                  <a:gd name="connsiteX96" fmla="*/ 368845 w 960390"/>
                  <a:gd name="connsiteY96" fmla="*/ 729199 h 826313"/>
                  <a:gd name="connsiteX97" fmla="*/ 371092 w 960390"/>
                  <a:gd name="connsiteY97" fmla="*/ 784993 h 826313"/>
                  <a:gd name="connsiteX98" fmla="*/ 309069 w 960390"/>
                  <a:gd name="connsiteY98" fmla="*/ 731449 h 826313"/>
                  <a:gd name="connsiteX99" fmla="*/ 295361 w 960390"/>
                  <a:gd name="connsiteY99" fmla="*/ 713001 h 826313"/>
                  <a:gd name="connsiteX100" fmla="*/ 274611 w 960390"/>
                  <a:gd name="connsiteY100" fmla="*/ 670855 h 826313"/>
                  <a:gd name="connsiteX101" fmla="*/ 270866 w 960390"/>
                  <a:gd name="connsiteY101" fmla="*/ 631035 h 826313"/>
                  <a:gd name="connsiteX102" fmla="*/ 294087 w 960390"/>
                  <a:gd name="connsiteY102" fmla="*/ 576816 h 826313"/>
                  <a:gd name="connsiteX103" fmla="*/ 338583 w 960390"/>
                  <a:gd name="connsiteY103" fmla="*/ 551694 h 826313"/>
                  <a:gd name="connsiteX104" fmla="*/ 342328 w 960390"/>
                  <a:gd name="connsiteY104" fmla="*/ 550944 h 826313"/>
                  <a:gd name="connsiteX105" fmla="*/ 387872 w 960390"/>
                  <a:gd name="connsiteY105" fmla="*/ 548469 h 826313"/>
                  <a:gd name="connsiteX106" fmla="*/ 407048 w 960390"/>
                  <a:gd name="connsiteY106" fmla="*/ 551394 h 826313"/>
                  <a:gd name="connsiteX107" fmla="*/ 466525 w 960390"/>
                  <a:gd name="connsiteY107" fmla="*/ 580040 h 826313"/>
                  <a:gd name="connsiteX108" fmla="*/ 522930 w 960390"/>
                  <a:gd name="connsiteY108" fmla="*/ 657807 h 826313"/>
                  <a:gd name="connsiteX109" fmla="*/ 553567 w 960390"/>
                  <a:gd name="connsiteY109" fmla="*/ 710376 h 826313"/>
                  <a:gd name="connsiteX110" fmla="*/ 583231 w 960390"/>
                  <a:gd name="connsiteY110" fmla="*/ 745847 h 826313"/>
                  <a:gd name="connsiteX111" fmla="*/ 628700 w 960390"/>
                  <a:gd name="connsiteY111" fmla="*/ 776819 h 826313"/>
                  <a:gd name="connsiteX112" fmla="*/ 746679 w 960390"/>
                  <a:gd name="connsiteY112" fmla="*/ 790392 h 826313"/>
                  <a:gd name="connsiteX113" fmla="*/ 884584 w 960390"/>
                  <a:gd name="connsiteY113" fmla="*/ 694928 h 826313"/>
                  <a:gd name="connsiteX114" fmla="*/ 893498 w 960390"/>
                  <a:gd name="connsiteY114" fmla="*/ 672205 h 826313"/>
                  <a:gd name="connsiteX115" fmla="*/ 897543 w 960390"/>
                  <a:gd name="connsiteY115" fmla="*/ 658107 h 826313"/>
                  <a:gd name="connsiteX116" fmla="*/ 900090 w 960390"/>
                  <a:gd name="connsiteY116" fmla="*/ 661632 h 826313"/>
                  <a:gd name="connsiteX117" fmla="*/ 937769 w 960390"/>
                  <a:gd name="connsiteY117" fmla="*/ 705877 h 826313"/>
                  <a:gd name="connsiteX118" fmla="*/ 915521 w 960390"/>
                  <a:gd name="connsiteY118" fmla="*/ 645508 h 826313"/>
                  <a:gd name="connsiteX119" fmla="*/ 900390 w 960390"/>
                  <a:gd name="connsiteY119" fmla="*/ 629085 h 826313"/>
                  <a:gd name="connsiteX120" fmla="*/ 898817 w 960390"/>
                  <a:gd name="connsiteY120" fmla="*/ 607787 h 826313"/>
                  <a:gd name="connsiteX121" fmla="*/ 916570 w 960390"/>
                  <a:gd name="connsiteY121" fmla="*/ 622336 h 826313"/>
                  <a:gd name="connsiteX122" fmla="*/ 960391 w 960390"/>
                  <a:gd name="connsiteY122" fmla="*/ 649633 h 826313"/>
                  <a:gd name="connsiteX123" fmla="*/ 927431 w 960390"/>
                  <a:gd name="connsiteY123" fmla="*/ 602088 h 826313"/>
                  <a:gd name="connsiteX124" fmla="*/ 866157 w 960390"/>
                  <a:gd name="connsiteY124" fmla="*/ 238903 h 826313"/>
                  <a:gd name="connsiteX125" fmla="*/ 866307 w 960390"/>
                  <a:gd name="connsiteY125" fmla="*/ 238528 h 826313"/>
                  <a:gd name="connsiteX126" fmla="*/ 875445 w 960390"/>
                  <a:gd name="connsiteY126" fmla="*/ 241677 h 826313"/>
                  <a:gd name="connsiteX127" fmla="*/ 873198 w 960390"/>
                  <a:gd name="connsiteY127" fmla="*/ 232603 h 826313"/>
                  <a:gd name="connsiteX128" fmla="*/ 884135 w 960390"/>
                  <a:gd name="connsiteY128" fmla="*/ 239353 h 826313"/>
                  <a:gd name="connsiteX129" fmla="*/ 895071 w 960390"/>
                  <a:gd name="connsiteY129" fmla="*/ 247452 h 826313"/>
                  <a:gd name="connsiteX130" fmla="*/ 905034 w 960390"/>
                  <a:gd name="connsiteY130" fmla="*/ 275199 h 826313"/>
                  <a:gd name="connsiteX131" fmla="*/ 884734 w 960390"/>
                  <a:gd name="connsiteY131" fmla="*/ 261925 h 826313"/>
                  <a:gd name="connsiteX132" fmla="*/ 882786 w 960390"/>
                  <a:gd name="connsiteY132" fmla="*/ 259675 h 826313"/>
                  <a:gd name="connsiteX133" fmla="*/ 865708 w 960390"/>
                  <a:gd name="connsiteY133" fmla="*/ 249701 h 826313"/>
                  <a:gd name="connsiteX134" fmla="*/ 874772 w 960390"/>
                  <a:gd name="connsiteY134" fmla="*/ 247077 h 826313"/>
                  <a:gd name="connsiteX135" fmla="*/ 866157 w 960390"/>
                  <a:gd name="connsiteY135" fmla="*/ 238903 h 82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960390" h="826313">
                    <a:moveTo>
                      <a:pt x="927431" y="602088"/>
                    </a:moveTo>
                    <a:cubicBezTo>
                      <a:pt x="917693" y="594439"/>
                      <a:pt x="906457" y="588889"/>
                      <a:pt x="894547" y="585290"/>
                    </a:cubicBezTo>
                    <a:cubicBezTo>
                      <a:pt x="892749" y="576741"/>
                      <a:pt x="890202" y="568867"/>
                      <a:pt x="886981" y="561667"/>
                    </a:cubicBezTo>
                    <a:cubicBezTo>
                      <a:pt x="893423" y="562642"/>
                      <a:pt x="899416" y="563167"/>
                      <a:pt x="904210" y="563692"/>
                    </a:cubicBezTo>
                    <a:cubicBezTo>
                      <a:pt x="919641" y="564967"/>
                      <a:pt x="936120" y="551094"/>
                      <a:pt x="950653" y="564667"/>
                    </a:cubicBezTo>
                    <a:cubicBezTo>
                      <a:pt x="937769" y="552068"/>
                      <a:pt x="920390" y="546594"/>
                      <a:pt x="903311" y="544344"/>
                    </a:cubicBezTo>
                    <a:cubicBezTo>
                      <a:pt x="894622" y="543594"/>
                      <a:pt x="886008" y="543894"/>
                      <a:pt x="877543" y="545469"/>
                    </a:cubicBezTo>
                    <a:cubicBezTo>
                      <a:pt x="870502" y="535720"/>
                      <a:pt x="862562" y="526946"/>
                      <a:pt x="853722" y="519072"/>
                    </a:cubicBezTo>
                    <a:cubicBezTo>
                      <a:pt x="857917" y="518622"/>
                      <a:pt x="861812" y="518097"/>
                      <a:pt x="865258" y="517572"/>
                    </a:cubicBezTo>
                    <a:cubicBezTo>
                      <a:pt x="882037" y="515322"/>
                      <a:pt x="897468" y="500774"/>
                      <a:pt x="914922" y="507898"/>
                    </a:cubicBezTo>
                    <a:cubicBezTo>
                      <a:pt x="897843" y="499799"/>
                      <a:pt x="879116" y="496949"/>
                      <a:pt x="860763" y="498824"/>
                    </a:cubicBezTo>
                    <a:cubicBezTo>
                      <a:pt x="852224" y="499799"/>
                      <a:pt x="843685" y="501974"/>
                      <a:pt x="835595" y="504974"/>
                    </a:cubicBezTo>
                    <a:cubicBezTo>
                      <a:pt x="833347" y="503474"/>
                      <a:pt x="831025" y="501974"/>
                      <a:pt x="828703" y="500549"/>
                    </a:cubicBezTo>
                    <a:cubicBezTo>
                      <a:pt x="752597" y="454879"/>
                      <a:pt x="577838" y="386037"/>
                      <a:pt x="643831" y="265750"/>
                    </a:cubicBezTo>
                    <a:cubicBezTo>
                      <a:pt x="668850" y="220080"/>
                      <a:pt x="733496" y="197807"/>
                      <a:pt x="781212" y="220455"/>
                    </a:cubicBezTo>
                    <a:cubicBezTo>
                      <a:pt x="792523" y="225854"/>
                      <a:pt x="802261" y="232453"/>
                      <a:pt x="810501" y="240402"/>
                    </a:cubicBezTo>
                    <a:cubicBezTo>
                      <a:pt x="816119" y="245877"/>
                      <a:pt x="820913" y="251651"/>
                      <a:pt x="824958" y="257801"/>
                    </a:cubicBezTo>
                    <a:cubicBezTo>
                      <a:pt x="812823" y="264475"/>
                      <a:pt x="801512" y="266200"/>
                      <a:pt x="785407" y="265150"/>
                    </a:cubicBezTo>
                    <a:cubicBezTo>
                      <a:pt x="795369" y="267400"/>
                      <a:pt x="805706" y="267700"/>
                      <a:pt x="816044" y="266125"/>
                    </a:cubicBezTo>
                    <a:cubicBezTo>
                      <a:pt x="819789" y="265600"/>
                      <a:pt x="824209" y="265075"/>
                      <a:pt x="828928" y="264325"/>
                    </a:cubicBezTo>
                    <a:cubicBezTo>
                      <a:pt x="829303" y="265000"/>
                      <a:pt x="829677" y="265600"/>
                      <a:pt x="830051" y="266275"/>
                    </a:cubicBezTo>
                    <a:cubicBezTo>
                      <a:pt x="830576" y="267250"/>
                      <a:pt x="831025" y="267924"/>
                      <a:pt x="831550" y="268449"/>
                    </a:cubicBezTo>
                    <a:cubicBezTo>
                      <a:pt x="831400" y="271599"/>
                      <a:pt x="831325" y="274824"/>
                      <a:pt x="831550" y="278048"/>
                    </a:cubicBezTo>
                    <a:cubicBezTo>
                      <a:pt x="822486" y="288022"/>
                      <a:pt x="812523" y="293197"/>
                      <a:pt x="797392" y="297396"/>
                    </a:cubicBezTo>
                    <a:cubicBezTo>
                      <a:pt x="807354" y="296121"/>
                      <a:pt x="817392" y="293197"/>
                      <a:pt x="826381" y="288697"/>
                    </a:cubicBezTo>
                    <a:cubicBezTo>
                      <a:pt x="829303" y="287047"/>
                      <a:pt x="832823" y="285473"/>
                      <a:pt x="837018" y="283523"/>
                    </a:cubicBezTo>
                    <a:lnTo>
                      <a:pt x="955297" y="369688"/>
                    </a:lnTo>
                    <a:lnTo>
                      <a:pt x="925034" y="235753"/>
                    </a:lnTo>
                    <a:lnTo>
                      <a:pt x="834471" y="122140"/>
                    </a:lnTo>
                    <a:cubicBezTo>
                      <a:pt x="832224" y="130240"/>
                      <a:pt x="842186" y="163086"/>
                      <a:pt x="845407" y="182134"/>
                    </a:cubicBezTo>
                    <a:cubicBezTo>
                      <a:pt x="839640" y="175685"/>
                      <a:pt x="833497" y="169535"/>
                      <a:pt x="827055" y="164061"/>
                    </a:cubicBezTo>
                    <a:cubicBezTo>
                      <a:pt x="806755" y="147263"/>
                      <a:pt x="782560" y="138264"/>
                      <a:pt x="758065" y="127915"/>
                    </a:cubicBezTo>
                    <a:cubicBezTo>
                      <a:pt x="768702" y="132414"/>
                      <a:pt x="792223" y="160161"/>
                      <a:pt x="809976" y="175685"/>
                    </a:cubicBezTo>
                    <a:cubicBezTo>
                      <a:pt x="816418" y="181159"/>
                      <a:pt x="824508" y="188283"/>
                      <a:pt x="833497" y="195032"/>
                    </a:cubicBezTo>
                    <a:cubicBezTo>
                      <a:pt x="830950" y="194733"/>
                      <a:pt x="828628" y="193758"/>
                      <a:pt x="826381" y="192783"/>
                    </a:cubicBezTo>
                    <a:cubicBezTo>
                      <a:pt x="824733" y="192258"/>
                      <a:pt x="823085" y="191808"/>
                      <a:pt x="821362" y="191283"/>
                    </a:cubicBezTo>
                    <a:cubicBezTo>
                      <a:pt x="820688" y="191058"/>
                      <a:pt x="820089" y="190833"/>
                      <a:pt x="819415" y="190608"/>
                    </a:cubicBezTo>
                    <a:cubicBezTo>
                      <a:pt x="810725" y="187758"/>
                      <a:pt x="801212" y="185583"/>
                      <a:pt x="791099" y="183934"/>
                    </a:cubicBezTo>
                    <a:cubicBezTo>
                      <a:pt x="775818" y="174785"/>
                      <a:pt x="759339" y="167510"/>
                      <a:pt x="742185" y="162411"/>
                    </a:cubicBezTo>
                    <a:cubicBezTo>
                      <a:pt x="716417" y="155287"/>
                      <a:pt x="689974" y="158211"/>
                      <a:pt x="663232" y="156637"/>
                    </a:cubicBezTo>
                    <a:cubicBezTo>
                      <a:pt x="689974" y="158286"/>
                      <a:pt x="708701" y="172460"/>
                      <a:pt x="731922" y="179584"/>
                    </a:cubicBezTo>
                    <a:lnTo>
                      <a:pt x="733870" y="180259"/>
                    </a:lnTo>
                    <a:cubicBezTo>
                      <a:pt x="718064" y="180934"/>
                      <a:pt x="702633" y="183184"/>
                      <a:pt x="687427" y="187008"/>
                    </a:cubicBezTo>
                    <a:cubicBezTo>
                      <a:pt x="670348" y="181159"/>
                      <a:pt x="652970" y="177334"/>
                      <a:pt x="635217" y="175685"/>
                    </a:cubicBezTo>
                    <a:cubicBezTo>
                      <a:pt x="611022" y="174035"/>
                      <a:pt x="588474" y="178909"/>
                      <a:pt x="564953" y="183784"/>
                    </a:cubicBezTo>
                    <a:cubicBezTo>
                      <a:pt x="587201" y="181234"/>
                      <a:pt x="607501" y="192483"/>
                      <a:pt x="628775" y="194433"/>
                    </a:cubicBezTo>
                    <a:cubicBezTo>
                      <a:pt x="637464" y="195107"/>
                      <a:pt x="648101" y="196382"/>
                      <a:pt x="659712" y="196682"/>
                    </a:cubicBezTo>
                    <a:cubicBezTo>
                      <a:pt x="655816" y="198332"/>
                      <a:pt x="651996" y="200207"/>
                      <a:pt x="648101" y="202532"/>
                    </a:cubicBezTo>
                    <a:cubicBezTo>
                      <a:pt x="637164" y="208306"/>
                      <a:pt x="626827" y="215130"/>
                      <a:pt x="617164" y="222854"/>
                    </a:cubicBezTo>
                    <a:cubicBezTo>
                      <a:pt x="603306" y="220605"/>
                      <a:pt x="589148" y="219930"/>
                      <a:pt x="574916" y="220905"/>
                    </a:cubicBezTo>
                    <a:cubicBezTo>
                      <a:pt x="550122" y="223154"/>
                      <a:pt x="528473" y="231253"/>
                      <a:pt x="506600" y="242202"/>
                    </a:cubicBezTo>
                    <a:cubicBezTo>
                      <a:pt x="528174" y="231253"/>
                      <a:pt x="551095" y="241527"/>
                      <a:pt x="573343" y="239953"/>
                    </a:cubicBezTo>
                    <a:cubicBezTo>
                      <a:pt x="581059" y="239653"/>
                      <a:pt x="590721" y="238978"/>
                      <a:pt x="601059" y="237703"/>
                    </a:cubicBezTo>
                    <a:cubicBezTo>
                      <a:pt x="594317" y="245127"/>
                      <a:pt x="587875" y="253226"/>
                      <a:pt x="582707" y="261925"/>
                    </a:cubicBezTo>
                    <a:cubicBezTo>
                      <a:pt x="581733" y="263575"/>
                      <a:pt x="580759" y="265150"/>
                      <a:pt x="579785" y="267100"/>
                    </a:cubicBezTo>
                    <a:cubicBezTo>
                      <a:pt x="570122" y="269649"/>
                      <a:pt x="560758" y="273849"/>
                      <a:pt x="552069" y="279023"/>
                    </a:cubicBezTo>
                    <a:cubicBezTo>
                      <a:pt x="530121" y="291922"/>
                      <a:pt x="512443" y="308045"/>
                      <a:pt x="505626" y="330618"/>
                    </a:cubicBezTo>
                    <a:cubicBezTo>
                      <a:pt x="511095" y="311570"/>
                      <a:pt x="544653" y="310595"/>
                      <a:pt x="565253" y="301296"/>
                    </a:cubicBezTo>
                    <a:cubicBezTo>
                      <a:pt x="561732" y="313894"/>
                      <a:pt x="559785" y="326793"/>
                      <a:pt x="559785" y="339992"/>
                    </a:cubicBezTo>
                    <a:cubicBezTo>
                      <a:pt x="559485" y="361589"/>
                      <a:pt x="563680" y="382887"/>
                      <a:pt x="572669" y="402235"/>
                    </a:cubicBezTo>
                    <a:lnTo>
                      <a:pt x="573643" y="404185"/>
                    </a:lnTo>
                    <a:cubicBezTo>
                      <a:pt x="571246" y="399460"/>
                      <a:pt x="546901" y="391586"/>
                      <a:pt x="540758" y="387911"/>
                    </a:cubicBezTo>
                    <a:cubicBezTo>
                      <a:pt x="527500" y="379962"/>
                      <a:pt x="514840" y="370738"/>
                      <a:pt x="504353" y="359340"/>
                    </a:cubicBezTo>
                    <a:cubicBezTo>
                      <a:pt x="486150" y="339617"/>
                      <a:pt x="474615" y="314419"/>
                      <a:pt x="474540" y="287422"/>
                    </a:cubicBezTo>
                    <a:cubicBezTo>
                      <a:pt x="474390" y="243552"/>
                      <a:pt x="501207" y="203507"/>
                      <a:pt x="529672" y="172385"/>
                    </a:cubicBezTo>
                    <a:cubicBezTo>
                      <a:pt x="591246" y="105042"/>
                      <a:pt x="690648" y="42799"/>
                      <a:pt x="783908" y="37025"/>
                    </a:cubicBezTo>
                    <a:cubicBezTo>
                      <a:pt x="794995" y="36350"/>
                      <a:pt x="806156" y="36500"/>
                      <a:pt x="817018" y="38675"/>
                    </a:cubicBezTo>
                    <a:cubicBezTo>
                      <a:pt x="205547" y="-88062"/>
                      <a:pt x="37229" y="131364"/>
                      <a:pt x="0" y="200732"/>
                    </a:cubicBezTo>
                    <a:cubicBezTo>
                      <a:pt x="67267" y="119666"/>
                      <a:pt x="236858" y="45949"/>
                      <a:pt x="475364" y="45124"/>
                    </a:cubicBezTo>
                    <a:cubicBezTo>
                      <a:pt x="384051" y="49023"/>
                      <a:pt x="264124" y="140588"/>
                      <a:pt x="207045" y="211906"/>
                    </a:cubicBezTo>
                    <a:cubicBezTo>
                      <a:pt x="193861" y="228404"/>
                      <a:pt x="183973" y="243927"/>
                      <a:pt x="178655" y="256901"/>
                    </a:cubicBezTo>
                    <a:cubicBezTo>
                      <a:pt x="194685" y="244602"/>
                      <a:pt x="211090" y="232303"/>
                      <a:pt x="227644" y="220380"/>
                    </a:cubicBezTo>
                    <a:cubicBezTo>
                      <a:pt x="322178" y="152212"/>
                      <a:pt x="423153" y="94318"/>
                      <a:pt x="507274" y="93194"/>
                    </a:cubicBezTo>
                    <a:cubicBezTo>
                      <a:pt x="447648" y="111567"/>
                      <a:pt x="367572" y="237478"/>
                      <a:pt x="361354" y="321919"/>
                    </a:cubicBezTo>
                    <a:cubicBezTo>
                      <a:pt x="390943" y="237478"/>
                      <a:pt x="437311" y="199982"/>
                      <a:pt x="476113" y="158961"/>
                    </a:cubicBezTo>
                    <a:cubicBezTo>
                      <a:pt x="447573" y="194882"/>
                      <a:pt x="431093" y="263275"/>
                      <a:pt x="438434" y="308420"/>
                    </a:cubicBezTo>
                    <a:cubicBezTo>
                      <a:pt x="448622" y="371188"/>
                      <a:pt x="521657" y="417233"/>
                      <a:pt x="573493" y="444305"/>
                    </a:cubicBezTo>
                    <a:cubicBezTo>
                      <a:pt x="630797" y="474227"/>
                      <a:pt x="689300" y="503174"/>
                      <a:pt x="746380" y="532796"/>
                    </a:cubicBezTo>
                    <a:cubicBezTo>
                      <a:pt x="792073" y="556493"/>
                      <a:pt x="840913" y="592489"/>
                      <a:pt x="831175" y="650908"/>
                    </a:cubicBezTo>
                    <a:cubicBezTo>
                      <a:pt x="818366" y="727324"/>
                      <a:pt x="737091" y="775694"/>
                      <a:pt x="666004" y="738948"/>
                    </a:cubicBezTo>
                    <a:cubicBezTo>
                      <a:pt x="623606" y="717050"/>
                      <a:pt x="599860" y="672880"/>
                      <a:pt x="577613" y="632610"/>
                    </a:cubicBezTo>
                    <a:cubicBezTo>
                      <a:pt x="557612" y="596464"/>
                      <a:pt x="536638" y="568042"/>
                      <a:pt x="515065" y="547119"/>
                    </a:cubicBezTo>
                    <a:cubicBezTo>
                      <a:pt x="493491" y="526121"/>
                      <a:pt x="461880" y="513598"/>
                      <a:pt x="420606" y="509398"/>
                    </a:cubicBezTo>
                    <a:cubicBezTo>
                      <a:pt x="417610" y="509098"/>
                      <a:pt x="414539" y="508873"/>
                      <a:pt x="411543" y="508723"/>
                    </a:cubicBezTo>
                    <a:cubicBezTo>
                      <a:pt x="389370" y="507523"/>
                      <a:pt x="367122" y="510373"/>
                      <a:pt x="345849" y="517197"/>
                    </a:cubicBezTo>
                    <a:cubicBezTo>
                      <a:pt x="345774" y="517197"/>
                      <a:pt x="345774" y="517197"/>
                      <a:pt x="345699" y="517272"/>
                    </a:cubicBezTo>
                    <a:cubicBezTo>
                      <a:pt x="321578" y="524696"/>
                      <a:pt x="300005" y="538570"/>
                      <a:pt x="282926" y="557243"/>
                    </a:cubicBezTo>
                    <a:cubicBezTo>
                      <a:pt x="265548" y="575916"/>
                      <a:pt x="255210" y="600513"/>
                      <a:pt x="251690" y="630510"/>
                    </a:cubicBezTo>
                    <a:cubicBezTo>
                      <a:pt x="249442" y="647608"/>
                      <a:pt x="250117" y="664706"/>
                      <a:pt x="253937" y="681504"/>
                    </a:cubicBezTo>
                    <a:cubicBezTo>
                      <a:pt x="254311" y="683229"/>
                      <a:pt x="254986" y="685104"/>
                      <a:pt x="255735" y="687054"/>
                    </a:cubicBezTo>
                    <a:cubicBezTo>
                      <a:pt x="261428" y="702202"/>
                      <a:pt x="276334" y="723125"/>
                      <a:pt x="287496" y="736023"/>
                    </a:cubicBezTo>
                    <a:cubicBezTo>
                      <a:pt x="288844" y="737523"/>
                      <a:pt x="291690" y="740223"/>
                      <a:pt x="295061" y="743298"/>
                    </a:cubicBezTo>
                    <a:cubicBezTo>
                      <a:pt x="303825" y="751247"/>
                      <a:pt x="316485" y="761970"/>
                      <a:pt x="318133" y="763095"/>
                    </a:cubicBezTo>
                    <a:cubicBezTo>
                      <a:pt x="349070" y="787618"/>
                      <a:pt x="365474" y="791517"/>
                      <a:pt x="361354" y="792417"/>
                    </a:cubicBezTo>
                    <a:cubicBezTo>
                      <a:pt x="357160" y="793392"/>
                      <a:pt x="314986" y="807266"/>
                      <a:pt x="301428" y="808240"/>
                    </a:cubicBezTo>
                    <a:lnTo>
                      <a:pt x="426824" y="826313"/>
                    </a:lnTo>
                    <a:lnTo>
                      <a:pt x="368845" y="729199"/>
                    </a:lnTo>
                    <a:lnTo>
                      <a:pt x="371092" y="784993"/>
                    </a:lnTo>
                    <a:cubicBezTo>
                      <a:pt x="347422" y="770895"/>
                      <a:pt x="326522" y="752747"/>
                      <a:pt x="309069" y="731449"/>
                    </a:cubicBezTo>
                    <a:cubicBezTo>
                      <a:pt x="304200" y="725524"/>
                      <a:pt x="299631" y="719450"/>
                      <a:pt x="295361" y="713001"/>
                    </a:cubicBezTo>
                    <a:cubicBezTo>
                      <a:pt x="286297" y="699427"/>
                      <a:pt x="278956" y="685554"/>
                      <a:pt x="274611" y="670855"/>
                    </a:cubicBezTo>
                    <a:cubicBezTo>
                      <a:pt x="270866" y="658332"/>
                      <a:pt x="269218" y="645208"/>
                      <a:pt x="270866" y="631035"/>
                    </a:cubicBezTo>
                    <a:cubicBezTo>
                      <a:pt x="273413" y="607787"/>
                      <a:pt x="281203" y="589714"/>
                      <a:pt x="294087" y="576816"/>
                    </a:cubicBezTo>
                    <a:cubicBezTo>
                      <a:pt x="305998" y="564517"/>
                      <a:pt x="321504" y="555818"/>
                      <a:pt x="338583" y="551694"/>
                    </a:cubicBezTo>
                    <a:cubicBezTo>
                      <a:pt x="339781" y="551394"/>
                      <a:pt x="341054" y="551244"/>
                      <a:pt x="342328" y="550944"/>
                    </a:cubicBezTo>
                    <a:cubicBezTo>
                      <a:pt x="357309" y="547794"/>
                      <a:pt x="372740" y="546969"/>
                      <a:pt x="387872" y="548469"/>
                    </a:cubicBezTo>
                    <a:cubicBezTo>
                      <a:pt x="394539" y="549144"/>
                      <a:pt x="400906" y="550194"/>
                      <a:pt x="407048" y="551394"/>
                    </a:cubicBezTo>
                    <a:cubicBezTo>
                      <a:pt x="431318" y="556343"/>
                      <a:pt x="451318" y="565942"/>
                      <a:pt x="466525" y="580040"/>
                    </a:cubicBezTo>
                    <a:cubicBezTo>
                      <a:pt x="485551" y="597813"/>
                      <a:pt x="504578" y="623611"/>
                      <a:pt x="522930" y="657807"/>
                    </a:cubicBezTo>
                    <a:cubicBezTo>
                      <a:pt x="535814" y="681354"/>
                      <a:pt x="546152" y="698827"/>
                      <a:pt x="553567" y="710376"/>
                    </a:cubicBezTo>
                    <a:cubicBezTo>
                      <a:pt x="562257" y="723275"/>
                      <a:pt x="572294" y="735198"/>
                      <a:pt x="583231" y="745847"/>
                    </a:cubicBezTo>
                    <a:cubicBezTo>
                      <a:pt x="596415" y="758746"/>
                      <a:pt x="611920" y="769095"/>
                      <a:pt x="628700" y="776819"/>
                    </a:cubicBezTo>
                    <a:cubicBezTo>
                      <a:pt x="665929" y="792792"/>
                      <a:pt x="706978" y="797517"/>
                      <a:pt x="746679" y="790392"/>
                    </a:cubicBezTo>
                    <a:cubicBezTo>
                      <a:pt x="789526" y="785818"/>
                      <a:pt x="844359" y="766620"/>
                      <a:pt x="884584" y="694928"/>
                    </a:cubicBezTo>
                    <a:cubicBezTo>
                      <a:pt x="888629" y="687729"/>
                      <a:pt x="891401" y="680079"/>
                      <a:pt x="893498" y="672205"/>
                    </a:cubicBezTo>
                    <a:cubicBezTo>
                      <a:pt x="895071" y="667556"/>
                      <a:pt x="896494" y="662906"/>
                      <a:pt x="897543" y="658107"/>
                    </a:cubicBezTo>
                    <a:lnTo>
                      <a:pt x="900090" y="661632"/>
                    </a:lnTo>
                    <a:cubicBezTo>
                      <a:pt x="912000" y="676780"/>
                      <a:pt x="937769" y="684579"/>
                      <a:pt x="937769" y="705877"/>
                    </a:cubicBezTo>
                    <a:cubicBezTo>
                      <a:pt x="938068" y="683604"/>
                      <a:pt x="928106" y="662981"/>
                      <a:pt x="915521" y="645508"/>
                    </a:cubicBezTo>
                    <a:cubicBezTo>
                      <a:pt x="911027" y="639359"/>
                      <a:pt x="906157" y="633884"/>
                      <a:pt x="900390" y="629085"/>
                    </a:cubicBezTo>
                    <a:cubicBezTo>
                      <a:pt x="900390" y="621961"/>
                      <a:pt x="899790" y="614912"/>
                      <a:pt x="898817" y="607787"/>
                    </a:cubicBezTo>
                    <a:cubicBezTo>
                      <a:pt x="904959" y="613637"/>
                      <a:pt x="911401" y="618436"/>
                      <a:pt x="916570" y="622336"/>
                    </a:cubicBezTo>
                    <a:cubicBezTo>
                      <a:pt x="930128" y="632835"/>
                      <a:pt x="955971" y="632160"/>
                      <a:pt x="960391" y="649633"/>
                    </a:cubicBezTo>
                    <a:cubicBezTo>
                      <a:pt x="956795" y="629985"/>
                      <a:pt x="942188" y="614162"/>
                      <a:pt x="927431" y="602088"/>
                    </a:cubicBezTo>
                    <a:close/>
                    <a:moveTo>
                      <a:pt x="866157" y="238903"/>
                    </a:moveTo>
                    <a:cubicBezTo>
                      <a:pt x="866232" y="238753"/>
                      <a:pt x="866232" y="238603"/>
                      <a:pt x="866307" y="238528"/>
                    </a:cubicBezTo>
                    <a:cubicBezTo>
                      <a:pt x="869303" y="239803"/>
                      <a:pt x="872224" y="240852"/>
                      <a:pt x="875445" y="241677"/>
                    </a:cubicBezTo>
                    <a:cubicBezTo>
                      <a:pt x="875146" y="238753"/>
                      <a:pt x="873198" y="235903"/>
                      <a:pt x="873198" y="232603"/>
                    </a:cubicBezTo>
                    <a:cubicBezTo>
                      <a:pt x="877393" y="235228"/>
                      <a:pt x="879940" y="237103"/>
                      <a:pt x="884135" y="239353"/>
                    </a:cubicBezTo>
                    <a:cubicBezTo>
                      <a:pt x="888330" y="241302"/>
                      <a:pt x="891850" y="244227"/>
                      <a:pt x="895071" y="247452"/>
                    </a:cubicBezTo>
                    <a:cubicBezTo>
                      <a:pt x="902787" y="255176"/>
                      <a:pt x="902787" y="265525"/>
                      <a:pt x="905034" y="275199"/>
                    </a:cubicBezTo>
                    <a:cubicBezTo>
                      <a:pt x="897318" y="272274"/>
                      <a:pt x="890502" y="267775"/>
                      <a:pt x="884734" y="261925"/>
                    </a:cubicBezTo>
                    <a:cubicBezTo>
                      <a:pt x="884135" y="261250"/>
                      <a:pt x="883461" y="260650"/>
                      <a:pt x="882786" y="259675"/>
                    </a:cubicBezTo>
                    <a:cubicBezTo>
                      <a:pt x="878591" y="255476"/>
                      <a:pt x="869603" y="249327"/>
                      <a:pt x="865708" y="249701"/>
                    </a:cubicBezTo>
                    <a:cubicBezTo>
                      <a:pt x="868254" y="247752"/>
                      <a:pt x="871476" y="247077"/>
                      <a:pt x="874772" y="247077"/>
                    </a:cubicBezTo>
                    <a:cubicBezTo>
                      <a:pt x="874846" y="243102"/>
                      <a:pt x="870726" y="241902"/>
                      <a:pt x="866157" y="238903"/>
                    </a:cubicBezTo>
                    <a:close/>
                  </a:path>
                </a:pathLst>
              </a:custGeom>
              <a:solidFill>
                <a:srgbClr val="049995"/>
              </a:solidFill>
              <a:ln w="74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E14F1D1-276E-7823-FE40-B227FA390FC8}"/>
                  </a:ext>
                </a:extLst>
              </p:cNvPr>
              <p:cNvSpPr/>
              <p:nvPr/>
            </p:nvSpPr>
            <p:spPr>
              <a:xfrm>
                <a:off x="1016181" y="2439328"/>
                <a:ext cx="496712" cy="609008"/>
              </a:xfrm>
              <a:custGeom>
                <a:avLst/>
                <a:gdLst>
                  <a:gd name="connsiteX0" fmla="*/ 472817 w 496712"/>
                  <a:gd name="connsiteY0" fmla="*/ 186130 h 609008"/>
                  <a:gd name="connsiteX1" fmla="*/ 407198 w 496712"/>
                  <a:gd name="connsiteY1" fmla="*/ 89990 h 609008"/>
                  <a:gd name="connsiteX2" fmla="*/ 308170 w 496712"/>
                  <a:gd name="connsiteY2" fmla="*/ 24372 h 609008"/>
                  <a:gd name="connsiteX3" fmla="*/ 184048 w 496712"/>
                  <a:gd name="connsiteY3" fmla="*/ 0 h 609008"/>
                  <a:gd name="connsiteX4" fmla="*/ 0 w 496712"/>
                  <a:gd name="connsiteY4" fmla="*/ 0 h 609008"/>
                  <a:gd name="connsiteX5" fmla="*/ 0 w 496712"/>
                  <a:gd name="connsiteY5" fmla="*/ 609008 h 609008"/>
                  <a:gd name="connsiteX6" fmla="*/ 192588 w 496712"/>
                  <a:gd name="connsiteY6" fmla="*/ 609008 h 609008"/>
                  <a:gd name="connsiteX7" fmla="*/ 311241 w 496712"/>
                  <a:gd name="connsiteY7" fmla="*/ 585011 h 609008"/>
                  <a:gd name="connsiteX8" fmla="*/ 407722 w 496712"/>
                  <a:gd name="connsiteY8" fmla="*/ 519318 h 609008"/>
                  <a:gd name="connsiteX9" fmla="*/ 472892 w 496712"/>
                  <a:gd name="connsiteY9" fmla="*/ 421529 h 609008"/>
                  <a:gd name="connsiteX10" fmla="*/ 496712 w 496712"/>
                  <a:gd name="connsiteY10" fmla="*/ 301992 h 609008"/>
                  <a:gd name="connsiteX11" fmla="*/ 472817 w 496712"/>
                  <a:gd name="connsiteY11" fmla="*/ 186130 h 609008"/>
                  <a:gd name="connsiteX12" fmla="*/ 67642 w 496712"/>
                  <a:gd name="connsiteY12" fmla="*/ 61718 h 609008"/>
                  <a:gd name="connsiteX13" fmla="*/ 171988 w 496712"/>
                  <a:gd name="connsiteY13" fmla="*/ 61718 h 609008"/>
                  <a:gd name="connsiteX14" fmla="*/ 283900 w 496712"/>
                  <a:gd name="connsiteY14" fmla="*/ 83841 h 609008"/>
                  <a:gd name="connsiteX15" fmla="*/ 363227 w 496712"/>
                  <a:gd name="connsiteY15" fmla="*/ 140835 h 609008"/>
                  <a:gd name="connsiteX16" fmla="*/ 410569 w 496712"/>
                  <a:gd name="connsiteY16" fmla="*/ 218301 h 609008"/>
                  <a:gd name="connsiteX17" fmla="*/ 426374 w 496712"/>
                  <a:gd name="connsiteY17" fmla="*/ 301992 h 609008"/>
                  <a:gd name="connsiteX18" fmla="*/ 410569 w 496712"/>
                  <a:gd name="connsiteY18" fmla="*/ 388233 h 609008"/>
                  <a:gd name="connsiteX19" fmla="*/ 362853 w 496712"/>
                  <a:gd name="connsiteY19" fmla="*/ 466899 h 609008"/>
                  <a:gd name="connsiteX20" fmla="*/ 283001 w 496712"/>
                  <a:gd name="connsiteY20" fmla="*/ 524793 h 609008"/>
                  <a:gd name="connsiteX21" fmla="*/ 171089 w 496712"/>
                  <a:gd name="connsiteY21" fmla="*/ 547290 h 609008"/>
                  <a:gd name="connsiteX22" fmla="*/ 67642 w 496712"/>
                  <a:gd name="connsiteY22" fmla="*/ 547290 h 609008"/>
                  <a:gd name="connsiteX23" fmla="*/ 67642 w 496712"/>
                  <a:gd name="connsiteY23" fmla="*/ 61718 h 6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712" h="609008">
                    <a:moveTo>
                      <a:pt x="472817" y="186130"/>
                    </a:moveTo>
                    <a:cubicBezTo>
                      <a:pt x="457011" y="149759"/>
                      <a:pt x="434989" y="117437"/>
                      <a:pt x="407198" y="89990"/>
                    </a:cubicBezTo>
                    <a:cubicBezTo>
                      <a:pt x="379407" y="62543"/>
                      <a:pt x="346073" y="40496"/>
                      <a:pt x="308170" y="24372"/>
                    </a:cubicBezTo>
                    <a:cubicBezTo>
                      <a:pt x="270117" y="8174"/>
                      <a:pt x="228318" y="0"/>
                      <a:pt x="184048" y="0"/>
                    </a:cubicBezTo>
                    <a:lnTo>
                      <a:pt x="0" y="0"/>
                    </a:lnTo>
                    <a:lnTo>
                      <a:pt x="0" y="609008"/>
                    </a:lnTo>
                    <a:lnTo>
                      <a:pt x="192588" y="609008"/>
                    </a:lnTo>
                    <a:cubicBezTo>
                      <a:pt x="234760" y="609008"/>
                      <a:pt x="274686" y="600909"/>
                      <a:pt x="311241" y="585011"/>
                    </a:cubicBezTo>
                    <a:cubicBezTo>
                      <a:pt x="347721" y="569188"/>
                      <a:pt x="380156" y="547065"/>
                      <a:pt x="407722" y="519318"/>
                    </a:cubicBezTo>
                    <a:cubicBezTo>
                      <a:pt x="435213" y="491571"/>
                      <a:pt x="457086" y="458725"/>
                      <a:pt x="472892" y="421529"/>
                    </a:cubicBezTo>
                    <a:cubicBezTo>
                      <a:pt x="488697" y="384258"/>
                      <a:pt x="496712" y="344062"/>
                      <a:pt x="496712" y="301992"/>
                    </a:cubicBezTo>
                    <a:cubicBezTo>
                      <a:pt x="496638" y="261496"/>
                      <a:pt x="488622" y="222576"/>
                      <a:pt x="472817" y="186130"/>
                    </a:cubicBezTo>
                    <a:close/>
                    <a:moveTo>
                      <a:pt x="67642" y="61718"/>
                    </a:moveTo>
                    <a:lnTo>
                      <a:pt x="171988" y="61718"/>
                    </a:lnTo>
                    <a:cubicBezTo>
                      <a:pt x="214610" y="61718"/>
                      <a:pt x="252289" y="69142"/>
                      <a:pt x="283900" y="83841"/>
                    </a:cubicBezTo>
                    <a:cubicBezTo>
                      <a:pt x="315586" y="98539"/>
                      <a:pt x="342328" y="117737"/>
                      <a:pt x="363227" y="140835"/>
                    </a:cubicBezTo>
                    <a:cubicBezTo>
                      <a:pt x="384201" y="164007"/>
                      <a:pt x="400082" y="190029"/>
                      <a:pt x="410569" y="218301"/>
                    </a:cubicBezTo>
                    <a:cubicBezTo>
                      <a:pt x="421056" y="246723"/>
                      <a:pt x="426374" y="274845"/>
                      <a:pt x="426374" y="301992"/>
                    </a:cubicBezTo>
                    <a:cubicBezTo>
                      <a:pt x="426374" y="330264"/>
                      <a:pt x="421056" y="359286"/>
                      <a:pt x="410569" y="388233"/>
                    </a:cubicBezTo>
                    <a:cubicBezTo>
                      <a:pt x="400082" y="417030"/>
                      <a:pt x="384051" y="443502"/>
                      <a:pt x="362853" y="466899"/>
                    </a:cubicBezTo>
                    <a:cubicBezTo>
                      <a:pt x="341654" y="490296"/>
                      <a:pt x="314762" y="509794"/>
                      <a:pt x="283001" y="524793"/>
                    </a:cubicBezTo>
                    <a:cubicBezTo>
                      <a:pt x="251390" y="539716"/>
                      <a:pt x="213711" y="547290"/>
                      <a:pt x="171089" y="547290"/>
                    </a:cubicBezTo>
                    <a:lnTo>
                      <a:pt x="67642" y="547290"/>
                    </a:lnTo>
                    <a:lnTo>
                      <a:pt x="67642" y="61718"/>
                    </a:lnTo>
                    <a:close/>
                  </a:path>
                </a:pathLst>
              </a:custGeom>
              <a:solidFill>
                <a:srgbClr val="FFFFFF"/>
              </a:solidFill>
              <a:ln w="7489"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0329346A-E328-78F8-9F4C-52A969C913DD}"/>
                </a:ext>
              </a:extLst>
            </p:cNvPr>
            <p:cNvSpPr/>
            <p:nvPr/>
          </p:nvSpPr>
          <p:spPr>
            <a:xfrm>
              <a:off x="4595642" y="2396883"/>
              <a:ext cx="68615" cy="69217"/>
            </a:xfrm>
            <a:custGeom>
              <a:avLst/>
              <a:gdLst>
                <a:gd name="connsiteX0" fmla="*/ 52135 w 68615"/>
                <a:gd name="connsiteY0" fmla="*/ 4349 h 69217"/>
                <a:gd name="connsiteX1" fmla="*/ 64270 w 68615"/>
                <a:gd name="connsiteY1" fmla="*/ 16648 h 69217"/>
                <a:gd name="connsiteX2" fmla="*/ 68615 w 68615"/>
                <a:gd name="connsiteY2" fmla="*/ 34646 h 69217"/>
                <a:gd name="connsiteX3" fmla="*/ 64270 w 68615"/>
                <a:gd name="connsiteY3" fmla="*/ 52644 h 69217"/>
                <a:gd name="connsiteX4" fmla="*/ 52135 w 68615"/>
                <a:gd name="connsiteY4" fmla="*/ 64868 h 69217"/>
                <a:gd name="connsiteX5" fmla="*/ 34307 w 68615"/>
                <a:gd name="connsiteY5" fmla="*/ 69217 h 69217"/>
                <a:gd name="connsiteX6" fmla="*/ 16479 w 68615"/>
                <a:gd name="connsiteY6" fmla="*/ 64868 h 69217"/>
                <a:gd name="connsiteX7" fmla="*/ 4344 w 68615"/>
                <a:gd name="connsiteY7" fmla="*/ 52644 h 69217"/>
                <a:gd name="connsiteX8" fmla="*/ 0 w 68615"/>
                <a:gd name="connsiteY8" fmla="*/ 34646 h 69217"/>
                <a:gd name="connsiteX9" fmla="*/ 4344 w 68615"/>
                <a:gd name="connsiteY9" fmla="*/ 16648 h 69217"/>
                <a:gd name="connsiteX10" fmla="*/ 16479 w 68615"/>
                <a:gd name="connsiteY10" fmla="*/ 4349 h 69217"/>
                <a:gd name="connsiteX11" fmla="*/ 34307 w 68615"/>
                <a:gd name="connsiteY11" fmla="*/ 0 h 69217"/>
                <a:gd name="connsiteX12" fmla="*/ 52135 w 68615"/>
                <a:gd name="connsiteY12" fmla="*/ 4349 h 69217"/>
                <a:gd name="connsiteX13" fmla="*/ 49888 w 68615"/>
                <a:gd name="connsiteY13" fmla="*/ 60968 h 69217"/>
                <a:gd name="connsiteX14" fmla="*/ 60301 w 68615"/>
                <a:gd name="connsiteY14" fmla="*/ 50469 h 69217"/>
                <a:gd name="connsiteX15" fmla="*/ 63971 w 68615"/>
                <a:gd name="connsiteY15" fmla="*/ 34571 h 69217"/>
                <a:gd name="connsiteX16" fmla="*/ 60301 w 68615"/>
                <a:gd name="connsiteY16" fmla="*/ 18673 h 69217"/>
                <a:gd name="connsiteX17" fmla="*/ 49888 w 68615"/>
                <a:gd name="connsiteY17" fmla="*/ 8099 h 69217"/>
                <a:gd name="connsiteX18" fmla="*/ 34307 w 68615"/>
                <a:gd name="connsiteY18" fmla="*/ 4349 h 69217"/>
                <a:gd name="connsiteX19" fmla="*/ 18727 w 68615"/>
                <a:gd name="connsiteY19" fmla="*/ 8099 h 69217"/>
                <a:gd name="connsiteX20" fmla="*/ 8390 w 68615"/>
                <a:gd name="connsiteY20" fmla="*/ 18673 h 69217"/>
                <a:gd name="connsiteX21" fmla="*/ 4719 w 68615"/>
                <a:gd name="connsiteY21" fmla="*/ 34571 h 69217"/>
                <a:gd name="connsiteX22" fmla="*/ 8390 w 68615"/>
                <a:gd name="connsiteY22" fmla="*/ 50395 h 69217"/>
                <a:gd name="connsiteX23" fmla="*/ 18727 w 68615"/>
                <a:gd name="connsiteY23" fmla="*/ 60968 h 69217"/>
                <a:gd name="connsiteX24" fmla="*/ 34307 w 68615"/>
                <a:gd name="connsiteY24" fmla="*/ 64718 h 69217"/>
                <a:gd name="connsiteX25" fmla="*/ 49888 w 68615"/>
                <a:gd name="connsiteY25" fmla="*/ 60968 h 69217"/>
                <a:gd name="connsiteX26" fmla="*/ 45544 w 68615"/>
                <a:gd name="connsiteY26" fmla="*/ 33821 h 69217"/>
                <a:gd name="connsiteX27" fmla="*/ 39925 w 68615"/>
                <a:gd name="connsiteY27" fmla="*/ 37271 h 69217"/>
                <a:gd name="connsiteX28" fmla="*/ 48764 w 68615"/>
                <a:gd name="connsiteY28" fmla="*/ 50395 h 69217"/>
                <a:gd name="connsiteX29" fmla="*/ 43671 w 68615"/>
                <a:gd name="connsiteY29" fmla="*/ 50395 h 69217"/>
                <a:gd name="connsiteX30" fmla="*/ 35206 w 68615"/>
                <a:gd name="connsiteY30" fmla="*/ 37946 h 69217"/>
                <a:gd name="connsiteX31" fmla="*/ 33483 w 68615"/>
                <a:gd name="connsiteY31" fmla="*/ 38021 h 69217"/>
                <a:gd name="connsiteX32" fmla="*/ 27042 w 68615"/>
                <a:gd name="connsiteY32" fmla="*/ 38021 h 69217"/>
                <a:gd name="connsiteX33" fmla="*/ 26967 w 68615"/>
                <a:gd name="connsiteY33" fmla="*/ 50395 h 69217"/>
                <a:gd name="connsiteX34" fmla="*/ 22397 w 68615"/>
                <a:gd name="connsiteY34" fmla="*/ 50395 h 69217"/>
                <a:gd name="connsiteX35" fmla="*/ 22397 w 68615"/>
                <a:gd name="connsiteY35" fmla="*/ 17098 h 69217"/>
                <a:gd name="connsiteX36" fmla="*/ 33483 w 68615"/>
                <a:gd name="connsiteY36" fmla="*/ 17098 h 69217"/>
                <a:gd name="connsiteX37" fmla="*/ 43821 w 68615"/>
                <a:gd name="connsiteY37" fmla="*/ 19798 h 69217"/>
                <a:gd name="connsiteX38" fmla="*/ 47341 w 68615"/>
                <a:gd name="connsiteY38" fmla="*/ 27597 h 69217"/>
                <a:gd name="connsiteX39" fmla="*/ 45544 w 68615"/>
                <a:gd name="connsiteY39" fmla="*/ 33821 h 69217"/>
                <a:gd name="connsiteX40" fmla="*/ 34307 w 68615"/>
                <a:gd name="connsiteY40" fmla="*/ 34046 h 69217"/>
                <a:gd name="connsiteX41" fmla="*/ 40824 w 68615"/>
                <a:gd name="connsiteY41" fmla="*/ 32471 h 69217"/>
                <a:gd name="connsiteX42" fmla="*/ 42922 w 68615"/>
                <a:gd name="connsiteY42" fmla="*/ 27672 h 69217"/>
                <a:gd name="connsiteX43" fmla="*/ 34307 w 68615"/>
                <a:gd name="connsiteY43" fmla="*/ 21223 h 69217"/>
                <a:gd name="connsiteX44" fmla="*/ 27042 w 68615"/>
                <a:gd name="connsiteY44" fmla="*/ 21223 h 69217"/>
                <a:gd name="connsiteX45" fmla="*/ 27042 w 68615"/>
                <a:gd name="connsiteY45" fmla="*/ 34046 h 69217"/>
                <a:gd name="connsiteX46" fmla="*/ 34307 w 68615"/>
                <a:gd name="connsiteY46" fmla="*/ 34046 h 6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615" h="69217">
                  <a:moveTo>
                    <a:pt x="52135" y="4349"/>
                  </a:moveTo>
                  <a:cubicBezTo>
                    <a:pt x="57304" y="7274"/>
                    <a:pt x="61349" y="11399"/>
                    <a:pt x="64270" y="16648"/>
                  </a:cubicBezTo>
                  <a:cubicBezTo>
                    <a:pt x="67117" y="21898"/>
                    <a:pt x="68615" y="27897"/>
                    <a:pt x="68615" y="34646"/>
                  </a:cubicBezTo>
                  <a:cubicBezTo>
                    <a:pt x="68615" y="41395"/>
                    <a:pt x="67192" y="47395"/>
                    <a:pt x="64270" y="52644"/>
                  </a:cubicBezTo>
                  <a:cubicBezTo>
                    <a:pt x="61349" y="57894"/>
                    <a:pt x="57379" y="61943"/>
                    <a:pt x="52135" y="64868"/>
                  </a:cubicBezTo>
                  <a:cubicBezTo>
                    <a:pt x="46967" y="67793"/>
                    <a:pt x="40974" y="69217"/>
                    <a:pt x="34307" y="69217"/>
                  </a:cubicBezTo>
                  <a:cubicBezTo>
                    <a:pt x="27640" y="69217"/>
                    <a:pt x="21648" y="67793"/>
                    <a:pt x="16479" y="64868"/>
                  </a:cubicBezTo>
                  <a:cubicBezTo>
                    <a:pt x="11311" y="61943"/>
                    <a:pt x="7266" y="57894"/>
                    <a:pt x="4344" y="52644"/>
                  </a:cubicBezTo>
                  <a:cubicBezTo>
                    <a:pt x="1423" y="47395"/>
                    <a:pt x="0" y="41395"/>
                    <a:pt x="0" y="34646"/>
                  </a:cubicBezTo>
                  <a:cubicBezTo>
                    <a:pt x="0" y="27897"/>
                    <a:pt x="1423" y="21898"/>
                    <a:pt x="4344" y="16648"/>
                  </a:cubicBezTo>
                  <a:cubicBezTo>
                    <a:pt x="7191" y="11399"/>
                    <a:pt x="11236" y="7274"/>
                    <a:pt x="16479" y="4349"/>
                  </a:cubicBezTo>
                  <a:cubicBezTo>
                    <a:pt x="21648" y="1425"/>
                    <a:pt x="27640" y="0"/>
                    <a:pt x="34307" y="0"/>
                  </a:cubicBezTo>
                  <a:cubicBezTo>
                    <a:pt x="40974" y="0"/>
                    <a:pt x="46892" y="1425"/>
                    <a:pt x="52135" y="4349"/>
                  </a:cubicBezTo>
                  <a:close/>
                  <a:moveTo>
                    <a:pt x="49888" y="60968"/>
                  </a:moveTo>
                  <a:cubicBezTo>
                    <a:pt x="54383" y="58494"/>
                    <a:pt x="57828" y="54969"/>
                    <a:pt x="60301" y="50469"/>
                  </a:cubicBezTo>
                  <a:cubicBezTo>
                    <a:pt x="62772" y="45970"/>
                    <a:pt x="63971" y="40646"/>
                    <a:pt x="63971" y="34571"/>
                  </a:cubicBezTo>
                  <a:cubicBezTo>
                    <a:pt x="63971" y="28572"/>
                    <a:pt x="62772" y="23247"/>
                    <a:pt x="60301" y="18673"/>
                  </a:cubicBezTo>
                  <a:cubicBezTo>
                    <a:pt x="57828" y="14098"/>
                    <a:pt x="54383" y="10574"/>
                    <a:pt x="49888" y="8099"/>
                  </a:cubicBezTo>
                  <a:cubicBezTo>
                    <a:pt x="45394" y="5624"/>
                    <a:pt x="40225" y="4349"/>
                    <a:pt x="34307" y="4349"/>
                  </a:cubicBezTo>
                  <a:cubicBezTo>
                    <a:pt x="28390" y="4349"/>
                    <a:pt x="23221" y="5624"/>
                    <a:pt x="18727" y="8099"/>
                  </a:cubicBezTo>
                  <a:cubicBezTo>
                    <a:pt x="14232" y="10574"/>
                    <a:pt x="10786" y="14098"/>
                    <a:pt x="8390" y="18673"/>
                  </a:cubicBezTo>
                  <a:cubicBezTo>
                    <a:pt x="5993" y="23247"/>
                    <a:pt x="4719" y="28497"/>
                    <a:pt x="4719" y="34571"/>
                  </a:cubicBezTo>
                  <a:cubicBezTo>
                    <a:pt x="4719" y="40571"/>
                    <a:pt x="5918" y="45820"/>
                    <a:pt x="8390" y="50395"/>
                  </a:cubicBezTo>
                  <a:cubicBezTo>
                    <a:pt x="10861" y="54969"/>
                    <a:pt x="14307" y="58494"/>
                    <a:pt x="18727" y="60968"/>
                  </a:cubicBezTo>
                  <a:cubicBezTo>
                    <a:pt x="23146" y="63443"/>
                    <a:pt x="28390" y="64718"/>
                    <a:pt x="34307" y="64718"/>
                  </a:cubicBezTo>
                  <a:cubicBezTo>
                    <a:pt x="40225" y="64718"/>
                    <a:pt x="45394" y="63443"/>
                    <a:pt x="49888" y="60968"/>
                  </a:cubicBezTo>
                  <a:close/>
                  <a:moveTo>
                    <a:pt x="45544" y="33821"/>
                  </a:moveTo>
                  <a:cubicBezTo>
                    <a:pt x="44270" y="35396"/>
                    <a:pt x="42398" y="36596"/>
                    <a:pt x="39925" y="37271"/>
                  </a:cubicBezTo>
                  <a:lnTo>
                    <a:pt x="48764" y="50395"/>
                  </a:lnTo>
                  <a:lnTo>
                    <a:pt x="43671" y="50395"/>
                  </a:lnTo>
                  <a:lnTo>
                    <a:pt x="35206" y="37946"/>
                  </a:lnTo>
                  <a:cubicBezTo>
                    <a:pt x="34832" y="37946"/>
                    <a:pt x="34307" y="38021"/>
                    <a:pt x="33483" y="38021"/>
                  </a:cubicBezTo>
                  <a:lnTo>
                    <a:pt x="27042" y="38021"/>
                  </a:lnTo>
                  <a:lnTo>
                    <a:pt x="26967" y="50395"/>
                  </a:lnTo>
                  <a:lnTo>
                    <a:pt x="22397" y="50395"/>
                  </a:lnTo>
                  <a:lnTo>
                    <a:pt x="22397" y="17098"/>
                  </a:lnTo>
                  <a:lnTo>
                    <a:pt x="33483" y="17098"/>
                  </a:lnTo>
                  <a:cubicBezTo>
                    <a:pt x="38053" y="17098"/>
                    <a:pt x="41499" y="17998"/>
                    <a:pt x="43821" y="19798"/>
                  </a:cubicBezTo>
                  <a:cubicBezTo>
                    <a:pt x="46218" y="21598"/>
                    <a:pt x="47341" y="24222"/>
                    <a:pt x="47341" y="27597"/>
                  </a:cubicBezTo>
                  <a:cubicBezTo>
                    <a:pt x="47416" y="30222"/>
                    <a:pt x="46817" y="32246"/>
                    <a:pt x="45544" y="33821"/>
                  </a:cubicBezTo>
                  <a:close/>
                  <a:moveTo>
                    <a:pt x="34307" y="34046"/>
                  </a:moveTo>
                  <a:cubicBezTo>
                    <a:pt x="37229" y="34046"/>
                    <a:pt x="39401" y="33521"/>
                    <a:pt x="40824" y="32471"/>
                  </a:cubicBezTo>
                  <a:cubicBezTo>
                    <a:pt x="42173" y="31422"/>
                    <a:pt x="42922" y="29847"/>
                    <a:pt x="42922" y="27672"/>
                  </a:cubicBezTo>
                  <a:cubicBezTo>
                    <a:pt x="42922" y="23322"/>
                    <a:pt x="40075" y="21223"/>
                    <a:pt x="34307" y="21223"/>
                  </a:cubicBezTo>
                  <a:lnTo>
                    <a:pt x="27042" y="21223"/>
                  </a:lnTo>
                  <a:lnTo>
                    <a:pt x="27042" y="34046"/>
                  </a:lnTo>
                  <a:lnTo>
                    <a:pt x="34307" y="34046"/>
                  </a:lnTo>
                  <a:close/>
                </a:path>
              </a:pathLst>
            </a:custGeom>
            <a:solidFill>
              <a:srgbClr val="FFFFFF"/>
            </a:solidFill>
            <a:ln w="7489" cap="flat">
              <a:noFill/>
              <a:prstDash val="solid"/>
              <a:miter/>
            </a:ln>
          </p:spPr>
          <p:txBody>
            <a:bodyPr rtlCol="0" anchor="ctr"/>
            <a:lstStyle/>
            <a:p>
              <a:endParaRPr lang="en-US"/>
            </a:p>
          </p:txBody>
        </p:sp>
      </p:grpSp>
    </p:spTree>
    <p:extLst>
      <p:ext uri="{BB962C8B-B14F-4D97-AF65-F5344CB8AC3E}">
        <p14:creationId xmlns:p14="http://schemas.microsoft.com/office/powerpoint/2010/main" val="60590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ark_Title Only">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6AAB777A-E817-4E46-AD09-C20F048A4EE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0" y="594360"/>
            <a:ext cx="11155680" cy="685800"/>
          </a:xfrm>
        </p:spPr>
        <p:txBody>
          <a:bodyPr>
            <a:spAutoFit/>
          </a:bodyPr>
          <a:lstStyle>
            <a:lvl1pPr>
              <a:defRPr baseline="0">
                <a:latin typeface="Lucida Sans" panose="020B0602030504020204" pitchFamily="34" charset="0"/>
              </a:defRPr>
            </a:lvl1pPr>
          </a:lstStyle>
          <a:p>
            <a:r>
              <a:rPr lang="en-US"/>
              <a:t>Click to Edit Title</a:t>
            </a:r>
          </a:p>
        </p:txBody>
      </p:sp>
      <p:grpSp>
        <p:nvGrpSpPr>
          <p:cNvPr id="2" name="Group 1">
            <a:extLst>
              <a:ext uri="{FF2B5EF4-FFF2-40B4-BE49-F238E27FC236}">
                <a16:creationId xmlns:a16="http://schemas.microsoft.com/office/drawing/2014/main" id="{7ECA888D-468B-2033-F28B-6EE43B9DFAFF}"/>
              </a:ext>
            </a:extLst>
          </p:cNvPr>
          <p:cNvGrpSpPr/>
          <p:nvPr userDrawn="1"/>
        </p:nvGrpSpPr>
        <p:grpSpPr>
          <a:xfrm>
            <a:off x="110840" y="6288318"/>
            <a:ext cx="11364880" cy="480828"/>
            <a:chOff x="110840" y="6288318"/>
            <a:chExt cx="11364880" cy="480828"/>
          </a:xfrm>
        </p:grpSpPr>
        <p:cxnSp>
          <p:nvCxnSpPr>
            <p:cNvPr id="3" name="Straight Connector 2">
              <a:extLst>
                <a:ext uri="{FF2B5EF4-FFF2-40B4-BE49-F238E27FC236}">
                  <a16:creationId xmlns:a16="http://schemas.microsoft.com/office/drawing/2014/main" id="{B37145D9-68EB-9E3F-0AB2-74920D7B65B7}"/>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514B6E69-7B7A-5A04-BBB5-6970CD7001F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393720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0F46A25-8C4A-47EB-9FFC-1B8A7BF3EA50}"/>
              </a:ext>
            </a:extLst>
          </p:cNvPr>
          <p:cNvGrpSpPr/>
          <p:nvPr userDrawn="1"/>
        </p:nvGrpSpPr>
        <p:grpSpPr>
          <a:xfrm>
            <a:off x="172156" y="6394135"/>
            <a:ext cx="11303564" cy="257026"/>
            <a:chOff x="172156" y="6394135"/>
            <a:chExt cx="11303564" cy="257026"/>
          </a:xfrm>
        </p:grpSpPr>
        <p:cxnSp>
          <p:nvCxnSpPr>
            <p:cNvPr id="19" name="Straight Connector 18">
              <a:extLst>
                <a:ext uri="{FF2B5EF4-FFF2-40B4-BE49-F238E27FC236}">
                  <a16:creationId xmlns:a16="http://schemas.microsoft.com/office/drawing/2014/main" id="{CA823681-611E-45A4-A082-6D3D2C9EAC74}"/>
                </a:ext>
              </a:extLst>
            </p:cNvPr>
            <p:cNvCxnSpPr>
              <a:cxnSpLocks/>
              <a:endCxn id="29" idx="1"/>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grpSp>
          <p:nvGrpSpPr>
            <p:cNvPr id="21" name="Graphic 14">
              <a:extLst>
                <a:ext uri="{FF2B5EF4-FFF2-40B4-BE49-F238E27FC236}">
                  <a16:creationId xmlns:a16="http://schemas.microsoft.com/office/drawing/2014/main" id="{239688DB-08A6-4E64-98B0-D5B5564B8687}"/>
                </a:ext>
              </a:extLst>
            </p:cNvPr>
            <p:cNvGrpSpPr/>
            <p:nvPr/>
          </p:nvGrpSpPr>
          <p:grpSpPr>
            <a:xfrm>
              <a:off x="172156" y="6394135"/>
              <a:ext cx="1116339" cy="257026"/>
              <a:chOff x="480879" y="6394135"/>
              <a:chExt cx="1116339" cy="257026"/>
            </a:xfrm>
          </p:grpSpPr>
          <p:sp>
            <p:nvSpPr>
              <p:cNvPr id="22" name="Freeform: Shape 21">
                <a:extLst>
                  <a:ext uri="{FF2B5EF4-FFF2-40B4-BE49-F238E27FC236}">
                    <a16:creationId xmlns:a16="http://schemas.microsoft.com/office/drawing/2014/main" id="{95421EA7-2365-4EDB-B917-D39D2479B162}"/>
                  </a:ext>
                </a:extLst>
              </p:cNvPr>
              <p:cNvSpPr/>
              <p:nvPr/>
            </p:nvSpPr>
            <p:spPr>
              <a:xfrm>
                <a:off x="1034540" y="6454687"/>
                <a:ext cx="156905" cy="190268"/>
              </a:xfrm>
              <a:custGeom>
                <a:avLst/>
                <a:gdLst>
                  <a:gd name="connsiteX0" fmla="*/ 134285 w 156905"/>
                  <a:gd name="connsiteY0" fmla="*/ 102494 h 190268"/>
                  <a:gd name="connsiteX1" fmla="*/ 134285 w 156905"/>
                  <a:gd name="connsiteY1" fmla="*/ 163827 h 190268"/>
                  <a:gd name="connsiteX2" fmla="*/ 64091 w 156905"/>
                  <a:gd name="connsiteY2" fmla="*/ 161028 h 190268"/>
                  <a:gd name="connsiteX3" fmla="*/ 22581 w 156905"/>
                  <a:gd name="connsiteY3" fmla="*/ 105293 h 190268"/>
                  <a:gd name="connsiteX4" fmla="*/ 41471 w 156905"/>
                  <a:gd name="connsiteY4" fmla="*/ 47225 h 190268"/>
                  <a:gd name="connsiteX5" fmla="*/ 88578 w 156905"/>
                  <a:gd name="connsiteY5" fmla="*/ 22273 h 190268"/>
                  <a:gd name="connsiteX6" fmla="*/ 97206 w 156905"/>
                  <a:gd name="connsiteY6" fmla="*/ 21340 h 190268"/>
                  <a:gd name="connsiteX7" fmla="*/ 156906 w 156905"/>
                  <a:gd name="connsiteY7" fmla="*/ 38130 h 190268"/>
                  <a:gd name="connsiteX8" fmla="*/ 156906 w 156905"/>
                  <a:gd name="connsiteY8" fmla="*/ 13877 h 190268"/>
                  <a:gd name="connsiteX9" fmla="*/ 92076 w 156905"/>
                  <a:gd name="connsiteY9" fmla="*/ 585 h 190268"/>
                  <a:gd name="connsiteX10" fmla="*/ 23048 w 156905"/>
                  <a:gd name="connsiteY10" fmla="*/ 35798 h 190268"/>
                  <a:gd name="connsiteX11" fmla="*/ 2526 w 156905"/>
                  <a:gd name="connsiteY11" fmla="*/ 75676 h 190268"/>
                  <a:gd name="connsiteX12" fmla="*/ 7423 w 156905"/>
                  <a:gd name="connsiteY12" fmla="*/ 132111 h 190268"/>
                  <a:gd name="connsiteX13" fmla="*/ 44036 w 156905"/>
                  <a:gd name="connsiteY13" fmla="*/ 173388 h 190268"/>
                  <a:gd name="connsiteX14" fmla="*/ 156906 w 156905"/>
                  <a:gd name="connsiteY14" fmla="*/ 177119 h 190268"/>
                  <a:gd name="connsiteX15" fmla="*/ 156906 w 156905"/>
                  <a:gd name="connsiteY15" fmla="*/ 95498 h 19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905" h="190268">
                    <a:moveTo>
                      <a:pt x="134285" y="102494"/>
                    </a:moveTo>
                    <a:lnTo>
                      <a:pt x="134285" y="163827"/>
                    </a:lnTo>
                    <a:cubicBezTo>
                      <a:pt x="111665" y="171989"/>
                      <a:pt x="85546" y="171522"/>
                      <a:pt x="64091" y="161028"/>
                    </a:cubicBezTo>
                    <a:cubicBezTo>
                      <a:pt x="42637" y="150534"/>
                      <a:pt x="25613" y="129079"/>
                      <a:pt x="22581" y="105293"/>
                    </a:cubicBezTo>
                    <a:cubicBezTo>
                      <a:pt x="20091" y="84106"/>
                      <a:pt x="26991" y="62891"/>
                      <a:pt x="41471" y="47225"/>
                    </a:cubicBezTo>
                    <a:cubicBezTo>
                      <a:pt x="54015" y="33970"/>
                      <a:pt x="70565" y="25202"/>
                      <a:pt x="88578" y="22273"/>
                    </a:cubicBezTo>
                    <a:lnTo>
                      <a:pt x="97206" y="21340"/>
                    </a:lnTo>
                    <a:cubicBezTo>
                      <a:pt x="118393" y="20390"/>
                      <a:pt x="139322" y="26276"/>
                      <a:pt x="156906" y="38130"/>
                    </a:cubicBezTo>
                    <a:lnTo>
                      <a:pt x="156906" y="13877"/>
                    </a:lnTo>
                    <a:cubicBezTo>
                      <a:pt x="137170" y="2901"/>
                      <a:pt x="114538" y="-1740"/>
                      <a:pt x="92076" y="585"/>
                    </a:cubicBezTo>
                    <a:cubicBezTo>
                      <a:pt x="65957" y="3150"/>
                      <a:pt x="39838" y="15510"/>
                      <a:pt x="23048" y="35798"/>
                    </a:cubicBezTo>
                    <a:cubicBezTo>
                      <a:pt x="13284" y="47371"/>
                      <a:pt x="6269" y="61004"/>
                      <a:pt x="2526" y="75676"/>
                    </a:cubicBezTo>
                    <a:cubicBezTo>
                      <a:pt x="-2077" y="94515"/>
                      <a:pt x="-356" y="114346"/>
                      <a:pt x="7423" y="132111"/>
                    </a:cubicBezTo>
                    <a:cubicBezTo>
                      <a:pt x="15270" y="149192"/>
                      <a:pt x="28013" y="163558"/>
                      <a:pt x="44036" y="173388"/>
                    </a:cubicBezTo>
                    <a:cubicBezTo>
                      <a:pt x="78359" y="194481"/>
                      <a:pt x="121266" y="195899"/>
                      <a:pt x="156906" y="177119"/>
                    </a:cubicBezTo>
                    <a:lnTo>
                      <a:pt x="156906" y="95498"/>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3" name="Freeform: Shape 22">
                <a:extLst>
                  <a:ext uri="{FF2B5EF4-FFF2-40B4-BE49-F238E27FC236}">
                    <a16:creationId xmlns:a16="http://schemas.microsoft.com/office/drawing/2014/main" id="{CD2DD4F9-3C21-4317-806D-B1244AEE8BF7}"/>
                  </a:ext>
                </a:extLst>
              </p:cNvPr>
              <p:cNvSpPr/>
              <p:nvPr/>
            </p:nvSpPr>
            <p:spPr>
              <a:xfrm>
                <a:off x="680733" y="6454545"/>
                <a:ext cx="141787" cy="190553"/>
              </a:xfrm>
              <a:custGeom>
                <a:avLst/>
                <a:gdLst>
                  <a:gd name="connsiteX0" fmla="*/ 89316 w 141787"/>
                  <a:gd name="connsiteY0" fmla="*/ 112198 h 190553"/>
                  <a:gd name="connsiteX1" fmla="*/ 119633 w 141787"/>
                  <a:gd name="connsiteY1" fmla="*/ 59027 h 190553"/>
                  <a:gd name="connsiteX2" fmla="*/ 86984 w 141787"/>
                  <a:gd name="connsiteY2" fmla="*/ 7490 h 190553"/>
                  <a:gd name="connsiteX3" fmla="*/ 44075 w 141787"/>
                  <a:gd name="connsiteY3" fmla="*/ 27 h 190553"/>
                  <a:gd name="connsiteX4" fmla="*/ 0 w 141787"/>
                  <a:gd name="connsiteY4" fmla="*/ 27 h 190553"/>
                  <a:gd name="connsiteX5" fmla="*/ 0 w 141787"/>
                  <a:gd name="connsiteY5" fmla="*/ 190321 h 190553"/>
                  <a:gd name="connsiteX6" fmla="*/ 20988 w 141787"/>
                  <a:gd name="connsiteY6" fmla="*/ 190321 h 190553"/>
                  <a:gd name="connsiteX7" fmla="*/ 20988 w 141787"/>
                  <a:gd name="connsiteY7" fmla="*/ 20083 h 190553"/>
                  <a:gd name="connsiteX8" fmla="*/ 51305 w 141787"/>
                  <a:gd name="connsiteY8" fmla="*/ 19849 h 190553"/>
                  <a:gd name="connsiteX9" fmla="*/ 80455 w 141787"/>
                  <a:gd name="connsiteY9" fmla="*/ 27778 h 190553"/>
                  <a:gd name="connsiteX10" fmla="*/ 96079 w 141787"/>
                  <a:gd name="connsiteY10" fmla="*/ 73719 h 190553"/>
                  <a:gd name="connsiteX11" fmla="*/ 56202 w 141787"/>
                  <a:gd name="connsiteY11" fmla="*/ 102403 h 190553"/>
                  <a:gd name="connsiteX12" fmla="*/ 117068 w 141787"/>
                  <a:gd name="connsiteY12" fmla="*/ 190554 h 190553"/>
                  <a:gd name="connsiteX13" fmla="*/ 141787 w 141787"/>
                  <a:gd name="connsiteY13" fmla="*/ 190554 h 19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87" h="190553">
                    <a:moveTo>
                      <a:pt x="89316" y="112198"/>
                    </a:moveTo>
                    <a:cubicBezTo>
                      <a:pt x="108246" y="101214"/>
                      <a:pt x="119822" y="80912"/>
                      <a:pt x="119633" y="59027"/>
                    </a:cubicBezTo>
                    <a:cubicBezTo>
                      <a:pt x="119064" y="37149"/>
                      <a:pt x="106522" y="17352"/>
                      <a:pt x="86984" y="7490"/>
                    </a:cubicBezTo>
                    <a:cubicBezTo>
                      <a:pt x="73692" y="960"/>
                      <a:pt x="58534" y="-206"/>
                      <a:pt x="44075" y="27"/>
                    </a:cubicBezTo>
                    <a:lnTo>
                      <a:pt x="0" y="27"/>
                    </a:lnTo>
                    <a:lnTo>
                      <a:pt x="0" y="190321"/>
                    </a:lnTo>
                    <a:lnTo>
                      <a:pt x="20988" y="190321"/>
                    </a:lnTo>
                    <a:lnTo>
                      <a:pt x="20988" y="20083"/>
                    </a:lnTo>
                    <a:cubicBezTo>
                      <a:pt x="20988" y="20083"/>
                      <a:pt x="41044" y="19383"/>
                      <a:pt x="51305" y="19849"/>
                    </a:cubicBezTo>
                    <a:cubicBezTo>
                      <a:pt x="61565" y="20316"/>
                      <a:pt x="72060" y="22181"/>
                      <a:pt x="80455" y="27778"/>
                    </a:cubicBezTo>
                    <a:cubicBezTo>
                      <a:pt x="95191" y="37996"/>
                      <a:pt x="101529" y="56636"/>
                      <a:pt x="96079" y="73719"/>
                    </a:cubicBezTo>
                    <a:cubicBezTo>
                      <a:pt x="89948" y="90570"/>
                      <a:pt x="74128" y="101950"/>
                      <a:pt x="56202" y="102403"/>
                    </a:cubicBezTo>
                    <a:lnTo>
                      <a:pt x="117068" y="190554"/>
                    </a:lnTo>
                    <a:lnTo>
                      <a:pt x="141787" y="190554"/>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4" name="Freeform: Shape 23">
                <a:extLst>
                  <a:ext uri="{FF2B5EF4-FFF2-40B4-BE49-F238E27FC236}">
                    <a16:creationId xmlns:a16="http://schemas.microsoft.com/office/drawing/2014/main" id="{265E9369-767C-4D56-BC58-56195D990901}"/>
                  </a:ext>
                </a:extLst>
              </p:cNvPr>
              <p:cNvSpPr/>
              <p:nvPr/>
            </p:nvSpPr>
            <p:spPr>
              <a:xfrm>
                <a:off x="854702" y="6455505"/>
                <a:ext cx="168138" cy="189593"/>
              </a:xfrm>
              <a:custGeom>
                <a:avLst/>
                <a:gdLst>
                  <a:gd name="connsiteX0" fmla="*/ 89316 w 168138"/>
                  <a:gd name="connsiteY0" fmla="*/ 0 h 189593"/>
                  <a:gd name="connsiteX1" fmla="*/ 75324 w 168138"/>
                  <a:gd name="connsiteY1" fmla="*/ 7929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5324" y="7929"/>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5" name="Freeform: Shape 24">
                <a:extLst>
                  <a:ext uri="{FF2B5EF4-FFF2-40B4-BE49-F238E27FC236}">
                    <a16:creationId xmlns:a16="http://schemas.microsoft.com/office/drawing/2014/main" id="{C6E00563-BEC2-4089-A06B-6C15751D7CEB}"/>
                  </a:ext>
                </a:extLst>
              </p:cNvPr>
              <p:cNvSpPr/>
              <p:nvPr/>
            </p:nvSpPr>
            <p:spPr>
              <a:xfrm>
                <a:off x="854702" y="6455505"/>
                <a:ext cx="168138" cy="189593"/>
              </a:xfrm>
              <a:custGeom>
                <a:avLst/>
                <a:gdLst>
                  <a:gd name="connsiteX0" fmla="*/ 89316 w 168138"/>
                  <a:gd name="connsiteY0" fmla="*/ 0 h 189593"/>
                  <a:gd name="connsiteX1" fmla="*/ 76957 w 168138"/>
                  <a:gd name="connsiteY1" fmla="*/ 3731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6957" y="3731"/>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6" name="Freeform: Shape 25">
                <a:extLst>
                  <a:ext uri="{FF2B5EF4-FFF2-40B4-BE49-F238E27FC236}">
                    <a16:creationId xmlns:a16="http://schemas.microsoft.com/office/drawing/2014/main" id="{FBDD4FFA-A7BE-4962-AA36-BDE62EAD4CD3}"/>
                  </a:ext>
                </a:extLst>
              </p:cNvPr>
              <p:cNvSpPr/>
              <p:nvPr/>
            </p:nvSpPr>
            <p:spPr>
              <a:xfrm>
                <a:off x="1236795" y="6455272"/>
                <a:ext cx="189796" cy="189593"/>
              </a:xfrm>
              <a:custGeom>
                <a:avLst/>
                <a:gdLst>
                  <a:gd name="connsiteX0" fmla="*/ 151007 w 189796"/>
                  <a:gd name="connsiteY0" fmla="*/ 167440 h 189593"/>
                  <a:gd name="connsiteX1" fmla="*/ 141213 w 189796"/>
                  <a:gd name="connsiteY1" fmla="*/ 152281 h 189593"/>
                  <a:gd name="connsiteX2" fmla="*/ 108331 w 189796"/>
                  <a:gd name="connsiteY2" fmla="*/ 167906 h 189593"/>
                  <a:gd name="connsiteX3" fmla="*/ 21113 w 189796"/>
                  <a:gd name="connsiteY3" fmla="*/ 83953 h 189593"/>
                  <a:gd name="connsiteX4" fmla="*/ 81280 w 189796"/>
                  <a:gd name="connsiteY4" fmla="*/ 21455 h 189593"/>
                  <a:gd name="connsiteX5" fmla="*/ 169197 w 189796"/>
                  <a:gd name="connsiteY5" fmla="*/ 99578 h 189593"/>
                  <a:gd name="connsiteX6" fmla="*/ 169197 w 189796"/>
                  <a:gd name="connsiteY6" fmla="*/ 99578 h 189593"/>
                  <a:gd name="connsiteX7" fmla="*/ 189719 w 189796"/>
                  <a:gd name="connsiteY7" fmla="*/ 96779 h 189593"/>
                  <a:gd name="connsiteX8" fmla="*/ 132351 w 189796"/>
                  <a:gd name="connsiteY8" fmla="*/ 7229 h 189593"/>
                  <a:gd name="connsiteX9" fmla="*/ 117193 w 189796"/>
                  <a:gd name="connsiteY9" fmla="*/ 18656 h 189593"/>
                  <a:gd name="connsiteX10" fmla="*/ 126055 w 189796"/>
                  <a:gd name="connsiteY10" fmla="*/ 4664 h 189593"/>
                  <a:gd name="connsiteX11" fmla="*/ 125588 w 189796"/>
                  <a:gd name="connsiteY11" fmla="*/ 4664 h 189593"/>
                  <a:gd name="connsiteX12" fmla="*/ 107865 w 189796"/>
                  <a:gd name="connsiteY12" fmla="*/ 466 h 189593"/>
                  <a:gd name="connsiteX13" fmla="*/ 107865 w 189796"/>
                  <a:gd name="connsiteY13" fmla="*/ 466 h 189593"/>
                  <a:gd name="connsiteX14" fmla="*/ 104367 w 189796"/>
                  <a:gd name="connsiteY14" fmla="*/ 0 h 189593"/>
                  <a:gd name="connsiteX15" fmla="*/ 92240 w 189796"/>
                  <a:gd name="connsiteY15" fmla="*/ 0 h 189593"/>
                  <a:gd name="connsiteX16" fmla="*/ 52829 w 189796"/>
                  <a:gd name="connsiteY16" fmla="*/ 9561 h 189593"/>
                  <a:gd name="connsiteX17" fmla="*/ 52829 w 189796"/>
                  <a:gd name="connsiteY17" fmla="*/ 9561 h 189593"/>
                  <a:gd name="connsiteX18" fmla="*/ 46766 w 189796"/>
                  <a:gd name="connsiteY18" fmla="*/ 12593 h 189593"/>
                  <a:gd name="connsiteX19" fmla="*/ 46766 w 189796"/>
                  <a:gd name="connsiteY19" fmla="*/ 12593 h 189593"/>
                  <a:gd name="connsiteX20" fmla="*/ 64256 w 189796"/>
                  <a:gd name="connsiteY20" fmla="*/ 185163 h 189593"/>
                  <a:gd name="connsiteX21" fmla="*/ 81746 w 189796"/>
                  <a:gd name="connsiteY21" fmla="*/ 189127 h 189593"/>
                  <a:gd name="connsiteX22" fmla="*/ 81746 w 189796"/>
                  <a:gd name="connsiteY22" fmla="*/ 189127 h 189593"/>
                  <a:gd name="connsiteX23" fmla="*/ 85244 w 189796"/>
                  <a:gd name="connsiteY23" fmla="*/ 189594 h 189593"/>
                  <a:gd name="connsiteX24" fmla="*/ 97604 w 189796"/>
                  <a:gd name="connsiteY24" fmla="*/ 189594 h 189593"/>
                  <a:gd name="connsiteX25" fmla="*/ 137015 w 189796"/>
                  <a:gd name="connsiteY25" fmla="*/ 180033 h 189593"/>
                  <a:gd name="connsiteX26" fmla="*/ 137015 w 189796"/>
                  <a:gd name="connsiteY26" fmla="*/ 180033 h 189593"/>
                  <a:gd name="connsiteX27" fmla="*/ 143078 w 189796"/>
                  <a:gd name="connsiteY27" fmla="*/ 176768 h 189593"/>
                  <a:gd name="connsiteX28" fmla="*/ 142845 w 189796"/>
                  <a:gd name="connsiteY28" fmla="*/ 176768 h 189593"/>
                  <a:gd name="connsiteX29" fmla="*/ 153339 w 189796"/>
                  <a:gd name="connsiteY29" fmla="*/ 169538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796" h="189593">
                    <a:moveTo>
                      <a:pt x="151007" y="167440"/>
                    </a:moveTo>
                    <a:cubicBezTo>
                      <a:pt x="146947" y="162947"/>
                      <a:pt x="143640" y="157829"/>
                      <a:pt x="141213" y="152281"/>
                    </a:cubicBezTo>
                    <a:cubicBezTo>
                      <a:pt x="131523" y="159825"/>
                      <a:pt x="120299" y="165158"/>
                      <a:pt x="108331" y="167906"/>
                    </a:cubicBezTo>
                    <a:cubicBezTo>
                      <a:pt x="64489" y="175368"/>
                      <a:pt x="14584" y="144586"/>
                      <a:pt x="21113" y="83953"/>
                    </a:cubicBezTo>
                    <a:cubicBezTo>
                      <a:pt x="23912" y="54336"/>
                      <a:pt x="50264" y="28218"/>
                      <a:pt x="81280" y="21455"/>
                    </a:cubicBezTo>
                    <a:cubicBezTo>
                      <a:pt x="123956" y="14225"/>
                      <a:pt x="171995" y="42676"/>
                      <a:pt x="169197" y="99578"/>
                    </a:cubicBezTo>
                    <a:lnTo>
                      <a:pt x="169197" y="99578"/>
                    </a:lnTo>
                    <a:cubicBezTo>
                      <a:pt x="175827" y="97475"/>
                      <a:pt x="182769" y="96528"/>
                      <a:pt x="189719" y="96779"/>
                    </a:cubicBezTo>
                    <a:cubicBezTo>
                      <a:pt x="191118" y="61566"/>
                      <a:pt x="173628" y="25652"/>
                      <a:pt x="132351" y="7229"/>
                    </a:cubicBezTo>
                    <a:cubicBezTo>
                      <a:pt x="127221" y="10961"/>
                      <a:pt x="122090" y="14692"/>
                      <a:pt x="117193" y="18656"/>
                    </a:cubicBezTo>
                    <a:cubicBezTo>
                      <a:pt x="119418" y="13568"/>
                      <a:pt x="122405" y="8850"/>
                      <a:pt x="126055" y="4664"/>
                    </a:cubicBezTo>
                    <a:lnTo>
                      <a:pt x="125588" y="4664"/>
                    </a:lnTo>
                    <a:cubicBezTo>
                      <a:pt x="119814" y="2747"/>
                      <a:pt x="113884" y="1342"/>
                      <a:pt x="107865" y="466"/>
                    </a:cubicBezTo>
                    <a:lnTo>
                      <a:pt x="107865" y="466"/>
                    </a:lnTo>
                    <a:lnTo>
                      <a:pt x="104367" y="0"/>
                    </a:lnTo>
                    <a:lnTo>
                      <a:pt x="92240" y="0"/>
                    </a:lnTo>
                    <a:cubicBezTo>
                      <a:pt x="78537" y="64"/>
                      <a:pt x="65039" y="3338"/>
                      <a:pt x="52829" y="9561"/>
                    </a:cubicBezTo>
                    <a:lnTo>
                      <a:pt x="52829" y="9561"/>
                    </a:lnTo>
                    <a:lnTo>
                      <a:pt x="46766" y="12593"/>
                    </a:lnTo>
                    <a:lnTo>
                      <a:pt x="46766" y="12593"/>
                    </a:lnTo>
                    <a:cubicBezTo>
                      <a:pt x="-14800" y="48506"/>
                      <a:pt x="-22029" y="152981"/>
                      <a:pt x="64256" y="185163"/>
                    </a:cubicBezTo>
                    <a:cubicBezTo>
                      <a:pt x="69927" y="187110"/>
                      <a:pt x="75790" y="188439"/>
                      <a:pt x="81746" y="189127"/>
                    </a:cubicBezTo>
                    <a:lnTo>
                      <a:pt x="81746" y="189127"/>
                    </a:lnTo>
                    <a:lnTo>
                      <a:pt x="85244" y="189594"/>
                    </a:lnTo>
                    <a:lnTo>
                      <a:pt x="97604" y="189594"/>
                    </a:lnTo>
                    <a:cubicBezTo>
                      <a:pt x="111295" y="189421"/>
                      <a:pt x="124767" y="186152"/>
                      <a:pt x="137015" y="180033"/>
                    </a:cubicBezTo>
                    <a:lnTo>
                      <a:pt x="137015" y="180033"/>
                    </a:lnTo>
                    <a:lnTo>
                      <a:pt x="143078" y="176768"/>
                    </a:lnTo>
                    <a:lnTo>
                      <a:pt x="142845" y="176768"/>
                    </a:lnTo>
                    <a:cubicBezTo>
                      <a:pt x="146523" y="174629"/>
                      <a:pt x="150030" y="172211"/>
                      <a:pt x="153339" y="169538"/>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7" name="Freeform: Shape 26">
                <a:extLst>
                  <a:ext uri="{FF2B5EF4-FFF2-40B4-BE49-F238E27FC236}">
                    <a16:creationId xmlns:a16="http://schemas.microsoft.com/office/drawing/2014/main" id="{131889BD-E67B-4827-A50E-E7398F369CF3}"/>
                  </a:ext>
                </a:extLst>
              </p:cNvPr>
              <p:cNvSpPr/>
              <p:nvPr/>
            </p:nvSpPr>
            <p:spPr>
              <a:xfrm>
                <a:off x="1298253" y="6394135"/>
                <a:ext cx="298965" cy="257026"/>
              </a:xfrm>
              <a:custGeom>
                <a:avLst/>
                <a:gdLst>
                  <a:gd name="connsiteX0" fmla="*/ 298965 w 298965"/>
                  <a:gd name="connsiteY0" fmla="*/ 201758 h 257026"/>
                  <a:gd name="connsiteX1" fmla="*/ 288938 w 298965"/>
                  <a:gd name="connsiteY1" fmla="*/ 187066 h 257026"/>
                  <a:gd name="connsiteX2" fmla="*/ 278677 w 298965"/>
                  <a:gd name="connsiteY2" fmla="*/ 181702 h 257026"/>
                  <a:gd name="connsiteX3" fmla="*/ 276345 w 298965"/>
                  <a:gd name="connsiteY3" fmla="*/ 174473 h 257026"/>
                  <a:gd name="connsiteX4" fmla="*/ 281708 w 298965"/>
                  <a:gd name="connsiteY4" fmla="*/ 175173 h 257026"/>
                  <a:gd name="connsiteX5" fmla="*/ 296167 w 298965"/>
                  <a:gd name="connsiteY5" fmla="*/ 175406 h 257026"/>
                  <a:gd name="connsiteX6" fmla="*/ 281242 w 298965"/>
                  <a:gd name="connsiteY6" fmla="*/ 169109 h 257026"/>
                  <a:gd name="connsiteX7" fmla="*/ 273313 w 298965"/>
                  <a:gd name="connsiteY7" fmla="*/ 169342 h 257026"/>
                  <a:gd name="connsiteX8" fmla="*/ 265851 w 298965"/>
                  <a:gd name="connsiteY8" fmla="*/ 161180 h 257026"/>
                  <a:gd name="connsiteX9" fmla="*/ 269582 w 298965"/>
                  <a:gd name="connsiteY9" fmla="*/ 160714 h 257026"/>
                  <a:gd name="connsiteX10" fmla="*/ 284973 w 298965"/>
                  <a:gd name="connsiteY10" fmla="*/ 157682 h 257026"/>
                  <a:gd name="connsiteX11" fmla="*/ 268183 w 298965"/>
                  <a:gd name="connsiteY11" fmla="*/ 154884 h 257026"/>
                  <a:gd name="connsiteX12" fmla="*/ 260254 w 298965"/>
                  <a:gd name="connsiteY12" fmla="*/ 156750 h 257026"/>
                  <a:gd name="connsiteX13" fmla="*/ 258155 w 298965"/>
                  <a:gd name="connsiteY13" fmla="*/ 155350 h 257026"/>
                  <a:gd name="connsiteX14" fmla="*/ 200554 w 298965"/>
                  <a:gd name="connsiteY14" fmla="*/ 82358 h 257026"/>
                  <a:gd name="connsiteX15" fmla="*/ 243230 w 298965"/>
                  <a:gd name="connsiteY15" fmla="*/ 68366 h 257026"/>
                  <a:gd name="connsiteX16" fmla="*/ 252325 w 298965"/>
                  <a:gd name="connsiteY16" fmla="*/ 74662 h 257026"/>
                  <a:gd name="connsiteX17" fmla="*/ 256989 w 298965"/>
                  <a:gd name="connsiteY17" fmla="*/ 80026 h 257026"/>
                  <a:gd name="connsiteX18" fmla="*/ 244629 w 298965"/>
                  <a:gd name="connsiteY18" fmla="*/ 82358 h 257026"/>
                  <a:gd name="connsiteX19" fmla="*/ 254191 w 298965"/>
                  <a:gd name="connsiteY19" fmla="*/ 82591 h 257026"/>
                  <a:gd name="connsiteX20" fmla="*/ 258155 w 298965"/>
                  <a:gd name="connsiteY20" fmla="*/ 82125 h 257026"/>
                  <a:gd name="connsiteX21" fmla="*/ 258621 w 298965"/>
                  <a:gd name="connsiteY21" fmla="*/ 82591 h 257026"/>
                  <a:gd name="connsiteX22" fmla="*/ 258855 w 298965"/>
                  <a:gd name="connsiteY22" fmla="*/ 83291 h 257026"/>
                  <a:gd name="connsiteX23" fmla="*/ 258855 w 298965"/>
                  <a:gd name="connsiteY23" fmla="*/ 86322 h 257026"/>
                  <a:gd name="connsiteX24" fmla="*/ 248360 w 298965"/>
                  <a:gd name="connsiteY24" fmla="*/ 92386 h 257026"/>
                  <a:gd name="connsiteX25" fmla="*/ 257455 w 298965"/>
                  <a:gd name="connsiteY25" fmla="*/ 89587 h 257026"/>
                  <a:gd name="connsiteX26" fmla="*/ 260720 w 298965"/>
                  <a:gd name="connsiteY26" fmla="*/ 87955 h 257026"/>
                  <a:gd name="connsiteX27" fmla="*/ 297566 w 298965"/>
                  <a:gd name="connsiteY27" fmla="*/ 114773 h 257026"/>
                  <a:gd name="connsiteX28" fmla="*/ 288005 w 298965"/>
                  <a:gd name="connsiteY28" fmla="*/ 73030 h 257026"/>
                  <a:gd name="connsiteX29" fmla="*/ 259787 w 298965"/>
                  <a:gd name="connsiteY29" fmla="*/ 37816 h 257026"/>
                  <a:gd name="connsiteX30" fmla="*/ 263285 w 298965"/>
                  <a:gd name="connsiteY30" fmla="*/ 56472 h 257026"/>
                  <a:gd name="connsiteX31" fmla="*/ 257455 w 298965"/>
                  <a:gd name="connsiteY31" fmla="*/ 50875 h 257026"/>
                  <a:gd name="connsiteX32" fmla="*/ 236001 w 298965"/>
                  <a:gd name="connsiteY32" fmla="*/ 39682 h 257026"/>
                  <a:gd name="connsiteX33" fmla="*/ 252325 w 298965"/>
                  <a:gd name="connsiteY33" fmla="*/ 54374 h 257026"/>
                  <a:gd name="connsiteX34" fmla="*/ 259554 w 298965"/>
                  <a:gd name="connsiteY34" fmla="*/ 60437 h 257026"/>
                  <a:gd name="connsiteX35" fmla="*/ 257455 w 298965"/>
                  <a:gd name="connsiteY35" fmla="*/ 59737 h 257026"/>
                  <a:gd name="connsiteX36" fmla="*/ 255823 w 298965"/>
                  <a:gd name="connsiteY36" fmla="*/ 59271 h 257026"/>
                  <a:gd name="connsiteX37" fmla="*/ 255123 w 298965"/>
                  <a:gd name="connsiteY37" fmla="*/ 59271 h 257026"/>
                  <a:gd name="connsiteX38" fmla="*/ 246495 w 298965"/>
                  <a:gd name="connsiteY38" fmla="*/ 57172 h 257026"/>
                  <a:gd name="connsiteX39" fmla="*/ 231103 w 298965"/>
                  <a:gd name="connsiteY39" fmla="*/ 50642 h 257026"/>
                  <a:gd name="connsiteX40" fmla="*/ 206617 w 298965"/>
                  <a:gd name="connsiteY40" fmla="*/ 48777 h 257026"/>
                  <a:gd name="connsiteX41" fmla="*/ 228072 w 298965"/>
                  <a:gd name="connsiteY41" fmla="*/ 56006 h 257026"/>
                  <a:gd name="connsiteX42" fmla="*/ 228538 w 298965"/>
                  <a:gd name="connsiteY42" fmla="*/ 56006 h 257026"/>
                  <a:gd name="connsiteX43" fmla="*/ 214080 w 298965"/>
                  <a:gd name="connsiteY43" fmla="*/ 58105 h 257026"/>
                  <a:gd name="connsiteX44" fmla="*/ 197756 w 298965"/>
                  <a:gd name="connsiteY44" fmla="*/ 54607 h 257026"/>
                  <a:gd name="connsiteX45" fmla="*/ 176068 w 298965"/>
                  <a:gd name="connsiteY45" fmla="*/ 57172 h 257026"/>
                  <a:gd name="connsiteX46" fmla="*/ 195890 w 298965"/>
                  <a:gd name="connsiteY46" fmla="*/ 60437 h 257026"/>
                  <a:gd name="connsiteX47" fmla="*/ 205451 w 298965"/>
                  <a:gd name="connsiteY47" fmla="*/ 61136 h 257026"/>
                  <a:gd name="connsiteX48" fmla="*/ 201953 w 298965"/>
                  <a:gd name="connsiteY48" fmla="*/ 63002 h 257026"/>
                  <a:gd name="connsiteX49" fmla="*/ 192159 w 298965"/>
                  <a:gd name="connsiteY49" fmla="*/ 69298 h 257026"/>
                  <a:gd name="connsiteX50" fmla="*/ 179099 w 298965"/>
                  <a:gd name="connsiteY50" fmla="*/ 68832 h 257026"/>
                  <a:gd name="connsiteX51" fmla="*/ 157878 w 298965"/>
                  <a:gd name="connsiteY51" fmla="*/ 75362 h 257026"/>
                  <a:gd name="connsiteX52" fmla="*/ 178633 w 298965"/>
                  <a:gd name="connsiteY52" fmla="*/ 74662 h 257026"/>
                  <a:gd name="connsiteX53" fmla="*/ 187261 w 298965"/>
                  <a:gd name="connsiteY53" fmla="*/ 73963 h 257026"/>
                  <a:gd name="connsiteX54" fmla="*/ 181431 w 298965"/>
                  <a:gd name="connsiteY54" fmla="*/ 81425 h 257026"/>
                  <a:gd name="connsiteX55" fmla="*/ 180499 w 298965"/>
                  <a:gd name="connsiteY55" fmla="*/ 83057 h 257026"/>
                  <a:gd name="connsiteX56" fmla="*/ 171870 w 298965"/>
                  <a:gd name="connsiteY56" fmla="*/ 86789 h 257026"/>
                  <a:gd name="connsiteX57" fmla="*/ 157412 w 298965"/>
                  <a:gd name="connsiteY57" fmla="*/ 102880 h 257026"/>
                  <a:gd name="connsiteX58" fmla="*/ 176068 w 298965"/>
                  <a:gd name="connsiteY58" fmla="*/ 93785 h 257026"/>
                  <a:gd name="connsiteX59" fmla="*/ 174435 w 298965"/>
                  <a:gd name="connsiteY59" fmla="*/ 105678 h 257026"/>
                  <a:gd name="connsiteX60" fmla="*/ 178400 w 298965"/>
                  <a:gd name="connsiteY60" fmla="*/ 125034 h 257026"/>
                  <a:gd name="connsiteX61" fmla="*/ 178400 w 298965"/>
                  <a:gd name="connsiteY61" fmla="*/ 125734 h 257026"/>
                  <a:gd name="connsiteX62" fmla="*/ 168139 w 298965"/>
                  <a:gd name="connsiteY62" fmla="*/ 120603 h 257026"/>
                  <a:gd name="connsiteX63" fmla="*/ 156945 w 298965"/>
                  <a:gd name="connsiteY63" fmla="*/ 111741 h 257026"/>
                  <a:gd name="connsiteX64" fmla="*/ 147617 w 298965"/>
                  <a:gd name="connsiteY64" fmla="*/ 89354 h 257026"/>
                  <a:gd name="connsiteX65" fmla="*/ 164874 w 298965"/>
                  <a:gd name="connsiteY65" fmla="*/ 53674 h 257026"/>
                  <a:gd name="connsiteX66" fmla="*/ 243930 w 298965"/>
                  <a:gd name="connsiteY66" fmla="*/ 11464 h 257026"/>
                  <a:gd name="connsiteX67" fmla="*/ 254191 w 298965"/>
                  <a:gd name="connsiteY67" fmla="*/ 12164 h 257026"/>
                  <a:gd name="connsiteX68" fmla="*/ 0 w 298965"/>
                  <a:gd name="connsiteY68" fmla="*/ 62302 h 257026"/>
                  <a:gd name="connsiteX69" fmla="*/ 148083 w 298965"/>
                  <a:gd name="connsiteY69" fmla="*/ 13796 h 257026"/>
                  <a:gd name="connsiteX70" fmla="*/ 64597 w 298965"/>
                  <a:gd name="connsiteY70" fmla="*/ 65800 h 257026"/>
                  <a:gd name="connsiteX71" fmla="*/ 55735 w 298965"/>
                  <a:gd name="connsiteY71" fmla="*/ 79793 h 257026"/>
                  <a:gd name="connsiteX72" fmla="*/ 70893 w 298965"/>
                  <a:gd name="connsiteY72" fmla="*/ 68366 h 257026"/>
                  <a:gd name="connsiteX73" fmla="*/ 157878 w 298965"/>
                  <a:gd name="connsiteY73" fmla="*/ 28721 h 257026"/>
                  <a:gd name="connsiteX74" fmla="*/ 112637 w 298965"/>
                  <a:gd name="connsiteY74" fmla="*/ 99848 h 257026"/>
                  <a:gd name="connsiteX75" fmla="*/ 148317 w 298965"/>
                  <a:gd name="connsiteY75" fmla="*/ 49243 h 257026"/>
                  <a:gd name="connsiteX76" fmla="*/ 136657 w 298965"/>
                  <a:gd name="connsiteY76" fmla="*/ 95650 h 257026"/>
                  <a:gd name="connsiteX77" fmla="*/ 178633 w 298965"/>
                  <a:gd name="connsiteY77" fmla="*/ 138093 h 257026"/>
                  <a:gd name="connsiteX78" fmla="*/ 232503 w 298965"/>
                  <a:gd name="connsiteY78" fmla="*/ 165611 h 257026"/>
                  <a:gd name="connsiteX79" fmla="*/ 258855 w 298965"/>
                  <a:gd name="connsiteY79" fmla="*/ 202224 h 257026"/>
                  <a:gd name="connsiteX80" fmla="*/ 207317 w 298965"/>
                  <a:gd name="connsiteY80" fmla="*/ 229509 h 257026"/>
                  <a:gd name="connsiteX81" fmla="*/ 179799 w 298965"/>
                  <a:gd name="connsiteY81" fmla="*/ 196627 h 257026"/>
                  <a:gd name="connsiteX82" fmla="*/ 160443 w 298965"/>
                  <a:gd name="connsiteY82" fmla="*/ 170042 h 257026"/>
                  <a:gd name="connsiteX83" fmla="*/ 131060 w 298965"/>
                  <a:gd name="connsiteY83" fmla="*/ 158149 h 257026"/>
                  <a:gd name="connsiteX84" fmla="*/ 128261 w 298965"/>
                  <a:gd name="connsiteY84" fmla="*/ 158149 h 257026"/>
                  <a:gd name="connsiteX85" fmla="*/ 107739 w 298965"/>
                  <a:gd name="connsiteY85" fmla="*/ 160947 h 257026"/>
                  <a:gd name="connsiteX86" fmla="*/ 107739 w 298965"/>
                  <a:gd name="connsiteY86" fmla="*/ 160947 h 257026"/>
                  <a:gd name="connsiteX87" fmla="*/ 88150 w 298965"/>
                  <a:gd name="connsiteY87" fmla="*/ 173307 h 257026"/>
                  <a:gd name="connsiteX88" fmla="*/ 78356 w 298965"/>
                  <a:gd name="connsiteY88" fmla="*/ 196161 h 257026"/>
                  <a:gd name="connsiteX89" fmla="*/ 79056 w 298965"/>
                  <a:gd name="connsiteY89" fmla="*/ 212019 h 257026"/>
                  <a:gd name="connsiteX90" fmla="*/ 79755 w 298965"/>
                  <a:gd name="connsiteY90" fmla="*/ 213651 h 257026"/>
                  <a:gd name="connsiteX91" fmla="*/ 89550 w 298965"/>
                  <a:gd name="connsiteY91" fmla="*/ 228809 h 257026"/>
                  <a:gd name="connsiteX92" fmla="*/ 91882 w 298965"/>
                  <a:gd name="connsiteY92" fmla="*/ 231141 h 257026"/>
                  <a:gd name="connsiteX93" fmla="*/ 99111 w 298965"/>
                  <a:gd name="connsiteY93" fmla="*/ 237438 h 257026"/>
                  <a:gd name="connsiteX94" fmla="*/ 112637 w 298965"/>
                  <a:gd name="connsiteY94" fmla="*/ 246533 h 257026"/>
                  <a:gd name="connsiteX95" fmla="*/ 93981 w 298965"/>
                  <a:gd name="connsiteY95" fmla="*/ 251430 h 257026"/>
                  <a:gd name="connsiteX96" fmla="*/ 132925 w 298965"/>
                  <a:gd name="connsiteY96" fmla="*/ 257027 h 257026"/>
                  <a:gd name="connsiteX97" fmla="*/ 114969 w 298965"/>
                  <a:gd name="connsiteY97" fmla="*/ 226710 h 257026"/>
                  <a:gd name="connsiteX98" fmla="*/ 115668 w 298965"/>
                  <a:gd name="connsiteY98" fmla="*/ 244201 h 257026"/>
                  <a:gd name="connsiteX99" fmla="*/ 96313 w 298965"/>
                  <a:gd name="connsiteY99" fmla="*/ 227410 h 257026"/>
                  <a:gd name="connsiteX100" fmla="*/ 92115 w 298965"/>
                  <a:gd name="connsiteY100" fmla="*/ 221813 h 257026"/>
                  <a:gd name="connsiteX101" fmla="*/ 85585 w 298965"/>
                  <a:gd name="connsiteY101" fmla="*/ 208754 h 257026"/>
                  <a:gd name="connsiteX102" fmla="*/ 84419 w 298965"/>
                  <a:gd name="connsiteY102" fmla="*/ 196394 h 257026"/>
                  <a:gd name="connsiteX103" fmla="*/ 91648 w 298965"/>
                  <a:gd name="connsiteY103" fmla="*/ 179370 h 257026"/>
                  <a:gd name="connsiteX104" fmla="*/ 105407 w 298965"/>
                  <a:gd name="connsiteY104" fmla="*/ 171674 h 257026"/>
                  <a:gd name="connsiteX105" fmla="*/ 106573 w 298965"/>
                  <a:gd name="connsiteY105" fmla="*/ 171674 h 257026"/>
                  <a:gd name="connsiteX106" fmla="*/ 120799 w 298965"/>
                  <a:gd name="connsiteY106" fmla="*/ 170742 h 257026"/>
                  <a:gd name="connsiteX107" fmla="*/ 126862 w 298965"/>
                  <a:gd name="connsiteY107" fmla="*/ 171674 h 257026"/>
                  <a:gd name="connsiteX108" fmla="*/ 145285 w 298965"/>
                  <a:gd name="connsiteY108" fmla="*/ 180769 h 257026"/>
                  <a:gd name="connsiteX109" fmla="*/ 162775 w 298965"/>
                  <a:gd name="connsiteY109" fmla="*/ 204789 h 257026"/>
                  <a:gd name="connsiteX110" fmla="*/ 172336 w 298965"/>
                  <a:gd name="connsiteY110" fmla="*/ 221113 h 257026"/>
                  <a:gd name="connsiteX111" fmla="*/ 181665 w 298965"/>
                  <a:gd name="connsiteY111" fmla="*/ 232307 h 257026"/>
                  <a:gd name="connsiteX112" fmla="*/ 195657 w 298965"/>
                  <a:gd name="connsiteY112" fmla="*/ 241869 h 257026"/>
                  <a:gd name="connsiteX113" fmla="*/ 232503 w 298965"/>
                  <a:gd name="connsiteY113" fmla="*/ 246066 h 257026"/>
                  <a:gd name="connsiteX114" fmla="*/ 275412 w 298965"/>
                  <a:gd name="connsiteY114" fmla="*/ 216449 h 257026"/>
                  <a:gd name="connsiteX115" fmla="*/ 278210 w 298965"/>
                  <a:gd name="connsiteY115" fmla="*/ 209220 h 257026"/>
                  <a:gd name="connsiteX116" fmla="*/ 279376 w 298965"/>
                  <a:gd name="connsiteY116" fmla="*/ 205022 h 257026"/>
                  <a:gd name="connsiteX117" fmla="*/ 280309 w 298965"/>
                  <a:gd name="connsiteY117" fmla="*/ 205955 h 257026"/>
                  <a:gd name="connsiteX118" fmla="*/ 291969 w 298965"/>
                  <a:gd name="connsiteY118" fmla="*/ 219714 h 257026"/>
                  <a:gd name="connsiteX119" fmla="*/ 284973 w 298965"/>
                  <a:gd name="connsiteY119" fmla="*/ 201058 h 257026"/>
                  <a:gd name="connsiteX120" fmla="*/ 280309 w 298965"/>
                  <a:gd name="connsiteY120" fmla="*/ 195928 h 257026"/>
                  <a:gd name="connsiteX121" fmla="*/ 279843 w 298965"/>
                  <a:gd name="connsiteY121" fmla="*/ 189398 h 257026"/>
                  <a:gd name="connsiteX122" fmla="*/ 285440 w 298965"/>
                  <a:gd name="connsiteY122" fmla="*/ 193829 h 257026"/>
                  <a:gd name="connsiteX123" fmla="*/ 298965 w 298965"/>
                  <a:gd name="connsiteY123" fmla="*/ 201758 h 257026"/>
                  <a:gd name="connsiteX124" fmla="*/ 269815 w 298965"/>
                  <a:gd name="connsiteY124" fmla="*/ 74196 h 257026"/>
                  <a:gd name="connsiteX125" fmla="*/ 269815 w 298965"/>
                  <a:gd name="connsiteY125" fmla="*/ 74196 h 257026"/>
                  <a:gd name="connsiteX126" fmla="*/ 272613 w 298965"/>
                  <a:gd name="connsiteY126" fmla="*/ 75129 h 257026"/>
                  <a:gd name="connsiteX127" fmla="*/ 271914 w 298965"/>
                  <a:gd name="connsiteY127" fmla="*/ 72330 h 257026"/>
                  <a:gd name="connsiteX128" fmla="*/ 275412 w 298965"/>
                  <a:gd name="connsiteY128" fmla="*/ 74429 h 257026"/>
                  <a:gd name="connsiteX129" fmla="*/ 278910 w 298965"/>
                  <a:gd name="connsiteY129" fmla="*/ 76994 h 257026"/>
                  <a:gd name="connsiteX130" fmla="*/ 281942 w 298965"/>
                  <a:gd name="connsiteY130" fmla="*/ 85623 h 257026"/>
                  <a:gd name="connsiteX131" fmla="*/ 275645 w 298965"/>
                  <a:gd name="connsiteY131" fmla="*/ 81425 h 257026"/>
                  <a:gd name="connsiteX132" fmla="*/ 274946 w 298965"/>
                  <a:gd name="connsiteY132" fmla="*/ 80725 h 257026"/>
                  <a:gd name="connsiteX133" fmla="*/ 269815 w 298965"/>
                  <a:gd name="connsiteY133" fmla="*/ 77694 h 257026"/>
                  <a:gd name="connsiteX134" fmla="*/ 272613 w 298965"/>
                  <a:gd name="connsiteY134" fmla="*/ 76994 h 257026"/>
                  <a:gd name="connsiteX135" fmla="*/ 269815 w 298965"/>
                  <a:gd name="connsiteY135" fmla="*/ 74196 h 25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98965" h="257026">
                    <a:moveTo>
                      <a:pt x="298965" y="201758"/>
                    </a:moveTo>
                    <a:cubicBezTo>
                      <a:pt x="298033" y="195694"/>
                      <a:pt x="293368" y="190797"/>
                      <a:pt x="288938" y="187066"/>
                    </a:cubicBezTo>
                    <a:cubicBezTo>
                      <a:pt x="285859" y="184689"/>
                      <a:pt x="282385" y="182874"/>
                      <a:pt x="278677" y="181702"/>
                    </a:cubicBezTo>
                    <a:cubicBezTo>
                      <a:pt x="278040" y="179249"/>
                      <a:pt x="277261" y="176836"/>
                      <a:pt x="276345" y="174473"/>
                    </a:cubicBezTo>
                    <a:lnTo>
                      <a:pt x="281708" y="175173"/>
                    </a:lnTo>
                    <a:cubicBezTo>
                      <a:pt x="286372" y="175406"/>
                      <a:pt x="291503" y="171208"/>
                      <a:pt x="296167" y="175406"/>
                    </a:cubicBezTo>
                    <a:cubicBezTo>
                      <a:pt x="291993" y="171764"/>
                      <a:pt x="286762" y="169557"/>
                      <a:pt x="281242" y="169109"/>
                    </a:cubicBezTo>
                    <a:cubicBezTo>
                      <a:pt x="278600" y="168837"/>
                      <a:pt x="275934" y="168915"/>
                      <a:pt x="273313" y="169342"/>
                    </a:cubicBezTo>
                    <a:cubicBezTo>
                      <a:pt x="271140" y="166350"/>
                      <a:pt x="268637" y="163612"/>
                      <a:pt x="265851" y="161180"/>
                    </a:cubicBezTo>
                    <a:lnTo>
                      <a:pt x="269582" y="160714"/>
                    </a:lnTo>
                    <a:cubicBezTo>
                      <a:pt x="274712" y="160014"/>
                      <a:pt x="279610" y="155584"/>
                      <a:pt x="284973" y="157682"/>
                    </a:cubicBezTo>
                    <a:cubicBezTo>
                      <a:pt x="279726" y="155270"/>
                      <a:pt x="273929" y="154304"/>
                      <a:pt x="268183" y="154884"/>
                    </a:cubicBezTo>
                    <a:cubicBezTo>
                      <a:pt x="265468" y="155146"/>
                      <a:pt x="262800" y="155774"/>
                      <a:pt x="260254" y="156750"/>
                    </a:cubicBezTo>
                    <a:lnTo>
                      <a:pt x="258155" y="155350"/>
                    </a:lnTo>
                    <a:cubicBezTo>
                      <a:pt x="234368" y="141358"/>
                      <a:pt x="180032" y="119903"/>
                      <a:pt x="200554" y="82358"/>
                    </a:cubicBezTo>
                    <a:cubicBezTo>
                      <a:pt x="208250" y="68366"/>
                      <a:pt x="228538" y="61370"/>
                      <a:pt x="243230" y="68366"/>
                    </a:cubicBezTo>
                    <a:cubicBezTo>
                      <a:pt x="246642" y="69854"/>
                      <a:pt x="249729" y="71993"/>
                      <a:pt x="252325" y="74662"/>
                    </a:cubicBezTo>
                    <a:cubicBezTo>
                      <a:pt x="254067" y="76279"/>
                      <a:pt x="255629" y="78077"/>
                      <a:pt x="256989" y="80026"/>
                    </a:cubicBezTo>
                    <a:cubicBezTo>
                      <a:pt x="253195" y="82020"/>
                      <a:pt x="248890" y="82833"/>
                      <a:pt x="244629" y="82358"/>
                    </a:cubicBezTo>
                    <a:cubicBezTo>
                      <a:pt x="247775" y="83018"/>
                      <a:pt x="251017" y="83097"/>
                      <a:pt x="254191" y="82591"/>
                    </a:cubicBezTo>
                    <a:lnTo>
                      <a:pt x="258155" y="82125"/>
                    </a:lnTo>
                    <a:lnTo>
                      <a:pt x="258621" y="82591"/>
                    </a:lnTo>
                    <a:cubicBezTo>
                      <a:pt x="258621" y="82824"/>
                      <a:pt x="258855" y="83057"/>
                      <a:pt x="258855" y="83291"/>
                    </a:cubicBezTo>
                    <a:lnTo>
                      <a:pt x="258855" y="86322"/>
                    </a:lnTo>
                    <a:cubicBezTo>
                      <a:pt x="256021" y="89321"/>
                      <a:pt x="252374" y="91428"/>
                      <a:pt x="248360" y="92386"/>
                    </a:cubicBezTo>
                    <a:cubicBezTo>
                      <a:pt x="251516" y="91915"/>
                      <a:pt x="254582" y="90972"/>
                      <a:pt x="257455" y="89587"/>
                    </a:cubicBezTo>
                    <a:lnTo>
                      <a:pt x="260720" y="87955"/>
                    </a:lnTo>
                    <a:lnTo>
                      <a:pt x="297566" y="114773"/>
                    </a:lnTo>
                    <a:lnTo>
                      <a:pt x="288005" y="73030"/>
                    </a:lnTo>
                    <a:lnTo>
                      <a:pt x="259787" y="37816"/>
                    </a:lnTo>
                    <a:cubicBezTo>
                      <a:pt x="259088" y="40381"/>
                      <a:pt x="262353" y="50642"/>
                      <a:pt x="263285" y="56472"/>
                    </a:cubicBezTo>
                    <a:cubicBezTo>
                      <a:pt x="261518" y="54431"/>
                      <a:pt x="259566" y="52558"/>
                      <a:pt x="257455" y="50875"/>
                    </a:cubicBezTo>
                    <a:cubicBezTo>
                      <a:pt x="251159" y="45745"/>
                      <a:pt x="243696" y="42947"/>
                      <a:pt x="236001" y="39682"/>
                    </a:cubicBezTo>
                    <a:cubicBezTo>
                      <a:pt x="239499" y="41081"/>
                      <a:pt x="246728" y="49709"/>
                      <a:pt x="252325" y="54374"/>
                    </a:cubicBezTo>
                    <a:cubicBezTo>
                      <a:pt x="254596" y="56554"/>
                      <a:pt x="257012" y="58580"/>
                      <a:pt x="259554" y="60437"/>
                    </a:cubicBezTo>
                    <a:cubicBezTo>
                      <a:pt x="258801" y="60421"/>
                      <a:pt x="258069" y="60177"/>
                      <a:pt x="257455" y="59737"/>
                    </a:cubicBezTo>
                    <a:lnTo>
                      <a:pt x="255823" y="59271"/>
                    </a:lnTo>
                    <a:lnTo>
                      <a:pt x="255123" y="59271"/>
                    </a:lnTo>
                    <a:lnTo>
                      <a:pt x="246495" y="57172"/>
                    </a:lnTo>
                    <a:cubicBezTo>
                      <a:pt x="241626" y="54424"/>
                      <a:pt x="236462" y="52234"/>
                      <a:pt x="231103" y="50642"/>
                    </a:cubicBezTo>
                    <a:cubicBezTo>
                      <a:pt x="223175" y="48310"/>
                      <a:pt x="215013" y="49243"/>
                      <a:pt x="206617" y="48777"/>
                    </a:cubicBezTo>
                    <a:cubicBezTo>
                      <a:pt x="215013" y="49243"/>
                      <a:pt x="220843" y="53674"/>
                      <a:pt x="228072" y="56006"/>
                    </a:cubicBezTo>
                    <a:lnTo>
                      <a:pt x="228538" y="56006"/>
                    </a:lnTo>
                    <a:cubicBezTo>
                      <a:pt x="223662" y="56231"/>
                      <a:pt x="218818" y="56934"/>
                      <a:pt x="214080" y="58105"/>
                    </a:cubicBezTo>
                    <a:cubicBezTo>
                      <a:pt x="208749" y="56471"/>
                      <a:pt x="203287" y="55300"/>
                      <a:pt x="197756" y="54607"/>
                    </a:cubicBezTo>
                    <a:cubicBezTo>
                      <a:pt x="190293" y="54140"/>
                      <a:pt x="183297" y="55773"/>
                      <a:pt x="176068" y="57172"/>
                    </a:cubicBezTo>
                    <a:cubicBezTo>
                      <a:pt x="182831" y="56472"/>
                      <a:pt x="189127" y="59970"/>
                      <a:pt x="195890" y="60437"/>
                    </a:cubicBezTo>
                    <a:cubicBezTo>
                      <a:pt x="198455" y="60670"/>
                      <a:pt x="201953" y="61136"/>
                      <a:pt x="205451" y="61136"/>
                    </a:cubicBezTo>
                    <a:lnTo>
                      <a:pt x="201953" y="63002"/>
                    </a:lnTo>
                    <a:cubicBezTo>
                      <a:pt x="198520" y="64826"/>
                      <a:pt x="195244" y="66932"/>
                      <a:pt x="192159" y="69298"/>
                    </a:cubicBezTo>
                    <a:cubicBezTo>
                      <a:pt x="187847" y="68558"/>
                      <a:pt x="183453" y="68401"/>
                      <a:pt x="179099" y="68832"/>
                    </a:cubicBezTo>
                    <a:cubicBezTo>
                      <a:pt x="171663" y="69576"/>
                      <a:pt x="164447" y="71796"/>
                      <a:pt x="157878" y="75362"/>
                    </a:cubicBezTo>
                    <a:cubicBezTo>
                      <a:pt x="164641" y="71864"/>
                      <a:pt x="171637" y="75129"/>
                      <a:pt x="178633" y="74662"/>
                    </a:cubicBezTo>
                    <a:lnTo>
                      <a:pt x="187261" y="73963"/>
                    </a:lnTo>
                    <a:cubicBezTo>
                      <a:pt x="185121" y="76289"/>
                      <a:pt x="183171" y="78784"/>
                      <a:pt x="181431" y="81425"/>
                    </a:cubicBezTo>
                    <a:cubicBezTo>
                      <a:pt x="181210" y="82016"/>
                      <a:pt x="180895" y="82567"/>
                      <a:pt x="180499" y="83057"/>
                    </a:cubicBezTo>
                    <a:cubicBezTo>
                      <a:pt x="177502" y="84003"/>
                      <a:pt x="174610" y="85253"/>
                      <a:pt x="171870" y="86789"/>
                    </a:cubicBezTo>
                    <a:cubicBezTo>
                      <a:pt x="165107" y="90753"/>
                      <a:pt x="159744" y="95884"/>
                      <a:pt x="157412" y="102880"/>
                    </a:cubicBezTo>
                    <a:cubicBezTo>
                      <a:pt x="159277" y="97050"/>
                      <a:pt x="169771" y="96583"/>
                      <a:pt x="176068" y="93785"/>
                    </a:cubicBezTo>
                    <a:cubicBezTo>
                      <a:pt x="174953" y="97650"/>
                      <a:pt x="174403" y="101656"/>
                      <a:pt x="174435" y="105678"/>
                    </a:cubicBezTo>
                    <a:cubicBezTo>
                      <a:pt x="174188" y="112354"/>
                      <a:pt x="175548" y="118992"/>
                      <a:pt x="178400" y="125034"/>
                    </a:cubicBezTo>
                    <a:lnTo>
                      <a:pt x="178400" y="125734"/>
                    </a:lnTo>
                    <a:cubicBezTo>
                      <a:pt x="177700" y="124334"/>
                      <a:pt x="170238" y="121769"/>
                      <a:pt x="168139" y="120603"/>
                    </a:cubicBezTo>
                    <a:cubicBezTo>
                      <a:pt x="164007" y="118193"/>
                      <a:pt x="160238" y="115209"/>
                      <a:pt x="156945" y="111741"/>
                    </a:cubicBezTo>
                    <a:cubicBezTo>
                      <a:pt x="151155" y="105701"/>
                      <a:pt x="147829" y="97718"/>
                      <a:pt x="147617" y="89354"/>
                    </a:cubicBezTo>
                    <a:cubicBezTo>
                      <a:pt x="147617" y="75828"/>
                      <a:pt x="156012" y="63235"/>
                      <a:pt x="164874" y="53674"/>
                    </a:cubicBezTo>
                    <a:cubicBezTo>
                      <a:pt x="183997" y="32686"/>
                      <a:pt x="214779" y="13330"/>
                      <a:pt x="243930" y="11464"/>
                    </a:cubicBezTo>
                    <a:cubicBezTo>
                      <a:pt x="247365" y="11223"/>
                      <a:pt x="250818" y="11458"/>
                      <a:pt x="254191" y="12164"/>
                    </a:cubicBezTo>
                    <a:cubicBezTo>
                      <a:pt x="64131" y="-27481"/>
                      <a:pt x="11660" y="40615"/>
                      <a:pt x="0" y="62302"/>
                    </a:cubicBezTo>
                    <a:cubicBezTo>
                      <a:pt x="20988" y="37117"/>
                      <a:pt x="73925" y="14029"/>
                      <a:pt x="148083" y="13796"/>
                    </a:cubicBezTo>
                    <a:cubicBezTo>
                      <a:pt x="119633" y="14962"/>
                      <a:pt x="82320" y="43413"/>
                      <a:pt x="64597" y="65800"/>
                    </a:cubicBezTo>
                    <a:cubicBezTo>
                      <a:pt x="60947" y="69986"/>
                      <a:pt x="57960" y="74705"/>
                      <a:pt x="55735" y="79793"/>
                    </a:cubicBezTo>
                    <a:cubicBezTo>
                      <a:pt x="60633" y="75828"/>
                      <a:pt x="65763" y="72097"/>
                      <a:pt x="70893" y="68366"/>
                    </a:cubicBezTo>
                    <a:cubicBezTo>
                      <a:pt x="100277" y="47144"/>
                      <a:pt x="131759" y="29188"/>
                      <a:pt x="157878" y="28721"/>
                    </a:cubicBezTo>
                    <a:cubicBezTo>
                      <a:pt x="139455" y="34551"/>
                      <a:pt x="114502" y="73729"/>
                      <a:pt x="112637" y="99848"/>
                    </a:cubicBezTo>
                    <a:cubicBezTo>
                      <a:pt x="121732" y="73729"/>
                      <a:pt x="136190" y="62069"/>
                      <a:pt x="148317" y="49243"/>
                    </a:cubicBezTo>
                    <a:cubicBezTo>
                      <a:pt x="139455" y="60437"/>
                      <a:pt x="134325" y="81658"/>
                      <a:pt x="136657" y="95650"/>
                    </a:cubicBezTo>
                    <a:cubicBezTo>
                      <a:pt x="139688" y="115239"/>
                      <a:pt x="162542" y="129465"/>
                      <a:pt x="178633" y="138093"/>
                    </a:cubicBezTo>
                    <a:cubicBezTo>
                      <a:pt x="194724" y="146722"/>
                      <a:pt x="214779" y="156283"/>
                      <a:pt x="232503" y="165611"/>
                    </a:cubicBezTo>
                    <a:cubicBezTo>
                      <a:pt x="250226" y="174939"/>
                      <a:pt x="261886" y="184034"/>
                      <a:pt x="258855" y="202224"/>
                    </a:cubicBezTo>
                    <a:cubicBezTo>
                      <a:pt x="254890" y="226011"/>
                      <a:pt x="229471" y="240936"/>
                      <a:pt x="207317" y="229509"/>
                    </a:cubicBezTo>
                    <a:cubicBezTo>
                      <a:pt x="194257" y="222746"/>
                      <a:pt x="186795" y="208987"/>
                      <a:pt x="179799" y="196627"/>
                    </a:cubicBezTo>
                    <a:cubicBezTo>
                      <a:pt x="174729" y="186837"/>
                      <a:pt x="168204" y="177873"/>
                      <a:pt x="160443" y="170042"/>
                    </a:cubicBezTo>
                    <a:cubicBezTo>
                      <a:pt x="153603" y="163512"/>
                      <a:pt x="143809" y="159548"/>
                      <a:pt x="131060" y="158149"/>
                    </a:cubicBezTo>
                    <a:lnTo>
                      <a:pt x="128261" y="158149"/>
                    </a:lnTo>
                    <a:cubicBezTo>
                      <a:pt x="121312" y="157898"/>
                      <a:pt x="114369" y="158844"/>
                      <a:pt x="107739" y="160947"/>
                    </a:cubicBezTo>
                    <a:lnTo>
                      <a:pt x="107739" y="160947"/>
                    </a:lnTo>
                    <a:cubicBezTo>
                      <a:pt x="100235" y="163268"/>
                      <a:pt x="93477" y="167532"/>
                      <a:pt x="88150" y="173307"/>
                    </a:cubicBezTo>
                    <a:cubicBezTo>
                      <a:pt x="82561" y="179704"/>
                      <a:pt x="79133" y="187702"/>
                      <a:pt x="78356" y="196161"/>
                    </a:cubicBezTo>
                    <a:cubicBezTo>
                      <a:pt x="77663" y="201447"/>
                      <a:pt x="77899" y="206814"/>
                      <a:pt x="79056" y="212019"/>
                    </a:cubicBezTo>
                    <a:lnTo>
                      <a:pt x="79755" y="213651"/>
                    </a:lnTo>
                    <a:cubicBezTo>
                      <a:pt x="82183" y="219198"/>
                      <a:pt x="85490" y="224317"/>
                      <a:pt x="89550" y="228809"/>
                    </a:cubicBezTo>
                    <a:lnTo>
                      <a:pt x="91882" y="231141"/>
                    </a:lnTo>
                    <a:lnTo>
                      <a:pt x="99111" y="237438"/>
                    </a:lnTo>
                    <a:cubicBezTo>
                      <a:pt x="108672" y="244900"/>
                      <a:pt x="113803" y="246066"/>
                      <a:pt x="112637" y="246533"/>
                    </a:cubicBezTo>
                    <a:cubicBezTo>
                      <a:pt x="111471" y="246999"/>
                      <a:pt x="98178" y="250963"/>
                      <a:pt x="93981" y="251430"/>
                    </a:cubicBezTo>
                    <a:lnTo>
                      <a:pt x="132925" y="257027"/>
                    </a:lnTo>
                    <a:lnTo>
                      <a:pt x="114969" y="226710"/>
                    </a:lnTo>
                    <a:lnTo>
                      <a:pt x="115668" y="244201"/>
                    </a:lnTo>
                    <a:cubicBezTo>
                      <a:pt x="108243" y="239835"/>
                      <a:pt x="101683" y="234143"/>
                      <a:pt x="96313" y="227410"/>
                    </a:cubicBezTo>
                    <a:cubicBezTo>
                      <a:pt x="94713" y="225704"/>
                      <a:pt x="93304" y="223827"/>
                      <a:pt x="92115" y="221813"/>
                    </a:cubicBezTo>
                    <a:cubicBezTo>
                      <a:pt x="89254" y="217838"/>
                      <a:pt x="87047" y="213429"/>
                      <a:pt x="85585" y="208754"/>
                    </a:cubicBezTo>
                    <a:cubicBezTo>
                      <a:pt x="84380" y="204752"/>
                      <a:pt x="83983" y="200551"/>
                      <a:pt x="84419" y="196394"/>
                    </a:cubicBezTo>
                    <a:cubicBezTo>
                      <a:pt x="84774" y="190051"/>
                      <a:pt x="87330" y="184030"/>
                      <a:pt x="91648" y="179370"/>
                    </a:cubicBezTo>
                    <a:cubicBezTo>
                      <a:pt x="95394" y="175529"/>
                      <a:pt x="100174" y="172856"/>
                      <a:pt x="105407" y="171674"/>
                    </a:cubicBezTo>
                    <a:lnTo>
                      <a:pt x="106573" y="171674"/>
                    </a:lnTo>
                    <a:cubicBezTo>
                      <a:pt x="111245" y="170668"/>
                      <a:pt x="116037" y="170354"/>
                      <a:pt x="120799" y="170742"/>
                    </a:cubicBezTo>
                    <a:lnTo>
                      <a:pt x="126862" y="171674"/>
                    </a:lnTo>
                    <a:cubicBezTo>
                      <a:pt x="133718" y="172969"/>
                      <a:pt x="140089" y="176114"/>
                      <a:pt x="145285" y="180769"/>
                    </a:cubicBezTo>
                    <a:cubicBezTo>
                      <a:pt x="152386" y="187769"/>
                      <a:pt x="158293" y="195882"/>
                      <a:pt x="162775" y="204789"/>
                    </a:cubicBezTo>
                    <a:cubicBezTo>
                      <a:pt x="166973" y="212252"/>
                      <a:pt x="170004" y="217615"/>
                      <a:pt x="172336" y="221113"/>
                    </a:cubicBezTo>
                    <a:cubicBezTo>
                      <a:pt x="175000" y="225196"/>
                      <a:pt x="178129" y="228952"/>
                      <a:pt x="181665" y="232307"/>
                    </a:cubicBezTo>
                    <a:cubicBezTo>
                      <a:pt x="185725" y="236297"/>
                      <a:pt x="190463" y="239536"/>
                      <a:pt x="195657" y="241869"/>
                    </a:cubicBezTo>
                    <a:cubicBezTo>
                      <a:pt x="207266" y="246838"/>
                      <a:pt x="220075" y="248298"/>
                      <a:pt x="232503" y="246066"/>
                    </a:cubicBezTo>
                    <a:cubicBezTo>
                      <a:pt x="245795" y="244667"/>
                      <a:pt x="262819" y="238604"/>
                      <a:pt x="275412" y="216449"/>
                    </a:cubicBezTo>
                    <a:cubicBezTo>
                      <a:pt x="276585" y="214139"/>
                      <a:pt x="277522" y="211718"/>
                      <a:pt x="278210" y="209220"/>
                    </a:cubicBezTo>
                    <a:cubicBezTo>
                      <a:pt x="278707" y="207853"/>
                      <a:pt x="279097" y="206450"/>
                      <a:pt x="279376" y="205022"/>
                    </a:cubicBezTo>
                    <a:lnTo>
                      <a:pt x="280309" y="205955"/>
                    </a:lnTo>
                    <a:cubicBezTo>
                      <a:pt x="284040" y="210853"/>
                      <a:pt x="291969" y="213185"/>
                      <a:pt x="291969" y="219714"/>
                    </a:cubicBezTo>
                    <a:cubicBezTo>
                      <a:pt x="291668" y="212912"/>
                      <a:pt x="289220" y="206380"/>
                      <a:pt x="284973" y="201058"/>
                    </a:cubicBezTo>
                    <a:cubicBezTo>
                      <a:pt x="283670" y="199135"/>
                      <a:pt x="282100" y="197408"/>
                      <a:pt x="280309" y="195928"/>
                    </a:cubicBezTo>
                    <a:cubicBezTo>
                      <a:pt x="280270" y="193744"/>
                      <a:pt x="280113" y="191565"/>
                      <a:pt x="279843" y="189398"/>
                    </a:cubicBezTo>
                    <a:lnTo>
                      <a:pt x="285440" y="193829"/>
                    </a:lnTo>
                    <a:cubicBezTo>
                      <a:pt x="289637" y="196627"/>
                      <a:pt x="297566" y="196394"/>
                      <a:pt x="298965" y="201758"/>
                    </a:cubicBezTo>
                    <a:close/>
                    <a:moveTo>
                      <a:pt x="269815" y="74196"/>
                    </a:moveTo>
                    <a:lnTo>
                      <a:pt x="269815" y="74196"/>
                    </a:lnTo>
                    <a:lnTo>
                      <a:pt x="272613" y="75129"/>
                    </a:lnTo>
                    <a:cubicBezTo>
                      <a:pt x="272613" y="74196"/>
                      <a:pt x="271914" y="73263"/>
                      <a:pt x="271914" y="72330"/>
                    </a:cubicBezTo>
                    <a:lnTo>
                      <a:pt x="275412" y="74429"/>
                    </a:lnTo>
                    <a:cubicBezTo>
                      <a:pt x="276671" y="75150"/>
                      <a:pt x="277844" y="76011"/>
                      <a:pt x="278910" y="76994"/>
                    </a:cubicBezTo>
                    <a:cubicBezTo>
                      <a:pt x="281242" y="79326"/>
                      <a:pt x="281242" y="82591"/>
                      <a:pt x="281942" y="85623"/>
                    </a:cubicBezTo>
                    <a:cubicBezTo>
                      <a:pt x="279577" y="84668"/>
                      <a:pt x="277436" y="83240"/>
                      <a:pt x="275645" y="81425"/>
                    </a:cubicBezTo>
                    <a:lnTo>
                      <a:pt x="274946" y="80725"/>
                    </a:lnTo>
                    <a:cubicBezTo>
                      <a:pt x="273521" y="79296"/>
                      <a:pt x="271755" y="78253"/>
                      <a:pt x="269815" y="77694"/>
                    </a:cubicBezTo>
                    <a:cubicBezTo>
                      <a:pt x="270617" y="77095"/>
                      <a:pt x="271625" y="76843"/>
                      <a:pt x="272613" y="76994"/>
                    </a:cubicBezTo>
                    <a:cubicBezTo>
                      <a:pt x="272613" y="75362"/>
                      <a:pt x="271214" y="75129"/>
                      <a:pt x="269815" y="74196"/>
                    </a:cubicBezTo>
                    <a:close/>
                  </a:path>
                </a:pathLst>
              </a:custGeom>
              <a:solidFill>
                <a:srgbClr val="049995"/>
              </a:solidFill>
              <a:ln w="2327" cap="flat">
                <a:noFill/>
                <a:prstDash val="solid"/>
                <a:miter/>
              </a:ln>
            </p:spPr>
            <p:txBody>
              <a:bodyPr rtlCol="0" anchor="ctr"/>
              <a:lstStyle/>
              <a:p>
                <a:endParaRPr lang="en-US">
                  <a:latin typeface="Lucida Sans" panose="020B0602030504020204" pitchFamily="34" charset="0"/>
                </a:endParaRPr>
              </a:p>
            </p:txBody>
          </p:sp>
          <p:sp>
            <p:nvSpPr>
              <p:cNvPr id="28" name="Freeform: Shape 27">
                <a:extLst>
                  <a:ext uri="{FF2B5EF4-FFF2-40B4-BE49-F238E27FC236}">
                    <a16:creationId xmlns:a16="http://schemas.microsoft.com/office/drawing/2014/main" id="{C3559205-FC5F-4A08-926E-2631AB75380C}"/>
                  </a:ext>
                </a:extLst>
              </p:cNvPr>
              <p:cNvSpPr/>
              <p:nvPr/>
            </p:nvSpPr>
            <p:spPr>
              <a:xfrm>
                <a:off x="480879" y="6455500"/>
                <a:ext cx="154613" cy="189599"/>
              </a:xfrm>
              <a:custGeom>
                <a:avLst/>
                <a:gdLst>
                  <a:gd name="connsiteX0" fmla="*/ 147151 w 154613"/>
                  <a:gd name="connsiteY0" fmla="*/ 58072 h 189599"/>
                  <a:gd name="connsiteX1" fmla="*/ 126862 w 154613"/>
                  <a:gd name="connsiteY1" fmla="*/ 28222 h 189599"/>
                  <a:gd name="connsiteX2" fmla="*/ 95846 w 154613"/>
                  <a:gd name="connsiteY2" fmla="*/ 7700 h 189599"/>
                  <a:gd name="connsiteX3" fmla="*/ 57368 w 154613"/>
                  <a:gd name="connsiteY3" fmla="*/ 5 h 189599"/>
                  <a:gd name="connsiteX4" fmla="*/ 0 w 154613"/>
                  <a:gd name="connsiteY4" fmla="*/ 5 h 189599"/>
                  <a:gd name="connsiteX5" fmla="*/ 0 w 154613"/>
                  <a:gd name="connsiteY5" fmla="*/ 189598 h 189599"/>
                  <a:gd name="connsiteX6" fmla="*/ 59933 w 154613"/>
                  <a:gd name="connsiteY6" fmla="*/ 189598 h 189599"/>
                  <a:gd name="connsiteX7" fmla="*/ 96779 w 154613"/>
                  <a:gd name="connsiteY7" fmla="*/ 182136 h 189599"/>
                  <a:gd name="connsiteX8" fmla="*/ 147151 w 154613"/>
                  <a:gd name="connsiteY8" fmla="*/ 131298 h 189599"/>
                  <a:gd name="connsiteX9" fmla="*/ 154613 w 154613"/>
                  <a:gd name="connsiteY9" fmla="*/ 93985 h 189599"/>
                  <a:gd name="connsiteX10" fmla="*/ 147151 w 154613"/>
                  <a:gd name="connsiteY10" fmla="*/ 58072 h 189599"/>
                  <a:gd name="connsiteX11" fmla="*/ 127795 w 154613"/>
                  <a:gd name="connsiteY11" fmla="*/ 120804 h 189599"/>
                  <a:gd name="connsiteX12" fmla="*/ 112870 w 154613"/>
                  <a:gd name="connsiteY12" fmla="*/ 145290 h 189599"/>
                  <a:gd name="connsiteX13" fmla="*/ 88150 w 154613"/>
                  <a:gd name="connsiteY13" fmla="*/ 163246 h 189599"/>
                  <a:gd name="connsiteX14" fmla="*/ 53170 w 154613"/>
                  <a:gd name="connsiteY14" fmla="*/ 170243 h 189599"/>
                  <a:gd name="connsiteX15" fmla="*/ 20988 w 154613"/>
                  <a:gd name="connsiteY15" fmla="*/ 170243 h 189599"/>
                  <a:gd name="connsiteX16" fmla="*/ 20988 w 154613"/>
                  <a:gd name="connsiteY16" fmla="*/ 19360 h 189599"/>
                  <a:gd name="connsiteX17" fmla="*/ 53637 w 154613"/>
                  <a:gd name="connsiteY17" fmla="*/ 19360 h 189599"/>
                  <a:gd name="connsiteX18" fmla="*/ 88384 w 154613"/>
                  <a:gd name="connsiteY18" fmla="*/ 26123 h 189599"/>
                  <a:gd name="connsiteX19" fmla="*/ 113103 w 154613"/>
                  <a:gd name="connsiteY19" fmla="*/ 43847 h 189599"/>
                  <a:gd name="connsiteX20" fmla="*/ 127795 w 154613"/>
                  <a:gd name="connsiteY20" fmla="*/ 68100 h 189599"/>
                  <a:gd name="connsiteX21" fmla="*/ 132692 w 154613"/>
                  <a:gd name="connsiteY21" fmla="*/ 93985 h 189599"/>
                  <a:gd name="connsiteX22" fmla="*/ 127795 w 154613"/>
                  <a:gd name="connsiteY22" fmla="*/ 120804 h 18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13" h="189599">
                    <a:moveTo>
                      <a:pt x="147151" y="58072"/>
                    </a:moveTo>
                    <a:cubicBezTo>
                      <a:pt x="142433" y="46876"/>
                      <a:pt x="135537" y="36729"/>
                      <a:pt x="126862" y="28222"/>
                    </a:cubicBezTo>
                    <a:cubicBezTo>
                      <a:pt x="117982" y="19398"/>
                      <a:pt x="107440" y="12423"/>
                      <a:pt x="95846" y="7700"/>
                    </a:cubicBezTo>
                    <a:cubicBezTo>
                      <a:pt x="83692" y="2496"/>
                      <a:pt x="70589" y="-125"/>
                      <a:pt x="57368" y="5"/>
                    </a:cubicBezTo>
                    <a:lnTo>
                      <a:pt x="0" y="5"/>
                    </a:lnTo>
                    <a:lnTo>
                      <a:pt x="0" y="189598"/>
                    </a:lnTo>
                    <a:lnTo>
                      <a:pt x="59933" y="189598"/>
                    </a:lnTo>
                    <a:cubicBezTo>
                      <a:pt x="72597" y="189671"/>
                      <a:pt x="85141" y="187129"/>
                      <a:pt x="96779" y="182136"/>
                    </a:cubicBezTo>
                    <a:cubicBezTo>
                      <a:pt x="119504" y="172330"/>
                      <a:pt x="137554" y="154112"/>
                      <a:pt x="147151" y="131298"/>
                    </a:cubicBezTo>
                    <a:cubicBezTo>
                      <a:pt x="152101" y="119482"/>
                      <a:pt x="154638" y="106796"/>
                      <a:pt x="154613" y="93985"/>
                    </a:cubicBezTo>
                    <a:cubicBezTo>
                      <a:pt x="154637" y="81627"/>
                      <a:pt x="152096" y="69398"/>
                      <a:pt x="147151" y="58072"/>
                    </a:cubicBezTo>
                    <a:close/>
                    <a:moveTo>
                      <a:pt x="127795" y="120804"/>
                    </a:moveTo>
                    <a:cubicBezTo>
                      <a:pt x="124564" y="129909"/>
                      <a:pt x="119482" y="138246"/>
                      <a:pt x="112870" y="145290"/>
                    </a:cubicBezTo>
                    <a:cubicBezTo>
                      <a:pt x="105884" y="152835"/>
                      <a:pt x="97486" y="158936"/>
                      <a:pt x="88150" y="163246"/>
                    </a:cubicBezTo>
                    <a:cubicBezTo>
                      <a:pt x="77151" y="168137"/>
                      <a:pt x="65204" y="170526"/>
                      <a:pt x="53170" y="170243"/>
                    </a:cubicBezTo>
                    <a:lnTo>
                      <a:pt x="20988" y="170243"/>
                    </a:lnTo>
                    <a:lnTo>
                      <a:pt x="20988" y="19360"/>
                    </a:lnTo>
                    <a:lnTo>
                      <a:pt x="53637" y="19360"/>
                    </a:lnTo>
                    <a:cubicBezTo>
                      <a:pt x="65568" y="19119"/>
                      <a:pt x="77414" y="21425"/>
                      <a:pt x="88384" y="26123"/>
                    </a:cubicBezTo>
                    <a:cubicBezTo>
                      <a:pt x="97705" y="30355"/>
                      <a:pt x="106104" y="36377"/>
                      <a:pt x="113103" y="43847"/>
                    </a:cubicBezTo>
                    <a:cubicBezTo>
                      <a:pt x="119510" y="50914"/>
                      <a:pt x="124498" y="59148"/>
                      <a:pt x="127795" y="68100"/>
                    </a:cubicBezTo>
                    <a:cubicBezTo>
                      <a:pt x="130969" y="76364"/>
                      <a:pt x="132628" y="85133"/>
                      <a:pt x="132692" y="93985"/>
                    </a:cubicBezTo>
                    <a:cubicBezTo>
                      <a:pt x="132654" y="103144"/>
                      <a:pt x="130996" y="112223"/>
                      <a:pt x="127795" y="120804"/>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grpSp>
      </p:grpSp>
      <p:sp>
        <p:nvSpPr>
          <p:cNvPr id="29" name="Slide Number Placeholder 5">
            <a:extLst>
              <a:ext uri="{FF2B5EF4-FFF2-40B4-BE49-F238E27FC236}">
                <a16:creationId xmlns:a16="http://schemas.microsoft.com/office/drawing/2014/main" id="{6AAB777A-E817-4E46-AD09-C20F048A4EE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0" y="594360"/>
            <a:ext cx="11155680" cy="685800"/>
          </a:xfrm>
        </p:spPr>
        <p:txBody>
          <a:bodyPr/>
          <a:lstStyle>
            <a:lvl1pPr>
              <a:defRPr>
                <a:latin typeface="Lucida Sans" panose="020B0602030504020204" pitchFamily="34" charset="0"/>
              </a:defRPr>
            </a:lvl1pPr>
          </a:lstStyle>
          <a:p>
            <a:r>
              <a:rPr lang="en-US"/>
              <a:t>Click to Edit Title</a:t>
            </a:r>
          </a:p>
        </p:txBody>
      </p:sp>
      <p:sp>
        <p:nvSpPr>
          <p:cNvPr id="40" name="Subtitle 2">
            <a:extLst>
              <a:ext uri="{FF2B5EF4-FFF2-40B4-BE49-F238E27FC236}">
                <a16:creationId xmlns:a16="http://schemas.microsoft.com/office/drawing/2014/main" id="{70CA5517-6C5A-4742-A8D7-8F27B8AFFDD3}"/>
              </a:ext>
            </a:extLst>
          </p:cNvPr>
          <p:cNvSpPr>
            <a:spLocks noGrp="1"/>
          </p:cNvSpPr>
          <p:nvPr>
            <p:ph type="subTitle" idx="19" hasCustomPrompt="1"/>
          </p:nvPr>
        </p:nvSpPr>
        <p:spPr>
          <a:xfrm>
            <a:off x="0" y="1417320"/>
            <a:ext cx="11155680" cy="387798"/>
          </a:xfrm>
          <a:prstGeom prst="rect">
            <a:avLst/>
          </a:prstGeom>
        </p:spPr>
        <p:txBody>
          <a:bodyPr lIns="585216" tIns="45720" bIns="0">
            <a:spAutoFit/>
          </a:bodyPr>
          <a:lstStyle>
            <a:lvl1pPr marL="0" indent="0" algn="l">
              <a:buNone/>
              <a:defRPr sz="2400" b="0" cap="none" spc="250" normalizeH="0" baseline="0">
                <a:solidFill>
                  <a:schemeClr val="bg2"/>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022E0567-F39C-40E2-A577-0A02BC908338}"/>
              </a:ext>
            </a:extLst>
          </p:cNvPr>
          <p:cNvSpPr>
            <a:spLocks noGrp="1"/>
          </p:cNvSpPr>
          <p:nvPr>
            <p:ph sz="quarter" idx="20"/>
          </p:nvPr>
        </p:nvSpPr>
        <p:spPr>
          <a:xfrm>
            <a:off x="457200" y="1920240"/>
            <a:ext cx="1069848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5019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_Title Subtitle and Content">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6AAB777A-E817-4E46-AD09-C20F048A4EE0}"/>
              </a:ext>
            </a:extLst>
          </p:cNvPr>
          <p:cNvSpPr>
            <a:spLocks noGrp="1"/>
          </p:cNvSpPr>
          <p:nvPr userDrawn="1">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38" name="Title 1">
            <a:extLst>
              <a:ext uri="{FF2B5EF4-FFF2-40B4-BE49-F238E27FC236}">
                <a16:creationId xmlns:a16="http://schemas.microsoft.com/office/drawing/2014/main" id="{E85E148F-8F30-4CE2-9055-114DB62578CD}"/>
              </a:ext>
            </a:extLst>
          </p:cNvPr>
          <p:cNvSpPr>
            <a:spLocks noGrp="1"/>
          </p:cNvSpPr>
          <p:nvPr userDrawn="1">
            <p:ph type="title" hasCustomPrompt="1"/>
          </p:nvPr>
        </p:nvSpPr>
        <p:spPr>
          <a:xfrm>
            <a:off x="0" y="594360"/>
            <a:ext cx="11155680" cy="685800"/>
          </a:xfrm>
        </p:spPr>
        <p:txBody>
          <a:bodyPr>
            <a:spAutoFit/>
          </a:bodyPr>
          <a:lstStyle>
            <a:lvl1pPr>
              <a:defRPr baseline="0">
                <a:latin typeface="Lucida Sans" panose="020B0602030504020204" pitchFamily="34" charset="0"/>
              </a:defRPr>
            </a:lvl1pPr>
          </a:lstStyle>
          <a:p>
            <a:r>
              <a:rPr lang="en-US"/>
              <a:t>Click to Edit Title</a:t>
            </a:r>
          </a:p>
        </p:txBody>
      </p:sp>
      <p:sp>
        <p:nvSpPr>
          <p:cNvPr id="40" name="Subtitle 2">
            <a:extLst>
              <a:ext uri="{FF2B5EF4-FFF2-40B4-BE49-F238E27FC236}">
                <a16:creationId xmlns:a16="http://schemas.microsoft.com/office/drawing/2014/main" id="{70CA5517-6C5A-4742-A8D7-8F27B8AFFDD3}"/>
              </a:ext>
            </a:extLst>
          </p:cNvPr>
          <p:cNvSpPr>
            <a:spLocks noGrp="1"/>
          </p:cNvSpPr>
          <p:nvPr userDrawn="1">
            <p:ph type="subTitle" idx="19" hasCustomPrompt="1"/>
          </p:nvPr>
        </p:nvSpPr>
        <p:spPr>
          <a:xfrm>
            <a:off x="0" y="1417320"/>
            <a:ext cx="11155680" cy="387798"/>
          </a:xfrm>
          <a:prstGeom prst="rect">
            <a:avLst/>
          </a:prstGeom>
        </p:spPr>
        <p:txBody>
          <a:bodyPr lIns="585216" tIns="45720" bIns="0">
            <a:spAutoFit/>
          </a:bodyPr>
          <a:lstStyle>
            <a:lvl1pPr marL="0" indent="0" algn="l">
              <a:buNone/>
              <a:defRPr sz="2400" b="0" cap="none" spc="0" normalizeH="0" baseline="0">
                <a:solidFill>
                  <a:schemeClr val="bg2"/>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022E0567-F39C-40E2-A577-0A02BC908338}"/>
              </a:ext>
            </a:extLst>
          </p:cNvPr>
          <p:cNvSpPr>
            <a:spLocks noGrp="1"/>
          </p:cNvSpPr>
          <p:nvPr userDrawn="1">
            <p:ph sz="quarter" idx="20"/>
          </p:nvPr>
        </p:nvSpPr>
        <p:spPr>
          <a:xfrm>
            <a:off x="457200" y="1920240"/>
            <a:ext cx="10698480" cy="4297680"/>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772C8372-9A2D-78AE-1DB8-2DB066DAC2BF}"/>
              </a:ext>
            </a:extLst>
          </p:cNvPr>
          <p:cNvGrpSpPr/>
          <p:nvPr userDrawn="1"/>
        </p:nvGrpSpPr>
        <p:grpSpPr>
          <a:xfrm>
            <a:off x="110840" y="6288318"/>
            <a:ext cx="11364880" cy="480828"/>
            <a:chOff x="110840" y="6288318"/>
            <a:chExt cx="11364880" cy="480828"/>
          </a:xfrm>
        </p:grpSpPr>
        <p:cxnSp>
          <p:nvCxnSpPr>
            <p:cNvPr id="19" name="Straight Connector 18">
              <a:extLst>
                <a:ext uri="{FF2B5EF4-FFF2-40B4-BE49-F238E27FC236}">
                  <a16:creationId xmlns:a16="http://schemas.microsoft.com/office/drawing/2014/main" id="{CA823681-611E-45A4-A082-6D3D2C9EAC74}"/>
                </a:ext>
              </a:extLst>
            </p:cNvPr>
            <p:cNvCxnSpPr>
              <a:cxnSpLocks/>
              <a:endCxn id="29" idx="1"/>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95CF34FC-84FD-541F-AA33-518A02D987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1443522486"/>
      </p:ext>
    </p:extLst>
  </p:cSld>
  <p:clrMapOvr>
    <a:masterClrMapping/>
  </p:clrMapOvr>
  <p:extLst>
    <p:ext uri="{DCECCB84-F9BA-43D5-87BE-67443E8EF086}">
      <p15:sldGuideLst xmlns:p15="http://schemas.microsoft.com/office/powerpoint/2012/main">
        <p15:guide id="1" pos="703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rk_Title and Subtitle">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6AAB777A-E817-4E46-AD09-C20F048A4EE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0" y="594360"/>
            <a:ext cx="11155680" cy="685800"/>
          </a:xfrm>
        </p:spPr>
        <p:txBody>
          <a:bodyPr>
            <a:spAutoFit/>
          </a:bodyPr>
          <a:lstStyle>
            <a:lvl1pPr>
              <a:defRPr baseline="0">
                <a:latin typeface="Lucida Sans" panose="020B0602030504020204" pitchFamily="34" charset="0"/>
              </a:defRPr>
            </a:lvl1pPr>
          </a:lstStyle>
          <a:p>
            <a:r>
              <a:rPr lang="en-US"/>
              <a:t>Click to Edit Title</a:t>
            </a:r>
          </a:p>
        </p:txBody>
      </p:sp>
      <p:sp>
        <p:nvSpPr>
          <p:cNvPr id="40" name="Subtitle 2">
            <a:extLst>
              <a:ext uri="{FF2B5EF4-FFF2-40B4-BE49-F238E27FC236}">
                <a16:creationId xmlns:a16="http://schemas.microsoft.com/office/drawing/2014/main" id="{70CA5517-6C5A-4742-A8D7-8F27B8AFFDD3}"/>
              </a:ext>
            </a:extLst>
          </p:cNvPr>
          <p:cNvSpPr>
            <a:spLocks noGrp="1"/>
          </p:cNvSpPr>
          <p:nvPr>
            <p:ph type="subTitle" idx="19" hasCustomPrompt="1"/>
          </p:nvPr>
        </p:nvSpPr>
        <p:spPr>
          <a:xfrm>
            <a:off x="0" y="1417320"/>
            <a:ext cx="11155680" cy="387798"/>
          </a:xfrm>
          <a:prstGeom prst="rect">
            <a:avLst/>
          </a:prstGeom>
        </p:spPr>
        <p:txBody>
          <a:bodyPr lIns="585216" tIns="45720" bIns="0">
            <a:spAutoFit/>
          </a:bodyPr>
          <a:lstStyle>
            <a:lvl1pPr marL="0" indent="0" algn="l">
              <a:buNone/>
              <a:defRPr sz="2400" b="0" cap="none" spc="0" normalizeH="0" baseline="0">
                <a:solidFill>
                  <a:schemeClr val="bg2"/>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grpSp>
        <p:nvGrpSpPr>
          <p:cNvPr id="2" name="Group 1">
            <a:extLst>
              <a:ext uri="{FF2B5EF4-FFF2-40B4-BE49-F238E27FC236}">
                <a16:creationId xmlns:a16="http://schemas.microsoft.com/office/drawing/2014/main" id="{B1F4EF7A-1FA1-DF63-654D-586D72F16914}"/>
              </a:ext>
            </a:extLst>
          </p:cNvPr>
          <p:cNvGrpSpPr/>
          <p:nvPr userDrawn="1"/>
        </p:nvGrpSpPr>
        <p:grpSpPr>
          <a:xfrm>
            <a:off x="110840" y="6288318"/>
            <a:ext cx="11364880" cy="480828"/>
            <a:chOff x="110840" y="6288318"/>
            <a:chExt cx="11364880" cy="480828"/>
          </a:xfrm>
        </p:grpSpPr>
        <p:cxnSp>
          <p:nvCxnSpPr>
            <p:cNvPr id="3" name="Straight Connector 2">
              <a:extLst>
                <a:ext uri="{FF2B5EF4-FFF2-40B4-BE49-F238E27FC236}">
                  <a16:creationId xmlns:a16="http://schemas.microsoft.com/office/drawing/2014/main" id="{9D6E29D7-5FF1-AA12-BAB2-E57F6E7F2096}"/>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20DB613B-ACA9-A0F5-4429-1707062C77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640170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_Title Only">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6AAB777A-E817-4E46-AD09-C20F048A4EE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0" y="594360"/>
            <a:ext cx="11155680" cy="685800"/>
          </a:xfrm>
        </p:spPr>
        <p:txBody>
          <a:bodyPr>
            <a:spAutoFit/>
          </a:bodyPr>
          <a:lstStyle>
            <a:lvl1pPr>
              <a:defRPr baseline="0">
                <a:latin typeface="Lucida Sans" panose="020B0602030504020204" pitchFamily="34" charset="0"/>
              </a:defRPr>
            </a:lvl1pPr>
          </a:lstStyle>
          <a:p>
            <a:r>
              <a:rPr lang="en-US"/>
              <a:t>Click to Edit Title</a:t>
            </a:r>
          </a:p>
        </p:txBody>
      </p:sp>
      <p:grpSp>
        <p:nvGrpSpPr>
          <p:cNvPr id="2" name="Group 1">
            <a:extLst>
              <a:ext uri="{FF2B5EF4-FFF2-40B4-BE49-F238E27FC236}">
                <a16:creationId xmlns:a16="http://schemas.microsoft.com/office/drawing/2014/main" id="{7ECA888D-468B-2033-F28B-6EE43B9DFAFF}"/>
              </a:ext>
            </a:extLst>
          </p:cNvPr>
          <p:cNvGrpSpPr/>
          <p:nvPr userDrawn="1"/>
        </p:nvGrpSpPr>
        <p:grpSpPr>
          <a:xfrm>
            <a:off x="110840" y="6288318"/>
            <a:ext cx="11364880" cy="480828"/>
            <a:chOff x="110840" y="6288318"/>
            <a:chExt cx="11364880" cy="480828"/>
          </a:xfrm>
        </p:grpSpPr>
        <p:cxnSp>
          <p:nvCxnSpPr>
            <p:cNvPr id="3" name="Straight Connector 2">
              <a:extLst>
                <a:ext uri="{FF2B5EF4-FFF2-40B4-BE49-F238E27FC236}">
                  <a16:creationId xmlns:a16="http://schemas.microsoft.com/office/drawing/2014/main" id="{B37145D9-68EB-9E3F-0AB2-74920D7B65B7}"/>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514B6E69-7B7A-5A04-BBB5-6970CD7001F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2234883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_Dragos Logo Backgroun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D11B439A-20A9-4ED9-93A3-45B867C4CD02}"/>
              </a:ext>
            </a:extLst>
          </p:cNvPr>
          <p:cNvSpPr/>
          <p:nvPr userDrawn="1"/>
        </p:nvSpPr>
        <p:spPr>
          <a:xfrm>
            <a:off x="0" y="0"/>
            <a:ext cx="6096000" cy="6858000"/>
          </a:xfrm>
          <a:custGeom>
            <a:avLst/>
            <a:gdLst>
              <a:gd name="connsiteX0" fmla="*/ 0 w 6096000"/>
              <a:gd name="connsiteY0" fmla="*/ 6790911 h 6858000"/>
              <a:gd name="connsiteX1" fmla="*/ 58580 w 6096000"/>
              <a:gd name="connsiteY1" fmla="*/ 6858000 h 6858000"/>
              <a:gd name="connsiteX2" fmla="*/ 0 w 6096000"/>
              <a:gd name="connsiteY2" fmla="*/ 6858000 h 6858000"/>
              <a:gd name="connsiteX3" fmla="*/ 539386 w 6096000"/>
              <a:gd name="connsiteY3" fmla="*/ 6742220 h 6858000"/>
              <a:gd name="connsiteX4" fmla="*/ 607784 w 6096000"/>
              <a:gd name="connsiteY4" fmla="*/ 6858000 h 6858000"/>
              <a:gd name="connsiteX5" fmla="*/ 544005 w 6096000"/>
              <a:gd name="connsiteY5" fmla="*/ 6858000 h 6858000"/>
              <a:gd name="connsiteX6" fmla="*/ 940819 w 6096000"/>
              <a:gd name="connsiteY6" fmla="*/ 4666268 h 6858000"/>
              <a:gd name="connsiteX7" fmla="*/ 1025331 w 6096000"/>
              <a:gd name="connsiteY7" fmla="*/ 4666268 h 6858000"/>
              <a:gd name="connsiteX8" fmla="*/ 1912692 w 6096000"/>
              <a:gd name="connsiteY8" fmla="*/ 5026380 h 6858000"/>
              <a:gd name="connsiteX9" fmla="*/ 2497231 w 6096000"/>
              <a:gd name="connsiteY9" fmla="*/ 5831344 h 6858000"/>
              <a:gd name="connsiteX10" fmla="*/ 3328260 w 6096000"/>
              <a:gd name="connsiteY10" fmla="*/ 6826953 h 6858000"/>
              <a:gd name="connsiteX11" fmla="*/ 3398786 w 6096000"/>
              <a:gd name="connsiteY11" fmla="*/ 6858000 h 6858000"/>
              <a:gd name="connsiteX12" fmla="*/ 2503378 w 6096000"/>
              <a:gd name="connsiteY12" fmla="*/ 6858000 h 6858000"/>
              <a:gd name="connsiteX13" fmla="*/ 2402843 w 6096000"/>
              <a:gd name="connsiteY13" fmla="*/ 6750477 h 6858000"/>
              <a:gd name="connsiteX14" fmla="*/ 2271869 w 6096000"/>
              <a:gd name="connsiteY14" fmla="*/ 6572752 h 6858000"/>
              <a:gd name="connsiteX15" fmla="*/ 1983123 w 6096000"/>
              <a:gd name="connsiteY15" fmla="*/ 6078480 h 6858000"/>
              <a:gd name="connsiteX16" fmla="*/ 1454927 w 6096000"/>
              <a:gd name="connsiteY16" fmla="*/ 5351190 h 6858000"/>
              <a:gd name="connsiteX17" fmla="*/ 898563 w 6096000"/>
              <a:gd name="connsiteY17" fmla="*/ 5075806 h 6858000"/>
              <a:gd name="connsiteX18" fmla="*/ 715451 w 6096000"/>
              <a:gd name="connsiteY18" fmla="*/ 5047563 h 6858000"/>
              <a:gd name="connsiteX19" fmla="*/ 285855 w 6096000"/>
              <a:gd name="connsiteY19" fmla="*/ 5075806 h 6858000"/>
              <a:gd name="connsiteX20" fmla="*/ 250640 w 6096000"/>
              <a:gd name="connsiteY20" fmla="*/ 5075806 h 6858000"/>
              <a:gd name="connsiteX21" fmla="*/ 26035 w 6096000"/>
              <a:gd name="connsiteY21" fmla="*/ 5162110 h 6858000"/>
              <a:gd name="connsiteX22" fmla="*/ 0 w 6096000"/>
              <a:gd name="connsiteY22" fmla="*/ 5179278 h 6858000"/>
              <a:gd name="connsiteX23" fmla="*/ 0 w 6096000"/>
              <a:gd name="connsiteY23" fmla="*/ 4899333 h 6858000"/>
              <a:gd name="connsiteX24" fmla="*/ 613 w 6096000"/>
              <a:gd name="connsiteY24" fmla="*/ 4898886 h 6858000"/>
              <a:gd name="connsiteX25" fmla="*/ 321071 w 6096000"/>
              <a:gd name="connsiteY25" fmla="*/ 4750995 h 6858000"/>
              <a:gd name="connsiteX26" fmla="*/ 940819 w 6096000"/>
              <a:gd name="connsiteY26" fmla="*/ 4666268 h 6858000"/>
              <a:gd name="connsiteX27" fmla="*/ 5279059 w 6096000"/>
              <a:gd name="connsiteY27" fmla="*/ 2067789 h 6858000"/>
              <a:gd name="connsiteX28" fmla="*/ 5300187 w 6096000"/>
              <a:gd name="connsiteY28" fmla="*/ 2152523 h 6858000"/>
              <a:gd name="connsiteX29" fmla="*/ 5215680 w 6096000"/>
              <a:gd name="connsiteY29" fmla="*/ 2124280 h 6858000"/>
              <a:gd name="connsiteX30" fmla="*/ 5300187 w 6096000"/>
              <a:gd name="connsiteY30" fmla="*/ 2209014 h 6858000"/>
              <a:gd name="connsiteX31" fmla="*/ 5215680 w 6096000"/>
              <a:gd name="connsiteY31" fmla="*/ 2230198 h 6858000"/>
              <a:gd name="connsiteX32" fmla="*/ 5370611 w 6096000"/>
              <a:gd name="connsiteY32" fmla="*/ 2321990 h 6858000"/>
              <a:gd name="connsiteX33" fmla="*/ 5391745 w 6096000"/>
              <a:gd name="connsiteY33" fmla="*/ 2343174 h 6858000"/>
              <a:gd name="connsiteX34" fmla="*/ 5581892 w 6096000"/>
              <a:gd name="connsiteY34" fmla="*/ 2470274 h 6858000"/>
              <a:gd name="connsiteX35" fmla="*/ 5490339 w 6096000"/>
              <a:gd name="connsiteY35" fmla="*/ 2209014 h 6858000"/>
              <a:gd name="connsiteX36" fmla="*/ 5384699 w 6096000"/>
              <a:gd name="connsiteY36" fmla="*/ 2131339 h 6858000"/>
              <a:gd name="connsiteX37" fmla="*/ 34281 w 6096000"/>
              <a:gd name="connsiteY37" fmla="*/ 0 h 6858000"/>
              <a:gd name="connsiteX38" fmla="*/ 3303417 w 6096000"/>
              <a:gd name="connsiteY38" fmla="*/ 0 h 6858000"/>
              <a:gd name="connsiteX39" fmla="*/ 3715604 w 6096000"/>
              <a:gd name="connsiteY39" fmla="*/ 58056 h 6858000"/>
              <a:gd name="connsiteX40" fmla="*/ 4743822 w 6096000"/>
              <a:gd name="connsiteY40" fmla="*/ 246038 h 6858000"/>
              <a:gd name="connsiteX41" fmla="*/ 4433948 w 6096000"/>
              <a:gd name="connsiteY41" fmla="*/ 224855 h 6858000"/>
              <a:gd name="connsiteX42" fmla="*/ 2046507 w 6096000"/>
              <a:gd name="connsiteY42" fmla="*/ 1502908 h 6858000"/>
              <a:gd name="connsiteX43" fmla="*/ 1525352 w 6096000"/>
              <a:gd name="connsiteY43" fmla="*/ 2583250 h 6858000"/>
              <a:gd name="connsiteX44" fmla="*/ 1807058 w 6096000"/>
              <a:gd name="connsiteY44" fmla="*/ 3261114 h 6858000"/>
              <a:gd name="connsiteX45" fmla="*/ 2145101 w 6096000"/>
              <a:gd name="connsiteY45" fmla="*/ 3529434 h 6858000"/>
              <a:gd name="connsiteX46" fmla="*/ 2454975 w 6096000"/>
              <a:gd name="connsiteY46" fmla="*/ 3684777 h 6858000"/>
              <a:gd name="connsiteX47" fmla="*/ 2454975 w 6096000"/>
              <a:gd name="connsiteY47" fmla="*/ 3663593 h 6858000"/>
              <a:gd name="connsiteX48" fmla="*/ 2335253 w 6096000"/>
              <a:gd name="connsiteY48" fmla="*/ 3077523 h 6858000"/>
              <a:gd name="connsiteX49" fmla="*/ 2384550 w 6096000"/>
              <a:gd name="connsiteY49" fmla="*/ 2717410 h 6858000"/>
              <a:gd name="connsiteX50" fmla="*/ 1821139 w 6096000"/>
              <a:gd name="connsiteY50" fmla="*/ 2992795 h 6858000"/>
              <a:gd name="connsiteX51" fmla="*/ 2257782 w 6096000"/>
              <a:gd name="connsiteY51" fmla="*/ 2505576 h 6858000"/>
              <a:gd name="connsiteX52" fmla="*/ 2518359 w 6096000"/>
              <a:gd name="connsiteY52" fmla="*/ 2392600 h 6858000"/>
              <a:gd name="connsiteX53" fmla="*/ 2546528 w 6096000"/>
              <a:gd name="connsiteY53" fmla="*/ 2343174 h 6858000"/>
              <a:gd name="connsiteX54" fmla="*/ 2722593 w 6096000"/>
              <a:gd name="connsiteY54" fmla="*/ 2117221 h 6858000"/>
              <a:gd name="connsiteX55" fmla="*/ 2462022 w 6096000"/>
              <a:gd name="connsiteY55" fmla="*/ 2138404 h 6858000"/>
              <a:gd name="connsiteX56" fmla="*/ 1835226 w 6096000"/>
              <a:gd name="connsiteY56" fmla="*/ 2159588 h 6858000"/>
              <a:gd name="connsiteX57" fmla="*/ 2476103 w 6096000"/>
              <a:gd name="connsiteY57" fmla="*/ 1961878 h 6858000"/>
              <a:gd name="connsiteX58" fmla="*/ 2870489 w 6096000"/>
              <a:gd name="connsiteY58" fmla="*/ 1975996 h 6858000"/>
              <a:gd name="connsiteX59" fmla="*/ 3166282 w 6096000"/>
              <a:gd name="connsiteY59" fmla="*/ 1785351 h 6858000"/>
              <a:gd name="connsiteX60" fmla="*/ 3271917 w 6096000"/>
              <a:gd name="connsiteY60" fmla="*/ 1728860 h 6858000"/>
              <a:gd name="connsiteX61" fmla="*/ 2983171 w 6096000"/>
              <a:gd name="connsiteY61" fmla="*/ 1707677 h 6858000"/>
              <a:gd name="connsiteX62" fmla="*/ 2384550 w 6096000"/>
              <a:gd name="connsiteY62" fmla="*/ 1608825 h 6858000"/>
              <a:gd name="connsiteX63" fmla="*/ 3039514 w 6096000"/>
              <a:gd name="connsiteY63" fmla="*/ 1531150 h 6858000"/>
              <a:gd name="connsiteX64" fmla="*/ 3532494 w 6096000"/>
              <a:gd name="connsiteY64" fmla="*/ 1637067 h 6858000"/>
              <a:gd name="connsiteX65" fmla="*/ 3969137 w 6096000"/>
              <a:gd name="connsiteY65" fmla="*/ 1573517 h 6858000"/>
              <a:gd name="connsiteX66" fmla="*/ 3955049 w 6096000"/>
              <a:gd name="connsiteY66" fmla="*/ 1573517 h 6858000"/>
              <a:gd name="connsiteX67" fmla="*/ 3307132 w 6096000"/>
              <a:gd name="connsiteY67" fmla="*/ 1354624 h 6858000"/>
              <a:gd name="connsiteX68" fmla="*/ 4046602 w 6096000"/>
              <a:gd name="connsiteY68" fmla="*/ 1411115 h 6858000"/>
              <a:gd name="connsiteX69" fmla="*/ 4511419 w 6096000"/>
              <a:gd name="connsiteY69" fmla="*/ 1608825 h 6858000"/>
              <a:gd name="connsiteX70" fmla="*/ 4771991 w 6096000"/>
              <a:gd name="connsiteY70" fmla="*/ 1672375 h 6858000"/>
              <a:gd name="connsiteX71" fmla="*/ 4793119 w 6096000"/>
              <a:gd name="connsiteY71" fmla="*/ 1672375 h 6858000"/>
              <a:gd name="connsiteX72" fmla="*/ 4842416 w 6096000"/>
              <a:gd name="connsiteY72" fmla="*/ 1686493 h 6858000"/>
              <a:gd name="connsiteX73" fmla="*/ 4905800 w 6096000"/>
              <a:gd name="connsiteY73" fmla="*/ 1707677 h 6858000"/>
              <a:gd name="connsiteX74" fmla="*/ 4687485 w 6096000"/>
              <a:gd name="connsiteY74" fmla="*/ 1524091 h 6858000"/>
              <a:gd name="connsiteX75" fmla="*/ 4194499 w 6096000"/>
              <a:gd name="connsiteY75" fmla="*/ 1079245 h 6858000"/>
              <a:gd name="connsiteX76" fmla="*/ 4842416 w 6096000"/>
              <a:gd name="connsiteY76" fmla="*/ 1418174 h 6858000"/>
              <a:gd name="connsiteX77" fmla="*/ 5018481 w 6096000"/>
              <a:gd name="connsiteY77" fmla="*/ 1587641 h 6858000"/>
              <a:gd name="connsiteX78" fmla="*/ 4912847 w 6096000"/>
              <a:gd name="connsiteY78" fmla="*/ 1022754 h 6858000"/>
              <a:gd name="connsiteX79" fmla="*/ 5764998 w 6096000"/>
              <a:gd name="connsiteY79" fmla="*/ 2088973 h 6858000"/>
              <a:gd name="connsiteX80" fmla="*/ 6053744 w 6096000"/>
              <a:gd name="connsiteY80" fmla="*/ 3352907 h 6858000"/>
              <a:gd name="connsiteX81" fmla="*/ 4941015 w 6096000"/>
              <a:gd name="connsiteY81" fmla="*/ 2540884 h 6858000"/>
              <a:gd name="connsiteX82" fmla="*/ 4842416 w 6096000"/>
              <a:gd name="connsiteY82" fmla="*/ 2590310 h 6858000"/>
              <a:gd name="connsiteX83" fmla="*/ 4567757 w 6096000"/>
              <a:gd name="connsiteY83" fmla="*/ 2675044 h 6858000"/>
              <a:gd name="connsiteX84" fmla="*/ 4884672 w 6096000"/>
              <a:gd name="connsiteY84" fmla="*/ 2491458 h 6858000"/>
              <a:gd name="connsiteX85" fmla="*/ 4884672 w 6096000"/>
              <a:gd name="connsiteY85" fmla="*/ 2399665 h 6858000"/>
              <a:gd name="connsiteX86" fmla="*/ 4877631 w 6096000"/>
              <a:gd name="connsiteY86" fmla="*/ 2378481 h 6858000"/>
              <a:gd name="connsiteX87" fmla="*/ 4863550 w 6096000"/>
              <a:gd name="connsiteY87" fmla="*/ 2364357 h 6858000"/>
              <a:gd name="connsiteX88" fmla="*/ 4743822 w 6096000"/>
              <a:gd name="connsiteY88" fmla="*/ 2378481 h 6858000"/>
              <a:gd name="connsiteX89" fmla="*/ 4455076 w 6096000"/>
              <a:gd name="connsiteY89" fmla="*/ 2371416 h 6858000"/>
              <a:gd name="connsiteX90" fmla="*/ 4828334 w 6096000"/>
              <a:gd name="connsiteY90" fmla="*/ 2300807 h 6858000"/>
              <a:gd name="connsiteX91" fmla="*/ 4687485 w 6096000"/>
              <a:gd name="connsiteY91" fmla="*/ 2138404 h 6858000"/>
              <a:gd name="connsiteX92" fmla="*/ 4412820 w 6096000"/>
              <a:gd name="connsiteY92" fmla="*/ 1947754 h 6858000"/>
              <a:gd name="connsiteX93" fmla="*/ 3124026 w 6096000"/>
              <a:gd name="connsiteY93" fmla="*/ 2371416 h 6858000"/>
              <a:gd name="connsiteX94" fmla="*/ 4863550 w 6096000"/>
              <a:gd name="connsiteY94" fmla="*/ 4581534 h 6858000"/>
              <a:gd name="connsiteX95" fmla="*/ 4926928 w 6096000"/>
              <a:gd name="connsiteY95" fmla="*/ 4623901 h 6858000"/>
              <a:gd name="connsiteX96" fmla="*/ 5166378 w 6096000"/>
              <a:gd name="connsiteY96" fmla="*/ 4567410 h 6858000"/>
              <a:gd name="connsiteX97" fmla="*/ 5673445 w 6096000"/>
              <a:gd name="connsiteY97" fmla="*/ 4652143 h 6858000"/>
              <a:gd name="connsiteX98" fmla="*/ 5208634 w 6096000"/>
              <a:gd name="connsiteY98" fmla="*/ 4743936 h 6858000"/>
              <a:gd name="connsiteX99" fmla="*/ 5095953 w 6096000"/>
              <a:gd name="connsiteY99" fmla="*/ 4758061 h 6858000"/>
              <a:gd name="connsiteX100" fmla="*/ 5321315 w 6096000"/>
              <a:gd name="connsiteY100" fmla="*/ 5005197 h 6858000"/>
              <a:gd name="connsiteX101" fmla="*/ 5560764 w 6096000"/>
              <a:gd name="connsiteY101" fmla="*/ 4998137 h 6858000"/>
              <a:gd name="connsiteX102" fmla="*/ 6011488 w 6096000"/>
              <a:gd name="connsiteY102" fmla="*/ 5188782 h 6858000"/>
              <a:gd name="connsiteX103" fmla="*/ 5574851 w 6096000"/>
              <a:gd name="connsiteY103" fmla="*/ 5181723 h 6858000"/>
              <a:gd name="connsiteX104" fmla="*/ 5412868 w 6096000"/>
              <a:gd name="connsiteY104" fmla="*/ 5160540 h 6858000"/>
              <a:gd name="connsiteX105" fmla="*/ 5483298 w 6096000"/>
              <a:gd name="connsiteY105" fmla="*/ 5379433 h 6858000"/>
              <a:gd name="connsiteX106" fmla="*/ 5793166 w 6096000"/>
              <a:gd name="connsiteY106" fmla="*/ 5541835 h 6858000"/>
              <a:gd name="connsiteX107" fmla="*/ 6096000 w 6096000"/>
              <a:gd name="connsiteY107" fmla="*/ 5986687 h 6858000"/>
              <a:gd name="connsiteX108" fmla="*/ 5687532 w 6096000"/>
              <a:gd name="connsiteY108" fmla="*/ 5746610 h 6858000"/>
              <a:gd name="connsiteX109" fmla="*/ 5518508 w 6096000"/>
              <a:gd name="connsiteY109" fmla="*/ 5612451 h 6858000"/>
              <a:gd name="connsiteX110" fmla="*/ 5532595 w 6096000"/>
              <a:gd name="connsiteY110" fmla="*/ 5810161 h 6858000"/>
              <a:gd name="connsiteX111" fmla="*/ 5673445 w 6096000"/>
              <a:gd name="connsiteY111" fmla="*/ 5965504 h 6858000"/>
              <a:gd name="connsiteX112" fmla="*/ 5884725 w 6096000"/>
              <a:gd name="connsiteY112" fmla="*/ 6530385 h 6858000"/>
              <a:gd name="connsiteX113" fmla="*/ 5532595 w 6096000"/>
              <a:gd name="connsiteY113" fmla="*/ 6113782 h 6858000"/>
              <a:gd name="connsiteX114" fmla="*/ 5504420 w 6096000"/>
              <a:gd name="connsiteY114" fmla="*/ 6085539 h 6858000"/>
              <a:gd name="connsiteX115" fmla="*/ 5469211 w 6096000"/>
              <a:gd name="connsiteY115" fmla="*/ 6212640 h 6858000"/>
              <a:gd name="connsiteX116" fmla="*/ 5384699 w 6096000"/>
              <a:gd name="connsiteY116" fmla="*/ 6431533 h 6858000"/>
              <a:gd name="connsiteX117" fmla="*/ 5078236 w 6096000"/>
              <a:gd name="connsiteY117" fmla="*/ 6848687 h 6858000"/>
              <a:gd name="connsiteX118" fmla="*/ 5068665 w 6096000"/>
              <a:gd name="connsiteY118" fmla="*/ 6858000 h 6858000"/>
              <a:gd name="connsiteX119" fmla="*/ 4219826 w 6096000"/>
              <a:gd name="connsiteY119" fmla="*/ 6858000 h 6858000"/>
              <a:gd name="connsiteX120" fmla="*/ 4312462 w 6096000"/>
              <a:gd name="connsiteY120" fmla="*/ 6813714 h 6858000"/>
              <a:gd name="connsiteX121" fmla="*/ 4884672 w 6096000"/>
              <a:gd name="connsiteY121" fmla="*/ 6000806 h 6858000"/>
              <a:gd name="connsiteX122" fmla="*/ 4088858 w 6096000"/>
              <a:gd name="connsiteY122" fmla="*/ 4892220 h 6858000"/>
              <a:gd name="connsiteX123" fmla="*/ 2462022 w 6096000"/>
              <a:gd name="connsiteY123" fmla="*/ 4059013 h 6858000"/>
              <a:gd name="connsiteX124" fmla="*/ 1194350 w 6096000"/>
              <a:gd name="connsiteY124" fmla="*/ 2773902 h 6858000"/>
              <a:gd name="connsiteX125" fmla="*/ 1546480 w 6096000"/>
              <a:gd name="connsiteY125" fmla="*/ 1368748 h 6858000"/>
              <a:gd name="connsiteX126" fmla="*/ 468961 w 6096000"/>
              <a:gd name="connsiteY126" fmla="*/ 2900996 h 6858000"/>
              <a:gd name="connsiteX127" fmla="*/ 1835226 w 6096000"/>
              <a:gd name="connsiteY127" fmla="*/ 747370 h 6858000"/>
              <a:gd name="connsiteX128" fmla="*/ 221480 w 6096000"/>
              <a:gd name="connsiteY128" fmla="*/ 1289296 h 6858000"/>
              <a:gd name="connsiteX129" fmla="*/ 0 w 6096000"/>
              <a:gd name="connsiteY129" fmla="*/ 1421043 h 6858000"/>
              <a:gd name="connsiteX130" fmla="*/ 0 w 6096000"/>
              <a:gd name="connsiteY130" fmla="*/ 951463 h 6858000"/>
              <a:gd name="connsiteX131" fmla="*/ 157329 w 6096000"/>
              <a:gd name="connsiteY131" fmla="*/ 841815 h 6858000"/>
              <a:gd name="connsiteX132" fmla="*/ 1539440 w 6096000"/>
              <a:gd name="connsiteY132" fmla="*/ 295464 h 6858000"/>
              <a:gd name="connsiteX133" fmla="*/ 349421 w 6096000"/>
              <a:gd name="connsiteY133" fmla="*/ 368275 h 6858000"/>
              <a:gd name="connsiteX134" fmla="*/ 0 w 6096000"/>
              <a:gd name="connsiteY134" fmla="*/ 418530 h 6858000"/>
              <a:gd name="connsiteX135" fmla="*/ 0 w 6096000"/>
              <a:gd name="connsiteY135" fmla="*/ 59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6000" h="6858000">
                <a:moveTo>
                  <a:pt x="0" y="6790911"/>
                </a:moveTo>
                <a:lnTo>
                  <a:pt x="58580" y="6858000"/>
                </a:lnTo>
                <a:lnTo>
                  <a:pt x="0" y="6858000"/>
                </a:lnTo>
                <a:close/>
                <a:moveTo>
                  <a:pt x="539386" y="6742220"/>
                </a:moveTo>
                <a:lnTo>
                  <a:pt x="607784" y="6858000"/>
                </a:lnTo>
                <a:lnTo>
                  <a:pt x="544005" y="6858000"/>
                </a:lnTo>
                <a:close/>
                <a:moveTo>
                  <a:pt x="940819" y="4666268"/>
                </a:moveTo>
                <a:lnTo>
                  <a:pt x="1025331" y="4666268"/>
                </a:lnTo>
                <a:cubicBezTo>
                  <a:pt x="1410344" y="4708634"/>
                  <a:pt x="1706137" y="4828670"/>
                  <a:pt x="1912692" y="5026380"/>
                </a:cubicBezTo>
                <a:cubicBezTo>
                  <a:pt x="2147072" y="5263492"/>
                  <a:pt x="2344126" y="5534905"/>
                  <a:pt x="2497231" y="5831344"/>
                </a:cubicBezTo>
                <a:cubicBezTo>
                  <a:pt x="2708512" y="6205581"/>
                  <a:pt x="2933874" y="6622184"/>
                  <a:pt x="3328260" y="6826953"/>
                </a:cubicBezTo>
                <a:lnTo>
                  <a:pt x="3398786" y="6858000"/>
                </a:lnTo>
                <a:lnTo>
                  <a:pt x="2503378" y="6858000"/>
                </a:lnTo>
                <a:lnTo>
                  <a:pt x="2402843" y="6750477"/>
                </a:lnTo>
                <a:cubicBezTo>
                  <a:pt x="2355815" y="6693892"/>
                  <a:pt x="2312081" y="6634554"/>
                  <a:pt x="2271869" y="6572752"/>
                </a:cubicBezTo>
                <a:cubicBezTo>
                  <a:pt x="2201444" y="6466835"/>
                  <a:pt x="2109891" y="6304433"/>
                  <a:pt x="1983123" y="6078480"/>
                </a:cubicBezTo>
                <a:cubicBezTo>
                  <a:pt x="1847762" y="5808786"/>
                  <a:pt x="1669375" y="5563112"/>
                  <a:pt x="1454927" y="5351190"/>
                </a:cubicBezTo>
                <a:cubicBezTo>
                  <a:pt x="1298019" y="5210235"/>
                  <a:pt x="1105614" y="5115003"/>
                  <a:pt x="898563" y="5075806"/>
                </a:cubicBezTo>
                <a:lnTo>
                  <a:pt x="715451" y="5047563"/>
                </a:lnTo>
                <a:cubicBezTo>
                  <a:pt x="571644" y="5035814"/>
                  <a:pt x="426921" y="5045329"/>
                  <a:pt x="285855" y="5075806"/>
                </a:cubicBezTo>
                <a:lnTo>
                  <a:pt x="250640" y="5075806"/>
                </a:lnTo>
                <a:cubicBezTo>
                  <a:pt x="171623" y="5093688"/>
                  <a:pt x="96021" y="5122865"/>
                  <a:pt x="26035" y="5162110"/>
                </a:cubicBezTo>
                <a:lnTo>
                  <a:pt x="0" y="5179278"/>
                </a:lnTo>
                <a:lnTo>
                  <a:pt x="0" y="4899333"/>
                </a:lnTo>
                <a:lnTo>
                  <a:pt x="613" y="4898886"/>
                </a:lnTo>
                <a:cubicBezTo>
                  <a:pt x="100072" y="4835968"/>
                  <a:pt x="207754" y="4786125"/>
                  <a:pt x="321071" y="4750995"/>
                </a:cubicBezTo>
                <a:cubicBezTo>
                  <a:pt x="521291" y="4687322"/>
                  <a:pt x="730944" y="4658659"/>
                  <a:pt x="940819" y="4666268"/>
                </a:cubicBezTo>
                <a:close/>
                <a:moveTo>
                  <a:pt x="5279059" y="2067789"/>
                </a:moveTo>
                <a:cubicBezTo>
                  <a:pt x="5279059" y="2096038"/>
                  <a:pt x="5300187" y="2124280"/>
                  <a:pt x="5300187" y="2152523"/>
                </a:cubicBezTo>
                <a:lnTo>
                  <a:pt x="5215680" y="2124280"/>
                </a:lnTo>
                <a:cubicBezTo>
                  <a:pt x="5257930" y="2152523"/>
                  <a:pt x="5300187" y="2159588"/>
                  <a:pt x="5300187" y="2209014"/>
                </a:cubicBezTo>
                <a:cubicBezTo>
                  <a:pt x="5270326" y="2204429"/>
                  <a:pt x="5239906" y="2212061"/>
                  <a:pt x="5215680" y="2230198"/>
                </a:cubicBezTo>
                <a:cubicBezTo>
                  <a:pt x="5274269" y="2247117"/>
                  <a:pt x="5327585" y="2278705"/>
                  <a:pt x="5370611" y="2321990"/>
                </a:cubicBezTo>
                <a:lnTo>
                  <a:pt x="5391745" y="2343174"/>
                </a:lnTo>
                <a:cubicBezTo>
                  <a:pt x="5445825" y="2398115"/>
                  <a:pt x="5510481" y="2441371"/>
                  <a:pt x="5581892" y="2470274"/>
                </a:cubicBezTo>
                <a:cubicBezTo>
                  <a:pt x="5560764" y="2378481"/>
                  <a:pt x="5560764" y="2279624"/>
                  <a:pt x="5490339" y="2209014"/>
                </a:cubicBezTo>
                <a:cubicBezTo>
                  <a:pt x="5458151" y="2179239"/>
                  <a:pt x="5422732" y="2153184"/>
                  <a:pt x="5384699" y="2131339"/>
                </a:cubicBezTo>
                <a:close/>
                <a:moveTo>
                  <a:pt x="34281" y="0"/>
                </a:moveTo>
                <a:lnTo>
                  <a:pt x="3303417" y="0"/>
                </a:lnTo>
                <a:lnTo>
                  <a:pt x="3715604" y="58056"/>
                </a:lnTo>
                <a:cubicBezTo>
                  <a:pt x="4042588" y="108733"/>
                  <a:pt x="4385090" y="171014"/>
                  <a:pt x="4743822" y="246038"/>
                </a:cubicBezTo>
                <a:cubicBezTo>
                  <a:pt x="4641985" y="224668"/>
                  <a:pt x="4537687" y="217538"/>
                  <a:pt x="4433948" y="224855"/>
                </a:cubicBezTo>
                <a:cubicBezTo>
                  <a:pt x="3553622" y="281340"/>
                  <a:pt x="2623999" y="867411"/>
                  <a:pt x="2046507" y="1502908"/>
                </a:cubicBezTo>
                <a:cubicBezTo>
                  <a:pt x="1778889" y="1792411"/>
                  <a:pt x="1525352" y="2173706"/>
                  <a:pt x="1525352" y="2583250"/>
                </a:cubicBezTo>
                <a:cubicBezTo>
                  <a:pt x="1531763" y="2836504"/>
                  <a:pt x="1632188" y="3078230"/>
                  <a:pt x="1807058" y="3261114"/>
                </a:cubicBezTo>
                <a:cubicBezTo>
                  <a:pt x="1906497" y="3366119"/>
                  <a:pt x="2020310" y="3456455"/>
                  <a:pt x="2145101" y="3529434"/>
                </a:cubicBezTo>
                <a:cubicBezTo>
                  <a:pt x="2208485" y="3564741"/>
                  <a:pt x="2433847" y="3642410"/>
                  <a:pt x="2454975" y="3684777"/>
                </a:cubicBezTo>
                <a:lnTo>
                  <a:pt x="2454975" y="3663593"/>
                </a:lnTo>
                <a:cubicBezTo>
                  <a:pt x="2368847" y="3480657"/>
                  <a:pt x="2327787" y="3279672"/>
                  <a:pt x="2335253" y="3077523"/>
                </a:cubicBezTo>
                <a:cubicBezTo>
                  <a:pt x="2334267" y="2955738"/>
                  <a:pt x="2350886" y="2834440"/>
                  <a:pt x="2384550" y="2717410"/>
                </a:cubicBezTo>
                <a:cubicBezTo>
                  <a:pt x="2194398" y="2802144"/>
                  <a:pt x="1877483" y="2816268"/>
                  <a:pt x="1821139" y="2992795"/>
                </a:cubicBezTo>
                <a:cubicBezTo>
                  <a:pt x="1891570" y="2780960"/>
                  <a:pt x="2053548" y="2625617"/>
                  <a:pt x="2257782" y="2505576"/>
                </a:cubicBezTo>
                <a:cubicBezTo>
                  <a:pt x="2340532" y="2459086"/>
                  <a:pt x="2427862" y="2421229"/>
                  <a:pt x="2518359" y="2392600"/>
                </a:cubicBezTo>
                <a:cubicBezTo>
                  <a:pt x="2530335" y="2377756"/>
                  <a:pt x="2539837" y="2361065"/>
                  <a:pt x="2546528" y="2343174"/>
                </a:cubicBezTo>
                <a:cubicBezTo>
                  <a:pt x="2599068" y="2263213"/>
                  <a:pt x="2657943" y="2187649"/>
                  <a:pt x="2722593" y="2117221"/>
                </a:cubicBezTo>
                <a:lnTo>
                  <a:pt x="2462022" y="2138404"/>
                </a:lnTo>
                <a:cubicBezTo>
                  <a:pt x="2250741" y="2152523"/>
                  <a:pt x="2039460" y="2053671"/>
                  <a:pt x="1835226" y="2159588"/>
                </a:cubicBezTo>
                <a:cubicBezTo>
                  <a:pt x="2033616" y="2051606"/>
                  <a:pt x="2251517" y="1984395"/>
                  <a:pt x="2476103" y="1961878"/>
                </a:cubicBezTo>
                <a:cubicBezTo>
                  <a:pt x="2607590" y="1948812"/>
                  <a:pt x="2740274" y="1953567"/>
                  <a:pt x="2870489" y="1975996"/>
                </a:cubicBezTo>
                <a:cubicBezTo>
                  <a:pt x="2963664" y="1904340"/>
                  <a:pt x="3062614" y="1840573"/>
                  <a:pt x="3166282" y="1785351"/>
                </a:cubicBezTo>
                <a:lnTo>
                  <a:pt x="3271917" y="1728860"/>
                </a:lnTo>
                <a:cubicBezTo>
                  <a:pt x="3166282" y="1728860"/>
                  <a:pt x="3060642" y="1714736"/>
                  <a:pt x="2983171" y="1707677"/>
                </a:cubicBezTo>
                <a:cubicBezTo>
                  <a:pt x="2778937" y="1693553"/>
                  <a:pt x="2588784" y="1587641"/>
                  <a:pt x="2384550" y="1608825"/>
                </a:cubicBezTo>
                <a:cubicBezTo>
                  <a:pt x="2602871" y="1566458"/>
                  <a:pt x="2814152" y="1517026"/>
                  <a:pt x="3039514" y="1531150"/>
                </a:cubicBezTo>
                <a:cubicBezTo>
                  <a:pt x="3206561" y="1552152"/>
                  <a:pt x="3371502" y="1587589"/>
                  <a:pt x="3532494" y="1637067"/>
                </a:cubicBezTo>
                <a:cubicBezTo>
                  <a:pt x="3675601" y="1601614"/>
                  <a:pt x="3821876" y="1580331"/>
                  <a:pt x="3969137" y="1573517"/>
                </a:cubicBezTo>
                <a:lnTo>
                  <a:pt x="3955049" y="1573517"/>
                </a:lnTo>
                <a:cubicBezTo>
                  <a:pt x="3736728" y="1502908"/>
                  <a:pt x="3560669" y="1368748"/>
                  <a:pt x="3307132" y="1354624"/>
                </a:cubicBezTo>
                <a:cubicBezTo>
                  <a:pt x="3560669" y="1368748"/>
                  <a:pt x="3807159" y="1340500"/>
                  <a:pt x="4046602" y="1411115"/>
                </a:cubicBezTo>
                <a:cubicBezTo>
                  <a:pt x="4208446" y="1459295"/>
                  <a:pt x="4364369" y="1525618"/>
                  <a:pt x="4511419" y="1608825"/>
                </a:cubicBezTo>
                <a:lnTo>
                  <a:pt x="4771991" y="1672375"/>
                </a:lnTo>
                <a:lnTo>
                  <a:pt x="4793119" y="1672375"/>
                </a:lnTo>
                <a:lnTo>
                  <a:pt x="4842416" y="1686493"/>
                </a:lnTo>
                <a:cubicBezTo>
                  <a:pt x="4860942" y="1699816"/>
                  <a:pt x="4883056" y="1707203"/>
                  <a:pt x="4905800" y="1707677"/>
                </a:cubicBezTo>
                <a:cubicBezTo>
                  <a:pt x="4829034" y="1651455"/>
                  <a:pt x="4756078" y="1590127"/>
                  <a:pt x="4687485" y="1524091"/>
                </a:cubicBezTo>
                <a:cubicBezTo>
                  <a:pt x="4518460" y="1382866"/>
                  <a:pt x="4300139" y="1121606"/>
                  <a:pt x="4194499" y="1079245"/>
                </a:cubicBezTo>
                <a:cubicBezTo>
                  <a:pt x="4426907" y="1178097"/>
                  <a:pt x="4652269" y="1262831"/>
                  <a:pt x="4842416" y="1418174"/>
                </a:cubicBezTo>
                <a:cubicBezTo>
                  <a:pt x="4906156" y="1469103"/>
                  <a:pt x="4965101" y="1525834"/>
                  <a:pt x="5018481" y="1587641"/>
                </a:cubicBezTo>
                <a:cubicBezTo>
                  <a:pt x="4990312" y="1411115"/>
                  <a:pt x="4891719" y="1100429"/>
                  <a:pt x="4912847" y="1022754"/>
                </a:cubicBezTo>
                <a:lnTo>
                  <a:pt x="5764998" y="2088973"/>
                </a:lnTo>
                <a:lnTo>
                  <a:pt x="6053744" y="3352907"/>
                </a:lnTo>
                <a:lnTo>
                  <a:pt x="4941015" y="2540884"/>
                </a:lnTo>
                <a:lnTo>
                  <a:pt x="4842416" y="2590310"/>
                </a:lnTo>
                <a:cubicBezTo>
                  <a:pt x="4755652" y="2632244"/>
                  <a:pt x="4663043" y="2660808"/>
                  <a:pt x="4567757" y="2675044"/>
                </a:cubicBezTo>
                <a:cubicBezTo>
                  <a:pt x="4688960" y="2646035"/>
                  <a:pt x="4799104" y="2582239"/>
                  <a:pt x="4884672" y="2491458"/>
                </a:cubicBezTo>
                <a:lnTo>
                  <a:pt x="4884672" y="2399665"/>
                </a:lnTo>
                <a:cubicBezTo>
                  <a:pt x="4884672" y="2392600"/>
                  <a:pt x="4877631" y="2385541"/>
                  <a:pt x="4877631" y="2378481"/>
                </a:cubicBezTo>
                <a:lnTo>
                  <a:pt x="4863550" y="2364357"/>
                </a:lnTo>
                <a:lnTo>
                  <a:pt x="4743822" y="2378481"/>
                </a:lnTo>
                <a:cubicBezTo>
                  <a:pt x="4647970" y="2393799"/>
                  <a:pt x="4550082" y="2391407"/>
                  <a:pt x="4455076" y="2371416"/>
                </a:cubicBezTo>
                <a:cubicBezTo>
                  <a:pt x="4583746" y="2385792"/>
                  <a:pt x="4713752" y="2361199"/>
                  <a:pt x="4828334" y="2300807"/>
                </a:cubicBezTo>
                <a:cubicBezTo>
                  <a:pt x="4787274" y="2241801"/>
                  <a:pt x="4740089" y="2187351"/>
                  <a:pt x="4687485" y="2138404"/>
                </a:cubicBezTo>
                <a:cubicBezTo>
                  <a:pt x="4609097" y="2057589"/>
                  <a:pt x="4515853" y="1992834"/>
                  <a:pt x="4412820" y="1947754"/>
                </a:cubicBezTo>
                <a:cubicBezTo>
                  <a:pt x="3969137" y="1735920"/>
                  <a:pt x="3356429" y="1947754"/>
                  <a:pt x="3124026" y="2371416"/>
                </a:cubicBezTo>
                <a:cubicBezTo>
                  <a:pt x="2504278" y="3508250"/>
                  <a:pt x="4145202" y="4157865"/>
                  <a:pt x="4863550" y="4581534"/>
                </a:cubicBezTo>
                <a:lnTo>
                  <a:pt x="4926928" y="4623901"/>
                </a:lnTo>
                <a:cubicBezTo>
                  <a:pt x="5003834" y="4594354"/>
                  <a:pt x="5084403" y="4575352"/>
                  <a:pt x="5166378" y="4567410"/>
                </a:cubicBezTo>
                <a:cubicBezTo>
                  <a:pt x="5339905" y="4549858"/>
                  <a:pt x="5514990" y="4579113"/>
                  <a:pt x="5673445" y="4652143"/>
                </a:cubicBezTo>
                <a:cubicBezTo>
                  <a:pt x="5511467" y="4588593"/>
                  <a:pt x="5363571" y="4722753"/>
                  <a:pt x="5208634" y="4743936"/>
                </a:cubicBezTo>
                <a:lnTo>
                  <a:pt x="5095953" y="4758061"/>
                </a:lnTo>
                <a:cubicBezTo>
                  <a:pt x="5180115" y="4831682"/>
                  <a:pt x="5255679" y="4914591"/>
                  <a:pt x="5321315" y="5005197"/>
                </a:cubicBezTo>
                <a:cubicBezTo>
                  <a:pt x="5400478" y="4992254"/>
                  <a:pt x="5480971" y="4989879"/>
                  <a:pt x="5560764" y="4998137"/>
                </a:cubicBezTo>
                <a:cubicBezTo>
                  <a:pt x="5727461" y="5011700"/>
                  <a:pt x="5885425" y="5078526"/>
                  <a:pt x="6011488" y="5188782"/>
                </a:cubicBezTo>
                <a:cubicBezTo>
                  <a:pt x="5870638" y="5061688"/>
                  <a:pt x="5715701" y="5188782"/>
                  <a:pt x="5574851" y="5181723"/>
                </a:cubicBezTo>
                <a:lnTo>
                  <a:pt x="5412868" y="5160540"/>
                </a:lnTo>
                <a:cubicBezTo>
                  <a:pt x="5440546" y="5232073"/>
                  <a:pt x="5464066" y="5305162"/>
                  <a:pt x="5483298" y="5379433"/>
                </a:cubicBezTo>
                <a:cubicBezTo>
                  <a:pt x="5595273" y="5414899"/>
                  <a:pt x="5700208" y="5469881"/>
                  <a:pt x="5793166" y="5541835"/>
                </a:cubicBezTo>
                <a:cubicBezTo>
                  <a:pt x="5926976" y="5654818"/>
                  <a:pt x="6067831" y="5803096"/>
                  <a:pt x="6096000" y="5986687"/>
                </a:cubicBezTo>
                <a:cubicBezTo>
                  <a:pt x="6053744" y="5824279"/>
                  <a:pt x="5814300" y="5831344"/>
                  <a:pt x="5687532" y="5746610"/>
                </a:cubicBezTo>
                <a:lnTo>
                  <a:pt x="5518508" y="5612451"/>
                </a:lnTo>
                <a:cubicBezTo>
                  <a:pt x="5526680" y="5678054"/>
                  <a:pt x="5531399" y="5744055"/>
                  <a:pt x="5532595" y="5810161"/>
                </a:cubicBezTo>
                <a:cubicBezTo>
                  <a:pt x="5586681" y="5854984"/>
                  <a:pt x="5634076" y="5907282"/>
                  <a:pt x="5673445" y="5965504"/>
                </a:cubicBezTo>
                <a:cubicBezTo>
                  <a:pt x="5801689" y="6126649"/>
                  <a:pt x="5875637" y="6324423"/>
                  <a:pt x="5884725" y="6530385"/>
                </a:cubicBezTo>
                <a:cubicBezTo>
                  <a:pt x="5884725" y="6332675"/>
                  <a:pt x="5645276" y="6262066"/>
                  <a:pt x="5532595" y="6113782"/>
                </a:cubicBezTo>
                <a:lnTo>
                  <a:pt x="5504420" y="6085539"/>
                </a:lnTo>
                <a:cubicBezTo>
                  <a:pt x="5495974" y="6128754"/>
                  <a:pt x="5484208" y="6171250"/>
                  <a:pt x="5469211" y="6212640"/>
                </a:cubicBezTo>
                <a:cubicBezTo>
                  <a:pt x="5448433" y="6288256"/>
                  <a:pt x="5420124" y="6361585"/>
                  <a:pt x="5384699" y="6431533"/>
                </a:cubicBezTo>
                <a:cubicBezTo>
                  <a:pt x="5289624" y="6599233"/>
                  <a:pt x="5186186" y="6736482"/>
                  <a:pt x="5078236" y="6848687"/>
                </a:cubicBezTo>
                <a:lnTo>
                  <a:pt x="5068665" y="6858000"/>
                </a:lnTo>
                <a:lnTo>
                  <a:pt x="4219826" y="6858000"/>
                </a:lnTo>
                <a:lnTo>
                  <a:pt x="4312462" y="6813714"/>
                </a:lnTo>
                <a:cubicBezTo>
                  <a:pt x="4602970" y="6653957"/>
                  <a:pt x="4824811" y="6360921"/>
                  <a:pt x="4884672" y="6000806"/>
                </a:cubicBezTo>
                <a:cubicBezTo>
                  <a:pt x="4976225" y="5450043"/>
                  <a:pt x="4624095" y="5174664"/>
                  <a:pt x="4088858" y="4892220"/>
                </a:cubicBezTo>
                <a:cubicBezTo>
                  <a:pt x="3553622" y="4609777"/>
                  <a:pt x="2947961" y="4320274"/>
                  <a:pt x="2462022" y="4059013"/>
                </a:cubicBezTo>
                <a:cubicBezTo>
                  <a:pt x="1976082" y="3797753"/>
                  <a:pt x="1285903" y="3367031"/>
                  <a:pt x="1194350" y="2773902"/>
                </a:cubicBezTo>
                <a:cubicBezTo>
                  <a:pt x="1123925" y="2350233"/>
                  <a:pt x="1278862" y="1707677"/>
                  <a:pt x="1546480" y="1368748"/>
                </a:cubicBezTo>
                <a:cubicBezTo>
                  <a:pt x="1180263" y="1757103"/>
                  <a:pt x="743626" y="2110156"/>
                  <a:pt x="468961" y="2900996"/>
                </a:cubicBezTo>
                <a:cubicBezTo>
                  <a:pt x="525304" y="2110156"/>
                  <a:pt x="1278862" y="923896"/>
                  <a:pt x="1835226" y="747370"/>
                </a:cubicBezTo>
                <a:cubicBezTo>
                  <a:pt x="1342243" y="756198"/>
                  <a:pt x="785988" y="971892"/>
                  <a:pt x="221480" y="1289296"/>
                </a:cubicBezTo>
                <a:lnTo>
                  <a:pt x="0" y="1421043"/>
                </a:lnTo>
                <a:lnTo>
                  <a:pt x="0" y="951463"/>
                </a:lnTo>
                <a:lnTo>
                  <a:pt x="157329" y="841815"/>
                </a:lnTo>
                <a:cubicBezTo>
                  <a:pt x="613338" y="537307"/>
                  <a:pt x="1109841" y="313118"/>
                  <a:pt x="1539440" y="295464"/>
                </a:cubicBezTo>
                <a:cubicBezTo>
                  <a:pt x="1119524" y="296788"/>
                  <a:pt x="722140" y="322439"/>
                  <a:pt x="349421" y="368275"/>
                </a:cubicBezTo>
                <a:lnTo>
                  <a:pt x="0" y="418530"/>
                </a:lnTo>
                <a:lnTo>
                  <a:pt x="0" y="5925"/>
                </a:lnTo>
                <a:close/>
              </a:path>
            </a:pathLst>
          </a:custGeom>
          <a:solidFill>
            <a:schemeClr val="accent4">
              <a:alpha val="7000"/>
            </a:schemeClr>
          </a:solidFill>
          <a:ln w="6350" cap="flat">
            <a:noFill/>
            <a:prstDash val="solid"/>
            <a:miter/>
          </a:ln>
        </p:spPr>
        <p:txBody>
          <a:bodyPr wrap="square" rtlCol="0" anchor="ctr">
            <a:noAutofit/>
          </a:bodyPr>
          <a:lstStyle/>
          <a:p>
            <a:endParaRPr lang="en-US">
              <a:latin typeface="Lucida Sans" panose="020B0602030504020204" pitchFamily="34" charset="0"/>
            </a:endParaRPr>
          </a:p>
        </p:txBody>
      </p:sp>
      <p:sp>
        <p:nvSpPr>
          <p:cNvPr id="63" name="Slide Number Placeholder 5">
            <a:extLst>
              <a:ext uri="{FF2B5EF4-FFF2-40B4-BE49-F238E27FC236}">
                <a16:creationId xmlns:a16="http://schemas.microsoft.com/office/drawing/2014/main" id="{498A77B2-9C91-4C3C-A2E1-585570D61B5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grpSp>
        <p:nvGrpSpPr>
          <p:cNvPr id="2" name="Group 1">
            <a:extLst>
              <a:ext uri="{FF2B5EF4-FFF2-40B4-BE49-F238E27FC236}">
                <a16:creationId xmlns:a16="http://schemas.microsoft.com/office/drawing/2014/main" id="{0C8FABAF-36CD-0E95-76A1-D44622D99289}"/>
              </a:ext>
            </a:extLst>
          </p:cNvPr>
          <p:cNvGrpSpPr/>
          <p:nvPr userDrawn="1"/>
        </p:nvGrpSpPr>
        <p:grpSpPr>
          <a:xfrm>
            <a:off x="110840" y="6288318"/>
            <a:ext cx="11364880" cy="480828"/>
            <a:chOff x="110840" y="6288318"/>
            <a:chExt cx="11364880" cy="480828"/>
          </a:xfrm>
        </p:grpSpPr>
        <p:cxnSp>
          <p:nvCxnSpPr>
            <p:cNvPr id="3" name="Straight Connector 2">
              <a:extLst>
                <a:ext uri="{FF2B5EF4-FFF2-40B4-BE49-F238E27FC236}">
                  <a16:creationId xmlns:a16="http://schemas.microsoft.com/office/drawing/2014/main" id="{FDDAA694-50B5-4689-8524-194611230698}"/>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CAE0399-197A-FC41-0DE2-0222824C856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458135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_Content Left">
    <p:bg>
      <p:bgPr>
        <a:solidFill>
          <a:schemeClr val="tx1"/>
        </a:solid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56EB3D8C-F4B9-4651-A9F7-5D73205561BA}"/>
              </a:ext>
            </a:extLst>
          </p:cNvPr>
          <p:cNvSpPr>
            <a:spLocks noGrp="1"/>
          </p:cNvSpPr>
          <p:nvPr>
            <p:ph type="title" hasCustomPrompt="1"/>
          </p:nvPr>
        </p:nvSpPr>
        <p:spPr>
          <a:xfrm>
            <a:off x="0" y="594360"/>
            <a:ext cx="11146055" cy="685800"/>
          </a:xfrm>
          <a:prstGeom prst="rect">
            <a:avLst/>
          </a:prstGeom>
          <a:gradFill>
            <a:gsLst>
              <a:gs pos="0">
                <a:srgbClr val="2CBCB6"/>
              </a:gs>
              <a:gs pos="100000">
                <a:srgbClr val="7AB042"/>
              </a:gs>
            </a:gsLst>
            <a:lin ang="0" scaled="0"/>
          </a:gradFill>
        </p:spPr>
        <p:txBody>
          <a:bodyPr wrap="square" lIns="548640" anchor="b">
            <a:spAutoFit/>
          </a:bodyPr>
          <a:lstStyle>
            <a:lvl1pPr>
              <a:defRPr sz="3600" baseline="0">
                <a:latin typeface="+mj-lt"/>
              </a:defRPr>
            </a:lvl1pPr>
          </a:lstStyle>
          <a:p>
            <a:r>
              <a:rPr lang="en-US"/>
              <a:t>Click to Edit Title</a:t>
            </a:r>
          </a:p>
        </p:txBody>
      </p:sp>
      <p:sp>
        <p:nvSpPr>
          <p:cNvPr id="29" name="Subtitle 2">
            <a:extLst>
              <a:ext uri="{FF2B5EF4-FFF2-40B4-BE49-F238E27FC236}">
                <a16:creationId xmlns:a16="http://schemas.microsoft.com/office/drawing/2014/main" id="{88562588-1A0E-4A19-A3CF-DF14543CDF52}"/>
              </a:ext>
            </a:extLst>
          </p:cNvPr>
          <p:cNvSpPr>
            <a:spLocks noGrp="1"/>
          </p:cNvSpPr>
          <p:nvPr>
            <p:ph type="subTitle" idx="13" hasCustomPrompt="1"/>
          </p:nvPr>
        </p:nvSpPr>
        <p:spPr>
          <a:xfrm>
            <a:off x="0" y="1417320"/>
            <a:ext cx="6217920" cy="378565"/>
          </a:xfrm>
          <a:prstGeom prst="rect">
            <a:avLst/>
          </a:prstGeom>
          <a:noFill/>
        </p:spPr>
        <p:txBody>
          <a:bodyPr wrap="square" lIns="585216" tIns="45720" bIns="0">
            <a:spAutoFit/>
          </a:bodyPr>
          <a:lstStyle>
            <a:lvl1pPr marL="0" indent="0" algn="l">
              <a:buNone/>
              <a:defRPr sz="2400" b="0" cap="none" spc="0" normalizeH="0" baseline="0">
                <a:solidFill>
                  <a:schemeClr val="bg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8" name="Slide Number Placeholder 5">
            <a:extLst>
              <a:ext uri="{FF2B5EF4-FFF2-40B4-BE49-F238E27FC236}">
                <a16:creationId xmlns:a16="http://schemas.microsoft.com/office/drawing/2014/main" id="{B38C1538-E0EC-4896-80B5-026A79F97E4A}"/>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sp>
        <p:nvSpPr>
          <p:cNvPr id="4" name="Content Placeholder 3">
            <a:extLst>
              <a:ext uri="{FF2B5EF4-FFF2-40B4-BE49-F238E27FC236}">
                <a16:creationId xmlns:a16="http://schemas.microsoft.com/office/drawing/2014/main" id="{5F74337E-4171-490E-917E-6FF4C7C7A1E1}"/>
              </a:ext>
            </a:extLst>
          </p:cNvPr>
          <p:cNvSpPr>
            <a:spLocks noGrp="1"/>
          </p:cNvSpPr>
          <p:nvPr>
            <p:ph sz="quarter" idx="14"/>
          </p:nvPr>
        </p:nvSpPr>
        <p:spPr>
          <a:xfrm>
            <a:off x="457200" y="1920240"/>
            <a:ext cx="5760720" cy="4297680"/>
          </a:xfrm>
        </p:spPr>
        <p:txBody>
          <a:bodyPr>
            <a:normAutofit/>
          </a:bodyPr>
          <a:lstStyle>
            <a:lvl1pPr>
              <a:defRPr sz="2400" baseline="0"/>
            </a:lvl1pPr>
            <a:lvl2pPr>
              <a:defRPr sz="2000" baseline="0"/>
            </a:lvl2pPr>
            <a:lvl3pPr>
              <a:defRPr sz="1800" baseline="0"/>
            </a:lvl3pPr>
            <a:lvl4pPr>
              <a:defRPr sz="1800" baseline="0"/>
            </a:lvl4pPr>
            <a:lvl5pPr>
              <a:defRPr sz="18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BCD4D163-2EEE-CBC8-9B6B-C27DB0DA60C8}"/>
              </a:ext>
            </a:extLst>
          </p:cNvPr>
          <p:cNvGrpSpPr/>
          <p:nvPr userDrawn="1"/>
        </p:nvGrpSpPr>
        <p:grpSpPr>
          <a:xfrm>
            <a:off x="110840" y="6288318"/>
            <a:ext cx="11364880" cy="480828"/>
            <a:chOff x="110840" y="6288318"/>
            <a:chExt cx="11364880" cy="480828"/>
          </a:xfrm>
        </p:grpSpPr>
        <p:cxnSp>
          <p:nvCxnSpPr>
            <p:cNvPr id="3" name="Straight Connector 2">
              <a:extLst>
                <a:ext uri="{FF2B5EF4-FFF2-40B4-BE49-F238E27FC236}">
                  <a16:creationId xmlns:a16="http://schemas.microsoft.com/office/drawing/2014/main" id="{05A05D6B-3C57-65F0-2BEA-8475F706EA79}"/>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05A3AC7A-6F67-2B3C-3A4B-6260327C57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384456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_Content Left, 3 Item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7D12BB-A3A6-4A17-B2C1-0E320E06C7B2}"/>
              </a:ext>
            </a:extLst>
          </p:cNvPr>
          <p:cNvSpPr/>
          <p:nvPr userDrawn="1"/>
        </p:nvSpPr>
        <p:spPr>
          <a:xfrm>
            <a:off x="6675120" y="0"/>
            <a:ext cx="553212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7" name="Oval 6">
            <a:extLst>
              <a:ext uri="{FF2B5EF4-FFF2-40B4-BE49-F238E27FC236}">
                <a16:creationId xmlns:a16="http://schemas.microsoft.com/office/drawing/2014/main" id="{AF9BDC54-A649-49A9-A4F9-0EEDEBD8AFD9}"/>
              </a:ext>
            </a:extLst>
          </p:cNvPr>
          <p:cNvSpPr>
            <a:spLocks noChangeAspect="1"/>
          </p:cNvSpPr>
          <p:nvPr userDrawn="1"/>
        </p:nvSpPr>
        <p:spPr>
          <a:xfrm>
            <a:off x="6172200" y="45720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0" name="Text Placeholder 29">
            <a:extLst>
              <a:ext uri="{FF2B5EF4-FFF2-40B4-BE49-F238E27FC236}">
                <a16:creationId xmlns:a16="http://schemas.microsoft.com/office/drawing/2014/main" id="{21BCCDC6-0BEE-4840-BF7F-F64AC5951397}"/>
              </a:ext>
            </a:extLst>
          </p:cNvPr>
          <p:cNvSpPr>
            <a:spLocks noGrp="1"/>
          </p:cNvSpPr>
          <p:nvPr>
            <p:ph type="body" sz="quarter" idx="15" hasCustomPrompt="1"/>
          </p:nvPr>
        </p:nvSpPr>
        <p:spPr>
          <a:xfrm>
            <a:off x="7315200" y="42592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1" name="Text Placeholder 29">
            <a:extLst>
              <a:ext uri="{FF2B5EF4-FFF2-40B4-BE49-F238E27FC236}">
                <a16:creationId xmlns:a16="http://schemas.microsoft.com/office/drawing/2014/main" id="{5BB36F84-1D6E-4E37-B419-6390A8091C34}"/>
              </a:ext>
            </a:extLst>
          </p:cNvPr>
          <p:cNvSpPr>
            <a:spLocks noGrp="1"/>
          </p:cNvSpPr>
          <p:nvPr>
            <p:ph type="body" sz="quarter" idx="16" hasCustomPrompt="1"/>
          </p:nvPr>
        </p:nvSpPr>
        <p:spPr>
          <a:xfrm>
            <a:off x="7315200" y="822960"/>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2" name="Text Placeholder 29">
            <a:extLst>
              <a:ext uri="{FF2B5EF4-FFF2-40B4-BE49-F238E27FC236}">
                <a16:creationId xmlns:a16="http://schemas.microsoft.com/office/drawing/2014/main" id="{F2B68944-827A-4EB3-AF74-B8736508C055}"/>
              </a:ext>
            </a:extLst>
          </p:cNvPr>
          <p:cNvSpPr>
            <a:spLocks noGrp="1"/>
          </p:cNvSpPr>
          <p:nvPr>
            <p:ph type="body" sz="quarter" idx="17" hasCustomPrompt="1"/>
          </p:nvPr>
        </p:nvSpPr>
        <p:spPr>
          <a:xfrm>
            <a:off x="7315200" y="2618773"/>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3" name="Text Placeholder 29">
            <a:extLst>
              <a:ext uri="{FF2B5EF4-FFF2-40B4-BE49-F238E27FC236}">
                <a16:creationId xmlns:a16="http://schemas.microsoft.com/office/drawing/2014/main" id="{2A299288-794B-43A2-A261-7BADA65586C4}"/>
              </a:ext>
            </a:extLst>
          </p:cNvPr>
          <p:cNvSpPr>
            <a:spLocks noGrp="1"/>
          </p:cNvSpPr>
          <p:nvPr>
            <p:ph type="body" sz="quarter" idx="18" hasCustomPrompt="1"/>
          </p:nvPr>
        </p:nvSpPr>
        <p:spPr>
          <a:xfrm>
            <a:off x="7315200" y="3017520"/>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4" name="Text Placeholder 29">
            <a:extLst>
              <a:ext uri="{FF2B5EF4-FFF2-40B4-BE49-F238E27FC236}">
                <a16:creationId xmlns:a16="http://schemas.microsoft.com/office/drawing/2014/main" id="{CA3FFFD3-E92B-4CE9-AC85-C42BB7D00951}"/>
              </a:ext>
            </a:extLst>
          </p:cNvPr>
          <p:cNvSpPr>
            <a:spLocks noGrp="1"/>
          </p:cNvSpPr>
          <p:nvPr>
            <p:ph type="body" sz="quarter" idx="19" hasCustomPrompt="1"/>
          </p:nvPr>
        </p:nvSpPr>
        <p:spPr>
          <a:xfrm>
            <a:off x="7315200" y="481504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5" name="Text Placeholder 29">
            <a:extLst>
              <a:ext uri="{FF2B5EF4-FFF2-40B4-BE49-F238E27FC236}">
                <a16:creationId xmlns:a16="http://schemas.microsoft.com/office/drawing/2014/main" id="{426C98C3-B558-4D64-9386-944A8873906A}"/>
              </a:ext>
            </a:extLst>
          </p:cNvPr>
          <p:cNvSpPr>
            <a:spLocks noGrp="1"/>
          </p:cNvSpPr>
          <p:nvPr>
            <p:ph type="body" sz="quarter" idx="20" hasCustomPrompt="1"/>
          </p:nvPr>
        </p:nvSpPr>
        <p:spPr>
          <a:xfrm>
            <a:off x="7315200" y="5212079"/>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7" name="Oval 36">
            <a:extLst>
              <a:ext uri="{FF2B5EF4-FFF2-40B4-BE49-F238E27FC236}">
                <a16:creationId xmlns:a16="http://schemas.microsoft.com/office/drawing/2014/main" id="{E26A7D65-0509-482F-B037-F1776B015339}"/>
              </a:ext>
            </a:extLst>
          </p:cNvPr>
          <p:cNvSpPr>
            <a:spLocks noChangeAspect="1"/>
          </p:cNvSpPr>
          <p:nvPr userDrawn="1"/>
        </p:nvSpPr>
        <p:spPr>
          <a:xfrm>
            <a:off x="6172200" y="265176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8" name="Oval 37">
            <a:extLst>
              <a:ext uri="{FF2B5EF4-FFF2-40B4-BE49-F238E27FC236}">
                <a16:creationId xmlns:a16="http://schemas.microsoft.com/office/drawing/2014/main" id="{167C48EB-7040-4356-AA37-A888EA96932B}"/>
              </a:ext>
            </a:extLst>
          </p:cNvPr>
          <p:cNvSpPr>
            <a:spLocks noChangeAspect="1"/>
          </p:cNvSpPr>
          <p:nvPr userDrawn="1"/>
        </p:nvSpPr>
        <p:spPr>
          <a:xfrm>
            <a:off x="6172200" y="484632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58" name="Slide Number Placeholder 5">
            <a:extLst>
              <a:ext uri="{FF2B5EF4-FFF2-40B4-BE49-F238E27FC236}">
                <a16:creationId xmlns:a16="http://schemas.microsoft.com/office/drawing/2014/main" id="{3E581CF3-9387-4452-8D8A-222486E44369}"/>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sp>
        <p:nvSpPr>
          <p:cNvPr id="42" name="Title 1">
            <a:extLst>
              <a:ext uri="{FF2B5EF4-FFF2-40B4-BE49-F238E27FC236}">
                <a16:creationId xmlns:a16="http://schemas.microsoft.com/office/drawing/2014/main" id="{9FC6381D-70F9-4576-A4E8-65FADD8315BC}"/>
              </a:ext>
            </a:extLst>
          </p:cNvPr>
          <p:cNvSpPr>
            <a:spLocks noGrp="1"/>
          </p:cNvSpPr>
          <p:nvPr>
            <p:ph type="title" hasCustomPrompt="1"/>
          </p:nvPr>
        </p:nvSpPr>
        <p:spPr>
          <a:xfrm>
            <a:off x="0" y="594360"/>
            <a:ext cx="6035040" cy="685800"/>
          </a:xfrm>
          <a:prstGeom prst="rect">
            <a:avLst/>
          </a:prstGeom>
          <a:gradFill>
            <a:gsLst>
              <a:gs pos="0">
                <a:srgbClr val="2CBCB6"/>
              </a:gs>
              <a:gs pos="100000">
                <a:srgbClr val="7AB042"/>
              </a:gs>
            </a:gsLst>
            <a:lin ang="0" scaled="0"/>
          </a:gradFill>
        </p:spPr>
        <p:txBody>
          <a:bodyPr lIns="548640" anchor="ctr" anchorCtr="0">
            <a:spAutoFit/>
          </a:bodyPr>
          <a:lstStyle>
            <a:lvl1pPr>
              <a:defRPr sz="3600">
                <a:latin typeface="+mj-lt"/>
              </a:defRPr>
            </a:lvl1pPr>
          </a:lstStyle>
          <a:p>
            <a:r>
              <a:rPr lang="en-US"/>
              <a:t>Click to Edit Title</a:t>
            </a:r>
          </a:p>
        </p:txBody>
      </p:sp>
      <p:sp>
        <p:nvSpPr>
          <p:cNvPr id="43" name="Subtitle 2">
            <a:extLst>
              <a:ext uri="{FF2B5EF4-FFF2-40B4-BE49-F238E27FC236}">
                <a16:creationId xmlns:a16="http://schemas.microsoft.com/office/drawing/2014/main" id="{8788B1F8-CCE3-421C-A37C-FFDF979E6AB5}"/>
              </a:ext>
            </a:extLst>
          </p:cNvPr>
          <p:cNvSpPr>
            <a:spLocks noGrp="1"/>
          </p:cNvSpPr>
          <p:nvPr>
            <p:ph type="subTitle" idx="13" hasCustomPrompt="1"/>
          </p:nvPr>
        </p:nvSpPr>
        <p:spPr>
          <a:xfrm>
            <a:off x="0" y="1417760"/>
            <a:ext cx="6035040" cy="378565"/>
          </a:xfrm>
          <a:prstGeom prst="rect">
            <a:avLst/>
          </a:prstGeom>
          <a:noFill/>
        </p:spPr>
        <p:txBody>
          <a:bodyPr wrap="square" lIns="585216" tIns="45720" bIns="0">
            <a:spAutoFit/>
          </a:bodyPr>
          <a:lstStyle>
            <a:lvl1pPr marL="0" indent="0" algn="l">
              <a:buNone/>
              <a:defRPr sz="2400" b="0" cap="none" spc="0" normalizeH="0" baseline="0">
                <a:solidFill>
                  <a:schemeClr val="bg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98E6C780-1EEB-4EFC-BDFE-3184BC082609}"/>
              </a:ext>
            </a:extLst>
          </p:cNvPr>
          <p:cNvSpPr>
            <a:spLocks noGrp="1"/>
          </p:cNvSpPr>
          <p:nvPr>
            <p:ph sz="quarter" idx="21"/>
          </p:nvPr>
        </p:nvSpPr>
        <p:spPr>
          <a:xfrm>
            <a:off x="457200" y="1920240"/>
            <a:ext cx="5577840" cy="4297680"/>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2207BB88-C04B-FC9A-11E9-AD166CF2ECB6}"/>
              </a:ext>
            </a:extLst>
          </p:cNvPr>
          <p:cNvGrpSpPr/>
          <p:nvPr userDrawn="1"/>
        </p:nvGrpSpPr>
        <p:grpSpPr>
          <a:xfrm>
            <a:off x="110840" y="6288318"/>
            <a:ext cx="11364880" cy="480828"/>
            <a:chOff x="110840" y="6288318"/>
            <a:chExt cx="11364880" cy="480828"/>
          </a:xfrm>
        </p:grpSpPr>
        <p:cxnSp>
          <p:nvCxnSpPr>
            <p:cNvPr id="4" name="Straight Connector 3">
              <a:extLst>
                <a:ext uri="{FF2B5EF4-FFF2-40B4-BE49-F238E27FC236}">
                  <a16:creationId xmlns:a16="http://schemas.microsoft.com/office/drawing/2014/main" id="{09E1385B-E120-6E5B-F101-5896CA481A09}"/>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DCB4C970-D4AD-AC1D-2626-3AF78089F17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317061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_Content Left, 4 Item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7D12BB-A3A6-4A17-B2C1-0E320E06C7B2}"/>
              </a:ext>
            </a:extLst>
          </p:cNvPr>
          <p:cNvSpPr/>
          <p:nvPr userDrawn="1"/>
        </p:nvSpPr>
        <p:spPr>
          <a:xfrm>
            <a:off x="6675120" y="0"/>
            <a:ext cx="553212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7" name="Oval 6">
            <a:extLst>
              <a:ext uri="{FF2B5EF4-FFF2-40B4-BE49-F238E27FC236}">
                <a16:creationId xmlns:a16="http://schemas.microsoft.com/office/drawing/2014/main" id="{AF9BDC54-A649-49A9-A4F9-0EEDEBD8AFD9}"/>
              </a:ext>
            </a:extLst>
          </p:cNvPr>
          <p:cNvSpPr>
            <a:spLocks noChangeAspect="1"/>
          </p:cNvSpPr>
          <p:nvPr userDrawn="1"/>
        </p:nvSpPr>
        <p:spPr>
          <a:xfrm>
            <a:off x="6172200" y="45720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0" name="Text Placeholder 29">
            <a:extLst>
              <a:ext uri="{FF2B5EF4-FFF2-40B4-BE49-F238E27FC236}">
                <a16:creationId xmlns:a16="http://schemas.microsoft.com/office/drawing/2014/main" id="{21BCCDC6-0BEE-4840-BF7F-F64AC5951397}"/>
              </a:ext>
            </a:extLst>
          </p:cNvPr>
          <p:cNvSpPr>
            <a:spLocks noGrp="1"/>
          </p:cNvSpPr>
          <p:nvPr>
            <p:ph type="body" sz="quarter" idx="15" hasCustomPrompt="1"/>
          </p:nvPr>
        </p:nvSpPr>
        <p:spPr>
          <a:xfrm>
            <a:off x="7315200" y="42592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1" name="Text Placeholder 29">
            <a:extLst>
              <a:ext uri="{FF2B5EF4-FFF2-40B4-BE49-F238E27FC236}">
                <a16:creationId xmlns:a16="http://schemas.microsoft.com/office/drawing/2014/main" id="{5BB36F84-1D6E-4E37-B419-6390A8091C34}"/>
              </a:ext>
            </a:extLst>
          </p:cNvPr>
          <p:cNvSpPr>
            <a:spLocks noGrp="1"/>
          </p:cNvSpPr>
          <p:nvPr>
            <p:ph type="body" sz="quarter" idx="16" hasCustomPrompt="1"/>
          </p:nvPr>
        </p:nvSpPr>
        <p:spPr>
          <a:xfrm>
            <a:off x="7315200" y="822960"/>
            <a:ext cx="4572000" cy="9144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2" name="Text Placeholder 29">
            <a:extLst>
              <a:ext uri="{FF2B5EF4-FFF2-40B4-BE49-F238E27FC236}">
                <a16:creationId xmlns:a16="http://schemas.microsoft.com/office/drawing/2014/main" id="{F2B68944-827A-4EB3-AF74-B8736508C055}"/>
              </a:ext>
            </a:extLst>
          </p:cNvPr>
          <p:cNvSpPr>
            <a:spLocks noGrp="1"/>
          </p:cNvSpPr>
          <p:nvPr>
            <p:ph type="body" sz="quarter" idx="17" hasCustomPrompt="1"/>
          </p:nvPr>
        </p:nvSpPr>
        <p:spPr>
          <a:xfrm>
            <a:off x="7315200" y="198040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3" name="Text Placeholder 29">
            <a:extLst>
              <a:ext uri="{FF2B5EF4-FFF2-40B4-BE49-F238E27FC236}">
                <a16:creationId xmlns:a16="http://schemas.microsoft.com/office/drawing/2014/main" id="{2A299288-794B-43A2-A261-7BADA65586C4}"/>
              </a:ext>
            </a:extLst>
          </p:cNvPr>
          <p:cNvSpPr>
            <a:spLocks noGrp="1"/>
          </p:cNvSpPr>
          <p:nvPr>
            <p:ph type="body" sz="quarter" idx="18" hasCustomPrompt="1"/>
          </p:nvPr>
        </p:nvSpPr>
        <p:spPr>
          <a:xfrm>
            <a:off x="7315200" y="2377440"/>
            <a:ext cx="4572000" cy="9144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4" name="Text Placeholder 29">
            <a:extLst>
              <a:ext uri="{FF2B5EF4-FFF2-40B4-BE49-F238E27FC236}">
                <a16:creationId xmlns:a16="http://schemas.microsoft.com/office/drawing/2014/main" id="{CA3FFFD3-E92B-4CE9-AC85-C42BB7D00951}"/>
              </a:ext>
            </a:extLst>
          </p:cNvPr>
          <p:cNvSpPr>
            <a:spLocks noGrp="1"/>
          </p:cNvSpPr>
          <p:nvPr>
            <p:ph type="body" sz="quarter" idx="19" hasCustomPrompt="1"/>
          </p:nvPr>
        </p:nvSpPr>
        <p:spPr>
          <a:xfrm>
            <a:off x="7315200" y="353488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5" name="Text Placeholder 29">
            <a:extLst>
              <a:ext uri="{FF2B5EF4-FFF2-40B4-BE49-F238E27FC236}">
                <a16:creationId xmlns:a16="http://schemas.microsoft.com/office/drawing/2014/main" id="{426C98C3-B558-4D64-9386-944A8873906A}"/>
              </a:ext>
            </a:extLst>
          </p:cNvPr>
          <p:cNvSpPr>
            <a:spLocks noGrp="1"/>
          </p:cNvSpPr>
          <p:nvPr>
            <p:ph type="body" sz="quarter" idx="20" hasCustomPrompt="1"/>
          </p:nvPr>
        </p:nvSpPr>
        <p:spPr>
          <a:xfrm>
            <a:off x="7315200" y="3931920"/>
            <a:ext cx="4572000" cy="9144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28" name="Oval 27">
            <a:extLst>
              <a:ext uri="{FF2B5EF4-FFF2-40B4-BE49-F238E27FC236}">
                <a16:creationId xmlns:a16="http://schemas.microsoft.com/office/drawing/2014/main" id="{B3C3EF46-5532-44C4-91FF-1D35F69FDA62}"/>
              </a:ext>
            </a:extLst>
          </p:cNvPr>
          <p:cNvSpPr>
            <a:spLocks noChangeAspect="1"/>
          </p:cNvSpPr>
          <p:nvPr userDrawn="1"/>
        </p:nvSpPr>
        <p:spPr>
          <a:xfrm>
            <a:off x="6172200" y="2012987"/>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29" name="Oval 28">
            <a:extLst>
              <a:ext uri="{FF2B5EF4-FFF2-40B4-BE49-F238E27FC236}">
                <a16:creationId xmlns:a16="http://schemas.microsoft.com/office/drawing/2014/main" id="{B1BE3ACB-0E24-4C89-904A-BF2A75B8BF72}"/>
              </a:ext>
            </a:extLst>
          </p:cNvPr>
          <p:cNvSpPr>
            <a:spLocks noChangeAspect="1"/>
          </p:cNvSpPr>
          <p:nvPr userDrawn="1"/>
        </p:nvSpPr>
        <p:spPr>
          <a:xfrm>
            <a:off x="6172200" y="356616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6" name="Oval 35">
            <a:extLst>
              <a:ext uri="{FF2B5EF4-FFF2-40B4-BE49-F238E27FC236}">
                <a16:creationId xmlns:a16="http://schemas.microsoft.com/office/drawing/2014/main" id="{01C88831-5207-4BE0-BFD0-B7E2B1C75786}"/>
              </a:ext>
            </a:extLst>
          </p:cNvPr>
          <p:cNvSpPr>
            <a:spLocks noChangeAspect="1"/>
          </p:cNvSpPr>
          <p:nvPr userDrawn="1"/>
        </p:nvSpPr>
        <p:spPr>
          <a:xfrm>
            <a:off x="6172200" y="512064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9" name="Text Placeholder 29">
            <a:extLst>
              <a:ext uri="{FF2B5EF4-FFF2-40B4-BE49-F238E27FC236}">
                <a16:creationId xmlns:a16="http://schemas.microsoft.com/office/drawing/2014/main" id="{9D2E8AFC-8E4F-414B-BE55-86B6A810F116}"/>
              </a:ext>
            </a:extLst>
          </p:cNvPr>
          <p:cNvSpPr>
            <a:spLocks noGrp="1"/>
          </p:cNvSpPr>
          <p:nvPr>
            <p:ph type="body" sz="quarter" idx="21" hasCustomPrompt="1"/>
          </p:nvPr>
        </p:nvSpPr>
        <p:spPr>
          <a:xfrm>
            <a:off x="7315200" y="5093393"/>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0" name="Text Placeholder 29">
            <a:extLst>
              <a:ext uri="{FF2B5EF4-FFF2-40B4-BE49-F238E27FC236}">
                <a16:creationId xmlns:a16="http://schemas.microsoft.com/office/drawing/2014/main" id="{0C93A740-F54F-4181-A7F8-291B3045FBD6}"/>
              </a:ext>
            </a:extLst>
          </p:cNvPr>
          <p:cNvSpPr>
            <a:spLocks noGrp="1"/>
          </p:cNvSpPr>
          <p:nvPr>
            <p:ph type="body" sz="quarter" idx="22" hasCustomPrompt="1"/>
          </p:nvPr>
        </p:nvSpPr>
        <p:spPr>
          <a:xfrm>
            <a:off x="7315200" y="5486400"/>
            <a:ext cx="4572000" cy="9144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68" name="Slide Number Placeholder 5">
            <a:extLst>
              <a:ext uri="{FF2B5EF4-FFF2-40B4-BE49-F238E27FC236}">
                <a16:creationId xmlns:a16="http://schemas.microsoft.com/office/drawing/2014/main" id="{F0D9E993-7921-4003-A5AE-D352A40E0A92}"/>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sp>
        <p:nvSpPr>
          <p:cNvPr id="43" name="Title 1">
            <a:extLst>
              <a:ext uri="{FF2B5EF4-FFF2-40B4-BE49-F238E27FC236}">
                <a16:creationId xmlns:a16="http://schemas.microsoft.com/office/drawing/2014/main" id="{C2708B5D-6BD0-43E3-978C-466D20B79886}"/>
              </a:ext>
            </a:extLst>
          </p:cNvPr>
          <p:cNvSpPr>
            <a:spLocks noGrp="1"/>
          </p:cNvSpPr>
          <p:nvPr>
            <p:ph type="title" hasCustomPrompt="1"/>
          </p:nvPr>
        </p:nvSpPr>
        <p:spPr>
          <a:xfrm>
            <a:off x="0" y="594360"/>
            <a:ext cx="6035040" cy="685800"/>
          </a:xfrm>
          <a:prstGeom prst="rect">
            <a:avLst/>
          </a:prstGeom>
          <a:gradFill>
            <a:gsLst>
              <a:gs pos="0">
                <a:srgbClr val="2CBCB6"/>
              </a:gs>
              <a:gs pos="100000">
                <a:srgbClr val="7AB042"/>
              </a:gs>
            </a:gsLst>
            <a:lin ang="0" scaled="0"/>
          </a:gradFill>
        </p:spPr>
        <p:txBody>
          <a:bodyPr lIns="548640" anchor="b">
            <a:spAutoFit/>
          </a:bodyPr>
          <a:lstStyle>
            <a:lvl1pPr>
              <a:defRPr sz="3600">
                <a:latin typeface="+mj-lt"/>
              </a:defRPr>
            </a:lvl1pPr>
          </a:lstStyle>
          <a:p>
            <a:r>
              <a:rPr lang="en-US"/>
              <a:t>Click to Edit Title</a:t>
            </a:r>
          </a:p>
        </p:txBody>
      </p:sp>
      <p:sp>
        <p:nvSpPr>
          <p:cNvPr id="44" name="Subtitle 2">
            <a:extLst>
              <a:ext uri="{FF2B5EF4-FFF2-40B4-BE49-F238E27FC236}">
                <a16:creationId xmlns:a16="http://schemas.microsoft.com/office/drawing/2014/main" id="{D3ACB5E5-4EC4-49B1-B896-E5DFBD4B28D5}"/>
              </a:ext>
            </a:extLst>
          </p:cNvPr>
          <p:cNvSpPr>
            <a:spLocks noGrp="1"/>
          </p:cNvSpPr>
          <p:nvPr>
            <p:ph type="subTitle" idx="13" hasCustomPrompt="1"/>
          </p:nvPr>
        </p:nvSpPr>
        <p:spPr>
          <a:xfrm>
            <a:off x="0" y="1417760"/>
            <a:ext cx="6035040" cy="378565"/>
          </a:xfrm>
          <a:prstGeom prst="rect">
            <a:avLst/>
          </a:prstGeom>
          <a:noFill/>
        </p:spPr>
        <p:txBody>
          <a:bodyPr wrap="square" lIns="585216" tIns="45720" bIns="0">
            <a:spAutoFit/>
          </a:bodyPr>
          <a:lstStyle>
            <a:lvl1pPr marL="0" indent="0" algn="l">
              <a:buNone/>
              <a:defRPr sz="2400" b="0" cap="none" spc="0" normalizeH="0" baseline="0">
                <a:solidFill>
                  <a:schemeClr val="bg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9FF37E92-4614-4196-9BFE-F4CB32F9F43F}"/>
              </a:ext>
            </a:extLst>
          </p:cNvPr>
          <p:cNvSpPr>
            <a:spLocks noGrp="1"/>
          </p:cNvSpPr>
          <p:nvPr>
            <p:ph sz="quarter" idx="23"/>
          </p:nvPr>
        </p:nvSpPr>
        <p:spPr>
          <a:xfrm>
            <a:off x="457200" y="1920240"/>
            <a:ext cx="5577840" cy="4297680"/>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3DBE26A2-10BD-84D6-41EE-3416058A2928}"/>
              </a:ext>
            </a:extLst>
          </p:cNvPr>
          <p:cNvGrpSpPr/>
          <p:nvPr userDrawn="1"/>
        </p:nvGrpSpPr>
        <p:grpSpPr>
          <a:xfrm>
            <a:off x="110840" y="6288318"/>
            <a:ext cx="11364880" cy="480828"/>
            <a:chOff x="110840" y="6288318"/>
            <a:chExt cx="11364880" cy="480828"/>
          </a:xfrm>
        </p:grpSpPr>
        <p:cxnSp>
          <p:nvCxnSpPr>
            <p:cNvPr id="4" name="Straight Connector 3">
              <a:extLst>
                <a:ext uri="{FF2B5EF4-FFF2-40B4-BE49-F238E27FC236}">
                  <a16:creationId xmlns:a16="http://schemas.microsoft.com/office/drawing/2014/main" id="{B12120F9-9342-E87D-0BD0-76B2D340BFD3}"/>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D616AFA-C326-EF4D-4806-73515EAE922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2893252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_Content Left, 5 Item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7D12BB-A3A6-4A17-B2C1-0E320E06C7B2}"/>
              </a:ext>
            </a:extLst>
          </p:cNvPr>
          <p:cNvSpPr/>
          <p:nvPr userDrawn="1"/>
        </p:nvSpPr>
        <p:spPr>
          <a:xfrm>
            <a:off x="6675120" y="0"/>
            <a:ext cx="553212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7" name="Oval 6">
            <a:extLst>
              <a:ext uri="{FF2B5EF4-FFF2-40B4-BE49-F238E27FC236}">
                <a16:creationId xmlns:a16="http://schemas.microsoft.com/office/drawing/2014/main" id="{AF9BDC54-A649-49A9-A4F9-0EEDEBD8AFD9}"/>
              </a:ext>
            </a:extLst>
          </p:cNvPr>
          <p:cNvSpPr>
            <a:spLocks noChangeAspect="1"/>
          </p:cNvSpPr>
          <p:nvPr userDrawn="1"/>
        </p:nvSpPr>
        <p:spPr>
          <a:xfrm>
            <a:off x="6263640" y="457200"/>
            <a:ext cx="821586" cy="82296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0" name="Text Placeholder 29">
            <a:extLst>
              <a:ext uri="{FF2B5EF4-FFF2-40B4-BE49-F238E27FC236}">
                <a16:creationId xmlns:a16="http://schemas.microsoft.com/office/drawing/2014/main" id="{21BCCDC6-0BEE-4840-BF7F-F64AC5951397}"/>
              </a:ext>
            </a:extLst>
          </p:cNvPr>
          <p:cNvSpPr>
            <a:spLocks noGrp="1"/>
          </p:cNvSpPr>
          <p:nvPr>
            <p:ph type="body" sz="quarter" idx="15" hasCustomPrompt="1"/>
          </p:nvPr>
        </p:nvSpPr>
        <p:spPr>
          <a:xfrm>
            <a:off x="7315200" y="518261"/>
            <a:ext cx="4572000" cy="304699"/>
          </a:xfrm>
          <a:prstGeom prst="rect">
            <a:avLst/>
          </a:prstGeom>
          <a:noFill/>
        </p:spPr>
        <p:txBody>
          <a:bodyPr wrap="square" tIns="0" rIns="0" bIns="0" anchor="b">
            <a:spAutoFit/>
          </a:bodyPr>
          <a:lstStyle>
            <a:lvl1pPr>
              <a:lnSpc>
                <a:spcPct val="90000"/>
              </a:lnSpc>
              <a:spcBef>
                <a:spcPts val="0"/>
              </a:spcBef>
              <a:buNone/>
              <a:defRPr sz="2200" cap="none" spc="0" baseline="0">
                <a:solidFill>
                  <a:schemeClr val="accent1"/>
                </a:solidFill>
                <a:latin typeface="+mn-lt"/>
                <a:sym typeface="Wingdings" panose="05000000000000000000" pitchFamily="2" charset="2"/>
              </a:defRPr>
            </a:lvl1pPr>
          </a:lstStyle>
          <a:p>
            <a:pPr lvl="0"/>
            <a:r>
              <a:rPr lang="en-US"/>
              <a:t>Item Title</a:t>
            </a:r>
          </a:p>
        </p:txBody>
      </p:sp>
      <p:sp>
        <p:nvSpPr>
          <p:cNvPr id="31" name="Text Placeholder 29">
            <a:extLst>
              <a:ext uri="{FF2B5EF4-FFF2-40B4-BE49-F238E27FC236}">
                <a16:creationId xmlns:a16="http://schemas.microsoft.com/office/drawing/2014/main" id="{5BB36F84-1D6E-4E37-B419-6390A8091C34}"/>
              </a:ext>
            </a:extLst>
          </p:cNvPr>
          <p:cNvSpPr>
            <a:spLocks noGrp="1"/>
          </p:cNvSpPr>
          <p:nvPr>
            <p:ph type="body" sz="quarter" idx="16" hasCustomPrompt="1"/>
          </p:nvPr>
        </p:nvSpPr>
        <p:spPr>
          <a:xfrm>
            <a:off x="7315200" y="822960"/>
            <a:ext cx="4572000" cy="82296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28" name="Oval 27">
            <a:extLst>
              <a:ext uri="{FF2B5EF4-FFF2-40B4-BE49-F238E27FC236}">
                <a16:creationId xmlns:a16="http://schemas.microsoft.com/office/drawing/2014/main" id="{B3C3EF46-5532-44C4-91FF-1D35F69FDA62}"/>
              </a:ext>
            </a:extLst>
          </p:cNvPr>
          <p:cNvSpPr>
            <a:spLocks noChangeAspect="1"/>
          </p:cNvSpPr>
          <p:nvPr userDrawn="1"/>
        </p:nvSpPr>
        <p:spPr>
          <a:xfrm>
            <a:off x="6263640" y="1645920"/>
            <a:ext cx="821586" cy="82296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29" name="Oval 28">
            <a:extLst>
              <a:ext uri="{FF2B5EF4-FFF2-40B4-BE49-F238E27FC236}">
                <a16:creationId xmlns:a16="http://schemas.microsoft.com/office/drawing/2014/main" id="{B1BE3ACB-0E24-4C89-904A-BF2A75B8BF72}"/>
              </a:ext>
            </a:extLst>
          </p:cNvPr>
          <p:cNvSpPr>
            <a:spLocks noChangeAspect="1"/>
          </p:cNvSpPr>
          <p:nvPr userDrawn="1"/>
        </p:nvSpPr>
        <p:spPr>
          <a:xfrm>
            <a:off x="6263640" y="2834640"/>
            <a:ext cx="821586" cy="82296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6" name="Oval 35">
            <a:extLst>
              <a:ext uri="{FF2B5EF4-FFF2-40B4-BE49-F238E27FC236}">
                <a16:creationId xmlns:a16="http://schemas.microsoft.com/office/drawing/2014/main" id="{01C88831-5207-4BE0-BFD0-B7E2B1C75786}"/>
              </a:ext>
            </a:extLst>
          </p:cNvPr>
          <p:cNvSpPr>
            <a:spLocks noChangeAspect="1"/>
          </p:cNvSpPr>
          <p:nvPr userDrawn="1"/>
        </p:nvSpPr>
        <p:spPr>
          <a:xfrm>
            <a:off x="6263640" y="4023360"/>
            <a:ext cx="821586" cy="82296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7" name="Oval 36">
            <a:extLst>
              <a:ext uri="{FF2B5EF4-FFF2-40B4-BE49-F238E27FC236}">
                <a16:creationId xmlns:a16="http://schemas.microsoft.com/office/drawing/2014/main" id="{804906C1-35FD-4862-A7A2-5DC2221552E1}"/>
              </a:ext>
            </a:extLst>
          </p:cNvPr>
          <p:cNvSpPr>
            <a:spLocks noChangeAspect="1"/>
          </p:cNvSpPr>
          <p:nvPr userDrawn="1"/>
        </p:nvSpPr>
        <p:spPr>
          <a:xfrm>
            <a:off x="6263640" y="5212080"/>
            <a:ext cx="821586" cy="82296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42" name="Text Placeholder 29">
            <a:extLst>
              <a:ext uri="{FF2B5EF4-FFF2-40B4-BE49-F238E27FC236}">
                <a16:creationId xmlns:a16="http://schemas.microsoft.com/office/drawing/2014/main" id="{AA45CE04-F3D8-4FCE-A527-E53CE2B247EF}"/>
              </a:ext>
            </a:extLst>
          </p:cNvPr>
          <p:cNvSpPr>
            <a:spLocks noGrp="1"/>
          </p:cNvSpPr>
          <p:nvPr>
            <p:ph type="body" sz="quarter" idx="17" hasCustomPrompt="1"/>
          </p:nvPr>
        </p:nvSpPr>
        <p:spPr>
          <a:xfrm>
            <a:off x="7315200" y="1706981"/>
            <a:ext cx="4572000" cy="304699"/>
          </a:xfrm>
          <a:prstGeom prst="rect">
            <a:avLst/>
          </a:prstGeom>
          <a:noFill/>
        </p:spPr>
        <p:txBody>
          <a:bodyPr wrap="square" tIns="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3" name="Text Placeholder 29">
            <a:extLst>
              <a:ext uri="{FF2B5EF4-FFF2-40B4-BE49-F238E27FC236}">
                <a16:creationId xmlns:a16="http://schemas.microsoft.com/office/drawing/2014/main" id="{6D8433E4-376C-458D-92CD-B6738A56E2F1}"/>
              </a:ext>
            </a:extLst>
          </p:cNvPr>
          <p:cNvSpPr>
            <a:spLocks noGrp="1"/>
          </p:cNvSpPr>
          <p:nvPr>
            <p:ph type="body" sz="quarter" idx="18" hasCustomPrompt="1"/>
          </p:nvPr>
        </p:nvSpPr>
        <p:spPr>
          <a:xfrm>
            <a:off x="7315200" y="2011680"/>
            <a:ext cx="4572000" cy="82296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44" name="Text Placeholder 29">
            <a:extLst>
              <a:ext uri="{FF2B5EF4-FFF2-40B4-BE49-F238E27FC236}">
                <a16:creationId xmlns:a16="http://schemas.microsoft.com/office/drawing/2014/main" id="{8D64584B-5616-4564-83FA-F4CEC5E3639F}"/>
              </a:ext>
            </a:extLst>
          </p:cNvPr>
          <p:cNvSpPr>
            <a:spLocks noGrp="1"/>
          </p:cNvSpPr>
          <p:nvPr>
            <p:ph type="body" sz="quarter" idx="19" hasCustomPrompt="1"/>
          </p:nvPr>
        </p:nvSpPr>
        <p:spPr>
          <a:xfrm>
            <a:off x="7315200" y="2896149"/>
            <a:ext cx="4572000" cy="304699"/>
          </a:xfrm>
          <a:prstGeom prst="rect">
            <a:avLst/>
          </a:prstGeom>
          <a:noFill/>
        </p:spPr>
        <p:txBody>
          <a:bodyPr wrap="square" tIns="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5" name="Text Placeholder 29">
            <a:extLst>
              <a:ext uri="{FF2B5EF4-FFF2-40B4-BE49-F238E27FC236}">
                <a16:creationId xmlns:a16="http://schemas.microsoft.com/office/drawing/2014/main" id="{56734D7E-9779-4778-A3F1-76CCDB2C3C26}"/>
              </a:ext>
            </a:extLst>
          </p:cNvPr>
          <p:cNvSpPr>
            <a:spLocks noGrp="1"/>
          </p:cNvSpPr>
          <p:nvPr>
            <p:ph type="body" sz="quarter" idx="20" hasCustomPrompt="1"/>
          </p:nvPr>
        </p:nvSpPr>
        <p:spPr>
          <a:xfrm>
            <a:off x="7315200" y="3200400"/>
            <a:ext cx="4572000" cy="82296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46" name="Text Placeholder 29">
            <a:extLst>
              <a:ext uri="{FF2B5EF4-FFF2-40B4-BE49-F238E27FC236}">
                <a16:creationId xmlns:a16="http://schemas.microsoft.com/office/drawing/2014/main" id="{97AC8D03-0545-4C58-9606-CFFE448D8340}"/>
              </a:ext>
            </a:extLst>
          </p:cNvPr>
          <p:cNvSpPr>
            <a:spLocks noGrp="1"/>
          </p:cNvSpPr>
          <p:nvPr>
            <p:ph type="body" sz="quarter" idx="21" hasCustomPrompt="1"/>
          </p:nvPr>
        </p:nvSpPr>
        <p:spPr>
          <a:xfrm>
            <a:off x="7315200" y="4084869"/>
            <a:ext cx="4572000" cy="304699"/>
          </a:xfrm>
          <a:prstGeom prst="rect">
            <a:avLst/>
          </a:prstGeom>
          <a:noFill/>
        </p:spPr>
        <p:txBody>
          <a:bodyPr wrap="square" tIns="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7" name="Text Placeholder 29">
            <a:extLst>
              <a:ext uri="{FF2B5EF4-FFF2-40B4-BE49-F238E27FC236}">
                <a16:creationId xmlns:a16="http://schemas.microsoft.com/office/drawing/2014/main" id="{5DA40035-32BC-418B-AC0C-821569228DCB}"/>
              </a:ext>
            </a:extLst>
          </p:cNvPr>
          <p:cNvSpPr>
            <a:spLocks noGrp="1"/>
          </p:cNvSpPr>
          <p:nvPr>
            <p:ph type="body" sz="quarter" idx="22" hasCustomPrompt="1"/>
          </p:nvPr>
        </p:nvSpPr>
        <p:spPr>
          <a:xfrm>
            <a:off x="7315200" y="4389120"/>
            <a:ext cx="4572000" cy="82296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48" name="Text Placeholder 29">
            <a:extLst>
              <a:ext uri="{FF2B5EF4-FFF2-40B4-BE49-F238E27FC236}">
                <a16:creationId xmlns:a16="http://schemas.microsoft.com/office/drawing/2014/main" id="{87CC865E-04C5-4AFA-A150-7E08D311948A}"/>
              </a:ext>
            </a:extLst>
          </p:cNvPr>
          <p:cNvSpPr>
            <a:spLocks noGrp="1"/>
          </p:cNvSpPr>
          <p:nvPr>
            <p:ph type="body" sz="quarter" idx="23" hasCustomPrompt="1"/>
          </p:nvPr>
        </p:nvSpPr>
        <p:spPr>
          <a:xfrm>
            <a:off x="7315200" y="5273589"/>
            <a:ext cx="4572000" cy="304699"/>
          </a:xfrm>
          <a:prstGeom prst="rect">
            <a:avLst/>
          </a:prstGeom>
          <a:noFill/>
        </p:spPr>
        <p:txBody>
          <a:bodyPr wrap="square" tIns="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9" name="Text Placeholder 29">
            <a:extLst>
              <a:ext uri="{FF2B5EF4-FFF2-40B4-BE49-F238E27FC236}">
                <a16:creationId xmlns:a16="http://schemas.microsoft.com/office/drawing/2014/main" id="{33F3895B-CF83-4555-9F0C-DBF93685F0D6}"/>
              </a:ext>
            </a:extLst>
          </p:cNvPr>
          <p:cNvSpPr>
            <a:spLocks noGrp="1"/>
          </p:cNvSpPr>
          <p:nvPr>
            <p:ph type="body" sz="quarter" idx="24" hasCustomPrompt="1"/>
          </p:nvPr>
        </p:nvSpPr>
        <p:spPr>
          <a:xfrm>
            <a:off x="7315200" y="5577840"/>
            <a:ext cx="4572000" cy="82296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71" name="Slide Number Placeholder 5">
            <a:extLst>
              <a:ext uri="{FF2B5EF4-FFF2-40B4-BE49-F238E27FC236}">
                <a16:creationId xmlns:a16="http://schemas.microsoft.com/office/drawing/2014/main" id="{D44BCC3F-70FD-4E7F-A87B-5926D50D7B4E}"/>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sp>
        <p:nvSpPr>
          <p:cNvPr id="39" name="Title 1">
            <a:extLst>
              <a:ext uri="{FF2B5EF4-FFF2-40B4-BE49-F238E27FC236}">
                <a16:creationId xmlns:a16="http://schemas.microsoft.com/office/drawing/2014/main" id="{793BF48D-0AC4-4DAD-B033-8008C0015979}"/>
              </a:ext>
            </a:extLst>
          </p:cNvPr>
          <p:cNvSpPr>
            <a:spLocks noGrp="1"/>
          </p:cNvSpPr>
          <p:nvPr>
            <p:ph type="title" hasCustomPrompt="1"/>
          </p:nvPr>
        </p:nvSpPr>
        <p:spPr>
          <a:xfrm>
            <a:off x="0" y="594360"/>
            <a:ext cx="6035040" cy="685800"/>
          </a:xfrm>
          <a:prstGeom prst="rect">
            <a:avLst/>
          </a:prstGeom>
          <a:gradFill>
            <a:gsLst>
              <a:gs pos="0">
                <a:srgbClr val="2CBCB6"/>
              </a:gs>
              <a:gs pos="100000">
                <a:srgbClr val="7AB042"/>
              </a:gs>
            </a:gsLst>
            <a:lin ang="0" scaled="0"/>
          </a:gradFill>
        </p:spPr>
        <p:txBody>
          <a:bodyPr lIns="548640" anchor="b">
            <a:spAutoFit/>
          </a:bodyPr>
          <a:lstStyle>
            <a:lvl1pPr>
              <a:defRPr sz="3600">
                <a:latin typeface="+mj-lt"/>
              </a:defRPr>
            </a:lvl1pPr>
          </a:lstStyle>
          <a:p>
            <a:r>
              <a:rPr lang="en-US"/>
              <a:t>Click to Edit Title</a:t>
            </a:r>
          </a:p>
        </p:txBody>
      </p:sp>
      <p:sp>
        <p:nvSpPr>
          <p:cNvPr id="40" name="Subtitle 2">
            <a:extLst>
              <a:ext uri="{FF2B5EF4-FFF2-40B4-BE49-F238E27FC236}">
                <a16:creationId xmlns:a16="http://schemas.microsoft.com/office/drawing/2014/main" id="{C31DB7B5-8D15-4F47-A9DE-A0C2E1B690DC}"/>
              </a:ext>
            </a:extLst>
          </p:cNvPr>
          <p:cNvSpPr>
            <a:spLocks noGrp="1"/>
          </p:cNvSpPr>
          <p:nvPr>
            <p:ph type="subTitle" idx="13" hasCustomPrompt="1"/>
          </p:nvPr>
        </p:nvSpPr>
        <p:spPr>
          <a:xfrm>
            <a:off x="0" y="1417760"/>
            <a:ext cx="6035040" cy="378565"/>
          </a:xfrm>
          <a:prstGeom prst="rect">
            <a:avLst/>
          </a:prstGeom>
          <a:noFill/>
        </p:spPr>
        <p:txBody>
          <a:bodyPr wrap="square" lIns="585216" tIns="45720" bIns="0">
            <a:spAutoFit/>
          </a:bodyPr>
          <a:lstStyle>
            <a:lvl1pPr marL="0" indent="0" algn="l">
              <a:buNone/>
              <a:defRPr sz="2400" b="0" cap="none" spc="0" normalizeH="0" baseline="0">
                <a:solidFill>
                  <a:schemeClr val="bg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AB0483D6-125D-4FB5-AB68-39F90E8B9B41}"/>
              </a:ext>
            </a:extLst>
          </p:cNvPr>
          <p:cNvSpPr>
            <a:spLocks noGrp="1"/>
          </p:cNvSpPr>
          <p:nvPr>
            <p:ph sz="quarter" idx="25"/>
          </p:nvPr>
        </p:nvSpPr>
        <p:spPr>
          <a:xfrm>
            <a:off x="457200" y="1920240"/>
            <a:ext cx="5577840" cy="4297680"/>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92E59E21-0782-ECF5-C36A-47B7CB00C253}"/>
              </a:ext>
            </a:extLst>
          </p:cNvPr>
          <p:cNvGrpSpPr/>
          <p:nvPr userDrawn="1"/>
        </p:nvGrpSpPr>
        <p:grpSpPr>
          <a:xfrm>
            <a:off x="110840" y="6288318"/>
            <a:ext cx="11364880" cy="480828"/>
            <a:chOff x="110840" y="6288318"/>
            <a:chExt cx="11364880" cy="480828"/>
          </a:xfrm>
        </p:grpSpPr>
        <p:cxnSp>
          <p:nvCxnSpPr>
            <p:cNvPr id="4" name="Straight Connector 3">
              <a:extLst>
                <a:ext uri="{FF2B5EF4-FFF2-40B4-BE49-F238E27FC236}">
                  <a16:creationId xmlns:a16="http://schemas.microsoft.com/office/drawing/2014/main" id="{B0182B1B-E854-13C7-3199-37E9901A69B7}"/>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603E13CE-851B-181F-9F26-AC2746202DE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184147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Electric">
    <p:bg>
      <p:bgPr>
        <a:solidFill>
          <a:schemeClr val="tx2"/>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D4CCE2B2-4523-49BD-90D9-2FD272D125E5}"/>
              </a:ext>
            </a:extLst>
          </p:cNvPr>
          <p:cNvPicPr>
            <a:picLocks noChangeAspect="1"/>
          </p:cNvPicPr>
          <p:nvPr userDrawn="1"/>
        </p:nvPicPr>
        <p:blipFill rotWithShape="1">
          <a:blip r:embed="rId2" cstate="email">
            <a:alphaModFix amt="7000"/>
            <a:extLst>
              <a:ext uri="{28A0092B-C50C-407E-A947-70E740481C1C}">
                <a14:useLocalDpi xmlns:a14="http://schemas.microsoft.com/office/drawing/2010/main"/>
              </a:ext>
              <a:ext uri="{96DAC541-7B7A-43D3-8B79-37D633B846F1}">
                <asvg:svgBlip xmlns:asvg="http://schemas.microsoft.com/office/drawing/2016/SVG/main" r:embed="rId3"/>
              </a:ext>
            </a:extLst>
          </a:blip>
          <a:srcRect l="12150" t="22103" r="20881" b="22101"/>
          <a:stretch/>
        </p:blipFill>
        <p:spPr>
          <a:xfrm flipH="1">
            <a:off x="0" y="0"/>
            <a:ext cx="12192000" cy="6857999"/>
          </a:xfrm>
          <a:prstGeom prst="rect">
            <a:avLst/>
          </a:prstGeom>
        </p:spPr>
      </p:pic>
      <p:pic>
        <p:nvPicPr>
          <p:cNvPr id="9" name="Picture 8" descr="A picture containing sky, sunset, cloud, outdoor&#10;&#10;Description automatically generated">
            <a:extLst>
              <a:ext uri="{FF2B5EF4-FFF2-40B4-BE49-F238E27FC236}">
                <a16:creationId xmlns:a16="http://schemas.microsoft.com/office/drawing/2014/main" id="{6D8E48DA-91E1-A66B-7959-FFA42DB5A4E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575" y="14287"/>
            <a:ext cx="12134850" cy="6829425"/>
          </a:xfrm>
          <a:prstGeom prst="rect">
            <a:avLst/>
          </a:prstGeom>
        </p:spPr>
      </p:pic>
      <p:sp>
        <p:nvSpPr>
          <p:cNvPr id="15" name="Rectangle 14">
            <a:extLst>
              <a:ext uri="{FF2B5EF4-FFF2-40B4-BE49-F238E27FC236}">
                <a16:creationId xmlns:a16="http://schemas.microsoft.com/office/drawing/2014/main" id="{A31D2627-1749-4B0A-9EE4-1EC253213486}"/>
              </a:ext>
            </a:extLst>
          </p:cNvPr>
          <p:cNvSpPr/>
          <p:nvPr userDrawn="1"/>
        </p:nvSpPr>
        <p:spPr>
          <a:xfrm>
            <a:off x="0" y="0"/>
            <a:ext cx="12192000" cy="6858000"/>
          </a:xfrm>
          <a:prstGeom prst="rect">
            <a:avLst/>
          </a:prstGeom>
          <a:solidFill>
            <a:schemeClr val="tx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384BD2-0CF8-42DC-85DF-57E3994863B7}"/>
              </a:ext>
            </a:extLst>
          </p:cNvPr>
          <p:cNvSpPr>
            <a:spLocks noGrp="1"/>
          </p:cNvSpPr>
          <p:nvPr>
            <p:ph type="ctrTitle" hasCustomPrompt="1"/>
          </p:nvPr>
        </p:nvSpPr>
        <p:spPr>
          <a:xfrm>
            <a:off x="804672" y="3474720"/>
            <a:ext cx="10149840" cy="734817"/>
          </a:xfrm>
          <a:prstGeom prst="rect">
            <a:avLst/>
          </a:prstGeom>
          <a:gradFill>
            <a:gsLst>
              <a:gs pos="0">
                <a:srgbClr val="2CBCB6"/>
              </a:gs>
              <a:gs pos="100000">
                <a:srgbClr val="7AB042"/>
              </a:gs>
            </a:gsLst>
            <a:lin ang="0" scaled="0"/>
          </a:gradFill>
        </p:spPr>
        <p:txBody>
          <a:bodyPr lIns="182880" tIns="91440" rIns="182880" bIns="91440" anchor="ctr" anchorCtr="0"/>
          <a:lstStyle>
            <a:lvl1pPr algn="l">
              <a:lnSpc>
                <a:spcPts val="4200"/>
              </a:lnSpc>
              <a:defRPr sz="3800" b="0" cap="none" spc="0" baseline="0">
                <a:solidFill>
                  <a:schemeClr val="tx1"/>
                </a:solidFill>
                <a:latin typeface="Lucida Sans" panose="020B0602030504020204" pitchFamily="34" charset="0"/>
                <a:cs typeface="Dubai Medium" panose="020B0603030403030204" pitchFamily="34" charset="-78"/>
              </a:defRPr>
            </a:lvl1pPr>
          </a:lstStyle>
          <a:p>
            <a:r>
              <a:rPr lang="en-US"/>
              <a:t>Presentation Title</a:t>
            </a:r>
          </a:p>
        </p:txBody>
      </p:sp>
      <p:sp>
        <p:nvSpPr>
          <p:cNvPr id="3" name="Subtitle 2">
            <a:extLst>
              <a:ext uri="{FF2B5EF4-FFF2-40B4-BE49-F238E27FC236}">
                <a16:creationId xmlns:a16="http://schemas.microsoft.com/office/drawing/2014/main" id="{18796C82-4DA7-40C5-B45C-A0BE3B6F0A7A}"/>
              </a:ext>
            </a:extLst>
          </p:cNvPr>
          <p:cNvSpPr>
            <a:spLocks noGrp="1"/>
          </p:cNvSpPr>
          <p:nvPr>
            <p:ph type="subTitle" idx="1" hasCustomPrompt="1"/>
          </p:nvPr>
        </p:nvSpPr>
        <p:spPr>
          <a:xfrm>
            <a:off x="804672" y="4389120"/>
            <a:ext cx="10149840" cy="731520"/>
          </a:xfrm>
          <a:prstGeom prst="rect">
            <a:avLst/>
          </a:prstGeom>
        </p:spPr>
        <p:txBody>
          <a:bodyPr lIns="182880"/>
          <a:lstStyle>
            <a:lvl1pPr marL="0" indent="0" algn="l">
              <a:lnSpc>
                <a:spcPct val="100000"/>
              </a:lnSpc>
              <a:spcBef>
                <a:spcPts val="600"/>
              </a:spcBef>
              <a:spcAft>
                <a:spcPts val="0"/>
              </a:spcAft>
              <a:buNone/>
              <a:defRPr sz="2400" b="0" cap="none" spc="0" normalizeH="0" baseline="0">
                <a:solidFill>
                  <a:schemeClr val="bg2"/>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8" name="Text Placeholder 3">
            <a:extLst>
              <a:ext uri="{FF2B5EF4-FFF2-40B4-BE49-F238E27FC236}">
                <a16:creationId xmlns:a16="http://schemas.microsoft.com/office/drawing/2014/main" id="{F8CF96CF-9E8E-4CA5-B157-4CC68C7010E7}"/>
              </a:ext>
            </a:extLst>
          </p:cNvPr>
          <p:cNvSpPr>
            <a:spLocks noGrp="1"/>
          </p:cNvSpPr>
          <p:nvPr>
            <p:ph type="body" sz="quarter" idx="10" hasCustomPrompt="1"/>
          </p:nvPr>
        </p:nvSpPr>
        <p:spPr>
          <a:xfrm>
            <a:off x="6675120" y="5394960"/>
            <a:ext cx="5303520" cy="1188720"/>
          </a:xfrm>
          <a:prstGeom prst="rect">
            <a:avLst/>
          </a:prstGeom>
        </p:spPr>
        <p:txBody>
          <a:bodyPr anchor="b"/>
          <a:lstStyle>
            <a:lvl1pPr algn="r">
              <a:lnSpc>
                <a:spcPct val="100000"/>
              </a:lnSpc>
              <a:spcBef>
                <a:spcPts val="0"/>
              </a:spcBef>
              <a:spcAft>
                <a:spcPts val="0"/>
              </a:spcAft>
              <a:buNone/>
              <a:defRPr sz="2000" baseline="0">
                <a:solidFill>
                  <a:schemeClr val="bg2"/>
                </a:solidFill>
                <a:latin typeface="Lucida Sans" panose="020B0602030504020204" pitchFamily="34" charset="0"/>
              </a:defRPr>
            </a:lvl1pPr>
          </a:lstStyle>
          <a:p>
            <a:pPr lvl="0"/>
            <a:r>
              <a:rPr lang="en-US"/>
              <a:t>Presenter Name</a:t>
            </a:r>
          </a:p>
          <a:p>
            <a:pPr lvl="0"/>
            <a:r>
              <a:rPr lang="en-US"/>
              <a:t>Title</a:t>
            </a:r>
          </a:p>
          <a:p>
            <a:pPr lvl="0"/>
            <a:r>
              <a:rPr lang="en-US"/>
              <a:t>Contact Info</a:t>
            </a:r>
          </a:p>
        </p:txBody>
      </p:sp>
    </p:spTree>
    <p:extLst>
      <p:ext uri="{BB962C8B-B14F-4D97-AF65-F5344CB8AC3E}">
        <p14:creationId xmlns:p14="http://schemas.microsoft.com/office/powerpoint/2010/main" val="3033581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_Content Left, 3 Items Long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7D12BB-A3A6-4A17-B2C1-0E320E06C7B2}"/>
              </a:ext>
            </a:extLst>
          </p:cNvPr>
          <p:cNvSpPr/>
          <p:nvPr userDrawn="1"/>
        </p:nvSpPr>
        <p:spPr>
          <a:xfrm>
            <a:off x="6675120" y="0"/>
            <a:ext cx="553212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7" name="Oval 6">
            <a:extLst>
              <a:ext uri="{FF2B5EF4-FFF2-40B4-BE49-F238E27FC236}">
                <a16:creationId xmlns:a16="http://schemas.microsoft.com/office/drawing/2014/main" id="{AF9BDC54-A649-49A9-A4F9-0EEDEBD8AFD9}"/>
              </a:ext>
            </a:extLst>
          </p:cNvPr>
          <p:cNvSpPr>
            <a:spLocks noChangeAspect="1"/>
          </p:cNvSpPr>
          <p:nvPr userDrawn="1"/>
        </p:nvSpPr>
        <p:spPr>
          <a:xfrm>
            <a:off x="6172200" y="1463471"/>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0" name="Text Placeholder 29">
            <a:extLst>
              <a:ext uri="{FF2B5EF4-FFF2-40B4-BE49-F238E27FC236}">
                <a16:creationId xmlns:a16="http://schemas.microsoft.com/office/drawing/2014/main" id="{21BCCDC6-0BEE-4840-BF7F-F64AC5951397}"/>
              </a:ext>
            </a:extLst>
          </p:cNvPr>
          <p:cNvSpPr>
            <a:spLocks noGrp="1"/>
          </p:cNvSpPr>
          <p:nvPr>
            <p:ph type="body" sz="quarter" idx="15" hasCustomPrompt="1"/>
          </p:nvPr>
        </p:nvSpPr>
        <p:spPr>
          <a:xfrm>
            <a:off x="7315200" y="1432199"/>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1" name="Text Placeholder 29">
            <a:extLst>
              <a:ext uri="{FF2B5EF4-FFF2-40B4-BE49-F238E27FC236}">
                <a16:creationId xmlns:a16="http://schemas.microsoft.com/office/drawing/2014/main" id="{5BB36F84-1D6E-4E37-B419-6390A8091C34}"/>
              </a:ext>
            </a:extLst>
          </p:cNvPr>
          <p:cNvSpPr>
            <a:spLocks noGrp="1"/>
          </p:cNvSpPr>
          <p:nvPr>
            <p:ph type="body" sz="quarter" idx="16" hasCustomPrompt="1"/>
          </p:nvPr>
        </p:nvSpPr>
        <p:spPr>
          <a:xfrm>
            <a:off x="7315200" y="1829231"/>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2" name="Text Placeholder 29">
            <a:extLst>
              <a:ext uri="{FF2B5EF4-FFF2-40B4-BE49-F238E27FC236}">
                <a16:creationId xmlns:a16="http://schemas.microsoft.com/office/drawing/2014/main" id="{F2B68944-827A-4EB3-AF74-B8736508C055}"/>
              </a:ext>
            </a:extLst>
          </p:cNvPr>
          <p:cNvSpPr>
            <a:spLocks noGrp="1"/>
          </p:cNvSpPr>
          <p:nvPr>
            <p:ph type="body" sz="quarter" idx="17" hasCustomPrompt="1"/>
          </p:nvPr>
        </p:nvSpPr>
        <p:spPr>
          <a:xfrm>
            <a:off x="7315200" y="3111820"/>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3" name="Text Placeholder 29">
            <a:extLst>
              <a:ext uri="{FF2B5EF4-FFF2-40B4-BE49-F238E27FC236}">
                <a16:creationId xmlns:a16="http://schemas.microsoft.com/office/drawing/2014/main" id="{2A299288-794B-43A2-A261-7BADA65586C4}"/>
              </a:ext>
            </a:extLst>
          </p:cNvPr>
          <p:cNvSpPr>
            <a:spLocks noGrp="1"/>
          </p:cNvSpPr>
          <p:nvPr>
            <p:ph type="body" sz="quarter" idx="18" hasCustomPrompt="1"/>
          </p:nvPr>
        </p:nvSpPr>
        <p:spPr>
          <a:xfrm>
            <a:off x="7315200" y="3510567"/>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4" name="Text Placeholder 29">
            <a:extLst>
              <a:ext uri="{FF2B5EF4-FFF2-40B4-BE49-F238E27FC236}">
                <a16:creationId xmlns:a16="http://schemas.microsoft.com/office/drawing/2014/main" id="{CA3FFFD3-E92B-4CE9-AC85-C42BB7D00951}"/>
              </a:ext>
            </a:extLst>
          </p:cNvPr>
          <p:cNvSpPr>
            <a:spLocks noGrp="1"/>
          </p:cNvSpPr>
          <p:nvPr>
            <p:ph type="body" sz="quarter" idx="19" hasCustomPrompt="1"/>
          </p:nvPr>
        </p:nvSpPr>
        <p:spPr>
          <a:xfrm>
            <a:off x="7315200" y="481504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5" name="Text Placeholder 29">
            <a:extLst>
              <a:ext uri="{FF2B5EF4-FFF2-40B4-BE49-F238E27FC236}">
                <a16:creationId xmlns:a16="http://schemas.microsoft.com/office/drawing/2014/main" id="{426C98C3-B558-4D64-9386-944A8873906A}"/>
              </a:ext>
            </a:extLst>
          </p:cNvPr>
          <p:cNvSpPr>
            <a:spLocks noGrp="1"/>
          </p:cNvSpPr>
          <p:nvPr>
            <p:ph type="body" sz="quarter" idx="20" hasCustomPrompt="1"/>
          </p:nvPr>
        </p:nvSpPr>
        <p:spPr>
          <a:xfrm>
            <a:off x="7315200" y="5212079"/>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7" name="Oval 36">
            <a:extLst>
              <a:ext uri="{FF2B5EF4-FFF2-40B4-BE49-F238E27FC236}">
                <a16:creationId xmlns:a16="http://schemas.microsoft.com/office/drawing/2014/main" id="{E26A7D65-0509-482F-B037-F1776B015339}"/>
              </a:ext>
            </a:extLst>
          </p:cNvPr>
          <p:cNvSpPr>
            <a:spLocks noChangeAspect="1"/>
          </p:cNvSpPr>
          <p:nvPr userDrawn="1"/>
        </p:nvSpPr>
        <p:spPr>
          <a:xfrm>
            <a:off x="6172200" y="3144807"/>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8" name="Oval 37">
            <a:extLst>
              <a:ext uri="{FF2B5EF4-FFF2-40B4-BE49-F238E27FC236}">
                <a16:creationId xmlns:a16="http://schemas.microsoft.com/office/drawing/2014/main" id="{167C48EB-7040-4356-AA37-A888EA96932B}"/>
              </a:ext>
            </a:extLst>
          </p:cNvPr>
          <p:cNvSpPr>
            <a:spLocks noChangeAspect="1"/>
          </p:cNvSpPr>
          <p:nvPr userDrawn="1"/>
        </p:nvSpPr>
        <p:spPr>
          <a:xfrm>
            <a:off x="6172200" y="484632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58" name="Slide Number Placeholder 5">
            <a:extLst>
              <a:ext uri="{FF2B5EF4-FFF2-40B4-BE49-F238E27FC236}">
                <a16:creationId xmlns:a16="http://schemas.microsoft.com/office/drawing/2014/main" id="{3E581CF3-9387-4452-8D8A-222486E44369}"/>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sp>
        <p:nvSpPr>
          <p:cNvPr id="42" name="Title 1">
            <a:extLst>
              <a:ext uri="{FF2B5EF4-FFF2-40B4-BE49-F238E27FC236}">
                <a16:creationId xmlns:a16="http://schemas.microsoft.com/office/drawing/2014/main" id="{9FC6381D-70F9-4576-A4E8-65FADD8315BC}"/>
              </a:ext>
            </a:extLst>
          </p:cNvPr>
          <p:cNvSpPr>
            <a:spLocks noGrp="1"/>
          </p:cNvSpPr>
          <p:nvPr>
            <p:ph type="title" hasCustomPrompt="1"/>
          </p:nvPr>
        </p:nvSpPr>
        <p:spPr>
          <a:xfrm>
            <a:off x="-1" y="594360"/>
            <a:ext cx="11146055" cy="685800"/>
          </a:xfrm>
          <a:prstGeom prst="rect">
            <a:avLst/>
          </a:prstGeom>
          <a:gradFill>
            <a:gsLst>
              <a:gs pos="0">
                <a:srgbClr val="2CBCB6"/>
              </a:gs>
              <a:gs pos="100000">
                <a:srgbClr val="7AB042"/>
              </a:gs>
            </a:gsLst>
            <a:lin ang="0" scaled="0"/>
          </a:gradFill>
        </p:spPr>
        <p:txBody>
          <a:bodyPr wrap="square" lIns="548640" anchor="ctr" anchorCtr="0">
            <a:spAutoFit/>
          </a:bodyPr>
          <a:lstStyle>
            <a:lvl1pPr>
              <a:defRPr sz="3600">
                <a:latin typeface="+mj-lt"/>
              </a:defRPr>
            </a:lvl1pPr>
          </a:lstStyle>
          <a:p>
            <a:r>
              <a:rPr lang="en-US"/>
              <a:t>Click to Edit Title</a:t>
            </a:r>
          </a:p>
        </p:txBody>
      </p:sp>
      <p:sp>
        <p:nvSpPr>
          <p:cNvPr id="43" name="Subtitle 2">
            <a:extLst>
              <a:ext uri="{FF2B5EF4-FFF2-40B4-BE49-F238E27FC236}">
                <a16:creationId xmlns:a16="http://schemas.microsoft.com/office/drawing/2014/main" id="{8788B1F8-CCE3-421C-A37C-FFDF979E6AB5}"/>
              </a:ext>
            </a:extLst>
          </p:cNvPr>
          <p:cNvSpPr>
            <a:spLocks noGrp="1"/>
          </p:cNvSpPr>
          <p:nvPr>
            <p:ph type="subTitle" idx="13" hasCustomPrompt="1"/>
          </p:nvPr>
        </p:nvSpPr>
        <p:spPr>
          <a:xfrm>
            <a:off x="0" y="1417760"/>
            <a:ext cx="6035040" cy="378565"/>
          </a:xfrm>
          <a:prstGeom prst="rect">
            <a:avLst/>
          </a:prstGeom>
          <a:noFill/>
        </p:spPr>
        <p:txBody>
          <a:bodyPr wrap="square" lIns="585216" tIns="45720" bIns="0">
            <a:spAutoFit/>
          </a:bodyPr>
          <a:lstStyle>
            <a:lvl1pPr marL="0" indent="0" algn="l">
              <a:buNone/>
              <a:defRPr sz="2400" b="0" cap="none" spc="0" normalizeH="0" baseline="0">
                <a:solidFill>
                  <a:schemeClr val="bg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98E6C780-1EEB-4EFC-BDFE-3184BC082609}"/>
              </a:ext>
            </a:extLst>
          </p:cNvPr>
          <p:cNvSpPr>
            <a:spLocks noGrp="1"/>
          </p:cNvSpPr>
          <p:nvPr>
            <p:ph sz="quarter" idx="21"/>
          </p:nvPr>
        </p:nvSpPr>
        <p:spPr>
          <a:xfrm>
            <a:off x="457200" y="1920240"/>
            <a:ext cx="5577840" cy="4297680"/>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86600E53-8DD9-05B2-E9DF-BA5EEFEA4D96}"/>
              </a:ext>
            </a:extLst>
          </p:cNvPr>
          <p:cNvGrpSpPr/>
          <p:nvPr userDrawn="1"/>
        </p:nvGrpSpPr>
        <p:grpSpPr>
          <a:xfrm>
            <a:off x="110840" y="6288318"/>
            <a:ext cx="11364880" cy="480828"/>
            <a:chOff x="110840" y="6288318"/>
            <a:chExt cx="11364880" cy="480828"/>
          </a:xfrm>
        </p:grpSpPr>
        <p:cxnSp>
          <p:nvCxnSpPr>
            <p:cNvPr id="4" name="Straight Connector 3">
              <a:extLst>
                <a:ext uri="{FF2B5EF4-FFF2-40B4-BE49-F238E27FC236}">
                  <a16:creationId xmlns:a16="http://schemas.microsoft.com/office/drawing/2014/main" id="{6CB9FEFB-3279-E9B7-A850-29321A00CEB8}"/>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1D6C5A5F-F542-D59E-C0F5-754A3FC0AD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2132291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_Content Left, 4 Items Long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7D12BB-A3A6-4A17-B2C1-0E320E06C7B2}"/>
              </a:ext>
            </a:extLst>
          </p:cNvPr>
          <p:cNvSpPr/>
          <p:nvPr userDrawn="1"/>
        </p:nvSpPr>
        <p:spPr>
          <a:xfrm>
            <a:off x="6675120" y="4814"/>
            <a:ext cx="553212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7" name="Oval 6">
            <a:extLst>
              <a:ext uri="{FF2B5EF4-FFF2-40B4-BE49-F238E27FC236}">
                <a16:creationId xmlns:a16="http://schemas.microsoft.com/office/drawing/2014/main" id="{AF9BDC54-A649-49A9-A4F9-0EEDEBD8AFD9}"/>
              </a:ext>
            </a:extLst>
          </p:cNvPr>
          <p:cNvSpPr>
            <a:spLocks noChangeAspect="1"/>
          </p:cNvSpPr>
          <p:nvPr userDrawn="1"/>
        </p:nvSpPr>
        <p:spPr>
          <a:xfrm>
            <a:off x="6264366" y="1569808"/>
            <a:ext cx="819828" cy="82120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0" name="Text Placeholder 29">
            <a:extLst>
              <a:ext uri="{FF2B5EF4-FFF2-40B4-BE49-F238E27FC236}">
                <a16:creationId xmlns:a16="http://schemas.microsoft.com/office/drawing/2014/main" id="{21BCCDC6-0BEE-4840-BF7F-F64AC5951397}"/>
              </a:ext>
            </a:extLst>
          </p:cNvPr>
          <p:cNvSpPr>
            <a:spLocks noGrp="1"/>
          </p:cNvSpPr>
          <p:nvPr>
            <p:ph type="body" sz="quarter" idx="15" hasCustomPrompt="1"/>
          </p:nvPr>
        </p:nvSpPr>
        <p:spPr>
          <a:xfrm>
            <a:off x="7315200" y="1388680"/>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1" name="Text Placeholder 29">
            <a:extLst>
              <a:ext uri="{FF2B5EF4-FFF2-40B4-BE49-F238E27FC236}">
                <a16:creationId xmlns:a16="http://schemas.microsoft.com/office/drawing/2014/main" id="{5BB36F84-1D6E-4E37-B419-6390A8091C34}"/>
              </a:ext>
            </a:extLst>
          </p:cNvPr>
          <p:cNvSpPr>
            <a:spLocks noGrp="1"/>
          </p:cNvSpPr>
          <p:nvPr>
            <p:ph type="body" sz="quarter" idx="16" hasCustomPrompt="1"/>
          </p:nvPr>
        </p:nvSpPr>
        <p:spPr>
          <a:xfrm>
            <a:off x="7315200" y="1785712"/>
            <a:ext cx="4572000" cy="6858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2" name="Text Placeholder 29">
            <a:extLst>
              <a:ext uri="{FF2B5EF4-FFF2-40B4-BE49-F238E27FC236}">
                <a16:creationId xmlns:a16="http://schemas.microsoft.com/office/drawing/2014/main" id="{F2B68944-827A-4EB3-AF74-B8736508C055}"/>
              </a:ext>
            </a:extLst>
          </p:cNvPr>
          <p:cNvSpPr>
            <a:spLocks noGrp="1"/>
          </p:cNvSpPr>
          <p:nvPr>
            <p:ph type="body" sz="quarter" idx="17" hasCustomPrompt="1"/>
          </p:nvPr>
        </p:nvSpPr>
        <p:spPr>
          <a:xfrm>
            <a:off x="7315200" y="2632169"/>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3" name="Text Placeholder 29">
            <a:extLst>
              <a:ext uri="{FF2B5EF4-FFF2-40B4-BE49-F238E27FC236}">
                <a16:creationId xmlns:a16="http://schemas.microsoft.com/office/drawing/2014/main" id="{2A299288-794B-43A2-A261-7BADA65586C4}"/>
              </a:ext>
            </a:extLst>
          </p:cNvPr>
          <p:cNvSpPr>
            <a:spLocks noGrp="1"/>
          </p:cNvSpPr>
          <p:nvPr>
            <p:ph type="body" sz="quarter" idx="18" hasCustomPrompt="1"/>
          </p:nvPr>
        </p:nvSpPr>
        <p:spPr>
          <a:xfrm>
            <a:off x="7315200" y="3029201"/>
            <a:ext cx="4572000" cy="6858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4" name="Text Placeholder 29">
            <a:extLst>
              <a:ext uri="{FF2B5EF4-FFF2-40B4-BE49-F238E27FC236}">
                <a16:creationId xmlns:a16="http://schemas.microsoft.com/office/drawing/2014/main" id="{CA3FFFD3-E92B-4CE9-AC85-C42BB7D00951}"/>
              </a:ext>
            </a:extLst>
          </p:cNvPr>
          <p:cNvSpPr>
            <a:spLocks noGrp="1"/>
          </p:cNvSpPr>
          <p:nvPr>
            <p:ph type="body" sz="quarter" idx="19" hasCustomPrompt="1"/>
          </p:nvPr>
        </p:nvSpPr>
        <p:spPr>
          <a:xfrm>
            <a:off x="7315200" y="3863167"/>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5" name="Text Placeholder 29">
            <a:extLst>
              <a:ext uri="{FF2B5EF4-FFF2-40B4-BE49-F238E27FC236}">
                <a16:creationId xmlns:a16="http://schemas.microsoft.com/office/drawing/2014/main" id="{426C98C3-B558-4D64-9386-944A8873906A}"/>
              </a:ext>
            </a:extLst>
          </p:cNvPr>
          <p:cNvSpPr>
            <a:spLocks noGrp="1"/>
          </p:cNvSpPr>
          <p:nvPr>
            <p:ph type="body" sz="quarter" idx="20" hasCustomPrompt="1"/>
          </p:nvPr>
        </p:nvSpPr>
        <p:spPr>
          <a:xfrm>
            <a:off x="7315200" y="4260199"/>
            <a:ext cx="4572000" cy="6858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28" name="Oval 27">
            <a:extLst>
              <a:ext uri="{FF2B5EF4-FFF2-40B4-BE49-F238E27FC236}">
                <a16:creationId xmlns:a16="http://schemas.microsoft.com/office/drawing/2014/main" id="{B3C3EF46-5532-44C4-91FF-1D35F69FDA62}"/>
              </a:ext>
            </a:extLst>
          </p:cNvPr>
          <p:cNvSpPr>
            <a:spLocks noChangeAspect="1"/>
          </p:cNvSpPr>
          <p:nvPr userDrawn="1"/>
        </p:nvSpPr>
        <p:spPr>
          <a:xfrm>
            <a:off x="6264366" y="2784192"/>
            <a:ext cx="819828" cy="82120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29" name="Oval 28">
            <a:extLst>
              <a:ext uri="{FF2B5EF4-FFF2-40B4-BE49-F238E27FC236}">
                <a16:creationId xmlns:a16="http://schemas.microsoft.com/office/drawing/2014/main" id="{B1BE3ACB-0E24-4C89-904A-BF2A75B8BF72}"/>
              </a:ext>
            </a:extLst>
          </p:cNvPr>
          <p:cNvSpPr>
            <a:spLocks noChangeAspect="1"/>
          </p:cNvSpPr>
          <p:nvPr userDrawn="1"/>
        </p:nvSpPr>
        <p:spPr>
          <a:xfrm>
            <a:off x="6264366" y="3998576"/>
            <a:ext cx="819828" cy="82120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6" name="Oval 35">
            <a:extLst>
              <a:ext uri="{FF2B5EF4-FFF2-40B4-BE49-F238E27FC236}">
                <a16:creationId xmlns:a16="http://schemas.microsoft.com/office/drawing/2014/main" id="{01C88831-5207-4BE0-BFD0-B7E2B1C75786}"/>
              </a:ext>
            </a:extLst>
          </p:cNvPr>
          <p:cNvSpPr>
            <a:spLocks noChangeAspect="1"/>
          </p:cNvSpPr>
          <p:nvPr userDrawn="1"/>
        </p:nvSpPr>
        <p:spPr>
          <a:xfrm>
            <a:off x="6264366" y="5212960"/>
            <a:ext cx="819828" cy="82120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9" name="Text Placeholder 29">
            <a:extLst>
              <a:ext uri="{FF2B5EF4-FFF2-40B4-BE49-F238E27FC236}">
                <a16:creationId xmlns:a16="http://schemas.microsoft.com/office/drawing/2014/main" id="{9D2E8AFC-8E4F-414B-BE55-86B6A810F116}"/>
              </a:ext>
            </a:extLst>
          </p:cNvPr>
          <p:cNvSpPr>
            <a:spLocks noGrp="1"/>
          </p:cNvSpPr>
          <p:nvPr>
            <p:ph type="body" sz="quarter" idx="21" hasCustomPrompt="1"/>
          </p:nvPr>
        </p:nvSpPr>
        <p:spPr>
          <a:xfrm>
            <a:off x="7315200" y="5093393"/>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0" name="Text Placeholder 29">
            <a:extLst>
              <a:ext uri="{FF2B5EF4-FFF2-40B4-BE49-F238E27FC236}">
                <a16:creationId xmlns:a16="http://schemas.microsoft.com/office/drawing/2014/main" id="{0C93A740-F54F-4181-A7F8-291B3045FBD6}"/>
              </a:ext>
            </a:extLst>
          </p:cNvPr>
          <p:cNvSpPr>
            <a:spLocks noGrp="1"/>
          </p:cNvSpPr>
          <p:nvPr>
            <p:ph type="body" sz="quarter" idx="22" hasCustomPrompt="1"/>
          </p:nvPr>
        </p:nvSpPr>
        <p:spPr>
          <a:xfrm>
            <a:off x="7315200" y="5486400"/>
            <a:ext cx="4572000" cy="6858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68" name="Slide Number Placeholder 5">
            <a:extLst>
              <a:ext uri="{FF2B5EF4-FFF2-40B4-BE49-F238E27FC236}">
                <a16:creationId xmlns:a16="http://schemas.microsoft.com/office/drawing/2014/main" id="{F0D9E993-7921-4003-A5AE-D352A40E0A92}"/>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sp>
        <p:nvSpPr>
          <p:cNvPr id="43" name="Title 1">
            <a:extLst>
              <a:ext uri="{FF2B5EF4-FFF2-40B4-BE49-F238E27FC236}">
                <a16:creationId xmlns:a16="http://schemas.microsoft.com/office/drawing/2014/main" id="{C2708B5D-6BD0-43E3-978C-466D20B79886}"/>
              </a:ext>
            </a:extLst>
          </p:cNvPr>
          <p:cNvSpPr>
            <a:spLocks noGrp="1"/>
          </p:cNvSpPr>
          <p:nvPr>
            <p:ph type="title" hasCustomPrompt="1"/>
          </p:nvPr>
        </p:nvSpPr>
        <p:spPr>
          <a:xfrm>
            <a:off x="-1" y="594360"/>
            <a:ext cx="11136429" cy="685800"/>
          </a:xfrm>
          <a:prstGeom prst="rect">
            <a:avLst/>
          </a:prstGeom>
          <a:gradFill>
            <a:gsLst>
              <a:gs pos="0">
                <a:srgbClr val="2CBCB6"/>
              </a:gs>
              <a:gs pos="100000">
                <a:srgbClr val="7AB042"/>
              </a:gs>
            </a:gsLst>
            <a:lin ang="0" scaled="0"/>
          </a:gradFill>
        </p:spPr>
        <p:txBody>
          <a:bodyPr wrap="square" lIns="548640" anchor="b">
            <a:spAutoFit/>
          </a:bodyPr>
          <a:lstStyle>
            <a:lvl1pPr>
              <a:defRPr sz="3600">
                <a:latin typeface="+mj-lt"/>
              </a:defRPr>
            </a:lvl1pPr>
          </a:lstStyle>
          <a:p>
            <a:r>
              <a:rPr lang="en-US"/>
              <a:t>Click to Edit Title</a:t>
            </a:r>
          </a:p>
        </p:txBody>
      </p:sp>
      <p:sp>
        <p:nvSpPr>
          <p:cNvPr id="44" name="Subtitle 2">
            <a:extLst>
              <a:ext uri="{FF2B5EF4-FFF2-40B4-BE49-F238E27FC236}">
                <a16:creationId xmlns:a16="http://schemas.microsoft.com/office/drawing/2014/main" id="{D3ACB5E5-4EC4-49B1-B896-E5DFBD4B28D5}"/>
              </a:ext>
            </a:extLst>
          </p:cNvPr>
          <p:cNvSpPr>
            <a:spLocks noGrp="1"/>
          </p:cNvSpPr>
          <p:nvPr>
            <p:ph type="subTitle" idx="13" hasCustomPrompt="1"/>
          </p:nvPr>
        </p:nvSpPr>
        <p:spPr>
          <a:xfrm>
            <a:off x="0" y="1417760"/>
            <a:ext cx="6035040" cy="378565"/>
          </a:xfrm>
          <a:prstGeom prst="rect">
            <a:avLst/>
          </a:prstGeom>
          <a:noFill/>
        </p:spPr>
        <p:txBody>
          <a:bodyPr wrap="square" lIns="585216" tIns="45720" bIns="0">
            <a:spAutoFit/>
          </a:bodyPr>
          <a:lstStyle>
            <a:lvl1pPr marL="0" indent="0" algn="l">
              <a:buNone/>
              <a:defRPr sz="2400" b="0" cap="none" spc="0" normalizeH="0" baseline="0">
                <a:solidFill>
                  <a:schemeClr val="bg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9FF37E92-4614-4196-9BFE-F4CB32F9F43F}"/>
              </a:ext>
            </a:extLst>
          </p:cNvPr>
          <p:cNvSpPr>
            <a:spLocks noGrp="1"/>
          </p:cNvSpPr>
          <p:nvPr>
            <p:ph sz="quarter" idx="23"/>
          </p:nvPr>
        </p:nvSpPr>
        <p:spPr>
          <a:xfrm>
            <a:off x="457200" y="1920240"/>
            <a:ext cx="5577840" cy="4297680"/>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1">
            <a:extLst>
              <a:ext uri="{FF2B5EF4-FFF2-40B4-BE49-F238E27FC236}">
                <a16:creationId xmlns:a16="http://schemas.microsoft.com/office/drawing/2014/main" id="{2CA13F2B-C977-141A-FF17-C0A3AD006EE3}"/>
              </a:ext>
            </a:extLst>
          </p:cNvPr>
          <p:cNvGrpSpPr/>
          <p:nvPr userDrawn="1"/>
        </p:nvGrpSpPr>
        <p:grpSpPr>
          <a:xfrm>
            <a:off x="110840" y="6288318"/>
            <a:ext cx="11364880" cy="480828"/>
            <a:chOff x="110840" y="6288318"/>
            <a:chExt cx="11364880" cy="480828"/>
          </a:xfrm>
        </p:grpSpPr>
        <p:cxnSp>
          <p:nvCxnSpPr>
            <p:cNvPr id="4" name="Straight Connector 3">
              <a:extLst>
                <a:ext uri="{FF2B5EF4-FFF2-40B4-BE49-F238E27FC236}">
                  <a16:creationId xmlns:a16="http://schemas.microsoft.com/office/drawing/2014/main" id="{CC8A454D-842B-A27B-234E-2BF444DE9C52}"/>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653AA54A-3050-3165-6986-BBF57FDC61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530670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_Info Hex w/ Icon">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1D840765-AFEE-43DB-8CA0-77B0459A3D0E}"/>
              </a:ext>
            </a:extLst>
          </p:cNvPr>
          <p:cNvSpPr/>
          <p:nvPr/>
        </p:nvSpPr>
        <p:spPr>
          <a:xfrm>
            <a:off x="365760" y="2332199"/>
            <a:ext cx="11247120" cy="1785030"/>
          </a:xfrm>
          <a:custGeom>
            <a:avLst/>
            <a:gdLst>
              <a:gd name="connsiteX0" fmla="*/ 7257024 w 11181310"/>
              <a:gd name="connsiteY0" fmla="*/ 1504959 h 1785030"/>
              <a:gd name="connsiteX1" fmla="*/ 7234005 w 11181310"/>
              <a:gd name="connsiteY1" fmla="*/ 1528041 h 1785030"/>
              <a:gd name="connsiteX2" fmla="*/ 7257024 w 11181310"/>
              <a:gd name="connsiteY2" fmla="*/ 1551123 h 1785030"/>
              <a:gd name="connsiteX3" fmla="*/ 7280044 w 11181310"/>
              <a:gd name="connsiteY3" fmla="*/ 1528041 h 1785030"/>
              <a:gd name="connsiteX4" fmla="*/ 7257024 w 11181310"/>
              <a:gd name="connsiteY4" fmla="*/ 1504959 h 1785030"/>
              <a:gd name="connsiteX5" fmla="*/ 3721873 w 11181310"/>
              <a:gd name="connsiteY5" fmla="*/ 1504959 h 1785030"/>
              <a:gd name="connsiteX6" fmla="*/ 3698854 w 11181310"/>
              <a:gd name="connsiteY6" fmla="*/ 1528041 h 1785030"/>
              <a:gd name="connsiteX7" fmla="*/ 3721873 w 11181310"/>
              <a:gd name="connsiteY7" fmla="*/ 1551123 h 1785030"/>
              <a:gd name="connsiteX8" fmla="*/ 3744893 w 11181310"/>
              <a:gd name="connsiteY8" fmla="*/ 1528041 h 1785030"/>
              <a:gd name="connsiteX9" fmla="*/ 3721873 w 11181310"/>
              <a:gd name="connsiteY9" fmla="*/ 1504959 h 1785030"/>
              <a:gd name="connsiteX10" fmla="*/ 7257024 w 11181310"/>
              <a:gd name="connsiteY10" fmla="*/ 233908 h 1785030"/>
              <a:gd name="connsiteX11" fmla="*/ 7234005 w 11181310"/>
              <a:gd name="connsiteY11" fmla="*/ 256990 h 1785030"/>
              <a:gd name="connsiteX12" fmla="*/ 7257024 w 11181310"/>
              <a:gd name="connsiteY12" fmla="*/ 280072 h 1785030"/>
              <a:gd name="connsiteX13" fmla="*/ 7280044 w 11181310"/>
              <a:gd name="connsiteY13" fmla="*/ 256990 h 1785030"/>
              <a:gd name="connsiteX14" fmla="*/ 7257024 w 11181310"/>
              <a:gd name="connsiteY14" fmla="*/ 233908 h 1785030"/>
              <a:gd name="connsiteX15" fmla="*/ 3721873 w 11181310"/>
              <a:gd name="connsiteY15" fmla="*/ 233908 h 1785030"/>
              <a:gd name="connsiteX16" fmla="*/ 3698854 w 11181310"/>
              <a:gd name="connsiteY16" fmla="*/ 256990 h 1785030"/>
              <a:gd name="connsiteX17" fmla="*/ 3721873 w 11181310"/>
              <a:gd name="connsiteY17" fmla="*/ 280072 h 1785030"/>
              <a:gd name="connsiteX18" fmla="*/ 3744893 w 11181310"/>
              <a:gd name="connsiteY18" fmla="*/ 256990 h 1785030"/>
              <a:gd name="connsiteX19" fmla="*/ 3721873 w 11181310"/>
              <a:gd name="connsiteY19" fmla="*/ 233908 h 1785030"/>
              <a:gd name="connsiteX20" fmla="*/ 7616894 w 11181310"/>
              <a:gd name="connsiteY20" fmla="*/ 35402 h 1785030"/>
              <a:gd name="connsiteX21" fmla="*/ 7596914 w 11181310"/>
              <a:gd name="connsiteY21" fmla="*/ 47712 h 1785030"/>
              <a:gd name="connsiteX22" fmla="*/ 7115870 w 11181310"/>
              <a:gd name="connsiteY22" fmla="*/ 880205 h 1785030"/>
              <a:gd name="connsiteX23" fmla="*/ 7115870 w 11181310"/>
              <a:gd name="connsiteY23" fmla="*/ 904826 h 1785030"/>
              <a:gd name="connsiteX24" fmla="*/ 7596914 w 11181310"/>
              <a:gd name="connsiteY24" fmla="*/ 1737319 h 1785030"/>
              <a:gd name="connsiteX25" fmla="*/ 7616894 w 11181310"/>
              <a:gd name="connsiteY25" fmla="*/ 1749629 h 1785030"/>
              <a:gd name="connsiteX26" fmla="*/ 10641480 w 11181310"/>
              <a:gd name="connsiteY26" fmla="*/ 1749629 h 1785030"/>
              <a:gd name="connsiteX27" fmla="*/ 10662996 w 11181310"/>
              <a:gd name="connsiteY27" fmla="*/ 1737319 h 1785030"/>
              <a:gd name="connsiteX28" fmla="*/ 11142504 w 11181310"/>
              <a:gd name="connsiteY28" fmla="*/ 904826 h 1785030"/>
              <a:gd name="connsiteX29" fmla="*/ 11142504 w 11181310"/>
              <a:gd name="connsiteY29" fmla="*/ 880205 h 1785030"/>
              <a:gd name="connsiteX30" fmla="*/ 10662996 w 11181310"/>
              <a:gd name="connsiteY30" fmla="*/ 47712 h 1785030"/>
              <a:gd name="connsiteX31" fmla="*/ 10641480 w 11181310"/>
              <a:gd name="connsiteY31" fmla="*/ 35402 h 1785030"/>
              <a:gd name="connsiteX32" fmla="*/ 7616894 w 11181310"/>
              <a:gd name="connsiteY32" fmla="*/ 9 h 1785030"/>
              <a:gd name="connsiteX33" fmla="*/ 10641480 w 11181310"/>
              <a:gd name="connsiteY33" fmla="*/ 9 h 1785030"/>
              <a:gd name="connsiteX34" fmla="*/ 10693734 w 11181310"/>
              <a:gd name="connsiteY34" fmla="*/ 29247 h 1785030"/>
              <a:gd name="connsiteX35" fmla="*/ 11173241 w 11181310"/>
              <a:gd name="connsiteY35" fmla="*/ 863278 h 1785030"/>
              <a:gd name="connsiteX36" fmla="*/ 11173241 w 11181310"/>
              <a:gd name="connsiteY36" fmla="*/ 921753 h 1785030"/>
              <a:gd name="connsiteX37" fmla="*/ 10693734 w 11181310"/>
              <a:gd name="connsiteY37" fmla="*/ 1755784 h 1785030"/>
              <a:gd name="connsiteX38" fmla="*/ 10641480 w 11181310"/>
              <a:gd name="connsiteY38" fmla="*/ 1785021 h 1785030"/>
              <a:gd name="connsiteX39" fmla="*/ 7616894 w 11181310"/>
              <a:gd name="connsiteY39" fmla="*/ 1785021 h 1785030"/>
              <a:gd name="connsiteX40" fmla="*/ 7566177 w 11181310"/>
              <a:gd name="connsiteY40" fmla="*/ 1755784 h 1785030"/>
              <a:gd name="connsiteX41" fmla="*/ 7085132 w 11181310"/>
              <a:gd name="connsiteY41" fmla="*/ 921753 h 1785030"/>
              <a:gd name="connsiteX42" fmla="*/ 7085132 w 11181310"/>
              <a:gd name="connsiteY42" fmla="*/ 863278 h 1785030"/>
              <a:gd name="connsiteX43" fmla="*/ 7566177 w 11181310"/>
              <a:gd name="connsiteY43" fmla="*/ 29247 h 1785030"/>
              <a:gd name="connsiteX44" fmla="*/ 7616894 w 11181310"/>
              <a:gd name="connsiteY44" fmla="*/ 9 h 1785030"/>
              <a:gd name="connsiteX45" fmla="*/ 4074193 w 11181310"/>
              <a:gd name="connsiteY45" fmla="*/ 9 h 1785030"/>
              <a:gd name="connsiteX46" fmla="*/ 7094353 w 11181310"/>
              <a:gd name="connsiteY46" fmla="*/ 9 h 1785030"/>
              <a:gd name="connsiteX47" fmla="*/ 7146530 w 11181310"/>
              <a:gd name="connsiteY47" fmla="*/ 29247 h 1785030"/>
              <a:gd name="connsiteX48" fmla="*/ 7244747 w 11181310"/>
              <a:gd name="connsiteY48" fmla="*/ 198515 h 1785030"/>
              <a:gd name="connsiteX49" fmla="*/ 7257024 w 11181310"/>
              <a:gd name="connsiteY49" fmla="*/ 198515 h 1785030"/>
              <a:gd name="connsiteX50" fmla="*/ 7315340 w 11181310"/>
              <a:gd name="connsiteY50" fmla="*/ 256990 h 1785030"/>
              <a:gd name="connsiteX51" fmla="*/ 7257024 w 11181310"/>
              <a:gd name="connsiteY51" fmla="*/ 315464 h 1785030"/>
              <a:gd name="connsiteX52" fmla="*/ 7198708 w 11181310"/>
              <a:gd name="connsiteY52" fmla="*/ 256990 h 1785030"/>
              <a:gd name="connsiteX53" fmla="*/ 7214054 w 11181310"/>
              <a:gd name="connsiteY53" fmla="*/ 218519 h 1785030"/>
              <a:gd name="connsiteX54" fmla="*/ 7115838 w 11181310"/>
              <a:gd name="connsiteY54" fmla="*/ 47712 h 1785030"/>
              <a:gd name="connsiteX55" fmla="*/ 7094353 w 11181310"/>
              <a:gd name="connsiteY55" fmla="*/ 35402 h 1785030"/>
              <a:gd name="connsiteX56" fmla="*/ 4074193 w 11181310"/>
              <a:gd name="connsiteY56" fmla="*/ 35402 h 1785030"/>
              <a:gd name="connsiteX57" fmla="*/ 4054243 w 11181310"/>
              <a:gd name="connsiteY57" fmla="*/ 47712 h 1785030"/>
              <a:gd name="connsiteX58" fmla="*/ 3573903 w 11181310"/>
              <a:gd name="connsiteY58" fmla="*/ 880205 h 1785030"/>
              <a:gd name="connsiteX59" fmla="*/ 3573903 w 11181310"/>
              <a:gd name="connsiteY59" fmla="*/ 904826 h 1785030"/>
              <a:gd name="connsiteX60" fmla="*/ 4054243 w 11181310"/>
              <a:gd name="connsiteY60" fmla="*/ 1737319 h 1785030"/>
              <a:gd name="connsiteX61" fmla="*/ 4074193 w 11181310"/>
              <a:gd name="connsiteY61" fmla="*/ 1749629 h 1785030"/>
              <a:gd name="connsiteX62" fmla="*/ 7094353 w 11181310"/>
              <a:gd name="connsiteY62" fmla="*/ 1749629 h 1785030"/>
              <a:gd name="connsiteX63" fmla="*/ 7115838 w 11181310"/>
              <a:gd name="connsiteY63" fmla="*/ 1737319 h 1785030"/>
              <a:gd name="connsiteX64" fmla="*/ 7214054 w 11181310"/>
              <a:gd name="connsiteY64" fmla="*/ 1568050 h 1785030"/>
              <a:gd name="connsiteX65" fmla="*/ 7198708 w 11181310"/>
              <a:gd name="connsiteY65" fmla="*/ 1528041 h 1785030"/>
              <a:gd name="connsiteX66" fmla="*/ 7257024 w 11181310"/>
              <a:gd name="connsiteY66" fmla="*/ 1469567 h 1785030"/>
              <a:gd name="connsiteX67" fmla="*/ 7257024 w 11181310"/>
              <a:gd name="connsiteY67" fmla="*/ 1468028 h 1785030"/>
              <a:gd name="connsiteX68" fmla="*/ 7315340 w 11181310"/>
              <a:gd name="connsiteY68" fmla="*/ 1526502 h 1785030"/>
              <a:gd name="connsiteX69" fmla="*/ 7257024 w 11181310"/>
              <a:gd name="connsiteY69" fmla="*/ 1584977 h 1785030"/>
              <a:gd name="connsiteX70" fmla="*/ 7244747 w 11181310"/>
              <a:gd name="connsiteY70" fmla="*/ 1584977 h 1785030"/>
              <a:gd name="connsiteX71" fmla="*/ 7146530 w 11181310"/>
              <a:gd name="connsiteY71" fmla="*/ 1755784 h 1785030"/>
              <a:gd name="connsiteX72" fmla="*/ 7094353 w 11181310"/>
              <a:gd name="connsiteY72" fmla="*/ 1785021 h 1785030"/>
              <a:gd name="connsiteX73" fmla="*/ 4074193 w 11181310"/>
              <a:gd name="connsiteY73" fmla="*/ 1785021 h 1785030"/>
              <a:gd name="connsiteX74" fmla="*/ 4023550 w 11181310"/>
              <a:gd name="connsiteY74" fmla="*/ 1755784 h 1785030"/>
              <a:gd name="connsiteX75" fmla="*/ 3543210 w 11181310"/>
              <a:gd name="connsiteY75" fmla="*/ 921753 h 1785030"/>
              <a:gd name="connsiteX76" fmla="*/ 3543210 w 11181310"/>
              <a:gd name="connsiteY76" fmla="*/ 863278 h 1785030"/>
              <a:gd name="connsiteX77" fmla="*/ 4023550 w 11181310"/>
              <a:gd name="connsiteY77" fmla="*/ 29247 h 1785030"/>
              <a:gd name="connsiteX78" fmla="*/ 4074193 w 11181310"/>
              <a:gd name="connsiteY78" fmla="*/ 9 h 1785030"/>
              <a:gd name="connsiteX79" fmla="*/ 539042 w 11181310"/>
              <a:gd name="connsiteY79" fmla="*/ 9 h 1785030"/>
              <a:gd name="connsiteX80" fmla="*/ 3559202 w 11181310"/>
              <a:gd name="connsiteY80" fmla="*/ 9 h 1785030"/>
              <a:gd name="connsiteX81" fmla="*/ 3611379 w 11181310"/>
              <a:gd name="connsiteY81" fmla="*/ 29247 h 1785030"/>
              <a:gd name="connsiteX82" fmla="*/ 3709596 w 11181310"/>
              <a:gd name="connsiteY82" fmla="*/ 198515 h 1785030"/>
              <a:gd name="connsiteX83" fmla="*/ 3721873 w 11181310"/>
              <a:gd name="connsiteY83" fmla="*/ 198515 h 1785030"/>
              <a:gd name="connsiteX84" fmla="*/ 3780189 w 11181310"/>
              <a:gd name="connsiteY84" fmla="*/ 256990 h 1785030"/>
              <a:gd name="connsiteX85" fmla="*/ 3721873 w 11181310"/>
              <a:gd name="connsiteY85" fmla="*/ 315464 h 1785030"/>
              <a:gd name="connsiteX86" fmla="*/ 3663557 w 11181310"/>
              <a:gd name="connsiteY86" fmla="*/ 256990 h 1785030"/>
              <a:gd name="connsiteX87" fmla="*/ 3678903 w 11181310"/>
              <a:gd name="connsiteY87" fmla="*/ 218519 h 1785030"/>
              <a:gd name="connsiteX88" fmla="*/ 3580687 w 11181310"/>
              <a:gd name="connsiteY88" fmla="*/ 47712 h 1785030"/>
              <a:gd name="connsiteX89" fmla="*/ 3559202 w 11181310"/>
              <a:gd name="connsiteY89" fmla="*/ 35402 h 1785030"/>
              <a:gd name="connsiteX90" fmla="*/ 539042 w 11181310"/>
              <a:gd name="connsiteY90" fmla="*/ 35402 h 1785030"/>
              <a:gd name="connsiteX91" fmla="*/ 519092 w 11181310"/>
              <a:gd name="connsiteY91" fmla="*/ 47712 h 1785030"/>
              <a:gd name="connsiteX92" fmla="*/ 38751 w 11181310"/>
              <a:gd name="connsiteY92" fmla="*/ 880205 h 1785030"/>
              <a:gd name="connsiteX93" fmla="*/ 38751 w 11181310"/>
              <a:gd name="connsiteY93" fmla="*/ 904826 h 1785030"/>
              <a:gd name="connsiteX94" fmla="*/ 519092 w 11181310"/>
              <a:gd name="connsiteY94" fmla="*/ 1737319 h 1785030"/>
              <a:gd name="connsiteX95" fmla="*/ 539042 w 11181310"/>
              <a:gd name="connsiteY95" fmla="*/ 1749629 h 1785030"/>
              <a:gd name="connsiteX96" fmla="*/ 3559202 w 11181310"/>
              <a:gd name="connsiteY96" fmla="*/ 1749629 h 1785030"/>
              <a:gd name="connsiteX97" fmla="*/ 3580687 w 11181310"/>
              <a:gd name="connsiteY97" fmla="*/ 1737319 h 1785030"/>
              <a:gd name="connsiteX98" fmla="*/ 3678903 w 11181310"/>
              <a:gd name="connsiteY98" fmla="*/ 1568050 h 1785030"/>
              <a:gd name="connsiteX99" fmla="*/ 3663557 w 11181310"/>
              <a:gd name="connsiteY99" fmla="*/ 1528041 h 1785030"/>
              <a:gd name="connsiteX100" fmla="*/ 3721873 w 11181310"/>
              <a:gd name="connsiteY100" fmla="*/ 1469567 h 1785030"/>
              <a:gd name="connsiteX101" fmla="*/ 3721873 w 11181310"/>
              <a:gd name="connsiteY101" fmla="*/ 1468028 h 1785030"/>
              <a:gd name="connsiteX102" fmla="*/ 3780189 w 11181310"/>
              <a:gd name="connsiteY102" fmla="*/ 1526502 h 1785030"/>
              <a:gd name="connsiteX103" fmla="*/ 3721873 w 11181310"/>
              <a:gd name="connsiteY103" fmla="*/ 1584977 h 1785030"/>
              <a:gd name="connsiteX104" fmla="*/ 3709596 w 11181310"/>
              <a:gd name="connsiteY104" fmla="*/ 1584977 h 1785030"/>
              <a:gd name="connsiteX105" fmla="*/ 3611379 w 11181310"/>
              <a:gd name="connsiteY105" fmla="*/ 1755784 h 1785030"/>
              <a:gd name="connsiteX106" fmla="*/ 3559202 w 11181310"/>
              <a:gd name="connsiteY106" fmla="*/ 1785021 h 1785030"/>
              <a:gd name="connsiteX107" fmla="*/ 539042 w 11181310"/>
              <a:gd name="connsiteY107" fmla="*/ 1785021 h 1785030"/>
              <a:gd name="connsiteX108" fmla="*/ 488399 w 11181310"/>
              <a:gd name="connsiteY108" fmla="*/ 1755784 h 1785030"/>
              <a:gd name="connsiteX109" fmla="*/ 8058 w 11181310"/>
              <a:gd name="connsiteY109" fmla="*/ 921753 h 1785030"/>
              <a:gd name="connsiteX110" fmla="*/ 8058 w 11181310"/>
              <a:gd name="connsiteY110" fmla="*/ 863278 h 1785030"/>
              <a:gd name="connsiteX111" fmla="*/ 488399 w 11181310"/>
              <a:gd name="connsiteY111" fmla="*/ 29247 h 1785030"/>
              <a:gd name="connsiteX112" fmla="*/ 539042 w 11181310"/>
              <a:gd name="connsiteY112" fmla="*/ 9 h 178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181310" h="1785030">
                <a:moveTo>
                  <a:pt x="7257024" y="1504959"/>
                </a:moveTo>
                <a:cubicBezTo>
                  <a:pt x="7244317" y="1504959"/>
                  <a:pt x="7234005" y="1515294"/>
                  <a:pt x="7234005" y="1528041"/>
                </a:cubicBezTo>
                <a:cubicBezTo>
                  <a:pt x="7234005" y="1540783"/>
                  <a:pt x="7244317" y="1551123"/>
                  <a:pt x="7257024" y="1551123"/>
                </a:cubicBezTo>
                <a:cubicBezTo>
                  <a:pt x="7269731" y="1551123"/>
                  <a:pt x="7280044" y="1540783"/>
                  <a:pt x="7280044" y="1528041"/>
                </a:cubicBezTo>
                <a:cubicBezTo>
                  <a:pt x="7280044" y="1515294"/>
                  <a:pt x="7269731" y="1504959"/>
                  <a:pt x="7257024" y="1504959"/>
                </a:cubicBezTo>
                <a:close/>
                <a:moveTo>
                  <a:pt x="3721873" y="1504959"/>
                </a:moveTo>
                <a:cubicBezTo>
                  <a:pt x="3709166" y="1504959"/>
                  <a:pt x="3698854" y="1515294"/>
                  <a:pt x="3698854" y="1528041"/>
                </a:cubicBezTo>
                <a:cubicBezTo>
                  <a:pt x="3698854" y="1540783"/>
                  <a:pt x="3709166" y="1551123"/>
                  <a:pt x="3721873" y="1551123"/>
                </a:cubicBezTo>
                <a:cubicBezTo>
                  <a:pt x="3734580" y="1551123"/>
                  <a:pt x="3744893" y="1540783"/>
                  <a:pt x="3744893" y="1528041"/>
                </a:cubicBezTo>
                <a:cubicBezTo>
                  <a:pt x="3744893" y="1515294"/>
                  <a:pt x="3734580" y="1504959"/>
                  <a:pt x="3721873" y="1504959"/>
                </a:cubicBezTo>
                <a:close/>
                <a:moveTo>
                  <a:pt x="7257024" y="233908"/>
                </a:moveTo>
                <a:cubicBezTo>
                  <a:pt x="7244317" y="233908"/>
                  <a:pt x="7234005" y="244242"/>
                  <a:pt x="7234005" y="256990"/>
                </a:cubicBezTo>
                <a:cubicBezTo>
                  <a:pt x="7234005" y="269737"/>
                  <a:pt x="7244317" y="280072"/>
                  <a:pt x="7257024" y="280072"/>
                </a:cubicBezTo>
                <a:cubicBezTo>
                  <a:pt x="7269731" y="280072"/>
                  <a:pt x="7280044" y="269737"/>
                  <a:pt x="7280044" y="256990"/>
                </a:cubicBezTo>
                <a:cubicBezTo>
                  <a:pt x="7280044" y="244242"/>
                  <a:pt x="7269731" y="233908"/>
                  <a:pt x="7257024" y="233908"/>
                </a:cubicBezTo>
                <a:close/>
                <a:moveTo>
                  <a:pt x="3721873" y="233908"/>
                </a:moveTo>
                <a:cubicBezTo>
                  <a:pt x="3709166" y="233908"/>
                  <a:pt x="3698854" y="244242"/>
                  <a:pt x="3698854" y="256990"/>
                </a:cubicBezTo>
                <a:cubicBezTo>
                  <a:pt x="3698854" y="269737"/>
                  <a:pt x="3709166" y="280072"/>
                  <a:pt x="3721873" y="280072"/>
                </a:cubicBezTo>
                <a:cubicBezTo>
                  <a:pt x="3734580" y="280072"/>
                  <a:pt x="3744893" y="269737"/>
                  <a:pt x="3744893" y="256990"/>
                </a:cubicBezTo>
                <a:cubicBezTo>
                  <a:pt x="3744893" y="244242"/>
                  <a:pt x="3734580" y="233908"/>
                  <a:pt x="3721873" y="233908"/>
                </a:cubicBezTo>
                <a:close/>
                <a:moveTo>
                  <a:pt x="7616894" y="35402"/>
                </a:moveTo>
                <a:cubicBezTo>
                  <a:pt x="7608582" y="35855"/>
                  <a:pt x="7601064" y="40487"/>
                  <a:pt x="7596914" y="47712"/>
                </a:cubicBezTo>
                <a:lnTo>
                  <a:pt x="7115870" y="880205"/>
                </a:lnTo>
                <a:cubicBezTo>
                  <a:pt x="7111133" y="887727"/>
                  <a:pt x="7111133" y="897304"/>
                  <a:pt x="7115870" y="904826"/>
                </a:cubicBezTo>
                <a:lnTo>
                  <a:pt x="7596914" y="1737319"/>
                </a:lnTo>
                <a:cubicBezTo>
                  <a:pt x="7601064" y="1744551"/>
                  <a:pt x="7608582" y="1749183"/>
                  <a:pt x="7616894" y="1749629"/>
                </a:cubicBezTo>
                <a:lnTo>
                  <a:pt x="10641480" y="1749629"/>
                </a:lnTo>
                <a:cubicBezTo>
                  <a:pt x="10650348" y="1749706"/>
                  <a:pt x="10658570" y="1745013"/>
                  <a:pt x="10662996" y="1737319"/>
                </a:cubicBezTo>
                <a:lnTo>
                  <a:pt x="11142504" y="904826"/>
                </a:lnTo>
                <a:cubicBezTo>
                  <a:pt x="11147238" y="897304"/>
                  <a:pt x="11147238" y="887727"/>
                  <a:pt x="11142504" y="880205"/>
                </a:cubicBezTo>
                <a:lnTo>
                  <a:pt x="10662996" y="47712"/>
                </a:lnTo>
                <a:cubicBezTo>
                  <a:pt x="10658570" y="40026"/>
                  <a:pt x="10650348" y="35322"/>
                  <a:pt x="10641480" y="35402"/>
                </a:cubicBezTo>
                <a:close/>
                <a:moveTo>
                  <a:pt x="7616894" y="9"/>
                </a:moveTo>
                <a:lnTo>
                  <a:pt x="10641480" y="9"/>
                </a:lnTo>
                <a:cubicBezTo>
                  <a:pt x="10662858" y="-274"/>
                  <a:pt x="10682776" y="10867"/>
                  <a:pt x="10693734" y="29247"/>
                </a:cubicBezTo>
                <a:lnTo>
                  <a:pt x="11173241" y="863278"/>
                </a:lnTo>
                <a:cubicBezTo>
                  <a:pt x="11184000" y="881281"/>
                  <a:pt x="11184000" y="903750"/>
                  <a:pt x="11173241" y="921753"/>
                </a:cubicBezTo>
                <a:lnTo>
                  <a:pt x="10693734" y="1755784"/>
                </a:lnTo>
                <a:cubicBezTo>
                  <a:pt x="10682776" y="1774157"/>
                  <a:pt x="10662858" y="1785298"/>
                  <a:pt x="10641480" y="1785021"/>
                </a:cubicBezTo>
                <a:lnTo>
                  <a:pt x="7616894" y="1785021"/>
                </a:lnTo>
                <a:cubicBezTo>
                  <a:pt x="7595892" y="1785406"/>
                  <a:pt x="7576392" y="1774157"/>
                  <a:pt x="7566177" y="1755784"/>
                </a:cubicBezTo>
                <a:lnTo>
                  <a:pt x="7085132" y="921753"/>
                </a:lnTo>
                <a:cubicBezTo>
                  <a:pt x="7074372" y="903750"/>
                  <a:pt x="7074372" y="881281"/>
                  <a:pt x="7085132" y="863278"/>
                </a:cubicBezTo>
                <a:lnTo>
                  <a:pt x="7566177" y="29247"/>
                </a:lnTo>
                <a:cubicBezTo>
                  <a:pt x="7576392" y="10870"/>
                  <a:pt x="7595892" y="-372"/>
                  <a:pt x="7616894" y="9"/>
                </a:cubicBezTo>
                <a:close/>
                <a:moveTo>
                  <a:pt x="4074193" y="9"/>
                </a:moveTo>
                <a:lnTo>
                  <a:pt x="7094353" y="9"/>
                </a:lnTo>
                <a:cubicBezTo>
                  <a:pt x="7115700" y="-274"/>
                  <a:pt x="7135589" y="10867"/>
                  <a:pt x="7146530" y="29247"/>
                </a:cubicBezTo>
                <a:lnTo>
                  <a:pt x="7244747" y="198515"/>
                </a:lnTo>
                <a:lnTo>
                  <a:pt x="7257024" y="198515"/>
                </a:lnTo>
                <a:cubicBezTo>
                  <a:pt x="7289236" y="198515"/>
                  <a:pt x="7315340" y="224695"/>
                  <a:pt x="7315340" y="256990"/>
                </a:cubicBezTo>
                <a:cubicBezTo>
                  <a:pt x="7315340" y="289284"/>
                  <a:pt x="7289236" y="315464"/>
                  <a:pt x="7257024" y="315464"/>
                </a:cubicBezTo>
                <a:cubicBezTo>
                  <a:pt x="7224812" y="315464"/>
                  <a:pt x="7198708" y="289284"/>
                  <a:pt x="7198708" y="256990"/>
                </a:cubicBezTo>
                <a:cubicBezTo>
                  <a:pt x="7197925" y="242528"/>
                  <a:pt x="7203542" y="228456"/>
                  <a:pt x="7214054" y="218519"/>
                </a:cubicBezTo>
                <a:lnTo>
                  <a:pt x="7115838" y="47712"/>
                </a:lnTo>
                <a:cubicBezTo>
                  <a:pt x="7111418" y="40026"/>
                  <a:pt x="7103208" y="35322"/>
                  <a:pt x="7094353" y="35402"/>
                </a:cubicBezTo>
                <a:lnTo>
                  <a:pt x="4074193" y="35402"/>
                </a:lnTo>
                <a:cubicBezTo>
                  <a:pt x="4065893" y="35855"/>
                  <a:pt x="4058386" y="40487"/>
                  <a:pt x="4054243" y="47712"/>
                </a:cubicBezTo>
                <a:lnTo>
                  <a:pt x="3573903" y="880205"/>
                </a:lnTo>
                <a:cubicBezTo>
                  <a:pt x="3569172" y="887727"/>
                  <a:pt x="3569172" y="897304"/>
                  <a:pt x="3573903" y="904826"/>
                </a:cubicBezTo>
                <a:lnTo>
                  <a:pt x="4054243" y="1737319"/>
                </a:lnTo>
                <a:cubicBezTo>
                  <a:pt x="4058386" y="1744551"/>
                  <a:pt x="4065893" y="1749183"/>
                  <a:pt x="4074193" y="1749629"/>
                </a:cubicBezTo>
                <a:lnTo>
                  <a:pt x="7094353" y="1749629"/>
                </a:lnTo>
                <a:cubicBezTo>
                  <a:pt x="7103208" y="1749706"/>
                  <a:pt x="7111418" y="1745013"/>
                  <a:pt x="7115838" y="1737319"/>
                </a:cubicBezTo>
                <a:lnTo>
                  <a:pt x="7214054" y="1568050"/>
                </a:lnTo>
                <a:cubicBezTo>
                  <a:pt x="7203634" y="1557417"/>
                  <a:pt x="7198079" y="1542937"/>
                  <a:pt x="7198708" y="1528041"/>
                </a:cubicBezTo>
                <a:cubicBezTo>
                  <a:pt x="7198708" y="1495746"/>
                  <a:pt x="7224812" y="1469567"/>
                  <a:pt x="7257024" y="1469567"/>
                </a:cubicBezTo>
                <a:lnTo>
                  <a:pt x="7257024" y="1468028"/>
                </a:lnTo>
                <a:cubicBezTo>
                  <a:pt x="7289236" y="1468028"/>
                  <a:pt x="7315340" y="1494208"/>
                  <a:pt x="7315340" y="1526502"/>
                </a:cubicBezTo>
                <a:cubicBezTo>
                  <a:pt x="7315340" y="1558802"/>
                  <a:pt x="7289236" y="1584977"/>
                  <a:pt x="7257024" y="1584977"/>
                </a:cubicBezTo>
                <a:lnTo>
                  <a:pt x="7244747" y="1584977"/>
                </a:lnTo>
                <a:lnTo>
                  <a:pt x="7146530" y="1755784"/>
                </a:lnTo>
                <a:cubicBezTo>
                  <a:pt x="7135589" y="1774157"/>
                  <a:pt x="7115700" y="1785298"/>
                  <a:pt x="7094353" y="1785021"/>
                </a:cubicBezTo>
                <a:lnTo>
                  <a:pt x="4074193" y="1785021"/>
                </a:lnTo>
                <a:cubicBezTo>
                  <a:pt x="4053222" y="1785406"/>
                  <a:pt x="4033751" y="1774157"/>
                  <a:pt x="4023550" y="1755784"/>
                </a:cubicBezTo>
                <a:lnTo>
                  <a:pt x="3543210" y="921753"/>
                </a:lnTo>
                <a:cubicBezTo>
                  <a:pt x="3532465" y="903750"/>
                  <a:pt x="3532465" y="881281"/>
                  <a:pt x="3543210" y="863278"/>
                </a:cubicBezTo>
                <a:lnTo>
                  <a:pt x="4023550" y="29247"/>
                </a:lnTo>
                <a:cubicBezTo>
                  <a:pt x="4033751" y="10870"/>
                  <a:pt x="4053222" y="-372"/>
                  <a:pt x="4074193" y="9"/>
                </a:cubicBezTo>
                <a:close/>
                <a:moveTo>
                  <a:pt x="539042" y="9"/>
                </a:moveTo>
                <a:lnTo>
                  <a:pt x="3559202" y="9"/>
                </a:lnTo>
                <a:cubicBezTo>
                  <a:pt x="3580549" y="-274"/>
                  <a:pt x="3600438" y="10867"/>
                  <a:pt x="3611379" y="29247"/>
                </a:cubicBezTo>
                <a:lnTo>
                  <a:pt x="3709596" y="198515"/>
                </a:lnTo>
                <a:lnTo>
                  <a:pt x="3721873" y="198515"/>
                </a:lnTo>
                <a:cubicBezTo>
                  <a:pt x="3754085" y="198515"/>
                  <a:pt x="3780189" y="224695"/>
                  <a:pt x="3780189" y="256990"/>
                </a:cubicBezTo>
                <a:cubicBezTo>
                  <a:pt x="3780189" y="289284"/>
                  <a:pt x="3754085" y="315464"/>
                  <a:pt x="3721873" y="315464"/>
                </a:cubicBezTo>
                <a:cubicBezTo>
                  <a:pt x="3689661" y="315464"/>
                  <a:pt x="3663557" y="289284"/>
                  <a:pt x="3663557" y="256990"/>
                </a:cubicBezTo>
                <a:cubicBezTo>
                  <a:pt x="3662774" y="242528"/>
                  <a:pt x="3668391" y="228456"/>
                  <a:pt x="3678903" y="218519"/>
                </a:cubicBezTo>
                <a:lnTo>
                  <a:pt x="3580687" y="47712"/>
                </a:lnTo>
                <a:cubicBezTo>
                  <a:pt x="3576268" y="40026"/>
                  <a:pt x="3568057" y="35322"/>
                  <a:pt x="3559202" y="35402"/>
                </a:cubicBezTo>
                <a:lnTo>
                  <a:pt x="539042" y="35402"/>
                </a:lnTo>
                <a:cubicBezTo>
                  <a:pt x="530742" y="35855"/>
                  <a:pt x="523235" y="40487"/>
                  <a:pt x="519092" y="47712"/>
                </a:cubicBezTo>
                <a:lnTo>
                  <a:pt x="38751" y="880205"/>
                </a:lnTo>
                <a:cubicBezTo>
                  <a:pt x="34021" y="887727"/>
                  <a:pt x="34021" y="897304"/>
                  <a:pt x="38751" y="904826"/>
                </a:cubicBezTo>
                <a:lnTo>
                  <a:pt x="519092" y="1737319"/>
                </a:lnTo>
                <a:cubicBezTo>
                  <a:pt x="523235" y="1744551"/>
                  <a:pt x="530742" y="1749183"/>
                  <a:pt x="539042" y="1749629"/>
                </a:cubicBezTo>
                <a:lnTo>
                  <a:pt x="3559202" y="1749629"/>
                </a:lnTo>
                <a:cubicBezTo>
                  <a:pt x="3568057" y="1749706"/>
                  <a:pt x="3576268" y="1745013"/>
                  <a:pt x="3580687" y="1737319"/>
                </a:cubicBezTo>
                <a:lnTo>
                  <a:pt x="3678903" y="1568050"/>
                </a:lnTo>
                <a:cubicBezTo>
                  <a:pt x="3668483" y="1557417"/>
                  <a:pt x="3662928" y="1542937"/>
                  <a:pt x="3663557" y="1528041"/>
                </a:cubicBezTo>
                <a:cubicBezTo>
                  <a:pt x="3663557" y="1495746"/>
                  <a:pt x="3689661" y="1469567"/>
                  <a:pt x="3721873" y="1469567"/>
                </a:cubicBezTo>
                <a:lnTo>
                  <a:pt x="3721873" y="1468028"/>
                </a:lnTo>
                <a:cubicBezTo>
                  <a:pt x="3754085" y="1468028"/>
                  <a:pt x="3780189" y="1494208"/>
                  <a:pt x="3780189" y="1526502"/>
                </a:cubicBezTo>
                <a:cubicBezTo>
                  <a:pt x="3780189" y="1558802"/>
                  <a:pt x="3754085" y="1584977"/>
                  <a:pt x="3721873" y="1584977"/>
                </a:cubicBezTo>
                <a:lnTo>
                  <a:pt x="3709596" y="1584977"/>
                </a:lnTo>
                <a:lnTo>
                  <a:pt x="3611379" y="1755784"/>
                </a:lnTo>
                <a:cubicBezTo>
                  <a:pt x="3600438" y="1774157"/>
                  <a:pt x="3580549" y="1785298"/>
                  <a:pt x="3559202" y="1785021"/>
                </a:cubicBezTo>
                <a:lnTo>
                  <a:pt x="539042" y="1785021"/>
                </a:lnTo>
                <a:cubicBezTo>
                  <a:pt x="518071" y="1785406"/>
                  <a:pt x="498600" y="1774157"/>
                  <a:pt x="488399" y="1755784"/>
                </a:cubicBezTo>
                <a:lnTo>
                  <a:pt x="8058" y="921753"/>
                </a:lnTo>
                <a:cubicBezTo>
                  <a:pt x="-2686" y="903750"/>
                  <a:pt x="-2686" y="881281"/>
                  <a:pt x="8058" y="863278"/>
                </a:cubicBezTo>
                <a:lnTo>
                  <a:pt x="488399" y="29247"/>
                </a:lnTo>
                <a:cubicBezTo>
                  <a:pt x="498600" y="10870"/>
                  <a:pt x="518071" y="-372"/>
                  <a:pt x="539042" y="9"/>
                </a:cubicBezTo>
                <a:close/>
              </a:path>
            </a:pathLst>
          </a:custGeom>
          <a:gradFill>
            <a:gsLst>
              <a:gs pos="0">
                <a:srgbClr val="2CBCB6"/>
              </a:gs>
              <a:gs pos="100000">
                <a:srgbClr val="7AB042"/>
              </a:gs>
            </a:gsLst>
            <a:lin ang="0" scaled="0"/>
          </a:gradFill>
          <a:ln w="15333" cap="flat">
            <a:noFill/>
            <a:prstDash val="solid"/>
            <a:miter/>
          </a:ln>
        </p:spPr>
        <p:txBody>
          <a:bodyPr rtlCol="0" anchor="ctr"/>
          <a:lstStyle/>
          <a:p>
            <a:endParaRPr lang="en-US">
              <a:latin typeface="Lucida Sans" panose="020B0602030504020204" pitchFamily="34" charset="0"/>
            </a:endParaRPr>
          </a:p>
        </p:txBody>
      </p:sp>
      <p:sp>
        <p:nvSpPr>
          <p:cNvPr id="2" name="Title 1">
            <a:extLst>
              <a:ext uri="{FF2B5EF4-FFF2-40B4-BE49-F238E27FC236}">
                <a16:creationId xmlns:a16="http://schemas.microsoft.com/office/drawing/2014/main" id="{E543BD93-4AFA-42FD-B35D-B3CAC25AFFF5}"/>
              </a:ext>
            </a:extLst>
          </p:cNvPr>
          <p:cNvSpPr>
            <a:spLocks noGrp="1"/>
          </p:cNvSpPr>
          <p:nvPr>
            <p:ph type="title" hasCustomPrompt="1"/>
          </p:nvPr>
        </p:nvSpPr>
        <p:spPr>
          <a:xfrm>
            <a:off x="0" y="594360"/>
            <a:ext cx="11155680" cy="685800"/>
          </a:xfrm>
        </p:spPr>
        <p:txBody>
          <a:bodyPr>
            <a:spAutoFit/>
          </a:bodyPr>
          <a:lstStyle>
            <a:lvl1pPr>
              <a:defRPr>
                <a:latin typeface="Lucida Sans" panose="020B0602030504020204" pitchFamily="34" charset="0"/>
              </a:defRPr>
            </a:lvl1pPr>
          </a:lstStyle>
          <a:p>
            <a:r>
              <a:rPr lang="en-US"/>
              <a:t>Click to Edit Title</a:t>
            </a:r>
          </a:p>
        </p:txBody>
      </p:sp>
      <p:sp>
        <p:nvSpPr>
          <p:cNvPr id="4" name="Text Placeholder 3">
            <a:extLst>
              <a:ext uri="{FF2B5EF4-FFF2-40B4-BE49-F238E27FC236}">
                <a16:creationId xmlns:a16="http://schemas.microsoft.com/office/drawing/2014/main" id="{506FEDD5-BE51-498F-B4D6-D774B1CB902C}"/>
              </a:ext>
            </a:extLst>
          </p:cNvPr>
          <p:cNvSpPr>
            <a:spLocks noGrp="1"/>
          </p:cNvSpPr>
          <p:nvPr>
            <p:ph type="body" sz="quarter" idx="16" hasCustomPrompt="1"/>
          </p:nvPr>
        </p:nvSpPr>
        <p:spPr>
          <a:xfrm>
            <a:off x="914400" y="4297680"/>
            <a:ext cx="3200400" cy="968470"/>
          </a:xfrm>
          <a:prstGeom prst="rect">
            <a:avLst/>
          </a:prstGeom>
        </p:spPr>
        <p:txBody>
          <a:bodyPr wrap="square" tIns="91440" bIns="0">
            <a:spAutoFit/>
          </a:bodyPr>
          <a:lstStyle>
            <a:lvl1pPr marL="230188" indent="-230188">
              <a:lnSpc>
                <a:spcPct val="90000"/>
              </a:lnSpc>
              <a:spcBef>
                <a:spcPts val="0"/>
              </a:spcBef>
              <a:spcAft>
                <a:spcPts val="500"/>
              </a:spcAft>
              <a:buClr>
                <a:schemeClr val="accent6"/>
              </a:buClr>
              <a:buFont typeface="Arial" panose="020B0604020202020204" pitchFamily="34" charset="0"/>
              <a:buChar char="•"/>
              <a:defRPr sz="1800" cap="none" spc="0" baseline="0">
                <a:solidFill>
                  <a:schemeClr val="bg2"/>
                </a:solidFill>
                <a:latin typeface="Lucida Sans" panose="020B0602030504020204" pitchFamily="34" charset="0"/>
              </a:defRPr>
            </a:lvl1pPr>
          </a:lstStyle>
          <a:p>
            <a:pPr lvl="0"/>
            <a:r>
              <a:rPr lang="en-US"/>
              <a:t>Bullet Point Here</a:t>
            </a:r>
          </a:p>
          <a:p>
            <a:pPr lvl="0"/>
            <a:r>
              <a:rPr lang="en-US"/>
              <a:t>Bullet Point Here</a:t>
            </a:r>
          </a:p>
          <a:p>
            <a:pPr lvl="0"/>
            <a:r>
              <a:rPr lang="en-US"/>
              <a:t>Bullet Point Here</a:t>
            </a:r>
          </a:p>
        </p:txBody>
      </p:sp>
      <p:sp>
        <p:nvSpPr>
          <p:cNvPr id="40" name="Subtitle 2">
            <a:extLst>
              <a:ext uri="{FF2B5EF4-FFF2-40B4-BE49-F238E27FC236}">
                <a16:creationId xmlns:a16="http://schemas.microsoft.com/office/drawing/2014/main" id="{5425672D-47ED-4301-824C-01AB6BC3FCE2}"/>
              </a:ext>
            </a:extLst>
          </p:cNvPr>
          <p:cNvSpPr>
            <a:spLocks noGrp="1"/>
          </p:cNvSpPr>
          <p:nvPr>
            <p:ph type="subTitle" idx="19" hasCustomPrompt="1"/>
          </p:nvPr>
        </p:nvSpPr>
        <p:spPr>
          <a:xfrm>
            <a:off x="0" y="1417320"/>
            <a:ext cx="11155680" cy="378565"/>
          </a:xfrm>
          <a:prstGeom prst="rect">
            <a:avLst/>
          </a:prstGeom>
        </p:spPr>
        <p:txBody>
          <a:bodyPr lIns="585216" tIns="45720" bIns="0">
            <a:spAutoFit/>
          </a:bodyPr>
          <a:lstStyle>
            <a:lvl1pPr marL="0" indent="0" algn="l">
              <a:buNone/>
              <a:defRPr sz="2400" b="0" cap="none" spc="0" normalizeH="0" baseline="0">
                <a:solidFill>
                  <a:schemeClr val="bg2"/>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6" name="Graphic 5">
            <a:extLst>
              <a:ext uri="{FF2B5EF4-FFF2-40B4-BE49-F238E27FC236}">
                <a16:creationId xmlns:a16="http://schemas.microsoft.com/office/drawing/2014/main" id="{C7D8CF91-9E4A-4159-A54D-553168431B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29092" y="2486090"/>
            <a:ext cx="3754683" cy="1477252"/>
          </a:xfrm>
          <a:prstGeom prst="rect">
            <a:avLst/>
          </a:prstGeom>
          <a:effectLst>
            <a:outerShdw blurRad="177800" dist="76200" dir="1800000" algn="tl" rotWithShape="0">
              <a:prstClr val="black">
                <a:alpha val="40000"/>
              </a:prstClr>
            </a:outerShdw>
          </a:effectLst>
        </p:spPr>
      </p:pic>
      <p:pic>
        <p:nvPicPr>
          <p:cNvPr id="12" name="Graphic 11">
            <a:extLst>
              <a:ext uri="{FF2B5EF4-FFF2-40B4-BE49-F238E27FC236}">
                <a16:creationId xmlns:a16="http://schemas.microsoft.com/office/drawing/2014/main" id="{DA338BF1-64A4-405A-AC14-925C51BEFB5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2695" y="2486090"/>
            <a:ext cx="3754683" cy="1477252"/>
          </a:xfrm>
          <a:prstGeom prst="rect">
            <a:avLst/>
          </a:prstGeom>
          <a:effectLst>
            <a:outerShdw blurRad="177800" dist="76200" dir="1800000" algn="tl" rotWithShape="0">
              <a:prstClr val="black">
                <a:alpha val="40000"/>
              </a:prstClr>
            </a:outerShdw>
          </a:effectLst>
        </p:spPr>
      </p:pic>
      <p:pic>
        <p:nvPicPr>
          <p:cNvPr id="13" name="Graphic 12">
            <a:extLst>
              <a:ext uri="{FF2B5EF4-FFF2-40B4-BE49-F238E27FC236}">
                <a16:creationId xmlns:a16="http://schemas.microsoft.com/office/drawing/2014/main" id="{1179C96E-8338-4AC4-A747-ADF0CC6BB96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6299" y="2486090"/>
            <a:ext cx="3754683" cy="1477252"/>
          </a:xfrm>
          <a:prstGeom prst="rect">
            <a:avLst/>
          </a:prstGeom>
          <a:effectLst>
            <a:outerShdw blurRad="177800" dist="76200" dir="1800000" algn="tl" rotWithShape="0">
              <a:prstClr val="black">
                <a:alpha val="40000"/>
              </a:prstClr>
            </a:outerShdw>
          </a:effectLst>
        </p:spPr>
      </p:pic>
      <p:sp>
        <p:nvSpPr>
          <p:cNvPr id="49" name="Text Placeholder 3">
            <a:extLst>
              <a:ext uri="{FF2B5EF4-FFF2-40B4-BE49-F238E27FC236}">
                <a16:creationId xmlns:a16="http://schemas.microsoft.com/office/drawing/2014/main" id="{F1CA38AB-960E-4CA1-9859-7107E43CE94D}"/>
              </a:ext>
            </a:extLst>
          </p:cNvPr>
          <p:cNvSpPr>
            <a:spLocks noGrp="1"/>
          </p:cNvSpPr>
          <p:nvPr>
            <p:ph type="body" sz="quarter" idx="20" hasCustomPrompt="1"/>
          </p:nvPr>
        </p:nvSpPr>
        <p:spPr>
          <a:xfrm>
            <a:off x="4480560" y="4297680"/>
            <a:ext cx="3200400" cy="968470"/>
          </a:xfrm>
          <a:prstGeom prst="rect">
            <a:avLst/>
          </a:prstGeom>
        </p:spPr>
        <p:txBody>
          <a:bodyPr wrap="square" tIns="91440" bIns="0">
            <a:spAutoFit/>
          </a:bodyPr>
          <a:lstStyle>
            <a:lvl1pPr marL="230188" indent="-230188">
              <a:lnSpc>
                <a:spcPct val="90000"/>
              </a:lnSpc>
              <a:spcBef>
                <a:spcPts val="0"/>
              </a:spcBef>
              <a:spcAft>
                <a:spcPts val="500"/>
              </a:spcAft>
              <a:buClr>
                <a:schemeClr val="accent6"/>
              </a:buClr>
              <a:buFont typeface="Arial" panose="020B0604020202020204" pitchFamily="34" charset="0"/>
              <a:buChar char="•"/>
              <a:defRPr sz="1800" cap="none" spc="0" baseline="0">
                <a:solidFill>
                  <a:schemeClr val="bg2"/>
                </a:solidFill>
                <a:latin typeface="Lucida Sans" panose="020B0602030504020204" pitchFamily="34" charset="0"/>
              </a:defRPr>
            </a:lvl1pPr>
          </a:lstStyle>
          <a:p>
            <a:pPr lvl="0"/>
            <a:r>
              <a:rPr lang="en-US"/>
              <a:t>Bullet Point Here</a:t>
            </a:r>
          </a:p>
          <a:p>
            <a:pPr lvl="0"/>
            <a:r>
              <a:rPr lang="en-US"/>
              <a:t>Bullet Point Here</a:t>
            </a:r>
          </a:p>
          <a:p>
            <a:pPr lvl="0"/>
            <a:r>
              <a:rPr lang="en-US"/>
              <a:t>Bullet Point Here</a:t>
            </a:r>
          </a:p>
        </p:txBody>
      </p:sp>
      <p:sp>
        <p:nvSpPr>
          <p:cNvPr id="50" name="Text Placeholder 3">
            <a:extLst>
              <a:ext uri="{FF2B5EF4-FFF2-40B4-BE49-F238E27FC236}">
                <a16:creationId xmlns:a16="http://schemas.microsoft.com/office/drawing/2014/main" id="{3ADE2C88-A8A9-4E81-B0A7-624C8D3A392D}"/>
              </a:ext>
            </a:extLst>
          </p:cNvPr>
          <p:cNvSpPr>
            <a:spLocks noGrp="1"/>
          </p:cNvSpPr>
          <p:nvPr>
            <p:ph type="body" sz="quarter" idx="21" hasCustomPrompt="1"/>
          </p:nvPr>
        </p:nvSpPr>
        <p:spPr>
          <a:xfrm>
            <a:off x="8046720" y="4297680"/>
            <a:ext cx="3200400" cy="968470"/>
          </a:xfrm>
          <a:prstGeom prst="rect">
            <a:avLst/>
          </a:prstGeom>
        </p:spPr>
        <p:txBody>
          <a:bodyPr wrap="square" tIns="91440" bIns="0">
            <a:spAutoFit/>
          </a:bodyPr>
          <a:lstStyle>
            <a:lvl1pPr marL="230188" indent="-230188">
              <a:lnSpc>
                <a:spcPct val="90000"/>
              </a:lnSpc>
              <a:spcBef>
                <a:spcPts val="0"/>
              </a:spcBef>
              <a:spcAft>
                <a:spcPts val="500"/>
              </a:spcAft>
              <a:buClr>
                <a:schemeClr val="accent6"/>
              </a:buClr>
              <a:buFont typeface="Arial" panose="020B0604020202020204" pitchFamily="34" charset="0"/>
              <a:buChar char="•"/>
              <a:defRPr sz="1800" cap="none" spc="0" baseline="0">
                <a:solidFill>
                  <a:schemeClr val="bg2"/>
                </a:solidFill>
                <a:latin typeface="Lucida Sans" panose="020B0602030504020204" pitchFamily="34" charset="0"/>
              </a:defRPr>
            </a:lvl1pPr>
          </a:lstStyle>
          <a:p>
            <a:pPr lvl="0"/>
            <a:r>
              <a:rPr lang="en-US"/>
              <a:t>Bullet Point Here</a:t>
            </a:r>
          </a:p>
          <a:p>
            <a:pPr lvl="0"/>
            <a:r>
              <a:rPr lang="en-US"/>
              <a:t>Bullet Point Here</a:t>
            </a:r>
          </a:p>
          <a:p>
            <a:pPr lvl="0"/>
            <a:r>
              <a:rPr lang="en-US"/>
              <a:t>Bullet Point Here</a:t>
            </a:r>
          </a:p>
        </p:txBody>
      </p:sp>
      <p:sp>
        <p:nvSpPr>
          <p:cNvPr id="48" name="Slide Number Placeholder 5">
            <a:extLst>
              <a:ext uri="{FF2B5EF4-FFF2-40B4-BE49-F238E27FC236}">
                <a16:creationId xmlns:a16="http://schemas.microsoft.com/office/drawing/2014/main" id="{675DEA66-2550-4A20-BAB2-060B05554B1E}"/>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grpSp>
        <p:nvGrpSpPr>
          <p:cNvPr id="3" name="Group 2">
            <a:extLst>
              <a:ext uri="{FF2B5EF4-FFF2-40B4-BE49-F238E27FC236}">
                <a16:creationId xmlns:a16="http://schemas.microsoft.com/office/drawing/2014/main" id="{563C3B7E-C3DC-D591-8184-677293C55A53}"/>
              </a:ext>
            </a:extLst>
          </p:cNvPr>
          <p:cNvGrpSpPr/>
          <p:nvPr userDrawn="1"/>
        </p:nvGrpSpPr>
        <p:grpSpPr>
          <a:xfrm>
            <a:off x="110840" y="6288318"/>
            <a:ext cx="11364880" cy="480828"/>
            <a:chOff x="110840" y="6288318"/>
            <a:chExt cx="11364880" cy="480828"/>
          </a:xfrm>
        </p:grpSpPr>
        <p:cxnSp>
          <p:nvCxnSpPr>
            <p:cNvPr id="5" name="Straight Connector 4">
              <a:extLst>
                <a:ext uri="{FF2B5EF4-FFF2-40B4-BE49-F238E27FC236}">
                  <a16:creationId xmlns:a16="http://schemas.microsoft.com/office/drawing/2014/main" id="{5C211CCD-9FD2-0152-209C-5283E71A52E5}"/>
                </a:ext>
              </a:extLst>
            </p:cNvPr>
            <p:cNvCxnSpPr>
              <a:cxnSpLocks/>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265A2833-FFD6-D336-6120-57CDC8301AC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2428389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0F46A25-8C4A-47EB-9FFC-1B8A7BF3EA50}"/>
              </a:ext>
            </a:extLst>
          </p:cNvPr>
          <p:cNvGrpSpPr/>
          <p:nvPr userDrawn="1"/>
        </p:nvGrpSpPr>
        <p:grpSpPr>
          <a:xfrm>
            <a:off x="172156" y="6394135"/>
            <a:ext cx="11303564" cy="257026"/>
            <a:chOff x="172156" y="6394135"/>
            <a:chExt cx="11303564" cy="257026"/>
          </a:xfrm>
        </p:grpSpPr>
        <p:cxnSp>
          <p:nvCxnSpPr>
            <p:cNvPr id="19" name="Straight Connector 18">
              <a:extLst>
                <a:ext uri="{FF2B5EF4-FFF2-40B4-BE49-F238E27FC236}">
                  <a16:creationId xmlns:a16="http://schemas.microsoft.com/office/drawing/2014/main" id="{CA823681-611E-45A4-A082-6D3D2C9EAC74}"/>
                </a:ext>
              </a:extLst>
            </p:cNvPr>
            <p:cNvCxnSpPr>
              <a:cxnSpLocks/>
              <a:endCxn id="29" idx="1"/>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grpSp>
          <p:nvGrpSpPr>
            <p:cNvPr id="21" name="Graphic 14">
              <a:extLst>
                <a:ext uri="{FF2B5EF4-FFF2-40B4-BE49-F238E27FC236}">
                  <a16:creationId xmlns:a16="http://schemas.microsoft.com/office/drawing/2014/main" id="{239688DB-08A6-4E64-98B0-D5B5564B8687}"/>
                </a:ext>
              </a:extLst>
            </p:cNvPr>
            <p:cNvGrpSpPr/>
            <p:nvPr/>
          </p:nvGrpSpPr>
          <p:grpSpPr>
            <a:xfrm>
              <a:off x="172156" y="6394135"/>
              <a:ext cx="1116339" cy="257026"/>
              <a:chOff x="480879" y="6394135"/>
              <a:chExt cx="1116339" cy="257026"/>
            </a:xfrm>
          </p:grpSpPr>
          <p:sp>
            <p:nvSpPr>
              <p:cNvPr id="22" name="Freeform: Shape 21">
                <a:extLst>
                  <a:ext uri="{FF2B5EF4-FFF2-40B4-BE49-F238E27FC236}">
                    <a16:creationId xmlns:a16="http://schemas.microsoft.com/office/drawing/2014/main" id="{95421EA7-2365-4EDB-B917-D39D2479B162}"/>
                  </a:ext>
                </a:extLst>
              </p:cNvPr>
              <p:cNvSpPr/>
              <p:nvPr/>
            </p:nvSpPr>
            <p:spPr>
              <a:xfrm>
                <a:off x="1034540" y="6454687"/>
                <a:ext cx="156905" cy="190268"/>
              </a:xfrm>
              <a:custGeom>
                <a:avLst/>
                <a:gdLst>
                  <a:gd name="connsiteX0" fmla="*/ 134285 w 156905"/>
                  <a:gd name="connsiteY0" fmla="*/ 102494 h 190268"/>
                  <a:gd name="connsiteX1" fmla="*/ 134285 w 156905"/>
                  <a:gd name="connsiteY1" fmla="*/ 163827 h 190268"/>
                  <a:gd name="connsiteX2" fmla="*/ 64091 w 156905"/>
                  <a:gd name="connsiteY2" fmla="*/ 161028 h 190268"/>
                  <a:gd name="connsiteX3" fmla="*/ 22581 w 156905"/>
                  <a:gd name="connsiteY3" fmla="*/ 105293 h 190268"/>
                  <a:gd name="connsiteX4" fmla="*/ 41471 w 156905"/>
                  <a:gd name="connsiteY4" fmla="*/ 47225 h 190268"/>
                  <a:gd name="connsiteX5" fmla="*/ 88578 w 156905"/>
                  <a:gd name="connsiteY5" fmla="*/ 22273 h 190268"/>
                  <a:gd name="connsiteX6" fmla="*/ 97206 w 156905"/>
                  <a:gd name="connsiteY6" fmla="*/ 21340 h 190268"/>
                  <a:gd name="connsiteX7" fmla="*/ 156906 w 156905"/>
                  <a:gd name="connsiteY7" fmla="*/ 38130 h 190268"/>
                  <a:gd name="connsiteX8" fmla="*/ 156906 w 156905"/>
                  <a:gd name="connsiteY8" fmla="*/ 13877 h 190268"/>
                  <a:gd name="connsiteX9" fmla="*/ 92076 w 156905"/>
                  <a:gd name="connsiteY9" fmla="*/ 585 h 190268"/>
                  <a:gd name="connsiteX10" fmla="*/ 23048 w 156905"/>
                  <a:gd name="connsiteY10" fmla="*/ 35798 h 190268"/>
                  <a:gd name="connsiteX11" fmla="*/ 2526 w 156905"/>
                  <a:gd name="connsiteY11" fmla="*/ 75676 h 190268"/>
                  <a:gd name="connsiteX12" fmla="*/ 7423 w 156905"/>
                  <a:gd name="connsiteY12" fmla="*/ 132111 h 190268"/>
                  <a:gd name="connsiteX13" fmla="*/ 44036 w 156905"/>
                  <a:gd name="connsiteY13" fmla="*/ 173388 h 190268"/>
                  <a:gd name="connsiteX14" fmla="*/ 156906 w 156905"/>
                  <a:gd name="connsiteY14" fmla="*/ 177119 h 190268"/>
                  <a:gd name="connsiteX15" fmla="*/ 156906 w 156905"/>
                  <a:gd name="connsiteY15" fmla="*/ 95498 h 19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905" h="190268">
                    <a:moveTo>
                      <a:pt x="134285" y="102494"/>
                    </a:moveTo>
                    <a:lnTo>
                      <a:pt x="134285" y="163827"/>
                    </a:lnTo>
                    <a:cubicBezTo>
                      <a:pt x="111665" y="171989"/>
                      <a:pt x="85546" y="171522"/>
                      <a:pt x="64091" y="161028"/>
                    </a:cubicBezTo>
                    <a:cubicBezTo>
                      <a:pt x="42637" y="150534"/>
                      <a:pt x="25613" y="129079"/>
                      <a:pt x="22581" y="105293"/>
                    </a:cubicBezTo>
                    <a:cubicBezTo>
                      <a:pt x="20091" y="84106"/>
                      <a:pt x="26991" y="62891"/>
                      <a:pt x="41471" y="47225"/>
                    </a:cubicBezTo>
                    <a:cubicBezTo>
                      <a:pt x="54015" y="33970"/>
                      <a:pt x="70565" y="25202"/>
                      <a:pt x="88578" y="22273"/>
                    </a:cubicBezTo>
                    <a:lnTo>
                      <a:pt x="97206" y="21340"/>
                    </a:lnTo>
                    <a:cubicBezTo>
                      <a:pt x="118393" y="20390"/>
                      <a:pt x="139322" y="26276"/>
                      <a:pt x="156906" y="38130"/>
                    </a:cubicBezTo>
                    <a:lnTo>
                      <a:pt x="156906" y="13877"/>
                    </a:lnTo>
                    <a:cubicBezTo>
                      <a:pt x="137170" y="2901"/>
                      <a:pt x="114538" y="-1740"/>
                      <a:pt x="92076" y="585"/>
                    </a:cubicBezTo>
                    <a:cubicBezTo>
                      <a:pt x="65957" y="3150"/>
                      <a:pt x="39838" y="15510"/>
                      <a:pt x="23048" y="35798"/>
                    </a:cubicBezTo>
                    <a:cubicBezTo>
                      <a:pt x="13284" y="47371"/>
                      <a:pt x="6269" y="61004"/>
                      <a:pt x="2526" y="75676"/>
                    </a:cubicBezTo>
                    <a:cubicBezTo>
                      <a:pt x="-2077" y="94515"/>
                      <a:pt x="-356" y="114346"/>
                      <a:pt x="7423" y="132111"/>
                    </a:cubicBezTo>
                    <a:cubicBezTo>
                      <a:pt x="15270" y="149192"/>
                      <a:pt x="28013" y="163558"/>
                      <a:pt x="44036" y="173388"/>
                    </a:cubicBezTo>
                    <a:cubicBezTo>
                      <a:pt x="78359" y="194481"/>
                      <a:pt x="121266" y="195899"/>
                      <a:pt x="156906" y="177119"/>
                    </a:cubicBezTo>
                    <a:lnTo>
                      <a:pt x="156906" y="95498"/>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3" name="Freeform: Shape 22">
                <a:extLst>
                  <a:ext uri="{FF2B5EF4-FFF2-40B4-BE49-F238E27FC236}">
                    <a16:creationId xmlns:a16="http://schemas.microsoft.com/office/drawing/2014/main" id="{CD2DD4F9-3C21-4317-806D-B1244AEE8BF7}"/>
                  </a:ext>
                </a:extLst>
              </p:cNvPr>
              <p:cNvSpPr/>
              <p:nvPr/>
            </p:nvSpPr>
            <p:spPr>
              <a:xfrm>
                <a:off x="680733" y="6454545"/>
                <a:ext cx="141787" cy="190553"/>
              </a:xfrm>
              <a:custGeom>
                <a:avLst/>
                <a:gdLst>
                  <a:gd name="connsiteX0" fmla="*/ 89316 w 141787"/>
                  <a:gd name="connsiteY0" fmla="*/ 112198 h 190553"/>
                  <a:gd name="connsiteX1" fmla="*/ 119633 w 141787"/>
                  <a:gd name="connsiteY1" fmla="*/ 59027 h 190553"/>
                  <a:gd name="connsiteX2" fmla="*/ 86984 w 141787"/>
                  <a:gd name="connsiteY2" fmla="*/ 7490 h 190553"/>
                  <a:gd name="connsiteX3" fmla="*/ 44075 w 141787"/>
                  <a:gd name="connsiteY3" fmla="*/ 27 h 190553"/>
                  <a:gd name="connsiteX4" fmla="*/ 0 w 141787"/>
                  <a:gd name="connsiteY4" fmla="*/ 27 h 190553"/>
                  <a:gd name="connsiteX5" fmla="*/ 0 w 141787"/>
                  <a:gd name="connsiteY5" fmla="*/ 190321 h 190553"/>
                  <a:gd name="connsiteX6" fmla="*/ 20988 w 141787"/>
                  <a:gd name="connsiteY6" fmla="*/ 190321 h 190553"/>
                  <a:gd name="connsiteX7" fmla="*/ 20988 w 141787"/>
                  <a:gd name="connsiteY7" fmla="*/ 20083 h 190553"/>
                  <a:gd name="connsiteX8" fmla="*/ 51305 w 141787"/>
                  <a:gd name="connsiteY8" fmla="*/ 19849 h 190553"/>
                  <a:gd name="connsiteX9" fmla="*/ 80455 w 141787"/>
                  <a:gd name="connsiteY9" fmla="*/ 27778 h 190553"/>
                  <a:gd name="connsiteX10" fmla="*/ 96079 w 141787"/>
                  <a:gd name="connsiteY10" fmla="*/ 73719 h 190553"/>
                  <a:gd name="connsiteX11" fmla="*/ 56202 w 141787"/>
                  <a:gd name="connsiteY11" fmla="*/ 102403 h 190553"/>
                  <a:gd name="connsiteX12" fmla="*/ 117068 w 141787"/>
                  <a:gd name="connsiteY12" fmla="*/ 190554 h 190553"/>
                  <a:gd name="connsiteX13" fmla="*/ 141787 w 141787"/>
                  <a:gd name="connsiteY13" fmla="*/ 190554 h 19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87" h="190553">
                    <a:moveTo>
                      <a:pt x="89316" y="112198"/>
                    </a:moveTo>
                    <a:cubicBezTo>
                      <a:pt x="108246" y="101214"/>
                      <a:pt x="119822" y="80912"/>
                      <a:pt x="119633" y="59027"/>
                    </a:cubicBezTo>
                    <a:cubicBezTo>
                      <a:pt x="119064" y="37149"/>
                      <a:pt x="106522" y="17352"/>
                      <a:pt x="86984" y="7490"/>
                    </a:cubicBezTo>
                    <a:cubicBezTo>
                      <a:pt x="73692" y="960"/>
                      <a:pt x="58534" y="-206"/>
                      <a:pt x="44075" y="27"/>
                    </a:cubicBezTo>
                    <a:lnTo>
                      <a:pt x="0" y="27"/>
                    </a:lnTo>
                    <a:lnTo>
                      <a:pt x="0" y="190321"/>
                    </a:lnTo>
                    <a:lnTo>
                      <a:pt x="20988" y="190321"/>
                    </a:lnTo>
                    <a:lnTo>
                      <a:pt x="20988" y="20083"/>
                    </a:lnTo>
                    <a:cubicBezTo>
                      <a:pt x="20988" y="20083"/>
                      <a:pt x="41044" y="19383"/>
                      <a:pt x="51305" y="19849"/>
                    </a:cubicBezTo>
                    <a:cubicBezTo>
                      <a:pt x="61565" y="20316"/>
                      <a:pt x="72060" y="22181"/>
                      <a:pt x="80455" y="27778"/>
                    </a:cubicBezTo>
                    <a:cubicBezTo>
                      <a:pt x="95191" y="37996"/>
                      <a:pt x="101529" y="56636"/>
                      <a:pt x="96079" y="73719"/>
                    </a:cubicBezTo>
                    <a:cubicBezTo>
                      <a:pt x="89948" y="90570"/>
                      <a:pt x="74128" y="101950"/>
                      <a:pt x="56202" y="102403"/>
                    </a:cubicBezTo>
                    <a:lnTo>
                      <a:pt x="117068" y="190554"/>
                    </a:lnTo>
                    <a:lnTo>
                      <a:pt x="141787" y="190554"/>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4" name="Freeform: Shape 23">
                <a:extLst>
                  <a:ext uri="{FF2B5EF4-FFF2-40B4-BE49-F238E27FC236}">
                    <a16:creationId xmlns:a16="http://schemas.microsoft.com/office/drawing/2014/main" id="{265E9369-767C-4D56-BC58-56195D990901}"/>
                  </a:ext>
                </a:extLst>
              </p:cNvPr>
              <p:cNvSpPr/>
              <p:nvPr/>
            </p:nvSpPr>
            <p:spPr>
              <a:xfrm>
                <a:off x="854702" y="6455505"/>
                <a:ext cx="168138" cy="189593"/>
              </a:xfrm>
              <a:custGeom>
                <a:avLst/>
                <a:gdLst>
                  <a:gd name="connsiteX0" fmla="*/ 89316 w 168138"/>
                  <a:gd name="connsiteY0" fmla="*/ 0 h 189593"/>
                  <a:gd name="connsiteX1" fmla="*/ 75324 w 168138"/>
                  <a:gd name="connsiteY1" fmla="*/ 7929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5324" y="7929"/>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5" name="Freeform: Shape 24">
                <a:extLst>
                  <a:ext uri="{FF2B5EF4-FFF2-40B4-BE49-F238E27FC236}">
                    <a16:creationId xmlns:a16="http://schemas.microsoft.com/office/drawing/2014/main" id="{C6E00563-BEC2-4089-A06B-6C15751D7CEB}"/>
                  </a:ext>
                </a:extLst>
              </p:cNvPr>
              <p:cNvSpPr/>
              <p:nvPr/>
            </p:nvSpPr>
            <p:spPr>
              <a:xfrm>
                <a:off x="854702" y="6455505"/>
                <a:ext cx="168138" cy="189593"/>
              </a:xfrm>
              <a:custGeom>
                <a:avLst/>
                <a:gdLst>
                  <a:gd name="connsiteX0" fmla="*/ 89316 w 168138"/>
                  <a:gd name="connsiteY0" fmla="*/ 0 h 189593"/>
                  <a:gd name="connsiteX1" fmla="*/ 76957 w 168138"/>
                  <a:gd name="connsiteY1" fmla="*/ 3731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6957" y="3731"/>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6" name="Freeform: Shape 25">
                <a:extLst>
                  <a:ext uri="{FF2B5EF4-FFF2-40B4-BE49-F238E27FC236}">
                    <a16:creationId xmlns:a16="http://schemas.microsoft.com/office/drawing/2014/main" id="{FBDD4FFA-A7BE-4962-AA36-BDE62EAD4CD3}"/>
                  </a:ext>
                </a:extLst>
              </p:cNvPr>
              <p:cNvSpPr/>
              <p:nvPr/>
            </p:nvSpPr>
            <p:spPr>
              <a:xfrm>
                <a:off x="1236795" y="6455272"/>
                <a:ext cx="189796" cy="189593"/>
              </a:xfrm>
              <a:custGeom>
                <a:avLst/>
                <a:gdLst>
                  <a:gd name="connsiteX0" fmla="*/ 151007 w 189796"/>
                  <a:gd name="connsiteY0" fmla="*/ 167440 h 189593"/>
                  <a:gd name="connsiteX1" fmla="*/ 141213 w 189796"/>
                  <a:gd name="connsiteY1" fmla="*/ 152281 h 189593"/>
                  <a:gd name="connsiteX2" fmla="*/ 108331 w 189796"/>
                  <a:gd name="connsiteY2" fmla="*/ 167906 h 189593"/>
                  <a:gd name="connsiteX3" fmla="*/ 21113 w 189796"/>
                  <a:gd name="connsiteY3" fmla="*/ 83953 h 189593"/>
                  <a:gd name="connsiteX4" fmla="*/ 81280 w 189796"/>
                  <a:gd name="connsiteY4" fmla="*/ 21455 h 189593"/>
                  <a:gd name="connsiteX5" fmla="*/ 169197 w 189796"/>
                  <a:gd name="connsiteY5" fmla="*/ 99578 h 189593"/>
                  <a:gd name="connsiteX6" fmla="*/ 169197 w 189796"/>
                  <a:gd name="connsiteY6" fmla="*/ 99578 h 189593"/>
                  <a:gd name="connsiteX7" fmla="*/ 189719 w 189796"/>
                  <a:gd name="connsiteY7" fmla="*/ 96779 h 189593"/>
                  <a:gd name="connsiteX8" fmla="*/ 132351 w 189796"/>
                  <a:gd name="connsiteY8" fmla="*/ 7229 h 189593"/>
                  <a:gd name="connsiteX9" fmla="*/ 117193 w 189796"/>
                  <a:gd name="connsiteY9" fmla="*/ 18656 h 189593"/>
                  <a:gd name="connsiteX10" fmla="*/ 126055 w 189796"/>
                  <a:gd name="connsiteY10" fmla="*/ 4664 h 189593"/>
                  <a:gd name="connsiteX11" fmla="*/ 125588 w 189796"/>
                  <a:gd name="connsiteY11" fmla="*/ 4664 h 189593"/>
                  <a:gd name="connsiteX12" fmla="*/ 107865 w 189796"/>
                  <a:gd name="connsiteY12" fmla="*/ 466 h 189593"/>
                  <a:gd name="connsiteX13" fmla="*/ 107865 w 189796"/>
                  <a:gd name="connsiteY13" fmla="*/ 466 h 189593"/>
                  <a:gd name="connsiteX14" fmla="*/ 104367 w 189796"/>
                  <a:gd name="connsiteY14" fmla="*/ 0 h 189593"/>
                  <a:gd name="connsiteX15" fmla="*/ 92240 w 189796"/>
                  <a:gd name="connsiteY15" fmla="*/ 0 h 189593"/>
                  <a:gd name="connsiteX16" fmla="*/ 52829 w 189796"/>
                  <a:gd name="connsiteY16" fmla="*/ 9561 h 189593"/>
                  <a:gd name="connsiteX17" fmla="*/ 52829 w 189796"/>
                  <a:gd name="connsiteY17" fmla="*/ 9561 h 189593"/>
                  <a:gd name="connsiteX18" fmla="*/ 46766 w 189796"/>
                  <a:gd name="connsiteY18" fmla="*/ 12593 h 189593"/>
                  <a:gd name="connsiteX19" fmla="*/ 46766 w 189796"/>
                  <a:gd name="connsiteY19" fmla="*/ 12593 h 189593"/>
                  <a:gd name="connsiteX20" fmla="*/ 64256 w 189796"/>
                  <a:gd name="connsiteY20" fmla="*/ 185163 h 189593"/>
                  <a:gd name="connsiteX21" fmla="*/ 81746 w 189796"/>
                  <a:gd name="connsiteY21" fmla="*/ 189127 h 189593"/>
                  <a:gd name="connsiteX22" fmla="*/ 81746 w 189796"/>
                  <a:gd name="connsiteY22" fmla="*/ 189127 h 189593"/>
                  <a:gd name="connsiteX23" fmla="*/ 85244 w 189796"/>
                  <a:gd name="connsiteY23" fmla="*/ 189594 h 189593"/>
                  <a:gd name="connsiteX24" fmla="*/ 97604 w 189796"/>
                  <a:gd name="connsiteY24" fmla="*/ 189594 h 189593"/>
                  <a:gd name="connsiteX25" fmla="*/ 137015 w 189796"/>
                  <a:gd name="connsiteY25" fmla="*/ 180033 h 189593"/>
                  <a:gd name="connsiteX26" fmla="*/ 137015 w 189796"/>
                  <a:gd name="connsiteY26" fmla="*/ 180033 h 189593"/>
                  <a:gd name="connsiteX27" fmla="*/ 143078 w 189796"/>
                  <a:gd name="connsiteY27" fmla="*/ 176768 h 189593"/>
                  <a:gd name="connsiteX28" fmla="*/ 142845 w 189796"/>
                  <a:gd name="connsiteY28" fmla="*/ 176768 h 189593"/>
                  <a:gd name="connsiteX29" fmla="*/ 153339 w 189796"/>
                  <a:gd name="connsiteY29" fmla="*/ 169538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796" h="189593">
                    <a:moveTo>
                      <a:pt x="151007" y="167440"/>
                    </a:moveTo>
                    <a:cubicBezTo>
                      <a:pt x="146947" y="162947"/>
                      <a:pt x="143640" y="157829"/>
                      <a:pt x="141213" y="152281"/>
                    </a:cubicBezTo>
                    <a:cubicBezTo>
                      <a:pt x="131523" y="159825"/>
                      <a:pt x="120299" y="165158"/>
                      <a:pt x="108331" y="167906"/>
                    </a:cubicBezTo>
                    <a:cubicBezTo>
                      <a:pt x="64489" y="175368"/>
                      <a:pt x="14584" y="144586"/>
                      <a:pt x="21113" y="83953"/>
                    </a:cubicBezTo>
                    <a:cubicBezTo>
                      <a:pt x="23912" y="54336"/>
                      <a:pt x="50264" y="28218"/>
                      <a:pt x="81280" y="21455"/>
                    </a:cubicBezTo>
                    <a:cubicBezTo>
                      <a:pt x="123956" y="14225"/>
                      <a:pt x="171995" y="42676"/>
                      <a:pt x="169197" y="99578"/>
                    </a:cubicBezTo>
                    <a:lnTo>
                      <a:pt x="169197" y="99578"/>
                    </a:lnTo>
                    <a:cubicBezTo>
                      <a:pt x="175827" y="97475"/>
                      <a:pt x="182769" y="96528"/>
                      <a:pt x="189719" y="96779"/>
                    </a:cubicBezTo>
                    <a:cubicBezTo>
                      <a:pt x="191118" y="61566"/>
                      <a:pt x="173628" y="25652"/>
                      <a:pt x="132351" y="7229"/>
                    </a:cubicBezTo>
                    <a:cubicBezTo>
                      <a:pt x="127221" y="10961"/>
                      <a:pt x="122090" y="14692"/>
                      <a:pt x="117193" y="18656"/>
                    </a:cubicBezTo>
                    <a:cubicBezTo>
                      <a:pt x="119418" y="13568"/>
                      <a:pt x="122405" y="8850"/>
                      <a:pt x="126055" y="4664"/>
                    </a:cubicBezTo>
                    <a:lnTo>
                      <a:pt x="125588" y="4664"/>
                    </a:lnTo>
                    <a:cubicBezTo>
                      <a:pt x="119814" y="2747"/>
                      <a:pt x="113884" y="1342"/>
                      <a:pt x="107865" y="466"/>
                    </a:cubicBezTo>
                    <a:lnTo>
                      <a:pt x="107865" y="466"/>
                    </a:lnTo>
                    <a:lnTo>
                      <a:pt x="104367" y="0"/>
                    </a:lnTo>
                    <a:lnTo>
                      <a:pt x="92240" y="0"/>
                    </a:lnTo>
                    <a:cubicBezTo>
                      <a:pt x="78537" y="64"/>
                      <a:pt x="65039" y="3338"/>
                      <a:pt x="52829" y="9561"/>
                    </a:cubicBezTo>
                    <a:lnTo>
                      <a:pt x="52829" y="9561"/>
                    </a:lnTo>
                    <a:lnTo>
                      <a:pt x="46766" y="12593"/>
                    </a:lnTo>
                    <a:lnTo>
                      <a:pt x="46766" y="12593"/>
                    </a:lnTo>
                    <a:cubicBezTo>
                      <a:pt x="-14800" y="48506"/>
                      <a:pt x="-22029" y="152981"/>
                      <a:pt x="64256" y="185163"/>
                    </a:cubicBezTo>
                    <a:cubicBezTo>
                      <a:pt x="69927" y="187110"/>
                      <a:pt x="75790" y="188439"/>
                      <a:pt x="81746" y="189127"/>
                    </a:cubicBezTo>
                    <a:lnTo>
                      <a:pt x="81746" y="189127"/>
                    </a:lnTo>
                    <a:lnTo>
                      <a:pt x="85244" y="189594"/>
                    </a:lnTo>
                    <a:lnTo>
                      <a:pt x="97604" y="189594"/>
                    </a:lnTo>
                    <a:cubicBezTo>
                      <a:pt x="111295" y="189421"/>
                      <a:pt x="124767" y="186152"/>
                      <a:pt x="137015" y="180033"/>
                    </a:cubicBezTo>
                    <a:lnTo>
                      <a:pt x="137015" y="180033"/>
                    </a:lnTo>
                    <a:lnTo>
                      <a:pt x="143078" y="176768"/>
                    </a:lnTo>
                    <a:lnTo>
                      <a:pt x="142845" y="176768"/>
                    </a:lnTo>
                    <a:cubicBezTo>
                      <a:pt x="146523" y="174629"/>
                      <a:pt x="150030" y="172211"/>
                      <a:pt x="153339" y="169538"/>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7" name="Freeform: Shape 26">
                <a:extLst>
                  <a:ext uri="{FF2B5EF4-FFF2-40B4-BE49-F238E27FC236}">
                    <a16:creationId xmlns:a16="http://schemas.microsoft.com/office/drawing/2014/main" id="{131889BD-E67B-4827-A50E-E7398F369CF3}"/>
                  </a:ext>
                </a:extLst>
              </p:cNvPr>
              <p:cNvSpPr/>
              <p:nvPr/>
            </p:nvSpPr>
            <p:spPr>
              <a:xfrm>
                <a:off x="1298253" y="6394135"/>
                <a:ext cx="298965" cy="257026"/>
              </a:xfrm>
              <a:custGeom>
                <a:avLst/>
                <a:gdLst>
                  <a:gd name="connsiteX0" fmla="*/ 298965 w 298965"/>
                  <a:gd name="connsiteY0" fmla="*/ 201758 h 257026"/>
                  <a:gd name="connsiteX1" fmla="*/ 288938 w 298965"/>
                  <a:gd name="connsiteY1" fmla="*/ 187066 h 257026"/>
                  <a:gd name="connsiteX2" fmla="*/ 278677 w 298965"/>
                  <a:gd name="connsiteY2" fmla="*/ 181702 h 257026"/>
                  <a:gd name="connsiteX3" fmla="*/ 276345 w 298965"/>
                  <a:gd name="connsiteY3" fmla="*/ 174473 h 257026"/>
                  <a:gd name="connsiteX4" fmla="*/ 281708 w 298965"/>
                  <a:gd name="connsiteY4" fmla="*/ 175173 h 257026"/>
                  <a:gd name="connsiteX5" fmla="*/ 296167 w 298965"/>
                  <a:gd name="connsiteY5" fmla="*/ 175406 h 257026"/>
                  <a:gd name="connsiteX6" fmla="*/ 281242 w 298965"/>
                  <a:gd name="connsiteY6" fmla="*/ 169109 h 257026"/>
                  <a:gd name="connsiteX7" fmla="*/ 273313 w 298965"/>
                  <a:gd name="connsiteY7" fmla="*/ 169342 h 257026"/>
                  <a:gd name="connsiteX8" fmla="*/ 265851 w 298965"/>
                  <a:gd name="connsiteY8" fmla="*/ 161180 h 257026"/>
                  <a:gd name="connsiteX9" fmla="*/ 269582 w 298965"/>
                  <a:gd name="connsiteY9" fmla="*/ 160714 h 257026"/>
                  <a:gd name="connsiteX10" fmla="*/ 284973 w 298965"/>
                  <a:gd name="connsiteY10" fmla="*/ 157682 h 257026"/>
                  <a:gd name="connsiteX11" fmla="*/ 268183 w 298965"/>
                  <a:gd name="connsiteY11" fmla="*/ 154884 h 257026"/>
                  <a:gd name="connsiteX12" fmla="*/ 260254 w 298965"/>
                  <a:gd name="connsiteY12" fmla="*/ 156750 h 257026"/>
                  <a:gd name="connsiteX13" fmla="*/ 258155 w 298965"/>
                  <a:gd name="connsiteY13" fmla="*/ 155350 h 257026"/>
                  <a:gd name="connsiteX14" fmla="*/ 200554 w 298965"/>
                  <a:gd name="connsiteY14" fmla="*/ 82358 h 257026"/>
                  <a:gd name="connsiteX15" fmla="*/ 243230 w 298965"/>
                  <a:gd name="connsiteY15" fmla="*/ 68366 h 257026"/>
                  <a:gd name="connsiteX16" fmla="*/ 252325 w 298965"/>
                  <a:gd name="connsiteY16" fmla="*/ 74662 h 257026"/>
                  <a:gd name="connsiteX17" fmla="*/ 256989 w 298965"/>
                  <a:gd name="connsiteY17" fmla="*/ 80026 h 257026"/>
                  <a:gd name="connsiteX18" fmla="*/ 244629 w 298965"/>
                  <a:gd name="connsiteY18" fmla="*/ 82358 h 257026"/>
                  <a:gd name="connsiteX19" fmla="*/ 254191 w 298965"/>
                  <a:gd name="connsiteY19" fmla="*/ 82591 h 257026"/>
                  <a:gd name="connsiteX20" fmla="*/ 258155 w 298965"/>
                  <a:gd name="connsiteY20" fmla="*/ 82125 h 257026"/>
                  <a:gd name="connsiteX21" fmla="*/ 258621 w 298965"/>
                  <a:gd name="connsiteY21" fmla="*/ 82591 h 257026"/>
                  <a:gd name="connsiteX22" fmla="*/ 258855 w 298965"/>
                  <a:gd name="connsiteY22" fmla="*/ 83291 h 257026"/>
                  <a:gd name="connsiteX23" fmla="*/ 258855 w 298965"/>
                  <a:gd name="connsiteY23" fmla="*/ 86322 h 257026"/>
                  <a:gd name="connsiteX24" fmla="*/ 248360 w 298965"/>
                  <a:gd name="connsiteY24" fmla="*/ 92386 h 257026"/>
                  <a:gd name="connsiteX25" fmla="*/ 257455 w 298965"/>
                  <a:gd name="connsiteY25" fmla="*/ 89587 h 257026"/>
                  <a:gd name="connsiteX26" fmla="*/ 260720 w 298965"/>
                  <a:gd name="connsiteY26" fmla="*/ 87955 h 257026"/>
                  <a:gd name="connsiteX27" fmla="*/ 297566 w 298965"/>
                  <a:gd name="connsiteY27" fmla="*/ 114773 h 257026"/>
                  <a:gd name="connsiteX28" fmla="*/ 288005 w 298965"/>
                  <a:gd name="connsiteY28" fmla="*/ 73030 h 257026"/>
                  <a:gd name="connsiteX29" fmla="*/ 259787 w 298965"/>
                  <a:gd name="connsiteY29" fmla="*/ 37816 h 257026"/>
                  <a:gd name="connsiteX30" fmla="*/ 263285 w 298965"/>
                  <a:gd name="connsiteY30" fmla="*/ 56472 h 257026"/>
                  <a:gd name="connsiteX31" fmla="*/ 257455 w 298965"/>
                  <a:gd name="connsiteY31" fmla="*/ 50875 h 257026"/>
                  <a:gd name="connsiteX32" fmla="*/ 236001 w 298965"/>
                  <a:gd name="connsiteY32" fmla="*/ 39682 h 257026"/>
                  <a:gd name="connsiteX33" fmla="*/ 252325 w 298965"/>
                  <a:gd name="connsiteY33" fmla="*/ 54374 h 257026"/>
                  <a:gd name="connsiteX34" fmla="*/ 259554 w 298965"/>
                  <a:gd name="connsiteY34" fmla="*/ 60437 h 257026"/>
                  <a:gd name="connsiteX35" fmla="*/ 257455 w 298965"/>
                  <a:gd name="connsiteY35" fmla="*/ 59737 h 257026"/>
                  <a:gd name="connsiteX36" fmla="*/ 255823 w 298965"/>
                  <a:gd name="connsiteY36" fmla="*/ 59271 h 257026"/>
                  <a:gd name="connsiteX37" fmla="*/ 255123 w 298965"/>
                  <a:gd name="connsiteY37" fmla="*/ 59271 h 257026"/>
                  <a:gd name="connsiteX38" fmla="*/ 246495 w 298965"/>
                  <a:gd name="connsiteY38" fmla="*/ 57172 h 257026"/>
                  <a:gd name="connsiteX39" fmla="*/ 231103 w 298965"/>
                  <a:gd name="connsiteY39" fmla="*/ 50642 h 257026"/>
                  <a:gd name="connsiteX40" fmla="*/ 206617 w 298965"/>
                  <a:gd name="connsiteY40" fmla="*/ 48777 h 257026"/>
                  <a:gd name="connsiteX41" fmla="*/ 228072 w 298965"/>
                  <a:gd name="connsiteY41" fmla="*/ 56006 h 257026"/>
                  <a:gd name="connsiteX42" fmla="*/ 228538 w 298965"/>
                  <a:gd name="connsiteY42" fmla="*/ 56006 h 257026"/>
                  <a:gd name="connsiteX43" fmla="*/ 214080 w 298965"/>
                  <a:gd name="connsiteY43" fmla="*/ 58105 h 257026"/>
                  <a:gd name="connsiteX44" fmla="*/ 197756 w 298965"/>
                  <a:gd name="connsiteY44" fmla="*/ 54607 h 257026"/>
                  <a:gd name="connsiteX45" fmla="*/ 176068 w 298965"/>
                  <a:gd name="connsiteY45" fmla="*/ 57172 h 257026"/>
                  <a:gd name="connsiteX46" fmla="*/ 195890 w 298965"/>
                  <a:gd name="connsiteY46" fmla="*/ 60437 h 257026"/>
                  <a:gd name="connsiteX47" fmla="*/ 205451 w 298965"/>
                  <a:gd name="connsiteY47" fmla="*/ 61136 h 257026"/>
                  <a:gd name="connsiteX48" fmla="*/ 201953 w 298965"/>
                  <a:gd name="connsiteY48" fmla="*/ 63002 h 257026"/>
                  <a:gd name="connsiteX49" fmla="*/ 192159 w 298965"/>
                  <a:gd name="connsiteY49" fmla="*/ 69298 h 257026"/>
                  <a:gd name="connsiteX50" fmla="*/ 179099 w 298965"/>
                  <a:gd name="connsiteY50" fmla="*/ 68832 h 257026"/>
                  <a:gd name="connsiteX51" fmla="*/ 157878 w 298965"/>
                  <a:gd name="connsiteY51" fmla="*/ 75362 h 257026"/>
                  <a:gd name="connsiteX52" fmla="*/ 178633 w 298965"/>
                  <a:gd name="connsiteY52" fmla="*/ 74662 h 257026"/>
                  <a:gd name="connsiteX53" fmla="*/ 187261 w 298965"/>
                  <a:gd name="connsiteY53" fmla="*/ 73963 h 257026"/>
                  <a:gd name="connsiteX54" fmla="*/ 181431 w 298965"/>
                  <a:gd name="connsiteY54" fmla="*/ 81425 h 257026"/>
                  <a:gd name="connsiteX55" fmla="*/ 180499 w 298965"/>
                  <a:gd name="connsiteY55" fmla="*/ 83057 h 257026"/>
                  <a:gd name="connsiteX56" fmla="*/ 171870 w 298965"/>
                  <a:gd name="connsiteY56" fmla="*/ 86789 h 257026"/>
                  <a:gd name="connsiteX57" fmla="*/ 157412 w 298965"/>
                  <a:gd name="connsiteY57" fmla="*/ 102880 h 257026"/>
                  <a:gd name="connsiteX58" fmla="*/ 176068 w 298965"/>
                  <a:gd name="connsiteY58" fmla="*/ 93785 h 257026"/>
                  <a:gd name="connsiteX59" fmla="*/ 174435 w 298965"/>
                  <a:gd name="connsiteY59" fmla="*/ 105678 h 257026"/>
                  <a:gd name="connsiteX60" fmla="*/ 178400 w 298965"/>
                  <a:gd name="connsiteY60" fmla="*/ 125034 h 257026"/>
                  <a:gd name="connsiteX61" fmla="*/ 178400 w 298965"/>
                  <a:gd name="connsiteY61" fmla="*/ 125734 h 257026"/>
                  <a:gd name="connsiteX62" fmla="*/ 168139 w 298965"/>
                  <a:gd name="connsiteY62" fmla="*/ 120603 h 257026"/>
                  <a:gd name="connsiteX63" fmla="*/ 156945 w 298965"/>
                  <a:gd name="connsiteY63" fmla="*/ 111741 h 257026"/>
                  <a:gd name="connsiteX64" fmla="*/ 147617 w 298965"/>
                  <a:gd name="connsiteY64" fmla="*/ 89354 h 257026"/>
                  <a:gd name="connsiteX65" fmla="*/ 164874 w 298965"/>
                  <a:gd name="connsiteY65" fmla="*/ 53674 h 257026"/>
                  <a:gd name="connsiteX66" fmla="*/ 243930 w 298965"/>
                  <a:gd name="connsiteY66" fmla="*/ 11464 h 257026"/>
                  <a:gd name="connsiteX67" fmla="*/ 254191 w 298965"/>
                  <a:gd name="connsiteY67" fmla="*/ 12164 h 257026"/>
                  <a:gd name="connsiteX68" fmla="*/ 0 w 298965"/>
                  <a:gd name="connsiteY68" fmla="*/ 62302 h 257026"/>
                  <a:gd name="connsiteX69" fmla="*/ 148083 w 298965"/>
                  <a:gd name="connsiteY69" fmla="*/ 13796 h 257026"/>
                  <a:gd name="connsiteX70" fmla="*/ 64597 w 298965"/>
                  <a:gd name="connsiteY70" fmla="*/ 65800 h 257026"/>
                  <a:gd name="connsiteX71" fmla="*/ 55735 w 298965"/>
                  <a:gd name="connsiteY71" fmla="*/ 79793 h 257026"/>
                  <a:gd name="connsiteX72" fmla="*/ 70893 w 298965"/>
                  <a:gd name="connsiteY72" fmla="*/ 68366 h 257026"/>
                  <a:gd name="connsiteX73" fmla="*/ 157878 w 298965"/>
                  <a:gd name="connsiteY73" fmla="*/ 28721 h 257026"/>
                  <a:gd name="connsiteX74" fmla="*/ 112637 w 298965"/>
                  <a:gd name="connsiteY74" fmla="*/ 99848 h 257026"/>
                  <a:gd name="connsiteX75" fmla="*/ 148317 w 298965"/>
                  <a:gd name="connsiteY75" fmla="*/ 49243 h 257026"/>
                  <a:gd name="connsiteX76" fmla="*/ 136657 w 298965"/>
                  <a:gd name="connsiteY76" fmla="*/ 95650 h 257026"/>
                  <a:gd name="connsiteX77" fmla="*/ 178633 w 298965"/>
                  <a:gd name="connsiteY77" fmla="*/ 138093 h 257026"/>
                  <a:gd name="connsiteX78" fmla="*/ 232503 w 298965"/>
                  <a:gd name="connsiteY78" fmla="*/ 165611 h 257026"/>
                  <a:gd name="connsiteX79" fmla="*/ 258855 w 298965"/>
                  <a:gd name="connsiteY79" fmla="*/ 202224 h 257026"/>
                  <a:gd name="connsiteX80" fmla="*/ 207317 w 298965"/>
                  <a:gd name="connsiteY80" fmla="*/ 229509 h 257026"/>
                  <a:gd name="connsiteX81" fmla="*/ 179799 w 298965"/>
                  <a:gd name="connsiteY81" fmla="*/ 196627 h 257026"/>
                  <a:gd name="connsiteX82" fmla="*/ 160443 w 298965"/>
                  <a:gd name="connsiteY82" fmla="*/ 170042 h 257026"/>
                  <a:gd name="connsiteX83" fmla="*/ 131060 w 298965"/>
                  <a:gd name="connsiteY83" fmla="*/ 158149 h 257026"/>
                  <a:gd name="connsiteX84" fmla="*/ 128261 w 298965"/>
                  <a:gd name="connsiteY84" fmla="*/ 158149 h 257026"/>
                  <a:gd name="connsiteX85" fmla="*/ 107739 w 298965"/>
                  <a:gd name="connsiteY85" fmla="*/ 160947 h 257026"/>
                  <a:gd name="connsiteX86" fmla="*/ 107739 w 298965"/>
                  <a:gd name="connsiteY86" fmla="*/ 160947 h 257026"/>
                  <a:gd name="connsiteX87" fmla="*/ 88150 w 298965"/>
                  <a:gd name="connsiteY87" fmla="*/ 173307 h 257026"/>
                  <a:gd name="connsiteX88" fmla="*/ 78356 w 298965"/>
                  <a:gd name="connsiteY88" fmla="*/ 196161 h 257026"/>
                  <a:gd name="connsiteX89" fmla="*/ 79056 w 298965"/>
                  <a:gd name="connsiteY89" fmla="*/ 212019 h 257026"/>
                  <a:gd name="connsiteX90" fmla="*/ 79755 w 298965"/>
                  <a:gd name="connsiteY90" fmla="*/ 213651 h 257026"/>
                  <a:gd name="connsiteX91" fmla="*/ 89550 w 298965"/>
                  <a:gd name="connsiteY91" fmla="*/ 228809 h 257026"/>
                  <a:gd name="connsiteX92" fmla="*/ 91882 w 298965"/>
                  <a:gd name="connsiteY92" fmla="*/ 231141 h 257026"/>
                  <a:gd name="connsiteX93" fmla="*/ 99111 w 298965"/>
                  <a:gd name="connsiteY93" fmla="*/ 237438 h 257026"/>
                  <a:gd name="connsiteX94" fmla="*/ 112637 w 298965"/>
                  <a:gd name="connsiteY94" fmla="*/ 246533 h 257026"/>
                  <a:gd name="connsiteX95" fmla="*/ 93981 w 298965"/>
                  <a:gd name="connsiteY95" fmla="*/ 251430 h 257026"/>
                  <a:gd name="connsiteX96" fmla="*/ 132925 w 298965"/>
                  <a:gd name="connsiteY96" fmla="*/ 257027 h 257026"/>
                  <a:gd name="connsiteX97" fmla="*/ 114969 w 298965"/>
                  <a:gd name="connsiteY97" fmla="*/ 226710 h 257026"/>
                  <a:gd name="connsiteX98" fmla="*/ 115668 w 298965"/>
                  <a:gd name="connsiteY98" fmla="*/ 244201 h 257026"/>
                  <a:gd name="connsiteX99" fmla="*/ 96313 w 298965"/>
                  <a:gd name="connsiteY99" fmla="*/ 227410 h 257026"/>
                  <a:gd name="connsiteX100" fmla="*/ 92115 w 298965"/>
                  <a:gd name="connsiteY100" fmla="*/ 221813 h 257026"/>
                  <a:gd name="connsiteX101" fmla="*/ 85585 w 298965"/>
                  <a:gd name="connsiteY101" fmla="*/ 208754 h 257026"/>
                  <a:gd name="connsiteX102" fmla="*/ 84419 w 298965"/>
                  <a:gd name="connsiteY102" fmla="*/ 196394 h 257026"/>
                  <a:gd name="connsiteX103" fmla="*/ 91648 w 298965"/>
                  <a:gd name="connsiteY103" fmla="*/ 179370 h 257026"/>
                  <a:gd name="connsiteX104" fmla="*/ 105407 w 298965"/>
                  <a:gd name="connsiteY104" fmla="*/ 171674 h 257026"/>
                  <a:gd name="connsiteX105" fmla="*/ 106573 w 298965"/>
                  <a:gd name="connsiteY105" fmla="*/ 171674 h 257026"/>
                  <a:gd name="connsiteX106" fmla="*/ 120799 w 298965"/>
                  <a:gd name="connsiteY106" fmla="*/ 170742 h 257026"/>
                  <a:gd name="connsiteX107" fmla="*/ 126862 w 298965"/>
                  <a:gd name="connsiteY107" fmla="*/ 171674 h 257026"/>
                  <a:gd name="connsiteX108" fmla="*/ 145285 w 298965"/>
                  <a:gd name="connsiteY108" fmla="*/ 180769 h 257026"/>
                  <a:gd name="connsiteX109" fmla="*/ 162775 w 298965"/>
                  <a:gd name="connsiteY109" fmla="*/ 204789 h 257026"/>
                  <a:gd name="connsiteX110" fmla="*/ 172336 w 298965"/>
                  <a:gd name="connsiteY110" fmla="*/ 221113 h 257026"/>
                  <a:gd name="connsiteX111" fmla="*/ 181665 w 298965"/>
                  <a:gd name="connsiteY111" fmla="*/ 232307 h 257026"/>
                  <a:gd name="connsiteX112" fmla="*/ 195657 w 298965"/>
                  <a:gd name="connsiteY112" fmla="*/ 241869 h 257026"/>
                  <a:gd name="connsiteX113" fmla="*/ 232503 w 298965"/>
                  <a:gd name="connsiteY113" fmla="*/ 246066 h 257026"/>
                  <a:gd name="connsiteX114" fmla="*/ 275412 w 298965"/>
                  <a:gd name="connsiteY114" fmla="*/ 216449 h 257026"/>
                  <a:gd name="connsiteX115" fmla="*/ 278210 w 298965"/>
                  <a:gd name="connsiteY115" fmla="*/ 209220 h 257026"/>
                  <a:gd name="connsiteX116" fmla="*/ 279376 w 298965"/>
                  <a:gd name="connsiteY116" fmla="*/ 205022 h 257026"/>
                  <a:gd name="connsiteX117" fmla="*/ 280309 w 298965"/>
                  <a:gd name="connsiteY117" fmla="*/ 205955 h 257026"/>
                  <a:gd name="connsiteX118" fmla="*/ 291969 w 298965"/>
                  <a:gd name="connsiteY118" fmla="*/ 219714 h 257026"/>
                  <a:gd name="connsiteX119" fmla="*/ 284973 w 298965"/>
                  <a:gd name="connsiteY119" fmla="*/ 201058 h 257026"/>
                  <a:gd name="connsiteX120" fmla="*/ 280309 w 298965"/>
                  <a:gd name="connsiteY120" fmla="*/ 195928 h 257026"/>
                  <a:gd name="connsiteX121" fmla="*/ 279843 w 298965"/>
                  <a:gd name="connsiteY121" fmla="*/ 189398 h 257026"/>
                  <a:gd name="connsiteX122" fmla="*/ 285440 w 298965"/>
                  <a:gd name="connsiteY122" fmla="*/ 193829 h 257026"/>
                  <a:gd name="connsiteX123" fmla="*/ 298965 w 298965"/>
                  <a:gd name="connsiteY123" fmla="*/ 201758 h 257026"/>
                  <a:gd name="connsiteX124" fmla="*/ 269815 w 298965"/>
                  <a:gd name="connsiteY124" fmla="*/ 74196 h 257026"/>
                  <a:gd name="connsiteX125" fmla="*/ 269815 w 298965"/>
                  <a:gd name="connsiteY125" fmla="*/ 74196 h 257026"/>
                  <a:gd name="connsiteX126" fmla="*/ 272613 w 298965"/>
                  <a:gd name="connsiteY126" fmla="*/ 75129 h 257026"/>
                  <a:gd name="connsiteX127" fmla="*/ 271914 w 298965"/>
                  <a:gd name="connsiteY127" fmla="*/ 72330 h 257026"/>
                  <a:gd name="connsiteX128" fmla="*/ 275412 w 298965"/>
                  <a:gd name="connsiteY128" fmla="*/ 74429 h 257026"/>
                  <a:gd name="connsiteX129" fmla="*/ 278910 w 298965"/>
                  <a:gd name="connsiteY129" fmla="*/ 76994 h 257026"/>
                  <a:gd name="connsiteX130" fmla="*/ 281942 w 298965"/>
                  <a:gd name="connsiteY130" fmla="*/ 85623 h 257026"/>
                  <a:gd name="connsiteX131" fmla="*/ 275645 w 298965"/>
                  <a:gd name="connsiteY131" fmla="*/ 81425 h 257026"/>
                  <a:gd name="connsiteX132" fmla="*/ 274946 w 298965"/>
                  <a:gd name="connsiteY132" fmla="*/ 80725 h 257026"/>
                  <a:gd name="connsiteX133" fmla="*/ 269815 w 298965"/>
                  <a:gd name="connsiteY133" fmla="*/ 77694 h 257026"/>
                  <a:gd name="connsiteX134" fmla="*/ 272613 w 298965"/>
                  <a:gd name="connsiteY134" fmla="*/ 76994 h 257026"/>
                  <a:gd name="connsiteX135" fmla="*/ 269815 w 298965"/>
                  <a:gd name="connsiteY135" fmla="*/ 74196 h 25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98965" h="257026">
                    <a:moveTo>
                      <a:pt x="298965" y="201758"/>
                    </a:moveTo>
                    <a:cubicBezTo>
                      <a:pt x="298033" y="195694"/>
                      <a:pt x="293368" y="190797"/>
                      <a:pt x="288938" y="187066"/>
                    </a:cubicBezTo>
                    <a:cubicBezTo>
                      <a:pt x="285859" y="184689"/>
                      <a:pt x="282385" y="182874"/>
                      <a:pt x="278677" y="181702"/>
                    </a:cubicBezTo>
                    <a:cubicBezTo>
                      <a:pt x="278040" y="179249"/>
                      <a:pt x="277261" y="176836"/>
                      <a:pt x="276345" y="174473"/>
                    </a:cubicBezTo>
                    <a:lnTo>
                      <a:pt x="281708" y="175173"/>
                    </a:lnTo>
                    <a:cubicBezTo>
                      <a:pt x="286372" y="175406"/>
                      <a:pt x="291503" y="171208"/>
                      <a:pt x="296167" y="175406"/>
                    </a:cubicBezTo>
                    <a:cubicBezTo>
                      <a:pt x="291993" y="171764"/>
                      <a:pt x="286762" y="169557"/>
                      <a:pt x="281242" y="169109"/>
                    </a:cubicBezTo>
                    <a:cubicBezTo>
                      <a:pt x="278600" y="168837"/>
                      <a:pt x="275934" y="168915"/>
                      <a:pt x="273313" y="169342"/>
                    </a:cubicBezTo>
                    <a:cubicBezTo>
                      <a:pt x="271140" y="166350"/>
                      <a:pt x="268637" y="163612"/>
                      <a:pt x="265851" y="161180"/>
                    </a:cubicBezTo>
                    <a:lnTo>
                      <a:pt x="269582" y="160714"/>
                    </a:lnTo>
                    <a:cubicBezTo>
                      <a:pt x="274712" y="160014"/>
                      <a:pt x="279610" y="155584"/>
                      <a:pt x="284973" y="157682"/>
                    </a:cubicBezTo>
                    <a:cubicBezTo>
                      <a:pt x="279726" y="155270"/>
                      <a:pt x="273929" y="154304"/>
                      <a:pt x="268183" y="154884"/>
                    </a:cubicBezTo>
                    <a:cubicBezTo>
                      <a:pt x="265468" y="155146"/>
                      <a:pt x="262800" y="155774"/>
                      <a:pt x="260254" y="156750"/>
                    </a:cubicBezTo>
                    <a:lnTo>
                      <a:pt x="258155" y="155350"/>
                    </a:lnTo>
                    <a:cubicBezTo>
                      <a:pt x="234368" y="141358"/>
                      <a:pt x="180032" y="119903"/>
                      <a:pt x="200554" y="82358"/>
                    </a:cubicBezTo>
                    <a:cubicBezTo>
                      <a:pt x="208250" y="68366"/>
                      <a:pt x="228538" y="61370"/>
                      <a:pt x="243230" y="68366"/>
                    </a:cubicBezTo>
                    <a:cubicBezTo>
                      <a:pt x="246642" y="69854"/>
                      <a:pt x="249729" y="71993"/>
                      <a:pt x="252325" y="74662"/>
                    </a:cubicBezTo>
                    <a:cubicBezTo>
                      <a:pt x="254067" y="76279"/>
                      <a:pt x="255629" y="78077"/>
                      <a:pt x="256989" y="80026"/>
                    </a:cubicBezTo>
                    <a:cubicBezTo>
                      <a:pt x="253195" y="82020"/>
                      <a:pt x="248890" y="82833"/>
                      <a:pt x="244629" y="82358"/>
                    </a:cubicBezTo>
                    <a:cubicBezTo>
                      <a:pt x="247775" y="83018"/>
                      <a:pt x="251017" y="83097"/>
                      <a:pt x="254191" y="82591"/>
                    </a:cubicBezTo>
                    <a:lnTo>
                      <a:pt x="258155" y="82125"/>
                    </a:lnTo>
                    <a:lnTo>
                      <a:pt x="258621" y="82591"/>
                    </a:lnTo>
                    <a:cubicBezTo>
                      <a:pt x="258621" y="82824"/>
                      <a:pt x="258855" y="83057"/>
                      <a:pt x="258855" y="83291"/>
                    </a:cubicBezTo>
                    <a:lnTo>
                      <a:pt x="258855" y="86322"/>
                    </a:lnTo>
                    <a:cubicBezTo>
                      <a:pt x="256021" y="89321"/>
                      <a:pt x="252374" y="91428"/>
                      <a:pt x="248360" y="92386"/>
                    </a:cubicBezTo>
                    <a:cubicBezTo>
                      <a:pt x="251516" y="91915"/>
                      <a:pt x="254582" y="90972"/>
                      <a:pt x="257455" y="89587"/>
                    </a:cubicBezTo>
                    <a:lnTo>
                      <a:pt x="260720" y="87955"/>
                    </a:lnTo>
                    <a:lnTo>
                      <a:pt x="297566" y="114773"/>
                    </a:lnTo>
                    <a:lnTo>
                      <a:pt x="288005" y="73030"/>
                    </a:lnTo>
                    <a:lnTo>
                      <a:pt x="259787" y="37816"/>
                    </a:lnTo>
                    <a:cubicBezTo>
                      <a:pt x="259088" y="40381"/>
                      <a:pt x="262353" y="50642"/>
                      <a:pt x="263285" y="56472"/>
                    </a:cubicBezTo>
                    <a:cubicBezTo>
                      <a:pt x="261518" y="54431"/>
                      <a:pt x="259566" y="52558"/>
                      <a:pt x="257455" y="50875"/>
                    </a:cubicBezTo>
                    <a:cubicBezTo>
                      <a:pt x="251159" y="45745"/>
                      <a:pt x="243696" y="42947"/>
                      <a:pt x="236001" y="39682"/>
                    </a:cubicBezTo>
                    <a:cubicBezTo>
                      <a:pt x="239499" y="41081"/>
                      <a:pt x="246728" y="49709"/>
                      <a:pt x="252325" y="54374"/>
                    </a:cubicBezTo>
                    <a:cubicBezTo>
                      <a:pt x="254596" y="56554"/>
                      <a:pt x="257012" y="58580"/>
                      <a:pt x="259554" y="60437"/>
                    </a:cubicBezTo>
                    <a:cubicBezTo>
                      <a:pt x="258801" y="60421"/>
                      <a:pt x="258069" y="60177"/>
                      <a:pt x="257455" y="59737"/>
                    </a:cubicBezTo>
                    <a:lnTo>
                      <a:pt x="255823" y="59271"/>
                    </a:lnTo>
                    <a:lnTo>
                      <a:pt x="255123" y="59271"/>
                    </a:lnTo>
                    <a:lnTo>
                      <a:pt x="246495" y="57172"/>
                    </a:lnTo>
                    <a:cubicBezTo>
                      <a:pt x="241626" y="54424"/>
                      <a:pt x="236462" y="52234"/>
                      <a:pt x="231103" y="50642"/>
                    </a:cubicBezTo>
                    <a:cubicBezTo>
                      <a:pt x="223175" y="48310"/>
                      <a:pt x="215013" y="49243"/>
                      <a:pt x="206617" y="48777"/>
                    </a:cubicBezTo>
                    <a:cubicBezTo>
                      <a:pt x="215013" y="49243"/>
                      <a:pt x="220843" y="53674"/>
                      <a:pt x="228072" y="56006"/>
                    </a:cubicBezTo>
                    <a:lnTo>
                      <a:pt x="228538" y="56006"/>
                    </a:lnTo>
                    <a:cubicBezTo>
                      <a:pt x="223662" y="56231"/>
                      <a:pt x="218818" y="56934"/>
                      <a:pt x="214080" y="58105"/>
                    </a:cubicBezTo>
                    <a:cubicBezTo>
                      <a:pt x="208749" y="56471"/>
                      <a:pt x="203287" y="55300"/>
                      <a:pt x="197756" y="54607"/>
                    </a:cubicBezTo>
                    <a:cubicBezTo>
                      <a:pt x="190293" y="54140"/>
                      <a:pt x="183297" y="55773"/>
                      <a:pt x="176068" y="57172"/>
                    </a:cubicBezTo>
                    <a:cubicBezTo>
                      <a:pt x="182831" y="56472"/>
                      <a:pt x="189127" y="59970"/>
                      <a:pt x="195890" y="60437"/>
                    </a:cubicBezTo>
                    <a:cubicBezTo>
                      <a:pt x="198455" y="60670"/>
                      <a:pt x="201953" y="61136"/>
                      <a:pt x="205451" y="61136"/>
                    </a:cubicBezTo>
                    <a:lnTo>
                      <a:pt x="201953" y="63002"/>
                    </a:lnTo>
                    <a:cubicBezTo>
                      <a:pt x="198520" y="64826"/>
                      <a:pt x="195244" y="66932"/>
                      <a:pt x="192159" y="69298"/>
                    </a:cubicBezTo>
                    <a:cubicBezTo>
                      <a:pt x="187847" y="68558"/>
                      <a:pt x="183453" y="68401"/>
                      <a:pt x="179099" y="68832"/>
                    </a:cubicBezTo>
                    <a:cubicBezTo>
                      <a:pt x="171663" y="69576"/>
                      <a:pt x="164447" y="71796"/>
                      <a:pt x="157878" y="75362"/>
                    </a:cubicBezTo>
                    <a:cubicBezTo>
                      <a:pt x="164641" y="71864"/>
                      <a:pt x="171637" y="75129"/>
                      <a:pt x="178633" y="74662"/>
                    </a:cubicBezTo>
                    <a:lnTo>
                      <a:pt x="187261" y="73963"/>
                    </a:lnTo>
                    <a:cubicBezTo>
                      <a:pt x="185121" y="76289"/>
                      <a:pt x="183171" y="78784"/>
                      <a:pt x="181431" y="81425"/>
                    </a:cubicBezTo>
                    <a:cubicBezTo>
                      <a:pt x="181210" y="82016"/>
                      <a:pt x="180895" y="82567"/>
                      <a:pt x="180499" y="83057"/>
                    </a:cubicBezTo>
                    <a:cubicBezTo>
                      <a:pt x="177502" y="84003"/>
                      <a:pt x="174610" y="85253"/>
                      <a:pt x="171870" y="86789"/>
                    </a:cubicBezTo>
                    <a:cubicBezTo>
                      <a:pt x="165107" y="90753"/>
                      <a:pt x="159744" y="95884"/>
                      <a:pt x="157412" y="102880"/>
                    </a:cubicBezTo>
                    <a:cubicBezTo>
                      <a:pt x="159277" y="97050"/>
                      <a:pt x="169771" y="96583"/>
                      <a:pt x="176068" y="93785"/>
                    </a:cubicBezTo>
                    <a:cubicBezTo>
                      <a:pt x="174953" y="97650"/>
                      <a:pt x="174403" y="101656"/>
                      <a:pt x="174435" y="105678"/>
                    </a:cubicBezTo>
                    <a:cubicBezTo>
                      <a:pt x="174188" y="112354"/>
                      <a:pt x="175548" y="118992"/>
                      <a:pt x="178400" y="125034"/>
                    </a:cubicBezTo>
                    <a:lnTo>
                      <a:pt x="178400" y="125734"/>
                    </a:lnTo>
                    <a:cubicBezTo>
                      <a:pt x="177700" y="124334"/>
                      <a:pt x="170238" y="121769"/>
                      <a:pt x="168139" y="120603"/>
                    </a:cubicBezTo>
                    <a:cubicBezTo>
                      <a:pt x="164007" y="118193"/>
                      <a:pt x="160238" y="115209"/>
                      <a:pt x="156945" y="111741"/>
                    </a:cubicBezTo>
                    <a:cubicBezTo>
                      <a:pt x="151155" y="105701"/>
                      <a:pt x="147829" y="97718"/>
                      <a:pt x="147617" y="89354"/>
                    </a:cubicBezTo>
                    <a:cubicBezTo>
                      <a:pt x="147617" y="75828"/>
                      <a:pt x="156012" y="63235"/>
                      <a:pt x="164874" y="53674"/>
                    </a:cubicBezTo>
                    <a:cubicBezTo>
                      <a:pt x="183997" y="32686"/>
                      <a:pt x="214779" y="13330"/>
                      <a:pt x="243930" y="11464"/>
                    </a:cubicBezTo>
                    <a:cubicBezTo>
                      <a:pt x="247365" y="11223"/>
                      <a:pt x="250818" y="11458"/>
                      <a:pt x="254191" y="12164"/>
                    </a:cubicBezTo>
                    <a:cubicBezTo>
                      <a:pt x="64131" y="-27481"/>
                      <a:pt x="11660" y="40615"/>
                      <a:pt x="0" y="62302"/>
                    </a:cubicBezTo>
                    <a:cubicBezTo>
                      <a:pt x="20988" y="37117"/>
                      <a:pt x="73925" y="14029"/>
                      <a:pt x="148083" y="13796"/>
                    </a:cubicBezTo>
                    <a:cubicBezTo>
                      <a:pt x="119633" y="14962"/>
                      <a:pt x="82320" y="43413"/>
                      <a:pt x="64597" y="65800"/>
                    </a:cubicBezTo>
                    <a:cubicBezTo>
                      <a:pt x="60947" y="69986"/>
                      <a:pt x="57960" y="74705"/>
                      <a:pt x="55735" y="79793"/>
                    </a:cubicBezTo>
                    <a:cubicBezTo>
                      <a:pt x="60633" y="75828"/>
                      <a:pt x="65763" y="72097"/>
                      <a:pt x="70893" y="68366"/>
                    </a:cubicBezTo>
                    <a:cubicBezTo>
                      <a:pt x="100277" y="47144"/>
                      <a:pt x="131759" y="29188"/>
                      <a:pt x="157878" y="28721"/>
                    </a:cubicBezTo>
                    <a:cubicBezTo>
                      <a:pt x="139455" y="34551"/>
                      <a:pt x="114502" y="73729"/>
                      <a:pt x="112637" y="99848"/>
                    </a:cubicBezTo>
                    <a:cubicBezTo>
                      <a:pt x="121732" y="73729"/>
                      <a:pt x="136190" y="62069"/>
                      <a:pt x="148317" y="49243"/>
                    </a:cubicBezTo>
                    <a:cubicBezTo>
                      <a:pt x="139455" y="60437"/>
                      <a:pt x="134325" y="81658"/>
                      <a:pt x="136657" y="95650"/>
                    </a:cubicBezTo>
                    <a:cubicBezTo>
                      <a:pt x="139688" y="115239"/>
                      <a:pt x="162542" y="129465"/>
                      <a:pt x="178633" y="138093"/>
                    </a:cubicBezTo>
                    <a:cubicBezTo>
                      <a:pt x="194724" y="146722"/>
                      <a:pt x="214779" y="156283"/>
                      <a:pt x="232503" y="165611"/>
                    </a:cubicBezTo>
                    <a:cubicBezTo>
                      <a:pt x="250226" y="174939"/>
                      <a:pt x="261886" y="184034"/>
                      <a:pt x="258855" y="202224"/>
                    </a:cubicBezTo>
                    <a:cubicBezTo>
                      <a:pt x="254890" y="226011"/>
                      <a:pt x="229471" y="240936"/>
                      <a:pt x="207317" y="229509"/>
                    </a:cubicBezTo>
                    <a:cubicBezTo>
                      <a:pt x="194257" y="222746"/>
                      <a:pt x="186795" y="208987"/>
                      <a:pt x="179799" y="196627"/>
                    </a:cubicBezTo>
                    <a:cubicBezTo>
                      <a:pt x="174729" y="186837"/>
                      <a:pt x="168204" y="177873"/>
                      <a:pt x="160443" y="170042"/>
                    </a:cubicBezTo>
                    <a:cubicBezTo>
                      <a:pt x="153603" y="163512"/>
                      <a:pt x="143809" y="159548"/>
                      <a:pt x="131060" y="158149"/>
                    </a:cubicBezTo>
                    <a:lnTo>
                      <a:pt x="128261" y="158149"/>
                    </a:lnTo>
                    <a:cubicBezTo>
                      <a:pt x="121312" y="157898"/>
                      <a:pt x="114369" y="158844"/>
                      <a:pt x="107739" y="160947"/>
                    </a:cubicBezTo>
                    <a:lnTo>
                      <a:pt x="107739" y="160947"/>
                    </a:lnTo>
                    <a:cubicBezTo>
                      <a:pt x="100235" y="163268"/>
                      <a:pt x="93477" y="167532"/>
                      <a:pt x="88150" y="173307"/>
                    </a:cubicBezTo>
                    <a:cubicBezTo>
                      <a:pt x="82561" y="179704"/>
                      <a:pt x="79133" y="187702"/>
                      <a:pt x="78356" y="196161"/>
                    </a:cubicBezTo>
                    <a:cubicBezTo>
                      <a:pt x="77663" y="201447"/>
                      <a:pt x="77899" y="206814"/>
                      <a:pt x="79056" y="212019"/>
                    </a:cubicBezTo>
                    <a:lnTo>
                      <a:pt x="79755" y="213651"/>
                    </a:lnTo>
                    <a:cubicBezTo>
                      <a:pt x="82183" y="219198"/>
                      <a:pt x="85490" y="224317"/>
                      <a:pt x="89550" y="228809"/>
                    </a:cubicBezTo>
                    <a:lnTo>
                      <a:pt x="91882" y="231141"/>
                    </a:lnTo>
                    <a:lnTo>
                      <a:pt x="99111" y="237438"/>
                    </a:lnTo>
                    <a:cubicBezTo>
                      <a:pt x="108672" y="244900"/>
                      <a:pt x="113803" y="246066"/>
                      <a:pt x="112637" y="246533"/>
                    </a:cubicBezTo>
                    <a:cubicBezTo>
                      <a:pt x="111471" y="246999"/>
                      <a:pt x="98178" y="250963"/>
                      <a:pt x="93981" y="251430"/>
                    </a:cubicBezTo>
                    <a:lnTo>
                      <a:pt x="132925" y="257027"/>
                    </a:lnTo>
                    <a:lnTo>
                      <a:pt x="114969" y="226710"/>
                    </a:lnTo>
                    <a:lnTo>
                      <a:pt x="115668" y="244201"/>
                    </a:lnTo>
                    <a:cubicBezTo>
                      <a:pt x="108243" y="239835"/>
                      <a:pt x="101683" y="234143"/>
                      <a:pt x="96313" y="227410"/>
                    </a:cubicBezTo>
                    <a:cubicBezTo>
                      <a:pt x="94713" y="225704"/>
                      <a:pt x="93304" y="223827"/>
                      <a:pt x="92115" y="221813"/>
                    </a:cubicBezTo>
                    <a:cubicBezTo>
                      <a:pt x="89254" y="217838"/>
                      <a:pt x="87047" y="213429"/>
                      <a:pt x="85585" y="208754"/>
                    </a:cubicBezTo>
                    <a:cubicBezTo>
                      <a:pt x="84380" y="204752"/>
                      <a:pt x="83983" y="200551"/>
                      <a:pt x="84419" y="196394"/>
                    </a:cubicBezTo>
                    <a:cubicBezTo>
                      <a:pt x="84774" y="190051"/>
                      <a:pt x="87330" y="184030"/>
                      <a:pt x="91648" y="179370"/>
                    </a:cubicBezTo>
                    <a:cubicBezTo>
                      <a:pt x="95394" y="175529"/>
                      <a:pt x="100174" y="172856"/>
                      <a:pt x="105407" y="171674"/>
                    </a:cubicBezTo>
                    <a:lnTo>
                      <a:pt x="106573" y="171674"/>
                    </a:lnTo>
                    <a:cubicBezTo>
                      <a:pt x="111245" y="170668"/>
                      <a:pt x="116037" y="170354"/>
                      <a:pt x="120799" y="170742"/>
                    </a:cubicBezTo>
                    <a:lnTo>
                      <a:pt x="126862" y="171674"/>
                    </a:lnTo>
                    <a:cubicBezTo>
                      <a:pt x="133718" y="172969"/>
                      <a:pt x="140089" y="176114"/>
                      <a:pt x="145285" y="180769"/>
                    </a:cubicBezTo>
                    <a:cubicBezTo>
                      <a:pt x="152386" y="187769"/>
                      <a:pt x="158293" y="195882"/>
                      <a:pt x="162775" y="204789"/>
                    </a:cubicBezTo>
                    <a:cubicBezTo>
                      <a:pt x="166973" y="212252"/>
                      <a:pt x="170004" y="217615"/>
                      <a:pt x="172336" y="221113"/>
                    </a:cubicBezTo>
                    <a:cubicBezTo>
                      <a:pt x="175000" y="225196"/>
                      <a:pt x="178129" y="228952"/>
                      <a:pt x="181665" y="232307"/>
                    </a:cubicBezTo>
                    <a:cubicBezTo>
                      <a:pt x="185725" y="236297"/>
                      <a:pt x="190463" y="239536"/>
                      <a:pt x="195657" y="241869"/>
                    </a:cubicBezTo>
                    <a:cubicBezTo>
                      <a:pt x="207266" y="246838"/>
                      <a:pt x="220075" y="248298"/>
                      <a:pt x="232503" y="246066"/>
                    </a:cubicBezTo>
                    <a:cubicBezTo>
                      <a:pt x="245795" y="244667"/>
                      <a:pt x="262819" y="238604"/>
                      <a:pt x="275412" y="216449"/>
                    </a:cubicBezTo>
                    <a:cubicBezTo>
                      <a:pt x="276585" y="214139"/>
                      <a:pt x="277522" y="211718"/>
                      <a:pt x="278210" y="209220"/>
                    </a:cubicBezTo>
                    <a:cubicBezTo>
                      <a:pt x="278707" y="207853"/>
                      <a:pt x="279097" y="206450"/>
                      <a:pt x="279376" y="205022"/>
                    </a:cubicBezTo>
                    <a:lnTo>
                      <a:pt x="280309" y="205955"/>
                    </a:lnTo>
                    <a:cubicBezTo>
                      <a:pt x="284040" y="210853"/>
                      <a:pt x="291969" y="213185"/>
                      <a:pt x="291969" y="219714"/>
                    </a:cubicBezTo>
                    <a:cubicBezTo>
                      <a:pt x="291668" y="212912"/>
                      <a:pt x="289220" y="206380"/>
                      <a:pt x="284973" y="201058"/>
                    </a:cubicBezTo>
                    <a:cubicBezTo>
                      <a:pt x="283670" y="199135"/>
                      <a:pt x="282100" y="197408"/>
                      <a:pt x="280309" y="195928"/>
                    </a:cubicBezTo>
                    <a:cubicBezTo>
                      <a:pt x="280270" y="193744"/>
                      <a:pt x="280113" y="191565"/>
                      <a:pt x="279843" y="189398"/>
                    </a:cubicBezTo>
                    <a:lnTo>
                      <a:pt x="285440" y="193829"/>
                    </a:lnTo>
                    <a:cubicBezTo>
                      <a:pt x="289637" y="196627"/>
                      <a:pt x="297566" y="196394"/>
                      <a:pt x="298965" y="201758"/>
                    </a:cubicBezTo>
                    <a:close/>
                    <a:moveTo>
                      <a:pt x="269815" y="74196"/>
                    </a:moveTo>
                    <a:lnTo>
                      <a:pt x="269815" y="74196"/>
                    </a:lnTo>
                    <a:lnTo>
                      <a:pt x="272613" y="75129"/>
                    </a:lnTo>
                    <a:cubicBezTo>
                      <a:pt x="272613" y="74196"/>
                      <a:pt x="271914" y="73263"/>
                      <a:pt x="271914" y="72330"/>
                    </a:cubicBezTo>
                    <a:lnTo>
                      <a:pt x="275412" y="74429"/>
                    </a:lnTo>
                    <a:cubicBezTo>
                      <a:pt x="276671" y="75150"/>
                      <a:pt x="277844" y="76011"/>
                      <a:pt x="278910" y="76994"/>
                    </a:cubicBezTo>
                    <a:cubicBezTo>
                      <a:pt x="281242" y="79326"/>
                      <a:pt x="281242" y="82591"/>
                      <a:pt x="281942" y="85623"/>
                    </a:cubicBezTo>
                    <a:cubicBezTo>
                      <a:pt x="279577" y="84668"/>
                      <a:pt x="277436" y="83240"/>
                      <a:pt x="275645" y="81425"/>
                    </a:cubicBezTo>
                    <a:lnTo>
                      <a:pt x="274946" y="80725"/>
                    </a:lnTo>
                    <a:cubicBezTo>
                      <a:pt x="273521" y="79296"/>
                      <a:pt x="271755" y="78253"/>
                      <a:pt x="269815" y="77694"/>
                    </a:cubicBezTo>
                    <a:cubicBezTo>
                      <a:pt x="270617" y="77095"/>
                      <a:pt x="271625" y="76843"/>
                      <a:pt x="272613" y="76994"/>
                    </a:cubicBezTo>
                    <a:cubicBezTo>
                      <a:pt x="272613" y="75362"/>
                      <a:pt x="271214" y="75129"/>
                      <a:pt x="269815" y="74196"/>
                    </a:cubicBezTo>
                    <a:close/>
                  </a:path>
                </a:pathLst>
              </a:custGeom>
              <a:solidFill>
                <a:srgbClr val="049995"/>
              </a:solidFill>
              <a:ln w="2327" cap="flat">
                <a:noFill/>
                <a:prstDash val="solid"/>
                <a:miter/>
              </a:ln>
            </p:spPr>
            <p:txBody>
              <a:bodyPr rtlCol="0" anchor="ctr"/>
              <a:lstStyle/>
              <a:p>
                <a:endParaRPr lang="en-US">
                  <a:latin typeface="Lucida Sans" panose="020B0602030504020204" pitchFamily="34" charset="0"/>
                </a:endParaRPr>
              </a:p>
            </p:txBody>
          </p:sp>
          <p:sp>
            <p:nvSpPr>
              <p:cNvPr id="28" name="Freeform: Shape 27">
                <a:extLst>
                  <a:ext uri="{FF2B5EF4-FFF2-40B4-BE49-F238E27FC236}">
                    <a16:creationId xmlns:a16="http://schemas.microsoft.com/office/drawing/2014/main" id="{C3559205-FC5F-4A08-926E-2631AB75380C}"/>
                  </a:ext>
                </a:extLst>
              </p:cNvPr>
              <p:cNvSpPr/>
              <p:nvPr/>
            </p:nvSpPr>
            <p:spPr>
              <a:xfrm>
                <a:off x="480879" y="6455500"/>
                <a:ext cx="154613" cy="189599"/>
              </a:xfrm>
              <a:custGeom>
                <a:avLst/>
                <a:gdLst>
                  <a:gd name="connsiteX0" fmla="*/ 147151 w 154613"/>
                  <a:gd name="connsiteY0" fmla="*/ 58072 h 189599"/>
                  <a:gd name="connsiteX1" fmla="*/ 126862 w 154613"/>
                  <a:gd name="connsiteY1" fmla="*/ 28222 h 189599"/>
                  <a:gd name="connsiteX2" fmla="*/ 95846 w 154613"/>
                  <a:gd name="connsiteY2" fmla="*/ 7700 h 189599"/>
                  <a:gd name="connsiteX3" fmla="*/ 57368 w 154613"/>
                  <a:gd name="connsiteY3" fmla="*/ 5 h 189599"/>
                  <a:gd name="connsiteX4" fmla="*/ 0 w 154613"/>
                  <a:gd name="connsiteY4" fmla="*/ 5 h 189599"/>
                  <a:gd name="connsiteX5" fmla="*/ 0 w 154613"/>
                  <a:gd name="connsiteY5" fmla="*/ 189598 h 189599"/>
                  <a:gd name="connsiteX6" fmla="*/ 59933 w 154613"/>
                  <a:gd name="connsiteY6" fmla="*/ 189598 h 189599"/>
                  <a:gd name="connsiteX7" fmla="*/ 96779 w 154613"/>
                  <a:gd name="connsiteY7" fmla="*/ 182136 h 189599"/>
                  <a:gd name="connsiteX8" fmla="*/ 147151 w 154613"/>
                  <a:gd name="connsiteY8" fmla="*/ 131298 h 189599"/>
                  <a:gd name="connsiteX9" fmla="*/ 154613 w 154613"/>
                  <a:gd name="connsiteY9" fmla="*/ 93985 h 189599"/>
                  <a:gd name="connsiteX10" fmla="*/ 147151 w 154613"/>
                  <a:gd name="connsiteY10" fmla="*/ 58072 h 189599"/>
                  <a:gd name="connsiteX11" fmla="*/ 127795 w 154613"/>
                  <a:gd name="connsiteY11" fmla="*/ 120804 h 189599"/>
                  <a:gd name="connsiteX12" fmla="*/ 112870 w 154613"/>
                  <a:gd name="connsiteY12" fmla="*/ 145290 h 189599"/>
                  <a:gd name="connsiteX13" fmla="*/ 88150 w 154613"/>
                  <a:gd name="connsiteY13" fmla="*/ 163246 h 189599"/>
                  <a:gd name="connsiteX14" fmla="*/ 53170 w 154613"/>
                  <a:gd name="connsiteY14" fmla="*/ 170243 h 189599"/>
                  <a:gd name="connsiteX15" fmla="*/ 20988 w 154613"/>
                  <a:gd name="connsiteY15" fmla="*/ 170243 h 189599"/>
                  <a:gd name="connsiteX16" fmla="*/ 20988 w 154613"/>
                  <a:gd name="connsiteY16" fmla="*/ 19360 h 189599"/>
                  <a:gd name="connsiteX17" fmla="*/ 53637 w 154613"/>
                  <a:gd name="connsiteY17" fmla="*/ 19360 h 189599"/>
                  <a:gd name="connsiteX18" fmla="*/ 88384 w 154613"/>
                  <a:gd name="connsiteY18" fmla="*/ 26123 h 189599"/>
                  <a:gd name="connsiteX19" fmla="*/ 113103 w 154613"/>
                  <a:gd name="connsiteY19" fmla="*/ 43847 h 189599"/>
                  <a:gd name="connsiteX20" fmla="*/ 127795 w 154613"/>
                  <a:gd name="connsiteY20" fmla="*/ 68100 h 189599"/>
                  <a:gd name="connsiteX21" fmla="*/ 132692 w 154613"/>
                  <a:gd name="connsiteY21" fmla="*/ 93985 h 189599"/>
                  <a:gd name="connsiteX22" fmla="*/ 127795 w 154613"/>
                  <a:gd name="connsiteY22" fmla="*/ 120804 h 18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13" h="189599">
                    <a:moveTo>
                      <a:pt x="147151" y="58072"/>
                    </a:moveTo>
                    <a:cubicBezTo>
                      <a:pt x="142433" y="46876"/>
                      <a:pt x="135537" y="36729"/>
                      <a:pt x="126862" y="28222"/>
                    </a:cubicBezTo>
                    <a:cubicBezTo>
                      <a:pt x="117982" y="19398"/>
                      <a:pt x="107440" y="12423"/>
                      <a:pt x="95846" y="7700"/>
                    </a:cubicBezTo>
                    <a:cubicBezTo>
                      <a:pt x="83692" y="2496"/>
                      <a:pt x="70589" y="-125"/>
                      <a:pt x="57368" y="5"/>
                    </a:cubicBezTo>
                    <a:lnTo>
                      <a:pt x="0" y="5"/>
                    </a:lnTo>
                    <a:lnTo>
                      <a:pt x="0" y="189598"/>
                    </a:lnTo>
                    <a:lnTo>
                      <a:pt x="59933" y="189598"/>
                    </a:lnTo>
                    <a:cubicBezTo>
                      <a:pt x="72597" y="189671"/>
                      <a:pt x="85141" y="187129"/>
                      <a:pt x="96779" y="182136"/>
                    </a:cubicBezTo>
                    <a:cubicBezTo>
                      <a:pt x="119504" y="172330"/>
                      <a:pt x="137554" y="154112"/>
                      <a:pt x="147151" y="131298"/>
                    </a:cubicBezTo>
                    <a:cubicBezTo>
                      <a:pt x="152101" y="119482"/>
                      <a:pt x="154638" y="106796"/>
                      <a:pt x="154613" y="93985"/>
                    </a:cubicBezTo>
                    <a:cubicBezTo>
                      <a:pt x="154637" y="81627"/>
                      <a:pt x="152096" y="69398"/>
                      <a:pt x="147151" y="58072"/>
                    </a:cubicBezTo>
                    <a:close/>
                    <a:moveTo>
                      <a:pt x="127795" y="120804"/>
                    </a:moveTo>
                    <a:cubicBezTo>
                      <a:pt x="124564" y="129909"/>
                      <a:pt x="119482" y="138246"/>
                      <a:pt x="112870" y="145290"/>
                    </a:cubicBezTo>
                    <a:cubicBezTo>
                      <a:pt x="105884" y="152835"/>
                      <a:pt x="97486" y="158936"/>
                      <a:pt x="88150" y="163246"/>
                    </a:cubicBezTo>
                    <a:cubicBezTo>
                      <a:pt x="77151" y="168137"/>
                      <a:pt x="65204" y="170526"/>
                      <a:pt x="53170" y="170243"/>
                    </a:cubicBezTo>
                    <a:lnTo>
                      <a:pt x="20988" y="170243"/>
                    </a:lnTo>
                    <a:lnTo>
                      <a:pt x="20988" y="19360"/>
                    </a:lnTo>
                    <a:lnTo>
                      <a:pt x="53637" y="19360"/>
                    </a:lnTo>
                    <a:cubicBezTo>
                      <a:pt x="65568" y="19119"/>
                      <a:pt x="77414" y="21425"/>
                      <a:pt x="88384" y="26123"/>
                    </a:cubicBezTo>
                    <a:cubicBezTo>
                      <a:pt x="97705" y="30355"/>
                      <a:pt x="106104" y="36377"/>
                      <a:pt x="113103" y="43847"/>
                    </a:cubicBezTo>
                    <a:cubicBezTo>
                      <a:pt x="119510" y="50914"/>
                      <a:pt x="124498" y="59148"/>
                      <a:pt x="127795" y="68100"/>
                    </a:cubicBezTo>
                    <a:cubicBezTo>
                      <a:pt x="130969" y="76364"/>
                      <a:pt x="132628" y="85133"/>
                      <a:pt x="132692" y="93985"/>
                    </a:cubicBezTo>
                    <a:cubicBezTo>
                      <a:pt x="132654" y="103144"/>
                      <a:pt x="130996" y="112223"/>
                      <a:pt x="127795" y="120804"/>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grpSp>
      </p:grpSp>
      <p:sp>
        <p:nvSpPr>
          <p:cNvPr id="29" name="Slide Number Placeholder 5">
            <a:extLst>
              <a:ext uri="{FF2B5EF4-FFF2-40B4-BE49-F238E27FC236}">
                <a16:creationId xmlns:a16="http://schemas.microsoft.com/office/drawing/2014/main" id="{6AAB777A-E817-4E46-AD09-C20F048A4EE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0" y="594360"/>
            <a:ext cx="11155680" cy="685800"/>
          </a:xfrm>
        </p:spPr>
        <p:txBody>
          <a:bodyPr/>
          <a:lstStyle>
            <a:lvl1pPr>
              <a:defRPr>
                <a:latin typeface="Lucida Sans" panose="020B0602030504020204" pitchFamily="34" charset="0"/>
              </a:defRPr>
            </a:lvl1pPr>
          </a:lstStyle>
          <a:p>
            <a:r>
              <a:rPr lang="en-US"/>
              <a:t>Click to Edit Title</a:t>
            </a:r>
          </a:p>
        </p:txBody>
      </p:sp>
      <p:sp>
        <p:nvSpPr>
          <p:cNvPr id="40" name="Subtitle 2">
            <a:extLst>
              <a:ext uri="{FF2B5EF4-FFF2-40B4-BE49-F238E27FC236}">
                <a16:creationId xmlns:a16="http://schemas.microsoft.com/office/drawing/2014/main" id="{70CA5517-6C5A-4742-A8D7-8F27B8AFFDD3}"/>
              </a:ext>
            </a:extLst>
          </p:cNvPr>
          <p:cNvSpPr>
            <a:spLocks noGrp="1"/>
          </p:cNvSpPr>
          <p:nvPr>
            <p:ph type="subTitle" idx="19" hasCustomPrompt="1"/>
          </p:nvPr>
        </p:nvSpPr>
        <p:spPr>
          <a:xfrm>
            <a:off x="0" y="1417320"/>
            <a:ext cx="11155680" cy="387798"/>
          </a:xfrm>
          <a:prstGeom prst="rect">
            <a:avLst/>
          </a:prstGeom>
        </p:spPr>
        <p:txBody>
          <a:bodyPr lIns="585216" tIns="45720" bIns="0">
            <a:spAutoFit/>
          </a:bodyPr>
          <a:lstStyle>
            <a:lvl1pPr marL="0" indent="0" algn="l">
              <a:buNone/>
              <a:defRPr sz="2400" b="0" cap="none" spc="250" normalizeH="0" baseline="0">
                <a:solidFill>
                  <a:schemeClr val="bg2"/>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022E0567-F39C-40E2-A577-0A02BC908338}"/>
              </a:ext>
            </a:extLst>
          </p:cNvPr>
          <p:cNvSpPr>
            <a:spLocks noGrp="1"/>
          </p:cNvSpPr>
          <p:nvPr>
            <p:ph sz="quarter" idx="20"/>
          </p:nvPr>
        </p:nvSpPr>
        <p:spPr>
          <a:xfrm>
            <a:off x="457200" y="1920240"/>
            <a:ext cx="1069848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66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535577" y="-182882"/>
            <a:ext cx="11456126" cy="1280160"/>
          </a:xfrm>
          <a:noFill/>
        </p:spPr>
        <p:txBody>
          <a:bodyPr lIns="0">
            <a:noAutofit/>
          </a:bodyPr>
          <a:lstStyle>
            <a:lvl1pPr>
              <a:defRPr sz="3200" b="0" spc="0">
                <a:gradFill>
                  <a:gsLst>
                    <a:gs pos="0">
                      <a:schemeClr val="accent6"/>
                    </a:gs>
                    <a:gs pos="100000">
                      <a:schemeClr val="accent4"/>
                    </a:gs>
                  </a:gsLst>
                  <a:lin ang="0" scaled="0"/>
                </a:gradFill>
                <a:latin typeface="Lucida Sans" panose="020B0602030504020204" pitchFamily="34" charset="0"/>
              </a:defRPr>
            </a:lvl1pPr>
          </a:lstStyle>
          <a:p>
            <a:r>
              <a:rPr lang="en-US"/>
              <a:t>CLICK TO EDIT TITLE</a:t>
            </a:r>
          </a:p>
        </p:txBody>
      </p:sp>
      <p:grpSp>
        <p:nvGrpSpPr>
          <p:cNvPr id="18" name="Group 17">
            <a:extLst>
              <a:ext uri="{FF2B5EF4-FFF2-40B4-BE49-F238E27FC236}">
                <a16:creationId xmlns:a16="http://schemas.microsoft.com/office/drawing/2014/main" id="{A0F46A25-8C4A-47EB-9FFC-1B8A7BF3EA50}"/>
              </a:ext>
            </a:extLst>
          </p:cNvPr>
          <p:cNvGrpSpPr/>
          <p:nvPr userDrawn="1"/>
        </p:nvGrpSpPr>
        <p:grpSpPr>
          <a:xfrm>
            <a:off x="172156" y="6394135"/>
            <a:ext cx="11303564" cy="257026"/>
            <a:chOff x="172156" y="6394135"/>
            <a:chExt cx="11303564" cy="257026"/>
          </a:xfrm>
        </p:grpSpPr>
        <p:cxnSp>
          <p:nvCxnSpPr>
            <p:cNvPr id="19" name="Straight Connector 18">
              <a:extLst>
                <a:ext uri="{FF2B5EF4-FFF2-40B4-BE49-F238E27FC236}">
                  <a16:creationId xmlns:a16="http://schemas.microsoft.com/office/drawing/2014/main" id="{CA823681-611E-45A4-A082-6D3D2C9EAC74}"/>
                </a:ext>
              </a:extLst>
            </p:cNvPr>
            <p:cNvCxnSpPr>
              <a:cxnSpLocks/>
              <a:endCxn id="29" idx="1"/>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grpSp>
          <p:nvGrpSpPr>
            <p:cNvPr id="21" name="Graphic 14">
              <a:extLst>
                <a:ext uri="{FF2B5EF4-FFF2-40B4-BE49-F238E27FC236}">
                  <a16:creationId xmlns:a16="http://schemas.microsoft.com/office/drawing/2014/main" id="{239688DB-08A6-4E64-98B0-D5B5564B8687}"/>
                </a:ext>
              </a:extLst>
            </p:cNvPr>
            <p:cNvGrpSpPr/>
            <p:nvPr/>
          </p:nvGrpSpPr>
          <p:grpSpPr>
            <a:xfrm>
              <a:off x="172156" y="6394135"/>
              <a:ext cx="1116339" cy="257026"/>
              <a:chOff x="480879" y="6394135"/>
              <a:chExt cx="1116339" cy="257026"/>
            </a:xfrm>
          </p:grpSpPr>
          <p:sp>
            <p:nvSpPr>
              <p:cNvPr id="22" name="Freeform: Shape 21">
                <a:extLst>
                  <a:ext uri="{FF2B5EF4-FFF2-40B4-BE49-F238E27FC236}">
                    <a16:creationId xmlns:a16="http://schemas.microsoft.com/office/drawing/2014/main" id="{95421EA7-2365-4EDB-B917-D39D2479B162}"/>
                  </a:ext>
                </a:extLst>
              </p:cNvPr>
              <p:cNvSpPr/>
              <p:nvPr/>
            </p:nvSpPr>
            <p:spPr>
              <a:xfrm>
                <a:off x="1034540" y="6454687"/>
                <a:ext cx="156905" cy="190268"/>
              </a:xfrm>
              <a:custGeom>
                <a:avLst/>
                <a:gdLst>
                  <a:gd name="connsiteX0" fmla="*/ 134285 w 156905"/>
                  <a:gd name="connsiteY0" fmla="*/ 102494 h 190268"/>
                  <a:gd name="connsiteX1" fmla="*/ 134285 w 156905"/>
                  <a:gd name="connsiteY1" fmla="*/ 163827 h 190268"/>
                  <a:gd name="connsiteX2" fmla="*/ 64091 w 156905"/>
                  <a:gd name="connsiteY2" fmla="*/ 161028 h 190268"/>
                  <a:gd name="connsiteX3" fmla="*/ 22581 w 156905"/>
                  <a:gd name="connsiteY3" fmla="*/ 105293 h 190268"/>
                  <a:gd name="connsiteX4" fmla="*/ 41471 w 156905"/>
                  <a:gd name="connsiteY4" fmla="*/ 47225 h 190268"/>
                  <a:gd name="connsiteX5" fmla="*/ 88578 w 156905"/>
                  <a:gd name="connsiteY5" fmla="*/ 22273 h 190268"/>
                  <a:gd name="connsiteX6" fmla="*/ 97206 w 156905"/>
                  <a:gd name="connsiteY6" fmla="*/ 21340 h 190268"/>
                  <a:gd name="connsiteX7" fmla="*/ 156906 w 156905"/>
                  <a:gd name="connsiteY7" fmla="*/ 38130 h 190268"/>
                  <a:gd name="connsiteX8" fmla="*/ 156906 w 156905"/>
                  <a:gd name="connsiteY8" fmla="*/ 13877 h 190268"/>
                  <a:gd name="connsiteX9" fmla="*/ 92076 w 156905"/>
                  <a:gd name="connsiteY9" fmla="*/ 585 h 190268"/>
                  <a:gd name="connsiteX10" fmla="*/ 23048 w 156905"/>
                  <a:gd name="connsiteY10" fmla="*/ 35798 h 190268"/>
                  <a:gd name="connsiteX11" fmla="*/ 2526 w 156905"/>
                  <a:gd name="connsiteY11" fmla="*/ 75676 h 190268"/>
                  <a:gd name="connsiteX12" fmla="*/ 7423 w 156905"/>
                  <a:gd name="connsiteY12" fmla="*/ 132111 h 190268"/>
                  <a:gd name="connsiteX13" fmla="*/ 44036 w 156905"/>
                  <a:gd name="connsiteY13" fmla="*/ 173388 h 190268"/>
                  <a:gd name="connsiteX14" fmla="*/ 156906 w 156905"/>
                  <a:gd name="connsiteY14" fmla="*/ 177119 h 190268"/>
                  <a:gd name="connsiteX15" fmla="*/ 156906 w 156905"/>
                  <a:gd name="connsiteY15" fmla="*/ 95498 h 19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905" h="190268">
                    <a:moveTo>
                      <a:pt x="134285" y="102494"/>
                    </a:moveTo>
                    <a:lnTo>
                      <a:pt x="134285" y="163827"/>
                    </a:lnTo>
                    <a:cubicBezTo>
                      <a:pt x="111665" y="171989"/>
                      <a:pt x="85546" y="171522"/>
                      <a:pt x="64091" y="161028"/>
                    </a:cubicBezTo>
                    <a:cubicBezTo>
                      <a:pt x="42637" y="150534"/>
                      <a:pt x="25613" y="129079"/>
                      <a:pt x="22581" y="105293"/>
                    </a:cubicBezTo>
                    <a:cubicBezTo>
                      <a:pt x="20091" y="84106"/>
                      <a:pt x="26991" y="62891"/>
                      <a:pt x="41471" y="47225"/>
                    </a:cubicBezTo>
                    <a:cubicBezTo>
                      <a:pt x="54015" y="33970"/>
                      <a:pt x="70565" y="25202"/>
                      <a:pt x="88578" y="22273"/>
                    </a:cubicBezTo>
                    <a:lnTo>
                      <a:pt x="97206" y="21340"/>
                    </a:lnTo>
                    <a:cubicBezTo>
                      <a:pt x="118393" y="20390"/>
                      <a:pt x="139322" y="26276"/>
                      <a:pt x="156906" y="38130"/>
                    </a:cubicBezTo>
                    <a:lnTo>
                      <a:pt x="156906" y="13877"/>
                    </a:lnTo>
                    <a:cubicBezTo>
                      <a:pt x="137170" y="2901"/>
                      <a:pt x="114538" y="-1740"/>
                      <a:pt x="92076" y="585"/>
                    </a:cubicBezTo>
                    <a:cubicBezTo>
                      <a:pt x="65957" y="3150"/>
                      <a:pt x="39838" y="15510"/>
                      <a:pt x="23048" y="35798"/>
                    </a:cubicBezTo>
                    <a:cubicBezTo>
                      <a:pt x="13284" y="47371"/>
                      <a:pt x="6269" y="61004"/>
                      <a:pt x="2526" y="75676"/>
                    </a:cubicBezTo>
                    <a:cubicBezTo>
                      <a:pt x="-2077" y="94515"/>
                      <a:pt x="-356" y="114346"/>
                      <a:pt x="7423" y="132111"/>
                    </a:cubicBezTo>
                    <a:cubicBezTo>
                      <a:pt x="15270" y="149192"/>
                      <a:pt x="28013" y="163558"/>
                      <a:pt x="44036" y="173388"/>
                    </a:cubicBezTo>
                    <a:cubicBezTo>
                      <a:pt x="78359" y="194481"/>
                      <a:pt x="121266" y="195899"/>
                      <a:pt x="156906" y="177119"/>
                    </a:cubicBezTo>
                    <a:lnTo>
                      <a:pt x="156906" y="95498"/>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3" name="Freeform: Shape 22">
                <a:extLst>
                  <a:ext uri="{FF2B5EF4-FFF2-40B4-BE49-F238E27FC236}">
                    <a16:creationId xmlns:a16="http://schemas.microsoft.com/office/drawing/2014/main" id="{CD2DD4F9-3C21-4317-806D-B1244AEE8BF7}"/>
                  </a:ext>
                </a:extLst>
              </p:cNvPr>
              <p:cNvSpPr/>
              <p:nvPr/>
            </p:nvSpPr>
            <p:spPr>
              <a:xfrm>
                <a:off x="680733" y="6454545"/>
                <a:ext cx="141787" cy="190553"/>
              </a:xfrm>
              <a:custGeom>
                <a:avLst/>
                <a:gdLst>
                  <a:gd name="connsiteX0" fmla="*/ 89316 w 141787"/>
                  <a:gd name="connsiteY0" fmla="*/ 112198 h 190553"/>
                  <a:gd name="connsiteX1" fmla="*/ 119633 w 141787"/>
                  <a:gd name="connsiteY1" fmla="*/ 59027 h 190553"/>
                  <a:gd name="connsiteX2" fmla="*/ 86984 w 141787"/>
                  <a:gd name="connsiteY2" fmla="*/ 7490 h 190553"/>
                  <a:gd name="connsiteX3" fmla="*/ 44075 w 141787"/>
                  <a:gd name="connsiteY3" fmla="*/ 27 h 190553"/>
                  <a:gd name="connsiteX4" fmla="*/ 0 w 141787"/>
                  <a:gd name="connsiteY4" fmla="*/ 27 h 190553"/>
                  <a:gd name="connsiteX5" fmla="*/ 0 w 141787"/>
                  <a:gd name="connsiteY5" fmla="*/ 190321 h 190553"/>
                  <a:gd name="connsiteX6" fmla="*/ 20988 w 141787"/>
                  <a:gd name="connsiteY6" fmla="*/ 190321 h 190553"/>
                  <a:gd name="connsiteX7" fmla="*/ 20988 w 141787"/>
                  <a:gd name="connsiteY7" fmla="*/ 20083 h 190553"/>
                  <a:gd name="connsiteX8" fmla="*/ 51305 w 141787"/>
                  <a:gd name="connsiteY8" fmla="*/ 19849 h 190553"/>
                  <a:gd name="connsiteX9" fmla="*/ 80455 w 141787"/>
                  <a:gd name="connsiteY9" fmla="*/ 27778 h 190553"/>
                  <a:gd name="connsiteX10" fmla="*/ 96079 w 141787"/>
                  <a:gd name="connsiteY10" fmla="*/ 73719 h 190553"/>
                  <a:gd name="connsiteX11" fmla="*/ 56202 w 141787"/>
                  <a:gd name="connsiteY11" fmla="*/ 102403 h 190553"/>
                  <a:gd name="connsiteX12" fmla="*/ 117068 w 141787"/>
                  <a:gd name="connsiteY12" fmla="*/ 190554 h 190553"/>
                  <a:gd name="connsiteX13" fmla="*/ 141787 w 141787"/>
                  <a:gd name="connsiteY13" fmla="*/ 190554 h 19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87" h="190553">
                    <a:moveTo>
                      <a:pt x="89316" y="112198"/>
                    </a:moveTo>
                    <a:cubicBezTo>
                      <a:pt x="108246" y="101214"/>
                      <a:pt x="119822" y="80912"/>
                      <a:pt x="119633" y="59027"/>
                    </a:cubicBezTo>
                    <a:cubicBezTo>
                      <a:pt x="119064" y="37149"/>
                      <a:pt x="106522" y="17352"/>
                      <a:pt x="86984" y="7490"/>
                    </a:cubicBezTo>
                    <a:cubicBezTo>
                      <a:pt x="73692" y="960"/>
                      <a:pt x="58534" y="-206"/>
                      <a:pt x="44075" y="27"/>
                    </a:cubicBezTo>
                    <a:lnTo>
                      <a:pt x="0" y="27"/>
                    </a:lnTo>
                    <a:lnTo>
                      <a:pt x="0" y="190321"/>
                    </a:lnTo>
                    <a:lnTo>
                      <a:pt x="20988" y="190321"/>
                    </a:lnTo>
                    <a:lnTo>
                      <a:pt x="20988" y="20083"/>
                    </a:lnTo>
                    <a:cubicBezTo>
                      <a:pt x="20988" y="20083"/>
                      <a:pt x="41044" y="19383"/>
                      <a:pt x="51305" y="19849"/>
                    </a:cubicBezTo>
                    <a:cubicBezTo>
                      <a:pt x="61565" y="20316"/>
                      <a:pt x="72060" y="22181"/>
                      <a:pt x="80455" y="27778"/>
                    </a:cubicBezTo>
                    <a:cubicBezTo>
                      <a:pt x="95191" y="37996"/>
                      <a:pt x="101529" y="56636"/>
                      <a:pt x="96079" y="73719"/>
                    </a:cubicBezTo>
                    <a:cubicBezTo>
                      <a:pt x="89948" y="90570"/>
                      <a:pt x="74128" y="101950"/>
                      <a:pt x="56202" y="102403"/>
                    </a:cubicBezTo>
                    <a:lnTo>
                      <a:pt x="117068" y="190554"/>
                    </a:lnTo>
                    <a:lnTo>
                      <a:pt x="141787" y="190554"/>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4" name="Freeform: Shape 23">
                <a:extLst>
                  <a:ext uri="{FF2B5EF4-FFF2-40B4-BE49-F238E27FC236}">
                    <a16:creationId xmlns:a16="http://schemas.microsoft.com/office/drawing/2014/main" id="{265E9369-767C-4D56-BC58-56195D990901}"/>
                  </a:ext>
                </a:extLst>
              </p:cNvPr>
              <p:cNvSpPr/>
              <p:nvPr/>
            </p:nvSpPr>
            <p:spPr>
              <a:xfrm>
                <a:off x="854702" y="6455505"/>
                <a:ext cx="168138" cy="189593"/>
              </a:xfrm>
              <a:custGeom>
                <a:avLst/>
                <a:gdLst>
                  <a:gd name="connsiteX0" fmla="*/ 89316 w 168138"/>
                  <a:gd name="connsiteY0" fmla="*/ 0 h 189593"/>
                  <a:gd name="connsiteX1" fmla="*/ 75324 w 168138"/>
                  <a:gd name="connsiteY1" fmla="*/ 7929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5324" y="7929"/>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5" name="Freeform: Shape 24">
                <a:extLst>
                  <a:ext uri="{FF2B5EF4-FFF2-40B4-BE49-F238E27FC236}">
                    <a16:creationId xmlns:a16="http://schemas.microsoft.com/office/drawing/2014/main" id="{C6E00563-BEC2-4089-A06B-6C15751D7CEB}"/>
                  </a:ext>
                </a:extLst>
              </p:cNvPr>
              <p:cNvSpPr/>
              <p:nvPr/>
            </p:nvSpPr>
            <p:spPr>
              <a:xfrm>
                <a:off x="854702" y="6455505"/>
                <a:ext cx="168138" cy="189593"/>
              </a:xfrm>
              <a:custGeom>
                <a:avLst/>
                <a:gdLst>
                  <a:gd name="connsiteX0" fmla="*/ 89316 w 168138"/>
                  <a:gd name="connsiteY0" fmla="*/ 0 h 189593"/>
                  <a:gd name="connsiteX1" fmla="*/ 76957 w 168138"/>
                  <a:gd name="connsiteY1" fmla="*/ 3731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6957" y="3731"/>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6" name="Freeform: Shape 25">
                <a:extLst>
                  <a:ext uri="{FF2B5EF4-FFF2-40B4-BE49-F238E27FC236}">
                    <a16:creationId xmlns:a16="http://schemas.microsoft.com/office/drawing/2014/main" id="{FBDD4FFA-A7BE-4962-AA36-BDE62EAD4CD3}"/>
                  </a:ext>
                </a:extLst>
              </p:cNvPr>
              <p:cNvSpPr/>
              <p:nvPr/>
            </p:nvSpPr>
            <p:spPr>
              <a:xfrm>
                <a:off x="1236795" y="6455272"/>
                <a:ext cx="189796" cy="189593"/>
              </a:xfrm>
              <a:custGeom>
                <a:avLst/>
                <a:gdLst>
                  <a:gd name="connsiteX0" fmla="*/ 151007 w 189796"/>
                  <a:gd name="connsiteY0" fmla="*/ 167440 h 189593"/>
                  <a:gd name="connsiteX1" fmla="*/ 141213 w 189796"/>
                  <a:gd name="connsiteY1" fmla="*/ 152281 h 189593"/>
                  <a:gd name="connsiteX2" fmla="*/ 108331 w 189796"/>
                  <a:gd name="connsiteY2" fmla="*/ 167906 h 189593"/>
                  <a:gd name="connsiteX3" fmla="*/ 21113 w 189796"/>
                  <a:gd name="connsiteY3" fmla="*/ 83953 h 189593"/>
                  <a:gd name="connsiteX4" fmla="*/ 81280 w 189796"/>
                  <a:gd name="connsiteY4" fmla="*/ 21455 h 189593"/>
                  <a:gd name="connsiteX5" fmla="*/ 169197 w 189796"/>
                  <a:gd name="connsiteY5" fmla="*/ 99578 h 189593"/>
                  <a:gd name="connsiteX6" fmla="*/ 169197 w 189796"/>
                  <a:gd name="connsiteY6" fmla="*/ 99578 h 189593"/>
                  <a:gd name="connsiteX7" fmla="*/ 189719 w 189796"/>
                  <a:gd name="connsiteY7" fmla="*/ 96779 h 189593"/>
                  <a:gd name="connsiteX8" fmla="*/ 132351 w 189796"/>
                  <a:gd name="connsiteY8" fmla="*/ 7229 h 189593"/>
                  <a:gd name="connsiteX9" fmla="*/ 117193 w 189796"/>
                  <a:gd name="connsiteY9" fmla="*/ 18656 h 189593"/>
                  <a:gd name="connsiteX10" fmla="*/ 126055 w 189796"/>
                  <a:gd name="connsiteY10" fmla="*/ 4664 h 189593"/>
                  <a:gd name="connsiteX11" fmla="*/ 125588 w 189796"/>
                  <a:gd name="connsiteY11" fmla="*/ 4664 h 189593"/>
                  <a:gd name="connsiteX12" fmla="*/ 107865 w 189796"/>
                  <a:gd name="connsiteY12" fmla="*/ 466 h 189593"/>
                  <a:gd name="connsiteX13" fmla="*/ 107865 w 189796"/>
                  <a:gd name="connsiteY13" fmla="*/ 466 h 189593"/>
                  <a:gd name="connsiteX14" fmla="*/ 104367 w 189796"/>
                  <a:gd name="connsiteY14" fmla="*/ 0 h 189593"/>
                  <a:gd name="connsiteX15" fmla="*/ 92240 w 189796"/>
                  <a:gd name="connsiteY15" fmla="*/ 0 h 189593"/>
                  <a:gd name="connsiteX16" fmla="*/ 52829 w 189796"/>
                  <a:gd name="connsiteY16" fmla="*/ 9561 h 189593"/>
                  <a:gd name="connsiteX17" fmla="*/ 52829 w 189796"/>
                  <a:gd name="connsiteY17" fmla="*/ 9561 h 189593"/>
                  <a:gd name="connsiteX18" fmla="*/ 46766 w 189796"/>
                  <a:gd name="connsiteY18" fmla="*/ 12593 h 189593"/>
                  <a:gd name="connsiteX19" fmla="*/ 46766 w 189796"/>
                  <a:gd name="connsiteY19" fmla="*/ 12593 h 189593"/>
                  <a:gd name="connsiteX20" fmla="*/ 64256 w 189796"/>
                  <a:gd name="connsiteY20" fmla="*/ 185163 h 189593"/>
                  <a:gd name="connsiteX21" fmla="*/ 81746 w 189796"/>
                  <a:gd name="connsiteY21" fmla="*/ 189127 h 189593"/>
                  <a:gd name="connsiteX22" fmla="*/ 81746 w 189796"/>
                  <a:gd name="connsiteY22" fmla="*/ 189127 h 189593"/>
                  <a:gd name="connsiteX23" fmla="*/ 85244 w 189796"/>
                  <a:gd name="connsiteY23" fmla="*/ 189594 h 189593"/>
                  <a:gd name="connsiteX24" fmla="*/ 97604 w 189796"/>
                  <a:gd name="connsiteY24" fmla="*/ 189594 h 189593"/>
                  <a:gd name="connsiteX25" fmla="*/ 137015 w 189796"/>
                  <a:gd name="connsiteY25" fmla="*/ 180033 h 189593"/>
                  <a:gd name="connsiteX26" fmla="*/ 137015 w 189796"/>
                  <a:gd name="connsiteY26" fmla="*/ 180033 h 189593"/>
                  <a:gd name="connsiteX27" fmla="*/ 143078 w 189796"/>
                  <a:gd name="connsiteY27" fmla="*/ 176768 h 189593"/>
                  <a:gd name="connsiteX28" fmla="*/ 142845 w 189796"/>
                  <a:gd name="connsiteY28" fmla="*/ 176768 h 189593"/>
                  <a:gd name="connsiteX29" fmla="*/ 153339 w 189796"/>
                  <a:gd name="connsiteY29" fmla="*/ 169538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796" h="189593">
                    <a:moveTo>
                      <a:pt x="151007" y="167440"/>
                    </a:moveTo>
                    <a:cubicBezTo>
                      <a:pt x="146947" y="162947"/>
                      <a:pt x="143640" y="157829"/>
                      <a:pt x="141213" y="152281"/>
                    </a:cubicBezTo>
                    <a:cubicBezTo>
                      <a:pt x="131523" y="159825"/>
                      <a:pt x="120299" y="165158"/>
                      <a:pt x="108331" y="167906"/>
                    </a:cubicBezTo>
                    <a:cubicBezTo>
                      <a:pt x="64489" y="175368"/>
                      <a:pt x="14584" y="144586"/>
                      <a:pt x="21113" y="83953"/>
                    </a:cubicBezTo>
                    <a:cubicBezTo>
                      <a:pt x="23912" y="54336"/>
                      <a:pt x="50264" y="28218"/>
                      <a:pt x="81280" y="21455"/>
                    </a:cubicBezTo>
                    <a:cubicBezTo>
                      <a:pt x="123956" y="14225"/>
                      <a:pt x="171995" y="42676"/>
                      <a:pt x="169197" y="99578"/>
                    </a:cubicBezTo>
                    <a:lnTo>
                      <a:pt x="169197" y="99578"/>
                    </a:lnTo>
                    <a:cubicBezTo>
                      <a:pt x="175827" y="97475"/>
                      <a:pt x="182769" y="96528"/>
                      <a:pt x="189719" y="96779"/>
                    </a:cubicBezTo>
                    <a:cubicBezTo>
                      <a:pt x="191118" y="61566"/>
                      <a:pt x="173628" y="25652"/>
                      <a:pt x="132351" y="7229"/>
                    </a:cubicBezTo>
                    <a:cubicBezTo>
                      <a:pt x="127221" y="10961"/>
                      <a:pt x="122090" y="14692"/>
                      <a:pt x="117193" y="18656"/>
                    </a:cubicBezTo>
                    <a:cubicBezTo>
                      <a:pt x="119418" y="13568"/>
                      <a:pt x="122405" y="8850"/>
                      <a:pt x="126055" y="4664"/>
                    </a:cubicBezTo>
                    <a:lnTo>
                      <a:pt x="125588" y="4664"/>
                    </a:lnTo>
                    <a:cubicBezTo>
                      <a:pt x="119814" y="2747"/>
                      <a:pt x="113884" y="1342"/>
                      <a:pt x="107865" y="466"/>
                    </a:cubicBezTo>
                    <a:lnTo>
                      <a:pt x="107865" y="466"/>
                    </a:lnTo>
                    <a:lnTo>
                      <a:pt x="104367" y="0"/>
                    </a:lnTo>
                    <a:lnTo>
                      <a:pt x="92240" y="0"/>
                    </a:lnTo>
                    <a:cubicBezTo>
                      <a:pt x="78537" y="64"/>
                      <a:pt x="65039" y="3338"/>
                      <a:pt x="52829" y="9561"/>
                    </a:cubicBezTo>
                    <a:lnTo>
                      <a:pt x="52829" y="9561"/>
                    </a:lnTo>
                    <a:lnTo>
                      <a:pt x="46766" y="12593"/>
                    </a:lnTo>
                    <a:lnTo>
                      <a:pt x="46766" y="12593"/>
                    </a:lnTo>
                    <a:cubicBezTo>
                      <a:pt x="-14800" y="48506"/>
                      <a:pt x="-22029" y="152981"/>
                      <a:pt x="64256" y="185163"/>
                    </a:cubicBezTo>
                    <a:cubicBezTo>
                      <a:pt x="69927" y="187110"/>
                      <a:pt x="75790" y="188439"/>
                      <a:pt x="81746" y="189127"/>
                    </a:cubicBezTo>
                    <a:lnTo>
                      <a:pt x="81746" y="189127"/>
                    </a:lnTo>
                    <a:lnTo>
                      <a:pt x="85244" y="189594"/>
                    </a:lnTo>
                    <a:lnTo>
                      <a:pt x="97604" y="189594"/>
                    </a:lnTo>
                    <a:cubicBezTo>
                      <a:pt x="111295" y="189421"/>
                      <a:pt x="124767" y="186152"/>
                      <a:pt x="137015" y="180033"/>
                    </a:cubicBezTo>
                    <a:lnTo>
                      <a:pt x="137015" y="180033"/>
                    </a:lnTo>
                    <a:lnTo>
                      <a:pt x="143078" y="176768"/>
                    </a:lnTo>
                    <a:lnTo>
                      <a:pt x="142845" y="176768"/>
                    </a:lnTo>
                    <a:cubicBezTo>
                      <a:pt x="146523" y="174629"/>
                      <a:pt x="150030" y="172211"/>
                      <a:pt x="153339" y="169538"/>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7" name="Freeform: Shape 26">
                <a:extLst>
                  <a:ext uri="{FF2B5EF4-FFF2-40B4-BE49-F238E27FC236}">
                    <a16:creationId xmlns:a16="http://schemas.microsoft.com/office/drawing/2014/main" id="{131889BD-E67B-4827-A50E-E7398F369CF3}"/>
                  </a:ext>
                </a:extLst>
              </p:cNvPr>
              <p:cNvSpPr/>
              <p:nvPr/>
            </p:nvSpPr>
            <p:spPr>
              <a:xfrm>
                <a:off x="1298253" y="6394135"/>
                <a:ext cx="298965" cy="257026"/>
              </a:xfrm>
              <a:custGeom>
                <a:avLst/>
                <a:gdLst>
                  <a:gd name="connsiteX0" fmla="*/ 298965 w 298965"/>
                  <a:gd name="connsiteY0" fmla="*/ 201758 h 257026"/>
                  <a:gd name="connsiteX1" fmla="*/ 288938 w 298965"/>
                  <a:gd name="connsiteY1" fmla="*/ 187066 h 257026"/>
                  <a:gd name="connsiteX2" fmla="*/ 278677 w 298965"/>
                  <a:gd name="connsiteY2" fmla="*/ 181702 h 257026"/>
                  <a:gd name="connsiteX3" fmla="*/ 276345 w 298965"/>
                  <a:gd name="connsiteY3" fmla="*/ 174473 h 257026"/>
                  <a:gd name="connsiteX4" fmla="*/ 281708 w 298965"/>
                  <a:gd name="connsiteY4" fmla="*/ 175173 h 257026"/>
                  <a:gd name="connsiteX5" fmla="*/ 296167 w 298965"/>
                  <a:gd name="connsiteY5" fmla="*/ 175406 h 257026"/>
                  <a:gd name="connsiteX6" fmla="*/ 281242 w 298965"/>
                  <a:gd name="connsiteY6" fmla="*/ 169109 h 257026"/>
                  <a:gd name="connsiteX7" fmla="*/ 273313 w 298965"/>
                  <a:gd name="connsiteY7" fmla="*/ 169342 h 257026"/>
                  <a:gd name="connsiteX8" fmla="*/ 265851 w 298965"/>
                  <a:gd name="connsiteY8" fmla="*/ 161180 h 257026"/>
                  <a:gd name="connsiteX9" fmla="*/ 269582 w 298965"/>
                  <a:gd name="connsiteY9" fmla="*/ 160714 h 257026"/>
                  <a:gd name="connsiteX10" fmla="*/ 284973 w 298965"/>
                  <a:gd name="connsiteY10" fmla="*/ 157682 h 257026"/>
                  <a:gd name="connsiteX11" fmla="*/ 268183 w 298965"/>
                  <a:gd name="connsiteY11" fmla="*/ 154884 h 257026"/>
                  <a:gd name="connsiteX12" fmla="*/ 260254 w 298965"/>
                  <a:gd name="connsiteY12" fmla="*/ 156750 h 257026"/>
                  <a:gd name="connsiteX13" fmla="*/ 258155 w 298965"/>
                  <a:gd name="connsiteY13" fmla="*/ 155350 h 257026"/>
                  <a:gd name="connsiteX14" fmla="*/ 200554 w 298965"/>
                  <a:gd name="connsiteY14" fmla="*/ 82358 h 257026"/>
                  <a:gd name="connsiteX15" fmla="*/ 243230 w 298965"/>
                  <a:gd name="connsiteY15" fmla="*/ 68366 h 257026"/>
                  <a:gd name="connsiteX16" fmla="*/ 252325 w 298965"/>
                  <a:gd name="connsiteY16" fmla="*/ 74662 h 257026"/>
                  <a:gd name="connsiteX17" fmla="*/ 256989 w 298965"/>
                  <a:gd name="connsiteY17" fmla="*/ 80026 h 257026"/>
                  <a:gd name="connsiteX18" fmla="*/ 244629 w 298965"/>
                  <a:gd name="connsiteY18" fmla="*/ 82358 h 257026"/>
                  <a:gd name="connsiteX19" fmla="*/ 254191 w 298965"/>
                  <a:gd name="connsiteY19" fmla="*/ 82591 h 257026"/>
                  <a:gd name="connsiteX20" fmla="*/ 258155 w 298965"/>
                  <a:gd name="connsiteY20" fmla="*/ 82125 h 257026"/>
                  <a:gd name="connsiteX21" fmla="*/ 258621 w 298965"/>
                  <a:gd name="connsiteY21" fmla="*/ 82591 h 257026"/>
                  <a:gd name="connsiteX22" fmla="*/ 258855 w 298965"/>
                  <a:gd name="connsiteY22" fmla="*/ 83291 h 257026"/>
                  <a:gd name="connsiteX23" fmla="*/ 258855 w 298965"/>
                  <a:gd name="connsiteY23" fmla="*/ 86322 h 257026"/>
                  <a:gd name="connsiteX24" fmla="*/ 248360 w 298965"/>
                  <a:gd name="connsiteY24" fmla="*/ 92386 h 257026"/>
                  <a:gd name="connsiteX25" fmla="*/ 257455 w 298965"/>
                  <a:gd name="connsiteY25" fmla="*/ 89587 h 257026"/>
                  <a:gd name="connsiteX26" fmla="*/ 260720 w 298965"/>
                  <a:gd name="connsiteY26" fmla="*/ 87955 h 257026"/>
                  <a:gd name="connsiteX27" fmla="*/ 297566 w 298965"/>
                  <a:gd name="connsiteY27" fmla="*/ 114773 h 257026"/>
                  <a:gd name="connsiteX28" fmla="*/ 288005 w 298965"/>
                  <a:gd name="connsiteY28" fmla="*/ 73030 h 257026"/>
                  <a:gd name="connsiteX29" fmla="*/ 259787 w 298965"/>
                  <a:gd name="connsiteY29" fmla="*/ 37816 h 257026"/>
                  <a:gd name="connsiteX30" fmla="*/ 263285 w 298965"/>
                  <a:gd name="connsiteY30" fmla="*/ 56472 h 257026"/>
                  <a:gd name="connsiteX31" fmla="*/ 257455 w 298965"/>
                  <a:gd name="connsiteY31" fmla="*/ 50875 h 257026"/>
                  <a:gd name="connsiteX32" fmla="*/ 236001 w 298965"/>
                  <a:gd name="connsiteY32" fmla="*/ 39682 h 257026"/>
                  <a:gd name="connsiteX33" fmla="*/ 252325 w 298965"/>
                  <a:gd name="connsiteY33" fmla="*/ 54374 h 257026"/>
                  <a:gd name="connsiteX34" fmla="*/ 259554 w 298965"/>
                  <a:gd name="connsiteY34" fmla="*/ 60437 h 257026"/>
                  <a:gd name="connsiteX35" fmla="*/ 257455 w 298965"/>
                  <a:gd name="connsiteY35" fmla="*/ 59737 h 257026"/>
                  <a:gd name="connsiteX36" fmla="*/ 255823 w 298965"/>
                  <a:gd name="connsiteY36" fmla="*/ 59271 h 257026"/>
                  <a:gd name="connsiteX37" fmla="*/ 255123 w 298965"/>
                  <a:gd name="connsiteY37" fmla="*/ 59271 h 257026"/>
                  <a:gd name="connsiteX38" fmla="*/ 246495 w 298965"/>
                  <a:gd name="connsiteY38" fmla="*/ 57172 h 257026"/>
                  <a:gd name="connsiteX39" fmla="*/ 231103 w 298965"/>
                  <a:gd name="connsiteY39" fmla="*/ 50642 h 257026"/>
                  <a:gd name="connsiteX40" fmla="*/ 206617 w 298965"/>
                  <a:gd name="connsiteY40" fmla="*/ 48777 h 257026"/>
                  <a:gd name="connsiteX41" fmla="*/ 228072 w 298965"/>
                  <a:gd name="connsiteY41" fmla="*/ 56006 h 257026"/>
                  <a:gd name="connsiteX42" fmla="*/ 228538 w 298965"/>
                  <a:gd name="connsiteY42" fmla="*/ 56006 h 257026"/>
                  <a:gd name="connsiteX43" fmla="*/ 214080 w 298965"/>
                  <a:gd name="connsiteY43" fmla="*/ 58105 h 257026"/>
                  <a:gd name="connsiteX44" fmla="*/ 197756 w 298965"/>
                  <a:gd name="connsiteY44" fmla="*/ 54607 h 257026"/>
                  <a:gd name="connsiteX45" fmla="*/ 176068 w 298965"/>
                  <a:gd name="connsiteY45" fmla="*/ 57172 h 257026"/>
                  <a:gd name="connsiteX46" fmla="*/ 195890 w 298965"/>
                  <a:gd name="connsiteY46" fmla="*/ 60437 h 257026"/>
                  <a:gd name="connsiteX47" fmla="*/ 205451 w 298965"/>
                  <a:gd name="connsiteY47" fmla="*/ 61136 h 257026"/>
                  <a:gd name="connsiteX48" fmla="*/ 201953 w 298965"/>
                  <a:gd name="connsiteY48" fmla="*/ 63002 h 257026"/>
                  <a:gd name="connsiteX49" fmla="*/ 192159 w 298965"/>
                  <a:gd name="connsiteY49" fmla="*/ 69298 h 257026"/>
                  <a:gd name="connsiteX50" fmla="*/ 179099 w 298965"/>
                  <a:gd name="connsiteY50" fmla="*/ 68832 h 257026"/>
                  <a:gd name="connsiteX51" fmla="*/ 157878 w 298965"/>
                  <a:gd name="connsiteY51" fmla="*/ 75362 h 257026"/>
                  <a:gd name="connsiteX52" fmla="*/ 178633 w 298965"/>
                  <a:gd name="connsiteY52" fmla="*/ 74662 h 257026"/>
                  <a:gd name="connsiteX53" fmla="*/ 187261 w 298965"/>
                  <a:gd name="connsiteY53" fmla="*/ 73963 h 257026"/>
                  <a:gd name="connsiteX54" fmla="*/ 181431 w 298965"/>
                  <a:gd name="connsiteY54" fmla="*/ 81425 h 257026"/>
                  <a:gd name="connsiteX55" fmla="*/ 180499 w 298965"/>
                  <a:gd name="connsiteY55" fmla="*/ 83057 h 257026"/>
                  <a:gd name="connsiteX56" fmla="*/ 171870 w 298965"/>
                  <a:gd name="connsiteY56" fmla="*/ 86789 h 257026"/>
                  <a:gd name="connsiteX57" fmla="*/ 157412 w 298965"/>
                  <a:gd name="connsiteY57" fmla="*/ 102880 h 257026"/>
                  <a:gd name="connsiteX58" fmla="*/ 176068 w 298965"/>
                  <a:gd name="connsiteY58" fmla="*/ 93785 h 257026"/>
                  <a:gd name="connsiteX59" fmla="*/ 174435 w 298965"/>
                  <a:gd name="connsiteY59" fmla="*/ 105678 h 257026"/>
                  <a:gd name="connsiteX60" fmla="*/ 178400 w 298965"/>
                  <a:gd name="connsiteY60" fmla="*/ 125034 h 257026"/>
                  <a:gd name="connsiteX61" fmla="*/ 178400 w 298965"/>
                  <a:gd name="connsiteY61" fmla="*/ 125734 h 257026"/>
                  <a:gd name="connsiteX62" fmla="*/ 168139 w 298965"/>
                  <a:gd name="connsiteY62" fmla="*/ 120603 h 257026"/>
                  <a:gd name="connsiteX63" fmla="*/ 156945 w 298965"/>
                  <a:gd name="connsiteY63" fmla="*/ 111741 h 257026"/>
                  <a:gd name="connsiteX64" fmla="*/ 147617 w 298965"/>
                  <a:gd name="connsiteY64" fmla="*/ 89354 h 257026"/>
                  <a:gd name="connsiteX65" fmla="*/ 164874 w 298965"/>
                  <a:gd name="connsiteY65" fmla="*/ 53674 h 257026"/>
                  <a:gd name="connsiteX66" fmla="*/ 243930 w 298965"/>
                  <a:gd name="connsiteY66" fmla="*/ 11464 h 257026"/>
                  <a:gd name="connsiteX67" fmla="*/ 254191 w 298965"/>
                  <a:gd name="connsiteY67" fmla="*/ 12164 h 257026"/>
                  <a:gd name="connsiteX68" fmla="*/ 0 w 298965"/>
                  <a:gd name="connsiteY68" fmla="*/ 62302 h 257026"/>
                  <a:gd name="connsiteX69" fmla="*/ 148083 w 298965"/>
                  <a:gd name="connsiteY69" fmla="*/ 13796 h 257026"/>
                  <a:gd name="connsiteX70" fmla="*/ 64597 w 298965"/>
                  <a:gd name="connsiteY70" fmla="*/ 65800 h 257026"/>
                  <a:gd name="connsiteX71" fmla="*/ 55735 w 298965"/>
                  <a:gd name="connsiteY71" fmla="*/ 79793 h 257026"/>
                  <a:gd name="connsiteX72" fmla="*/ 70893 w 298965"/>
                  <a:gd name="connsiteY72" fmla="*/ 68366 h 257026"/>
                  <a:gd name="connsiteX73" fmla="*/ 157878 w 298965"/>
                  <a:gd name="connsiteY73" fmla="*/ 28721 h 257026"/>
                  <a:gd name="connsiteX74" fmla="*/ 112637 w 298965"/>
                  <a:gd name="connsiteY74" fmla="*/ 99848 h 257026"/>
                  <a:gd name="connsiteX75" fmla="*/ 148317 w 298965"/>
                  <a:gd name="connsiteY75" fmla="*/ 49243 h 257026"/>
                  <a:gd name="connsiteX76" fmla="*/ 136657 w 298965"/>
                  <a:gd name="connsiteY76" fmla="*/ 95650 h 257026"/>
                  <a:gd name="connsiteX77" fmla="*/ 178633 w 298965"/>
                  <a:gd name="connsiteY77" fmla="*/ 138093 h 257026"/>
                  <a:gd name="connsiteX78" fmla="*/ 232503 w 298965"/>
                  <a:gd name="connsiteY78" fmla="*/ 165611 h 257026"/>
                  <a:gd name="connsiteX79" fmla="*/ 258855 w 298965"/>
                  <a:gd name="connsiteY79" fmla="*/ 202224 h 257026"/>
                  <a:gd name="connsiteX80" fmla="*/ 207317 w 298965"/>
                  <a:gd name="connsiteY80" fmla="*/ 229509 h 257026"/>
                  <a:gd name="connsiteX81" fmla="*/ 179799 w 298965"/>
                  <a:gd name="connsiteY81" fmla="*/ 196627 h 257026"/>
                  <a:gd name="connsiteX82" fmla="*/ 160443 w 298965"/>
                  <a:gd name="connsiteY82" fmla="*/ 170042 h 257026"/>
                  <a:gd name="connsiteX83" fmla="*/ 131060 w 298965"/>
                  <a:gd name="connsiteY83" fmla="*/ 158149 h 257026"/>
                  <a:gd name="connsiteX84" fmla="*/ 128261 w 298965"/>
                  <a:gd name="connsiteY84" fmla="*/ 158149 h 257026"/>
                  <a:gd name="connsiteX85" fmla="*/ 107739 w 298965"/>
                  <a:gd name="connsiteY85" fmla="*/ 160947 h 257026"/>
                  <a:gd name="connsiteX86" fmla="*/ 107739 w 298965"/>
                  <a:gd name="connsiteY86" fmla="*/ 160947 h 257026"/>
                  <a:gd name="connsiteX87" fmla="*/ 88150 w 298965"/>
                  <a:gd name="connsiteY87" fmla="*/ 173307 h 257026"/>
                  <a:gd name="connsiteX88" fmla="*/ 78356 w 298965"/>
                  <a:gd name="connsiteY88" fmla="*/ 196161 h 257026"/>
                  <a:gd name="connsiteX89" fmla="*/ 79056 w 298965"/>
                  <a:gd name="connsiteY89" fmla="*/ 212019 h 257026"/>
                  <a:gd name="connsiteX90" fmla="*/ 79755 w 298965"/>
                  <a:gd name="connsiteY90" fmla="*/ 213651 h 257026"/>
                  <a:gd name="connsiteX91" fmla="*/ 89550 w 298965"/>
                  <a:gd name="connsiteY91" fmla="*/ 228809 h 257026"/>
                  <a:gd name="connsiteX92" fmla="*/ 91882 w 298965"/>
                  <a:gd name="connsiteY92" fmla="*/ 231141 h 257026"/>
                  <a:gd name="connsiteX93" fmla="*/ 99111 w 298965"/>
                  <a:gd name="connsiteY93" fmla="*/ 237438 h 257026"/>
                  <a:gd name="connsiteX94" fmla="*/ 112637 w 298965"/>
                  <a:gd name="connsiteY94" fmla="*/ 246533 h 257026"/>
                  <a:gd name="connsiteX95" fmla="*/ 93981 w 298965"/>
                  <a:gd name="connsiteY95" fmla="*/ 251430 h 257026"/>
                  <a:gd name="connsiteX96" fmla="*/ 132925 w 298965"/>
                  <a:gd name="connsiteY96" fmla="*/ 257027 h 257026"/>
                  <a:gd name="connsiteX97" fmla="*/ 114969 w 298965"/>
                  <a:gd name="connsiteY97" fmla="*/ 226710 h 257026"/>
                  <a:gd name="connsiteX98" fmla="*/ 115668 w 298965"/>
                  <a:gd name="connsiteY98" fmla="*/ 244201 h 257026"/>
                  <a:gd name="connsiteX99" fmla="*/ 96313 w 298965"/>
                  <a:gd name="connsiteY99" fmla="*/ 227410 h 257026"/>
                  <a:gd name="connsiteX100" fmla="*/ 92115 w 298965"/>
                  <a:gd name="connsiteY100" fmla="*/ 221813 h 257026"/>
                  <a:gd name="connsiteX101" fmla="*/ 85585 w 298965"/>
                  <a:gd name="connsiteY101" fmla="*/ 208754 h 257026"/>
                  <a:gd name="connsiteX102" fmla="*/ 84419 w 298965"/>
                  <a:gd name="connsiteY102" fmla="*/ 196394 h 257026"/>
                  <a:gd name="connsiteX103" fmla="*/ 91648 w 298965"/>
                  <a:gd name="connsiteY103" fmla="*/ 179370 h 257026"/>
                  <a:gd name="connsiteX104" fmla="*/ 105407 w 298965"/>
                  <a:gd name="connsiteY104" fmla="*/ 171674 h 257026"/>
                  <a:gd name="connsiteX105" fmla="*/ 106573 w 298965"/>
                  <a:gd name="connsiteY105" fmla="*/ 171674 h 257026"/>
                  <a:gd name="connsiteX106" fmla="*/ 120799 w 298965"/>
                  <a:gd name="connsiteY106" fmla="*/ 170742 h 257026"/>
                  <a:gd name="connsiteX107" fmla="*/ 126862 w 298965"/>
                  <a:gd name="connsiteY107" fmla="*/ 171674 h 257026"/>
                  <a:gd name="connsiteX108" fmla="*/ 145285 w 298965"/>
                  <a:gd name="connsiteY108" fmla="*/ 180769 h 257026"/>
                  <a:gd name="connsiteX109" fmla="*/ 162775 w 298965"/>
                  <a:gd name="connsiteY109" fmla="*/ 204789 h 257026"/>
                  <a:gd name="connsiteX110" fmla="*/ 172336 w 298965"/>
                  <a:gd name="connsiteY110" fmla="*/ 221113 h 257026"/>
                  <a:gd name="connsiteX111" fmla="*/ 181665 w 298965"/>
                  <a:gd name="connsiteY111" fmla="*/ 232307 h 257026"/>
                  <a:gd name="connsiteX112" fmla="*/ 195657 w 298965"/>
                  <a:gd name="connsiteY112" fmla="*/ 241869 h 257026"/>
                  <a:gd name="connsiteX113" fmla="*/ 232503 w 298965"/>
                  <a:gd name="connsiteY113" fmla="*/ 246066 h 257026"/>
                  <a:gd name="connsiteX114" fmla="*/ 275412 w 298965"/>
                  <a:gd name="connsiteY114" fmla="*/ 216449 h 257026"/>
                  <a:gd name="connsiteX115" fmla="*/ 278210 w 298965"/>
                  <a:gd name="connsiteY115" fmla="*/ 209220 h 257026"/>
                  <a:gd name="connsiteX116" fmla="*/ 279376 w 298965"/>
                  <a:gd name="connsiteY116" fmla="*/ 205022 h 257026"/>
                  <a:gd name="connsiteX117" fmla="*/ 280309 w 298965"/>
                  <a:gd name="connsiteY117" fmla="*/ 205955 h 257026"/>
                  <a:gd name="connsiteX118" fmla="*/ 291969 w 298965"/>
                  <a:gd name="connsiteY118" fmla="*/ 219714 h 257026"/>
                  <a:gd name="connsiteX119" fmla="*/ 284973 w 298965"/>
                  <a:gd name="connsiteY119" fmla="*/ 201058 h 257026"/>
                  <a:gd name="connsiteX120" fmla="*/ 280309 w 298965"/>
                  <a:gd name="connsiteY120" fmla="*/ 195928 h 257026"/>
                  <a:gd name="connsiteX121" fmla="*/ 279843 w 298965"/>
                  <a:gd name="connsiteY121" fmla="*/ 189398 h 257026"/>
                  <a:gd name="connsiteX122" fmla="*/ 285440 w 298965"/>
                  <a:gd name="connsiteY122" fmla="*/ 193829 h 257026"/>
                  <a:gd name="connsiteX123" fmla="*/ 298965 w 298965"/>
                  <a:gd name="connsiteY123" fmla="*/ 201758 h 257026"/>
                  <a:gd name="connsiteX124" fmla="*/ 269815 w 298965"/>
                  <a:gd name="connsiteY124" fmla="*/ 74196 h 257026"/>
                  <a:gd name="connsiteX125" fmla="*/ 269815 w 298965"/>
                  <a:gd name="connsiteY125" fmla="*/ 74196 h 257026"/>
                  <a:gd name="connsiteX126" fmla="*/ 272613 w 298965"/>
                  <a:gd name="connsiteY126" fmla="*/ 75129 h 257026"/>
                  <a:gd name="connsiteX127" fmla="*/ 271914 w 298965"/>
                  <a:gd name="connsiteY127" fmla="*/ 72330 h 257026"/>
                  <a:gd name="connsiteX128" fmla="*/ 275412 w 298965"/>
                  <a:gd name="connsiteY128" fmla="*/ 74429 h 257026"/>
                  <a:gd name="connsiteX129" fmla="*/ 278910 w 298965"/>
                  <a:gd name="connsiteY129" fmla="*/ 76994 h 257026"/>
                  <a:gd name="connsiteX130" fmla="*/ 281942 w 298965"/>
                  <a:gd name="connsiteY130" fmla="*/ 85623 h 257026"/>
                  <a:gd name="connsiteX131" fmla="*/ 275645 w 298965"/>
                  <a:gd name="connsiteY131" fmla="*/ 81425 h 257026"/>
                  <a:gd name="connsiteX132" fmla="*/ 274946 w 298965"/>
                  <a:gd name="connsiteY132" fmla="*/ 80725 h 257026"/>
                  <a:gd name="connsiteX133" fmla="*/ 269815 w 298965"/>
                  <a:gd name="connsiteY133" fmla="*/ 77694 h 257026"/>
                  <a:gd name="connsiteX134" fmla="*/ 272613 w 298965"/>
                  <a:gd name="connsiteY134" fmla="*/ 76994 h 257026"/>
                  <a:gd name="connsiteX135" fmla="*/ 269815 w 298965"/>
                  <a:gd name="connsiteY135" fmla="*/ 74196 h 25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98965" h="257026">
                    <a:moveTo>
                      <a:pt x="298965" y="201758"/>
                    </a:moveTo>
                    <a:cubicBezTo>
                      <a:pt x="298033" y="195694"/>
                      <a:pt x="293368" y="190797"/>
                      <a:pt x="288938" y="187066"/>
                    </a:cubicBezTo>
                    <a:cubicBezTo>
                      <a:pt x="285859" y="184689"/>
                      <a:pt x="282385" y="182874"/>
                      <a:pt x="278677" y="181702"/>
                    </a:cubicBezTo>
                    <a:cubicBezTo>
                      <a:pt x="278040" y="179249"/>
                      <a:pt x="277261" y="176836"/>
                      <a:pt x="276345" y="174473"/>
                    </a:cubicBezTo>
                    <a:lnTo>
                      <a:pt x="281708" y="175173"/>
                    </a:lnTo>
                    <a:cubicBezTo>
                      <a:pt x="286372" y="175406"/>
                      <a:pt x="291503" y="171208"/>
                      <a:pt x="296167" y="175406"/>
                    </a:cubicBezTo>
                    <a:cubicBezTo>
                      <a:pt x="291993" y="171764"/>
                      <a:pt x="286762" y="169557"/>
                      <a:pt x="281242" y="169109"/>
                    </a:cubicBezTo>
                    <a:cubicBezTo>
                      <a:pt x="278600" y="168837"/>
                      <a:pt x="275934" y="168915"/>
                      <a:pt x="273313" y="169342"/>
                    </a:cubicBezTo>
                    <a:cubicBezTo>
                      <a:pt x="271140" y="166350"/>
                      <a:pt x="268637" y="163612"/>
                      <a:pt x="265851" y="161180"/>
                    </a:cubicBezTo>
                    <a:lnTo>
                      <a:pt x="269582" y="160714"/>
                    </a:lnTo>
                    <a:cubicBezTo>
                      <a:pt x="274712" y="160014"/>
                      <a:pt x="279610" y="155584"/>
                      <a:pt x="284973" y="157682"/>
                    </a:cubicBezTo>
                    <a:cubicBezTo>
                      <a:pt x="279726" y="155270"/>
                      <a:pt x="273929" y="154304"/>
                      <a:pt x="268183" y="154884"/>
                    </a:cubicBezTo>
                    <a:cubicBezTo>
                      <a:pt x="265468" y="155146"/>
                      <a:pt x="262800" y="155774"/>
                      <a:pt x="260254" y="156750"/>
                    </a:cubicBezTo>
                    <a:lnTo>
                      <a:pt x="258155" y="155350"/>
                    </a:lnTo>
                    <a:cubicBezTo>
                      <a:pt x="234368" y="141358"/>
                      <a:pt x="180032" y="119903"/>
                      <a:pt x="200554" y="82358"/>
                    </a:cubicBezTo>
                    <a:cubicBezTo>
                      <a:pt x="208250" y="68366"/>
                      <a:pt x="228538" y="61370"/>
                      <a:pt x="243230" y="68366"/>
                    </a:cubicBezTo>
                    <a:cubicBezTo>
                      <a:pt x="246642" y="69854"/>
                      <a:pt x="249729" y="71993"/>
                      <a:pt x="252325" y="74662"/>
                    </a:cubicBezTo>
                    <a:cubicBezTo>
                      <a:pt x="254067" y="76279"/>
                      <a:pt x="255629" y="78077"/>
                      <a:pt x="256989" y="80026"/>
                    </a:cubicBezTo>
                    <a:cubicBezTo>
                      <a:pt x="253195" y="82020"/>
                      <a:pt x="248890" y="82833"/>
                      <a:pt x="244629" y="82358"/>
                    </a:cubicBezTo>
                    <a:cubicBezTo>
                      <a:pt x="247775" y="83018"/>
                      <a:pt x="251017" y="83097"/>
                      <a:pt x="254191" y="82591"/>
                    </a:cubicBezTo>
                    <a:lnTo>
                      <a:pt x="258155" y="82125"/>
                    </a:lnTo>
                    <a:lnTo>
                      <a:pt x="258621" y="82591"/>
                    </a:lnTo>
                    <a:cubicBezTo>
                      <a:pt x="258621" y="82824"/>
                      <a:pt x="258855" y="83057"/>
                      <a:pt x="258855" y="83291"/>
                    </a:cubicBezTo>
                    <a:lnTo>
                      <a:pt x="258855" y="86322"/>
                    </a:lnTo>
                    <a:cubicBezTo>
                      <a:pt x="256021" y="89321"/>
                      <a:pt x="252374" y="91428"/>
                      <a:pt x="248360" y="92386"/>
                    </a:cubicBezTo>
                    <a:cubicBezTo>
                      <a:pt x="251516" y="91915"/>
                      <a:pt x="254582" y="90972"/>
                      <a:pt x="257455" y="89587"/>
                    </a:cubicBezTo>
                    <a:lnTo>
                      <a:pt x="260720" y="87955"/>
                    </a:lnTo>
                    <a:lnTo>
                      <a:pt x="297566" y="114773"/>
                    </a:lnTo>
                    <a:lnTo>
                      <a:pt x="288005" y="73030"/>
                    </a:lnTo>
                    <a:lnTo>
                      <a:pt x="259787" y="37816"/>
                    </a:lnTo>
                    <a:cubicBezTo>
                      <a:pt x="259088" y="40381"/>
                      <a:pt x="262353" y="50642"/>
                      <a:pt x="263285" y="56472"/>
                    </a:cubicBezTo>
                    <a:cubicBezTo>
                      <a:pt x="261518" y="54431"/>
                      <a:pt x="259566" y="52558"/>
                      <a:pt x="257455" y="50875"/>
                    </a:cubicBezTo>
                    <a:cubicBezTo>
                      <a:pt x="251159" y="45745"/>
                      <a:pt x="243696" y="42947"/>
                      <a:pt x="236001" y="39682"/>
                    </a:cubicBezTo>
                    <a:cubicBezTo>
                      <a:pt x="239499" y="41081"/>
                      <a:pt x="246728" y="49709"/>
                      <a:pt x="252325" y="54374"/>
                    </a:cubicBezTo>
                    <a:cubicBezTo>
                      <a:pt x="254596" y="56554"/>
                      <a:pt x="257012" y="58580"/>
                      <a:pt x="259554" y="60437"/>
                    </a:cubicBezTo>
                    <a:cubicBezTo>
                      <a:pt x="258801" y="60421"/>
                      <a:pt x="258069" y="60177"/>
                      <a:pt x="257455" y="59737"/>
                    </a:cubicBezTo>
                    <a:lnTo>
                      <a:pt x="255823" y="59271"/>
                    </a:lnTo>
                    <a:lnTo>
                      <a:pt x="255123" y="59271"/>
                    </a:lnTo>
                    <a:lnTo>
                      <a:pt x="246495" y="57172"/>
                    </a:lnTo>
                    <a:cubicBezTo>
                      <a:pt x="241626" y="54424"/>
                      <a:pt x="236462" y="52234"/>
                      <a:pt x="231103" y="50642"/>
                    </a:cubicBezTo>
                    <a:cubicBezTo>
                      <a:pt x="223175" y="48310"/>
                      <a:pt x="215013" y="49243"/>
                      <a:pt x="206617" y="48777"/>
                    </a:cubicBezTo>
                    <a:cubicBezTo>
                      <a:pt x="215013" y="49243"/>
                      <a:pt x="220843" y="53674"/>
                      <a:pt x="228072" y="56006"/>
                    </a:cubicBezTo>
                    <a:lnTo>
                      <a:pt x="228538" y="56006"/>
                    </a:lnTo>
                    <a:cubicBezTo>
                      <a:pt x="223662" y="56231"/>
                      <a:pt x="218818" y="56934"/>
                      <a:pt x="214080" y="58105"/>
                    </a:cubicBezTo>
                    <a:cubicBezTo>
                      <a:pt x="208749" y="56471"/>
                      <a:pt x="203287" y="55300"/>
                      <a:pt x="197756" y="54607"/>
                    </a:cubicBezTo>
                    <a:cubicBezTo>
                      <a:pt x="190293" y="54140"/>
                      <a:pt x="183297" y="55773"/>
                      <a:pt x="176068" y="57172"/>
                    </a:cubicBezTo>
                    <a:cubicBezTo>
                      <a:pt x="182831" y="56472"/>
                      <a:pt x="189127" y="59970"/>
                      <a:pt x="195890" y="60437"/>
                    </a:cubicBezTo>
                    <a:cubicBezTo>
                      <a:pt x="198455" y="60670"/>
                      <a:pt x="201953" y="61136"/>
                      <a:pt x="205451" y="61136"/>
                    </a:cubicBezTo>
                    <a:lnTo>
                      <a:pt x="201953" y="63002"/>
                    </a:lnTo>
                    <a:cubicBezTo>
                      <a:pt x="198520" y="64826"/>
                      <a:pt x="195244" y="66932"/>
                      <a:pt x="192159" y="69298"/>
                    </a:cubicBezTo>
                    <a:cubicBezTo>
                      <a:pt x="187847" y="68558"/>
                      <a:pt x="183453" y="68401"/>
                      <a:pt x="179099" y="68832"/>
                    </a:cubicBezTo>
                    <a:cubicBezTo>
                      <a:pt x="171663" y="69576"/>
                      <a:pt x="164447" y="71796"/>
                      <a:pt x="157878" y="75362"/>
                    </a:cubicBezTo>
                    <a:cubicBezTo>
                      <a:pt x="164641" y="71864"/>
                      <a:pt x="171637" y="75129"/>
                      <a:pt x="178633" y="74662"/>
                    </a:cubicBezTo>
                    <a:lnTo>
                      <a:pt x="187261" y="73963"/>
                    </a:lnTo>
                    <a:cubicBezTo>
                      <a:pt x="185121" y="76289"/>
                      <a:pt x="183171" y="78784"/>
                      <a:pt x="181431" y="81425"/>
                    </a:cubicBezTo>
                    <a:cubicBezTo>
                      <a:pt x="181210" y="82016"/>
                      <a:pt x="180895" y="82567"/>
                      <a:pt x="180499" y="83057"/>
                    </a:cubicBezTo>
                    <a:cubicBezTo>
                      <a:pt x="177502" y="84003"/>
                      <a:pt x="174610" y="85253"/>
                      <a:pt x="171870" y="86789"/>
                    </a:cubicBezTo>
                    <a:cubicBezTo>
                      <a:pt x="165107" y="90753"/>
                      <a:pt x="159744" y="95884"/>
                      <a:pt x="157412" y="102880"/>
                    </a:cubicBezTo>
                    <a:cubicBezTo>
                      <a:pt x="159277" y="97050"/>
                      <a:pt x="169771" y="96583"/>
                      <a:pt x="176068" y="93785"/>
                    </a:cubicBezTo>
                    <a:cubicBezTo>
                      <a:pt x="174953" y="97650"/>
                      <a:pt x="174403" y="101656"/>
                      <a:pt x="174435" y="105678"/>
                    </a:cubicBezTo>
                    <a:cubicBezTo>
                      <a:pt x="174188" y="112354"/>
                      <a:pt x="175548" y="118992"/>
                      <a:pt x="178400" y="125034"/>
                    </a:cubicBezTo>
                    <a:lnTo>
                      <a:pt x="178400" y="125734"/>
                    </a:lnTo>
                    <a:cubicBezTo>
                      <a:pt x="177700" y="124334"/>
                      <a:pt x="170238" y="121769"/>
                      <a:pt x="168139" y="120603"/>
                    </a:cubicBezTo>
                    <a:cubicBezTo>
                      <a:pt x="164007" y="118193"/>
                      <a:pt x="160238" y="115209"/>
                      <a:pt x="156945" y="111741"/>
                    </a:cubicBezTo>
                    <a:cubicBezTo>
                      <a:pt x="151155" y="105701"/>
                      <a:pt x="147829" y="97718"/>
                      <a:pt x="147617" y="89354"/>
                    </a:cubicBezTo>
                    <a:cubicBezTo>
                      <a:pt x="147617" y="75828"/>
                      <a:pt x="156012" y="63235"/>
                      <a:pt x="164874" y="53674"/>
                    </a:cubicBezTo>
                    <a:cubicBezTo>
                      <a:pt x="183997" y="32686"/>
                      <a:pt x="214779" y="13330"/>
                      <a:pt x="243930" y="11464"/>
                    </a:cubicBezTo>
                    <a:cubicBezTo>
                      <a:pt x="247365" y="11223"/>
                      <a:pt x="250818" y="11458"/>
                      <a:pt x="254191" y="12164"/>
                    </a:cubicBezTo>
                    <a:cubicBezTo>
                      <a:pt x="64131" y="-27481"/>
                      <a:pt x="11660" y="40615"/>
                      <a:pt x="0" y="62302"/>
                    </a:cubicBezTo>
                    <a:cubicBezTo>
                      <a:pt x="20988" y="37117"/>
                      <a:pt x="73925" y="14029"/>
                      <a:pt x="148083" y="13796"/>
                    </a:cubicBezTo>
                    <a:cubicBezTo>
                      <a:pt x="119633" y="14962"/>
                      <a:pt x="82320" y="43413"/>
                      <a:pt x="64597" y="65800"/>
                    </a:cubicBezTo>
                    <a:cubicBezTo>
                      <a:pt x="60947" y="69986"/>
                      <a:pt x="57960" y="74705"/>
                      <a:pt x="55735" y="79793"/>
                    </a:cubicBezTo>
                    <a:cubicBezTo>
                      <a:pt x="60633" y="75828"/>
                      <a:pt x="65763" y="72097"/>
                      <a:pt x="70893" y="68366"/>
                    </a:cubicBezTo>
                    <a:cubicBezTo>
                      <a:pt x="100277" y="47144"/>
                      <a:pt x="131759" y="29188"/>
                      <a:pt x="157878" y="28721"/>
                    </a:cubicBezTo>
                    <a:cubicBezTo>
                      <a:pt x="139455" y="34551"/>
                      <a:pt x="114502" y="73729"/>
                      <a:pt x="112637" y="99848"/>
                    </a:cubicBezTo>
                    <a:cubicBezTo>
                      <a:pt x="121732" y="73729"/>
                      <a:pt x="136190" y="62069"/>
                      <a:pt x="148317" y="49243"/>
                    </a:cubicBezTo>
                    <a:cubicBezTo>
                      <a:pt x="139455" y="60437"/>
                      <a:pt x="134325" y="81658"/>
                      <a:pt x="136657" y="95650"/>
                    </a:cubicBezTo>
                    <a:cubicBezTo>
                      <a:pt x="139688" y="115239"/>
                      <a:pt x="162542" y="129465"/>
                      <a:pt x="178633" y="138093"/>
                    </a:cubicBezTo>
                    <a:cubicBezTo>
                      <a:pt x="194724" y="146722"/>
                      <a:pt x="214779" y="156283"/>
                      <a:pt x="232503" y="165611"/>
                    </a:cubicBezTo>
                    <a:cubicBezTo>
                      <a:pt x="250226" y="174939"/>
                      <a:pt x="261886" y="184034"/>
                      <a:pt x="258855" y="202224"/>
                    </a:cubicBezTo>
                    <a:cubicBezTo>
                      <a:pt x="254890" y="226011"/>
                      <a:pt x="229471" y="240936"/>
                      <a:pt x="207317" y="229509"/>
                    </a:cubicBezTo>
                    <a:cubicBezTo>
                      <a:pt x="194257" y="222746"/>
                      <a:pt x="186795" y="208987"/>
                      <a:pt x="179799" y="196627"/>
                    </a:cubicBezTo>
                    <a:cubicBezTo>
                      <a:pt x="174729" y="186837"/>
                      <a:pt x="168204" y="177873"/>
                      <a:pt x="160443" y="170042"/>
                    </a:cubicBezTo>
                    <a:cubicBezTo>
                      <a:pt x="153603" y="163512"/>
                      <a:pt x="143809" y="159548"/>
                      <a:pt x="131060" y="158149"/>
                    </a:cubicBezTo>
                    <a:lnTo>
                      <a:pt x="128261" y="158149"/>
                    </a:lnTo>
                    <a:cubicBezTo>
                      <a:pt x="121312" y="157898"/>
                      <a:pt x="114369" y="158844"/>
                      <a:pt x="107739" y="160947"/>
                    </a:cubicBezTo>
                    <a:lnTo>
                      <a:pt x="107739" y="160947"/>
                    </a:lnTo>
                    <a:cubicBezTo>
                      <a:pt x="100235" y="163268"/>
                      <a:pt x="93477" y="167532"/>
                      <a:pt x="88150" y="173307"/>
                    </a:cubicBezTo>
                    <a:cubicBezTo>
                      <a:pt x="82561" y="179704"/>
                      <a:pt x="79133" y="187702"/>
                      <a:pt x="78356" y="196161"/>
                    </a:cubicBezTo>
                    <a:cubicBezTo>
                      <a:pt x="77663" y="201447"/>
                      <a:pt x="77899" y="206814"/>
                      <a:pt x="79056" y="212019"/>
                    </a:cubicBezTo>
                    <a:lnTo>
                      <a:pt x="79755" y="213651"/>
                    </a:lnTo>
                    <a:cubicBezTo>
                      <a:pt x="82183" y="219198"/>
                      <a:pt x="85490" y="224317"/>
                      <a:pt x="89550" y="228809"/>
                    </a:cubicBezTo>
                    <a:lnTo>
                      <a:pt x="91882" y="231141"/>
                    </a:lnTo>
                    <a:lnTo>
                      <a:pt x="99111" y="237438"/>
                    </a:lnTo>
                    <a:cubicBezTo>
                      <a:pt x="108672" y="244900"/>
                      <a:pt x="113803" y="246066"/>
                      <a:pt x="112637" y="246533"/>
                    </a:cubicBezTo>
                    <a:cubicBezTo>
                      <a:pt x="111471" y="246999"/>
                      <a:pt x="98178" y="250963"/>
                      <a:pt x="93981" y="251430"/>
                    </a:cubicBezTo>
                    <a:lnTo>
                      <a:pt x="132925" y="257027"/>
                    </a:lnTo>
                    <a:lnTo>
                      <a:pt x="114969" y="226710"/>
                    </a:lnTo>
                    <a:lnTo>
                      <a:pt x="115668" y="244201"/>
                    </a:lnTo>
                    <a:cubicBezTo>
                      <a:pt x="108243" y="239835"/>
                      <a:pt x="101683" y="234143"/>
                      <a:pt x="96313" y="227410"/>
                    </a:cubicBezTo>
                    <a:cubicBezTo>
                      <a:pt x="94713" y="225704"/>
                      <a:pt x="93304" y="223827"/>
                      <a:pt x="92115" y="221813"/>
                    </a:cubicBezTo>
                    <a:cubicBezTo>
                      <a:pt x="89254" y="217838"/>
                      <a:pt x="87047" y="213429"/>
                      <a:pt x="85585" y="208754"/>
                    </a:cubicBezTo>
                    <a:cubicBezTo>
                      <a:pt x="84380" y="204752"/>
                      <a:pt x="83983" y="200551"/>
                      <a:pt x="84419" y="196394"/>
                    </a:cubicBezTo>
                    <a:cubicBezTo>
                      <a:pt x="84774" y="190051"/>
                      <a:pt x="87330" y="184030"/>
                      <a:pt x="91648" y="179370"/>
                    </a:cubicBezTo>
                    <a:cubicBezTo>
                      <a:pt x="95394" y="175529"/>
                      <a:pt x="100174" y="172856"/>
                      <a:pt x="105407" y="171674"/>
                    </a:cubicBezTo>
                    <a:lnTo>
                      <a:pt x="106573" y="171674"/>
                    </a:lnTo>
                    <a:cubicBezTo>
                      <a:pt x="111245" y="170668"/>
                      <a:pt x="116037" y="170354"/>
                      <a:pt x="120799" y="170742"/>
                    </a:cubicBezTo>
                    <a:lnTo>
                      <a:pt x="126862" y="171674"/>
                    </a:lnTo>
                    <a:cubicBezTo>
                      <a:pt x="133718" y="172969"/>
                      <a:pt x="140089" y="176114"/>
                      <a:pt x="145285" y="180769"/>
                    </a:cubicBezTo>
                    <a:cubicBezTo>
                      <a:pt x="152386" y="187769"/>
                      <a:pt x="158293" y="195882"/>
                      <a:pt x="162775" y="204789"/>
                    </a:cubicBezTo>
                    <a:cubicBezTo>
                      <a:pt x="166973" y="212252"/>
                      <a:pt x="170004" y="217615"/>
                      <a:pt x="172336" y="221113"/>
                    </a:cubicBezTo>
                    <a:cubicBezTo>
                      <a:pt x="175000" y="225196"/>
                      <a:pt x="178129" y="228952"/>
                      <a:pt x="181665" y="232307"/>
                    </a:cubicBezTo>
                    <a:cubicBezTo>
                      <a:pt x="185725" y="236297"/>
                      <a:pt x="190463" y="239536"/>
                      <a:pt x="195657" y="241869"/>
                    </a:cubicBezTo>
                    <a:cubicBezTo>
                      <a:pt x="207266" y="246838"/>
                      <a:pt x="220075" y="248298"/>
                      <a:pt x="232503" y="246066"/>
                    </a:cubicBezTo>
                    <a:cubicBezTo>
                      <a:pt x="245795" y="244667"/>
                      <a:pt x="262819" y="238604"/>
                      <a:pt x="275412" y="216449"/>
                    </a:cubicBezTo>
                    <a:cubicBezTo>
                      <a:pt x="276585" y="214139"/>
                      <a:pt x="277522" y="211718"/>
                      <a:pt x="278210" y="209220"/>
                    </a:cubicBezTo>
                    <a:cubicBezTo>
                      <a:pt x="278707" y="207853"/>
                      <a:pt x="279097" y="206450"/>
                      <a:pt x="279376" y="205022"/>
                    </a:cubicBezTo>
                    <a:lnTo>
                      <a:pt x="280309" y="205955"/>
                    </a:lnTo>
                    <a:cubicBezTo>
                      <a:pt x="284040" y="210853"/>
                      <a:pt x="291969" y="213185"/>
                      <a:pt x="291969" y="219714"/>
                    </a:cubicBezTo>
                    <a:cubicBezTo>
                      <a:pt x="291668" y="212912"/>
                      <a:pt x="289220" y="206380"/>
                      <a:pt x="284973" y="201058"/>
                    </a:cubicBezTo>
                    <a:cubicBezTo>
                      <a:pt x="283670" y="199135"/>
                      <a:pt x="282100" y="197408"/>
                      <a:pt x="280309" y="195928"/>
                    </a:cubicBezTo>
                    <a:cubicBezTo>
                      <a:pt x="280270" y="193744"/>
                      <a:pt x="280113" y="191565"/>
                      <a:pt x="279843" y="189398"/>
                    </a:cubicBezTo>
                    <a:lnTo>
                      <a:pt x="285440" y="193829"/>
                    </a:lnTo>
                    <a:cubicBezTo>
                      <a:pt x="289637" y="196627"/>
                      <a:pt x="297566" y="196394"/>
                      <a:pt x="298965" y="201758"/>
                    </a:cubicBezTo>
                    <a:close/>
                    <a:moveTo>
                      <a:pt x="269815" y="74196"/>
                    </a:moveTo>
                    <a:lnTo>
                      <a:pt x="269815" y="74196"/>
                    </a:lnTo>
                    <a:lnTo>
                      <a:pt x="272613" y="75129"/>
                    </a:lnTo>
                    <a:cubicBezTo>
                      <a:pt x="272613" y="74196"/>
                      <a:pt x="271914" y="73263"/>
                      <a:pt x="271914" y="72330"/>
                    </a:cubicBezTo>
                    <a:lnTo>
                      <a:pt x="275412" y="74429"/>
                    </a:lnTo>
                    <a:cubicBezTo>
                      <a:pt x="276671" y="75150"/>
                      <a:pt x="277844" y="76011"/>
                      <a:pt x="278910" y="76994"/>
                    </a:cubicBezTo>
                    <a:cubicBezTo>
                      <a:pt x="281242" y="79326"/>
                      <a:pt x="281242" y="82591"/>
                      <a:pt x="281942" y="85623"/>
                    </a:cubicBezTo>
                    <a:cubicBezTo>
                      <a:pt x="279577" y="84668"/>
                      <a:pt x="277436" y="83240"/>
                      <a:pt x="275645" y="81425"/>
                    </a:cubicBezTo>
                    <a:lnTo>
                      <a:pt x="274946" y="80725"/>
                    </a:lnTo>
                    <a:cubicBezTo>
                      <a:pt x="273521" y="79296"/>
                      <a:pt x="271755" y="78253"/>
                      <a:pt x="269815" y="77694"/>
                    </a:cubicBezTo>
                    <a:cubicBezTo>
                      <a:pt x="270617" y="77095"/>
                      <a:pt x="271625" y="76843"/>
                      <a:pt x="272613" y="76994"/>
                    </a:cubicBezTo>
                    <a:cubicBezTo>
                      <a:pt x="272613" y="75362"/>
                      <a:pt x="271214" y="75129"/>
                      <a:pt x="269815" y="74196"/>
                    </a:cubicBezTo>
                    <a:close/>
                  </a:path>
                </a:pathLst>
              </a:custGeom>
              <a:solidFill>
                <a:srgbClr val="049995"/>
              </a:solidFill>
              <a:ln w="2327" cap="flat">
                <a:noFill/>
                <a:prstDash val="solid"/>
                <a:miter/>
              </a:ln>
            </p:spPr>
            <p:txBody>
              <a:bodyPr rtlCol="0" anchor="ctr"/>
              <a:lstStyle/>
              <a:p>
                <a:endParaRPr lang="en-US">
                  <a:latin typeface="Lucida Sans" panose="020B0602030504020204" pitchFamily="34" charset="0"/>
                </a:endParaRPr>
              </a:p>
            </p:txBody>
          </p:sp>
          <p:sp>
            <p:nvSpPr>
              <p:cNvPr id="28" name="Freeform: Shape 27">
                <a:extLst>
                  <a:ext uri="{FF2B5EF4-FFF2-40B4-BE49-F238E27FC236}">
                    <a16:creationId xmlns:a16="http://schemas.microsoft.com/office/drawing/2014/main" id="{C3559205-FC5F-4A08-926E-2631AB75380C}"/>
                  </a:ext>
                </a:extLst>
              </p:cNvPr>
              <p:cNvSpPr/>
              <p:nvPr/>
            </p:nvSpPr>
            <p:spPr>
              <a:xfrm>
                <a:off x="480879" y="6455500"/>
                <a:ext cx="154613" cy="189599"/>
              </a:xfrm>
              <a:custGeom>
                <a:avLst/>
                <a:gdLst>
                  <a:gd name="connsiteX0" fmla="*/ 147151 w 154613"/>
                  <a:gd name="connsiteY0" fmla="*/ 58072 h 189599"/>
                  <a:gd name="connsiteX1" fmla="*/ 126862 w 154613"/>
                  <a:gd name="connsiteY1" fmla="*/ 28222 h 189599"/>
                  <a:gd name="connsiteX2" fmla="*/ 95846 w 154613"/>
                  <a:gd name="connsiteY2" fmla="*/ 7700 h 189599"/>
                  <a:gd name="connsiteX3" fmla="*/ 57368 w 154613"/>
                  <a:gd name="connsiteY3" fmla="*/ 5 h 189599"/>
                  <a:gd name="connsiteX4" fmla="*/ 0 w 154613"/>
                  <a:gd name="connsiteY4" fmla="*/ 5 h 189599"/>
                  <a:gd name="connsiteX5" fmla="*/ 0 w 154613"/>
                  <a:gd name="connsiteY5" fmla="*/ 189598 h 189599"/>
                  <a:gd name="connsiteX6" fmla="*/ 59933 w 154613"/>
                  <a:gd name="connsiteY6" fmla="*/ 189598 h 189599"/>
                  <a:gd name="connsiteX7" fmla="*/ 96779 w 154613"/>
                  <a:gd name="connsiteY7" fmla="*/ 182136 h 189599"/>
                  <a:gd name="connsiteX8" fmla="*/ 147151 w 154613"/>
                  <a:gd name="connsiteY8" fmla="*/ 131298 h 189599"/>
                  <a:gd name="connsiteX9" fmla="*/ 154613 w 154613"/>
                  <a:gd name="connsiteY9" fmla="*/ 93985 h 189599"/>
                  <a:gd name="connsiteX10" fmla="*/ 147151 w 154613"/>
                  <a:gd name="connsiteY10" fmla="*/ 58072 h 189599"/>
                  <a:gd name="connsiteX11" fmla="*/ 127795 w 154613"/>
                  <a:gd name="connsiteY11" fmla="*/ 120804 h 189599"/>
                  <a:gd name="connsiteX12" fmla="*/ 112870 w 154613"/>
                  <a:gd name="connsiteY12" fmla="*/ 145290 h 189599"/>
                  <a:gd name="connsiteX13" fmla="*/ 88150 w 154613"/>
                  <a:gd name="connsiteY13" fmla="*/ 163246 h 189599"/>
                  <a:gd name="connsiteX14" fmla="*/ 53170 w 154613"/>
                  <a:gd name="connsiteY14" fmla="*/ 170243 h 189599"/>
                  <a:gd name="connsiteX15" fmla="*/ 20988 w 154613"/>
                  <a:gd name="connsiteY15" fmla="*/ 170243 h 189599"/>
                  <a:gd name="connsiteX16" fmla="*/ 20988 w 154613"/>
                  <a:gd name="connsiteY16" fmla="*/ 19360 h 189599"/>
                  <a:gd name="connsiteX17" fmla="*/ 53637 w 154613"/>
                  <a:gd name="connsiteY17" fmla="*/ 19360 h 189599"/>
                  <a:gd name="connsiteX18" fmla="*/ 88384 w 154613"/>
                  <a:gd name="connsiteY18" fmla="*/ 26123 h 189599"/>
                  <a:gd name="connsiteX19" fmla="*/ 113103 w 154613"/>
                  <a:gd name="connsiteY19" fmla="*/ 43847 h 189599"/>
                  <a:gd name="connsiteX20" fmla="*/ 127795 w 154613"/>
                  <a:gd name="connsiteY20" fmla="*/ 68100 h 189599"/>
                  <a:gd name="connsiteX21" fmla="*/ 132692 w 154613"/>
                  <a:gd name="connsiteY21" fmla="*/ 93985 h 189599"/>
                  <a:gd name="connsiteX22" fmla="*/ 127795 w 154613"/>
                  <a:gd name="connsiteY22" fmla="*/ 120804 h 18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13" h="189599">
                    <a:moveTo>
                      <a:pt x="147151" y="58072"/>
                    </a:moveTo>
                    <a:cubicBezTo>
                      <a:pt x="142433" y="46876"/>
                      <a:pt x="135537" y="36729"/>
                      <a:pt x="126862" y="28222"/>
                    </a:cubicBezTo>
                    <a:cubicBezTo>
                      <a:pt x="117982" y="19398"/>
                      <a:pt x="107440" y="12423"/>
                      <a:pt x="95846" y="7700"/>
                    </a:cubicBezTo>
                    <a:cubicBezTo>
                      <a:pt x="83692" y="2496"/>
                      <a:pt x="70589" y="-125"/>
                      <a:pt x="57368" y="5"/>
                    </a:cubicBezTo>
                    <a:lnTo>
                      <a:pt x="0" y="5"/>
                    </a:lnTo>
                    <a:lnTo>
                      <a:pt x="0" y="189598"/>
                    </a:lnTo>
                    <a:lnTo>
                      <a:pt x="59933" y="189598"/>
                    </a:lnTo>
                    <a:cubicBezTo>
                      <a:pt x="72597" y="189671"/>
                      <a:pt x="85141" y="187129"/>
                      <a:pt x="96779" y="182136"/>
                    </a:cubicBezTo>
                    <a:cubicBezTo>
                      <a:pt x="119504" y="172330"/>
                      <a:pt x="137554" y="154112"/>
                      <a:pt x="147151" y="131298"/>
                    </a:cubicBezTo>
                    <a:cubicBezTo>
                      <a:pt x="152101" y="119482"/>
                      <a:pt x="154638" y="106796"/>
                      <a:pt x="154613" y="93985"/>
                    </a:cubicBezTo>
                    <a:cubicBezTo>
                      <a:pt x="154637" y="81627"/>
                      <a:pt x="152096" y="69398"/>
                      <a:pt x="147151" y="58072"/>
                    </a:cubicBezTo>
                    <a:close/>
                    <a:moveTo>
                      <a:pt x="127795" y="120804"/>
                    </a:moveTo>
                    <a:cubicBezTo>
                      <a:pt x="124564" y="129909"/>
                      <a:pt x="119482" y="138246"/>
                      <a:pt x="112870" y="145290"/>
                    </a:cubicBezTo>
                    <a:cubicBezTo>
                      <a:pt x="105884" y="152835"/>
                      <a:pt x="97486" y="158936"/>
                      <a:pt x="88150" y="163246"/>
                    </a:cubicBezTo>
                    <a:cubicBezTo>
                      <a:pt x="77151" y="168137"/>
                      <a:pt x="65204" y="170526"/>
                      <a:pt x="53170" y="170243"/>
                    </a:cubicBezTo>
                    <a:lnTo>
                      <a:pt x="20988" y="170243"/>
                    </a:lnTo>
                    <a:lnTo>
                      <a:pt x="20988" y="19360"/>
                    </a:lnTo>
                    <a:lnTo>
                      <a:pt x="53637" y="19360"/>
                    </a:lnTo>
                    <a:cubicBezTo>
                      <a:pt x="65568" y="19119"/>
                      <a:pt x="77414" y="21425"/>
                      <a:pt x="88384" y="26123"/>
                    </a:cubicBezTo>
                    <a:cubicBezTo>
                      <a:pt x="97705" y="30355"/>
                      <a:pt x="106104" y="36377"/>
                      <a:pt x="113103" y="43847"/>
                    </a:cubicBezTo>
                    <a:cubicBezTo>
                      <a:pt x="119510" y="50914"/>
                      <a:pt x="124498" y="59148"/>
                      <a:pt x="127795" y="68100"/>
                    </a:cubicBezTo>
                    <a:cubicBezTo>
                      <a:pt x="130969" y="76364"/>
                      <a:pt x="132628" y="85133"/>
                      <a:pt x="132692" y="93985"/>
                    </a:cubicBezTo>
                    <a:cubicBezTo>
                      <a:pt x="132654" y="103144"/>
                      <a:pt x="130996" y="112223"/>
                      <a:pt x="127795" y="120804"/>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grpSp>
      </p:grpSp>
      <p:sp>
        <p:nvSpPr>
          <p:cNvPr id="29" name="Slide Number Placeholder 5">
            <a:extLst>
              <a:ext uri="{FF2B5EF4-FFF2-40B4-BE49-F238E27FC236}">
                <a16:creationId xmlns:a16="http://schemas.microsoft.com/office/drawing/2014/main" id="{6AAB777A-E817-4E46-AD09-C20F048A4EE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4" name="Text Placeholder 3">
            <a:extLst>
              <a:ext uri="{FF2B5EF4-FFF2-40B4-BE49-F238E27FC236}">
                <a16:creationId xmlns:a16="http://schemas.microsoft.com/office/drawing/2014/main" id="{5F1D2959-E234-7C76-73FC-CA81421CC51D}"/>
              </a:ext>
            </a:extLst>
          </p:cNvPr>
          <p:cNvSpPr>
            <a:spLocks noGrp="1"/>
          </p:cNvSpPr>
          <p:nvPr>
            <p:ph type="body" sz="quarter" idx="10" hasCustomPrompt="1"/>
          </p:nvPr>
        </p:nvSpPr>
        <p:spPr>
          <a:xfrm>
            <a:off x="535577" y="1057546"/>
            <a:ext cx="11482387" cy="431619"/>
          </a:xfrm>
        </p:spPr>
        <p:txBody>
          <a:bodyPr lIns="0">
            <a:noAutofit/>
          </a:bodyPr>
          <a:lstStyle>
            <a:lvl1pPr marL="0" indent="0">
              <a:buNone/>
              <a:defRPr sz="1800"/>
            </a:lvl1pPr>
            <a:lvl2pPr marL="457200" indent="0">
              <a:buNone/>
              <a:defRPr/>
            </a:lvl2pPr>
            <a:lvl3pPr marL="1089025" indent="0">
              <a:buNone/>
              <a:defRPr/>
            </a:lvl3pPr>
            <a:lvl4pPr marL="1485900" indent="0">
              <a:buNone/>
              <a:defRPr/>
            </a:lvl4pPr>
            <a:lvl5pPr marL="1943100" indent="0">
              <a:buNone/>
              <a:defRPr/>
            </a:lvl5pPr>
          </a:lstStyle>
          <a:p>
            <a:pPr lvl="0"/>
            <a:r>
              <a:rPr lang="en-US"/>
              <a:t>CLICK TO EDIT MASTER TEXT STYLES</a:t>
            </a:r>
          </a:p>
        </p:txBody>
      </p:sp>
    </p:spTree>
    <p:extLst>
      <p:ext uri="{BB962C8B-B14F-4D97-AF65-F5344CB8AC3E}">
        <p14:creationId xmlns:p14="http://schemas.microsoft.com/office/powerpoint/2010/main" val="3607695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ransition Slide - Oil &amp; Ga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730EDC7-AFF8-4B90-A27F-F647C6A645BC}"/>
              </a:ext>
            </a:extLst>
          </p:cNvPr>
          <p:cNvSpPr/>
          <p:nvPr userDrawn="1"/>
        </p:nvSpPr>
        <p:spPr>
          <a:xfrm>
            <a:off x="0" y="0"/>
            <a:ext cx="12192000" cy="6858000"/>
          </a:xfrm>
          <a:prstGeom prst="rect">
            <a:avLst/>
          </a:prstGeom>
          <a:solidFill>
            <a:schemeClr val="tx2">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A1258318-9845-4963-90AD-5D94C5C739A1}"/>
              </a:ext>
            </a:extLst>
          </p:cNvPr>
          <p:cNvPicPr>
            <a:picLocks noChangeAspect="1"/>
          </p:cNvPicPr>
          <p:nvPr userDrawn="1"/>
        </p:nvPicPr>
        <p:blipFill rotWithShape="1">
          <a:blip r:embed="rId3" cstate="email">
            <a:alphaModFix amt="18000"/>
            <a:extLst>
              <a:ext uri="{28A0092B-C50C-407E-A947-70E740481C1C}">
                <a14:useLocalDpi xmlns:a14="http://schemas.microsoft.com/office/drawing/2010/main"/>
              </a:ext>
              <a:ext uri="{96DAC541-7B7A-43D3-8B79-37D633B846F1}">
                <asvg:svgBlip xmlns:asvg="http://schemas.microsoft.com/office/drawing/2016/SVG/main" r:embed="rId4"/>
              </a:ext>
            </a:extLst>
          </a:blip>
          <a:srcRect l="7680" r="4177" b="5439"/>
          <a:stretch/>
        </p:blipFill>
        <p:spPr>
          <a:xfrm>
            <a:off x="0" y="-1"/>
            <a:ext cx="12192001" cy="6857999"/>
          </a:xfrm>
          <a:prstGeom prst="rect">
            <a:avLst/>
          </a:prstGeom>
        </p:spPr>
      </p:pic>
      <p:sp>
        <p:nvSpPr>
          <p:cNvPr id="22" name="Rectangle 21">
            <a:extLst>
              <a:ext uri="{FF2B5EF4-FFF2-40B4-BE49-F238E27FC236}">
                <a16:creationId xmlns:a16="http://schemas.microsoft.com/office/drawing/2014/main" id="{565AE934-72E6-487E-B985-46FEC83B9E16}"/>
              </a:ext>
            </a:extLst>
          </p:cNvPr>
          <p:cNvSpPr/>
          <p:nvPr userDrawn="1"/>
        </p:nvSpPr>
        <p:spPr>
          <a:xfrm>
            <a:off x="0" y="1"/>
            <a:ext cx="12192000" cy="6857999"/>
          </a:xfrm>
          <a:prstGeom prst="rect">
            <a:avLst/>
          </a:prstGeom>
          <a:gradFill>
            <a:gsLst>
              <a:gs pos="0">
                <a:schemeClr val="accent1">
                  <a:alpha val="16000"/>
                </a:schemeClr>
              </a:gs>
              <a:gs pos="100000">
                <a:schemeClr val="accent3">
                  <a:alpha val="1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0D7797-5A0B-48BB-8C36-64C85CBA32AC}"/>
              </a:ext>
            </a:extLst>
          </p:cNvPr>
          <p:cNvSpPr/>
          <p:nvPr userDrawn="1"/>
        </p:nvSpPr>
        <p:spPr>
          <a:xfrm>
            <a:off x="1948927" y="1573357"/>
            <a:ext cx="8294145" cy="3711287"/>
          </a:xfrm>
          <a:prstGeom prst="rect">
            <a:avLst/>
          </a:prstGeom>
          <a:solidFill>
            <a:schemeClr val="tx1">
              <a:alpha val="88000"/>
            </a:schemeClr>
          </a:solidFill>
          <a:ln w="1143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Lucida Sans" panose="020B0602030504020204" pitchFamily="34" charset="0"/>
            </a:endParaRPr>
          </a:p>
        </p:txBody>
      </p:sp>
      <p:sp>
        <p:nvSpPr>
          <p:cNvPr id="6" name="Rectangle 5">
            <a:extLst>
              <a:ext uri="{FF2B5EF4-FFF2-40B4-BE49-F238E27FC236}">
                <a16:creationId xmlns:a16="http://schemas.microsoft.com/office/drawing/2014/main" id="{896109A1-9EC9-4F5A-B774-79C89E7AFB24}"/>
              </a:ext>
            </a:extLst>
          </p:cNvPr>
          <p:cNvSpPr/>
          <p:nvPr userDrawn="1"/>
        </p:nvSpPr>
        <p:spPr>
          <a:xfrm>
            <a:off x="2087336" y="1717562"/>
            <a:ext cx="8017329" cy="3422877"/>
          </a:xfrm>
          <a:prstGeom prst="rect">
            <a:avLst/>
          </a:prstGeom>
          <a:noFill/>
          <a:ln>
            <a:gradFill>
              <a:gsLst>
                <a:gs pos="0">
                  <a:schemeClr val="accent2"/>
                </a:gs>
                <a:gs pos="100000">
                  <a:schemeClr val="accent6"/>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17" name="Text Placeholder 16">
            <a:extLst>
              <a:ext uri="{FF2B5EF4-FFF2-40B4-BE49-F238E27FC236}">
                <a16:creationId xmlns:a16="http://schemas.microsoft.com/office/drawing/2014/main" id="{6C710833-EB10-449D-B77F-E1A6289BCF90}"/>
              </a:ext>
            </a:extLst>
          </p:cNvPr>
          <p:cNvSpPr>
            <a:spLocks noGrp="1"/>
          </p:cNvSpPr>
          <p:nvPr>
            <p:ph type="body" sz="quarter" idx="10" hasCustomPrompt="1"/>
          </p:nvPr>
        </p:nvSpPr>
        <p:spPr>
          <a:xfrm>
            <a:off x="2087334" y="1717561"/>
            <a:ext cx="8040189" cy="3422877"/>
          </a:xfrm>
          <a:prstGeom prst="rect">
            <a:avLst/>
          </a:prstGeom>
        </p:spPr>
        <p:txBody>
          <a:bodyPr lIns="91440" tIns="45720" rIns="91440" anchor="ctr">
            <a:normAutofit/>
          </a:bodyPr>
          <a:lstStyle>
            <a:lvl1pPr algn="ctr">
              <a:lnSpc>
                <a:spcPct val="100000"/>
              </a:lnSpc>
              <a:spcBef>
                <a:spcPts val="600"/>
              </a:spcBef>
              <a:spcAft>
                <a:spcPts val="0"/>
              </a:spcAft>
              <a:buNone/>
              <a:defRPr sz="4800">
                <a:gradFill>
                  <a:gsLst>
                    <a:gs pos="0">
                      <a:srgbClr val="2CBCB6"/>
                    </a:gs>
                    <a:gs pos="100000">
                      <a:srgbClr val="7AB042"/>
                    </a:gs>
                  </a:gsLst>
                  <a:lin ang="0" scaled="0"/>
                </a:gradFill>
                <a:latin typeface="Lucida Sans" panose="020B0602030504020204" pitchFamily="34" charset="0"/>
              </a:defRPr>
            </a:lvl1pPr>
          </a:lstStyle>
          <a:p>
            <a:pPr lvl="0"/>
            <a:r>
              <a:rPr lang="en-US"/>
              <a:t>Transition Title</a:t>
            </a:r>
          </a:p>
        </p:txBody>
      </p:sp>
      <p:sp>
        <p:nvSpPr>
          <p:cNvPr id="7" name="Rectangle 6">
            <a:extLst>
              <a:ext uri="{FF2B5EF4-FFF2-40B4-BE49-F238E27FC236}">
                <a16:creationId xmlns:a16="http://schemas.microsoft.com/office/drawing/2014/main" id="{C237AE43-DF87-4B9A-BA3C-1FD170CE8907}"/>
              </a:ext>
            </a:extLst>
          </p:cNvPr>
          <p:cNvSpPr/>
          <p:nvPr userDrawn="1"/>
        </p:nvSpPr>
        <p:spPr>
          <a:xfrm>
            <a:off x="2098763" y="1717561"/>
            <a:ext cx="8017329" cy="3422877"/>
          </a:xfrm>
          <a:prstGeom prst="rect">
            <a:avLst/>
          </a:prstGeom>
          <a:noFill/>
          <a:ln w="12700" cap="flat" cmpd="sng" algn="ctr">
            <a:gradFill>
              <a:gsLst>
                <a:gs pos="0">
                  <a:srgbClr val="2CBCB6"/>
                </a:gs>
                <a:gs pos="100000">
                  <a:srgbClr val="7AB042"/>
                </a:gs>
              </a:gsLst>
              <a:lin ang="270000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solidFill>
              <a:effectLst/>
              <a:uLnTx/>
              <a:uFillTx/>
              <a:latin typeface="Lucida Sans"/>
              <a:ea typeface="+mn-ea"/>
              <a:cs typeface="+mn-cs"/>
            </a:endParaRPr>
          </a:p>
        </p:txBody>
      </p:sp>
    </p:spTree>
    <p:extLst>
      <p:ext uri="{BB962C8B-B14F-4D97-AF65-F5344CB8AC3E}">
        <p14:creationId xmlns:p14="http://schemas.microsoft.com/office/powerpoint/2010/main" val="1969107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ght_Title Subtitle and Content">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E7ECE203-1519-4F0F-A836-72DF2B43B371}"/>
              </a:ext>
            </a:extLst>
          </p:cNvPr>
          <p:cNvSpPr>
            <a:spLocks noGrp="1"/>
          </p:cNvSpPr>
          <p:nvPr>
            <p:ph type="subTitle" idx="10" hasCustomPrompt="1"/>
          </p:nvPr>
        </p:nvSpPr>
        <p:spPr>
          <a:xfrm>
            <a:off x="0" y="1417320"/>
            <a:ext cx="11155680" cy="415498"/>
          </a:xfrm>
          <a:prstGeom prst="rect">
            <a:avLst/>
          </a:prstGeom>
        </p:spPr>
        <p:txBody>
          <a:bodyPr lIns="585216" tIns="45720" bIns="0">
            <a:spAutoFit/>
          </a:bodyPr>
          <a:lstStyle>
            <a:lvl1pPr marL="0" indent="0" algn="l">
              <a:buNone/>
              <a:defRPr sz="2400" b="0" cap="none" spc="0" normalizeH="0" baseline="0">
                <a:solidFill>
                  <a:schemeClr val="bg1"/>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2" name="Title 1">
            <a:extLst>
              <a:ext uri="{FF2B5EF4-FFF2-40B4-BE49-F238E27FC236}">
                <a16:creationId xmlns:a16="http://schemas.microsoft.com/office/drawing/2014/main" id="{DA6FD308-C113-4A76-8D30-FF1973254F40}"/>
              </a:ext>
            </a:extLst>
          </p:cNvPr>
          <p:cNvSpPr>
            <a:spLocks noGrp="1"/>
          </p:cNvSpPr>
          <p:nvPr>
            <p:ph type="title" hasCustomPrompt="1"/>
          </p:nvPr>
        </p:nvSpPr>
        <p:spPr>
          <a:xfrm>
            <a:off x="-1" y="594360"/>
            <a:ext cx="11155680" cy="685800"/>
          </a:xfrm>
        </p:spPr>
        <p:txBody>
          <a:bodyPr>
            <a:spAutoFit/>
          </a:bodyPr>
          <a:lstStyle>
            <a:lvl1pPr>
              <a:defRPr>
                <a:latin typeface="Lucida Sans" panose="020B0602030504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CBFBD7CC-B9C6-4D7E-8183-83282E6F9D8C}"/>
              </a:ext>
            </a:extLst>
          </p:cNvPr>
          <p:cNvSpPr>
            <a:spLocks noGrp="1"/>
          </p:cNvSpPr>
          <p:nvPr>
            <p:ph sz="quarter" idx="12"/>
          </p:nvPr>
        </p:nvSpPr>
        <p:spPr>
          <a:xfrm>
            <a:off x="457200" y="1920240"/>
            <a:ext cx="10698480" cy="4297680"/>
          </a:xfrm>
        </p:spPr>
        <p:txBody>
          <a:bodyPr>
            <a:normAutofit/>
          </a:bodyPr>
          <a:lstStyle>
            <a:lvl1pPr>
              <a:spcBef>
                <a:spcPts val="600"/>
              </a:spcBef>
              <a:defRPr sz="2400" spc="0" baseline="0"/>
            </a:lvl1pPr>
            <a:lvl2pPr>
              <a:spcBef>
                <a:spcPts val="0"/>
              </a:spcBef>
              <a:defRPr sz="2000" spc="0" baseline="0"/>
            </a:lvl2pPr>
            <a:lvl3pPr>
              <a:spcBef>
                <a:spcPts val="0"/>
              </a:spcBef>
              <a:defRPr sz="1800" spc="0" baseline="0"/>
            </a:lvl3pPr>
            <a:lvl4pPr>
              <a:spcBef>
                <a:spcPts val="0"/>
              </a:spcBef>
              <a:defRPr sz="1800" spc="0" baseline="0"/>
            </a:lvl4pPr>
            <a:lvl5pPr>
              <a:spcBef>
                <a:spcPts val="0"/>
              </a:spcBef>
              <a:defRPr sz="1800"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76E01C97-2961-7D49-9F24-D9A387137859}"/>
              </a:ext>
            </a:extLst>
          </p:cNvPr>
          <p:cNvSpPr>
            <a:spLocks noGrp="1"/>
          </p:cNvSpPr>
          <p:nvPr userDrawn="1">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grpSp>
        <p:nvGrpSpPr>
          <p:cNvPr id="5" name="Group 4">
            <a:extLst>
              <a:ext uri="{FF2B5EF4-FFF2-40B4-BE49-F238E27FC236}">
                <a16:creationId xmlns:a16="http://schemas.microsoft.com/office/drawing/2014/main" id="{E04BC4C2-DCAD-E7DF-9588-371256697EC2}"/>
              </a:ext>
            </a:extLst>
          </p:cNvPr>
          <p:cNvGrpSpPr/>
          <p:nvPr userDrawn="1"/>
        </p:nvGrpSpPr>
        <p:grpSpPr>
          <a:xfrm>
            <a:off x="9477" y="6266694"/>
            <a:ext cx="11466243" cy="522608"/>
            <a:chOff x="9477" y="6266694"/>
            <a:chExt cx="11466243" cy="522608"/>
          </a:xfrm>
        </p:grpSpPr>
        <p:cxnSp>
          <p:nvCxnSpPr>
            <p:cNvPr id="6" name="Straight Connector 5">
              <a:extLst>
                <a:ext uri="{FF2B5EF4-FFF2-40B4-BE49-F238E27FC236}">
                  <a16:creationId xmlns:a16="http://schemas.microsoft.com/office/drawing/2014/main" id="{DF72E072-FD13-29A3-C059-496F06D12766}"/>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1C89CB0C-AB18-8CB6-921E-BA7F2F04665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3277780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_Title and Subtitle">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E7ECE203-1519-4F0F-A836-72DF2B43B371}"/>
              </a:ext>
            </a:extLst>
          </p:cNvPr>
          <p:cNvSpPr>
            <a:spLocks noGrp="1"/>
          </p:cNvSpPr>
          <p:nvPr>
            <p:ph type="subTitle" idx="10" hasCustomPrompt="1"/>
          </p:nvPr>
        </p:nvSpPr>
        <p:spPr>
          <a:xfrm>
            <a:off x="0" y="1417320"/>
            <a:ext cx="11155680" cy="415498"/>
          </a:xfrm>
          <a:prstGeom prst="rect">
            <a:avLst/>
          </a:prstGeom>
        </p:spPr>
        <p:txBody>
          <a:bodyPr lIns="585216" tIns="45720" bIns="0">
            <a:spAutoFit/>
          </a:bodyPr>
          <a:lstStyle>
            <a:lvl1pPr marL="0" indent="0" algn="l">
              <a:buNone/>
              <a:defRPr sz="2400" b="0" cap="none" spc="0" normalizeH="0" baseline="0">
                <a:solidFill>
                  <a:schemeClr val="bg1"/>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2" name="Title 1">
            <a:extLst>
              <a:ext uri="{FF2B5EF4-FFF2-40B4-BE49-F238E27FC236}">
                <a16:creationId xmlns:a16="http://schemas.microsoft.com/office/drawing/2014/main" id="{DA6FD308-C113-4A76-8D30-FF1973254F40}"/>
              </a:ext>
            </a:extLst>
          </p:cNvPr>
          <p:cNvSpPr>
            <a:spLocks noGrp="1"/>
          </p:cNvSpPr>
          <p:nvPr>
            <p:ph type="title" hasCustomPrompt="1"/>
          </p:nvPr>
        </p:nvSpPr>
        <p:spPr>
          <a:xfrm>
            <a:off x="-1" y="594360"/>
            <a:ext cx="11155680" cy="685800"/>
          </a:xfrm>
        </p:spPr>
        <p:txBody>
          <a:bodyPr>
            <a:spAutoFit/>
          </a:bodyPr>
          <a:lstStyle>
            <a:lvl1pPr>
              <a:defRPr>
                <a:latin typeface="Lucida Sans" panose="020B0602030504020204" pitchFamily="34" charset="0"/>
              </a:defRPr>
            </a:lvl1pPr>
          </a:lstStyle>
          <a:p>
            <a:r>
              <a:rPr lang="en-US"/>
              <a:t>Click to Edit Title</a:t>
            </a:r>
          </a:p>
        </p:txBody>
      </p:sp>
      <p:sp>
        <p:nvSpPr>
          <p:cNvPr id="21" name="Slide Number Placeholder 5">
            <a:extLst>
              <a:ext uri="{FF2B5EF4-FFF2-40B4-BE49-F238E27FC236}">
                <a16:creationId xmlns:a16="http://schemas.microsoft.com/office/drawing/2014/main" id="{76E01C97-2961-7D49-9F24-D9A387137859}"/>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grpSp>
        <p:nvGrpSpPr>
          <p:cNvPr id="2" name="Group 1">
            <a:extLst>
              <a:ext uri="{FF2B5EF4-FFF2-40B4-BE49-F238E27FC236}">
                <a16:creationId xmlns:a16="http://schemas.microsoft.com/office/drawing/2014/main" id="{C4C8AB0E-DEFD-99E0-ED32-2EA39A440F06}"/>
              </a:ext>
            </a:extLst>
          </p:cNvPr>
          <p:cNvGrpSpPr/>
          <p:nvPr userDrawn="1"/>
        </p:nvGrpSpPr>
        <p:grpSpPr>
          <a:xfrm>
            <a:off x="9477" y="6266694"/>
            <a:ext cx="11466243" cy="522608"/>
            <a:chOff x="9477" y="6266694"/>
            <a:chExt cx="11466243" cy="522608"/>
          </a:xfrm>
        </p:grpSpPr>
        <p:cxnSp>
          <p:nvCxnSpPr>
            <p:cNvPr id="3" name="Straight Connector 2">
              <a:extLst>
                <a:ext uri="{FF2B5EF4-FFF2-40B4-BE49-F238E27FC236}">
                  <a16:creationId xmlns:a16="http://schemas.microsoft.com/office/drawing/2014/main" id="{B11E0329-A516-3074-2E72-61B4939FFA02}"/>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6AA55EBE-372D-27FE-29FD-1000BF90E7A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2704653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_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A6FD308-C113-4A76-8D30-FF1973254F40}"/>
              </a:ext>
            </a:extLst>
          </p:cNvPr>
          <p:cNvSpPr>
            <a:spLocks noGrp="1"/>
          </p:cNvSpPr>
          <p:nvPr>
            <p:ph type="title" hasCustomPrompt="1"/>
          </p:nvPr>
        </p:nvSpPr>
        <p:spPr>
          <a:xfrm>
            <a:off x="-1" y="594360"/>
            <a:ext cx="11155680" cy="685800"/>
          </a:xfrm>
        </p:spPr>
        <p:txBody>
          <a:bodyPr>
            <a:spAutoFit/>
          </a:bodyPr>
          <a:lstStyle>
            <a:lvl1pPr>
              <a:defRPr>
                <a:latin typeface="Lucida Sans" panose="020B0602030504020204" pitchFamily="34" charset="0"/>
              </a:defRPr>
            </a:lvl1pPr>
          </a:lstStyle>
          <a:p>
            <a:r>
              <a:rPr lang="en-US"/>
              <a:t>Click to Edit Title</a:t>
            </a:r>
          </a:p>
        </p:txBody>
      </p:sp>
      <p:sp>
        <p:nvSpPr>
          <p:cNvPr id="21" name="Slide Number Placeholder 5">
            <a:extLst>
              <a:ext uri="{FF2B5EF4-FFF2-40B4-BE49-F238E27FC236}">
                <a16:creationId xmlns:a16="http://schemas.microsoft.com/office/drawing/2014/main" id="{76E01C97-2961-7D49-9F24-D9A387137859}"/>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grpSp>
        <p:nvGrpSpPr>
          <p:cNvPr id="2" name="Group 1">
            <a:extLst>
              <a:ext uri="{FF2B5EF4-FFF2-40B4-BE49-F238E27FC236}">
                <a16:creationId xmlns:a16="http://schemas.microsoft.com/office/drawing/2014/main" id="{37EA41F3-610B-C10F-6E59-A45AF1F7DF17}"/>
              </a:ext>
            </a:extLst>
          </p:cNvPr>
          <p:cNvGrpSpPr/>
          <p:nvPr userDrawn="1"/>
        </p:nvGrpSpPr>
        <p:grpSpPr>
          <a:xfrm>
            <a:off x="9477" y="6266694"/>
            <a:ext cx="11466243" cy="522608"/>
            <a:chOff x="9477" y="6266694"/>
            <a:chExt cx="11466243" cy="522608"/>
          </a:xfrm>
        </p:grpSpPr>
        <p:cxnSp>
          <p:nvCxnSpPr>
            <p:cNvPr id="3" name="Straight Connector 2">
              <a:extLst>
                <a:ext uri="{FF2B5EF4-FFF2-40B4-BE49-F238E27FC236}">
                  <a16:creationId xmlns:a16="http://schemas.microsoft.com/office/drawing/2014/main" id="{BDD5C05B-CE2F-076A-E9E0-A9BFB742E151}"/>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2AC3CC9-B889-FF3A-C21A-45B2A396D76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2270131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ght_Dragos Logo Backgroun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D11B439A-20A9-4ED9-93A3-45B867C4CD02}"/>
              </a:ext>
            </a:extLst>
          </p:cNvPr>
          <p:cNvSpPr/>
          <p:nvPr userDrawn="1"/>
        </p:nvSpPr>
        <p:spPr>
          <a:xfrm>
            <a:off x="0" y="0"/>
            <a:ext cx="6096000" cy="6858000"/>
          </a:xfrm>
          <a:custGeom>
            <a:avLst/>
            <a:gdLst>
              <a:gd name="connsiteX0" fmla="*/ 0 w 6096000"/>
              <a:gd name="connsiteY0" fmla="*/ 6790911 h 6858000"/>
              <a:gd name="connsiteX1" fmla="*/ 58580 w 6096000"/>
              <a:gd name="connsiteY1" fmla="*/ 6858000 h 6858000"/>
              <a:gd name="connsiteX2" fmla="*/ 0 w 6096000"/>
              <a:gd name="connsiteY2" fmla="*/ 6858000 h 6858000"/>
              <a:gd name="connsiteX3" fmla="*/ 539386 w 6096000"/>
              <a:gd name="connsiteY3" fmla="*/ 6742220 h 6858000"/>
              <a:gd name="connsiteX4" fmla="*/ 607784 w 6096000"/>
              <a:gd name="connsiteY4" fmla="*/ 6858000 h 6858000"/>
              <a:gd name="connsiteX5" fmla="*/ 544005 w 6096000"/>
              <a:gd name="connsiteY5" fmla="*/ 6858000 h 6858000"/>
              <a:gd name="connsiteX6" fmla="*/ 940819 w 6096000"/>
              <a:gd name="connsiteY6" fmla="*/ 4666268 h 6858000"/>
              <a:gd name="connsiteX7" fmla="*/ 1025331 w 6096000"/>
              <a:gd name="connsiteY7" fmla="*/ 4666268 h 6858000"/>
              <a:gd name="connsiteX8" fmla="*/ 1912692 w 6096000"/>
              <a:gd name="connsiteY8" fmla="*/ 5026380 h 6858000"/>
              <a:gd name="connsiteX9" fmla="*/ 2497231 w 6096000"/>
              <a:gd name="connsiteY9" fmla="*/ 5831344 h 6858000"/>
              <a:gd name="connsiteX10" fmla="*/ 3328260 w 6096000"/>
              <a:gd name="connsiteY10" fmla="*/ 6826953 h 6858000"/>
              <a:gd name="connsiteX11" fmla="*/ 3398786 w 6096000"/>
              <a:gd name="connsiteY11" fmla="*/ 6858000 h 6858000"/>
              <a:gd name="connsiteX12" fmla="*/ 2503378 w 6096000"/>
              <a:gd name="connsiteY12" fmla="*/ 6858000 h 6858000"/>
              <a:gd name="connsiteX13" fmla="*/ 2402843 w 6096000"/>
              <a:gd name="connsiteY13" fmla="*/ 6750477 h 6858000"/>
              <a:gd name="connsiteX14" fmla="*/ 2271869 w 6096000"/>
              <a:gd name="connsiteY14" fmla="*/ 6572752 h 6858000"/>
              <a:gd name="connsiteX15" fmla="*/ 1983123 w 6096000"/>
              <a:gd name="connsiteY15" fmla="*/ 6078480 h 6858000"/>
              <a:gd name="connsiteX16" fmla="*/ 1454927 w 6096000"/>
              <a:gd name="connsiteY16" fmla="*/ 5351190 h 6858000"/>
              <a:gd name="connsiteX17" fmla="*/ 898563 w 6096000"/>
              <a:gd name="connsiteY17" fmla="*/ 5075806 h 6858000"/>
              <a:gd name="connsiteX18" fmla="*/ 715451 w 6096000"/>
              <a:gd name="connsiteY18" fmla="*/ 5047563 h 6858000"/>
              <a:gd name="connsiteX19" fmla="*/ 285855 w 6096000"/>
              <a:gd name="connsiteY19" fmla="*/ 5075806 h 6858000"/>
              <a:gd name="connsiteX20" fmla="*/ 250640 w 6096000"/>
              <a:gd name="connsiteY20" fmla="*/ 5075806 h 6858000"/>
              <a:gd name="connsiteX21" fmla="*/ 26035 w 6096000"/>
              <a:gd name="connsiteY21" fmla="*/ 5162110 h 6858000"/>
              <a:gd name="connsiteX22" fmla="*/ 0 w 6096000"/>
              <a:gd name="connsiteY22" fmla="*/ 5179278 h 6858000"/>
              <a:gd name="connsiteX23" fmla="*/ 0 w 6096000"/>
              <a:gd name="connsiteY23" fmla="*/ 4899333 h 6858000"/>
              <a:gd name="connsiteX24" fmla="*/ 613 w 6096000"/>
              <a:gd name="connsiteY24" fmla="*/ 4898886 h 6858000"/>
              <a:gd name="connsiteX25" fmla="*/ 321071 w 6096000"/>
              <a:gd name="connsiteY25" fmla="*/ 4750995 h 6858000"/>
              <a:gd name="connsiteX26" fmla="*/ 940819 w 6096000"/>
              <a:gd name="connsiteY26" fmla="*/ 4666268 h 6858000"/>
              <a:gd name="connsiteX27" fmla="*/ 5279059 w 6096000"/>
              <a:gd name="connsiteY27" fmla="*/ 2067789 h 6858000"/>
              <a:gd name="connsiteX28" fmla="*/ 5300187 w 6096000"/>
              <a:gd name="connsiteY28" fmla="*/ 2152523 h 6858000"/>
              <a:gd name="connsiteX29" fmla="*/ 5215680 w 6096000"/>
              <a:gd name="connsiteY29" fmla="*/ 2124280 h 6858000"/>
              <a:gd name="connsiteX30" fmla="*/ 5300187 w 6096000"/>
              <a:gd name="connsiteY30" fmla="*/ 2209014 h 6858000"/>
              <a:gd name="connsiteX31" fmla="*/ 5215680 w 6096000"/>
              <a:gd name="connsiteY31" fmla="*/ 2230198 h 6858000"/>
              <a:gd name="connsiteX32" fmla="*/ 5370611 w 6096000"/>
              <a:gd name="connsiteY32" fmla="*/ 2321990 h 6858000"/>
              <a:gd name="connsiteX33" fmla="*/ 5391745 w 6096000"/>
              <a:gd name="connsiteY33" fmla="*/ 2343174 h 6858000"/>
              <a:gd name="connsiteX34" fmla="*/ 5581892 w 6096000"/>
              <a:gd name="connsiteY34" fmla="*/ 2470274 h 6858000"/>
              <a:gd name="connsiteX35" fmla="*/ 5490339 w 6096000"/>
              <a:gd name="connsiteY35" fmla="*/ 2209014 h 6858000"/>
              <a:gd name="connsiteX36" fmla="*/ 5384699 w 6096000"/>
              <a:gd name="connsiteY36" fmla="*/ 2131339 h 6858000"/>
              <a:gd name="connsiteX37" fmla="*/ 34281 w 6096000"/>
              <a:gd name="connsiteY37" fmla="*/ 0 h 6858000"/>
              <a:gd name="connsiteX38" fmla="*/ 3303417 w 6096000"/>
              <a:gd name="connsiteY38" fmla="*/ 0 h 6858000"/>
              <a:gd name="connsiteX39" fmla="*/ 3715604 w 6096000"/>
              <a:gd name="connsiteY39" fmla="*/ 58056 h 6858000"/>
              <a:gd name="connsiteX40" fmla="*/ 4743822 w 6096000"/>
              <a:gd name="connsiteY40" fmla="*/ 246038 h 6858000"/>
              <a:gd name="connsiteX41" fmla="*/ 4433948 w 6096000"/>
              <a:gd name="connsiteY41" fmla="*/ 224855 h 6858000"/>
              <a:gd name="connsiteX42" fmla="*/ 2046507 w 6096000"/>
              <a:gd name="connsiteY42" fmla="*/ 1502908 h 6858000"/>
              <a:gd name="connsiteX43" fmla="*/ 1525352 w 6096000"/>
              <a:gd name="connsiteY43" fmla="*/ 2583250 h 6858000"/>
              <a:gd name="connsiteX44" fmla="*/ 1807058 w 6096000"/>
              <a:gd name="connsiteY44" fmla="*/ 3261114 h 6858000"/>
              <a:gd name="connsiteX45" fmla="*/ 2145101 w 6096000"/>
              <a:gd name="connsiteY45" fmla="*/ 3529434 h 6858000"/>
              <a:gd name="connsiteX46" fmla="*/ 2454975 w 6096000"/>
              <a:gd name="connsiteY46" fmla="*/ 3684777 h 6858000"/>
              <a:gd name="connsiteX47" fmla="*/ 2454975 w 6096000"/>
              <a:gd name="connsiteY47" fmla="*/ 3663593 h 6858000"/>
              <a:gd name="connsiteX48" fmla="*/ 2335253 w 6096000"/>
              <a:gd name="connsiteY48" fmla="*/ 3077523 h 6858000"/>
              <a:gd name="connsiteX49" fmla="*/ 2384550 w 6096000"/>
              <a:gd name="connsiteY49" fmla="*/ 2717410 h 6858000"/>
              <a:gd name="connsiteX50" fmla="*/ 1821139 w 6096000"/>
              <a:gd name="connsiteY50" fmla="*/ 2992795 h 6858000"/>
              <a:gd name="connsiteX51" fmla="*/ 2257782 w 6096000"/>
              <a:gd name="connsiteY51" fmla="*/ 2505576 h 6858000"/>
              <a:gd name="connsiteX52" fmla="*/ 2518359 w 6096000"/>
              <a:gd name="connsiteY52" fmla="*/ 2392600 h 6858000"/>
              <a:gd name="connsiteX53" fmla="*/ 2546528 w 6096000"/>
              <a:gd name="connsiteY53" fmla="*/ 2343174 h 6858000"/>
              <a:gd name="connsiteX54" fmla="*/ 2722593 w 6096000"/>
              <a:gd name="connsiteY54" fmla="*/ 2117221 h 6858000"/>
              <a:gd name="connsiteX55" fmla="*/ 2462022 w 6096000"/>
              <a:gd name="connsiteY55" fmla="*/ 2138404 h 6858000"/>
              <a:gd name="connsiteX56" fmla="*/ 1835226 w 6096000"/>
              <a:gd name="connsiteY56" fmla="*/ 2159588 h 6858000"/>
              <a:gd name="connsiteX57" fmla="*/ 2476103 w 6096000"/>
              <a:gd name="connsiteY57" fmla="*/ 1961878 h 6858000"/>
              <a:gd name="connsiteX58" fmla="*/ 2870489 w 6096000"/>
              <a:gd name="connsiteY58" fmla="*/ 1975996 h 6858000"/>
              <a:gd name="connsiteX59" fmla="*/ 3166282 w 6096000"/>
              <a:gd name="connsiteY59" fmla="*/ 1785351 h 6858000"/>
              <a:gd name="connsiteX60" fmla="*/ 3271917 w 6096000"/>
              <a:gd name="connsiteY60" fmla="*/ 1728860 h 6858000"/>
              <a:gd name="connsiteX61" fmla="*/ 2983171 w 6096000"/>
              <a:gd name="connsiteY61" fmla="*/ 1707677 h 6858000"/>
              <a:gd name="connsiteX62" fmla="*/ 2384550 w 6096000"/>
              <a:gd name="connsiteY62" fmla="*/ 1608825 h 6858000"/>
              <a:gd name="connsiteX63" fmla="*/ 3039514 w 6096000"/>
              <a:gd name="connsiteY63" fmla="*/ 1531150 h 6858000"/>
              <a:gd name="connsiteX64" fmla="*/ 3532494 w 6096000"/>
              <a:gd name="connsiteY64" fmla="*/ 1637067 h 6858000"/>
              <a:gd name="connsiteX65" fmla="*/ 3969137 w 6096000"/>
              <a:gd name="connsiteY65" fmla="*/ 1573517 h 6858000"/>
              <a:gd name="connsiteX66" fmla="*/ 3955049 w 6096000"/>
              <a:gd name="connsiteY66" fmla="*/ 1573517 h 6858000"/>
              <a:gd name="connsiteX67" fmla="*/ 3307132 w 6096000"/>
              <a:gd name="connsiteY67" fmla="*/ 1354624 h 6858000"/>
              <a:gd name="connsiteX68" fmla="*/ 4046602 w 6096000"/>
              <a:gd name="connsiteY68" fmla="*/ 1411115 h 6858000"/>
              <a:gd name="connsiteX69" fmla="*/ 4511419 w 6096000"/>
              <a:gd name="connsiteY69" fmla="*/ 1608825 h 6858000"/>
              <a:gd name="connsiteX70" fmla="*/ 4771991 w 6096000"/>
              <a:gd name="connsiteY70" fmla="*/ 1672375 h 6858000"/>
              <a:gd name="connsiteX71" fmla="*/ 4793119 w 6096000"/>
              <a:gd name="connsiteY71" fmla="*/ 1672375 h 6858000"/>
              <a:gd name="connsiteX72" fmla="*/ 4842416 w 6096000"/>
              <a:gd name="connsiteY72" fmla="*/ 1686493 h 6858000"/>
              <a:gd name="connsiteX73" fmla="*/ 4905800 w 6096000"/>
              <a:gd name="connsiteY73" fmla="*/ 1707677 h 6858000"/>
              <a:gd name="connsiteX74" fmla="*/ 4687485 w 6096000"/>
              <a:gd name="connsiteY74" fmla="*/ 1524091 h 6858000"/>
              <a:gd name="connsiteX75" fmla="*/ 4194499 w 6096000"/>
              <a:gd name="connsiteY75" fmla="*/ 1079245 h 6858000"/>
              <a:gd name="connsiteX76" fmla="*/ 4842416 w 6096000"/>
              <a:gd name="connsiteY76" fmla="*/ 1418174 h 6858000"/>
              <a:gd name="connsiteX77" fmla="*/ 5018481 w 6096000"/>
              <a:gd name="connsiteY77" fmla="*/ 1587641 h 6858000"/>
              <a:gd name="connsiteX78" fmla="*/ 4912847 w 6096000"/>
              <a:gd name="connsiteY78" fmla="*/ 1022754 h 6858000"/>
              <a:gd name="connsiteX79" fmla="*/ 5764998 w 6096000"/>
              <a:gd name="connsiteY79" fmla="*/ 2088973 h 6858000"/>
              <a:gd name="connsiteX80" fmla="*/ 6053744 w 6096000"/>
              <a:gd name="connsiteY80" fmla="*/ 3352907 h 6858000"/>
              <a:gd name="connsiteX81" fmla="*/ 4941015 w 6096000"/>
              <a:gd name="connsiteY81" fmla="*/ 2540884 h 6858000"/>
              <a:gd name="connsiteX82" fmla="*/ 4842416 w 6096000"/>
              <a:gd name="connsiteY82" fmla="*/ 2590310 h 6858000"/>
              <a:gd name="connsiteX83" fmla="*/ 4567757 w 6096000"/>
              <a:gd name="connsiteY83" fmla="*/ 2675044 h 6858000"/>
              <a:gd name="connsiteX84" fmla="*/ 4884672 w 6096000"/>
              <a:gd name="connsiteY84" fmla="*/ 2491458 h 6858000"/>
              <a:gd name="connsiteX85" fmla="*/ 4884672 w 6096000"/>
              <a:gd name="connsiteY85" fmla="*/ 2399665 h 6858000"/>
              <a:gd name="connsiteX86" fmla="*/ 4877631 w 6096000"/>
              <a:gd name="connsiteY86" fmla="*/ 2378481 h 6858000"/>
              <a:gd name="connsiteX87" fmla="*/ 4863550 w 6096000"/>
              <a:gd name="connsiteY87" fmla="*/ 2364357 h 6858000"/>
              <a:gd name="connsiteX88" fmla="*/ 4743822 w 6096000"/>
              <a:gd name="connsiteY88" fmla="*/ 2378481 h 6858000"/>
              <a:gd name="connsiteX89" fmla="*/ 4455076 w 6096000"/>
              <a:gd name="connsiteY89" fmla="*/ 2371416 h 6858000"/>
              <a:gd name="connsiteX90" fmla="*/ 4828334 w 6096000"/>
              <a:gd name="connsiteY90" fmla="*/ 2300807 h 6858000"/>
              <a:gd name="connsiteX91" fmla="*/ 4687485 w 6096000"/>
              <a:gd name="connsiteY91" fmla="*/ 2138404 h 6858000"/>
              <a:gd name="connsiteX92" fmla="*/ 4412820 w 6096000"/>
              <a:gd name="connsiteY92" fmla="*/ 1947754 h 6858000"/>
              <a:gd name="connsiteX93" fmla="*/ 3124026 w 6096000"/>
              <a:gd name="connsiteY93" fmla="*/ 2371416 h 6858000"/>
              <a:gd name="connsiteX94" fmla="*/ 4863550 w 6096000"/>
              <a:gd name="connsiteY94" fmla="*/ 4581534 h 6858000"/>
              <a:gd name="connsiteX95" fmla="*/ 4926928 w 6096000"/>
              <a:gd name="connsiteY95" fmla="*/ 4623901 h 6858000"/>
              <a:gd name="connsiteX96" fmla="*/ 5166378 w 6096000"/>
              <a:gd name="connsiteY96" fmla="*/ 4567410 h 6858000"/>
              <a:gd name="connsiteX97" fmla="*/ 5673445 w 6096000"/>
              <a:gd name="connsiteY97" fmla="*/ 4652143 h 6858000"/>
              <a:gd name="connsiteX98" fmla="*/ 5208634 w 6096000"/>
              <a:gd name="connsiteY98" fmla="*/ 4743936 h 6858000"/>
              <a:gd name="connsiteX99" fmla="*/ 5095953 w 6096000"/>
              <a:gd name="connsiteY99" fmla="*/ 4758061 h 6858000"/>
              <a:gd name="connsiteX100" fmla="*/ 5321315 w 6096000"/>
              <a:gd name="connsiteY100" fmla="*/ 5005197 h 6858000"/>
              <a:gd name="connsiteX101" fmla="*/ 5560764 w 6096000"/>
              <a:gd name="connsiteY101" fmla="*/ 4998137 h 6858000"/>
              <a:gd name="connsiteX102" fmla="*/ 6011488 w 6096000"/>
              <a:gd name="connsiteY102" fmla="*/ 5188782 h 6858000"/>
              <a:gd name="connsiteX103" fmla="*/ 5574851 w 6096000"/>
              <a:gd name="connsiteY103" fmla="*/ 5181723 h 6858000"/>
              <a:gd name="connsiteX104" fmla="*/ 5412868 w 6096000"/>
              <a:gd name="connsiteY104" fmla="*/ 5160540 h 6858000"/>
              <a:gd name="connsiteX105" fmla="*/ 5483298 w 6096000"/>
              <a:gd name="connsiteY105" fmla="*/ 5379433 h 6858000"/>
              <a:gd name="connsiteX106" fmla="*/ 5793166 w 6096000"/>
              <a:gd name="connsiteY106" fmla="*/ 5541835 h 6858000"/>
              <a:gd name="connsiteX107" fmla="*/ 6096000 w 6096000"/>
              <a:gd name="connsiteY107" fmla="*/ 5986687 h 6858000"/>
              <a:gd name="connsiteX108" fmla="*/ 5687532 w 6096000"/>
              <a:gd name="connsiteY108" fmla="*/ 5746610 h 6858000"/>
              <a:gd name="connsiteX109" fmla="*/ 5518508 w 6096000"/>
              <a:gd name="connsiteY109" fmla="*/ 5612451 h 6858000"/>
              <a:gd name="connsiteX110" fmla="*/ 5532595 w 6096000"/>
              <a:gd name="connsiteY110" fmla="*/ 5810161 h 6858000"/>
              <a:gd name="connsiteX111" fmla="*/ 5673445 w 6096000"/>
              <a:gd name="connsiteY111" fmla="*/ 5965504 h 6858000"/>
              <a:gd name="connsiteX112" fmla="*/ 5884725 w 6096000"/>
              <a:gd name="connsiteY112" fmla="*/ 6530385 h 6858000"/>
              <a:gd name="connsiteX113" fmla="*/ 5532595 w 6096000"/>
              <a:gd name="connsiteY113" fmla="*/ 6113782 h 6858000"/>
              <a:gd name="connsiteX114" fmla="*/ 5504420 w 6096000"/>
              <a:gd name="connsiteY114" fmla="*/ 6085539 h 6858000"/>
              <a:gd name="connsiteX115" fmla="*/ 5469211 w 6096000"/>
              <a:gd name="connsiteY115" fmla="*/ 6212640 h 6858000"/>
              <a:gd name="connsiteX116" fmla="*/ 5384699 w 6096000"/>
              <a:gd name="connsiteY116" fmla="*/ 6431533 h 6858000"/>
              <a:gd name="connsiteX117" fmla="*/ 5078236 w 6096000"/>
              <a:gd name="connsiteY117" fmla="*/ 6848687 h 6858000"/>
              <a:gd name="connsiteX118" fmla="*/ 5068665 w 6096000"/>
              <a:gd name="connsiteY118" fmla="*/ 6858000 h 6858000"/>
              <a:gd name="connsiteX119" fmla="*/ 4219826 w 6096000"/>
              <a:gd name="connsiteY119" fmla="*/ 6858000 h 6858000"/>
              <a:gd name="connsiteX120" fmla="*/ 4312462 w 6096000"/>
              <a:gd name="connsiteY120" fmla="*/ 6813714 h 6858000"/>
              <a:gd name="connsiteX121" fmla="*/ 4884672 w 6096000"/>
              <a:gd name="connsiteY121" fmla="*/ 6000806 h 6858000"/>
              <a:gd name="connsiteX122" fmla="*/ 4088858 w 6096000"/>
              <a:gd name="connsiteY122" fmla="*/ 4892220 h 6858000"/>
              <a:gd name="connsiteX123" fmla="*/ 2462022 w 6096000"/>
              <a:gd name="connsiteY123" fmla="*/ 4059013 h 6858000"/>
              <a:gd name="connsiteX124" fmla="*/ 1194350 w 6096000"/>
              <a:gd name="connsiteY124" fmla="*/ 2773902 h 6858000"/>
              <a:gd name="connsiteX125" fmla="*/ 1546480 w 6096000"/>
              <a:gd name="connsiteY125" fmla="*/ 1368748 h 6858000"/>
              <a:gd name="connsiteX126" fmla="*/ 468961 w 6096000"/>
              <a:gd name="connsiteY126" fmla="*/ 2900996 h 6858000"/>
              <a:gd name="connsiteX127" fmla="*/ 1835226 w 6096000"/>
              <a:gd name="connsiteY127" fmla="*/ 747370 h 6858000"/>
              <a:gd name="connsiteX128" fmla="*/ 221480 w 6096000"/>
              <a:gd name="connsiteY128" fmla="*/ 1289296 h 6858000"/>
              <a:gd name="connsiteX129" fmla="*/ 0 w 6096000"/>
              <a:gd name="connsiteY129" fmla="*/ 1421043 h 6858000"/>
              <a:gd name="connsiteX130" fmla="*/ 0 w 6096000"/>
              <a:gd name="connsiteY130" fmla="*/ 951463 h 6858000"/>
              <a:gd name="connsiteX131" fmla="*/ 157329 w 6096000"/>
              <a:gd name="connsiteY131" fmla="*/ 841815 h 6858000"/>
              <a:gd name="connsiteX132" fmla="*/ 1539440 w 6096000"/>
              <a:gd name="connsiteY132" fmla="*/ 295464 h 6858000"/>
              <a:gd name="connsiteX133" fmla="*/ 349421 w 6096000"/>
              <a:gd name="connsiteY133" fmla="*/ 368275 h 6858000"/>
              <a:gd name="connsiteX134" fmla="*/ 0 w 6096000"/>
              <a:gd name="connsiteY134" fmla="*/ 418530 h 6858000"/>
              <a:gd name="connsiteX135" fmla="*/ 0 w 6096000"/>
              <a:gd name="connsiteY135" fmla="*/ 59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6096000" h="6858000">
                <a:moveTo>
                  <a:pt x="0" y="6790911"/>
                </a:moveTo>
                <a:lnTo>
                  <a:pt x="58580" y="6858000"/>
                </a:lnTo>
                <a:lnTo>
                  <a:pt x="0" y="6858000"/>
                </a:lnTo>
                <a:close/>
                <a:moveTo>
                  <a:pt x="539386" y="6742220"/>
                </a:moveTo>
                <a:lnTo>
                  <a:pt x="607784" y="6858000"/>
                </a:lnTo>
                <a:lnTo>
                  <a:pt x="544005" y="6858000"/>
                </a:lnTo>
                <a:close/>
                <a:moveTo>
                  <a:pt x="940819" y="4666268"/>
                </a:moveTo>
                <a:lnTo>
                  <a:pt x="1025331" y="4666268"/>
                </a:lnTo>
                <a:cubicBezTo>
                  <a:pt x="1410344" y="4708634"/>
                  <a:pt x="1706137" y="4828670"/>
                  <a:pt x="1912692" y="5026380"/>
                </a:cubicBezTo>
                <a:cubicBezTo>
                  <a:pt x="2147072" y="5263492"/>
                  <a:pt x="2344126" y="5534905"/>
                  <a:pt x="2497231" y="5831344"/>
                </a:cubicBezTo>
                <a:cubicBezTo>
                  <a:pt x="2708512" y="6205581"/>
                  <a:pt x="2933874" y="6622184"/>
                  <a:pt x="3328260" y="6826953"/>
                </a:cubicBezTo>
                <a:lnTo>
                  <a:pt x="3398786" y="6858000"/>
                </a:lnTo>
                <a:lnTo>
                  <a:pt x="2503378" y="6858000"/>
                </a:lnTo>
                <a:lnTo>
                  <a:pt x="2402843" y="6750477"/>
                </a:lnTo>
                <a:cubicBezTo>
                  <a:pt x="2355815" y="6693892"/>
                  <a:pt x="2312081" y="6634554"/>
                  <a:pt x="2271869" y="6572752"/>
                </a:cubicBezTo>
                <a:cubicBezTo>
                  <a:pt x="2201444" y="6466835"/>
                  <a:pt x="2109891" y="6304433"/>
                  <a:pt x="1983123" y="6078480"/>
                </a:cubicBezTo>
                <a:cubicBezTo>
                  <a:pt x="1847762" y="5808786"/>
                  <a:pt x="1669375" y="5563112"/>
                  <a:pt x="1454927" y="5351190"/>
                </a:cubicBezTo>
                <a:cubicBezTo>
                  <a:pt x="1298019" y="5210235"/>
                  <a:pt x="1105614" y="5115003"/>
                  <a:pt x="898563" y="5075806"/>
                </a:cubicBezTo>
                <a:lnTo>
                  <a:pt x="715451" y="5047563"/>
                </a:lnTo>
                <a:cubicBezTo>
                  <a:pt x="571644" y="5035814"/>
                  <a:pt x="426921" y="5045329"/>
                  <a:pt x="285855" y="5075806"/>
                </a:cubicBezTo>
                <a:lnTo>
                  <a:pt x="250640" y="5075806"/>
                </a:lnTo>
                <a:cubicBezTo>
                  <a:pt x="171623" y="5093688"/>
                  <a:pt x="96021" y="5122865"/>
                  <a:pt x="26035" y="5162110"/>
                </a:cubicBezTo>
                <a:lnTo>
                  <a:pt x="0" y="5179278"/>
                </a:lnTo>
                <a:lnTo>
                  <a:pt x="0" y="4899333"/>
                </a:lnTo>
                <a:lnTo>
                  <a:pt x="613" y="4898886"/>
                </a:lnTo>
                <a:cubicBezTo>
                  <a:pt x="100072" y="4835968"/>
                  <a:pt x="207754" y="4786125"/>
                  <a:pt x="321071" y="4750995"/>
                </a:cubicBezTo>
                <a:cubicBezTo>
                  <a:pt x="521291" y="4687322"/>
                  <a:pt x="730944" y="4658659"/>
                  <a:pt x="940819" y="4666268"/>
                </a:cubicBezTo>
                <a:close/>
                <a:moveTo>
                  <a:pt x="5279059" y="2067789"/>
                </a:moveTo>
                <a:cubicBezTo>
                  <a:pt x="5279059" y="2096038"/>
                  <a:pt x="5300187" y="2124280"/>
                  <a:pt x="5300187" y="2152523"/>
                </a:cubicBezTo>
                <a:lnTo>
                  <a:pt x="5215680" y="2124280"/>
                </a:lnTo>
                <a:cubicBezTo>
                  <a:pt x="5257930" y="2152523"/>
                  <a:pt x="5300187" y="2159588"/>
                  <a:pt x="5300187" y="2209014"/>
                </a:cubicBezTo>
                <a:cubicBezTo>
                  <a:pt x="5270326" y="2204429"/>
                  <a:pt x="5239906" y="2212061"/>
                  <a:pt x="5215680" y="2230198"/>
                </a:cubicBezTo>
                <a:cubicBezTo>
                  <a:pt x="5274269" y="2247117"/>
                  <a:pt x="5327585" y="2278705"/>
                  <a:pt x="5370611" y="2321990"/>
                </a:cubicBezTo>
                <a:lnTo>
                  <a:pt x="5391745" y="2343174"/>
                </a:lnTo>
                <a:cubicBezTo>
                  <a:pt x="5445825" y="2398115"/>
                  <a:pt x="5510481" y="2441371"/>
                  <a:pt x="5581892" y="2470274"/>
                </a:cubicBezTo>
                <a:cubicBezTo>
                  <a:pt x="5560764" y="2378481"/>
                  <a:pt x="5560764" y="2279624"/>
                  <a:pt x="5490339" y="2209014"/>
                </a:cubicBezTo>
                <a:cubicBezTo>
                  <a:pt x="5458151" y="2179239"/>
                  <a:pt x="5422732" y="2153184"/>
                  <a:pt x="5384699" y="2131339"/>
                </a:cubicBezTo>
                <a:close/>
                <a:moveTo>
                  <a:pt x="34281" y="0"/>
                </a:moveTo>
                <a:lnTo>
                  <a:pt x="3303417" y="0"/>
                </a:lnTo>
                <a:lnTo>
                  <a:pt x="3715604" y="58056"/>
                </a:lnTo>
                <a:cubicBezTo>
                  <a:pt x="4042588" y="108733"/>
                  <a:pt x="4385090" y="171014"/>
                  <a:pt x="4743822" y="246038"/>
                </a:cubicBezTo>
                <a:cubicBezTo>
                  <a:pt x="4641985" y="224668"/>
                  <a:pt x="4537687" y="217538"/>
                  <a:pt x="4433948" y="224855"/>
                </a:cubicBezTo>
                <a:cubicBezTo>
                  <a:pt x="3553622" y="281340"/>
                  <a:pt x="2623999" y="867411"/>
                  <a:pt x="2046507" y="1502908"/>
                </a:cubicBezTo>
                <a:cubicBezTo>
                  <a:pt x="1778889" y="1792411"/>
                  <a:pt x="1525352" y="2173706"/>
                  <a:pt x="1525352" y="2583250"/>
                </a:cubicBezTo>
                <a:cubicBezTo>
                  <a:pt x="1531763" y="2836504"/>
                  <a:pt x="1632188" y="3078230"/>
                  <a:pt x="1807058" y="3261114"/>
                </a:cubicBezTo>
                <a:cubicBezTo>
                  <a:pt x="1906497" y="3366119"/>
                  <a:pt x="2020310" y="3456455"/>
                  <a:pt x="2145101" y="3529434"/>
                </a:cubicBezTo>
                <a:cubicBezTo>
                  <a:pt x="2208485" y="3564741"/>
                  <a:pt x="2433847" y="3642410"/>
                  <a:pt x="2454975" y="3684777"/>
                </a:cubicBezTo>
                <a:lnTo>
                  <a:pt x="2454975" y="3663593"/>
                </a:lnTo>
                <a:cubicBezTo>
                  <a:pt x="2368847" y="3480657"/>
                  <a:pt x="2327787" y="3279672"/>
                  <a:pt x="2335253" y="3077523"/>
                </a:cubicBezTo>
                <a:cubicBezTo>
                  <a:pt x="2334267" y="2955738"/>
                  <a:pt x="2350886" y="2834440"/>
                  <a:pt x="2384550" y="2717410"/>
                </a:cubicBezTo>
                <a:cubicBezTo>
                  <a:pt x="2194398" y="2802144"/>
                  <a:pt x="1877483" y="2816268"/>
                  <a:pt x="1821139" y="2992795"/>
                </a:cubicBezTo>
                <a:cubicBezTo>
                  <a:pt x="1891570" y="2780960"/>
                  <a:pt x="2053548" y="2625617"/>
                  <a:pt x="2257782" y="2505576"/>
                </a:cubicBezTo>
                <a:cubicBezTo>
                  <a:pt x="2340532" y="2459086"/>
                  <a:pt x="2427862" y="2421229"/>
                  <a:pt x="2518359" y="2392600"/>
                </a:cubicBezTo>
                <a:cubicBezTo>
                  <a:pt x="2530335" y="2377756"/>
                  <a:pt x="2539837" y="2361065"/>
                  <a:pt x="2546528" y="2343174"/>
                </a:cubicBezTo>
                <a:cubicBezTo>
                  <a:pt x="2599068" y="2263213"/>
                  <a:pt x="2657943" y="2187649"/>
                  <a:pt x="2722593" y="2117221"/>
                </a:cubicBezTo>
                <a:lnTo>
                  <a:pt x="2462022" y="2138404"/>
                </a:lnTo>
                <a:cubicBezTo>
                  <a:pt x="2250741" y="2152523"/>
                  <a:pt x="2039460" y="2053671"/>
                  <a:pt x="1835226" y="2159588"/>
                </a:cubicBezTo>
                <a:cubicBezTo>
                  <a:pt x="2033616" y="2051606"/>
                  <a:pt x="2251517" y="1984395"/>
                  <a:pt x="2476103" y="1961878"/>
                </a:cubicBezTo>
                <a:cubicBezTo>
                  <a:pt x="2607590" y="1948812"/>
                  <a:pt x="2740274" y="1953567"/>
                  <a:pt x="2870489" y="1975996"/>
                </a:cubicBezTo>
                <a:cubicBezTo>
                  <a:pt x="2963664" y="1904340"/>
                  <a:pt x="3062614" y="1840573"/>
                  <a:pt x="3166282" y="1785351"/>
                </a:cubicBezTo>
                <a:lnTo>
                  <a:pt x="3271917" y="1728860"/>
                </a:lnTo>
                <a:cubicBezTo>
                  <a:pt x="3166282" y="1728860"/>
                  <a:pt x="3060642" y="1714736"/>
                  <a:pt x="2983171" y="1707677"/>
                </a:cubicBezTo>
                <a:cubicBezTo>
                  <a:pt x="2778937" y="1693553"/>
                  <a:pt x="2588784" y="1587641"/>
                  <a:pt x="2384550" y="1608825"/>
                </a:cubicBezTo>
                <a:cubicBezTo>
                  <a:pt x="2602871" y="1566458"/>
                  <a:pt x="2814152" y="1517026"/>
                  <a:pt x="3039514" y="1531150"/>
                </a:cubicBezTo>
                <a:cubicBezTo>
                  <a:pt x="3206561" y="1552152"/>
                  <a:pt x="3371502" y="1587589"/>
                  <a:pt x="3532494" y="1637067"/>
                </a:cubicBezTo>
                <a:cubicBezTo>
                  <a:pt x="3675601" y="1601614"/>
                  <a:pt x="3821876" y="1580331"/>
                  <a:pt x="3969137" y="1573517"/>
                </a:cubicBezTo>
                <a:lnTo>
                  <a:pt x="3955049" y="1573517"/>
                </a:lnTo>
                <a:cubicBezTo>
                  <a:pt x="3736728" y="1502908"/>
                  <a:pt x="3560669" y="1368748"/>
                  <a:pt x="3307132" y="1354624"/>
                </a:cubicBezTo>
                <a:cubicBezTo>
                  <a:pt x="3560669" y="1368748"/>
                  <a:pt x="3807159" y="1340500"/>
                  <a:pt x="4046602" y="1411115"/>
                </a:cubicBezTo>
                <a:cubicBezTo>
                  <a:pt x="4208446" y="1459295"/>
                  <a:pt x="4364369" y="1525618"/>
                  <a:pt x="4511419" y="1608825"/>
                </a:cubicBezTo>
                <a:lnTo>
                  <a:pt x="4771991" y="1672375"/>
                </a:lnTo>
                <a:lnTo>
                  <a:pt x="4793119" y="1672375"/>
                </a:lnTo>
                <a:lnTo>
                  <a:pt x="4842416" y="1686493"/>
                </a:lnTo>
                <a:cubicBezTo>
                  <a:pt x="4860942" y="1699816"/>
                  <a:pt x="4883056" y="1707203"/>
                  <a:pt x="4905800" y="1707677"/>
                </a:cubicBezTo>
                <a:cubicBezTo>
                  <a:pt x="4829034" y="1651455"/>
                  <a:pt x="4756078" y="1590127"/>
                  <a:pt x="4687485" y="1524091"/>
                </a:cubicBezTo>
                <a:cubicBezTo>
                  <a:pt x="4518460" y="1382866"/>
                  <a:pt x="4300139" y="1121606"/>
                  <a:pt x="4194499" y="1079245"/>
                </a:cubicBezTo>
                <a:cubicBezTo>
                  <a:pt x="4426907" y="1178097"/>
                  <a:pt x="4652269" y="1262831"/>
                  <a:pt x="4842416" y="1418174"/>
                </a:cubicBezTo>
                <a:cubicBezTo>
                  <a:pt x="4906156" y="1469103"/>
                  <a:pt x="4965101" y="1525834"/>
                  <a:pt x="5018481" y="1587641"/>
                </a:cubicBezTo>
                <a:cubicBezTo>
                  <a:pt x="4990312" y="1411115"/>
                  <a:pt x="4891719" y="1100429"/>
                  <a:pt x="4912847" y="1022754"/>
                </a:cubicBezTo>
                <a:lnTo>
                  <a:pt x="5764998" y="2088973"/>
                </a:lnTo>
                <a:lnTo>
                  <a:pt x="6053744" y="3352907"/>
                </a:lnTo>
                <a:lnTo>
                  <a:pt x="4941015" y="2540884"/>
                </a:lnTo>
                <a:lnTo>
                  <a:pt x="4842416" y="2590310"/>
                </a:lnTo>
                <a:cubicBezTo>
                  <a:pt x="4755652" y="2632244"/>
                  <a:pt x="4663043" y="2660808"/>
                  <a:pt x="4567757" y="2675044"/>
                </a:cubicBezTo>
                <a:cubicBezTo>
                  <a:pt x="4688960" y="2646035"/>
                  <a:pt x="4799104" y="2582239"/>
                  <a:pt x="4884672" y="2491458"/>
                </a:cubicBezTo>
                <a:lnTo>
                  <a:pt x="4884672" y="2399665"/>
                </a:lnTo>
                <a:cubicBezTo>
                  <a:pt x="4884672" y="2392600"/>
                  <a:pt x="4877631" y="2385541"/>
                  <a:pt x="4877631" y="2378481"/>
                </a:cubicBezTo>
                <a:lnTo>
                  <a:pt x="4863550" y="2364357"/>
                </a:lnTo>
                <a:lnTo>
                  <a:pt x="4743822" y="2378481"/>
                </a:lnTo>
                <a:cubicBezTo>
                  <a:pt x="4647970" y="2393799"/>
                  <a:pt x="4550082" y="2391407"/>
                  <a:pt x="4455076" y="2371416"/>
                </a:cubicBezTo>
                <a:cubicBezTo>
                  <a:pt x="4583746" y="2385792"/>
                  <a:pt x="4713752" y="2361199"/>
                  <a:pt x="4828334" y="2300807"/>
                </a:cubicBezTo>
                <a:cubicBezTo>
                  <a:pt x="4787274" y="2241801"/>
                  <a:pt x="4740089" y="2187351"/>
                  <a:pt x="4687485" y="2138404"/>
                </a:cubicBezTo>
                <a:cubicBezTo>
                  <a:pt x="4609097" y="2057589"/>
                  <a:pt x="4515853" y="1992834"/>
                  <a:pt x="4412820" y="1947754"/>
                </a:cubicBezTo>
                <a:cubicBezTo>
                  <a:pt x="3969137" y="1735920"/>
                  <a:pt x="3356429" y="1947754"/>
                  <a:pt x="3124026" y="2371416"/>
                </a:cubicBezTo>
                <a:cubicBezTo>
                  <a:pt x="2504278" y="3508250"/>
                  <a:pt x="4145202" y="4157865"/>
                  <a:pt x="4863550" y="4581534"/>
                </a:cubicBezTo>
                <a:lnTo>
                  <a:pt x="4926928" y="4623901"/>
                </a:lnTo>
                <a:cubicBezTo>
                  <a:pt x="5003834" y="4594354"/>
                  <a:pt x="5084403" y="4575352"/>
                  <a:pt x="5166378" y="4567410"/>
                </a:cubicBezTo>
                <a:cubicBezTo>
                  <a:pt x="5339905" y="4549858"/>
                  <a:pt x="5514990" y="4579113"/>
                  <a:pt x="5673445" y="4652143"/>
                </a:cubicBezTo>
                <a:cubicBezTo>
                  <a:pt x="5511467" y="4588593"/>
                  <a:pt x="5363571" y="4722753"/>
                  <a:pt x="5208634" y="4743936"/>
                </a:cubicBezTo>
                <a:lnTo>
                  <a:pt x="5095953" y="4758061"/>
                </a:lnTo>
                <a:cubicBezTo>
                  <a:pt x="5180115" y="4831682"/>
                  <a:pt x="5255679" y="4914591"/>
                  <a:pt x="5321315" y="5005197"/>
                </a:cubicBezTo>
                <a:cubicBezTo>
                  <a:pt x="5400478" y="4992254"/>
                  <a:pt x="5480971" y="4989879"/>
                  <a:pt x="5560764" y="4998137"/>
                </a:cubicBezTo>
                <a:cubicBezTo>
                  <a:pt x="5727461" y="5011700"/>
                  <a:pt x="5885425" y="5078526"/>
                  <a:pt x="6011488" y="5188782"/>
                </a:cubicBezTo>
                <a:cubicBezTo>
                  <a:pt x="5870638" y="5061688"/>
                  <a:pt x="5715701" y="5188782"/>
                  <a:pt x="5574851" y="5181723"/>
                </a:cubicBezTo>
                <a:lnTo>
                  <a:pt x="5412868" y="5160540"/>
                </a:lnTo>
                <a:cubicBezTo>
                  <a:pt x="5440546" y="5232073"/>
                  <a:pt x="5464066" y="5305162"/>
                  <a:pt x="5483298" y="5379433"/>
                </a:cubicBezTo>
                <a:cubicBezTo>
                  <a:pt x="5595273" y="5414899"/>
                  <a:pt x="5700208" y="5469881"/>
                  <a:pt x="5793166" y="5541835"/>
                </a:cubicBezTo>
                <a:cubicBezTo>
                  <a:pt x="5926976" y="5654818"/>
                  <a:pt x="6067831" y="5803096"/>
                  <a:pt x="6096000" y="5986687"/>
                </a:cubicBezTo>
                <a:cubicBezTo>
                  <a:pt x="6053744" y="5824279"/>
                  <a:pt x="5814300" y="5831344"/>
                  <a:pt x="5687532" y="5746610"/>
                </a:cubicBezTo>
                <a:lnTo>
                  <a:pt x="5518508" y="5612451"/>
                </a:lnTo>
                <a:cubicBezTo>
                  <a:pt x="5526680" y="5678054"/>
                  <a:pt x="5531399" y="5744055"/>
                  <a:pt x="5532595" y="5810161"/>
                </a:cubicBezTo>
                <a:cubicBezTo>
                  <a:pt x="5586681" y="5854984"/>
                  <a:pt x="5634076" y="5907282"/>
                  <a:pt x="5673445" y="5965504"/>
                </a:cubicBezTo>
                <a:cubicBezTo>
                  <a:pt x="5801689" y="6126649"/>
                  <a:pt x="5875637" y="6324423"/>
                  <a:pt x="5884725" y="6530385"/>
                </a:cubicBezTo>
                <a:cubicBezTo>
                  <a:pt x="5884725" y="6332675"/>
                  <a:pt x="5645276" y="6262066"/>
                  <a:pt x="5532595" y="6113782"/>
                </a:cubicBezTo>
                <a:lnTo>
                  <a:pt x="5504420" y="6085539"/>
                </a:lnTo>
                <a:cubicBezTo>
                  <a:pt x="5495974" y="6128754"/>
                  <a:pt x="5484208" y="6171250"/>
                  <a:pt x="5469211" y="6212640"/>
                </a:cubicBezTo>
                <a:cubicBezTo>
                  <a:pt x="5448433" y="6288256"/>
                  <a:pt x="5420124" y="6361585"/>
                  <a:pt x="5384699" y="6431533"/>
                </a:cubicBezTo>
                <a:cubicBezTo>
                  <a:pt x="5289624" y="6599233"/>
                  <a:pt x="5186186" y="6736482"/>
                  <a:pt x="5078236" y="6848687"/>
                </a:cubicBezTo>
                <a:lnTo>
                  <a:pt x="5068665" y="6858000"/>
                </a:lnTo>
                <a:lnTo>
                  <a:pt x="4219826" y="6858000"/>
                </a:lnTo>
                <a:lnTo>
                  <a:pt x="4312462" y="6813714"/>
                </a:lnTo>
                <a:cubicBezTo>
                  <a:pt x="4602970" y="6653957"/>
                  <a:pt x="4824811" y="6360921"/>
                  <a:pt x="4884672" y="6000806"/>
                </a:cubicBezTo>
                <a:cubicBezTo>
                  <a:pt x="4976225" y="5450043"/>
                  <a:pt x="4624095" y="5174664"/>
                  <a:pt x="4088858" y="4892220"/>
                </a:cubicBezTo>
                <a:cubicBezTo>
                  <a:pt x="3553622" y="4609777"/>
                  <a:pt x="2947961" y="4320274"/>
                  <a:pt x="2462022" y="4059013"/>
                </a:cubicBezTo>
                <a:cubicBezTo>
                  <a:pt x="1976082" y="3797753"/>
                  <a:pt x="1285903" y="3367031"/>
                  <a:pt x="1194350" y="2773902"/>
                </a:cubicBezTo>
                <a:cubicBezTo>
                  <a:pt x="1123925" y="2350233"/>
                  <a:pt x="1278862" y="1707677"/>
                  <a:pt x="1546480" y="1368748"/>
                </a:cubicBezTo>
                <a:cubicBezTo>
                  <a:pt x="1180263" y="1757103"/>
                  <a:pt x="743626" y="2110156"/>
                  <a:pt x="468961" y="2900996"/>
                </a:cubicBezTo>
                <a:cubicBezTo>
                  <a:pt x="525304" y="2110156"/>
                  <a:pt x="1278862" y="923896"/>
                  <a:pt x="1835226" y="747370"/>
                </a:cubicBezTo>
                <a:cubicBezTo>
                  <a:pt x="1342243" y="756198"/>
                  <a:pt x="785988" y="971892"/>
                  <a:pt x="221480" y="1289296"/>
                </a:cubicBezTo>
                <a:lnTo>
                  <a:pt x="0" y="1421043"/>
                </a:lnTo>
                <a:lnTo>
                  <a:pt x="0" y="951463"/>
                </a:lnTo>
                <a:lnTo>
                  <a:pt x="157329" y="841815"/>
                </a:lnTo>
                <a:cubicBezTo>
                  <a:pt x="613338" y="537307"/>
                  <a:pt x="1109841" y="313118"/>
                  <a:pt x="1539440" y="295464"/>
                </a:cubicBezTo>
                <a:cubicBezTo>
                  <a:pt x="1119524" y="296788"/>
                  <a:pt x="722140" y="322439"/>
                  <a:pt x="349421" y="368275"/>
                </a:cubicBezTo>
                <a:lnTo>
                  <a:pt x="0" y="418530"/>
                </a:lnTo>
                <a:lnTo>
                  <a:pt x="0" y="5925"/>
                </a:lnTo>
                <a:close/>
              </a:path>
            </a:pathLst>
          </a:custGeom>
          <a:solidFill>
            <a:schemeClr val="accent4">
              <a:alpha val="7000"/>
            </a:schemeClr>
          </a:solidFill>
          <a:ln w="6350" cap="flat">
            <a:noFill/>
            <a:prstDash val="solid"/>
            <a:miter/>
          </a:ln>
        </p:spPr>
        <p:txBody>
          <a:bodyPr wrap="square" rtlCol="0" anchor="ctr">
            <a:noAutofit/>
          </a:bodyPr>
          <a:lstStyle/>
          <a:p>
            <a:endParaRPr lang="en-US">
              <a:latin typeface="Lucida Sans" panose="020B0602030504020204" pitchFamily="34" charset="0"/>
            </a:endParaRPr>
          </a:p>
        </p:txBody>
      </p:sp>
      <p:sp>
        <p:nvSpPr>
          <p:cNvPr id="11" name="Slide Number Placeholder 5">
            <a:extLst>
              <a:ext uri="{FF2B5EF4-FFF2-40B4-BE49-F238E27FC236}">
                <a16:creationId xmlns:a16="http://schemas.microsoft.com/office/drawing/2014/main" id="{3FB7024C-946D-B24A-A9AC-0F069982BB63}"/>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grpSp>
        <p:nvGrpSpPr>
          <p:cNvPr id="2" name="Group 1">
            <a:extLst>
              <a:ext uri="{FF2B5EF4-FFF2-40B4-BE49-F238E27FC236}">
                <a16:creationId xmlns:a16="http://schemas.microsoft.com/office/drawing/2014/main" id="{3DE14A1A-F745-EE1C-7AC0-BBFE4AE8EE55}"/>
              </a:ext>
            </a:extLst>
          </p:cNvPr>
          <p:cNvGrpSpPr/>
          <p:nvPr userDrawn="1"/>
        </p:nvGrpSpPr>
        <p:grpSpPr>
          <a:xfrm>
            <a:off x="9477" y="6266694"/>
            <a:ext cx="11466243" cy="522608"/>
            <a:chOff x="9477" y="6266694"/>
            <a:chExt cx="11466243" cy="522608"/>
          </a:xfrm>
        </p:grpSpPr>
        <p:cxnSp>
          <p:nvCxnSpPr>
            <p:cNvPr id="3" name="Straight Connector 2">
              <a:extLst>
                <a:ext uri="{FF2B5EF4-FFF2-40B4-BE49-F238E27FC236}">
                  <a16:creationId xmlns:a16="http://schemas.microsoft.com/office/drawing/2014/main" id="{629D4872-0554-4433-28F3-D7EFECB57D7A}"/>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0A726A4-2685-22F3-B7B9-65C30A7F4C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201664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 Oil &amp; Ga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730EDC7-AFF8-4B90-A27F-F647C6A645BC}"/>
              </a:ext>
            </a:extLst>
          </p:cNvPr>
          <p:cNvSpPr/>
          <p:nvPr userDrawn="1"/>
        </p:nvSpPr>
        <p:spPr>
          <a:xfrm>
            <a:off x="0" y="0"/>
            <a:ext cx="12192000" cy="6858000"/>
          </a:xfrm>
          <a:prstGeom prst="rect">
            <a:avLst/>
          </a:prstGeom>
          <a:solidFill>
            <a:schemeClr val="tx2">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A1258318-9845-4963-90AD-5D94C5C739A1}"/>
              </a:ext>
            </a:extLst>
          </p:cNvPr>
          <p:cNvPicPr>
            <a:picLocks noChangeAspect="1"/>
          </p:cNvPicPr>
          <p:nvPr userDrawn="1"/>
        </p:nvPicPr>
        <p:blipFill rotWithShape="1">
          <a:blip r:embed="rId3" cstate="email">
            <a:alphaModFix amt="18000"/>
            <a:extLst>
              <a:ext uri="{28A0092B-C50C-407E-A947-70E740481C1C}">
                <a14:useLocalDpi xmlns:a14="http://schemas.microsoft.com/office/drawing/2010/main"/>
              </a:ext>
              <a:ext uri="{96DAC541-7B7A-43D3-8B79-37D633B846F1}">
                <asvg:svgBlip xmlns:asvg="http://schemas.microsoft.com/office/drawing/2016/SVG/main" r:embed="rId4"/>
              </a:ext>
            </a:extLst>
          </a:blip>
          <a:srcRect l="7680" r="4177" b="5439"/>
          <a:stretch/>
        </p:blipFill>
        <p:spPr>
          <a:xfrm>
            <a:off x="0" y="-1"/>
            <a:ext cx="12192001" cy="6857999"/>
          </a:xfrm>
          <a:prstGeom prst="rect">
            <a:avLst/>
          </a:prstGeom>
        </p:spPr>
      </p:pic>
      <p:sp>
        <p:nvSpPr>
          <p:cNvPr id="22" name="Rectangle 21">
            <a:extLst>
              <a:ext uri="{FF2B5EF4-FFF2-40B4-BE49-F238E27FC236}">
                <a16:creationId xmlns:a16="http://schemas.microsoft.com/office/drawing/2014/main" id="{565AE934-72E6-487E-B985-46FEC83B9E16}"/>
              </a:ext>
            </a:extLst>
          </p:cNvPr>
          <p:cNvSpPr/>
          <p:nvPr userDrawn="1"/>
        </p:nvSpPr>
        <p:spPr>
          <a:xfrm>
            <a:off x="0" y="1"/>
            <a:ext cx="12192000" cy="6857999"/>
          </a:xfrm>
          <a:prstGeom prst="rect">
            <a:avLst/>
          </a:prstGeom>
          <a:gradFill>
            <a:gsLst>
              <a:gs pos="0">
                <a:schemeClr val="accent1">
                  <a:alpha val="16000"/>
                </a:schemeClr>
              </a:gs>
              <a:gs pos="100000">
                <a:schemeClr val="accent3">
                  <a:alpha val="1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A0D7797-5A0B-48BB-8C36-64C85CBA32AC}"/>
              </a:ext>
            </a:extLst>
          </p:cNvPr>
          <p:cNvSpPr/>
          <p:nvPr userDrawn="1"/>
        </p:nvSpPr>
        <p:spPr>
          <a:xfrm>
            <a:off x="1948927" y="1573357"/>
            <a:ext cx="8294145" cy="3711287"/>
          </a:xfrm>
          <a:prstGeom prst="rect">
            <a:avLst/>
          </a:prstGeom>
          <a:solidFill>
            <a:schemeClr val="tx1">
              <a:alpha val="88000"/>
            </a:schemeClr>
          </a:solidFill>
          <a:ln w="1143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Lucida Sans" panose="020B0602030504020204" pitchFamily="34" charset="0"/>
            </a:endParaRPr>
          </a:p>
        </p:txBody>
      </p:sp>
      <p:sp>
        <p:nvSpPr>
          <p:cNvPr id="6" name="Rectangle 5">
            <a:extLst>
              <a:ext uri="{FF2B5EF4-FFF2-40B4-BE49-F238E27FC236}">
                <a16:creationId xmlns:a16="http://schemas.microsoft.com/office/drawing/2014/main" id="{896109A1-9EC9-4F5A-B774-79C89E7AFB24}"/>
              </a:ext>
            </a:extLst>
          </p:cNvPr>
          <p:cNvSpPr/>
          <p:nvPr userDrawn="1"/>
        </p:nvSpPr>
        <p:spPr>
          <a:xfrm>
            <a:off x="2087336" y="1717562"/>
            <a:ext cx="8017329" cy="3422877"/>
          </a:xfrm>
          <a:prstGeom prst="rect">
            <a:avLst/>
          </a:prstGeom>
          <a:noFill/>
          <a:ln>
            <a:gradFill>
              <a:gsLst>
                <a:gs pos="0">
                  <a:schemeClr val="accent2"/>
                </a:gs>
                <a:gs pos="100000">
                  <a:schemeClr val="accent6"/>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17" name="Text Placeholder 16">
            <a:extLst>
              <a:ext uri="{FF2B5EF4-FFF2-40B4-BE49-F238E27FC236}">
                <a16:creationId xmlns:a16="http://schemas.microsoft.com/office/drawing/2014/main" id="{6C710833-EB10-449D-B77F-E1A6289BCF90}"/>
              </a:ext>
            </a:extLst>
          </p:cNvPr>
          <p:cNvSpPr>
            <a:spLocks noGrp="1"/>
          </p:cNvSpPr>
          <p:nvPr>
            <p:ph type="body" sz="quarter" idx="10" hasCustomPrompt="1"/>
          </p:nvPr>
        </p:nvSpPr>
        <p:spPr>
          <a:xfrm>
            <a:off x="2087334" y="1717561"/>
            <a:ext cx="8040189" cy="3422877"/>
          </a:xfrm>
          <a:prstGeom prst="rect">
            <a:avLst/>
          </a:prstGeom>
        </p:spPr>
        <p:txBody>
          <a:bodyPr lIns="91440" tIns="45720" rIns="91440" anchor="ctr">
            <a:normAutofit/>
          </a:bodyPr>
          <a:lstStyle>
            <a:lvl1pPr algn="ctr">
              <a:lnSpc>
                <a:spcPct val="100000"/>
              </a:lnSpc>
              <a:spcBef>
                <a:spcPts val="600"/>
              </a:spcBef>
              <a:spcAft>
                <a:spcPts val="0"/>
              </a:spcAft>
              <a:buNone/>
              <a:defRPr sz="4800">
                <a:gradFill>
                  <a:gsLst>
                    <a:gs pos="0">
                      <a:srgbClr val="2CBCB6"/>
                    </a:gs>
                    <a:gs pos="100000">
                      <a:srgbClr val="7AB042"/>
                    </a:gs>
                  </a:gsLst>
                  <a:lin ang="0" scaled="0"/>
                </a:gradFill>
                <a:latin typeface="Lucida Sans" panose="020B0602030504020204" pitchFamily="34" charset="0"/>
              </a:defRPr>
            </a:lvl1pPr>
          </a:lstStyle>
          <a:p>
            <a:pPr lvl="0"/>
            <a:r>
              <a:rPr lang="en-US"/>
              <a:t>Transition Title</a:t>
            </a:r>
          </a:p>
        </p:txBody>
      </p:sp>
      <p:sp>
        <p:nvSpPr>
          <p:cNvPr id="7" name="Rectangle 6">
            <a:extLst>
              <a:ext uri="{FF2B5EF4-FFF2-40B4-BE49-F238E27FC236}">
                <a16:creationId xmlns:a16="http://schemas.microsoft.com/office/drawing/2014/main" id="{C237AE43-DF87-4B9A-BA3C-1FD170CE8907}"/>
              </a:ext>
            </a:extLst>
          </p:cNvPr>
          <p:cNvSpPr/>
          <p:nvPr userDrawn="1"/>
        </p:nvSpPr>
        <p:spPr>
          <a:xfrm>
            <a:off x="2098763" y="1717561"/>
            <a:ext cx="8017329" cy="3422877"/>
          </a:xfrm>
          <a:prstGeom prst="rect">
            <a:avLst/>
          </a:prstGeom>
          <a:noFill/>
          <a:ln w="12700" cap="flat" cmpd="sng" algn="ctr">
            <a:gradFill>
              <a:gsLst>
                <a:gs pos="0">
                  <a:srgbClr val="2CBCB6"/>
                </a:gs>
                <a:gs pos="100000">
                  <a:srgbClr val="7AB042"/>
                </a:gs>
              </a:gsLst>
              <a:lin ang="270000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solidFill>
              <a:effectLst/>
              <a:uLnTx/>
              <a:uFillTx/>
              <a:latin typeface="Lucida Sans"/>
              <a:ea typeface="+mn-ea"/>
              <a:cs typeface="+mn-cs"/>
            </a:endParaRPr>
          </a:p>
        </p:txBody>
      </p:sp>
    </p:spTree>
    <p:extLst>
      <p:ext uri="{BB962C8B-B14F-4D97-AF65-F5344CB8AC3E}">
        <p14:creationId xmlns:p14="http://schemas.microsoft.com/office/powerpoint/2010/main" val="189103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_Content Left">
    <p:bg>
      <p:bgPr>
        <a:solidFill>
          <a:schemeClr val="tx1"/>
        </a:solidFill>
        <a:effectLst/>
      </p:bgPr>
    </p:bg>
    <p:spTree>
      <p:nvGrpSpPr>
        <p:cNvPr id="1" name=""/>
        <p:cNvGrpSpPr/>
        <p:nvPr/>
      </p:nvGrpSpPr>
      <p:grpSpPr>
        <a:xfrm>
          <a:off x="0" y="0"/>
          <a:ext cx="0" cy="0"/>
          <a:chOff x="0" y="0"/>
          <a:chExt cx="0" cy="0"/>
        </a:xfrm>
      </p:grpSpPr>
      <p:sp>
        <p:nvSpPr>
          <p:cNvPr id="29" name="Subtitle 2">
            <a:extLst>
              <a:ext uri="{FF2B5EF4-FFF2-40B4-BE49-F238E27FC236}">
                <a16:creationId xmlns:a16="http://schemas.microsoft.com/office/drawing/2014/main" id="{88562588-1A0E-4A19-A3CF-DF14543CDF52}"/>
              </a:ext>
            </a:extLst>
          </p:cNvPr>
          <p:cNvSpPr>
            <a:spLocks noGrp="1"/>
          </p:cNvSpPr>
          <p:nvPr>
            <p:ph type="subTitle" idx="13" hasCustomPrompt="1"/>
          </p:nvPr>
        </p:nvSpPr>
        <p:spPr>
          <a:xfrm>
            <a:off x="0" y="1417320"/>
            <a:ext cx="6217920" cy="415498"/>
          </a:xfrm>
          <a:prstGeom prst="rect">
            <a:avLst/>
          </a:prstGeom>
        </p:spPr>
        <p:txBody>
          <a:bodyPr wrap="square" lIns="585216" tIns="45720" bIns="0">
            <a:spAutoFit/>
          </a:bodyPr>
          <a:lstStyle>
            <a:lvl1pPr marL="0" indent="0" algn="l">
              <a:buNone/>
              <a:defRPr sz="2400" b="0" cap="none" spc="0" normalizeH="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02BE6340-08FF-4F19-86EC-A6F4FDAB2904}"/>
              </a:ext>
            </a:extLst>
          </p:cNvPr>
          <p:cNvSpPr>
            <a:spLocks noGrp="1"/>
          </p:cNvSpPr>
          <p:nvPr>
            <p:ph sz="quarter" idx="16"/>
          </p:nvPr>
        </p:nvSpPr>
        <p:spPr>
          <a:xfrm>
            <a:off x="457200" y="1920240"/>
            <a:ext cx="576072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6A683A93-8E91-B446-AAFC-FA195F6F9AD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sp>
        <p:nvSpPr>
          <p:cNvPr id="27" name="Title 1">
            <a:extLst>
              <a:ext uri="{FF2B5EF4-FFF2-40B4-BE49-F238E27FC236}">
                <a16:creationId xmlns:a16="http://schemas.microsoft.com/office/drawing/2014/main" id="{114F7733-1170-8C48-9BD4-D0605F8F32CD}"/>
              </a:ext>
            </a:extLst>
          </p:cNvPr>
          <p:cNvSpPr>
            <a:spLocks noGrp="1"/>
          </p:cNvSpPr>
          <p:nvPr>
            <p:ph type="title" hasCustomPrompt="1"/>
          </p:nvPr>
        </p:nvSpPr>
        <p:spPr>
          <a:xfrm>
            <a:off x="0" y="594360"/>
            <a:ext cx="6035040" cy="685800"/>
          </a:xfrm>
        </p:spPr>
        <p:txBody>
          <a:bodyPr>
            <a:spAutoFit/>
          </a:bodyPr>
          <a:lstStyle>
            <a:lvl1pPr>
              <a:defRPr>
                <a:latin typeface="Lucida Sans" panose="020B0602030504020204" pitchFamily="34" charset="0"/>
              </a:defRPr>
            </a:lvl1pPr>
          </a:lstStyle>
          <a:p>
            <a:r>
              <a:rPr lang="en-US"/>
              <a:t>Click to Edit Title</a:t>
            </a:r>
          </a:p>
        </p:txBody>
      </p:sp>
      <p:grpSp>
        <p:nvGrpSpPr>
          <p:cNvPr id="2" name="Group 1">
            <a:extLst>
              <a:ext uri="{FF2B5EF4-FFF2-40B4-BE49-F238E27FC236}">
                <a16:creationId xmlns:a16="http://schemas.microsoft.com/office/drawing/2014/main" id="{21A85DA4-F988-8079-89F4-B1AFD7E15358}"/>
              </a:ext>
            </a:extLst>
          </p:cNvPr>
          <p:cNvGrpSpPr/>
          <p:nvPr userDrawn="1"/>
        </p:nvGrpSpPr>
        <p:grpSpPr>
          <a:xfrm>
            <a:off x="9477" y="6266694"/>
            <a:ext cx="11466243" cy="522608"/>
            <a:chOff x="9477" y="6266694"/>
            <a:chExt cx="11466243" cy="522608"/>
          </a:xfrm>
        </p:grpSpPr>
        <p:cxnSp>
          <p:nvCxnSpPr>
            <p:cNvPr id="4" name="Straight Connector 3">
              <a:extLst>
                <a:ext uri="{FF2B5EF4-FFF2-40B4-BE49-F238E27FC236}">
                  <a16:creationId xmlns:a16="http://schemas.microsoft.com/office/drawing/2014/main" id="{B4B9B051-FE7C-2816-94EF-69B36C3ACC28}"/>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C63F1197-F5A6-87A7-C4AB-0E028F5ED8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256844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ht_Content Left, 3 Item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7D12BB-A3A6-4A17-B2C1-0E320E06C7B2}"/>
              </a:ext>
            </a:extLst>
          </p:cNvPr>
          <p:cNvSpPr/>
          <p:nvPr userDrawn="1"/>
        </p:nvSpPr>
        <p:spPr>
          <a:xfrm>
            <a:off x="6675120" y="0"/>
            <a:ext cx="553212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7" name="Oval 6">
            <a:extLst>
              <a:ext uri="{FF2B5EF4-FFF2-40B4-BE49-F238E27FC236}">
                <a16:creationId xmlns:a16="http://schemas.microsoft.com/office/drawing/2014/main" id="{AF9BDC54-A649-49A9-A4F9-0EEDEBD8AFD9}"/>
              </a:ext>
            </a:extLst>
          </p:cNvPr>
          <p:cNvSpPr>
            <a:spLocks noChangeAspect="1"/>
          </p:cNvSpPr>
          <p:nvPr userDrawn="1"/>
        </p:nvSpPr>
        <p:spPr>
          <a:xfrm>
            <a:off x="6172200" y="45720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0" name="Text Placeholder 29">
            <a:extLst>
              <a:ext uri="{FF2B5EF4-FFF2-40B4-BE49-F238E27FC236}">
                <a16:creationId xmlns:a16="http://schemas.microsoft.com/office/drawing/2014/main" id="{21BCCDC6-0BEE-4840-BF7F-F64AC5951397}"/>
              </a:ext>
            </a:extLst>
          </p:cNvPr>
          <p:cNvSpPr>
            <a:spLocks noGrp="1"/>
          </p:cNvSpPr>
          <p:nvPr>
            <p:ph type="body" sz="quarter" idx="15" hasCustomPrompt="1"/>
          </p:nvPr>
        </p:nvSpPr>
        <p:spPr>
          <a:xfrm>
            <a:off x="7315200" y="42592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1" name="Text Placeholder 29">
            <a:extLst>
              <a:ext uri="{FF2B5EF4-FFF2-40B4-BE49-F238E27FC236}">
                <a16:creationId xmlns:a16="http://schemas.microsoft.com/office/drawing/2014/main" id="{5BB36F84-1D6E-4E37-B419-6390A8091C34}"/>
              </a:ext>
            </a:extLst>
          </p:cNvPr>
          <p:cNvSpPr>
            <a:spLocks noGrp="1"/>
          </p:cNvSpPr>
          <p:nvPr>
            <p:ph type="body" sz="quarter" idx="16" hasCustomPrompt="1"/>
          </p:nvPr>
        </p:nvSpPr>
        <p:spPr>
          <a:xfrm>
            <a:off x="7315200" y="822960"/>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2" name="Text Placeholder 29">
            <a:extLst>
              <a:ext uri="{FF2B5EF4-FFF2-40B4-BE49-F238E27FC236}">
                <a16:creationId xmlns:a16="http://schemas.microsoft.com/office/drawing/2014/main" id="{F2B68944-827A-4EB3-AF74-B8736508C055}"/>
              </a:ext>
            </a:extLst>
          </p:cNvPr>
          <p:cNvSpPr>
            <a:spLocks noGrp="1"/>
          </p:cNvSpPr>
          <p:nvPr>
            <p:ph type="body" sz="quarter" idx="17" hasCustomPrompt="1"/>
          </p:nvPr>
        </p:nvSpPr>
        <p:spPr>
          <a:xfrm>
            <a:off x="7315200" y="2618773"/>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3" name="Text Placeholder 29">
            <a:extLst>
              <a:ext uri="{FF2B5EF4-FFF2-40B4-BE49-F238E27FC236}">
                <a16:creationId xmlns:a16="http://schemas.microsoft.com/office/drawing/2014/main" id="{2A299288-794B-43A2-A261-7BADA65586C4}"/>
              </a:ext>
            </a:extLst>
          </p:cNvPr>
          <p:cNvSpPr>
            <a:spLocks noGrp="1"/>
          </p:cNvSpPr>
          <p:nvPr>
            <p:ph type="body" sz="quarter" idx="18" hasCustomPrompt="1"/>
          </p:nvPr>
        </p:nvSpPr>
        <p:spPr>
          <a:xfrm>
            <a:off x="7315200" y="3017520"/>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4" name="Text Placeholder 29">
            <a:extLst>
              <a:ext uri="{FF2B5EF4-FFF2-40B4-BE49-F238E27FC236}">
                <a16:creationId xmlns:a16="http://schemas.microsoft.com/office/drawing/2014/main" id="{CA3FFFD3-E92B-4CE9-AC85-C42BB7D00951}"/>
              </a:ext>
            </a:extLst>
          </p:cNvPr>
          <p:cNvSpPr>
            <a:spLocks noGrp="1"/>
          </p:cNvSpPr>
          <p:nvPr>
            <p:ph type="body" sz="quarter" idx="19" hasCustomPrompt="1"/>
          </p:nvPr>
        </p:nvSpPr>
        <p:spPr>
          <a:xfrm>
            <a:off x="7315200" y="481504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5" name="Text Placeholder 29">
            <a:extLst>
              <a:ext uri="{FF2B5EF4-FFF2-40B4-BE49-F238E27FC236}">
                <a16:creationId xmlns:a16="http://schemas.microsoft.com/office/drawing/2014/main" id="{426C98C3-B558-4D64-9386-944A8873906A}"/>
              </a:ext>
            </a:extLst>
          </p:cNvPr>
          <p:cNvSpPr>
            <a:spLocks noGrp="1"/>
          </p:cNvSpPr>
          <p:nvPr>
            <p:ph type="body" sz="quarter" idx="20" hasCustomPrompt="1"/>
          </p:nvPr>
        </p:nvSpPr>
        <p:spPr>
          <a:xfrm>
            <a:off x="7315200" y="5212080"/>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7" name="Oval 36">
            <a:extLst>
              <a:ext uri="{FF2B5EF4-FFF2-40B4-BE49-F238E27FC236}">
                <a16:creationId xmlns:a16="http://schemas.microsoft.com/office/drawing/2014/main" id="{E26A7D65-0509-482F-B037-F1776B015339}"/>
              </a:ext>
            </a:extLst>
          </p:cNvPr>
          <p:cNvSpPr>
            <a:spLocks noChangeAspect="1"/>
          </p:cNvSpPr>
          <p:nvPr userDrawn="1"/>
        </p:nvSpPr>
        <p:spPr>
          <a:xfrm>
            <a:off x="6172200" y="265176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8" name="Oval 37">
            <a:extLst>
              <a:ext uri="{FF2B5EF4-FFF2-40B4-BE49-F238E27FC236}">
                <a16:creationId xmlns:a16="http://schemas.microsoft.com/office/drawing/2014/main" id="{167C48EB-7040-4356-AA37-A888EA96932B}"/>
              </a:ext>
            </a:extLst>
          </p:cNvPr>
          <p:cNvSpPr>
            <a:spLocks noChangeAspect="1"/>
          </p:cNvSpPr>
          <p:nvPr userDrawn="1"/>
        </p:nvSpPr>
        <p:spPr>
          <a:xfrm>
            <a:off x="6172200" y="484632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24" name="Subtitle 2">
            <a:extLst>
              <a:ext uri="{FF2B5EF4-FFF2-40B4-BE49-F238E27FC236}">
                <a16:creationId xmlns:a16="http://schemas.microsoft.com/office/drawing/2014/main" id="{5759B81D-50FC-44FB-AC40-27692DC63552}"/>
              </a:ext>
            </a:extLst>
          </p:cNvPr>
          <p:cNvSpPr>
            <a:spLocks noGrp="1"/>
          </p:cNvSpPr>
          <p:nvPr>
            <p:ph type="subTitle" idx="13" hasCustomPrompt="1"/>
          </p:nvPr>
        </p:nvSpPr>
        <p:spPr>
          <a:xfrm>
            <a:off x="0" y="1417320"/>
            <a:ext cx="6035040" cy="415498"/>
          </a:xfrm>
          <a:prstGeom prst="rect">
            <a:avLst/>
          </a:prstGeom>
        </p:spPr>
        <p:txBody>
          <a:bodyPr wrap="square" lIns="585216" tIns="45720" bIns="0">
            <a:spAutoFit/>
          </a:bodyPr>
          <a:lstStyle>
            <a:lvl1pPr marL="0" indent="0" algn="l">
              <a:buNone/>
              <a:defRPr sz="2400" b="0" cap="none" spc="0" normalizeH="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5" name="Title 1">
            <a:extLst>
              <a:ext uri="{FF2B5EF4-FFF2-40B4-BE49-F238E27FC236}">
                <a16:creationId xmlns:a16="http://schemas.microsoft.com/office/drawing/2014/main" id="{601A1945-2156-4631-880D-C51C36EC61E6}"/>
              </a:ext>
            </a:extLst>
          </p:cNvPr>
          <p:cNvSpPr>
            <a:spLocks noGrp="1"/>
          </p:cNvSpPr>
          <p:nvPr>
            <p:ph type="title" hasCustomPrompt="1"/>
          </p:nvPr>
        </p:nvSpPr>
        <p:spPr>
          <a:xfrm>
            <a:off x="0" y="594360"/>
            <a:ext cx="6035040" cy="685800"/>
          </a:xfrm>
        </p:spPr>
        <p:txBody>
          <a:bodyPr>
            <a:spAutoFit/>
          </a:bodyPr>
          <a:lstStyle>
            <a:lvl1pPr>
              <a:defRPr>
                <a:latin typeface="Lucida Sans" panose="020B0602030504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710B20D2-9516-4C18-B423-C100F1B35769}"/>
              </a:ext>
            </a:extLst>
          </p:cNvPr>
          <p:cNvSpPr>
            <a:spLocks noGrp="1"/>
          </p:cNvSpPr>
          <p:nvPr>
            <p:ph sz="quarter" idx="21"/>
          </p:nvPr>
        </p:nvSpPr>
        <p:spPr>
          <a:xfrm>
            <a:off x="457200" y="1920240"/>
            <a:ext cx="557784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Slide Number Placeholder 5">
            <a:extLst>
              <a:ext uri="{FF2B5EF4-FFF2-40B4-BE49-F238E27FC236}">
                <a16:creationId xmlns:a16="http://schemas.microsoft.com/office/drawing/2014/main" id="{0DCC930D-5519-394E-B8BD-4C211729ABD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grpSp>
        <p:nvGrpSpPr>
          <p:cNvPr id="2" name="Group 1">
            <a:extLst>
              <a:ext uri="{FF2B5EF4-FFF2-40B4-BE49-F238E27FC236}">
                <a16:creationId xmlns:a16="http://schemas.microsoft.com/office/drawing/2014/main" id="{6B6A21B4-46D3-A2C9-540A-B29C6705CDB9}"/>
              </a:ext>
            </a:extLst>
          </p:cNvPr>
          <p:cNvGrpSpPr/>
          <p:nvPr userDrawn="1"/>
        </p:nvGrpSpPr>
        <p:grpSpPr>
          <a:xfrm>
            <a:off x="9477" y="6266694"/>
            <a:ext cx="11466243" cy="522608"/>
            <a:chOff x="9477" y="6266694"/>
            <a:chExt cx="11466243" cy="522608"/>
          </a:xfrm>
        </p:grpSpPr>
        <p:cxnSp>
          <p:nvCxnSpPr>
            <p:cNvPr id="4" name="Straight Connector 3">
              <a:extLst>
                <a:ext uri="{FF2B5EF4-FFF2-40B4-BE49-F238E27FC236}">
                  <a16:creationId xmlns:a16="http://schemas.microsoft.com/office/drawing/2014/main" id="{777EE46C-54DC-0C44-D654-6D4BA86B6258}"/>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03E8D8EE-473D-6CD6-3B14-C0DDA7D92D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2132780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_Content Left, 4 Item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7D12BB-A3A6-4A17-B2C1-0E320E06C7B2}"/>
              </a:ext>
            </a:extLst>
          </p:cNvPr>
          <p:cNvSpPr/>
          <p:nvPr userDrawn="1"/>
        </p:nvSpPr>
        <p:spPr>
          <a:xfrm>
            <a:off x="6675120" y="0"/>
            <a:ext cx="553212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7" name="Oval 6">
            <a:extLst>
              <a:ext uri="{FF2B5EF4-FFF2-40B4-BE49-F238E27FC236}">
                <a16:creationId xmlns:a16="http://schemas.microsoft.com/office/drawing/2014/main" id="{AF9BDC54-A649-49A9-A4F9-0EEDEBD8AFD9}"/>
              </a:ext>
            </a:extLst>
          </p:cNvPr>
          <p:cNvSpPr>
            <a:spLocks noChangeAspect="1"/>
          </p:cNvSpPr>
          <p:nvPr userDrawn="1"/>
        </p:nvSpPr>
        <p:spPr>
          <a:xfrm>
            <a:off x="6172200" y="45720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0" name="Text Placeholder 29">
            <a:extLst>
              <a:ext uri="{FF2B5EF4-FFF2-40B4-BE49-F238E27FC236}">
                <a16:creationId xmlns:a16="http://schemas.microsoft.com/office/drawing/2014/main" id="{21BCCDC6-0BEE-4840-BF7F-F64AC5951397}"/>
              </a:ext>
            </a:extLst>
          </p:cNvPr>
          <p:cNvSpPr>
            <a:spLocks noGrp="1"/>
          </p:cNvSpPr>
          <p:nvPr>
            <p:ph type="body" sz="quarter" idx="15" hasCustomPrompt="1"/>
          </p:nvPr>
        </p:nvSpPr>
        <p:spPr>
          <a:xfrm>
            <a:off x="7315200" y="42592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1" name="Text Placeholder 29">
            <a:extLst>
              <a:ext uri="{FF2B5EF4-FFF2-40B4-BE49-F238E27FC236}">
                <a16:creationId xmlns:a16="http://schemas.microsoft.com/office/drawing/2014/main" id="{5BB36F84-1D6E-4E37-B419-6390A8091C34}"/>
              </a:ext>
            </a:extLst>
          </p:cNvPr>
          <p:cNvSpPr>
            <a:spLocks noGrp="1"/>
          </p:cNvSpPr>
          <p:nvPr>
            <p:ph type="body" sz="quarter" idx="16" hasCustomPrompt="1"/>
          </p:nvPr>
        </p:nvSpPr>
        <p:spPr>
          <a:xfrm>
            <a:off x="7315200" y="822960"/>
            <a:ext cx="4572000" cy="9144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2" name="Text Placeholder 29">
            <a:extLst>
              <a:ext uri="{FF2B5EF4-FFF2-40B4-BE49-F238E27FC236}">
                <a16:creationId xmlns:a16="http://schemas.microsoft.com/office/drawing/2014/main" id="{F2B68944-827A-4EB3-AF74-B8736508C055}"/>
              </a:ext>
            </a:extLst>
          </p:cNvPr>
          <p:cNvSpPr>
            <a:spLocks noGrp="1"/>
          </p:cNvSpPr>
          <p:nvPr>
            <p:ph type="body" sz="quarter" idx="17" hasCustomPrompt="1"/>
          </p:nvPr>
        </p:nvSpPr>
        <p:spPr>
          <a:xfrm>
            <a:off x="7315200" y="198040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3" name="Text Placeholder 29">
            <a:extLst>
              <a:ext uri="{FF2B5EF4-FFF2-40B4-BE49-F238E27FC236}">
                <a16:creationId xmlns:a16="http://schemas.microsoft.com/office/drawing/2014/main" id="{2A299288-794B-43A2-A261-7BADA65586C4}"/>
              </a:ext>
            </a:extLst>
          </p:cNvPr>
          <p:cNvSpPr>
            <a:spLocks noGrp="1"/>
          </p:cNvSpPr>
          <p:nvPr>
            <p:ph type="body" sz="quarter" idx="18" hasCustomPrompt="1"/>
          </p:nvPr>
        </p:nvSpPr>
        <p:spPr>
          <a:xfrm>
            <a:off x="7315200" y="2377440"/>
            <a:ext cx="4572000" cy="9144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4" name="Text Placeholder 29">
            <a:extLst>
              <a:ext uri="{FF2B5EF4-FFF2-40B4-BE49-F238E27FC236}">
                <a16:creationId xmlns:a16="http://schemas.microsoft.com/office/drawing/2014/main" id="{CA3FFFD3-E92B-4CE9-AC85-C42BB7D00951}"/>
              </a:ext>
            </a:extLst>
          </p:cNvPr>
          <p:cNvSpPr>
            <a:spLocks noGrp="1"/>
          </p:cNvSpPr>
          <p:nvPr>
            <p:ph type="body" sz="quarter" idx="19" hasCustomPrompt="1"/>
          </p:nvPr>
        </p:nvSpPr>
        <p:spPr>
          <a:xfrm>
            <a:off x="7315200" y="353488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5" name="Text Placeholder 29">
            <a:extLst>
              <a:ext uri="{FF2B5EF4-FFF2-40B4-BE49-F238E27FC236}">
                <a16:creationId xmlns:a16="http://schemas.microsoft.com/office/drawing/2014/main" id="{426C98C3-B558-4D64-9386-944A8873906A}"/>
              </a:ext>
            </a:extLst>
          </p:cNvPr>
          <p:cNvSpPr>
            <a:spLocks noGrp="1"/>
          </p:cNvSpPr>
          <p:nvPr>
            <p:ph type="body" sz="quarter" idx="20" hasCustomPrompt="1"/>
          </p:nvPr>
        </p:nvSpPr>
        <p:spPr>
          <a:xfrm>
            <a:off x="7315200" y="3931920"/>
            <a:ext cx="4572000" cy="9144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28" name="Oval 27">
            <a:extLst>
              <a:ext uri="{FF2B5EF4-FFF2-40B4-BE49-F238E27FC236}">
                <a16:creationId xmlns:a16="http://schemas.microsoft.com/office/drawing/2014/main" id="{B3C3EF46-5532-44C4-91FF-1D35F69FDA62}"/>
              </a:ext>
            </a:extLst>
          </p:cNvPr>
          <p:cNvSpPr>
            <a:spLocks noChangeAspect="1"/>
          </p:cNvSpPr>
          <p:nvPr userDrawn="1"/>
        </p:nvSpPr>
        <p:spPr>
          <a:xfrm>
            <a:off x="6172200" y="2012987"/>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29" name="Oval 28">
            <a:extLst>
              <a:ext uri="{FF2B5EF4-FFF2-40B4-BE49-F238E27FC236}">
                <a16:creationId xmlns:a16="http://schemas.microsoft.com/office/drawing/2014/main" id="{B1BE3ACB-0E24-4C89-904A-BF2A75B8BF72}"/>
              </a:ext>
            </a:extLst>
          </p:cNvPr>
          <p:cNvSpPr>
            <a:spLocks noChangeAspect="1"/>
          </p:cNvSpPr>
          <p:nvPr userDrawn="1"/>
        </p:nvSpPr>
        <p:spPr>
          <a:xfrm>
            <a:off x="6172200" y="356616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6" name="Oval 35">
            <a:extLst>
              <a:ext uri="{FF2B5EF4-FFF2-40B4-BE49-F238E27FC236}">
                <a16:creationId xmlns:a16="http://schemas.microsoft.com/office/drawing/2014/main" id="{01C88831-5207-4BE0-BFD0-B7E2B1C75786}"/>
              </a:ext>
            </a:extLst>
          </p:cNvPr>
          <p:cNvSpPr>
            <a:spLocks noChangeAspect="1"/>
          </p:cNvSpPr>
          <p:nvPr userDrawn="1"/>
        </p:nvSpPr>
        <p:spPr>
          <a:xfrm>
            <a:off x="6172200" y="512064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9" name="Text Placeholder 29">
            <a:extLst>
              <a:ext uri="{FF2B5EF4-FFF2-40B4-BE49-F238E27FC236}">
                <a16:creationId xmlns:a16="http://schemas.microsoft.com/office/drawing/2014/main" id="{9D2E8AFC-8E4F-414B-BE55-86B6A810F116}"/>
              </a:ext>
            </a:extLst>
          </p:cNvPr>
          <p:cNvSpPr>
            <a:spLocks noGrp="1"/>
          </p:cNvSpPr>
          <p:nvPr>
            <p:ph type="body" sz="quarter" idx="21" hasCustomPrompt="1"/>
          </p:nvPr>
        </p:nvSpPr>
        <p:spPr>
          <a:xfrm>
            <a:off x="7315200" y="5093393"/>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0" name="Text Placeholder 29">
            <a:extLst>
              <a:ext uri="{FF2B5EF4-FFF2-40B4-BE49-F238E27FC236}">
                <a16:creationId xmlns:a16="http://schemas.microsoft.com/office/drawing/2014/main" id="{0C93A740-F54F-4181-A7F8-291B3045FBD6}"/>
              </a:ext>
            </a:extLst>
          </p:cNvPr>
          <p:cNvSpPr>
            <a:spLocks noGrp="1"/>
          </p:cNvSpPr>
          <p:nvPr>
            <p:ph type="body" sz="quarter" idx="22" hasCustomPrompt="1"/>
          </p:nvPr>
        </p:nvSpPr>
        <p:spPr>
          <a:xfrm>
            <a:off x="7315200" y="5486400"/>
            <a:ext cx="4572000" cy="9144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27" name="Subtitle 2">
            <a:extLst>
              <a:ext uri="{FF2B5EF4-FFF2-40B4-BE49-F238E27FC236}">
                <a16:creationId xmlns:a16="http://schemas.microsoft.com/office/drawing/2014/main" id="{04FFA59D-4646-4C24-9DA4-C0063E9208D1}"/>
              </a:ext>
            </a:extLst>
          </p:cNvPr>
          <p:cNvSpPr>
            <a:spLocks noGrp="1"/>
          </p:cNvSpPr>
          <p:nvPr>
            <p:ph type="subTitle" idx="13" hasCustomPrompt="1"/>
          </p:nvPr>
        </p:nvSpPr>
        <p:spPr>
          <a:xfrm>
            <a:off x="0" y="1417320"/>
            <a:ext cx="6035040" cy="415498"/>
          </a:xfrm>
          <a:prstGeom prst="rect">
            <a:avLst/>
          </a:prstGeom>
        </p:spPr>
        <p:txBody>
          <a:bodyPr wrap="square" lIns="585216" tIns="45720" bIns="0">
            <a:spAutoFit/>
          </a:bodyPr>
          <a:lstStyle>
            <a:lvl1pPr marL="0" indent="0" algn="l">
              <a:buNone/>
              <a:defRPr sz="2400" b="0" cap="none" spc="0" normalizeH="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1" name="Title 1">
            <a:extLst>
              <a:ext uri="{FF2B5EF4-FFF2-40B4-BE49-F238E27FC236}">
                <a16:creationId xmlns:a16="http://schemas.microsoft.com/office/drawing/2014/main" id="{D577E9DC-6822-4C67-AB4A-CE50E42E9356}"/>
              </a:ext>
            </a:extLst>
          </p:cNvPr>
          <p:cNvSpPr>
            <a:spLocks noGrp="1"/>
          </p:cNvSpPr>
          <p:nvPr>
            <p:ph type="title" hasCustomPrompt="1"/>
          </p:nvPr>
        </p:nvSpPr>
        <p:spPr>
          <a:xfrm>
            <a:off x="0" y="594360"/>
            <a:ext cx="6035040" cy="685800"/>
          </a:xfrm>
        </p:spPr>
        <p:txBody>
          <a:bodyPr>
            <a:spAutoFit/>
          </a:bodyPr>
          <a:lstStyle>
            <a:lvl1pPr>
              <a:defRPr>
                <a:latin typeface="Lucida Sans" panose="020B0602030504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5AD4014E-A427-4037-9ACD-0F2DC368307A}"/>
              </a:ext>
            </a:extLst>
          </p:cNvPr>
          <p:cNvSpPr>
            <a:spLocks noGrp="1"/>
          </p:cNvSpPr>
          <p:nvPr>
            <p:ph sz="quarter" idx="23"/>
          </p:nvPr>
        </p:nvSpPr>
        <p:spPr>
          <a:xfrm>
            <a:off x="457200" y="1920240"/>
            <a:ext cx="557784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 name="Slide Number Placeholder 5">
            <a:extLst>
              <a:ext uri="{FF2B5EF4-FFF2-40B4-BE49-F238E27FC236}">
                <a16:creationId xmlns:a16="http://schemas.microsoft.com/office/drawing/2014/main" id="{FD11AC9B-647A-354D-9A49-6941DCB9183A}"/>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grpSp>
        <p:nvGrpSpPr>
          <p:cNvPr id="2" name="Group 1">
            <a:extLst>
              <a:ext uri="{FF2B5EF4-FFF2-40B4-BE49-F238E27FC236}">
                <a16:creationId xmlns:a16="http://schemas.microsoft.com/office/drawing/2014/main" id="{23169DDC-1720-05F7-A902-7C2ACA638DE6}"/>
              </a:ext>
            </a:extLst>
          </p:cNvPr>
          <p:cNvGrpSpPr/>
          <p:nvPr userDrawn="1"/>
        </p:nvGrpSpPr>
        <p:grpSpPr>
          <a:xfrm>
            <a:off x="9477" y="6266694"/>
            <a:ext cx="11466243" cy="522608"/>
            <a:chOff x="9477" y="6266694"/>
            <a:chExt cx="11466243" cy="522608"/>
          </a:xfrm>
        </p:grpSpPr>
        <p:cxnSp>
          <p:nvCxnSpPr>
            <p:cNvPr id="4" name="Straight Connector 3">
              <a:extLst>
                <a:ext uri="{FF2B5EF4-FFF2-40B4-BE49-F238E27FC236}">
                  <a16:creationId xmlns:a16="http://schemas.microsoft.com/office/drawing/2014/main" id="{6FDC07F4-DA81-1F7E-9A5E-5850661683AD}"/>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5AF491D3-2DF9-6779-584A-C5148D62CAD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978895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ght_Content Left, 5 Items">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1E3DE483-30E6-4424-8590-6A782E2D2AED}"/>
              </a:ext>
            </a:extLst>
          </p:cNvPr>
          <p:cNvSpPr>
            <a:spLocks noGrp="1"/>
          </p:cNvSpPr>
          <p:nvPr>
            <p:ph type="title" hasCustomPrompt="1"/>
          </p:nvPr>
        </p:nvSpPr>
        <p:spPr>
          <a:xfrm>
            <a:off x="0" y="594360"/>
            <a:ext cx="6035040" cy="685800"/>
          </a:xfrm>
        </p:spPr>
        <p:txBody>
          <a:bodyPr>
            <a:spAutoFit/>
          </a:bodyPr>
          <a:lstStyle>
            <a:lvl1pPr>
              <a:defRPr>
                <a:latin typeface="Lucida Sans" panose="020B0602030504020204" pitchFamily="34" charset="0"/>
              </a:defRPr>
            </a:lvl1pPr>
          </a:lstStyle>
          <a:p>
            <a:r>
              <a:rPr lang="en-US"/>
              <a:t>Click to Edit Title</a:t>
            </a:r>
          </a:p>
        </p:txBody>
      </p:sp>
      <p:sp>
        <p:nvSpPr>
          <p:cNvPr id="9" name="Rectangle 8">
            <a:extLst>
              <a:ext uri="{FF2B5EF4-FFF2-40B4-BE49-F238E27FC236}">
                <a16:creationId xmlns:a16="http://schemas.microsoft.com/office/drawing/2014/main" id="{5C7D12BB-A3A6-4A17-B2C1-0E320E06C7B2}"/>
              </a:ext>
            </a:extLst>
          </p:cNvPr>
          <p:cNvSpPr/>
          <p:nvPr userDrawn="1"/>
        </p:nvSpPr>
        <p:spPr>
          <a:xfrm>
            <a:off x="6675120" y="0"/>
            <a:ext cx="553212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7" name="Oval 6">
            <a:extLst>
              <a:ext uri="{FF2B5EF4-FFF2-40B4-BE49-F238E27FC236}">
                <a16:creationId xmlns:a16="http://schemas.microsoft.com/office/drawing/2014/main" id="{AF9BDC54-A649-49A9-A4F9-0EEDEBD8AFD9}"/>
              </a:ext>
            </a:extLst>
          </p:cNvPr>
          <p:cNvSpPr>
            <a:spLocks noChangeAspect="1"/>
          </p:cNvSpPr>
          <p:nvPr userDrawn="1"/>
        </p:nvSpPr>
        <p:spPr>
          <a:xfrm>
            <a:off x="6263640" y="457200"/>
            <a:ext cx="821586" cy="82296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0" name="Text Placeholder 29">
            <a:extLst>
              <a:ext uri="{FF2B5EF4-FFF2-40B4-BE49-F238E27FC236}">
                <a16:creationId xmlns:a16="http://schemas.microsoft.com/office/drawing/2014/main" id="{21BCCDC6-0BEE-4840-BF7F-F64AC5951397}"/>
              </a:ext>
            </a:extLst>
          </p:cNvPr>
          <p:cNvSpPr>
            <a:spLocks noGrp="1"/>
          </p:cNvSpPr>
          <p:nvPr>
            <p:ph type="body" sz="quarter" idx="15" hasCustomPrompt="1"/>
          </p:nvPr>
        </p:nvSpPr>
        <p:spPr>
          <a:xfrm>
            <a:off x="7315200" y="518261"/>
            <a:ext cx="4572000" cy="304699"/>
          </a:xfrm>
          <a:prstGeom prst="rect">
            <a:avLst/>
          </a:prstGeom>
          <a:noFill/>
        </p:spPr>
        <p:txBody>
          <a:bodyPr wrap="square" tIns="0" rIns="0" bIns="0" anchor="b">
            <a:spAutoFit/>
          </a:bodyPr>
          <a:lstStyle>
            <a:lvl1pPr>
              <a:lnSpc>
                <a:spcPct val="90000"/>
              </a:lnSpc>
              <a:spcBef>
                <a:spcPts val="0"/>
              </a:spcBef>
              <a:buNone/>
              <a:defRPr sz="2200" cap="none" spc="0" baseline="0">
                <a:solidFill>
                  <a:schemeClr val="accent1"/>
                </a:solidFill>
                <a:latin typeface="+mn-lt"/>
                <a:sym typeface="Wingdings" panose="05000000000000000000" pitchFamily="2" charset="2"/>
              </a:defRPr>
            </a:lvl1pPr>
          </a:lstStyle>
          <a:p>
            <a:pPr lvl="0"/>
            <a:r>
              <a:rPr lang="en-US"/>
              <a:t>Item Title</a:t>
            </a:r>
          </a:p>
        </p:txBody>
      </p:sp>
      <p:sp>
        <p:nvSpPr>
          <p:cNvPr id="31" name="Text Placeholder 29">
            <a:extLst>
              <a:ext uri="{FF2B5EF4-FFF2-40B4-BE49-F238E27FC236}">
                <a16:creationId xmlns:a16="http://schemas.microsoft.com/office/drawing/2014/main" id="{5BB36F84-1D6E-4E37-B419-6390A8091C34}"/>
              </a:ext>
            </a:extLst>
          </p:cNvPr>
          <p:cNvSpPr>
            <a:spLocks noGrp="1"/>
          </p:cNvSpPr>
          <p:nvPr>
            <p:ph type="body" sz="quarter" idx="16" hasCustomPrompt="1"/>
          </p:nvPr>
        </p:nvSpPr>
        <p:spPr>
          <a:xfrm>
            <a:off x="7315200" y="822960"/>
            <a:ext cx="4572000" cy="82296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28" name="Oval 27">
            <a:extLst>
              <a:ext uri="{FF2B5EF4-FFF2-40B4-BE49-F238E27FC236}">
                <a16:creationId xmlns:a16="http://schemas.microsoft.com/office/drawing/2014/main" id="{B3C3EF46-5532-44C4-91FF-1D35F69FDA62}"/>
              </a:ext>
            </a:extLst>
          </p:cNvPr>
          <p:cNvSpPr>
            <a:spLocks noChangeAspect="1"/>
          </p:cNvSpPr>
          <p:nvPr userDrawn="1"/>
        </p:nvSpPr>
        <p:spPr>
          <a:xfrm>
            <a:off x="6263640" y="1645920"/>
            <a:ext cx="821586" cy="82296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29" name="Oval 28">
            <a:extLst>
              <a:ext uri="{FF2B5EF4-FFF2-40B4-BE49-F238E27FC236}">
                <a16:creationId xmlns:a16="http://schemas.microsoft.com/office/drawing/2014/main" id="{B1BE3ACB-0E24-4C89-904A-BF2A75B8BF72}"/>
              </a:ext>
            </a:extLst>
          </p:cNvPr>
          <p:cNvSpPr>
            <a:spLocks noChangeAspect="1"/>
          </p:cNvSpPr>
          <p:nvPr userDrawn="1"/>
        </p:nvSpPr>
        <p:spPr>
          <a:xfrm>
            <a:off x="6263640" y="2834640"/>
            <a:ext cx="821586" cy="82296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6" name="Oval 35">
            <a:extLst>
              <a:ext uri="{FF2B5EF4-FFF2-40B4-BE49-F238E27FC236}">
                <a16:creationId xmlns:a16="http://schemas.microsoft.com/office/drawing/2014/main" id="{01C88831-5207-4BE0-BFD0-B7E2B1C75786}"/>
              </a:ext>
            </a:extLst>
          </p:cNvPr>
          <p:cNvSpPr>
            <a:spLocks noChangeAspect="1"/>
          </p:cNvSpPr>
          <p:nvPr userDrawn="1"/>
        </p:nvSpPr>
        <p:spPr>
          <a:xfrm>
            <a:off x="6263640" y="4023360"/>
            <a:ext cx="821586" cy="82296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7" name="Oval 36">
            <a:extLst>
              <a:ext uri="{FF2B5EF4-FFF2-40B4-BE49-F238E27FC236}">
                <a16:creationId xmlns:a16="http://schemas.microsoft.com/office/drawing/2014/main" id="{804906C1-35FD-4862-A7A2-5DC2221552E1}"/>
              </a:ext>
            </a:extLst>
          </p:cNvPr>
          <p:cNvSpPr>
            <a:spLocks noChangeAspect="1"/>
          </p:cNvSpPr>
          <p:nvPr userDrawn="1"/>
        </p:nvSpPr>
        <p:spPr>
          <a:xfrm>
            <a:off x="6263640" y="5212080"/>
            <a:ext cx="821586" cy="82296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42" name="Text Placeholder 29">
            <a:extLst>
              <a:ext uri="{FF2B5EF4-FFF2-40B4-BE49-F238E27FC236}">
                <a16:creationId xmlns:a16="http://schemas.microsoft.com/office/drawing/2014/main" id="{AA45CE04-F3D8-4FCE-A527-E53CE2B247EF}"/>
              </a:ext>
            </a:extLst>
          </p:cNvPr>
          <p:cNvSpPr>
            <a:spLocks noGrp="1"/>
          </p:cNvSpPr>
          <p:nvPr>
            <p:ph type="body" sz="quarter" idx="17" hasCustomPrompt="1"/>
          </p:nvPr>
        </p:nvSpPr>
        <p:spPr>
          <a:xfrm>
            <a:off x="7315200" y="1706981"/>
            <a:ext cx="4572000" cy="304699"/>
          </a:xfrm>
          <a:prstGeom prst="rect">
            <a:avLst/>
          </a:prstGeom>
          <a:noFill/>
        </p:spPr>
        <p:txBody>
          <a:bodyPr wrap="square" tIns="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3" name="Text Placeholder 29">
            <a:extLst>
              <a:ext uri="{FF2B5EF4-FFF2-40B4-BE49-F238E27FC236}">
                <a16:creationId xmlns:a16="http://schemas.microsoft.com/office/drawing/2014/main" id="{6D8433E4-376C-458D-92CD-B6738A56E2F1}"/>
              </a:ext>
            </a:extLst>
          </p:cNvPr>
          <p:cNvSpPr>
            <a:spLocks noGrp="1"/>
          </p:cNvSpPr>
          <p:nvPr>
            <p:ph type="body" sz="quarter" idx="18" hasCustomPrompt="1"/>
          </p:nvPr>
        </p:nvSpPr>
        <p:spPr>
          <a:xfrm>
            <a:off x="7315200" y="2011680"/>
            <a:ext cx="4572000" cy="82296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44" name="Text Placeholder 29">
            <a:extLst>
              <a:ext uri="{FF2B5EF4-FFF2-40B4-BE49-F238E27FC236}">
                <a16:creationId xmlns:a16="http://schemas.microsoft.com/office/drawing/2014/main" id="{8D64584B-5616-4564-83FA-F4CEC5E3639F}"/>
              </a:ext>
            </a:extLst>
          </p:cNvPr>
          <p:cNvSpPr>
            <a:spLocks noGrp="1"/>
          </p:cNvSpPr>
          <p:nvPr>
            <p:ph type="body" sz="quarter" idx="19" hasCustomPrompt="1"/>
          </p:nvPr>
        </p:nvSpPr>
        <p:spPr>
          <a:xfrm>
            <a:off x="7315200" y="2895701"/>
            <a:ext cx="4572000" cy="304699"/>
          </a:xfrm>
          <a:prstGeom prst="rect">
            <a:avLst/>
          </a:prstGeom>
          <a:noFill/>
        </p:spPr>
        <p:txBody>
          <a:bodyPr wrap="square" tIns="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5" name="Text Placeholder 29">
            <a:extLst>
              <a:ext uri="{FF2B5EF4-FFF2-40B4-BE49-F238E27FC236}">
                <a16:creationId xmlns:a16="http://schemas.microsoft.com/office/drawing/2014/main" id="{56734D7E-9779-4778-A3F1-76CCDB2C3C26}"/>
              </a:ext>
            </a:extLst>
          </p:cNvPr>
          <p:cNvSpPr>
            <a:spLocks noGrp="1"/>
          </p:cNvSpPr>
          <p:nvPr>
            <p:ph type="body" sz="quarter" idx="20" hasCustomPrompt="1"/>
          </p:nvPr>
        </p:nvSpPr>
        <p:spPr>
          <a:xfrm>
            <a:off x="7315200" y="3200400"/>
            <a:ext cx="4572000" cy="82296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46" name="Text Placeholder 29">
            <a:extLst>
              <a:ext uri="{FF2B5EF4-FFF2-40B4-BE49-F238E27FC236}">
                <a16:creationId xmlns:a16="http://schemas.microsoft.com/office/drawing/2014/main" id="{97AC8D03-0545-4C58-9606-CFFE448D8340}"/>
              </a:ext>
            </a:extLst>
          </p:cNvPr>
          <p:cNvSpPr>
            <a:spLocks noGrp="1"/>
          </p:cNvSpPr>
          <p:nvPr>
            <p:ph type="body" sz="quarter" idx="21" hasCustomPrompt="1"/>
          </p:nvPr>
        </p:nvSpPr>
        <p:spPr>
          <a:xfrm>
            <a:off x="7315200" y="4084421"/>
            <a:ext cx="4572000" cy="304699"/>
          </a:xfrm>
          <a:prstGeom prst="rect">
            <a:avLst/>
          </a:prstGeom>
          <a:noFill/>
        </p:spPr>
        <p:txBody>
          <a:bodyPr wrap="square" tIns="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7" name="Text Placeholder 29">
            <a:extLst>
              <a:ext uri="{FF2B5EF4-FFF2-40B4-BE49-F238E27FC236}">
                <a16:creationId xmlns:a16="http://schemas.microsoft.com/office/drawing/2014/main" id="{5DA40035-32BC-418B-AC0C-821569228DCB}"/>
              </a:ext>
            </a:extLst>
          </p:cNvPr>
          <p:cNvSpPr>
            <a:spLocks noGrp="1"/>
          </p:cNvSpPr>
          <p:nvPr>
            <p:ph type="body" sz="quarter" idx="22" hasCustomPrompt="1"/>
          </p:nvPr>
        </p:nvSpPr>
        <p:spPr>
          <a:xfrm>
            <a:off x="7315200" y="4389120"/>
            <a:ext cx="4572000" cy="82296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48" name="Text Placeholder 29">
            <a:extLst>
              <a:ext uri="{FF2B5EF4-FFF2-40B4-BE49-F238E27FC236}">
                <a16:creationId xmlns:a16="http://schemas.microsoft.com/office/drawing/2014/main" id="{87CC865E-04C5-4AFA-A150-7E08D311948A}"/>
              </a:ext>
            </a:extLst>
          </p:cNvPr>
          <p:cNvSpPr>
            <a:spLocks noGrp="1"/>
          </p:cNvSpPr>
          <p:nvPr>
            <p:ph type="body" sz="quarter" idx="23" hasCustomPrompt="1"/>
          </p:nvPr>
        </p:nvSpPr>
        <p:spPr>
          <a:xfrm>
            <a:off x="7315200" y="5273141"/>
            <a:ext cx="4572000" cy="304699"/>
          </a:xfrm>
          <a:prstGeom prst="rect">
            <a:avLst/>
          </a:prstGeom>
          <a:noFill/>
        </p:spPr>
        <p:txBody>
          <a:bodyPr wrap="square" tIns="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9" name="Text Placeholder 29">
            <a:extLst>
              <a:ext uri="{FF2B5EF4-FFF2-40B4-BE49-F238E27FC236}">
                <a16:creationId xmlns:a16="http://schemas.microsoft.com/office/drawing/2014/main" id="{33F3895B-CF83-4555-9F0C-DBF93685F0D6}"/>
              </a:ext>
            </a:extLst>
          </p:cNvPr>
          <p:cNvSpPr>
            <a:spLocks noGrp="1"/>
          </p:cNvSpPr>
          <p:nvPr>
            <p:ph type="body" sz="quarter" idx="24" hasCustomPrompt="1"/>
          </p:nvPr>
        </p:nvSpPr>
        <p:spPr>
          <a:xfrm>
            <a:off x="7315200" y="5577840"/>
            <a:ext cx="4572000" cy="82296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51" name="Subtitle 2">
            <a:extLst>
              <a:ext uri="{FF2B5EF4-FFF2-40B4-BE49-F238E27FC236}">
                <a16:creationId xmlns:a16="http://schemas.microsoft.com/office/drawing/2014/main" id="{F9CB0737-16D4-40AC-96B4-BD21A04C05BA}"/>
              </a:ext>
            </a:extLst>
          </p:cNvPr>
          <p:cNvSpPr>
            <a:spLocks noGrp="1"/>
          </p:cNvSpPr>
          <p:nvPr>
            <p:ph type="subTitle" idx="13" hasCustomPrompt="1"/>
          </p:nvPr>
        </p:nvSpPr>
        <p:spPr>
          <a:xfrm>
            <a:off x="0" y="1417320"/>
            <a:ext cx="6035040" cy="415498"/>
          </a:xfrm>
          <a:prstGeom prst="rect">
            <a:avLst/>
          </a:prstGeom>
        </p:spPr>
        <p:txBody>
          <a:bodyPr wrap="square" lIns="585216" tIns="45720" bIns="0">
            <a:spAutoFit/>
          </a:bodyPr>
          <a:lstStyle>
            <a:lvl1pPr marL="0" indent="0" algn="l">
              <a:buNone/>
              <a:defRPr sz="2400" b="0" cap="none" spc="0" normalizeH="0"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EDC23670-35FA-4601-A9AD-52C982078BA1}"/>
              </a:ext>
            </a:extLst>
          </p:cNvPr>
          <p:cNvSpPr>
            <a:spLocks noGrp="1"/>
          </p:cNvSpPr>
          <p:nvPr>
            <p:ph sz="quarter" idx="25"/>
          </p:nvPr>
        </p:nvSpPr>
        <p:spPr>
          <a:xfrm>
            <a:off x="457200" y="1920240"/>
            <a:ext cx="557784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Slide Number Placeholder 5">
            <a:extLst>
              <a:ext uri="{FF2B5EF4-FFF2-40B4-BE49-F238E27FC236}">
                <a16:creationId xmlns:a16="http://schemas.microsoft.com/office/drawing/2014/main" id="{D4086E4C-142D-074E-8B09-306DE70E981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grpSp>
        <p:nvGrpSpPr>
          <p:cNvPr id="2" name="Group 1">
            <a:extLst>
              <a:ext uri="{FF2B5EF4-FFF2-40B4-BE49-F238E27FC236}">
                <a16:creationId xmlns:a16="http://schemas.microsoft.com/office/drawing/2014/main" id="{A07A15F6-5614-9047-3DF8-25DC613F8CD3}"/>
              </a:ext>
            </a:extLst>
          </p:cNvPr>
          <p:cNvGrpSpPr/>
          <p:nvPr userDrawn="1"/>
        </p:nvGrpSpPr>
        <p:grpSpPr>
          <a:xfrm>
            <a:off x="9477" y="6266694"/>
            <a:ext cx="11466243" cy="522608"/>
            <a:chOff x="9477" y="6266694"/>
            <a:chExt cx="11466243" cy="522608"/>
          </a:xfrm>
        </p:grpSpPr>
        <p:cxnSp>
          <p:nvCxnSpPr>
            <p:cNvPr id="4" name="Straight Connector 3">
              <a:extLst>
                <a:ext uri="{FF2B5EF4-FFF2-40B4-BE49-F238E27FC236}">
                  <a16:creationId xmlns:a16="http://schemas.microsoft.com/office/drawing/2014/main" id="{4F92DB59-E7F6-29E4-1655-160847D451CA}"/>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3349724-F4FB-242E-0181-0DFD45FCC0B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2841909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_Content Left, 3 Items Long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7D12BB-A3A6-4A17-B2C1-0E320E06C7B2}"/>
              </a:ext>
            </a:extLst>
          </p:cNvPr>
          <p:cNvSpPr/>
          <p:nvPr userDrawn="1"/>
        </p:nvSpPr>
        <p:spPr>
          <a:xfrm>
            <a:off x="6675120" y="0"/>
            <a:ext cx="553212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7" name="Oval 6">
            <a:extLst>
              <a:ext uri="{FF2B5EF4-FFF2-40B4-BE49-F238E27FC236}">
                <a16:creationId xmlns:a16="http://schemas.microsoft.com/office/drawing/2014/main" id="{AF9BDC54-A649-49A9-A4F9-0EEDEBD8AFD9}"/>
              </a:ext>
            </a:extLst>
          </p:cNvPr>
          <p:cNvSpPr>
            <a:spLocks noChangeAspect="1"/>
          </p:cNvSpPr>
          <p:nvPr userDrawn="1"/>
        </p:nvSpPr>
        <p:spPr>
          <a:xfrm>
            <a:off x="6172200" y="1463471"/>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0" name="Text Placeholder 29">
            <a:extLst>
              <a:ext uri="{FF2B5EF4-FFF2-40B4-BE49-F238E27FC236}">
                <a16:creationId xmlns:a16="http://schemas.microsoft.com/office/drawing/2014/main" id="{21BCCDC6-0BEE-4840-BF7F-F64AC5951397}"/>
              </a:ext>
            </a:extLst>
          </p:cNvPr>
          <p:cNvSpPr>
            <a:spLocks noGrp="1"/>
          </p:cNvSpPr>
          <p:nvPr>
            <p:ph type="body" sz="quarter" idx="15" hasCustomPrompt="1"/>
          </p:nvPr>
        </p:nvSpPr>
        <p:spPr>
          <a:xfrm>
            <a:off x="7315200" y="1432199"/>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1" name="Text Placeholder 29">
            <a:extLst>
              <a:ext uri="{FF2B5EF4-FFF2-40B4-BE49-F238E27FC236}">
                <a16:creationId xmlns:a16="http://schemas.microsoft.com/office/drawing/2014/main" id="{5BB36F84-1D6E-4E37-B419-6390A8091C34}"/>
              </a:ext>
            </a:extLst>
          </p:cNvPr>
          <p:cNvSpPr>
            <a:spLocks noGrp="1"/>
          </p:cNvSpPr>
          <p:nvPr>
            <p:ph type="body" sz="quarter" idx="16" hasCustomPrompt="1"/>
          </p:nvPr>
        </p:nvSpPr>
        <p:spPr>
          <a:xfrm>
            <a:off x="7315200" y="1829231"/>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2" name="Text Placeholder 29">
            <a:extLst>
              <a:ext uri="{FF2B5EF4-FFF2-40B4-BE49-F238E27FC236}">
                <a16:creationId xmlns:a16="http://schemas.microsoft.com/office/drawing/2014/main" id="{F2B68944-827A-4EB3-AF74-B8736508C055}"/>
              </a:ext>
            </a:extLst>
          </p:cNvPr>
          <p:cNvSpPr>
            <a:spLocks noGrp="1"/>
          </p:cNvSpPr>
          <p:nvPr>
            <p:ph type="body" sz="quarter" idx="17" hasCustomPrompt="1"/>
          </p:nvPr>
        </p:nvSpPr>
        <p:spPr>
          <a:xfrm>
            <a:off x="7315200" y="3111820"/>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3" name="Text Placeholder 29">
            <a:extLst>
              <a:ext uri="{FF2B5EF4-FFF2-40B4-BE49-F238E27FC236}">
                <a16:creationId xmlns:a16="http://schemas.microsoft.com/office/drawing/2014/main" id="{2A299288-794B-43A2-A261-7BADA65586C4}"/>
              </a:ext>
            </a:extLst>
          </p:cNvPr>
          <p:cNvSpPr>
            <a:spLocks noGrp="1"/>
          </p:cNvSpPr>
          <p:nvPr>
            <p:ph type="body" sz="quarter" idx="18" hasCustomPrompt="1"/>
          </p:nvPr>
        </p:nvSpPr>
        <p:spPr>
          <a:xfrm>
            <a:off x="7315200" y="3510567"/>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4" name="Text Placeholder 29">
            <a:extLst>
              <a:ext uri="{FF2B5EF4-FFF2-40B4-BE49-F238E27FC236}">
                <a16:creationId xmlns:a16="http://schemas.microsoft.com/office/drawing/2014/main" id="{CA3FFFD3-E92B-4CE9-AC85-C42BB7D00951}"/>
              </a:ext>
            </a:extLst>
          </p:cNvPr>
          <p:cNvSpPr>
            <a:spLocks noGrp="1"/>
          </p:cNvSpPr>
          <p:nvPr>
            <p:ph type="body" sz="quarter" idx="19" hasCustomPrompt="1"/>
          </p:nvPr>
        </p:nvSpPr>
        <p:spPr>
          <a:xfrm>
            <a:off x="7315200" y="4815048"/>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j-lt"/>
              </a:defRPr>
            </a:lvl1pPr>
          </a:lstStyle>
          <a:p>
            <a:pPr lvl="0"/>
            <a:r>
              <a:rPr lang="en-US"/>
              <a:t>Item Title</a:t>
            </a:r>
          </a:p>
        </p:txBody>
      </p:sp>
      <p:sp>
        <p:nvSpPr>
          <p:cNvPr id="35" name="Text Placeholder 29">
            <a:extLst>
              <a:ext uri="{FF2B5EF4-FFF2-40B4-BE49-F238E27FC236}">
                <a16:creationId xmlns:a16="http://schemas.microsoft.com/office/drawing/2014/main" id="{426C98C3-B558-4D64-9386-944A8873906A}"/>
              </a:ext>
            </a:extLst>
          </p:cNvPr>
          <p:cNvSpPr>
            <a:spLocks noGrp="1"/>
          </p:cNvSpPr>
          <p:nvPr>
            <p:ph type="body" sz="quarter" idx="20" hasCustomPrompt="1"/>
          </p:nvPr>
        </p:nvSpPr>
        <p:spPr>
          <a:xfrm>
            <a:off x="7315200" y="5212079"/>
            <a:ext cx="4572000" cy="118872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7" name="Oval 36">
            <a:extLst>
              <a:ext uri="{FF2B5EF4-FFF2-40B4-BE49-F238E27FC236}">
                <a16:creationId xmlns:a16="http://schemas.microsoft.com/office/drawing/2014/main" id="{E26A7D65-0509-482F-B037-F1776B015339}"/>
              </a:ext>
            </a:extLst>
          </p:cNvPr>
          <p:cNvSpPr>
            <a:spLocks noChangeAspect="1"/>
          </p:cNvSpPr>
          <p:nvPr userDrawn="1"/>
        </p:nvSpPr>
        <p:spPr>
          <a:xfrm>
            <a:off x="6172200" y="3144807"/>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8" name="Oval 37">
            <a:extLst>
              <a:ext uri="{FF2B5EF4-FFF2-40B4-BE49-F238E27FC236}">
                <a16:creationId xmlns:a16="http://schemas.microsoft.com/office/drawing/2014/main" id="{167C48EB-7040-4356-AA37-A888EA96932B}"/>
              </a:ext>
            </a:extLst>
          </p:cNvPr>
          <p:cNvSpPr>
            <a:spLocks noChangeAspect="1"/>
          </p:cNvSpPr>
          <p:nvPr userDrawn="1"/>
        </p:nvSpPr>
        <p:spPr>
          <a:xfrm>
            <a:off x="6172200" y="4846320"/>
            <a:ext cx="1004160" cy="100584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58" name="Slide Number Placeholder 5">
            <a:extLst>
              <a:ext uri="{FF2B5EF4-FFF2-40B4-BE49-F238E27FC236}">
                <a16:creationId xmlns:a16="http://schemas.microsoft.com/office/drawing/2014/main" id="{3E581CF3-9387-4452-8D8A-222486E44369}"/>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sp>
        <p:nvSpPr>
          <p:cNvPr id="42" name="Title 1">
            <a:extLst>
              <a:ext uri="{FF2B5EF4-FFF2-40B4-BE49-F238E27FC236}">
                <a16:creationId xmlns:a16="http://schemas.microsoft.com/office/drawing/2014/main" id="{9FC6381D-70F9-4576-A4E8-65FADD8315BC}"/>
              </a:ext>
            </a:extLst>
          </p:cNvPr>
          <p:cNvSpPr>
            <a:spLocks noGrp="1"/>
          </p:cNvSpPr>
          <p:nvPr>
            <p:ph type="title" hasCustomPrompt="1"/>
          </p:nvPr>
        </p:nvSpPr>
        <p:spPr>
          <a:xfrm>
            <a:off x="-1" y="594360"/>
            <a:ext cx="11146055" cy="685800"/>
          </a:xfrm>
          <a:prstGeom prst="rect">
            <a:avLst/>
          </a:prstGeom>
          <a:gradFill>
            <a:gsLst>
              <a:gs pos="0">
                <a:srgbClr val="2CBCB6"/>
              </a:gs>
              <a:gs pos="100000">
                <a:srgbClr val="7AB042"/>
              </a:gs>
            </a:gsLst>
            <a:lin ang="0" scaled="0"/>
          </a:gradFill>
        </p:spPr>
        <p:txBody>
          <a:bodyPr wrap="square" lIns="548640" anchor="ctr" anchorCtr="0">
            <a:spAutoFit/>
          </a:bodyPr>
          <a:lstStyle>
            <a:lvl1pPr>
              <a:defRPr sz="3600">
                <a:latin typeface="+mj-lt"/>
              </a:defRPr>
            </a:lvl1pPr>
          </a:lstStyle>
          <a:p>
            <a:r>
              <a:rPr lang="en-US"/>
              <a:t>Click to Edit Title</a:t>
            </a:r>
          </a:p>
        </p:txBody>
      </p:sp>
      <p:sp>
        <p:nvSpPr>
          <p:cNvPr id="43" name="Subtitle 2">
            <a:extLst>
              <a:ext uri="{FF2B5EF4-FFF2-40B4-BE49-F238E27FC236}">
                <a16:creationId xmlns:a16="http://schemas.microsoft.com/office/drawing/2014/main" id="{8788B1F8-CCE3-421C-A37C-FFDF979E6AB5}"/>
              </a:ext>
            </a:extLst>
          </p:cNvPr>
          <p:cNvSpPr>
            <a:spLocks noGrp="1"/>
          </p:cNvSpPr>
          <p:nvPr>
            <p:ph type="subTitle" idx="13" hasCustomPrompt="1"/>
          </p:nvPr>
        </p:nvSpPr>
        <p:spPr>
          <a:xfrm>
            <a:off x="0" y="1417760"/>
            <a:ext cx="6035040" cy="378565"/>
          </a:xfrm>
          <a:prstGeom prst="rect">
            <a:avLst/>
          </a:prstGeom>
          <a:noFill/>
        </p:spPr>
        <p:txBody>
          <a:bodyPr wrap="square" lIns="585216" tIns="45720" bIns="0">
            <a:spAutoFit/>
          </a:bodyPr>
          <a:lstStyle>
            <a:lvl1pPr marL="0" indent="0" algn="l">
              <a:buNone/>
              <a:defRPr sz="2400" b="0" cap="none" spc="0" normalizeH="0" baseline="0">
                <a:solidFill>
                  <a:schemeClr val="bg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98E6C780-1EEB-4EFC-BDFE-3184BC082609}"/>
              </a:ext>
            </a:extLst>
          </p:cNvPr>
          <p:cNvSpPr>
            <a:spLocks noGrp="1"/>
          </p:cNvSpPr>
          <p:nvPr>
            <p:ph sz="quarter" idx="21"/>
          </p:nvPr>
        </p:nvSpPr>
        <p:spPr>
          <a:xfrm>
            <a:off x="457200" y="1920240"/>
            <a:ext cx="5577840" cy="4297680"/>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43B7347D-11A8-CEB7-CB13-3CAA92A28B6E}"/>
              </a:ext>
            </a:extLst>
          </p:cNvPr>
          <p:cNvGrpSpPr/>
          <p:nvPr userDrawn="1"/>
        </p:nvGrpSpPr>
        <p:grpSpPr>
          <a:xfrm>
            <a:off x="9477" y="6266694"/>
            <a:ext cx="11466243" cy="522608"/>
            <a:chOff x="9477" y="6266694"/>
            <a:chExt cx="11466243" cy="522608"/>
          </a:xfrm>
        </p:grpSpPr>
        <p:cxnSp>
          <p:nvCxnSpPr>
            <p:cNvPr id="11" name="Straight Connector 10">
              <a:extLst>
                <a:ext uri="{FF2B5EF4-FFF2-40B4-BE49-F238E27FC236}">
                  <a16:creationId xmlns:a16="http://schemas.microsoft.com/office/drawing/2014/main" id="{B56E6D9C-B5B4-1E24-E183-82E4790BC6C0}"/>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FF7DFB6E-7671-F927-9055-8BD91A784C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3064906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ght_Content Left, 4 Items Long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7D12BB-A3A6-4A17-B2C1-0E320E06C7B2}"/>
              </a:ext>
            </a:extLst>
          </p:cNvPr>
          <p:cNvSpPr/>
          <p:nvPr userDrawn="1"/>
        </p:nvSpPr>
        <p:spPr>
          <a:xfrm>
            <a:off x="6675120" y="4814"/>
            <a:ext cx="553212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7" name="Oval 6">
            <a:extLst>
              <a:ext uri="{FF2B5EF4-FFF2-40B4-BE49-F238E27FC236}">
                <a16:creationId xmlns:a16="http://schemas.microsoft.com/office/drawing/2014/main" id="{AF9BDC54-A649-49A9-A4F9-0EEDEBD8AFD9}"/>
              </a:ext>
            </a:extLst>
          </p:cNvPr>
          <p:cNvSpPr>
            <a:spLocks noChangeAspect="1"/>
          </p:cNvSpPr>
          <p:nvPr userDrawn="1"/>
        </p:nvSpPr>
        <p:spPr>
          <a:xfrm>
            <a:off x="6264366" y="1569808"/>
            <a:ext cx="819828" cy="82120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0" name="Text Placeholder 29">
            <a:extLst>
              <a:ext uri="{FF2B5EF4-FFF2-40B4-BE49-F238E27FC236}">
                <a16:creationId xmlns:a16="http://schemas.microsoft.com/office/drawing/2014/main" id="{21BCCDC6-0BEE-4840-BF7F-F64AC5951397}"/>
              </a:ext>
            </a:extLst>
          </p:cNvPr>
          <p:cNvSpPr>
            <a:spLocks noGrp="1"/>
          </p:cNvSpPr>
          <p:nvPr>
            <p:ph type="body" sz="quarter" idx="15" hasCustomPrompt="1"/>
          </p:nvPr>
        </p:nvSpPr>
        <p:spPr>
          <a:xfrm>
            <a:off x="7315200" y="1388680"/>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1" name="Text Placeholder 29">
            <a:extLst>
              <a:ext uri="{FF2B5EF4-FFF2-40B4-BE49-F238E27FC236}">
                <a16:creationId xmlns:a16="http://schemas.microsoft.com/office/drawing/2014/main" id="{5BB36F84-1D6E-4E37-B419-6390A8091C34}"/>
              </a:ext>
            </a:extLst>
          </p:cNvPr>
          <p:cNvSpPr>
            <a:spLocks noGrp="1"/>
          </p:cNvSpPr>
          <p:nvPr>
            <p:ph type="body" sz="quarter" idx="16" hasCustomPrompt="1"/>
          </p:nvPr>
        </p:nvSpPr>
        <p:spPr>
          <a:xfrm>
            <a:off x="7315200" y="1785712"/>
            <a:ext cx="4572000" cy="6858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2" name="Text Placeholder 29">
            <a:extLst>
              <a:ext uri="{FF2B5EF4-FFF2-40B4-BE49-F238E27FC236}">
                <a16:creationId xmlns:a16="http://schemas.microsoft.com/office/drawing/2014/main" id="{F2B68944-827A-4EB3-AF74-B8736508C055}"/>
              </a:ext>
            </a:extLst>
          </p:cNvPr>
          <p:cNvSpPr>
            <a:spLocks noGrp="1"/>
          </p:cNvSpPr>
          <p:nvPr>
            <p:ph type="body" sz="quarter" idx="17" hasCustomPrompt="1"/>
          </p:nvPr>
        </p:nvSpPr>
        <p:spPr>
          <a:xfrm>
            <a:off x="7315200" y="2632169"/>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3" name="Text Placeholder 29">
            <a:extLst>
              <a:ext uri="{FF2B5EF4-FFF2-40B4-BE49-F238E27FC236}">
                <a16:creationId xmlns:a16="http://schemas.microsoft.com/office/drawing/2014/main" id="{2A299288-794B-43A2-A261-7BADA65586C4}"/>
              </a:ext>
            </a:extLst>
          </p:cNvPr>
          <p:cNvSpPr>
            <a:spLocks noGrp="1"/>
          </p:cNvSpPr>
          <p:nvPr>
            <p:ph type="body" sz="quarter" idx="18" hasCustomPrompt="1"/>
          </p:nvPr>
        </p:nvSpPr>
        <p:spPr>
          <a:xfrm>
            <a:off x="7315200" y="3029201"/>
            <a:ext cx="4572000" cy="6858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34" name="Text Placeholder 29">
            <a:extLst>
              <a:ext uri="{FF2B5EF4-FFF2-40B4-BE49-F238E27FC236}">
                <a16:creationId xmlns:a16="http://schemas.microsoft.com/office/drawing/2014/main" id="{CA3FFFD3-E92B-4CE9-AC85-C42BB7D00951}"/>
              </a:ext>
            </a:extLst>
          </p:cNvPr>
          <p:cNvSpPr>
            <a:spLocks noGrp="1"/>
          </p:cNvSpPr>
          <p:nvPr>
            <p:ph type="body" sz="quarter" idx="19" hasCustomPrompt="1"/>
          </p:nvPr>
        </p:nvSpPr>
        <p:spPr>
          <a:xfrm>
            <a:off x="7315200" y="3863167"/>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35" name="Text Placeholder 29">
            <a:extLst>
              <a:ext uri="{FF2B5EF4-FFF2-40B4-BE49-F238E27FC236}">
                <a16:creationId xmlns:a16="http://schemas.microsoft.com/office/drawing/2014/main" id="{426C98C3-B558-4D64-9386-944A8873906A}"/>
              </a:ext>
            </a:extLst>
          </p:cNvPr>
          <p:cNvSpPr>
            <a:spLocks noGrp="1"/>
          </p:cNvSpPr>
          <p:nvPr>
            <p:ph type="body" sz="quarter" idx="20" hasCustomPrompt="1"/>
          </p:nvPr>
        </p:nvSpPr>
        <p:spPr>
          <a:xfrm>
            <a:off x="7315200" y="4260199"/>
            <a:ext cx="4572000" cy="6858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28" name="Oval 27">
            <a:extLst>
              <a:ext uri="{FF2B5EF4-FFF2-40B4-BE49-F238E27FC236}">
                <a16:creationId xmlns:a16="http://schemas.microsoft.com/office/drawing/2014/main" id="{B3C3EF46-5532-44C4-91FF-1D35F69FDA62}"/>
              </a:ext>
            </a:extLst>
          </p:cNvPr>
          <p:cNvSpPr>
            <a:spLocks noChangeAspect="1"/>
          </p:cNvSpPr>
          <p:nvPr userDrawn="1"/>
        </p:nvSpPr>
        <p:spPr>
          <a:xfrm>
            <a:off x="6264366" y="2784192"/>
            <a:ext cx="819828" cy="82120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29" name="Oval 28">
            <a:extLst>
              <a:ext uri="{FF2B5EF4-FFF2-40B4-BE49-F238E27FC236}">
                <a16:creationId xmlns:a16="http://schemas.microsoft.com/office/drawing/2014/main" id="{B1BE3ACB-0E24-4C89-904A-BF2A75B8BF72}"/>
              </a:ext>
            </a:extLst>
          </p:cNvPr>
          <p:cNvSpPr>
            <a:spLocks noChangeAspect="1"/>
          </p:cNvSpPr>
          <p:nvPr userDrawn="1"/>
        </p:nvSpPr>
        <p:spPr>
          <a:xfrm>
            <a:off x="6264366" y="3998576"/>
            <a:ext cx="819828" cy="82120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6" name="Oval 35">
            <a:extLst>
              <a:ext uri="{FF2B5EF4-FFF2-40B4-BE49-F238E27FC236}">
                <a16:creationId xmlns:a16="http://schemas.microsoft.com/office/drawing/2014/main" id="{01C88831-5207-4BE0-BFD0-B7E2B1C75786}"/>
              </a:ext>
            </a:extLst>
          </p:cNvPr>
          <p:cNvSpPr>
            <a:spLocks noChangeAspect="1"/>
          </p:cNvSpPr>
          <p:nvPr userDrawn="1"/>
        </p:nvSpPr>
        <p:spPr>
          <a:xfrm>
            <a:off x="6264366" y="5212960"/>
            <a:ext cx="819828" cy="821200"/>
          </a:xfrm>
          <a:prstGeom prst="ellipse">
            <a:avLst/>
          </a:prstGeom>
          <a:solidFill>
            <a:schemeClr val="tx1"/>
          </a:solidFill>
          <a:ln w="19050">
            <a:gradFill>
              <a:gsLst>
                <a:gs pos="0">
                  <a:srgbClr val="2CBCB6"/>
                </a:gs>
                <a:gs pos="100000">
                  <a:srgbClr val="7AB04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39" name="Text Placeholder 29">
            <a:extLst>
              <a:ext uri="{FF2B5EF4-FFF2-40B4-BE49-F238E27FC236}">
                <a16:creationId xmlns:a16="http://schemas.microsoft.com/office/drawing/2014/main" id="{9D2E8AFC-8E4F-414B-BE55-86B6A810F116}"/>
              </a:ext>
            </a:extLst>
          </p:cNvPr>
          <p:cNvSpPr>
            <a:spLocks noGrp="1"/>
          </p:cNvSpPr>
          <p:nvPr>
            <p:ph type="body" sz="quarter" idx="21" hasCustomPrompt="1"/>
          </p:nvPr>
        </p:nvSpPr>
        <p:spPr>
          <a:xfrm>
            <a:off x="7315200" y="5093393"/>
            <a:ext cx="4572000" cy="397032"/>
          </a:xfrm>
          <a:prstGeom prst="rect">
            <a:avLst/>
          </a:prstGeom>
          <a:noFill/>
        </p:spPr>
        <p:txBody>
          <a:bodyPr wrap="square" tIns="91440" rIns="0" bIns="0" anchor="b">
            <a:spAutoFit/>
          </a:bodyPr>
          <a:lstStyle>
            <a:lvl1pPr>
              <a:lnSpc>
                <a:spcPct val="90000"/>
              </a:lnSpc>
              <a:spcBef>
                <a:spcPts val="0"/>
              </a:spcBef>
              <a:buNone/>
              <a:defRPr sz="2200" cap="none" spc="0" baseline="0">
                <a:solidFill>
                  <a:schemeClr val="accent1"/>
                </a:solidFill>
                <a:latin typeface="+mn-lt"/>
              </a:defRPr>
            </a:lvl1pPr>
          </a:lstStyle>
          <a:p>
            <a:pPr lvl="0"/>
            <a:r>
              <a:rPr lang="en-US"/>
              <a:t>Item Title</a:t>
            </a:r>
          </a:p>
        </p:txBody>
      </p:sp>
      <p:sp>
        <p:nvSpPr>
          <p:cNvPr id="40" name="Text Placeholder 29">
            <a:extLst>
              <a:ext uri="{FF2B5EF4-FFF2-40B4-BE49-F238E27FC236}">
                <a16:creationId xmlns:a16="http://schemas.microsoft.com/office/drawing/2014/main" id="{0C93A740-F54F-4181-A7F8-291B3045FBD6}"/>
              </a:ext>
            </a:extLst>
          </p:cNvPr>
          <p:cNvSpPr>
            <a:spLocks noGrp="1"/>
          </p:cNvSpPr>
          <p:nvPr>
            <p:ph type="body" sz="quarter" idx="22" hasCustomPrompt="1"/>
          </p:nvPr>
        </p:nvSpPr>
        <p:spPr>
          <a:xfrm>
            <a:off x="7315200" y="5486400"/>
            <a:ext cx="4572000" cy="685800"/>
          </a:xfrm>
          <a:prstGeom prst="rect">
            <a:avLst/>
          </a:prstGeom>
          <a:noFill/>
        </p:spPr>
        <p:txBody>
          <a:bodyPr wrap="square" tIns="0" bIns="0" anchor="t">
            <a:noAutofit/>
          </a:bodyPr>
          <a:lstStyle>
            <a:lvl1pPr marL="0" indent="0">
              <a:lnSpc>
                <a:spcPct val="90000"/>
              </a:lnSpc>
              <a:spcBef>
                <a:spcPts val="0"/>
              </a:spcBef>
              <a:spcAft>
                <a:spcPts val="500"/>
              </a:spcAft>
              <a:buNone/>
              <a:defRPr sz="1400" cap="none" spc="0" baseline="0">
                <a:solidFill>
                  <a:schemeClr val="bg2"/>
                </a:solidFill>
                <a:latin typeface="+mn-lt"/>
                <a:cs typeface="Dubai" panose="020B0503030403030204" pitchFamily="34" charset="-78"/>
              </a:defRPr>
            </a:lvl1pPr>
          </a:lstStyle>
          <a:p>
            <a:pPr lvl="0"/>
            <a:r>
              <a:rPr lang="en-US"/>
              <a:t>Cupcake ipsum dolor sit. </a:t>
            </a:r>
            <a:r>
              <a:rPr lang="en-US" err="1"/>
              <a:t>Amet</a:t>
            </a:r>
            <a:r>
              <a:rPr lang="en-US"/>
              <a:t> </a:t>
            </a:r>
            <a:r>
              <a:rPr lang="en-US" err="1"/>
              <a:t>dragée</a:t>
            </a:r>
            <a:r>
              <a:rPr lang="en-US"/>
              <a:t> muffin icing topping cake jelly beans biscuit icing. Croissant sesame snaps apple pie pastry</a:t>
            </a:r>
          </a:p>
        </p:txBody>
      </p:sp>
      <p:sp>
        <p:nvSpPr>
          <p:cNvPr id="68" name="Slide Number Placeholder 5">
            <a:extLst>
              <a:ext uri="{FF2B5EF4-FFF2-40B4-BE49-F238E27FC236}">
                <a16:creationId xmlns:a16="http://schemas.microsoft.com/office/drawing/2014/main" id="{F0D9E993-7921-4003-A5AE-D352A40E0A92}"/>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sp>
        <p:nvSpPr>
          <p:cNvPr id="43" name="Title 1">
            <a:extLst>
              <a:ext uri="{FF2B5EF4-FFF2-40B4-BE49-F238E27FC236}">
                <a16:creationId xmlns:a16="http://schemas.microsoft.com/office/drawing/2014/main" id="{C2708B5D-6BD0-43E3-978C-466D20B79886}"/>
              </a:ext>
            </a:extLst>
          </p:cNvPr>
          <p:cNvSpPr>
            <a:spLocks noGrp="1"/>
          </p:cNvSpPr>
          <p:nvPr>
            <p:ph type="title" hasCustomPrompt="1"/>
          </p:nvPr>
        </p:nvSpPr>
        <p:spPr>
          <a:xfrm>
            <a:off x="-1" y="594360"/>
            <a:ext cx="11136429" cy="685800"/>
          </a:xfrm>
          <a:prstGeom prst="rect">
            <a:avLst/>
          </a:prstGeom>
          <a:gradFill>
            <a:gsLst>
              <a:gs pos="0">
                <a:srgbClr val="2CBCB6"/>
              </a:gs>
              <a:gs pos="100000">
                <a:srgbClr val="7AB042"/>
              </a:gs>
            </a:gsLst>
            <a:lin ang="0" scaled="0"/>
          </a:gradFill>
        </p:spPr>
        <p:txBody>
          <a:bodyPr wrap="square" lIns="548640" anchor="b">
            <a:spAutoFit/>
          </a:bodyPr>
          <a:lstStyle>
            <a:lvl1pPr>
              <a:defRPr sz="3600">
                <a:latin typeface="+mj-lt"/>
              </a:defRPr>
            </a:lvl1pPr>
          </a:lstStyle>
          <a:p>
            <a:r>
              <a:rPr lang="en-US"/>
              <a:t>Click to Edit Title</a:t>
            </a:r>
          </a:p>
        </p:txBody>
      </p:sp>
      <p:sp>
        <p:nvSpPr>
          <p:cNvPr id="44" name="Subtitle 2">
            <a:extLst>
              <a:ext uri="{FF2B5EF4-FFF2-40B4-BE49-F238E27FC236}">
                <a16:creationId xmlns:a16="http://schemas.microsoft.com/office/drawing/2014/main" id="{D3ACB5E5-4EC4-49B1-B896-E5DFBD4B28D5}"/>
              </a:ext>
            </a:extLst>
          </p:cNvPr>
          <p:cNvSpPr>
            <a:spLocks noGrp="1"/>
          </p:cNvSpPr>
          <p:nvPr>
            <p:ph type="subTitle" idx="13" hasCustomPrompt="1"/>
          </p:nvPr>
        </p:nvSpPr>
        <p:spPr>
          <a:xfrm>
            <a:off x="0" y="1417760"/>
            <a:ext cx="6035040" cy="378565"/>
          </a:xfrm>
          <a:prstGeom prst="rect">
            <a:avLst/>
          </a:prstGeom>
          <a:noFill/>
        </p:spPr>
        <p:txBody>
          <a:bodyPr wrap="square" lIns="585216" tIns="45720" bIns="0">
            <a:spAutoFit/>
          </a:bodyPr>
          <a:lstStyle>
            <a:lvl1pPr marL="0" indent="0" algn="l">
              <a:buNone/>
              <a:defRPr sz="2400" b="0" cap="none" spc="0" normalizeH="0" baseline="0">
                <a:solidFill>
                  <a:schemeClr val="bg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9FF37E92-4614-4196-9BFE-F4CB32F9F43F}"/>
              </a:ext>
            </a:extLst>
          </p:cNvPr>
          <p:cNvSpPr>
            <a:spLocks noGrp="1"/>
          </p:cNvSpPr>
          <p:nvPr>
            <p:ph sz="quarter" idx="23"/>
          </p:nvPr>
        </p:nvSpPr>
        <p:spPr>
          <a:xfrm>
            <a:off x="457200" y="1920240"/>
            <a:ext cx="5577840" cy="4297680"/>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9C3F431D-B30E-113E-9043-C948EF192A13}"/>
              </a:ext>
            </a:extLst>
          </p:cNvPr>
          <p:cNvGrpSpPr/>
          <p:nvPr userDrawn="1"/>
        </p:nvGrpSpPr>
        <p:grpSpPr>
          <a:xfrm>
            <a:off x="9477" y="6266694"/>
            <a:ext cx="11466243" cy="522608"/>
            <a:chOff x="9477" y="6266694"/>
            <a:chExt cx="11466243" cy="522608"/>
          </a:xfrm>
        </p:grpSpPr>
        <p:cxnSp>
          <p:nvCxnSpPr>
            <p:cNvPr id="11" name="Straight Connector 10">
              <a:extLst>
                <a:ext uri="{FF2B5EF4-FFF2-40B4-BE49-F238E27FC236}">
                  <a16:creationId xmlns:a16="http://schemas.microsoft.com/office/drawing/2014/main" id="{647F00FF-2AED-607E-45C9-2928F9E01BF5}"/>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142C2F73-736D-31B0-1924-FBA52CA0799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102282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_Info Hex w/ Icon">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E2ECAA63-CF54-49E6-8105-3200C23FBBC3}"/>
              </a:ext>
            </a:extLst>
          </p:cNvPr>
          <p:cNvSpPr>
            <a:spLocks noGrp="1"/>
          </p:cNvSpPr>
          <p:nvPr>
            <p:ph type="title" hasCustomPrompt="1"/>
          </p:nvPr>
        </p:nvSpPr>
        <p:spPr>
          <a:xfrm>
            <a:off x="-1" y="594360"/>
            <a:ext cx="11155680" cy="685800"/>
          </a:xfrm>
        </p:spPr>
        <p:txBody>
          <a:bodyPr>
            <a:spAutoFit/>
          </a:bodyPr>
          <a:lstStyle>
            <a:lvl1pPr>
              <a:defRPr>
                <a:latin typeface="Lucida Sans" panose="020B0602030504020204" pitchFamily="34" charset="0"/>
              </a:defRPr>
            </a:lvl1pPr>
          </a:lstStyle>
          <a:p>
            <a:r>
              <a:rPr lang="en-US"/>
              <a:t>Click to Edit Title</a:t>
            </a:r>
          </a:p>
        </p:txBody>
      </p:sp>
      <p:sp>
        <p:nvSpPr>
          <p:cNvPr id="53" name="Freeform: Shape 52">
            <a:extLst>
              <a:ext uri="{FF2B5EF4-FFF2-40B4-BE49-F238E27FC236}">
                <a16:creationId xmlns:a16="http://schemas.microsoft.com/office/drawing/2014/main" id="{1D840765-AFEE-43DB-8CA0-77B0459A3D0E}"/>
              </a:ext>
            </a:extLst>
          </p:cNvPr>
          <p:cNvSpPr/>
          <p:nvPr/>
        </p:nvSpPr>
        <p:spPr>
          <a:xfrm>
            <a:off x="365760" y="2332199"/>
            <a:ext cx="11247120" cy="1785030"/>
          </a:xfrm>
          <a:custGeom>
            <a:avLst/>
            <a:gdLst>
              <a:gd name="connsiteX0" fmla="*/ 7257024 w 11181310"/>
              <a:gd name="connsiteY0" fmla="*/ 1504959 h 1785030"/>
              <a:gd name="connsiteX1" fmla="*/ 7234005 w 11181310"/>
              <a:gd name="connsiteY1" fmla="*/ 1528041 h 1785030"/>
              <a:gd name="connsiteX2" fmla="*/ 7257024 w 11181310"/>
              <a:gd name="connsiteY2" fmla="*/ 1551123 h 1785030"/>
              <a:gd name="connsiteX3" fmla="*/ 7280044 w 11181310"/>
              <a:gd name="connsiteY3" fmla="*/ 1528041 h 1785030"/>
              <a:gd name="connsiteX4" fmla="*/ 7257024 w 11181310"/>
              <a:gd name="connsiteY4" fmla="*/ 1504959 h 1785030"/>
              <a:gd name="connsiteX5" fmla="*/ 3721873 w 11181310"/>
              <a:gd name="connsiteY5" fmla="*/ 1504959 h 1785030"/>
              <a:gd name="connsiteX6" fmla="*/ 3698854 w 11181310"/>
              <a:gd name="connsiteY6" fmla="*/ 1528041 h 1785030"/>
              <a:gd name="connsiteX7" fmla="*/ 3721873 w 11181310"/>
              <a:gd name="connsiteY7" fmla="*/ 1551123 h 1785030"/>
              <a:gd name="connsiteX8" fmla="*/ 3744893 w 11181310"/>
              <a:gd name="connsiteY8" fmla="*/ 1528041 h 1785030"/>
              <a:gd name="connsiteX9" fmla="*/ 3721873 w 11181310"/>
              <a:gd name="connsiteY9" fmla="*/ 1504959 h 1785030"/>
              <a:gd name="connsiteX10" fmla="*/ 7257024 w 11181310"/>
              <a:gd name="connsiteY10" fmla="*/ 233908 h 1785030"/>
              <a:gd name="connsiteX11" fmla="*/ 7234005 w 11181310"/>
              <a:gd name="connsiteY11" fmla="*/ 256990 h 1785030"/>
              <a:gd name="connsiteX12" fmla="*/ 7257024 w 11181310"/>
              <a:gd name="connsiteY12" fmla="*/ 280072 h 1785030"/>
              <a:gd name="connsiteX13" fmla="*/ 7280044 w 11181310"/>
              <a:gd name="connsiteY13" fmla="*/ 256990 h 1785030"/>
              <a:gd name="connsiteX14" fmla="*/ 7257024 w 11181310"/>
              <a:gd name="connsiteY14" fmla="*/ 233908 h 1785030"/>
              <a:gd name="connsiteX15" fmla="*/ 3721873 w 11181310"/>
              <a:gd name="connsiteY15" fmla="*/ 233908 h 1785030"/>
              <a:gd name="connsiteX16" fmla="*/ 3698854 w 11181310"/>
              <a:gd name="connsiteY16" fmla="*/ 256990 h 1785030"/>
              <a:gd name="connsiteX17" fmla="*/ 3721873 w 11181310"/>
              <a:gd name="connsiteY17" fmla="*/ 280072 h 1785030"/>
              <a:gd name="connsiteX18" fmla="*/ 3744893 w 11181310"/>
              <a:gd name="connsiteY18" fmla="*/ 256990 h 1785030"/>
              <a:gd name="connsiteX19" fmla="*/ 3721873 w 11181310"/>
              <a:gd name="connsiteY19" fmla="*/ 233908 h 1785030"/>
              <a:gd name="connsiteX20" fmla="*/ 7616894 w 11181310"/>
              <a:gd name="connsiteY20" fmla="*/ 35402 h 1785030"/>
              <a:gd name="connsiteX21" fmla="*/ 7596914 w 11181310"/>
              <a:gd name="connsiteY21" fmla="*/ 47712 h 1785030"/>
              <a:gd name="connsiteX22" fmla="*/ 7115870 w 11181310"/>
              <a:gd name="connsiteY22" fmla="*/ 880205 h 1785030"/>
              <a:gd name="connsiteX23" fmla="*/ 7115870 w 11181310"/>
              <a:gd name="connsiteY23" fmla="*/ 904826 h 1785030"/>
              <a:gd name="connsiteX24" fmla="*/ 7596914 w 11181310"/>
              <a:gd name="connsiteY24" fmla="*/ 1737319 h 1785030"/>
              <a:gd name="connsiteX25" fmla="*/ 7616894 w 11181310"/>
              <a:gd name="connsiteY25" fmla="*/ 1749629 h 1785030"/>
              <a:gd name="connsiteX26" fmla="*/ 10641480 w 11181310"/>
              <a:gd name="connsiteY26" fmla="*/ 1749629 h 1785030"/>
              <a:gd name="connsiteX27" fmla="*/ 10662996 w 11181310"/>
              <a:gd name="connsiteY27" fmla="*/ 1737319 h 1785030"/>
              <a:gd name="connsiteX28" fmla="*/ 11142504 w 11181310"/>
              <a:gd name="connsiteY28" fmla="*/ 904826 h 1785030"/>
              <a:gd name="connsiteX29" fmla="*/ 11142504 w 11181310"/>
              <a:gd name="connsiteY29" fmla="*/ 880205 h 1785030"/>
              <a:gd name="connsiteX30" fmla="*/ 10662996 w 11181310"/>
              <a:gd name="connsiteY30" fmla="*/ 47712 h 1785030"/>
              <a:gd name="connsiteX31" fmla="*/ 10641480 w 11181310"/>
              <a:gd name="connsiteY31" fmla="*/ 35402 h 1785030"/>
              <a:gd name="connsiteX32" fmla="*/ 7616894 w 11181310"/>
              <a:gd name="connsiteY32" fmla="*/ 9 h 1785030"/>
              <a:gd name="connsiteX33" fmla="*/ 10641480 w 11181310"/>
              <a:gd name="connsiteY33" fmla="*/ 9 h 1785030"/>
              <a:gd name="connsiteX34" fmla="*/ 10693734 w 11181310"/>
              <a:gd name="connsiteY34" fmla="*/ 29247 h 1785030"/>
              <a:gd name="connsiteX35" fmla="*/ 11173241 w 11181310"/>
              <a:gd name="connsiteY35" fmla="*/ 863278 h 1785030"/>
              <a:gd name="connsiteX36" fmla="*/ 11173241 w 11181310"/>
              <a:gd name="connsiteY36" fmla="*/ 921753 h 1785030"/>
              <a:gd name="connsiteX37" fmla="*/ 10693734 w 11181310"/>
              <a:gd name="connsiteY37" fmla="*/ 1755784 h 1785030"/>
              <a:gd name="connsiteX38" fmla="*/ 10641480 w 11181310"/>
              <a:gd name="connsiteY38" fmla="*/ 1785021 h 1785030"/>
              <a:gd name="connsiteX39" fmla="*/ 7616894 w 11181310"/>
              <a:gd name="connsiteY39" fmla="*/ 1785021 h 1785030"/>
              <a:gd name="connsiteX40" fmla="*/ 7566177 w 11181310"/>
              <a:gd name="connsiteY40" fmla="*/ 1755784 h 1785030"/>
              <a:gd name="connsiteX41" fmla="*/ 7085132 w 11181310"/>
              <a:gd name="connsiteY41" fmla="*/ 921753 h 1785030"/>
              <a:gd name="connsiteX42" fmla="*/ 7085132 w 11181310"/>
              <a:gd name="connsiteY42" fmla="*/ 863278 h 1785030"/>
              <a:gd name="connsiteX43" fmla="*/ 7566177 w 11181310"/>
              <a:gd name="connsiteY43" fmla="*/ 29247 h 1785030"/>
              <a:gd name="connsiteX44" fmla="*/ 7616894 w 11181310"/>
              <a:gd name="connsiteY44" fmla="*/ 9 h 1785030"/>
              <a:gd name="connsiteX45" fmla="*/ 4074193 w 11181310"/>
              <a:gd name="connsiteY45" fmla="*/ 9 h 1785030"/>
              <a:gd name="connsiteX46" fmla="*/ 7094353 w 11181310"/>
              <a:gd name="connsiteY46" fmla="*/ 9 h 1785030"/>
              <a:gd name="connsiteX47" fmla="*/ 7146530 w 11181310"/>
              <a:gd name="connsiteY47" fmla="*/ 29247 h 1785030"/>
              <a:gd name="connsiteX48" fmla="*/ 7244747 w 11181310"/>
              <a:gd name="connsiteY48" fmla="*/ 198515 h 1785030"/>
              <a:gd name="connsiteX49" fmla="*/ 7257024 w 11181310"/>
              <a:gd name="connsiteY49" fmla="*/ 198515 h 1785030"/>
              <a:gd name="connsiteX50" fmla="*/ 7315340 w 11181310"/>
              <a:gd name="connsiteY50" fmla="*/ 256990 h 1785030"/>
              <a:gd name="connsiteX51" fmla="*/ 7257024 w 11181310"/>
              <a:gd name="connsiteY51" fmla="*/ 315464 h 1785030"/>
              <a:gd name="connsiteX52" fmla="*/ 7198708 w 11181310"/>
              <a:gd name="connsiteY52" fmla="*/ 256990 h 1785030"/>
              <a:gd name="connsiteX53" fmla="*/ 7214054 w 11181310"/>
              <a:gd name="connsiteY53" fmla="*/ 218519 h 1785030"/>
              <a:gd name="connsiteX54" fmla="*/ 7115838 w 11181310"/>
              <a:gd name="connsiteY54" fmla="*/ 47712 h 1785030"/>
              <a:gd name="connsiteX55" fmla="*/ 7094353 w 11181310"/>
              <a:gd name="connsiteY55" fmla="*/ 35402 h 1785030"/>
              <a:gd name="connsiteX56" fmla="*/ 4074193 w 11181310"/>
              <a:gd name="connsiteY56" fmla="*/ 35402 h 1785030"/>
              <a:gd name="connsiteX57" fmla="*/ 4054243 w 11181310"/>
              <a:gd name="connsiteY57" fmla="*/ 47712 h 1785030"/>
              <a:gd name="connsiteX58" fmla="*/ 3573903 w 11181310"/>
              <a:gd name="connsiteY58" fmla="*/ 880205 h 1785030"/>
              <a:gd name="connsiteX59" fmla="*/ 3573903 w 11181310"/>
              <a:gd name="connsiteY59" fmla="*/ 904826 h 1785030"/>
              <a:gd name="connsiteX60" fmla="*/ 4054243 w 11181310"/>
              <a:gd name="connsiteY60" fmla="*/ 1737319 h 1785030"/>
              <a:gd name="connsiteX61" fmla="*/ 4074193 w 11181310"/>
              <a:gd name="connsiteY61" fmla="*/ 1749629 h 1785030"/>
              <a:gd name="connsiteX62" fmla="*/ 7094353 w 11181310"/>
              <a:gd name="connsiteY62" fmla="*/ 1749629 h 1785030"/>
              <a:gd name="connsiteX63" fmla="*/ 7115838 w 11181310"/>
              <a:gd name="connsiteY63" fmla="*/ 1737319 h 1785030"/>
              <a:gd name="connsiteX64" fmla="*/ 7214054 w 11181310"/>
              <a:gd name="connsiteY64" fmla="*/ 1568050 h 1785030"/>
              <a:gd name="connsiteX65" fmla="*/ 7198708 w 11181310"/>
              <a:gd name="connsiteY65" fmla="*/ 1528041 h 1785030"/>
              <a:gd name="connsiteX66" fmla="*/ 7257024 w 11181310"/>
              <a:gd name="connsiteY66" fmla="*/ 1469567 h 1785030"/>
              <a:gd name="connsiteX67" fmla="*/ 7257024 w 11181310"/>
              <a:gd name="connsiteY67" fmla="*/ 1468028 h 1785030"/>
              <a:gd name="connsiteX68" fmla="*/ 7315340 w 11181310"/>
              <a:gd name="connsiteY68" fmla="*/ 1526502 h 1785030"/>
              <a:gd name="connsiteX69" fmla="*/ 7257024 w 11181310"/>
              <a:gd name="connsiteY69" fmla="*/ 1584977 h 1785030"/>
              <a:gd name="connsiteX70" fmla="*/ 7244747 w 11181310"/>
              <a:gd name="connsiteY70" fmla="*/ 1584977 h 1785030"/>
              <a:gd name="connsiteX71" fmla="*/ 7146530 w 11181310"/>
              <a:gd name="connsiteY71" fmla="*/ 1755784 h 1785030"/>
              <a:gd name="connsiteX72" fmla="*/ 7094353 w 11181310"/>
              <a:gd name="connsiteY72" fmla="*/ 1785021 h 1785030"/>
              <a:gd name="connsiteX73" fmla="*/ 4074193 w 11181310"/>
              <a:gd name="connsiteY73" fmla="*/ 1785021 h 1785030"/>
              <a:gd name="connsiteX74" fmla="*/ 4023550 w 11181310"/>
              <a:gd name="connsiteY74" fmla="*/ 1755784 h 1785030"/>
              <a:gd name="connsiteX75" fmla="*/ 3543210 w 11181310"/>
              <a:gd name="connsiteY75" fmla="*/ 921753 h 1785030"/>
              <a:gd name="connsiteX76" fmla="*/ 3543210 w 11181310"/>
              <a:gd name="connsiteY76" fmla="*/ 863278 h 1785030"/>
              <a:gd name="connsiteX77" fmla="*/ 4023550 w 11181310"/>
              <a:gd name="connsiteY77" fmla="*/ 29247 h 1785030"/>
              <a:gd name="connsiteX78" fmla="*/ 4074193 w 11181310"/>
              <a:gd name="connsiteY78" fmla="*/ 9 h 1785030"/>
              <a:gd name="connsiteX79" fmla="*/ 539042 w 11181310"/>
              <a:gd name="connsiteY79" fmla="*/ 9 h 1785030"/>
              <a:gd name="connsiteX80" fmla="*/ 3559202 w 11181310"/>
              <a:gd name="connsiteY80" fmla="*/ 9 h 1785030"/>
              <a:gd name="connsiteX81" fmla="*/ 3611379 w 11181310"/>
              <a:gd name="connsiteY81" fmla="*/ 29247 h 1785030"/>
              <a:gd name="connsiteX82" fmla="*/ 3709596 w 11181310"/>
              <a:gd name="connsiteY82" fmla="*/ 198515 h 1785030"/>
              <a:gd name="connsiteX83" fmla="*/ 3721873 w 11181310"/>
              <a:gd name="connsiteY83" fmla="*/ 198515 h 1785030"/>
              <a:gd name="connsiteX84" fmla="*/ 3780189 w 11181310"/>
              <a:gd name="connsiteY84" fmla="*/ 256990 h 1785030"/>
              <a:gd name="connsiteX85" fmla="*/ 3721873 w 11181310"/>
              <a:gd name="connsiteY85" fmla="*/ 315464 h 1785030"/>
              <a:gd name="connsiteX86" fmla="*/ 3663557 w 11181310"/>
              <a:gd name="connsiteY86" fmla="*/ 256990 h 1785030"/>
              <a:gd name="connsiteX87" fmla="*/ 3678903 w 11181310"/>
              <a:gd name="connsiteY87" fmla="*/ 218519 h 1785030"/>
              <a:gd name="connsiteX88" fmla="*/ 3580687 w 11181310"/>
              <a:gd name="connsiteY88" fmla="*/ 47712 h 1785030"/>
              <a:gd name="connsiteX89" fmla="*/ 3559202 w 11181310"/>
              <a:gd name="connsiteY89" fmla="*/ 35402 h 1785030"/>
              <a:gd name="connsiteX90" fmla="*/ 539042 w 11181310"/>
              <a:gd name="connsiteY90" fmla="*/ 35402 h 1785030"/>
              <a:gd name="connsiteX91" fmla="*/ 519092 w 11181310"/>
              <a:gd name="connsiteY91" fmla="*/ 47712 h 1785030"/>
              <a:gd name="connsiteX92" fmla="*/ 38751 w 11181310"/>
              <a:gd name="connsiteY92" fmla="*/ 880205 h 1785030"/>
              <a:gd name="connsiteX93" fmla="*/ 38751 w 11181310"/>
              <a:gd name="connsiteY93" fmla="*/ 904826 h 1785030"/>
              <a:gd name="connsiteX94" fmla="*/ 519092 w 11181310"/>
              <a:gd name="connsiteY94" fmla="*/ 1737319 h 1785030"/>
              <a:gd name="connsiteX95" fmla="*/ 539042 w 11181310"/>
              <a:gd name="connsiteY95" fmla="*/ 1749629 h 1785030"/>
              <a:gd name="connsiteX96" fmla="*/ 3559202 w 11181310"/>
              <a:gd name="connsiteY96" fmla="*/ 1749629 h 1785030"/>
              <a:gd name="connsiteX97" fmla="*/ 3580687 w 11181310"/>
              <a:gd name="connsiteY97" fmla="*/ 1737319 h 1785030"/>
              <a:gd name="connsiteX98" fmla="*/ 3678903 w 11181310"/>
              <a:gd name="connsiteY98" fmla="*/ 1568050 h 1785030"/>
              <a:gd name="connsiteX99" fmla="*/ 3663557 w 11181310"/>
              <a:gd name="connsiteY99" fmla="*/ 1528041 h 1785030"/>
              <a:gd name="connsiteX100" fmla="*/ 3721873 w 11181310"/>
              <a:gd name="connsiteY100" fmla="*/ 1469567 h 1785030"/>
              <a:gd name="connsiteX101" fmla="*/ 3721873 w 11181310"/>
              <a:gd name="connsiteY101" fmla="*/ 1468028 h 1785030"/>
              <a:gd name="connsiteX102" fmla="*/ 3780189 w 11181310"/>
              <a:gd name="connsiteY102" fmla="*/ 1526502 h 1785030"/>
              <a:gd name="connsiteX103" fmla="*/ 3721873 w 11181310"/>
              <a:gd name="connsiteY103" fmla="*/ 1584977 h 1785030"/>
              <a:gd name="connsiteX104" fmla="*/ 3709596 w 11181310"/>
              <a:gd name="connsiteY104" fmla="*/ 1584977 h 1785030"/>
              <a:gd name="connsiteX105" fmla="*/ 3611379 w 11181310"/>
              <a:gd name="connsiteY105" fmla="*/ 1755784 h 1785030"/>
              <a:gd name="connsiteX106" fmla="*/ 3559202 w 11181310"/>
              <a:gd name="connsiteY106" fmla="*/ 1785021 h 1785030"/>
              <a:gd name="connsiteX107" fmla="*/ 539042 w 11181310"/>
              <a:gd name="connsiteY107" fmla="*/ 1785021 h 1785030"/>
              <a:gd name="connsiteX108" fmla="*/ 488399 w 11181310"/>
              <a:gd name="connsiteY108" fmla="*/ 1755784 h 1785030"/>
              <a:gd name="connsiteX109" fmla="*/ 8058 w 11181310"/>
              <a:gd name="connsiteY109" fmla="*/ 921753 h 1785030"/>
              <a:gd name="connsiteX110" fmla="*/ 8058 w 11181310"/>
              <a:gd name="connsiteY110" fmla="*/ 863278 h 1785030"/>
              <a:gd name="connsiteX111" fmla="*/ 488399 w 11181310"/>
              <a:gd name="connsiteY111" fmla="*/ 29247 h 1785030"/>
              <a:gd name="connsiteX112" fmla="*/ 539042 w 11181310"/>
              <a:gd name="connsiteY112" fmla="*/ 9 h 178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181310" h="1785030">
                <a:moveTo>
                  <a:pt x="7257024" y="1504959"/>
                </a:moveTo>
                <a:cubicBezTo>
                  <a:pt x="7244317" y="1504959"/>
                  <a:pt x="7234005" y="1515294"/>
                  <a:pt x="7234005" y="1528041"/>
                </a:cubicBezTo>
                <a:cubicBezTo>
                  <a:pt x="7234005" y="1540783"/>
                  <a:pt x="7244317" y="1551123"/>
                  <a:pt x="7257024" y="1551123"/>
                </a:cubicBezTo>
                <a:cubicBezTo>
                  <a:pt x="7269731" y="1551123"/>
                  <a:pt x="7280044" y="1540783"/>
                  <a:pt x="7280044" y="1528041"/>
                </a:cubicBezTo>
                <a:cubicBezTo>
                  <a:pt x="7280044" y="1515294"/>
                  <a:pt x="7269731" y="1504959"/>
                  <a:pt x="7257024" y="1504959"/>
                </a:cubicBezTo>
                <a:close/>
                <a:moveTo>
                  <a:pt x="3721873" y="1504959"/>
                </a:moveTo>
                <a:cubicBezTo>
                  <a:pt x="3709166" y="1504959"/>
                  <a:pt x="3698854" y="1515294"/>
                  <a:pt x="3698854" y="1528041"/>
                </a:cubicBezTo>
                <a:cubicBezTo>
                  <a:pt x="3698854" y="1540783"/>
                  <a:pt x="3709166" y="1551123"/>
                  <a:pt x="3721873" y="1551123"/>
                </a:cubicBezTo>
                <a:cubicBezTo>
                  <a:pt x="3734580" y="1551123"/>
                  <a:pt x="3744893" y="1540783"/>
                  <a:pt x="3744893" y="1528041"/>
                </a:cubicBezTo>
                <a:cubicBezTo>
                  <a:pt x="3744893" y="1515294"/>
                  <a:pt x="3734580" y="1504959"/>
                  <a:pt x="3721873" y="1504959"/>
                </a:cubicBezTo>
                <a:close/>
                <a:moveTo>
                  <a:pt x="7257024" y="233908"/>
                </a:moveTo>
                <a:cubicBezTo>
                  <a:pt x="7244317" y="233908"/>
                  <a:pt x="7234005" y="244242"/>
                  <a:pt x="7234005" y="256990"/>
                </a:cubicBezTo>
                <a:cubicBezTo>
                  <a:pt x="7234005" y="269737"/>
                  <a:pt x="7244317" y="280072"/>
                  <a:pt x="7257024" y="280072"/>
                </a:cubicBezTo>
                <a:cubicBezTo>
                  <a:pt x="7269731" y="280072"/>
                  <a:pt x="7280044" y="269737"/>
                  <a:pt x="7280044" y="256990"/>
                </a:cubicBezTo>
                <a:cubicBezTo>
                  <a:pt x="7280044" y="244242"/>
                  <a:pt x="7269731" y="233908"/>
                  <a:pt x="7257024" y="233908"/>
                </a:cubicBezTo>
                <a:close/>
                <a:moveTo>
                  <a:pt x="3721873" y="233908"/>
                </a:moveTo>
                <a:cubicBezTo>
                  <a:pt x="3709166" y="233908"/>
                  <a:pt x="3698854" y="244242"/>
                  <a:pt x="3698854" y="256990"/>
                </a:cubicBezTo>
                <a:cubicBezTo>
                  <a:pt x="3698854" y="269737"/>
                  <a:pt x="3709166" y="280072"/>
                  <a:pt x="3721873" y="280072"/>
                </a:cubicBezTo>
                <a:cubicBezTo>
                  <a:pt x="3734580" y="280072"/>
                  <a:pt x="3744893" y="269737"/>
                  <a:pt x="3744893" y="256990"/>
                </a:cubicBezTo>
                <a:cubicBezTo>
                  <a:pt x="3744893" y="244242"/>
                  <a:pt x="3734580" y="233908"/>
                  <a:pt x="3721873" y="233908"/>
                </a:cubicBezTo>
                <a:close/>
                <a:moveTo>
                  <a:pt x="7616894" y="35402"/>
                </a:moveTo>
                <a:cubicBezTo>
                  <a:pt x="7608582" y="35855"/>
                  <a:pt x="7601064" y="40487"/>
                  <a:pt x="7596914" y="47712"/>
                </a:cubicBezTo>
                <a:lnTo>
                  <a:pt x="7115870" y="880205"/>
                </a:lnTo>
                <a:cubicBezTo>
                  <a:pt x="7111133" y="887727"/>
                  <a:pt x="7111133" y="897304"/>
                  <a:pt x="7115870" y="904826"/>
                </a:cubicBezTo>
                <a:lnTo>
                  <a:pt x="7596914" y="1737319"/>
                </a:lnTo>
                <a:cubicBezTo>
                  <a:pt x="7601064" y="1744551"/>
                  <a:pt x="7608582" y="1749183"/>
                  <a:pt x="7616894" y="1749629"/>
                </a:cubicBezTo>
                <a:lnTo>
                  <a:pt x="10641480" y="1749629"/>
                </a:lnTo>
                <a:cubicBezTo>
                  <a:pt x="10650348" y="1749706"/>
                  <a:pt x="10658570" y="1745013"/>
                  <a:pt x="10662996" y="1737319"/>
                </a:cubicBezTo>
                <a:lnTo>
                  <a:pt x="11142504" y="904826"/>
                </a:lnTo>
                <a:cubicBezTo>
                  <a:pt x="11147238" y="897304"/>
                  <a:pt x="11147238" y="887727"/>
                  <a:pt x="11142504" y="880205"/>
                </a:cubicBezTo>
                <a:lnTo>
                  <a:pt x="10662996" y="47712"/>
                </a:lnTo>
                <a:cubicBezTo>
                  <a:pt x="10658570" y="40026"/>
                  <a:pt x="10650348" y="35322"/>
                  <a:pt x="10641480" y="35402"/>
                </a:cubicBezTo>
                <a:close/>
                <a:moveTo>
                  <a:pt x="7616894" y="9"/>
                </a:moveTo>
                <a:lnTo>
                  <a:pt x="10641480" y="9"/>
                </a:lnTo>
                <a:cubicBezTo>
                  <a:pt x="10662858" y="-274"/>
                  <a:pt x="10682776" y="10867"/>
                  <a:pt x="10693734" y="29247"/>
                </a:cubicBezTo>
                <a:lnTo>
                  <a:pt x="11173241" y="863278"/>
                </a:lnTo>
                <a:cubicBezTo>
                  <a:pt x="11184000" y="881281"/>
                  <a:pt x="11184000" y="903750"/>
                  <a:pt x="11173241" y="921753"/>
                </a:cubicBezTo>
                <a:lnTo>
                  <a:pt x="10693734" y="1755784"/>
                </a:lnTo>
                <a:cubicBezTo>
                  <a:pt x="10682776" y="1774157"/>
                  <a:pt x="10662858" y="1785298"/>
                  <a:pt x="10641480" y="1785021"/>
                </a:cubicBezTo>
                <a:lnTo>
                  <a:pt x="7616894" y="1785021"/>
                </a:lnTo>
                <a:cubicBezTo>
                  <a:pt x="7595892" y="1785406"/>
                  <a:pt x="7576392" y="1774157"/>
                  <a:pt x="7566177" y="1755784"/>
                </a:cubicBezTo>
                <a:lnTo>
                  <a:pt x="7085132" y="921753"/>
                </a:lnTo>
                <a:cubicBezTo>
                  <a:pt x="7074372" y="903750"/>
                  <a:pt x="7074372" y="881281"/>
                  <a:pt x="7085132" y="863278"/>
                </a:cubicBezTo>
                <a:lnTo>
                  <a:pt x="7566177" y="29247"/>
                </a:lnTo>
                <a:cubicBezTo>
                  <a:pt x="7576392" y="10870"/>
                  <a:pt x="7595892" y="-372"/>
                  <a:pt x="7616894" y="9"/>
                </a:cubicBezTo>
                <a:close/>
                <a:moveTo>
                  <a:pt x="4074193" y="9"/>
                </a:moveTo>
                <a:lnTo>
                  <a:pt x="7094353" y="9"/>
                </a:lnTo>
                <a:cubicBezTo>
                  <a:pt x="7115700" y="-274"/>
                  <a:pt x="7135589" y="10867"/>
                  <a:pt x="7146530" y="29247"/>
                </a:cubicBezTo>
                <a:lnTo>
                  <a:pt x="7244747" y="198515"/>
                </a:lnTo>
                <a:lnTo>
                  <a:pt x="7257024" y="198515"/>
                </a:lnTo>
                <a:cubicBezTo>
                  <a:pt x="7289236" y="198515"/>
                  <a:pt x="7315340" y="224695"/>
                  <a:pt x="7315340" y="256990"/>
                </a:cubicBezTo>
                <a:cubicBezTo>
                  <a:pt x="7315340" y="289284"/>
                  <a:pt x="7289236" y="315464"/>
                  <a:pt x="7257024" y="315464"/>
                </a:cubicBezTo>
                <a:cubicBezTo>
                  <a:pt x="7224812" y="315464"/>
                  <a:pt x="7198708" y="289284"/>
                  <a:pt x="7198708" y="256990"/>
                </a:cubicBezTo>
                <a:cubicBezTo>
                  <a:pt x="7197925" y="242528"/>
                  <a:pt x="7203542" y="228456"/>
                  <a:pt x="7214054" y="218519"/>
                </a:cubicBezTo>
                <a:lnTo>
                  <a:pt x="7115838" y="47712"/>
                </a:lnTo>
                <a:cubicBezTo>
                  <a:pt x="7111418" y="40026"/>
                  <a:pt x="7103208" y="35322"/>
                  <a:pt x="7094353" y="35402"/>
                </a:cubicBezTo>
                <a:lnTo>
                  <a:pt x="4074193" y="35402"/>
                </a:lnTo>
                <a:cubicBezTo>
                  <a:pt x="4065893" y="35855"/>
                  <a:pt x="4058386" y="40487"/>
                  <a:pt x="4054243" y="47712"/>
                </a:cubicBezTo>
                <a:lnTo>
                  <a:pt x="3573903" y="880205"/>
                </a:lnTo>
                <a:cubicBezTo>
                  <a:pt x="3569172" y="887727"/>
                  <a:pt x="3569172" y="897304"/>
                  <a:pt x="3573903" y="904826"/>
                </a:cubicBezTo>
                <a:lnTo>
                  <a:pt x="4054243" y="1737319"/>
                </a:lnTo>
                <a:cubicBezTo>
                  <a:pt x="4058386" y="1744551"/>
                  <a:pt x="4065893" y="1749183"/>
                  <a:pt x="4074193" y="1749629"/>
                </a:cubicBezTo>
                <a:lnTo>
                  <a:pt x="7094353" y="1749629"/>
                </a:lnTo>
                <a:cubicBezTo>
                  <a:pt x="7103208" y="1749706"/>
                  <a:pt x="7111418" y="1745013"/>
                  <a:pt x="7115838" y="1737319"/>
                </a:cubicBezTo>
                <a:lnTo>
                  <a:pt x="7214054" y="1568050"/>
                </a:lnTo>
                <a:cubicBezTo>
                  <a:pt x="7203634" y="1557417"/>
                  <a:pt x="7198079" y="1542937"/>
                  <a:pt x="7198708" y="1528041"/>
                </a:cubicBezTo>
                <a:cubicBezTo>
                  <a:pt x="7198708" y="1495746"/>
                  <a:pt x="7224812" y="1469567"/>
                  <a:pt x="7257024" y="1469567"/>
                </a:cubicBezTo>
                <a:lnTo>
                  <a:pt x="7257024" y="1468028"/>
                </a:lnTo>
                <a:cubicBezTo>
                  <a:pt x="7289236" y="1468028"/>
                  <a:pt x="7315340" y="1494208"/>
                  <a:pt x="7315340" y="1526502"/>
                </a:cubicBezTo>
                <a:cubicBezTo>
                  <a:pt x="7315340" y="1558802"/>
                  <a:pt x="7289236" y="1584977"/>
                  <a:pt x="7257024" y="1584977"/>
                </a:cubicBezTo>
                <a:lnTo>
                  <a:pt x="7244747" y="1584977"/>
                </a:lnTo>
                <a:lnTo>
                  <a:pt x="7146530" y="1755784"/>
                </a:lnTo>
                <a:cubicBezTo>
                  <a:pt x="7135589" y="1774157"/>
                  <a:pt x="7115700" y="1785298"/>
                  <a:pt x="7094353" y="1785021"/>
                </a:cubicBezTo>
                <a:lnTo>
                  <a:pt x="4074193" y="1785021"/>
                </a:lnTo>
                <a:cubicBezTo>
                  <a:pt x="4053222" y="1785406"/>
                  <a:pt x="4033751" y="1774157"/>
                  <a:pt x="4023550" y="1755784"/>
                </a:cubicBezTo>
                <a:lnTo>
                  <a:pt x="3543210" y="921753"/>
                </a:lnTo>
                <a:cubicBezTo>
                  <a:pt x="3532465" y="903750"/>
                  <a:pt x="3532465" y="881281"/>
                  <a:pt x="3543210" y="863278"/>
                </a:cubicBezTo>
                <a:lnTo>
                  <a:pt x="4023550" y="29247"/>
                </a:lnTo>
                <a:cubicBezTo>
                  <a:pt x="4033751" y="10870"/>
                  <a:pt x="4053222" y="-372"/>
                  <a:pt x="4074193" y="9"/>
                </a:cubicBezTo>
                <a:close/>
                <a:moveTo>
                  <a:pt x="539042" y="9"/>
                </a:moveTo>
                <a:lnTo>
                  <a:pt x="3559202" y="9"/>
                </a:lnTo>
                <a:cubicBezTo>
                  <a:pt x="3580549" y="-274"/>
                  <a:pt x="3600438" y="10867"/>
                  <a:pt x="3611379" y="29247"/>
                </a:cubicBezTo>
                <a:lnTo>
                  <a:pt x="3709596" y="198515"/>
                </a:lnTo>
                <a:lnTo>
                  <a:pt x="3721873" y="198515"/>
                </a:lnTo>
                <a:cubicBezTo>
                  <a:pt x="3754085" y="198515"/>
                  <a:pt x="3780189" y="224695"/>
                  <a:pt x="3780189" y="256990"/>
                </a:cubicBezTo>
                <a:cubicBezTo>
                  <a:pt x="3780189" y="289284"/>
                  <a:pt x="3754085" y="315464"/>
                  <a:pt x="3721873" y="315464"/>
                </a:cubicBezTo>
                <a:cubicBezTo>
                  <a:pt x="3689661" y="315464"/>
                  <a:pt x="3663557" y="289284"/>
                  <a:pt x="3663557" y="256990"/>
                </a:cubicBezTo>
                <a:cubicBezTo>
                  <a:pt x="3662774" y="242528"/>
                  <a:pt x="3668391" y="228456"/>
                  <a:pt x="3678903" y="218519"/>
                </a:cubicBezTo>
                <a:lnTo>
                  <a:pt x="3580687" y="47712"/>
                </a:lnTo>
                <a:cubicBezTo>
                  <a:pt x="3576268" y="40026"/>
                  <a:pt x="3568057" y="35322"/>
                  <a:pt x="3559202" y="35402"/>
                </a:cubicBezTo>
                <a:lnTo>
                  <a:pt x="539042" y="35402"/>
                </a:lnTo>
                <a:cubicBezTo>
                  <a:pt x="530742" y="35855"/>
                  <a:pt x="523235" y="40487"/>
                  <a:pt x="519092" y="47712"/>
                </a:cubicBezTo>
                <a:lnTo>
                  <a:pt x="38751" y="880205"/>
                </a:lnTo>
                <a:cubicBezTo>
                  <a:pt x="34021" y="887727"/>
                  <a:pt x="34021" y="897304"/>
                  <a:pt x="38751" y="904826"/>
                </a:cubicBezTo>
                <a:lnTo>
                  <a:pt x="519092" y="1737319"/>
                </a:lnTo>
                <a:cubicBezTo>
                  <a:pt x="523235" y="1744551"/>
                  <a:pt x="530742" y="1749183"/>
                  <a:pt x="539042" y="1749629"/>
                </a:cubicBezTo>
                <a:lnTo>
                  <a:pt x="3559202" y="1749629"/>
                </a:lnTo>
                <a:cubicBezTo>
                  <a:pt x="3568057" y="1749706"/>
                  <a:pt x="3576268" y="1745013"/>
                  <a:pt x="3580687" y="1737319"/>
                </a:cubicBezTo>
                <a:lnTo>
                  <a:pt x="3678903" y="1568050"/>
                </a:lnTo>
                <a:cubicBezTo>
                  <a:pt x="3668483" y="1557417"/>
                  <a:pt x="3662928" y="1542937"/>
                  <a:pt x="3663557" y="1528041"/>
                </a:cubicBezTo>
                <a:cubicBezTo>
                  <a:pt x="3663557" y="1495746"/>
                  <a:pt x="3689661" y="1469567"/>
                  <a:pt x="3721873" y="1469567"/>
                </a:cubicBezTo>
                <a:lnTo>
                  <a:pt x="3721873" y="1468028"/>
                </a:lnTo>
                <a:cubicBezTo>
                  <a:pt x="3754085" y="1468028"/>
                  <a:pt x="3780189" y="1494208"/>
                  <a:pt x="3780189" y="1526502"/>
                </a:cubicBezTo>
                <a:cubicBezTo>
                  <a:pt x="3780189" y="1558802"/>
                  <a:pt x="3754085" y="1584977"/>
                  <a:pt x="3721873" y="1584977"/>
                </a:cubicBezTo>
                <a:lnTo>
                  <a:pt x="3709596" y="1584977"/>
                </a:lnTo>
                <a:lnTo>
                  <a:pt x="3611379" y="1755784"/>
                </a:lnTo>
                <a:cubicBezTo>
                  <a:pt x="3600438" y="1774157"/>
                  <a:pt x="3580549" y="1785298"/>
                  <a:pt x="3559202" y="1785021"/>
                </a:cubicBezTo>
                <a:lnTo>
                  <a:pt x="539042" y="1785021"/>
                </a:lnTo>
                <a:cubicBezTo>
                  <a:pt x="518071" y="1785406"/>
                  <a:pt x="498600" y="1774157"/>
                  <a:pt x="488399" y="1755784"/>
                </a:cubicBezTo>
                <a:lnTo>
                  <a:pt x="8058" y="921753"/>
                </a:lnTo>
                <a:cubicBezTo>
                  <a:pt x="-2686" y="903750"/>
                  <a:pt x="-2686" y="881281"/>
                  <a:pt x="8058" y="863278"/>
                </a:cubicBezTo>
                <a:lnTo>
                  <a:pt x="488399" y="29247"/>
                </a:lnTo>
                <a:cubicBezTo>
                  <a:pt x="498600" y="10870"/>
                  <a:pt x="518071" y="-372"/>
                  <a:pt x="539042" y="9"/>
                </a:cubicBezTo>
                <a:close/>
              </a:path>
            </a:pathLst>
          </a:custGeom>
          <a:gradFill>
            <a:gsLst>
              <a:gs pos="0">
                <a:srgbClr val="2CBCB6"/>
              </a:gs>
              <a:gs pos="100000">
                <a:srgbClr val="7AB042"/>
              </a:gs>
            </a:gsLst>
            <a:lin ang="0" scaled="0"/>
          </a:gradFill>
          <a:ln w="15333" cap="flat">
            <a:noFill/>
            <a:prstDash val="solid"/>
            <a:miter/>
          </a:ln>
        </p:spPr>
        <p:txBody>
          <a:bodyPr rtlCol="0" anchor="ctr"/>
          <a:lstStyle/>
          <a:p>
            <a:endParaRPr lang="en-US">
              <a:latin typeface="Lucida Sans" panose="020B0602030504020204" pitchFamily="34" charset="0"/>
            </a:endParaRPr>
          </a:p>
        </p:txBody>
      </p:sp>
      <p:sp>
        <p:nvSpPr>
          <p:cNvPr id="4" name="Text Placeholder 3">
            <a:extLst>
              <a:ext uri="{FF2B5EF4-FFF2-40B4-BE49-F238E27FC236}">
                <a16:creationId xmlns:a16="http://schemas.microsoft.com/office/drawing/2014/main" id="{506FEDD5-BE51-498F-B4D6-D774B1CB902C}"/>
              </a:ext>
            </a:extLst>
          </p:cNvPr>
          <p:cNvSpPr>
            <a:spLocks noGrp="1"/>
          </p:cNvSpPr>
          <p:nvPr>
            <p:ph type="body" sz="quarter" idx="16" hasCustomPrompt="1"/>
          </p:nvPr>
        </p:nvSpPr>
        <p:spPr>
          <a:xfrm>
            <a:off x="914400" y="4297680"/>
            <a:ext cx="3200400" cy="968470"/>
          </a:xfrm>
          <a:prstGeom prst="rect">
            <a:avLst/>
          </a:prstGeom>
        </p:spPr>
        <p:txBody>
          <a:bodyPr wrap="square" tIns="91440" bIns="0">
            <a:spAutoFit/>
          </a:bodyPr>
          <a:lstStyle>
            <a:lvl1pPr marL="230188" indent="-230188">
              <a:lnSpc>
                <a:spcPct val="90000"/>
              </a:lnSpc>
              <a:spcBef>
                <a:spcPts val="0"/>
              </a:spcBef>
              <a:spcAft>
                <a:spcPts val="500"/>
              </a:spcAft>
              <a:buClr>
                <a:schemeClr val="accent6"/>
              </a:buClr>
              <a:buFont typeface="Arial" panose="020B0604020202020204" pitchFamily="34" charset="0"/>
              <a:buChar char="•"/>
              <a:defRPr sz="1800" cap="none" spc="0" baseline="0">
                <a:solidFill>
                  <a:schemeClr val="bg1"/>
                </a:solidFill>
                <a:latin typeface="Lucida Sans" panose="020B0602030504020204" pitchFamily="34" charset="0"/>
              </a:defRPr>
            </a:lvl1pPr>
          </a:lstStyle>
          <a:p>
            <a:pPr lvl="0"/>
            <a:r>
              <a:rPr lang="en-US"/>
              <a:t>Bullet Point Here</a:t>
            </a:r>
          </a:p>
          <a:p>
            <a:pPr lvl="0"/>
            <a:r>
              <a:rPr lang="en-US"/>
              <a:t>Bullet Point Here</a:t>
            </a:r>
          </a:p>
          <a:p>
            <a:pPr lvl="0"/>
            <a:r>
              <a:rPr lang="en-US"/>
              <a:t>Bullet Point Here</a:t>
            </a:r>
          </a:p>
        </p:txBody>
      </p:sp>
      <p:pic>
        <p:nvPicPr>
          <p:cNvPr id="6" name="Graphic 5">
            <a:extLst>
              <a:ext uri="{FF2B5EF4-FFF2-40B4-BE49-F238E27FC236}">
                <a16:creationId xmlns:a16="http://schemas.microsoft.com/office/drawing/2014/main" id="{C7D8CF91-9E4A-4159-A54D-553168431B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0960" y="2486090"/>
            <a:ext cx="3749040" cy="1475032"/>
          </a:xfrm>
          <a:prstGeom prst="rect">
            <a:avLst/>
          </a:prstGeom>
          <a:effectLst>
            <a:outerShdw blurRad="177800" dist="76200" dir="1800000" algn="tl" rotWithShape="0">
              <a:prstClr val="black">
                <a:alpha val="40000"/>
              </a:prstClr>
            </a:outerShdw>
          </a:effectLst>
        </p:spPr>
      </p:pic>
      <p:pic>
        <p:nvPicPr>
          <p:cNvPr id="12" name="Graphic 11">
            <a:extLst>
              <a:ext uri="{FF2B5EF4-FFF2-40B4-BE49-F238E27FC236}">
                <a16:creationId xmlns:a16="http://schemas.microsoft.com/office/drawing/2014/main" id="{DA338BF1-64A4-405A-AC14-925C51BEFB5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14800" y="2486090"/>
            <a:ext cx="3749040" cy="1475032"/>
          </a:xfrm>
          <a:prstGeom prst="rect">
            <a:avLst/>
          </a:prstGeom>
          <a:effectLst>
            <a:outerShdw blurRad="177800" dist="76200" dir="1800000" algn="tl" rotWithShape="0">
              <a:prstClr val="black">
                <a:alpha val="40000"/>
              </a:prstClr>
            </a:outerShdw>
          </a:effectLst>
        </p:spPr>
      </p:pic>
      <p:pic>
        <p:nvPicPr>
          <p:cNvPr id="13" name="Graphic 12">
            <a:extLst>
              <a:ext uri="{FF2B5EF4-FFF2-40B4-BE49-F238E27FC236}">
                <a16:creationId xmlns:a16="http://schemas.microsoft.com/office/drawing/2014/main" id="{1179C96E-8338-4AC4-A747-ADF0CC6BB96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8639" y="2487168"/>
            <a:ext cx="3749040" cy="1475032"/>
          </a:xfrm>
          <a:prstGeom prst="rect">
            <a:avLst/>
          </a:prstGeom>
          <a:effectLst>
            <a:outerShdw blurRad="177800" dist="76200" dir="1800000" algn="tl" rotWithShape="0">
              <a:prstClr val="black">
                <a:alpha val="40000"/>
              </a:prstClr>
            </a:outerShdw>
          </a:effectLst>
        </p:spPr>
      </p:pic>
      <p:sp>
        <p:nvSpPr>
          <p:cNvPr id="49" name="Text Placeholder 3">
            <a:extLst>
              <a:ext uri="{FF2B5EF4-FFF2-40B4-BE49-F238E27FC236}">
                <a16:creationId xmlns:a16="http://schemas.microsoft.com/office/drawing/2014/main" id="{F1CA38AB-960E-4CA1-9859-7107E43CE94D}"/>
              </a:ext>
            </a:extLst>
          </p:cNvPr>
          <p:cNvSpPr>
            <a:spLocks noGrp="1"/>
          </p:cNvSpPr>
          <p:nvPr>
            <p:ph type="body" sz="quarter" idx="20" hasCustomPrompt="1"/>
          </p:nvPr>
        </p:nvSpPr>
        <p:spPr>
          <a:xfrm>
            <a:off x="4480560" y="4297680"/>
            <a:ext cx="3200400" cy="968470"/>
          </a:xfrm>
          <a:prstGeom prst="rect">
            <a:avLst/>
          </a:prstGeom>
        </p:spPr>
        <p:txBody>
          <a:bodyPr wrap="square" tIns="91440" bIns="0">
            <a:spAutoFit/>
          </a:bodyPr>
          <a:lstStyle>
            <a:lvl1pPr marL="230188" indent="-230188">
              <a:lnSpc>
                <a:spcPct val="90000"/>
              </a:lnSpc>
              <a:spcBef>
                <a:spcPts val="0"/>
              </a:spcBef>
              <a:spcAft>
                <a:spcPts val="500"/>
              </a:spcAft>
              <a:buClr>
                <a:schemeClr val="accent6"/>
              </a:buClr>
              <a:buFont typeface="Arial" panose="020B0604020202020204" pitchFamily="34" charset="0"/>
              <a:buChar char="•"/>
              <a:defRPr sz="1800" cap="none" spc="0" baseline="0">
                <a:solidFill>
                  <a:schemeClr val="bg1"/>
                </a:solidFill>
                <a:latin typeface="Lucida Sans" panose="020B0602030504020204" pitchFamily="34" charset="0"/>
              </a:defRPr>
            </a:lvl1pPr>
          </a:lstStyle>
          <a:p>
            <a:pPr lvl="0"/>
            <a:r>
              <a:rPr lang="en-US"/>
              <a:t>Bullet Point Here</a:t>
            </a:r>
          </a:p>
          <a:p>
            <a:pPr lvl="0"/>
            <a:r>
              <a:rPr lang="en-US"/>
              <a:t>Bullet Point Here</a:t>
            </a:r>
          </a:p>
          <a:p>
            <a:pPr lvl="0"/>
            <a:r>
              <a:rPr lang="en-US"/>
              <a:t>Bullet Point Here</a:t>
            </a:r>
          </a:p>
        </p:txBody>
      </p:sp>
      <p:sp>
        <p:nvSpPr>
          <p:cNvPr id="50" name="Text Placeholder 3">
            <a:extLst>
              <a:ext uri="{FF2B5EF4-FFF2-40B4-BE49-F238E27FC236}">
                <a16:creationId xmlns:a16="http://schemas.microsoft.com/office/drawing/2014/main" id="{3ADE2C88-A8A9-4E81-B0A7-624C8D3A392D}"/>
              </a:ext>
            </a:extLst>
          </p:cNvPr>
          <p:cNvSpPr>
            <a:spLocks noGrp="1"/>
          </p:cNvSpPr>
          <p:nvPr>
            <p:ph type="body" sz="quarter" idx="21" hasCustomPrompt="1"/>
          </p:nvPr>
        </p:nvSpPr>
        <p:spPr>
          <a:xfrm>
            <a:off x="8046720" y="4297680"/>
            <a:ext cx="3200400" cy="968470"/>
          </a:xfrm>
          <a:prstGeom prst="rect">
            <a:avLst/>
          </a:prstGeom>
        </p:spPr>
        <p:txBody>
          <a:bodyPr wrap="square" tIns="91440" bIns="0">
            <a:spAutoFit/>
          </a:bodyPr>
          <a:lstStyle>
            <a:lvl1pPr marL="230188" indent="-230188">
              <a:lnSpc>
                <a:spcPct val="90000"/>
              </a:lnSpc>
              <a:spcBef>
                <a:spcPts val="0"/>
              </a:spcBef>
              <a:spcAft>
                <a:spcPts val="500"/>
              </a:spcAft>
              <a:buClr>
                <a:schemeClr val="accent6"/>
              </a:buClr>
              <a:buFont typeface="Arial" panose="020B0604020202020204" pitchFamily="34" charset="0"/>
              <a:buChar char="•"/>
              <a:defRPr sz="1800" cap="none" spc="0" baseline="0">
                <a:solidFill>
                  <a:schemeClr val="bg1"/>
                </a:solidFill>
                <a:latin typeface="Lucida Sans" panose="020B0602030504020204" pitchFamily="34" charset="0"/>
              </a:defRPr>
            </a:lvl1pPr>
          </a:lstStyle>
          <a:p>
            <a:pPr lvl="0"/>
            <a:r>
              <a:rPr lang="en-US"/>
              <a:t>Bullet Point Here</a:t>
            </a:r>
          </a:p>
          <a:p>
            <a:pPr lvl="0"/>
            <a:r>
              <a:rPr lang="en-US"/>
              <a:t>Bullet Point Here</a:t>
            </a:r>
          </a:p>
          <a:p>
            <a:pPr lvl="0"/>
            <a:r>
              <a:rPr lang="en-US"/>
              <a:t>Bullet Point Here</a:t>
            </a:r>
          </a:p>
        </p:txBody>
      </p:sp>
      <p:sp>
        <p:nvSpPr>
          <p:cNvPr id="29" name="Slide Number Placeholder 5">
            <a:extLst>
              <a:ext uri="{FF2B5EF4-FFF2-40B4-BE49-F238E27FC236}">
                <a16:creationId xmlns:a16="http://schemas.microsoft.com/office/drawing/2014/main" id="{27FF7A86-B62B-40B7-AC8B-255B67F8441F}"/>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100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p>
        </p:txBody>
      </p:sp>
      <p:sp>
        <p:nvSpPr>
          <p:cNvPr id="18" name="Subtitle 2">
            <a:extLst>
              <a:ext uri="{FF2B5EF4-FFF2-40B4-BE49-F238E27FC236}">
                <a16:creationId xmlns:a16="http://schemas.microsoft.com/office/drawing/2014/main" id="{6431D8A2-FB13-4303-BFA8-011E499FA667}"/>
              </a:ext>
            </a:extLst>
          </p:cNvPr>
          <p:cNvSpPr>
            <a:spLocks noGrp="1"/>
          </p:cNvSpPr>
          <p:nvPr>
            <p:ph type="subTitle" idx="10" hasCustomPrompt="1"/>
          </p:nvPr>
        </p:nvSpPr>
        <p:spPr>
          <a:xfrm>
            <a:off x="0" y="1417320"/>
            <a:ext cx="11155680" cy="415498"/>
          </a:xfrm>
          <a:prstGeom prst="rect">
            <a:avLst/>
          </a:prstGeom>
        </p:spPr>
        <p:txBody>
          <a:bodyPr lIns="585216" tIns="45720" bIns="0">
            <a:spAutoFit/>
          </a:bodyPr>
          <a:lstStyle>
            <a:lvl1pPr marL="0" indent="0" algn="l">
              <a:buNone/>
              <a:defRPr sz="2400" b="0" cap="none" spc="0" normalizeH="0" baseline="0">
                <a:solidFill>
                  <a:schemeClr val="bg1"/>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grpSp>
        <p:nvGrpSpPr>
          <p:cNvPr id="2" name="Group 1">
            <a:extLst>
              <a:ext uri="{FF2B5EF4-FFF2-40B4-BE49-F238E27FC236}">
                <a16:creationId xmlns:a16="http://schemas.microsoft.com/office/drawing/2014/main" id="{210611B1-B1AE-7788-C68E-4BE068CFE169}"/>
              </a:ext>
            </a:extLst>
          </p:cNvPr>
          <p:cNvGrpSpPr/>
          <p:nvPr userDrawn="1"/>
        </p:nvGrpSpPr>
        <p:grpSpPr>
          <a:xfrm>
            <a:off x="9477" y="6266694"/>
            <a:ext cx="11466243" cy="522608"/>
            <a:chOff x="9477" y="6266694"/>
            <a:chExt cx="11466243" cy="522608"/>
          </a:xfrm>
        </p:grpSpPr>
        <p:cxnSp>
          <p:nvCxnSpPr>
            <p:cNvPr id="3" name="Straight Connector 2">
              <a:extLst>
                <a:ext uri="{FF2B5EF4-FFF2-40B4-BE49-F238E27FC236}">
                  <a16:creationId xmlns:a16="http://schemas.microsoft.com/office/drawing/2014/main" id="{63940EFD-BD0A-D239-23A0-46FCE5AFD4F3}"/>
                </a:ext>
              </a:extLst>
            </p:cNvPr>
            <p:cNvCxnSpPr>
              <a:cxnSpLocks/>
            </p:cNvCxnSpPr>
            <p:nvPr userDrawn="1"/>
          </p:nvCxnSpPr>
          <p:spPr>
            <a:xfrm flipV="1">
              <a:off x="1377168" y="6539712"/>
              <a:ext cx="10098552" cy="798"/>
            </a:xfrm>
            <a:prstGeom prst="line">
              <a:avLst/>
            </a:prstGeom>
            <a:ln w="12700">
              <a:gradFill>
                <a:gsLst>
                  <a:gs pos="0">
                    <a:srgbClr val="2CBCB6"/>
                  </a:gs>
                  <a:gs pos="100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84655D14-BFBE-B235-AC2D-E6DA814DD11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77" y="6266694"/>
              <a:ext cx="1435559" cy="522608"/>
            </a:xfrm>
            <a:prstGeom prst="rect">
              <a:avLst/>
            </a:prstGeom>
          </p:spPr>
        </p:pic>
      </p:grpSp>
    </p:spTree>
    <p:extLst>
      <p:ext uri="{BB962C8B-B14F-4D97-AF65-F5344CB8AC3E}">
        <p14:creationId xmlns:p14="http://schemas.microsoft.com/office/powerpoint/2010/main" val="1183820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0F46A25-8C4A-47EB-9FFC-1B8A7BF3EA50}"/>
              </a:ext>
            </a:extLst>
          </p:cNvPr>
          <p:cNvGrpSpPr/>
          <p:nvPr userDrawn="1"/>
        </p:nvGrpSpPr>
        <p:grpSpPr>
          <a:xfrm>
            <a:off x="172156" y="6394135"/>
            <a:ext cx="11303564" cy="257026"/>
            <a:chOff x="172156" y="6394135"/>
            <a:chExt cx="11303564" cy="257026"/>
          </a:xfrm>
        </p:grpSpPr>
        <p:cxnSp>
          <p:nvCxnSpPr>
            <p:cNvPr id="19" name="Straight Connector 18">
              <a:extLst>
                <a:ext uri="{FF2B5EF4-FFF2-40B4-BE49-F238E27FC236}">
                  <a16:creationId xmlns:a16="http://schemas.microsoft.com/office/drawing/2014/main" id="{CA823681-611E-45A4-A082-6D3D2C9EAC74}"/>
                </a:ext>
              </a:extLst>
            </p:cNvPr>
            <p:cNvCxnSpPr>
              <a:cxnSpLocks/>
              <a:endCxn id="29" idx="1"/>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grpSp>
          <p:nvGrpSpPr>
            <p:cNvPr id="21" name="Graphic 14">
              <a:extLst>
                <a:ext uri="{FF2B5EF4-FFF2-40B4-BE49-F238E27FC236}">
                  <a16:creationId xmlns:a16="http://schemas.microsoft.com/office/drawing/2014/main" id="{239688DB-08A6-4E64-98B0-D5B5564B8687}"/>
                </a:ext>
              </a:extLst>
            </p:cNvPr>
            <p:cNvGrpSpPr/>
            <p:nvPr/>
          </p:nvGrpSpPr>
          <p:grpSpPr>
            <a:xfrm>
              <a:off x="172156" y="6394135"/>
              <a:ext cx="1116339" cy="257026"/>
              <a:chOff x="480879" y="6394135"/>
              <a:chExt cx="1116339" cy="257026"/>
            </a:xfrm>
          </p:grpSpPr>
          <p:sp>
            <p:nvSpPr>
              <p:cNvPr id="22" name="Freeform: Shape 21">
                <a:extLst>
                  <a:ext uri="{FF2B5EF4-FFF2-40B4-BE49-F238E27FC236}">
                    <a16:creationId xmlns:a16="http://schemas.microsoft.com/office/drawing/2014/main" id="{95421EA7-2365-4EDB-B917-D39D2479B162}"/>
                  </a:ext>
                </a:extLst>
              </p:cNvPr>
              <p:cNvSpPr/>
              <p:nvPr/>
            </p:nvSpPr>
            <p:spPr>
              <a:xfrm>
                <a:off x="1034540" y="6454687"/>
                <a:ext cx="156905" cy="190268"/>
              </a:xfrm>
              <a:custGeom>
                <a:avLst/>
                <a:gdLst>
                  <a:gd name="connsiteX0" fmla="*/ 134285 w 156905"/>
                  <a:gd name="connsiteY0" fmla="*/ 102494 h 190268"/>
                  <a:gd name="connsiteX1" fmla="*/ 134285 w 156905"/>
                  <a:gd name="connsiteY1" fmla="*/ 163827 h 190268"/>
                  <a:gd name="connsiteX2" fmla="*/ 64091 w 156905"/>
                  <a:gd name="connsiteY2" fmla="*/ 161028 h 190268"/>
                  <a:gd name="connsiteX3" fmla="*/ 22581 w 156905"/>
                  <a:gd name="connsiteY3" fmla="*/ 105293 h 190268"/>
                  <a:gd name="connsiteX4" fmla="*/ 41471 w 156905"/>
                  <a:gd name="connsiteY4" fmla="*/ 47225 h 190268"/>
                  <a:gd name="connsiteX5" fmla="*/ 88578 w 156905"/>
                  <a:gd name="connsiteY5" fmla="*/ 22273 h 190268"/>
                  <a:gd name="connsiteX6" fmla="*/ 97206 w 156905"/>
                  <a:gd name="connsiteY6" fmla="*/ 21340 h 190268"/>
                  <a:gd name="connsiteX7" fmla="*/ 156906 w 156905"/>
                  <a:gd name="connsiteY7" fmla="*/ 38130 h 190268"/>
                  <a:gd name="connsiteX8" fmla="*/ 156906 w 156905"/>
                  <a:gd name="connsiteY8" fmla="*/ 13877 h 190268"/>
                  <a:gd name="connsiteX9" fmla="*/ 92076 w 156905"/>
                  <a:gd name="connsiteY9" fmla="*/ 585 h 190268"/>
                  <a:gd name="connsiteX10" fmla="*/ 23048 w 156905"/>
                  <a:gd name="connsiteY10" fmla="*/ 35798 h 190268"/>
                  <a:gd name="connsiteX11" fmla="*/ 2526 w 156905"/>
                  <a:gd name="connsiteY11" fmla="*/ 75676 h 190268"/>
                  <a:gd name="connsiteX12" fmla="*/ 7423 w 156905"/>
                  <a:gd name="connsiteY12" fmla="*/ 132111 h 190268"/>
                  <a:gd name="connsiteX13" fmla="*/ 44036 w 156905"/>
                  <a:gd name="connsiteY13" fmla="*/ 173388 h 190268"/>
                  <a:gd name="connsiteX14" fmla="*/ 156906 w 156905"/>
                  <a:gd name="connsiteY14" fmla="*/ 177119 h 190268"/>
                  <a:gd name="connsiteX15" fmla="*/ 156906 w 156905"/>
                  <a:gd name="connsiteY15" fmla="*/ 95498 h 19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905" h="190268">
                    <a:moveTo>
                      <a:pt x="134285" y="102494"/>
                    </a:moveTo>
                    <a:lnTo>
                      <a:pt x="134285" y="163827"/>
                    </a:lnTo>
                    <a:cubicBezTo>
                      <a:pt x="111665" y="171989"/>
                      <a:pt x="85546" y="171522"/>
                      <a:pt x="64091" y="161028"/>
                    </a:cubicBezTo>
                    <a:cubicBezTo>
                      <a:pt x="42637" y="150534"/>
                      <a:pt x="25613" y="129079"/>
                      <a:pt x="22581" y="105293"/>
                    </a:cubicBezTo>
                    <a:cubicBezTo>
                      <a:pt x="20091" y="84106"/>
                      <a:pt x="26991" y="62891"/>
                      <a:pt x="41471" y="47225"/>
                    </a:cubicBezTo>
                    <a:cubicBezTo>
                      <a:pt x="54015" y="33970"/>
                      <a:pt x="70565" y="25202"/>
                      <a:pt x="88578" y="22273"/>
                    </a:cubicBezTo>
                    <a:lnTo>
                      <a:pt x="97206" y="21340"/>
                    </a:lnTo>
                    <a:cubicBezTo>
                      <a:pt x="118393" y="20390"/>
                      <a:pt x="139322" y="26276"/>
                      <a:pt x="156906" y="38130"/>
                    </a:cubicBezTo>
                    <a:lnTo>
                      <a:pt x="156906" y="13877"/>
                    </a:lnTo>
                    <a:cubicBezTo>
                      <a:pt x="137170" y="2901"/>
                      <a:pt x="114538" y="-1740"/>
                      <a:pt x="92076" y="585"/>
                    </a:cubicBezTo>
                    <a:cubicBezTo>
                      <a:pt x="65957" y="3150"/>
                      <a:pt x="39838" y="15510"/>
                      <a:pt x="23048" y="35798"/>
                    </a:cubicBezTo>
                    <a:cubicBezTo>
                      <a:pt x="13284" y="47371"/>
                      <a:pt x="6269" y="61004"/>
                      <a:pt x="2526" y="75676"/>
                    </a:cubicBezTo>
                    <a:cubicBezTo>
                      <a:pt x="-2077" y="94515"/>
                      <a:pt x="-356" y="114346"/>
                      <a:pt x="7423" y="132111"/>
                    </a:cubicBezTo>
                    <a:cubicBezTo>
                      <a:pt x="15270" y="149192"/>
                      <a:pt x="28013" y="163558"/>
                      <a:pt x="44036" y="173388"/>
                    </a:cubicBezTo>
                    <a:cubicBezTo>
                      <a:pt x="78359" y="194481"/>
                      <a:pt x="121266" y="195899"/>
                      <a:pt x="156906" y="177119"/>
                    </a:cubicBezTo>
                    <a:lnTo>
                      <a:pt x="156906" y="95498"/>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3" name="Freeform: Shape 22">
                <a:extLst>
                  <a:ext uri="{FF2B5EF4-FFF2-40B4-BE49-F238E27FC236}">
                    <a16:creationId xmlns:a16="http://schemas.microsoft.com/office/drawing/2014/main" id="{CD2DD4F9-3C21-4317-806D-B1244AEE8BF7}"/>
                  </a:ext>
                </a:extLst>
              </p:cNvPr>
              <p:cNvSpPr/>
              <p:nvPr/>
            </p:nvSpPr>
            <p:spPr>
              <a:xfrm>
                <a:off x="680733" y="6454545"/>
                <a:ext cx="141787" cy="190553"/>
              </a:xfrm>
              <a:custGeom>
                <a:avLst/>
                <a:gdLst>
                  <a:gd name="connsiteX0" fmla="*/ 89316 w 141787"/>
                  <a:gd name="connsiteY0" fmla="*/ 112198 h 190553"/>
                  <a:gd name="connsiteX1" fmla="*/ 119633 w 141787"/>
                  <a:gd name="connsiteY1" fmla="*/ 59027 h 190553"/>
                  <a:gd name="connsiteX2" fmla="*/ 86984 w 141787"/>
                  <a:gd name="connsiteY2" fmla="*/ 7490 h 190553"/>
                  <a:gd name="connsiteX3" fmla="*/ 44075 w 141787"/>
                  <a:gd name="connsiteY3" fmla="*/ 27 h 190553"/>
                  <a:gd name="connsiteX4" fmla="*/ 0 w 141787"/>
                  <a:gd name="connsiteY4" fmla="*/ 27 h 190553"/>
                  <a:gd name="connsiteX5" fmla="*/ 0 w 141787"/>
                  <a:gd name="connsiteY5" fmla="*/ 190321 h 190553"/>
                  <a:gd name="connsiteX6" fmla="*/ 20988 w 141787"/>
                  <a:gd name="connsiteY6" fmla="*/ 190321 h 190553"/>
                  <a:gd name="connsiteX7" fmla="*/ 20988 w 141787"/>
                  <a:gd name="connsiteY7" fmla="*/ 20083 h 190553"/>
                  <a:gd name="connsiteX8" fmla="*/ 51305 w 141787"/>
                  <a:gd name="connsiteY8" fmla="*/ 19849 h 190553"/>
                  <a:gd name="connsiteX9" fmla="*/ 80455 w 141787"/>
                  <a:gd name="connsiteY9" fmla="*/ 27778 h 190553"/>
                  <a:gd name="connsiteX10" fmla="*/ 96079 w 141787"/>
                  <a:gd name="connsiteY10" fmla="*/ 73719 h 190553"/>
                  <a:gd name="connsiteX11" fmla="*/ 56202 w 141787"/>
                  <a:gd name="connsiteY11" fmla="*/ 102403 h 190553"/>
                  <a:gd name="connsiteX12" fmla="*/ 117068 w 141787"/>
                  <a:gd name="connsiteY12" fmla="*/ 190554 h 190553"/>
                  <a:gd name="connsiteX13" fmla="*/ 141787 w 141787"/>
                  <a:gd name="connsiteY13" fmla="*/ 190554 h 19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87" h="190553">
                    <a:moveTo>
                      <a:pt x="89316" y="112198"/>
                    </a:moveTo>
                    <a:cubicBezTo>
                      <a:pt x="108246" y="101214"/>
                      <a:pt x="119822" y="80912"/>
                      <a:pt x="119633" y="59027"/>
                    </a:cubicBezTo>
                    <a:cubicBezTo>
                      <a:pt x="119064" y="37149"/>
                      <a:pt x="106522" y="17352"/>
                      <a:pt x="86984" y="7490"/>
                    </a:cubicBezTo>
                    <a:cubicBezTo>
                      <a:pt x="73692" y="960"/>
                      <a:pt x="58534" y="-206"/>
                      <a:pt x="44075" y="27"/>
                    </a:cubicBezTo>
                    <a:lnTo>
                      <a:pt x="0" y="27"/>
                    </a:lnTo>
                    <a:lnTo>
                      <a:pt x="0" y="190321"/>
                    </a:lnTo>
                    <a:lnTo>
                      <a:pt x="20988" y="190321"/>
                    </a:lnTo>
                    <a:lnTo>
                      <a:pt x="20988" y="20083"/>
                    </a:lnTo>
                    <a:cubicBezTo>
                      <a:pt x="20988" y="20083"/>
                      <a:pt x="41044" y="19383"/>
                      <a:pt x="51305" y="19849"/>
                    </a:cubicBezTo>
                    <a:cubicBezTo>
                      <a:pt x="61565" y="20316"/>
                      <a:pt x="72060" y="22181"/>
                      <a:pt x="80455" y="27778"/>
                    </a:cubicBezTo>
                    <a:cubicBezTo>
                      <a:pt x="95191" y="37996"/>
                      <a:pt x="101529" y="56636"/>
                      <a:pt x="96079" y="73719"/>
                    </a:cubicBezTo>
                    <a:cubicBezTo>
                      <a:pt x="89948" y="90570"/>
                      <a:pt x="74128" y="101950"/>
                      <a:pt x="56202" y="102403"/>
                    </a:cubicBezTo>
                    <a:lnTo>
                      <a:pt x="117068" y="190554"/>
                    </a:lnTo>
                    <a:lnTo>
                      <a:pt x="141787" y="190554"/>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4" name="Freeform: Shape 23">
                <a:extLst>
                  <a:ext uri="{FF2B5EF4-FFF2-40B4-BE49-F238E27FC236}">
                    <a16:creationId xmlns:a16="http://schemas.microsoft.com/office/drawing/2014/main" id="{265E9369-767C-4D56-BC58-56195D990901}"/>
                  </a:ext>
                </a:extLst>
              </p:cNvPr>
              <p:cNvSpPr/>
              <p:nvPr/>
            </p:nvSpPr>
            <p:spPr>
              <a:xfrm>
                <a:off x="854702" y="6455505"/>
                <a:ext cx="168138" cy="189593"/>
              </a:xfrm>
              <a:custGeom>
                <a:avLst/>
                <a:gdLst>
                  <a:gd name="connsiteX0" fmla="*/ 89316 w 168138"/>
                  <a:gd name="connsiteY0" fmla="*/ 0 h 189593"/>
                  <a:gd name="connsiteX1" fmla="*/ 75324 w 168138"/>
                  <a:gd name="connsiteY1" fmla="*/ 7929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5324" y="7929"/>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5" name="Freeform: Shape 24">
                <a:extLst>
                  <a:ext uri="{FF2B5EF4-FFF2-40B4-BE49-F238E27FC236}">
                    <a16:creationId xmlns:a16="http://schemas.microsoft.com/office/drawing/2014/main" id="{C6E00563-BEC2-4089-A06B-6C15751D7CEB}"/>
                  </a:ext>
                </a:extLst>
              </p:cNvPr>
              <p:cNvSpPr/>
              <p:nvPr/>
            </p:nvSpPr>
            <p:spPr>
              <a:xfrm>
                <a:off x="854702" y="6455505"/>
                <a:ext cx="168138" cy="189593"/>
              </a:xfrm>
              <a:custGeom>
                <a:avLst/>
                <a:gdLst>
                  <a:gd name="connsiteX0" fmla="*/ 89316 w 168138"/>
                  <a:gd name="connsiteY0" fmla="*/ 0 h 189593"/>
                  <a:gd name="connsiteX1" fmla="*/ 76957 w 168138"/>
                  <a:gd name="connsiteY1" fmla="*/ 3731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6957" y="3731"/>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6" name="Freeform: Shape 25">
                <a:extLst>
                  <a:ext uri="{FF2B5EF4-FFF2-40B4-BE49-F238E27FC236}">
                    <a16:creationId xmlns:a16="http://schemas.microsoft.com/office/drawing/2014/main" id="{FBDD4FFA-A7BE-4962-AA36-BDE62EAD4CD3}"/>
                  </a:ext>
                </a:extLst>
              </p:cNvPr>
              <p:cNvSpPr/>
              <p:nvPr/>
            </p:nvSpPr>
            <p:spPr>
              <a:xfrm>
                <a:off x="1236795" y="6455272"/>
                <a:ext cx="189796" cy="189593"/>
              </a:xfrm>
              <a:custGeom>
                <a:avLst/>
                <a:gdLst>
                  <a:gd name="connsiteX0" fmla="*/ 151007 w 189796"/>
                  <a:gd name="connsiteY0" fmla="*/ 167440 h 189593"/>
                  <a:gd name="connsiteX1" fmla="*/ 141213 w 189796"/>
                  <a:gd name="connsiteY1" fmla="*/ 152281 h 189593"/>
                  <a:gd name="connsiteX2" fmla="*/ 108331 w 189796"/>
                  <a:gd name="connsiteY2" fmla="*/ 167906 h 189593"/>
                  <a:gd name="connsiteX3" fmla="*/ 21113 w 189796"/>
                  <a:gd name="connsiteY3" fmla="*/ 83953 h 189593"/>
                  <a:gd name="connsiteX4" fmla="*/ 81280 w 189796"/>
                  <a:gd name="connsiteY4" fmla="*/ 21455 h 189593"/>
                  <a:gd name="connsiteX5" fmla="*/ 169197 w 189796"/>
                  <a:gd name="connsiteY5" fmla="*/ 99578 h 189593"/>
                  <a:gd name="connsiteX6" fmla="*/ 169197 w 189796"/>
                  <a:gd name="connsiteY6" fmla="*/ 99578 h 189593"/>
                  <a:gd name="connsiteX7" fmla="*/ 189719 w 189796"/>
                  <a:gd name="connsiteY7" fmla="*/ 96779 h 189593"/>
                  <a:gd name="connsiteX8" fmla="*/ 132351 w 189796"/>
                  <a:gd name="connsiteY8" fmla="*/ 7229 h 189593"/>
                  <a:gd name="connsiteX9" fmla="*/ 117193 w 189796"/>
                  <a:gd name="connsiteY9" fmla="*/ 18656 h 189593"/>
                  <a:gd name="connsiteX10" fmla="*/ 126055 w 189796"/>
                  <a:gd name="connsiteY10" fmla="*/ 4664 h 189593"/>
                  <a:gd name="connsiteX11" fmla="*/ 125588 w 189796"/>
                  <a:gd name="connsiteY11" fmla="*/ 4664 h 189593"/>
                  <a:gd name="connsiteX12" fmla="*/ 107865 w 189796"/>
                  <a:gd name="connsiteY12" fmla="*/ 466 h 189593"/>
                  <a:gd name="connsiteX13" fmla="*/ 107865 w 189796"/>
                  <a:gd name="connsiteY13" fmla="*/ 466 h 189593"/>
                  <a:gd name="connsiteX14" fmla="*/ 104367 w 189796"/>
                  <a:gd name="connsiteY14" fmla="*/ 0 h 189593"/>
                  <a:gd name="connsiteX15" fmla="*/ 92240 w 189796"/>
                  <a:gd name="connsiteY15" fmla="*/ 0 h 189593"/>
                  <a:gd name="connsiteX16" fmla="*/ 52829 w 189796"/>
                  <a:gd name="connsiteY16" fmla="*/ 9561 h 189593"/>
                  <a:gd name="connsiteX17" fmla="*/ 52829 w 189796"/>
                  <a:gd name="connsiteY17" fmla="*/ 9561 h 189593"/>
                  <a:gd name="connsiteX18" fmla="*/ 46766 w 189796"/>
                  <a:gd name="connsiteY18" fmla="*/ 12593 h 189593"/>
                  <a:gd name="connsiteX19" fmla="*/ 46766 w 189796"/>
                  <a:gd name="connsiteY19" fmla="*/ 12593 h 189593"/>
                  <a:gd name="connsiteX20" fmla="*/ 64256 w 189796"/>
                  <a:gd name="connsiteY20" fmla="*/ 185163 h 189593"/>
                  <a:gd name="connsiteX21" fmla="*/ 81746 w 189796"/>
                  <a:gd name="connsiteY21" fmla="*/ 189127 h 189593"/>
                  <a:gd name="connsiteX22" fmla="*/ 81746 w 189796"/>
                  <a:gd name="connsiteY22" fmla="*/ 189127 h 189593"/>
                  <a:gd name="connsiteX23" fmla="*/ 85244 w 189796"/>
                  <a:gd name="connsiteY23" fmla="*/ 189594 h 189593"/>
                  <a:gd name="connsiteX24" fmla="*/ 97604 w 189796"/>
                  <a:gd name="connsiteY24" fmla="*/ 189594 h 189593"/>
                  <a:gd name="connsiteX25" fmla="*/ 137015 w 189796"/>
                  <a:gd name="connsiteY25" fmla="*/ 180033 h 189593"/>
                  <a:gd name="connsiteX26" fmla="*/ 137015 w 189796"/>
                  <a:gd name="connsiteY26" fmla="*/ 180033 h 189593"/>
                  <a:gd name="connsiteX27" fmla="*/ 143078 w 189796"/>
                  <a:gd name="connsiteY27" fmla="*/ 176768 h 189593"/>
                  <a:gd name="connsiteX28" fmla="*/ 142845 w 189796"/>
                  <a:gd name="connsiteY28" fmla="*/ 176768 h 189593"/>
                  <a:gd name="connsiteX29" fmla="*/ 153339 w 189796"/>
                  <a:gd name="connsiteY29" fmla="*/ 169538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796" h="189593">
                    <a:moveTo>
                      <a:pt x="151007" y="167440"/>
                    </a:moveTo>
                    <a:cubicBezTo>
                      <a:pt x="146947" y="162947"/>
                      <a:pt x="143640" y="157829"/>
                      <a:pt x="141213" y="152281"/>
                    </a:cubicBezTo>
                    <a:cubicBezTo>
                      <a:pt x="131523" y="159825"/>
                      <a:pt x="120299" y="165158"/>
                      <a:pt x="108331" y="167906"/>
                    </a:cubicBezTo>
                    <a:cubicBezTo>
                      <a:pt x="64489" y="175368"/>
                      <a:pt x="14584" y="144586"/>
                      <a:pt x="21113" y="83953"/>
                    </a:cubicBezTo>
                    <a:cubicBezTo>
                      <a:pt x="23912" y="54336"/>
                      <a:pt x="50264" y="28218"/>
                      <a:pt x="81280" y="21455"/>
                    </a:cubicBezTo>
                    <a:cubicBezTo>
                      <a:pt x="123956" y="14225"/>
                      <a:pt x="171995" y="42676"/>
                      <a:pt x="169197" y="99578"/>
                    </a:cubicBezTo>
                    <a:lnTo>
                      <a:pt x="169197" y="99578"/>
                    </a:lnTo>
                    <a:cubicBezTo>
                      <a:pt x="175827" y="97475"/>
                      <a:pt x="182769" y="96528"/>
                      <a:pt x="189719" y="96779"/>
                    </a:cubicBezTo>
                    <a:cubicBezTo>
                      <a:pt x="191118" y="61566"/>
                      <a:pt x="173628" y="25652"/>
                      <a:pt x="132351" y="7229"/>
                    </a:cubicBezTo>
                    <a:cubicBezTo>
                      <a:pt x="127221" y="10961"/>
                      <a:pt x="122090" y="14692"/>
                      <a:pt x="117193" y="18656"/>
                    </a:cubicBezTo>
                    <a:cubicBezTo>
                      <a:pt x="119418" y="13568"/>
                      <a:pt x="122405" y="8850"/>
                      <a:pt x="126055" y="4664"/>
                    </a:cubicBezTo>
                    <a:lnTo>
                      <a:pt x="125588" y="4664"/>
                    </a:lnTo>
                    <a:cubicBezTo>
                      <a:pt x="119814" y="2747"/>
                      <a:pt x="113884" y="1342"/>
                      <a:pt x="107865" y="466"/>
                    </a:cubicBezTo>
                    <a:lnTo>
                      <a:pt x="107865" y="466"/>
                    </a:lnTo>
                    <a:lnTo>
                      <a:pt x="104367" y="0"/>
                    </a:lnTo>
                    <a:lnTo>
                      <a:pt x="92240" y="0"/>
                    </a:lnTo>
                    <a:cubicBezTo>
                      <a:pt x="78537" y="64"/>
                      <a:pt x="65039" y="3338"/>
                      <a:pt x="52829" y="9561"/>
                    </a:cubicBezTo>
                    <a:lnTo>
                      <a:pt x="52829" y="9561"/>
                    </a:lnTo>
                    <a:lnTo>
                      <a:pt x="46766" y="12593"/>
                    </a:lnTo>
                    <a:lnTo>
                      <a:pt x="46766" y="12593"/>
                    </a:lnTo>
                    <a:cubicBezTo>
                      <a:pt x="-14800" y="48506"/>
                      <a:pt x="-22029" y="152981"/>
                      <a:pt x="64256" y="185163"/>
                    </a:cubicBezTo>
                    <a:cubicBezTo>
                      <a:pt x="69927" y="187110"/>
                      <a:pt x="75790" y="188439"/>
                      <a:pt x="81746" y="189127"/>
                    </a:cubicBezTo>
                    <a:lnTo>
                      <a:pt x="81746" y="189127"/>
                    </a:lnTo>
                    <a:lnTo>
                      <a:pt x="85244" y="189594"/>
                    </a:lnTo>
                    <a:lnTo>
                      <a:pt x="97604" y="189594"/>
                    </a:lnTo>
                    <a:cubicBezTo>
                      <a:pt x="111295" y="189421"/>
                      <a:pt x="124767" y="186152"/>
                      <a:pt x="137015" y="180033"/>
                    </a:cubicBezTo>
                    <a:lnTo>
                      <a:pt x="137015" y="180033"/>
                    </a:lnTo>
                    <a:lnTo>
                      <a:pt x="143078" y="176768"/>
                    </a:lnTo>
                    <a:lnTo>
                      <a:pt x="142845" y="176768"/>
                    </a:lnTo>
                    <a:cubicBezTo>
                      <a:pt x="146523" y="174629"/>
                      <a:pt x="150030" y="172211"/>
                      <a:pt x="153339" y="169538"/>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7" name="Freeform: Shape 26">
                <a:extLst>
                  <a:ext uri="{FF2B5EF4-FFF2-40B4-BE49-F238E27FC236}">
                    <a16:creationId xmlns:a16="http://schemas.microsoft.com/office/drawing/2014/main" id="{131889BD-E67B-4827-A50E-E7398F369CF3}"/>
                  </a:ext>
                </a:extLst>
              </p:cNvPr>
              <p:cNvSpPr/>
              <p:nvPr/>
            </p:nvSpPr>
            <p:spPr>
              <a:xfrm>
                <a:off x="1298253" y="6394135"/>
                <a:ext cx="298965" cy="257026"/>
              </a:xfrm>
              <a:custGeom>
                <a:avLst/>
                <a:gdLst>
                  <a:gd name="connsiteX0" fmla="*/ 298965 w 298965"/>
                  <a:gd name="connsiteY0" fmla="*/ 201758 h 257026"/>
                  <a:gd name="connsiteX1" fmla="*/ 288938 w 298965"/>
                  <a:gd name="connsiteY1" fmla="*/ 187066 h 257026"/>
                  <a:gd name="connsiteX2" fmla="*/ 278677 w 298965"/>
                  <a:gd name="connsiteY2" fmla="*/ 181702 h 257026"/>
                  <a:gd name="connsiteX3" fmla="*/ 276345 w 298965"/>
                  <a:gd name="connsiteY3" fmla="*/ 174473 h 257026"/>
                  <a:gd name="connsiteX4" fmla="*/ 281708 w 298965"/>
                  <a:gd name="connsiteY4" fmla="*/ 175173 h 257026"/>
                  <a:gd name="connsiteX5" fmla="*/ 296167 w 298965"/>
                  <a:gd name="connsiteY5" fmla="*/ 175406 h 257026"/>
                  <a:gd name="connsiteX6" fmla="*/ 281242 w 298965"/>
                  <a:gd name="connsiteY6" fmla="*/ 169109 h 257026"/>
                  <a:gd name="connsiteX7" fmla="*/ 273313 w 298965"/>
                  <a:gd name="connsiteY7" fmla="*/ 169342 h 257026"/>
                  <a:gd name="connsiteX8" fmla="*/ 265851 w 298965"/>
                  <a:gd name="connsiteY8" fmla="*/ 161180 h 257026"/>
                  <a:gd name="connsiteX9" fmla="*/ 269582 w 298965"/>
                  <a:gd name="connsiteY9" fmla="*/ 160714 h 257026"/>
                  <a:gd name="connsiteX10" fmla="*/ 284973 w 298965"/>
                  <a:gd name="connsiteY10" fmla="*/ 157682 h 257026"/>
                  <a:gd name="connsiteX11" fmla="*/ 268183 w 298965"/>
                  <a:gd name="connsiteY11" fmla="*/ 154884 h 257026"/>
                  <a:gd name="connsiteX12" fmla="*/ 260254 w 298965"/>
                  <a:gd name="connsiteY12" fmla="*/ 156750 h 257026"/>
                  <a:gd name="connsiteX13" fmla="*/ 258155 w 298965"/>
                  <a:gd name="connsiteY13" fmla="*/ 155350 h 257026"/>
                  <a:gd name="connsiteX14" fmla="*/ 200554 w 298965"/>
                  <a:gd name="connsiteY14" fmla="*/ 82358 h 257026"/>
                  <a:gd name="connsiteX15" fmla="*/ 243230 w 298965"/>
                  <a:gd name="connsiteY15" fmla="*/ 68366 h 257026"/>
                  <a:gd name="connsiteX16" fmla="*/ 252325 w 298965"/>
                  <a:gd name="connsiteY16" fmla="*/ 74662 h 257026"/>
                  <a:gd name="connsiteX17" fmla="*/ 256989 w 298965"/>
                  <a:gd name="connsiteY17" fmla="*/ 80026 h 257026"/>
                  <a:gd name="connsiteX18" fmla="*/ 244629 w 298965"/>
                  <a:gd name="connsiteY18" fmla="*/ 82358 h 257026"/>
                  <a:gd name="connsiteX19" fmla="*/ 254191 w 298965"/>
                  <a:gd name="connsiteY19" fmla="*/ 82591 h 257026"/>
                  <a:gd name="connsiteX20" fmla="*/ 258155 w 298965"/>
                  <a:gd name="connsiteY20" fmla="*/ 82125 h 257026"/>
                  <a:gd name="connsiteX21" fmla="*/ 258621 w 298965"/>
                  <a:gd name="connsiteY21" fmla="*/ 82591 h 257026"/>
                  <a:gd name="connsiteX22" fmla="*/ 258855 w 298965"/>
                  <a:gd name="connsiteY22" fmla="*/ 83291 h 257026"/>
                  <a:gd name="connsiteX23" fmla="*/ 258855 w 298965"/>
                  <a:gd name="connsiteY23" fmla="*/ 86322 h 257026"/>
                  <a:gd name="connsiteX24" fmla="*/ 248360 w 298965"/>
                  <a:gd name="connsiteY24" fmla="*/ 92386 h 257026"/>
                  <a:gd name="connsiteX25" fmla="*/ 257455 w 298965"/>
                  <a:gd name="connsiteY25" fmla="*/ 89587 h 257026"/>
                  <a:gd name="connsiteX26" fmla="*/ 260720 w 298965"/>
                  <a:gd name="connsiteY26" fmla="*/ 87955 h 257026"/>
                  <a:gd name="connsiteX27" fmla="*/ 297566 w 298965"/>
                  <a:gd name="connsiteY27" fmla="*/ 114773 h 257026"/>
                  <a:gd name="connsiteX28" fmla="*/ 288005 w 298965"/>
                  <a:gd name="connsiteY28" fmla="*/ 73030 h 257026"/>
                  <a:gd name="connsiteX29" fmla="*/ 259787 w 298965"/>
                  <a:gd name="connsiteY29" fmla="*/ 37816 h 257026"/>
                  <a:gd name="connsiteX30" fmla="*/ 263285 w 298965"/>
                  <a:gd name="connsiteY30" fmla="*/ 56472 h 257026"/>
                  <a:gd name="connsiteX31" fmla="*/ 257455 w 298965"/>
                  <a:gd name="connsiteY31" fmla="*/ 50875 h 257026"/>
                  <a:gd name="connsiteX32" fmla="*/ 236001 w 298965"/>
                  <a:gd name="connsiteY32" fmla="*/ 39682 h 257026"/>
                  <a:gd name="connsiteX33" fmla="*/ 252325 w 298965"/>
                  <a:gd name="connsiteY33" fmla="*/ 54374 h 257026"/>
                  <a:gd name="connsiteX34" fmla="*/ 259554 w 298965"/>
                  <a:gd name="connsiteY34" fmla="*/ 60437 h 257026"/>
                  <a:gd name="connsiteX35" fmla="*/ 257455 w 298965"/>
                  <a:gd name="connsiteY35" fmla="*/ 59737 h 257026"/>
                  <a:gd name="connsiteX36" fmla="*/ 255823 w 298965"/>
                  <a:gd name="connsiteY36" fmla="*/ 59271 h 257026"/>
                  <a:gd name="connsiteX37" fmla="*/ 255123 w 298965"/>
                  <a:gd name="connsiteY37" fmla="*/ 59271 h 257026"/>
                  <a:gd name="connsiteX38" fmla="*/ 246495 w 298965"/>
                  <a:gd name="connsiteY38" fmla="*/ 57172 h 257026"/>
                  <a:gd name="connsiteX39" fmla="*/ 231103 w 298965"/>
                  <a:gd name="connsiteY39" fmla="*/ 50642 h 257026"/>
                  <a:gd name="connsiteX40" fmla="*/ 206617 w 298965"/>
                  <a:gd name="connsiteY40" fmla="*/ 48777 h 257026"/>
                  <a:gd name="connsiteX41" fmla="*/ 228072 w 298965"/>
                  <a:gd name="connsiteY41" fmla="*/ 56006 h 257026"/>
                  <a:gd name="connsiteX42" fmla="*/ 228538 w 298965"/>
                  <a:gd name="connsiteY42" fmla="*/ 56006 h 257026"/>
                  <a:gd name="connsiteX43" fmla="*/ 214080 w 298965"/>
                  <a:gd name="connsiteY43" fmla="*/ 58105 h 257026"/>
                  <a:gd name="connsiteX44" fmla="*/ 197756 w 298965"/>
                  <a:gd name="connsiteY44" fmla="*/ 54607 h 257026"/>
                  <a:gd name="connsiteX45" fmla="*/ 176068 w 298965"/>
                  <a:gd name="connsiteY45" fmla="*/ 57172 h 257026"/>
                  <a:gd name="connsiteX46" fmla="*/ 195890 w 298965"/>
                  <a:gd name="connsiteY46" fmla="*/ 60437 h 257026"/>
                  <a:gd name="connsiteX47" fmla="*/ 205451 w 298965"/>
                  <a:gd name="connsiteY47" fmla="*/ 61136 h 257026"/>
                  <a:gd name="connsiteX48" fmla="*/ 201953 w 298965"/>
                  <a:gd name="connsiteY48" fmla="*/ 63002 h 257026"/>
                  <a:gd name="connsiteX49" fmla="*/ 192159 w 298965"/>
                  <a:gd name="connsiteY49" fmla="*/ 69298 h 257026"/>
                  <a:gd name="connsiteX50" fmla="*/ 179099 w 298965"/>
                  <a:gd name="connsiteY50" fmla="*/ 68832 h 257026"/>
                  <a:gd name="connsiteX51" fmla="*/ 157878 w 298965"/>
                  <a:gd name="connsiteY51" fmla="*/ 75362 h 257026"/>
                  <a:gd name="connsiteX52" fmla="*/ 178633 w 298965"/>
                  <a:gd name="connsiteY52" fmla="*/ 74662 h 257026"/>
                  <a:gd name="connsiteX53" fmla="*/ 187261 w 298965"/>
                  <a:gd name="connsiteY53" fmla="*/ 73963 h 257026"/>
                  <a:gd name="connsiteX54" fmla="*/ 181431 w 298965"/>
                  <a:gd name="connsiteY54" fmla="*/ 81425 h 257026"/>
                  <a:gd name="connsiteX55" fmla="*/ 180499 w 298965"/>
                  <a:gd name="connsiteY55" fmla="*/ 83057 h 257026"/>
                  <a:gd name="connsiteX56" fmla="*/ 171870 w 298965"/>
                  <a:gd name="connsiteY56" fmla="*/ 86789 h 257026"/>
                  <a:gd name="connsiteX57" fmla="*/ 157412 w 298965"/>
                  <a:gd name="connsiteY57" fmla="*/ 102880 h 257026"/>
                  <a:gd name="connsiteX58" fmla="*/ 176068 w 298965"/>
                  <a:gd name="connsiteY58" fmla="*/ 93785 h 257026"/>
                  <a:gd name="connsiteX59" fmla="*/ 174435 w 298965"/>
                  <a:gd name="connsiteY59" fmla="*/ 105678 h 257026"/>
                  <a:gd name="connsiteX60" fmla="*/ 178400 w 298965"/>
                  <a:gd name="connsiteY60" fmla="*/ 125034 h 257026"/>
                  <a:gd name="connsiteX61" fmla="*/ 178400 w 298965"/>
                  <a:gd name="connsiteY61" fmla="*/ 125734 h 257026"/>
                  <a:gd name="connsiteX62" fmla="*/ 168139 w 298965"/>
                  <a:gd name="connsiteY62" fmla="*/ 120603 h 257026"/>
                  <a:gd name="connsiteX63" fmla="*/ 156945 w 298965"/>
                  <a:gd name="connsiteY63" fmla="*/ 111741 h 257026"/>
                  <a:gd name="connsiteX64" fmla="*/ 147617 w 298965"/>
                  <a:gd name="connsiteY64" fmla="*/ 89354 h 257026"/>
                  <a:gd name="connsiteX65" fmla="*/ 164874 w 298965"/>
                  <a:gd name="connsiteY65" fmla="*/ 53674 h 257026"/>
                  <a:gd name="connsiteX66" fmla="*/ 243930 w 298965"/>
                  <a:gd name="connsiteY66" fmla="*/ 11464 h 257026"/>
                  <a:gd name="connsiteX67" fmla="*/ 254191 w 298965"/>
                  <a:gd name="connsiteY67" fmla="*/ 12164 h 257026"/>
                  <a:gd name="connsiteX68" fmla="*/ 0 w 298965"/>
                  <a:gd name="connsiteY68" fmla="*/ 62302 h 257026"/>
                  <a:gd name="connsiteX69" fmla="*/ 148083 w 298965"/>
                  <a:gd name="connsiteY69" fmla="*/ 13796 h 257026"/>
                  <a:gd name="connsiteX70" fmla="*/ 64597 w 298965"/>
                  <a:gd name="connsiteY70" fmla="*/ 65800 h 257026"/>
                  <a:gd name="connsiteX71" fmla="*/ 55735 w 298965"/>
                  <a:gd name="connsiteY71" fmla="*/ 79793 h 257026"/>
                  <a:gd name="connsiteX72" fmla="*/ 70893 w 298965"/>
                  <a:gd name="connsiteY72" fmla="*/ 68366 h 257026"/>
                  <a:gd name="connsiteX73" fmla="*/ 157878 w 298965"/>
                  <a:gd name="connsiteY73" fmla="*/ 28721 h 257026"/>
                  <a:gd name="connsiteX74" fmla="*/ 112637 w 298965"/>
                  <a:gd name="connsiteY74" fmla="*/ 99848 h 257026"/>
                  <a:gd name="connsiteX75" fmla="*/ 148317 w 298965"/>
                  <a:gd name="connsiteY75" fmla="*/ 49243 h 257026"/>
                  <a:gd name="connsiteX76" fmla="*/ 136657 w 298965"/>
                  <a:gd name="connsiteY76" fmla="*/ 95650 h 257026"/>
                  <a:gd name="connsiteX77" fmla="*/ 178633 w 298965"/>
                  <a:gd name="connsiteY77" fmla="*/ 138093 h 257026"/>
                  <a:gd name="connsiteX78" fmla="*/ 232503 w 298965"/>
                  <a:gd name="connsiteY78" fmla="*/ 165611 h 257026"/>
                  <a:gd name="connsiteX79" fmla="*/ 258855 w 298965"/>
                  <a:gd name="connsiteY79" fmla="*/ 202224 h 257026"/>
                  <a:gd name="connsiteX80" fmla="*/ 207317 w 298965"/>
                  <a:gd name="connsiteY80" fmla="*/ 229509 h 257026"/>
                  <a:gd name="connsiteX81" fmla="*/ 179799 w 298965"/>
                  <a:gd name="connsiteY81" fmla="*/ 196627 h 257026"/>
                  <a:gd name="connsiteX82" fmla="*/ 160443 w 298965"/>
                  <a:gd name="connsiteY82" fmla="*/ 170042 h 257026"/>
                  <a:gd name="connsiteX83" fmla="*/ 131060 w 298965"/>
                  <a:gd name="connsiteY83" fmla="*/ 158149 h 257026"/>
                  <a:gd name="connsiteX84" fmla="*/ 128261 w 298965"/>
                  <a:gd name="connsiteY84" fmla="*/ 158149 h 257026"/>
                  <a:gd name="connsiteX85" fmla="*/ 107739 w 298965"/>
                  <a:gd name="connsiteY85" fmla="*/ 160947 h 257026"/>
                  <a:gd name="connsiteX86" fmla="*/ 107739 w 298965"/>
                  <a:gd name="connsiteY86" fmla="*/ 160947 h 257026"/>
                  <a:gd name="connsiteX87" fmla="*/ 88150 w 298965"/>
                  <a:gd name="connsiteY87" fmla="*/ 173307 h 257026"/>
                  <a:gd name="connsiteX88" fmla="*/ 78356 w 298965"/>
                  <a:gd name="connsiteY88" fmla="*/ 196161 h 257026"/>
                  <a:gd name="connsiteX89" fmla="*/ 79056 w 298965"/>
                  <a:gd name="connsiteY89" fmla="*/ 212019 h 257026"/>
                  <a:gd name="connsiteX90" fmla="*/ 79755 w 298965"/>
                  <a:gd name="connsiteY90" fmla="*/ 213651 h 257026"/>
                  <a:gd name="connsiteX91" fmla="*/ 89550 w 298965"/>
                  <a:gd name="connsiteY91" fmla="*/ 228809 h 257026"/>
                  <a:gd name="connsiteX92" fmla="*/ 91882 w 298965"/>
                  <a:gd name="connsiteY92" fmla="*/ 231141 h 257026"/>
                  <a:gd name="connsiteX93" fmla="*/ 99111 w 298965"/>
                  <a:gd name="connsiteY93" fmla="*/ 237438 h 257026"/>
                  <a:gd name="connsiteX94" fmla="*/ 112637 w 298965"/>
                  <a:gd name="connsiteY94" fmla="*/ 246533 h 257026"/>
                  <a:gd name="connsiteX95" fmla="*/ 93981 w 298965"/>
                  <a:gd name="connsiteY95" fmla="*/ 251430 h 257026"/>
                  <a:gd name="connsiteX96" fmla="*/ 132925 w 298965"/>
                  <a:gd name="connsiteY96" fmla="*/ 257027 h 257026"/>
                  <a:gd name="connsiteX97" fmla="*/ 114969 w 298965"/>
                  <a:gd name="connsiteY97" fmla="*/ 226710 h 257026"/>
                  <a:gd name="connsiteX98" fmla="*/ 115668 w 298965"/>
                  <a:gd name="connsiteY98" fmla="*/ 244201 h 257026"/>
                  <a:gd name="connsiteX99" fmla="*/ 96313 w 298965"/>
                  <a:gd name="connsiteY99" fmla="*/ 227410 h 257026"/>
                  <a:gd name="connsiteX100" fmla="*/ 92115 w 298965"/>
                  <a:gd name="connsiteY100" fmla="*/ 221813 h 257026"/>
                  <a:gd name="connsiteX101" fmla="*/ 85585 w 298965"/>
                  <a:gd name="connsiteY101" fmla="*/ 208754 h 257026"/>
                  <a:gd name="connsiteX102" fmla="*/ 84419 w 298965"/>
                  <a:gd name="connsiteY102" fmla="*/ 196394 h 257026"/>
                  <a:gd name="connsiteX103" fmla="*/ 91648 w 298965"/>
                  <a:gd name="connsiteY103" fmla="*/ 179370 h 257026"/>
                  <a:gd name="connsiteX104" fmla="*/ 105407 w 298965"/>
                  <a:gd name="connsiteY104" fmla="*/ 171674 h 257026"/>
                  <a:gd name="connsiteX105" fmla="*/ 106573 w 298965"/>
                  <a:gd name="connsiteY105" fmla="*/ 171674 h 257026"/>
                  <a:gd name="connsiteX106" fmla="*/ 120799 w 298965"/>
                  <a:gd name="connsiteY106" fmla="*/ 170742 h 257026"/>
                  <a:gd name="connsiteX107" fmla="*/ 126862 w 298965"/>
                  <a:gd name="connsiteY107" fmla="*/ 171674 h 257026"/>
                  <a:gd name="connsiteX108" fmla="*/ 145285 w 298965"/>
                  <a:gd name="connsiteY108" fmla="*/ 180769 h 257026"/>
                  <a:gd name="connsiteX109" fmla="*/ 162775 w 298965"/>
                  <a:gd name="connsiteY109" fmla="*/ 204789 h 257026"/>
                  <a:gd name="connsiteX110" fmla="*/ 172336 w 298965"/>
                  <a:gd name="connsiteY110" fmla="*/ 221113 h 257026"/>
                  <a:gd name="connsiteX111" fmla="*/ 181665 w 298965"/>
                  <a:gd name="connsiteY111" fmla="*/ 232307 h 257026"/>
                  <a:gd name="connsiteX112" fmla="*/ 195657 w 298965"/>
                  <a:gd name="connsiteY112" fmla="*/ 241869 h 257026"/>
                  <a:gd name="connsiteX113" fmla="*/ 232503 w 298965"/>
                  <a:gd name="connsiteY113" fmla="*/ 246066 h 257026"/>
                  <a:gd name="connsiteX114" fmla="*/ 275412 w 298965"/>
                  <a:gd name="connsiteY114" fmla="*/ 216449 h 257026"/>
                  <a:gd name="connsiteX115" fmla="*/ 278210 w 298965"/>
                  <a:gd name="connsiteY115" fmla="*/ 209220 h 257026"/>
                  <a:gd name="connsiteX116" fmla="*/ 279376 w 298965"/>
                  <a:gd name="connsiteY116" fmla="*/ 205022 h 257026"/>
                  <a:gd name="connsiteX117" fmla="*/ 280309 w 298965"/>
                  <a:gd name="connsiteY117" fmla="*/ 205955 h 257026"/>
                  <a:gd name="connsiteX118" fmla="*/ 291969 w 298965"/>
                  <a:gd name="connsiteY118" fmla="*/ 219714 h 257026"/>
                  <a:gd name="connsiteX119" fmla="*/ 284973 w 298965"/>
                  <a:gd name="connsiteY119" fmla="*/ 201058 h 257026"/>
                  <a:gd name="connsiteX120" fmla="*/ 280309 w 298965"/>
                  <a:gd name="connsiteY120" fmla="*/ 195928 h 257026"/>
                  <a:gd name="connsiteX121" fmla="*/ 279843 w 298965"/>
                  <a:gd name="connsiteY121" fmla="*/ 189398 h 257026"/>
                  <a:gd name="connsiteX122" fmla="*/ 285440 w 298965"/>
                  <a:gd name="connsiteY122" fmla="*/ 193829 h 257026"/>
                  <a:gd name="connsiteX123" fmla="*/ 298965 w 298965"/>
                  <a:gd name="connsiteY123" fmla="*/ 201758 h 257026"/>
                  <a:gd name="connsiteX124" fmla="*/ 269815 w 298965"/>
                  <a:gd name="connsiteY124" fmla="*/ 74196 h 257026"/>
                  <a:gd name="connsiteX125" fmla="*/ 269815 w 298965"/>
                  <a:gd name="connsiteY125" fmla="*/ 74196 h 257026"/>
                  <a:gd name="connsiteX126" fmla="*/ 272613 w 298965"/>
                  <a:gd name="connsiteY126" fmla="*/ 75129 h 257026"/>
                  <a:gd name="connsiteX127" fmla="*/ 271914 w 298965"/>
                  <a:gd name="connsiteY127" fmla="*/ 72330 h 257026"/>
                  <a:gd name="connsiteX128" fmla="*/ 275412 w 298965"/>
                  <a:gd name="connsiteY128" fmla="*/ 74429 h 257026"/>
                  <a:gd name="connsiteX129" fmla="*/ 278910 w 298965"/>
                  <a:gd name="connsiteY129" fmla="*/ 76994 h 257026"/>
                  <a:gd name="connsiteX130" fmla="*/ 281942 w 298965"/>
                  <a:gd name="connsiteY130" fmla="*/ 85623 h 257026"/>
                  <a:gd name="connsiteX131" fmla="*/ 275645 w 298965"/>
                  <a:gd name="connsiteY131" fmla="*/ 81425 h 257026"/>
                  <a:gd name="connsiteX132" fmla="*/ 274946 w 298965"/>
                  <a:gd name="connsiteY132" fmla="*/ 80725 h 257026"/>
                  <a:gd name="connsiteX133" fmla="*/ 269815 w 298965"/>
                  <a:gd name="connsiteY133" fmla="*/ 77694 h 257026"/>
                  <a:gd name="connsiteX134" fmla="*/ 272613 w 298965"/>
                  <a:gd name="connsiteY134" fmla="*/ 76994 h 257026"/>
                  <a:gd name="connsiteX135" fmla="*/ 269815 w 298965"/>
                  <a:gd name="connsiteY135" fmla="*/ 74196 h 25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98965" h="257026">
                    <a:moveTo>
                      <a:pt x="298965" y="201758"/>
                    </a:moveTo>
                    <a:cubicBezTo>
                      <a:pt x="298033" y="195694"/>
                      <a:pt x="293368" y="190797"/>
                      <a:pt x="288938" y="187066"/>
                    </a:cubicBezTo>
                    <a:cubicBezTo>
                      <a:pt x="285859" y="184689"/>
                      <a:pt x="282385" y="182874"/>
                      <a:pt x="278677" y="181702"/>
                    </a:cubicBezTo>
                    <a:cubicBezTo>
                      <a:pt x="278040" y="179249"/>
                      <a:pt x="277261" y="176836"/>
                      <a:pt x="276345" y="174473"/>
                    </a:cubicBezTo>
                    <a:lnTo>
                      <a:pt x="281708" y="175173"/>
                    </a:lnTo>
                    <a:cubicBezTo>
                      <a:pt x="286372" y="175406"/>
                      <a:pt x="291503" y="171208"/>
                      <a:pt x="296167" y="175406"/>
                    </a:cubicBezTo>
                    <a:cubicBezTo>
                      <a:pt x="291993" y="171764"/>
                      <a:pt x="286762" y="169557"/>
                      <a:pt x="281242" y="169109"/>
                    </a:cubicBezTo>
                    <a:cubicBezTo>
                      <a:pt x="278600" y="168837"/>
                      <a:pt x="275934" y="168915"/>
                      <a:pt x="273313" y="169342"/>
                    </a:cubicBezTo>
                    <a:cubicBezTo>
                      <a:pt x="271140" y="166350"/>
                      <a:pt x="268637" y="163612"/>
                      <a:pt x="265851" y="161180"/>
                    </a:cubicBezTo>
                    <a:lnTo>
                      <a:pt x="269582" y="160714"/>
                    </a:lnTo>
                    <a:cubicBezTo>
                      <a:pt x="274712" y="160014"/>
                      <a:pt x="279610" y="155584"/>
                      <a:pt x="284973" y="157682"/>
                    </a:cubicBezTo>
                    <a:cubicBezTo>
                      <a:pt x="279726" y="155270"/>
                      <a:pt x="273929" y="154304"/>
                      <a:pt x="268183" y="154884"/>
                    </a:cubicBezTo>
                    <a:cubicBezTo>
                      <a:pt x="265468" y="155146"/>
                      <a:pt x="262800" y="155774"/>
                      <a:pt x="260254" y="156750"/>
                    </a:cubicBezTo>
                    <a:lnTo>
                      <a:pt x="258155" y="155350"/>
                    </a:lnTo>
                    <a:cubicBezTo>
                      <a:pt x="234368" y="141358"/>
                      <a:pt x="180032" y="119903"/>
                      <a:pt x="200554" y="82358"/>
                    </a:cubicBezTo>
                    <a:cubicBezTo>
                      <a:pt x="208250" y="68366"/>
                      <a:pt x="228538" y="61370"/>
                      <a:pt x="243230" y="68366"/>
                    </a:cubicBezTo>
                    <a:cubicBezTo>
                      <a:pt x="246642" y="69854"/>
                      <a:pt x="249729" y="71993"/>
                      <a:pt x="252325" y="74662"/>
                    </a:cubicBezTo>
                    <a:cubicBezTo>
                      <a:pt x="254067" y="76279"/>
                      <a:pt x="255629" y="78077"/>
                      <a:pt x="256989" y="80026"/>
                    </a:cubicBezTo>
                    <a:cubicBezTo>
                      <a:pt x="253195" y="82020"/>
                      <a:pt x="248890" y="82833"/>
                      <a:pt x="244629" y="82358"/>
                    </a:cubicBezTo>
                    <a:cubicBezTo>
                      <a:pt x="247775" y="83018"/>
                      <a:pt x="251017" y="83097"/>
                      <a:pt x="254191" y="82591"/>
                    </a:cubicBezTo>
                    <a:lnTo>
                      <a:pt x="258155" y="82125"/>
                    </a:lnTo>
                    <a:lnTo>
                      <a:pt x="258621" y="82591"/>
                    </a:lnTo>
                    <a:cubicBezTo>
                      <a:pt x="258621" y="82824"/>
                      <a:pt x="258855" y="83057"/>
                      <a:pt x="258855" y="83291"/>
                    </a:cubicBezTo>
                    <a:lnTo>
                      <a:pt x="258855" y="86322"/>
                    </a:lnTo>
                    <a:cubicBezTo>
                      <a:pt x="256021" y="89321"/>
                      <a:pt x="252374" y="91428"/>
                      <a:pt x="248360" y="92386"/>
                    </a:cubicBezTo>
                    <a:cubicBezTo>
                      <a:pt x="251516" y="91915"/>
                      <a:pt x="254582" y="90972"/>
                      <a:pt x="257455" y="89587"/>
                    </a:cubicBezTo>
                    <a:lnTo>
                      <a:pt x="260720" y="87955"/>
                    </a:lnTo>
                    <a:lnTo>
                      <a:pt x="297566" y="114773"/>
                    </a:lnTo>
                    <a:lnTo>
                      <a:pt x="288005" y="73030"/>
                    </a:lnTo>
                    <a:lnTo>
                      <a:pt x="259787" y="37816"/>
                    </a:lnTo>
                    <a:cubicBezTo>
                      <a:pt x="259088" y="40381"/>
                      <a:pt x="262353" y="50642"/>
                      <a:pt x="263285" y="56472"/>
                    </a:cubicBezTo>
                    <a:cubicBezTo>
                      <a:pt x="261518" y="54431"/>
                      <a:pt x="259566" y="52558"/>
                      <a:pt x="257455" y="50875"/>
                    </a:cubicBezTo>
                    <a:cubicBezTo>
                      <a:pt x="251159" y="45745"/>
                      <a:pt x="243696" y="42947"/>
                      <a:pt x="236001" y="39682"/>
                    </a:cubicBezTo>
                    <a:cubicBezTo>
                      <a:pt x="239499" y="41081"/>
                      <a:pt x="246728" y="49709"/>
                      <a:pt x="252325" y="54374"/>
                    </a:cubicBezTo>
                    <a:cubicBezTo>
                      <a:pt x="254596" y="56554"/>
                      <a:pt x="257012" y="58580"/>
                      <a:pt x="259554" y="60437"/>
                    </a:cubicBezTo>
                    <a:cubicBezTo>
                      <a:pt x="258801" y="60421"/>
                      <a:pt x="258069" y="60177"/>
                      <a:pt x="257455" y="59737"/>
                    </a:cubicBezTo>
                    <a:lnTo>
                      <a:pt x="255823" y="59271"/>
                    </a:lnTo>
                    <a:lnTo>
                      <a:pt x="255123" y="59271"/>
                    </a:lnTo>
                    <a:lnTo>
                      <a:pt x="246495" y="57172"/>
                    </a:lnTo>
                    <a:cubicBezTo>
                      <a:pt x="241626" y="54424"/>
                      <a:pt x="236462" y="52234"/>
                      <a:pt x="231103" y="50642"/>
                    </a:cubicBezTo>
                    <a:cubicBezTo>
                      <a:pt x="223175" y="48310"/>
                      <a:pt x="215013" y="49243"/>
                      <a:pt x="206617" y="48777"/>
                    </a:cubicBezTo>
                    <a:cubicBezTo>
                      <a:pt x="215013" y="49243"/>
                      <a:pt x="220843" y="53674"/>
                      <a:pt x="228072" y="56006"/>
                    </a:cubicBezTo>
                    <a:lnTo>
                      <a:pt x="228538" y="56006"/>
                    </a:lnTo>
                    <a:cubicBezTo>
                      <a:pt x="223662" y="56231"/>
                      <a:pt x="218818" y="56934"/>
                      <a:pt x="214080" y="58105"/>
                    </a:cubicBezTo>
                    <a:cubicBezTo>
                      <a:pt x="208749" y="56471"/>
                      <a:pt x="203287" y="55300"/>
                      <a:pt x="197756" y="54607"/>
                    </a:cubicBezTo>
                    <a:cubicBezTo>
                      <a:pt x="190293" y="54140"/>
                      <a:pt x="183297" y="55773"/>
                      <a:pt x="176068" y="57172"/>
                    </a:cubicBezTo>
                    <a:cubicBezTo>
                      <a:pt x="182831" y="56472"/>
                      <a:pt x="189127" y="59970"/>
                      <a:pt x="195890" y="60437"/>
                    </a:cubicBezTo>
                    <a:cubicBezTo>
                      <a:pt x="198455" y="60670"/>
                      <a:pt x="201953" y="61136"/>
                      <a:pt x="205451" y="61136"/>
                    </a:cubicBezTo>
                    <a:lnTo>
                      <a:pt x="201953" y="63002"/>
                    </a:lnTo>
                    <a:cubicBezTo>
                      <a:pt x="198520" y="64826"/>
                      <a:pt x="195244" y="66932"/>
                      <a:pt x="192159" y="69298"/>
                    </a:cubicBezTo>
                    <a:cubicBezTo>
                      <a:pt x="187847" y="68558"/>
                      <a:pt x="183453" y="68401"/>
                      <a:pt x="179099" y="68832"/>
                    </a:cubicBezTo>
                    <a:cubicBezTo>
                      <a:pt x="171663" y="69576"/>
                      <a:pt x="164447" y="71796"/>
                      <a:pt x="157878" y="75362"/>
                    </a:cubicBezTo>
                    <a:cubicBezTo>
                      <a:pt x="164641" y="71864"/>
                      <a:pt x="171637" y="75129"/>
                      <a:pt x="178633" y="74662"/>
                    </a:cubicBezTo>
                    <a:lnTo>
                      <a:pt x="187261" y="73963"/>
                    </a:lnTo>
                    <a:cubicBezTo>
                      <a:pt x="185121" y="76289"/>
                      <a:pt x="183171" y="78784"/>
                      <a:pt x="181431" y="81425"/>
                    </a:cubicBezTo>
                    <a:cubicBezTo>
                      <a:pt x="181210" y="82016"/>
                      <a:pt x="180895" y="82567"/>
                      <a:pt x="180499" y="83057"/>
                    </a:cubicBezTo>
                    <a:cubicBezTo>
                      <a:pt x="177502" y="84003"/>
                      <a:pt x="174610" y="85253"/>
                      <a:pt x="171870" y="86789"/>
                    </a:cubicBezTo>
                    <a:cubicBezTo>
                      <a:pt x="165107" y="90753"/>
                      <a:pt x="159744" y="95884"/>
                      <a:pt x="157412" y="102880"/>
                    </a:cubicBezTo>
                    <a:cubicBezTo>
                      <a:pt x="159277" y="97050"/>
                      <a:pt x="169771" y="96583"/>
                      <a:pt x="176068" y="93785"/>
                    </a:cubicBezTo>
                    <a:cubicBezTo>
                      <a:pt x="174953" y="97650"/>
                      <a:pt x="174403" y="101656"/>
                      <a:pt x="174435" y="105678"/>
                    </a:cubicBezTo>
                    <a:cubicBezTo>
                      <a:pt x="174188" y="112354"/>
                      <a:pt x="175548" y="118992"/>
                      <a:pt x="178400" y="125034"/>
                    </a:cubicBezTo>
                    <a:lnTo>
                      <a:pt x="178400" y="125734"/>
                    </a:lnTo>
                    <a:cubicBezTo>
                      <a:pt x="177700" y="124334"/>
                      <a:pt x="170238" y="121769"/>
                      <a:pt x="168139" y="120603"/>
                    </a:cubicBezTo>
                    <a:cubicBezTo>
                      <a:pt x="164007" y="118193"/>
                      <a:pt x="160238" y="115209"/>
                      <a:pt x="156945" y="111741"/>
                    </a:cubicBezTo>
                    <a:cubicBezTo>
                      <a:pt x="151155" y="105701"/>
                      <a:pt x="147829" y="97718"/>
                      <a:pt x="147617" y="89354"/>
                    </a:cubicBezTo>
                    <a:cubicBezTo>
                      <a:pt x="147617" y="75828"/>
                      <a:pt x="156012" y="63235"/>
                      <a:pt x="164874" y="53674"/>
                    </a:cubicBezTo>
                    <a:cubicBezTo>
                      <a:pt x="183997" y="32686"/>
                      <a:pt x="214779" y="13330"/>
                      <a:pt x="243930" y="11464"/>
                    </a:cubicBezTo>
                    <a:cubicBezTo>
                      <a:pt x="247365" y="11223"/>
                      <a:pt x="250818" y="11458"/>
                      <a:pt x="254191" y="12164"/>
                    </a:cubicBezTo>
                    <a:cubicBezTo>
                      <a:pt x="64131" y="-27481"/>
                      <a:pt x="11660" y="40615"/>
                      <a:pt x="0" y="62302"/>
                    </a:cubicBezTo>
                    <a:cubicBezTo>
                      <a:pt x="20988" y="37117"/>
                      <a:pt x="73925" y="14029"/>
                      <a:pt x="148083" y="13796"/>
                    </a:cubicBezTo>
                    <a:cubicBezTo>
                      <a:pt x="119633" y="14962"/>
                      <a:pt x="82320" y="43413"/>
                      <a:pt x="64597" y="65800"/>
                    </a:cubicBezTo>
                    <a:cubicBezTo>
                      <a:pt x="60947" y="69986"/>
                      <a:pt x="57960" y="74705"/>
                      <a:pt x="55735" y="79793"/>
                    </a:cubicBezTo>
                    <a:cubicBezTo>
                      <a:pt x="60633" y="75828"/>
                      <a:pt x="65763" y="72097"/>
                      <a:pt x="70893" y="68366"/>
                    </a:cubicBezTo>
                    <a:cubicBezTo>
                      <a:pt x="100277" y="47144"/>
                      <a:pt x="131759" y="29188"/>
                      <a:pt x="157878" y="28721"/>
                    </a:cubicBezTo>
                    <a:cubicBezTo>
                      <a:pt x="139455" y="34551"/>
                      <a:pt x="114502" y="73729"/>
                      <a:pt x="112637" y="99848"/>
                    </a:cubicBezTo>
                    <a:cubicBezTo>
                      <a:pt x="121732" y="73729"/>
                      <a:pt x="136190" y="62069"/>
                      <a:pt x="148317" y="49243"/>
                    </a:cubicBezTo>
                    <a:cubicBezTo>
                      <a:pt x="139455" y="60437"/>
                      <a:pt x="134325" y="81658"/>
                      <a:pt x="136657" y="95650"/>
                    </a:cubicBezTo>
                    <a:cubicBezTo>
                      <a:pt x="139688" y="115239"/>
                      <a:pt x="162542" y="129465"/>
                      <a:pt x="178633" y="138093"/>
                    </a:cubicBezTo>
                    <a:cubicBezTo>
                      <a:pt x="194724" y="146722"/>
                      <a:pt x="214779" y="156283"/>
                      <a:pt x="232503" y="165611"/>
                    </a:cubicBezTo>
                    <a:cubicBezTo>
                      <a:pt x="250226" y="174939"/>
                      <a:pt x="261886" y="184034"/>
                      <a:pt x="258855" y="202224"/>
                    </a:cubicBezTo>
                    <a:cubicBezTo>
                      <a:pt x="254890" y="226011"/>
                      <a:pt x="229471" y="240936"/>
                      <a:pt x="207317" y="229509"/>
                    </a:cubicBezTo>
                    <a:cubicBezTo>
                      <a:pt x="194257" y="222746"/>
                      <a:pt x="186795" y="208987"/>
                      <a:pt x="179799" y="196627"/>
                    </a:cubicBezTo>
                    <a:cubicBezTo>
                      <a:pt x="174729" y="186837"/>
                      <a:pt x="168204" y="177873"/>
                      <a:pt x="160443" y="170042"/>
                    </a:cubicBezTo>
                    <a:cubicBezTo>
                      <a:pt x="153603" y="163512"/>
                      <a:pt x="143809" y="159548"/>
                      <a:pt x="131060" y="158149"/>
                    </a:cubicBezTo>
                    <a:lnTo>
                      <a:pt x="128261" y="158149"/>
                    </a:lnTo>
                    <a:cubicBezTo>
                      <a:pt x="121312" y="157898"/>
                      <a:pt x="114369" y="158844"/>
                      <a:pt x="107739" y="160947"/>
                    </a:cubicBezTo>
                    <a:lnTo>
                      <a:pt x="107739" y="160947"/>
                    </a:lnTo>
                    <a:cubicBezTo>
                      <a:pt x="100235" y="163268"/>
                      <a:pt x="93477" y="167532"/>
                      <a:pt x="88150" y="173307"/>
                    </a:cubicBezTo>
                    <a:cubicBezTo>
                      <a:pt x="82561" y="179704"/>
                      <a:pt x="79133" y="187702"/>
                      <a:pt x="78356" y="196161"/>
                    </a:cubicBezTo>
                    <a:cubicBezTo>
                      <a:pt x="77663" y="201447"/>
                      <a:pt x="77899" y="206814"/>
                      <a:pt x="79056" y="212019"/>
                    </a:cubicBezTo>
                    <a:lnTo>
                      <a:pt x="79755" y="213651"/>
                    </a:lnTo>
                    <a:cubicBezTo>
                      <a:pt x="82183" y="219198"/>
                      <a:pt x="85490" y="224317"/>
                      <a:pt x="89550" y="228809"/>
                    </a:cubicBezTo>
                    <a:lnTo>
                      <a:pt x="91882" y="231141"/>
                    </a:lnTo>
                    <a:lnTo>
                      <a:pt x="99111" y="237438"/>
                    </a:lnTo>
                    <a:cubicBezTo>
                      <a:pt x="108672" y="244900"/>
                      <a:pt x="113803" y="246066"/>
                      <a:pt x="112637" y="246533"/>
                    </a:cubicBezTo>
                    <a:cubicBezTo>
                      <a:pt x="111471" y="246999"/>
                      <a:pt x="98178" y="250963"/>
                      <a:pt x="93981" y="251430"/>
                    </a:cubicBezTo>
                    <a:lnTo>
                      <a:pt x="132925" y="257027"/>
                    </a:lnTo>
                    <a:lnTo>
                      <a:pt x="114969" y="226710"/>
                    </a:lnTo>
                    <a:lnTo>
                      <a:pt x="115668" y="244201"/>
                    </a:lnTo>
                    <a:cubicBezTo>
                      <a:pt x="108243" y="239835"/>
                      <a:pt x="101683" y="234143"/>
                      <a:pt x="96313" y="227410"/>
                    </a:cubicBezTo>
                    <a:cubicBezTo>
                      <a:pt x="94713" y="225704"/>
                      <a:pt x="93304" y="223827"/>
                      <a:pt x="92115" y="221813"/>
                    </a:cubicBezTo>
                    <a:cubicBezTo>
                      <a:pt x="89254" y="217838"/>
                      <a:pt x="87047" y="213429"/>
                      <a:pt x="85585" y="208754"/>
                    </a:cubicBezTo>
                    <a:cubicBezTo>
                      <a:pt x="84380" y="204752"/>
                      <a:pt x="83983" y="200551"/>
                      <a:pt x="84419" y="196394"/>
                    </a:cubicBezTo>
                    <a:cubicBezTo>
                      <a:pt x="84774" y="190051"/>
                      <a:pt x="87330" y="184030"/>
                      <a:pt x="91648" y="179370"/>
                    </a:cubicBezTo>
                    <a:cubicBezTo>
                      <a:pt x="95394" y="175529"/>
                      <a:pt x="100174" y="172856"/>
                      <a:pt x="105407" y="171674"/>
                    </a:cubicBezTo>
                    <a:lnTo>
                      <a:pt x="106573" y="171674"/>
                    </a:lnTo>
                    <a:cubicBezTo>
                      <a:pt x="111245" y="170668"/>
                      <a:pt x="116037" y="170354"/>
                      <a:pt x="120799" y="170742"/>
                    </a:cubicBezTo>
                    <a:lnTo>
                      <a:pt x="126862" y="171674"/>
                    </a:lnTo>
                    <a:cubicBezTo>
                      <a:pt x="133718" y="172969"/>
                      <a:pt x="140089" y="176114"/>
                      <a:pt x="145285" y="180769"/>
                    </a:cubicBezTo>
                    <a:cubicBezTo>
                      <a:pt x="152386" y="187769"/>
                      <a:pt x="158293" y="195882"/>
                      <a:pt x="162775" y="204789"/>
                    </a:cubicBezTo>
                    <a:cubicBezTo>
                      <a:pt x="166973" y="212252"/>
                      <a:pt x="170004" y="217615"/>
                      <a:pt x="172336" y="221113"/>
                    </a:cubicBezTo>
                    <a:cubicBezTo>
                      <a:pt x="175000" y="225196"/>
                      <a:pt x="178129" y="228952"/>
                      <a:pt x="181665" y="232307"/>
                    </a:cubicBezTo>
                    <a:cubicBezTo>
                      <a:pt x="185725" y="236297"/>
                      <a:pt x="190463" y="239536"/>
                      <a:pt x="195657" y="241869"/>
                    </a:cubicBezTo>
                    <a:cubicBezTo>
                      <a:pt x="207266" y="246838"/>
                      <a:pt x="220075" y="248298"/>
                      <a:pt x="232503" y="246066"/>
                    </a:cubicBezTo>
                    <a:cubicBezTo>
                      <a:pt x="245795" y="244667"/>
                      <a:pt x="262819" y="238604"/>
                      <a:pt x="275412" y="216449"/>
                    </a:cubicBezTo>
                    <a:cubicBezTo>
                      <a:pt x="276585" y="214139"/>
                      <a:pt x="277522" y="211718"/>
                      <a:pt x="278210" y="209220"/>
                    </a:cubicBezTo>
                    <a:cubicBezTo>
                      <a:pt x="278707" y="207853"/>
                      <a:pt x="279097" y="206450"/>
                      <a:pt x="279376" y="205022"/>
                    </a:cubicBezTo>
                    <a:lnTo>
                      <a:pt x="280309" y="205955"/>
                    </a:lnTo>
                    <a:cubicBezTo>
                      <a:pt x="284040" y="210853"/>
                      <a:pt x="291969" y="213185"/>
                      <a:pt x="291969" y="219714"/>
                    </a:cubicBezTo>
                    <a:cubicBezTo>
                      <a:pt x="291668" y="212912"/>
                      <a:pt x="289220" y="206380"/>
                      <a:pt x="284973" y="201058"/>
                    </a:cubicBezTo>
                    <a:cubicBezTo>
                      <a:pt x="283670" y="199135"/>
                      <a:pt x="282100" y="197408"/>
                      <a:pt x="280309" y="195928"/>
                    </a:cubicBezTo>
                    <a:cubicBezTo>
                      <a:pt x="280270" y="193744"/>
                      <a:pt x="280113" y="191565"/>
                      <a:pt x="279843" y="189398"/>
                    </a:cubicBezTo>
                    <a:lnTo>
                      <a:pt x="285440" y="193829"/>
                    </a:lnTo>
                    <a:cubicBezTo>
                      <a:pt x="289637" y="196627"/>
                      <a:pt x="297566" y="196394"/>
                      <a:pt x="298965" y="201758"/>
                    </a:cubicBezTo>
                    <a:close/>
                    <a:moveTo>
                      <a:pt x="269815" y="74196"/>
                    </a:moveTo>
                    <a:lnTo>
                      <a:pt x="269815" y="74196"/>
                    </a:lnTo>
                    <a:lnTo>
                      <a:pt x="272613" y="75129"/>
                    </a:lnTo>
                    <a:cubicBezTo>
                      <a:pt x="272613" y="74196"/>
                      <a:pt x="271914" y="73263"/>
                      <a:pt x="271914" y="72330"/>
                    </a:cubicBezTo>
                    <a:lnTo>
                      <a:pt x="275412" y="74429"/>
                    </a:lnTo>
                    <a:cubicBezTo>
                      <a:pt x="276671" y="75150"/>
                      <a:pt x="277844" y="76011"/>
                      <a:pt x="278910" y="76994"/>
                    </a:cubicBezTo>
                    <a:cubicBezTo>
                      <a:pt x="281242" y="79326"/>
                      <a:pt x="281242" y="82591"/>
                      <a:pt x="281942" y="85623"/>
                    </a:cubicBezTo>
                    <a:cubicBezTo>
                      <a:pt x="279577" y="84668"/>
                      <a:pt x="277436" y="83240"/>
                      <a:pt x="275645" y="81425"/>
                    </a:cubicBezTo>
                    <a:lnTo>
                      <a:pt x="274946" y="80725"/>
                    </a:lnTo>
                    <a:cubicBezTo>
                      <a:pt x="273521" y="79296"/>
                      <a:pt x="271755" y="78253"/>
                      <a:pt x="269815" y="77694"/>
                    </a:cubicBezTo>
                    <a:cubicBezTo>
                      <a:pt x="270617" y="77095"/>
                      <a:pt x="271625" y="76843"/>
                      <a:pt x="272613" y="76994"/>
                    </a:cubicBezTo>
                    <a:cubicBezTo>
                      <a:pt x="272613" y="75362"/>
                      <a:pt x="271214" y="75129"/>
                      <a:pt x="269815" y="74196"/>
                    </a:cubicBezTo>
                    <a:close/>
                  </a:path>
                </a:pathLst>
              </a:custGeom>
              <a:solidFill>
                <a:srgbClr val="049995"/>
              </a:solidFill>
              <a:ln w="2327" cap="flat">
                <a:noFill/>
                <a:prstDash val="solid"/>
                <a:miter/>
              </a:ln>
            </p:spPr>
            <p:txBody>
              <a:bodyPr rtlCol="0" anchor="ctr"/>
              <a:lstStyle/>
              <a:p>
                <a:endParaRPr lang="en-US">
                  <a:latin typeface="Lucida Sans" panose="020B0602030504020204" pitchFamily="34" charset="0"/>
                </a:endParaRPr>
              </a:p>
            </p:txBody>
          </p:sp>
          <p:sp>
            <p:nvSpPr>
              <p:cNvPr id="28" name="Freeform: Shape 27">
                <a:extLst>
                  <a:ext uri="{FF2B5EF4-FFF2-40B4-BE49-F238E27FC236}">
                    <a16:creationId xmlns:a16="http://schemas.microsoft.com/office/drawing/2014/main" id="{C3559205-FC5F-4A08-926E-2631AB75380C}"/>
                  </a:ext>
                </a:extLst>
              </p:cNvPr>
              <p:cNvSpPr/>
              <p:nvPr/>
            </p:nvSpPr>
            <p:spPr>
              <a:xfrm>
                <a:off x="480879" y="6455500"/>
                <a:ext cx="154613" cy="189599"/>
              </a:xfrm>
              <a:custGeom>
                <a:avLst/>
                <a:gdLst>
                  <a:gd name="connsiteX0" fmla="*/ 147151 w 154613"/>
                  <a:gd name="connsiteY0" fmla="*/ 58072 h 189599"/>
                  <a:gd name="connsiteX1" fmla="*/ 126862 w 154613"/>
                  <a:gd name="connsiteY1" fmla="*/ 28222 h 189599"/>
                  <a:gd name="connsiteX2" fmla="*/ 95846 w 154613"/>
                  <a:gd name="connsiteY2" fmla="*/ 7700 h 189599"/>
                  <a:gd name="connsiteX3" fmla="*/ 57368 w 154613"/>
                  <a:gd name="connsiteY3" fmla="*/ 5 h 189599"/>
                  <a:gd name="connsiteX4" fmla="*/ 0 w 154613"/>
                  <a:gd name="connsiteY4" fmla="*/ 5 h 189599"/>
                  <a:gd name="connsiteX5" fmla="*/ 0 w 154613"/>
                  <a:gd name="connsiteY5" fmla="*/ 189598 h 189599"/>
                  <a:gd name="connsiteX6" fmla="*/ 59933 w 154613"/>
                  <a:gd name="connsiteY6" fmla="*/ 189598 h 189599"/>
                  <a:gd name="connsiteX7" fmla="*/ 96779 w 154613"/>
                  <a:gd name="connsiteY7" fmla="*/ 182136 h 189599"/>
                  <a:gd name="connsiteX8" fmla="*/ 147151 w 154613"/>
                  <a:gd name="connsiteY8" fmla="*/ 131298 h 189599"/>
                  <a:gd name="connsiteX9" fmla="*/ 154613 w 154613"/>
                  <a:gd name="connsiteY9" fmla="*/ 93985 h 189599"/>
                  <a:gd name="connsiteX10" fmla="*/ 147151 w 154613"/>
                  <a:gd name="connsiteY10" fmla="*/ 58072 h 189599"/>
                  <a:gd name="connsiteX11" fmla="*/ 127795 w 154613"/>
                  <a:gd name="connsiteY11" fmla="*/ 120804 h 189599"/>
                  <a:gd name="connsiteX12" fmla="*/ 112870 w 154613"/>
                  <a:gd name="connsiteY12" fmla="*/ 145290 h 189599"/>
                  <a:gd name="connsiteX13" fmla="*/ 88150 w 154613"/>
                  <a:gd name="connsiteY13" fmla="*/ 163246 h 189599"/>
                  <a:gd name="connsiteX14" fmla="*/ 53170 w 154613"/>
                  <a:gd name="connsiteY14" fmla="*/ 170243 h 189599"/>
                  <a:gd name="connsiteX15" fmla="*/ 20988 w 154613"/>
                  <a:gd name="connsiteY15" fmla="*/ 170243 h 189599"/>
                  <a:gd name="connsiteX16" fmla="*/ 20988 w 154613"/>
                  <a:gd name="connsiteY16" fmla="*/ 19360 h 189599"/>
                  <a:gd name="connsiteX17" fmla="*/ 53637 w 154613"/>
                  <a:gd name="connsiteY17" fmla="*/ 19360 h 189599"/>
                  <a:gd name="connsiteX18" fmla="*/ 88384 w 154613"/>
                  <a:gd name="connsiteY18" fmla="*/ 26123 h 189599"/>
                  <a:gd name="connsiteX19" fmla="*/ 113103 w 154613"/>
                  <a:gd name="connsiteY19" fmla="*/ 43847 h 189599"/>
                  <a:gd name="connsiteX20" fmla="*/ 127795 w 154613"/>
                  <a:gd name="connsiteY20" fmla="*/ 68100 h 189599"/>
                  <a:gd name="connsiteX21" fmla="*/ 132692 w 154613"/>
                  <a:gd name="connsiteY21" fmla="*/ 93985 h 189599"/>
                  <a:gd name="connsiteX22" fmla="*/ 127795 w 154613"/>
                  <a:gd name="connsiteY22" fmla="*/ 120804 h 18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13" h="189599">
                    <a:moveTo>
                      <a:pt x="147151" y="58072"/>
                    </a:moveTo>
                    <a:cubicBezTo>
                      <a:pt x="142433" y="46876"/>
                      <a:pt x="135537" y="36729"/>
                      <a:pt x="126862" y="28222"/>
                    </a:cubicBezTo>
                    <a:cubicBezTo>
                      <a:pt x="117982" y="19398"/>
                      <a:pt x="107440" y="12423"/>
                      <a:pt x="95846" y="7700"/>
                    </a:cubicBezTo>
                    <a:cubicBezTo>
                      <a:pt x="83692" y="2496"/>
                      <a:pt x="70589" y="-125"/>
                      <a:pt x="57368" y="5"/>
                    </a:cubicBezTo>
                    <a:lnTo>
                      <a:pt x="0" y="5"/>
                    </a:lnTo>
                    <a:lnTo>
                      <a:pt x="0" y="189598"/>
                    </a:lnTo>
                    <a:lnTo>
                      <a:pt x="59933" y="189598"/>
                    </a:lnTo>
                    <a:cubicBezTo>
                      <a:pt x="72597" y="189671"/>
                      <a:pt x="85141" y="187129"/>
                      <a:pt x="96779" y="182136"/>
                    </a:cubicBezTo>
                    <a:cubicBezTo>
                      <a:pt x="119504" y="172330"/>
                      <a:pt x="137554" y="154112"/>
                      <a:pt x="147151" y="131298"/>
                    </a:cubicBezTo>
                    <a:cubicBezTo>
                      <a:pt x="152101" y="119482"/>
                      <a:pt x="154638" y="106796"/>
                      <a:pt x="154613" y="93985"/>
                    </a:cubicBezTo>
                    <a:cubicBezTo>
                      <a:pt x="154637" y="81627"/>
                      <a:pt x="152096" y="69398"/>
                      <a:pt x="147151" y="58072"/>
                    </a:cubicBezTo>
                    <a:close/>
                    <a:moveTo>
                      <a:pt x="127795" y="120804"/>
                    </a:moveTo>
                    <a:cubicBezTo>
                      <a:pt x="124564" y="129909"/>
                      <a:pt x="119482" y="138246"/>
                      <a:pt x="112870" y="145290"/>
                    </a:cubicBezTo>
                    <a:cubicBezTo>
                      <a:pt x="105884" y="152835"/>
                      <a:pt x="97486" y="158936"/>
                      <a:pt x="88150" y="163246"/>
                    </a:cubicBezTo>
                    <a:cubicBezTo>
                      <a:pt x="77151" y="168137"/>
                      <a:pt x="65204" y="170526"/>
                      <a:pt x="53170" y="170243"/>
                    </a:cubicBezTo>
                    <a:lnTo>
                      <a:pt x="20988" y="170243"/>
                    </a:lnTo>
                    <a:lnTo>
                      <a:pt x="20988" y="19360"/>
                    </a:lnTo>
                    <a:lnTo>
                      <a:pt x="53637" y="19360"/>
                    </a:lnTo>
                    <a:cubicBezTo>
                      <a:pt x="65568" y="19119"/>
                      <a:pt x="77414" y="21425"/>
                      <a:pt x="88384" y="26123"/>
                    </a:cubicBezTo>
                    <a:cubicBezTo>
                      <a:pt x="97705" y="30355"/>
                      <a:pt x="106104" y="36377"/>
                      <a:pt x="113103" y="43847"/>
                    </a:cubicBezTo>
                    <a:cubicBezTo>
                      <a:pt x="119510" y="50914"/>
                      <a:pt x="124498" y="59148"/>
                      <a:pt x="127795" y="68100"/>
                    </a:cubicBezTo>
                    <a:cubicBezTo>
                      <a:pt x="130969" y="76364"/>
                      <a:pt x="132628" y="85133"/>
                      <a:pt x="132692" y="93985"/>
                    </a:cubicBezTo>
                    <a:cubicBezTo>
                      <a:pt x="132654" y="103144"/>
                      <a:pt x="130996" y="112223"/>
                      <a:pt x="127795" y="120804"/>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grpSp>
      </p:grpSp>
      <p:sp>
        <p:nvSpPr>
          <p:cNvPr id="29" name="Slide Number Placeholder 5">
            <a:extLst>
              <a:ext uri="{FF2B5EF4-FFF2-40B4-BE49-F238E27FC236}">
                <a16:creationId xmlns:a16="http://schemas.microsoft.com/office/drawing/2014/main" id="{6AAB777A-E817-4E46-AD09-C20F048A4EE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0" y="475808"/>
            <a:ext cx="12024986" cy="600164"/>
          </a:xfrm>
          <a:noFill/>
        </p:spPr>
        <p:txBody>
          <a:bodyPr tIns="91440" bIns="91440" anchor="b" anchorCtr="0"/>
          <a:lstStyle>
            <a:lvl1pPr>
              <a:defRPr sz="3000">
                <a:gradFill>
                  <a:gsLst>
                    <a:gs pos="0">
                      <a:srgbClr val="2CBCB6"/>
                    </a:gs>
                    <a:gs pos="100000">
                      <a:srgbClr val="7AB042"/>
                    </a:gs>
                  </a:gsLst>
                  <a:lin ang="0" scaled="0"/>
                </a:gradFill>
                <a:latin typeface="Lucida Sans" panose="020B0602030504020204" pitchFamily="34" charset="0"/>
              </a:defRPr>
            </a:lvl1pPr>
          </a:lstStyle>
          <a:p>
            <a:r>
              <a:rPr lang="en-US"/>
              <a:t>CLICK TO EDIT TITLE</a:t>
            </a:r>
          </a:p>
        </p:txBody>
      </p:sp>
      <p:sp>
        <p:nvSpPr>
          <p:cNvPr id="40" name="Subtitle 2">
            <a:extLst>
              <a:ext uri="{FF2B5EF4-FFF2-40B4-BE49-F238E27FC236}">
                <a16:creationId xmlns:a16="http://schemas.microsoft.com/office/drawing/2014/main" id="{70CA5517-6C5A-4742-A8D7-8F27B8AFFDD3}"/>
              </a:ext>
            </a:extLst>
          </p:cNvPr>
          <p:cNvSpPr>
            <a:spLocks noGrp="1"/>
          </p:cNvSpPr>
          <p:nvPr>
            <p:ph type="subTitle" idx="19" hasCustomPrompt="1"/>
          </p:nvPr>
        </p:nvSpPr>
        <p:spPr>
          <a:xfrm>
            <a:off x="0" y="965713"/>
            <a:ext cx="12024986" cy="323165"/>
          </a:xfrm>
          <a:prstGeom prst="rect">
            <a:avLst/>
          </a:prstGeom>
        </p:spPr>
        <p:txBody>
          <a:bodyPr wrap="square" lIns="585216" tIns="45720" bIns="0">
            <a:spAutoFit/>
          </a:bodyPr>
          <a:lstStyle>
            <a:lvl1pPr marL="0" indent="0" algn="l">
              <a:buNone/>
              <a:defRPr sz="2000" b="0" cap="none" spc="250" normalizeH="0" baseline="0">
                <a:solidFill>
                  <a:schemeClr val="bg2"/>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Tree>
    <p:extLst>
      <p:ext uri="{BB962C8B-B14F-4D97-AF65-F5344CB8AC3E}">
        <p14:creationId xmlns:p14="http://schemas.microsoft.com/office/powerpoint/2010/main" val="3229308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535577" y="-182882"/>
            <a:ext cx="11456126" cy="1280160"/>
          </a:xfrm>
          <a:noFill/>
        </p:spPr>
        <p:txBody>
          <a:bodyPr lIns="0">
            <a:noAutofit/>
          </a:bodyPr>
          <a:lstStyle>
            <a:lvl1pPr>
              <a:defRPr sz="3200" b="0" spc="0">
                <a:gradFill>
                  <a:gsLst>
                    <a:gs pos="0">
                      <a:schemeClr val="accent6"/>
                    </a:gs>
                    <a:gs pos="100000">
                      <a:schemeClr val="accent4"/>
                    </a:gs>
                  </a:gsLst>
                  <a:lin ang="0" scaled="0"/>
                </a:gradFill>
                <a:latin typeface="Lucida Sans" panose="020B0602030504020204" pitchFamily="34" charset="0"/>
              </a:defRPr>
            </a:lvl1pPr>
          </a:lstStyle>
          <a:p>
            <a:r>
              <a:rPr lang="en-US"/>
              <a:t>CLICK TO EDIT TITLE</a:t>
            </a:r>
          </a:p>
        </p:txBody>
      </p:sp>
      <p:grpSp>
        <p:nvGrpSpPr>
          <p:cNvPr id="18" name="Group 17">
            <a:extLst>
              <a:ext uri="{FF2B5EF4-FFF2-40B4-BE49-F238E27FC236}">
                <a16:creationId xmlns:a16="http://schemas.microsoft.com/office/drawing/2014/main" id="{A0F46A25-8C4A-47EB-9FFC-1B8A7BF3EA50}"/>
              </a:ext>
            </a:extLst>
          </p:cNvPr>
          <p:cNvGrpSpPr/>
          <p:nvPr userDrawn="1"/>
        </p:nvGrpSpPr>
        <p:grpSpPr>
          <a:xfrm>
            <a:off x="172156" y="6394135"/>
            <a:ext cx="11303564" cy="257026"/>
            <a:chOff x="172156" y="6394135"/>
            <a:chExt cx="11303564" cy="257026"/>
          </a:xfrm>
        </p:grpSpPr>
        <p:cxnSp>
          <p:nvCxnSpPr>
            <p:cNvPr id="19" name="Straight Connector 18">
              <a:extLst>
                <a:ext uri="{FF2B5EF4-FFF2-40B4-BE49-F238E27FC236}">
                  <a16:creationId xmlns:a16="http://schemas.microsoft.com/office/drawing/2014/main" id="{CA823681-611E-45A4-A082-6D3D2C9EAC74}"/>
                </a:ext>
              </a:extLst>
            </p:cNvPr>
            <p:cNvCxnSpPr>
              <a:cxnSpLocks/>
              <a:endCxn id="29" idx="1"/>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grpSp>
          <p:nvGrpSpPr>
            <p:cNvPr id="21" name="Graphic 14">
              <a:extLst>
                <a:ext uri="{FF2B5EF4-FFF2-40B4-BE49-F238E27FC236}">
                  <a16:creationId xmlns:a16="http://schemas.microsoft.com/office/drawing/2014/main" id="{239688DB-08A6-4E64-98B0-D5B5564B8687}"/>
                </a:ext>
              </a:extLst>
            </p:cNvPr>
            <p:cNvGrpSpPr/>
            <p:nvPr/>
          </p:nvGrpSpPr>
          <p:grpSpPr>
            <a:xfrm>
              <a:off x="172156" y="6394135"/>
              <a:ext cx="1116339" cy="257026"/>
              <a:chOff x="480879" y="6394135"/>
              <a:chExt cx="1116339" cy="257026"/>
            </a:xfrm>
          </p:grpSpPr>
          <p:sp>
            <p:nvSpPr>
              <p:cNvPr id="22" name="Freeform: Shape 21">
                <a:extLst>
                  <a:ext uri="{FF2B5EF4-FFF2-40B4-BE49-F238E27FC236}">
                    <a16:creationId xmlns:a16="http://schemas.microsoft.com/office/drawing/2014/main" id="{95421EA7-2365-4EDB-B917-D39D2479B162}"/>
                  </a:ext>
                </a:extLst>
              </p:cNvPr>
              <p:cNvSpPr/>
              <p:nvPr/>
            </p:nvSpPr>
            <p:spPr>
              <a:xfrm>
                <a:off x="1034540" y="6454687"/>
                <a:ext cx="156905" cy="190268"/>
              </a:xfrm>
              <a:custGeom>
                <a:avLst/>
                <a:gdLst>
                  <a:gd name="connsiteX0" fmla="*/ 134285 w 156905"/>
                  <a:gd name="connsiteY0" fmla="*/ 102494 h 190268"/>
                  <a:gd name="connsiteX1" fmla="*/ 134285 w 156905"/>
                  <a:gd name="connsiteY1" fmla="*/ 163827 h 190268"/>
                  <a:gd name="connsiteX2" fmla="*/ 64091 w 156905"/>
                  <a:gd name="connsiteY2" fmla="*/ 161028 h 190268"/>
                  <a:gd name="connsiteX3" fmla="*/ 22581 w 156905"/>
                  <a:gd name="connsiteY3" fmla="*/ 105293 h 190268"/>
                  <a:gd name="connsiteX4" fmla="*/ 41471 w 156905"/>
                  <a:gd name="connsiteY4" fmla="*/ 47225 h 190268"/>
                  <a:gd name="connsiteX5" fmla="*/ 88578 w 156905"/>
                  <a:gd name="connsiteY5" fmla="*/ 22273 h 190268"/>
                  <a:gd name="connsiteX6" fmla="*/ 97206 w 156905"/>
                  <a:gd name="connsiteY6" fmla="*/ 21340 h 190268"/>
                  <a:gd name="connsiteX7" fmla="*/ 156906 w 156905"/>
                  <a:gd name="connsiteY7" fmla="*/ 38130 h 190268"/>
                  <a:gd name="connsiteX8" fmla="*/ 156906 w 156905"/>
                  <a:gd name="connsiteY8" fmla="*/ 13877 h 190268"/>
                  <a:gd name="connsiteX9" fmla="*/ 92076 w 156905"/>
                  <a:gd name="connsiteY9" fmla="*/ 585 h 190268"/>
                  <a:gd name="connsiteX10" fmla="*/ 23048 w 156905"/>
                  <a:gd name="connsiteY10" fmla="*/ 35798 h 190268"/>
                  <a:gd name="connsiteX11" fmla="*/ 2526 w 156905"/>
                  <a:gd name="connsiteY11" fmla="*/ 75676 h 190268"/>
                  <a:gd name="connsiteX12" fmla="*/ 7423 w 156905"/>
                  <a:gd name="connsiteY12" fmla="*/ 132111 h 190268"/>
                  <a:gd name="connsiteX13" fmla="*/ 44036 w 156905"/>
                  <a:gd name="connsiteY13" fmla="*/ 173388 h 190268"/>
                  <a:gd name="connsiteX14" fmla="*/ 156906 w 156905"/>
                  <a:gd name="connsiteY14" fmla="*/ 177119 h 190268"/>
                  <a:gd name="connsiteX15" fmla="*/ 156906 w 156905"/>
                  <a:gd name="connsiteY15" fmla="*/ 95498 h 19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905" h="190268">
                    <a:moveTo>
                      <a:pt x="134285" y="102494"/>
                    </a:moveTo>
                    <a:lnTo>
                      <a:pt x="134285" y="163827"/>
                    </a:lnTo>
                    <a:cubicBezTo>
                      <a:pt x="111665" y="171989"/>
                      <a:pt x="85546" y="171522"/>
                      <a:pt x="64091" y="161028"/>
                    </a:cubicBezTo>
                    <a:cubicBezTo>
                      <a:pt x="42637" y="150534"/>
                      <a:pt x="25613" y="129079"/>
                      <a:pt x="22581" y="105293"/>
                    </a:cubicBezTo>
                    <a:cubicBezTo>
                      <a:pt x="20091" y="84106"/>
                      <a:pt x="26991" y="62891"/>
                      <a:pt x="41471" y="47225"/>
                    </a:cubicBezTo>
                    <a:cubicBezTo>
                      <a:pt x="54015" y="33970"/>
                      <a:pt x="70565" y="25202"/>
                      <a:pt x="88578" y="22273"/>
                    </a:cubicBezTo>
                    <a:lnTo>
                      <a:pt x="97206" y="21340"/>
                    </a:lnTo>
                    <a:cubicBezTo>
                      <a:pt x="118393" y="20390"/>
                      <a:pt x="139322" y="26276"/>
                      <a:pt x="156906" y="38130"/>
                    </a:cubicBezTo>
                    <a:lnTo>
                      <a:pt x="156906" y="13877"/>
                    </a:lnTo>
                    <a:cubicBezTo>
                      <a:pt x="137170" y="2901"/>
                      <a:pt x="114538" y="-1740"/>
                      <a:pt x="92076" y="585"/>
                    </a:cubicBezTo>
                    <a:cubicBezTo>
                      <a:pt x="65957" y="3150"/>
                      <a:pt x="39838" y="15510"/>
                      <a:pt x="23048" y="35798"/>
                    </a:cubicBezTo>
                    <a:cubicBezTo>
                      <a:pt x="13284" y="47371"/>
                      <a:pt x="6269" y="61004"/>
                      <a:pt x="2526" y="75676"/>
                    </a:cubicBezTo>
                    <a:cubicBezTo>
                      <a:pt x="-2077" y="94515"/>
                      <a:pt x="-356" y="114346"/>
                      <a:pt x="7423" y="132111"/>
                    </a:cubicBezTo>
                    <a:cubicBezTo>
                      <a:pt x="15270" y="149192"/>
                      <a:pt x="28013" y="163558"/>
                      <a:pt x="44036" y="173388"/>
                    </a:cubicBezTo>
                    <a:cubicBezTo>
                      <a:pt x="78359" y="194481"/>
                      <a:pt x="121266" y="195899"/>
                      <a:pt x="156906" y="177119"/>
                    </a:cubicBezTo>
                    <a:lnTo>
                      <a:pt x="156906" y="95498"/>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3" name="Freeform: Shape 22">
                <a:extLst>
                  <a:ext uri="{FF2B5EF4-FFF2-40B4-BE49-F238E27FC236}">
                    <a16:creationId xmlns:a16="http://schemas.microsoft.com/office/drawing/2014/main" id="{CD2DD4F9-3C21-4317-806D-B1244AEE8BF7}"/>
                  </a:ext>
                </a:extLst>
              </p:cNvPr>
              <p:cNvSpPr/>
              <p:nvPr/>
            </p:nvSpPr>
            <p:spPr>
              <a:xfrm>
                <a:off x="680733" y="6454545"/>
                <a:ext cx="141787" cy="190553"/>
              </a:xfrm>
              <a:custGeom>
                <a:avLst/>
                <a:gdLst>
                  <a:gd name="connsiteX0" fmla="*/ 89316 w 141787"/>
                  <a:gd name="connsiteY0" fmla="*/ 112198 h 190553"/>
                  <a:gd name="connsiteX1" fmla="*/ 119633 w 141787"/>
                  <a:gd name="connsiteY1" fmla="*/ 59027 h 190553"/>
                  <a:gd name="connsiteX2" fmla="*/ 86984 w 141787"/>
                  <a:gd name="connsiteY2" fmla="*/ 7490 h 190553"/>
                  <a:gd name="connsiteX3" fmla="*/ 44075 w 141787"/>
                  <a:gd name="connsiteY3" fmla="*/ 27 h 190553"/>
                  <a:gd name="connsiteX4" fmla="*/ 0 w 141787"/>
                  <a:gd name="connsiteY4" fmla="*/ 27 h 190553"/>
                  <a:gd name="connsiteX5" fmla="*/ 0 w 141787"/>
                  <a:gd name="connsiteY5" fmla="*/ 190321 h 190553"/>
                  <a:gd name="connsiteX6" fmla="*/ 20988 w 141787"/>
                  <a:gd name="connsiteY6" fmla="*/ 190321 h 190553"/>
                  <a:gd name="connsiteX7" fmla="*/ 20988 w 141787"/>
                  <a:gd name="connsiteY7" fmla="*/ 20083 h 190553"/>
                  <a:gd name="connsiteX8" fmla="*/ 51305 w 141787"/>
                  <a:gd name="connsiteY8" fmla="*/ 19849 h 190553"/>
                  <a:gd name="connsiteX9" fmla="*/ 80455 w 141787"/>
                  <a:gd name="connsiteY9" fmla="*/ 27778 h 190553"/>
                  <a:gd name="connsiteX10" fmla="*/ 96079 w 141787"/>
                  <a:gd name="connsiteY10" fmla="*/ 73719 h 190553"/>
                  <a:gd name="connsiteX11" fmla="*/ 56202 w 141787"/>
                  <a:gd name="connsiteY11" fmla="*/ 102403 h 190553"/>
                  <a:gd name="connsiteX12" fmla="*/ 117068 w 141787"/>
                  <a:gd name="connsiteY12" fmla="*/ 190554 h 190553"/>
                  <a:gd name="connsiteX13" fmla="*/ 141787 w 141787"/>
                  <a:gd name="connsiteY13" fmla="*/ 190554 h 19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87" h="190553">
                    <a:moveTo>
                      <a:pt x="89316" y="112198"/>
                    </a:moveTo>
                    <a:cubicBezTo>
                      <a:pt x="108246" y="101214"/>
                      <a:pt x="119822" y="80912"/>
                      <a:pt x="119633" y="59027"/>
                    </a:cubicBezTo>
                    <a:cubicBezTo>
                      <a:pt x="119064" y="37149"/>
                      <a:pt x="106522" y="17352"/>
                      <a:pt x="86984" y="7490"/>
                    </a:cubicBezTo>
                    <a:cubicBezTo>
                      <a:pt x="73692" y="960"/>
                      <a:pt x="58534" y="-206"/>
                      <a:pt x="44075" y="27"/>
                    </a:cubicBezTo>
                    <a:lnTo>
                      <a:pt x="0" y="27"/>
                    </a:lnTo>
                    <a:lnTo>
                      <a:pt x="0" y="190321"/>
                    </a:lnTo>
                    <a:lnTo>
                      <a:pt x="20988" y="190321"/>
                    </a:lnTo>
                    <a:lnTo>
                      <a:pt x="20988" y="20083"/>
                    </a:lnTo>
                    <a:cubicBezTo>
                      <a:pt x="20988" y="20083"/>
                      <a:pt x="41044" y="19383"/>
                      <a:pt x="51305" y="19849"/>
                    </a:cubicBezTo>
                    <a:cubicBezTo>
                      <a:pt x="61565" y="20316"/>
                      <a:pt x="72060" y="22181"/>
                      <a:pt x="80455" y="27778"/>
                    </a:cubicBezTo>
                    <a:cubicBezTo>
                      <a:pt x="95191" y="37996"/>
                      <a:pt x="101529" y="56636"/>
                      <a:pt x="96079" y="73719"/>
                    </a:cubicBezTo>
                    <a:cubicBezTo>
                      <a:pt x="89948" y="90570"/>
                      <a:pt x="74128" y="101950"/>
                      <a:pt x="56202" y="102403"/>
                    </a:cubicBezTo>
                    <a:lnTo>
                      <a:pt x="117068" y="190554"/>
                    </a:lnTo>
                    <a:lnTo>
                      <a:pt x="141787" y="190554"/>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4" name="Freeform: Shape 23">
                <a:extLst>
                  <a:ext uri="{FF2B5EF4-FFF2-40B4-BE49-F238E27FC236}">
                    <a16:creationId xmlns:a16="http://schemas.microsoft.com/office/drawing/2014/main" id="{265E9369-767C-4D56-BC58-56195D990901}"/>
                  </a:ext>
                </a:extLst>
              </p:cNvPr>
              <p:cNvSpPr/>
              <p:nvPr/>
            </p:nvSpPr>
            <p:spPr>
              <a:xfrm>
                <a:off x="854702" y="6455505"/>
                <a:ext cx="168138" cy="189593"/>
              </a:xfrm>
              <a:custGeom>
                <a:avLst/>
                <a:gdLst>
                  <a:gd name="connsiteX0" fmla="*/ 89316 w 168138"/>
                  <a:gd name="connsiteY0" fmla="*/ 0 h 189593"/>
                  <a:gd name="connsiteX1" fmla="*/ 75324 w 168138"/>
                  <a:gd name="connsiteY1" fmla="*/ 7929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5324" y="7929"/>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5" name="Freeform: Shape 24">
                <a:extLst>
                  <a:ext uri="{FF2B5EF4-FFF2-40B4-BE49-F238E27FC236}">
                    <a16:creationId xmlns:a16="http://schemas.microsoft.com/office/drawing/2014/main" id="{C6E00563-BEC2-4089-A06B-6C15751D7CEB}"/>
                  </a:ext>
                </a:extLst>
              </p:cNvPr>
              <p:cNvSpPr/>
              <p:nvPr/>
            </p:nvSpPr>
            <p:spPr>
              <a:xfrm>
                <a:off x="854702" y="6455505"/>
                <a:ext cx="168138" cy="189593"/>
              </a:xfrm>
              <a:custGeom>
                <a:avLst/>
                <a:gdLst>
                  <a:gd name="connsiteX0" fmla="*/ 89316 w 168138"/>
                  <a:gd name="connsiteY0" fmla="*/ 0 h 189593"/>
                  <a:gd name="connsiteX1" fmla="*/ 76957 w 168138"/>
                  <a:gd name="connsiteY1" fmla="*/ 3731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6957" y="3731"/>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6" name="Freeform: Shape 25">
                <a:extLst>
                  <a:ext uri="{FF2B5EF4-FFF2-40B4-BE49-F238E27FC236}">
                    <a16:creationId xmlns:a16="http://schemas.microsoft.com/office/drawing/2014/main" id="{FBDD4FFA-A7BE-4962-AA36-BDE62EAD4CD3}"/>
                  </a:ext>
                </a:extLst>
              </p:cNvPr>
              <p:cNvSpPr/>
              <p:nvPr/>
            </p:nvSpPr>
            <p:spPr>
              <a:xfrm>
                <a:off x="1236795" y="6455272"/>
                <a:ext cx="189796" cy="189593"/>
              </a:xfrm>
              <a:custGeom>
                <a:avLst/>
                <a:gdLst>
                  <a:gd name="connsiteX0" fmla="*/ 151007 w 189796"/>
                  <a:gd name="connsiteY0" fmla="*/ 167440 h 189593"/>
                  <a:gd name="connsiteX1" fmla="*/ 141213 w 189796"/>
                  <a:gd name="connsiteY1" fmla="*/ 152281 h 189593"/>
                  <a:gd name="connsiteX2" fmla="*/ 108331 w 189796"/>
                  <a:gd name="connsiteY2" fmla="*/ 167906 h 189593"/>
                  <a:gd name="connsiteX3" fmla="*/ 21113 w 189796"/>
                  <a:gd name="connsiteY3" fmla="*/ 83953 h 189593"/>
                  <a:gd name="connsiteX4" fmla="*/ 81280 w 189796"/>
                  <a:gd name="connsiteY4" fmla="*/ 21455 h 189593"/>
                  <a:gd name="connsiteX5" fmla="*/ 169197 w 189796"/>
                  <a:gd name="connsiteY5" fmla="*/ 99578 h 189593"/>
                  <a:gd name="connsiteX6" fmla="*/ 169197 w 189796"/>
                  <a:gd name="connsiteY6" fmla="*/ 99578 h 189593"/>
                  <a:gd name="connsiteX7" fmla="*/ 189719 w 189796"/>
                  <a:gd name="connsiteY7" fmla="*/ 96779 h 189593"/>
                  <a:gd name="connsiteX8" fmla="*/ 132351 w 189796"/>
                  <a:gd name="connsiteY8" fmla="*/ 7229 h 189593"/>
                  <a:gd name="connsiteX9" fmla="*/ 117193 w 189796"/>
                  <a:gd name="connsiteY9" fmla="*/ 18656 h 189593"/>
                  <a:gd name="connsiteX10" fmla="*/ 126055 w 189796"/>
                  <a:gd name="connsiteY10" fmla="*/ 4664 h 189593"/>
                  <a:gd name="connsiteX11" fmla="*/ 125588 w 189796"/>
                  <a:gd name="connsiteY11" fmla="*/ 4664 h 189593"/>
                  <a:gd name="connsiteX12" fmla="*/ 107865 w 189796"/>
                  <a:gd name="connsiteY12" fmla="*/ 466 h 189593"/>
                  <a:gd name="connsiteX13" fmla="*/ 107865 w 189796"/>
                  <a:gd name="connsiteY13" fmla="*/ 466 h 189593"/>
                  <a:gd name="connsiteX14" fmla="*/ 104367 w 189796"/>
                  <a:gd name="connsiteY14" fmla="*/ 0 h 189593"/>
                  <a:gd name="connsiteX15" fmla="*/ 92240 w 189796"/>
                  <a:gd name="connsiteY15" fmla="*/ 0 h 189593"/>
                  <a:gd name="connsiteX16" fmla="*/ 52829 w 189796"/>
                  <a:gd name="connsiteY16" fmla="*/ 9561 h 189593"/>
                  <a:gd name="connsiteX17" fmla="*/ 52829 w 189796"/>
                  <a:gd name="connsiteY17" fmla="*/ 9561 h 189593"/>
                  <a:gd name="connsiteX18" fmla="*/ 46766 w 189796"/>
                  <a:gd name="connsiteY18" fmla="*/ 12593 h 189593"/>
                  <a:gd name="connsiteX19" fmla="*/ 46766 w 189796"/>
                  <a:gd name="connsiteY19" fmla="*/ 12593 h 189593"/>
                  <a:gd name="connsiteX20" fmla="*/ 64256 w 189796"/>
                  <a:gd name="connsiteY20" fmla="*/ 185163 h 189593"/>
                  <a:gd name="connsiteX21" fmla="*/ 81746 w 189796"/>
                  <a:gd name="connsiteY21" fmla="*/ 189127 h 189593"/>
                  <a:gd name="connsiteX22" fmla="*/ 81746 w 189796"/>
                  <a:gd name="connsiteY22" fmla="*/ 189127 h 189593"/>
                  <a:gd name="connsiteX23" fmla="*/ 85244 w 189796"/>
                  <a:gd name="connsiteY23" fmla="*/ 189594 h 189593"/>
                  <a:gd name="connsiteX24" fmla="*/ 97604 w 189796"/>
                  <a:gd name="connsiteY24" fmla="*/ 189594 h 189593"/>
                  <a:gd name="connsiteX25" fmla="*/ 137015 w 189796"/>
                  <a:gd name="connsiteY25" fmla="*/ 180033 h 189593"/>
                  <a:gd name="connsiteX26" fmla="*/ 137015 w 189796"/>
                  <a:gd name="connsiteY26" fmla="*/ 180033 h 189593"/>
                  <a:gd name="connsiteX27" fmla="*/ 143078 w 189796"/>
                  <a:gd name="connsiteY27" fmla="*/ 176768 h 189593"/>
                  <a:gd name="connsiteX28" fmla="*/ 142845 w 189796"/>
                  <a:gd name="connsiteY28" fmla="*/ 176768 h 189593"/>
                  <a:gd name="connsiteX29" fmla="*/ 153339 w 189796"/>
                  <a:gd name="connsiteY29" fmla="*/ 169538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796" h="189593">
                    <a:moveTo>
                      <a:pt x="151007" y="167440"/>
                    </a:moveTo>
                    <a:cubicBezTo>
                      <a:pt x="146947" y="162947"/>
                      <a:pt x="143640" y="157829"/>
                      <a:pt x="141213" y="152281"/>
                    </a:cubicBezTo>
                    <a:cubicBezTo>
                      <a:pt x="131523" y="159825"/>
                      <a:pt x="120299" y="165158"/>
                      <a:pt x="108331" y="167906"/>
                    </a:cubicBezTo>
                    <a:cubicBezTo>
                      <a:pt x="64489" y="175368"/>
                      <a:pt x="14584" y="144586"/>
                      <a:pt x="21113" y="83953"/>
                    </a:cubicBezTo>
                    <a:cubicBezTo>
                      <a:pt x="23912" y="54336"/>
                      <a:pt x="50264" y="28218"/>
                      <a:pt x="81280" y="21455"/>
                    </a:cubicBezTo>
                    <a:cubicBezTo>
                      <a:pt x="123956" y="14225"/>
                      <a:pt x="171995" y="42676"/>
                      <a:pt x="169197" y="99578"/>
                    </a:cubicBezTo>
                    <a:lnTo>
                      <a:pt x="169197" y="99578"/>
                    </a:lnTo>
                    <a:cubicBezTo>
                      <a:pt x="175827" y="97475"/>
                      <a:pt x="182769" y="96528"/>
                      <a:pt x="189719" y="96779"/>
                    </a:cubicBezTo>
                    <a:cubicBezTo>
                      <a:pt x="191118" y="61566"/>
                      <a:pt x="173628" y="25652"/>
                      <a:pt x="132351" y="7229"/>
                    </a:cubicBezTo>
                    <a:cubicBezTo>
                      <a:pt x="127221" y="10961"/>
                      <a:pt x="122090" y="14692"/>
                      <a:pt x="117193" y="18656"/>
                    </a:cubicBezTo>
                    <a:cubicBezTo>
                      <a:pt x="119418" y="13568"/>
                      <a:pt x="122405" y="8850"/>
                      <a:pt x="126055" y="4664"/>
                    </a:cubicBezTo>
                    <a:lnTo>
                      <a:pt x="125588" y="4664"/>
                    </a:lnTo>
                    <a:cubicBezTo>
                      <a:pt x="119814" y="2747"/>
                      <a:pt x="113884" y="1342"/>
                      <a:pt x="107865" y="466"/>
                    </a:cubicBezTo>
                    <a:lnTo>
                      <a:pt x="107865" y="466"/>
                    </a:lnTo>
                    <a:lnTo>
                      <a:pt x="104367" y="0"/>
                    </a:lnTo>
                    <a:lnTo>
                      <a:pt x="92240" y="0"/>
                    </a:lnTo>
                    <a:cubicBezTo>
                      <a:pt x="78537" y="64"/>
                      <a:pt x="65039" y="3338"/>
                      <a:pt x="52829" y="9561"/>
                    </a:cubicBezTo>
                    <a:lnTo>
                      <a:pt x="52829" y="9561"/>
                    </a:lnTo>
                    <a:lnTo>
                      <a:pt x="46766" y="12593"/>
                    </a:lnTo>
                    <a:lnTo>
                      <a:pt x="46766" y="12593"/>
                    </a:lnTo>
                    <a:cubicBezTo>
                      <a:pt x="-14800" y="48506"/>
                      <a:pt x="-22029" y="152981"/>
                      <a:pt x="64256" y="185163"/>
                    </a:cubicBezTo>
                    <a:cubicBezTo>
                      <a:pt x="69927" y="187110"/>
                      <a:pt x="75790" y="188439"/>
                      <a:pt x="81746" y="189127"/>
                    </a:cubicBezTo>
                    <a:lnTo>
                      <a:pt x="81746" y="189127"/>
                    </a:lnTo>
                    <a:lnTo>
                      <a:pt x="85244" y="189594"/>
                    </a:lnTo>
                    <a:lnTo>
                      <a:pt x="97604" y="189594"/>
                    </a:lnTo>
                    <a:cubicBezTo>
                      <a:pt x="111295" y="189421"/>
                      <a:pt x="124767" y="186152"/>
                      <a:pt x="137015" y="180033"/>
                    </a:cubicBezTo>
                    <a:lnTo>
                      <a:pt x="137015" y="180033"/>
                    </a:lnTo>
                    <a:lnTo>
                      <a:pt x="143078" y="176768"/>
                    </a:lnTo>
                    <a:lnTo>
                      <a:pt x="142845" y="176768"/>
                    </a:lnTo>
                    <a:cubicBezTo>
                      <a:pt x="146523" y="174629"/>
                      <a:pt x="150030" y="172211"/>
                      <a:pt x="153339" y="169538"/>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7" name="Freeform: Shape 26">
                <a:extLst>
                  <a:ext uri="{FF2B5EF4-FFF2-40B4-BE49-F238E27FC236}">
                    <a16:creationId xmlns:a16="http://schemas.microsoft.com/office/drawing/2014/main" id="{131889BD-E67B-4827-A50E-E7398F369CF3}"/>
                  </a:ext>
                </a:extLst>
              </p:cNvPr>
              <p:cNvSpPr/>
              <p:nvPr/>
            </p:nvSpPr>
            <p:spPr>
              <a:xfrm>
                <a:off x="1298253" y="6394135"/>
                <a:ext cx="298965" cy="257026"/>
              </a:xfrm>
              <a:custGeom>
                <a:avLst/>
                <a:gdLst>
                  <a:gd name="connsiteX0" fmla="*/ 298965 w 298965"/>
                  <a:gd name="connsiteY0" fmla="*/ 201758 h 257026"/>
                  <a:gd name="connsiteX1" fmla="*/ 288938 w 298965"/>
                  <a:gd name="connsiteY1" fmla="*/ 187066 h 257026"/>
                  <a:gd name="connsiteX2" fmla="*/ 278677 w 298965"/>
                  <a:gd name="connsiteY2" fmla="*/ 181702 h 257026"/>
                  <a:gd name="connsiteX3" fmla="*/ 276345 w 298965"/>
                  <a:gd name="connsiteY3" fmla="*/ 174473 h 257026"/>
                  <a:gd name="connsiteX4" fmla="*/ 281708 w 298965"/>
                  <a:gd name="connsiteY4" fmla="*/ 175173 h 257026"/>
                  <a:gd name="connsiteX5" fmla="*/ 296167 w 298965"/>
                  <a:gd name="connsiteY5" fmla="*/ 175406 h 257026"/>
                  <a:gd name="connsiteX6" fmla="*/ 281242 w 298965"/>
                  <a:gd name="connsiteY6" fmla="*/ 169109 h 257026"/>
                  <a:gd name="connsiteX7" fmla="*/ 273313 w 298965"/>
                  <a:gd name="connsiteY7" fmla="*/ 169342 h 257026"/>
                  <a:gd name="connsiteX8" fmla="*/ 265851 w 298965"/>
                  <a:gd name="connsiteY8" fmla="*/ 161180 h 257026"/>
                  <a:gd name="connsiteX9" fmla="*/ 269582 w 298965"/>
                  <a:gd name="connsiteY9" fmla="*/ 160714 h 257026"/>
                  <a:gd name="connsiteX10" fmla="*/ 284973 w 298965"/>
                  <a:gd name="connsiteY10" fmla="*/ 157682 h 257026"/>
                  <a:gd name="connsiteX11" fmla="*/ 268183 w 298965"/>
                  <a:gd name="connsiteY11" fmla="*/ 154884 h 257026"/>
                  <a:gd name="connsiteX12" fmla="*/ 260254 w 298965"/>
                  <a:gd name="connsiteY12" fmla="*/ 156750 h 257026"/>
                  <a:gd name="connsiteX13" fmla="*/ 258155 w 298965"/>
                  <a:gd name="connsiteY13" fmla="*/ 155350 h 257026"/>
                  <a:gd name="connsiteX14" fmla="*/ 200554 w 298965"/>
                  <a:gd name="connsiteY14" fmla="*/ 82358 h 257026"/>
                  <a:gd name="connsiteX15" fmla="*/ 243230 w 298965"/>
                  <a:gd name="connsiteY15" fmla="*/ 68366 h 257026"/>
                  <a:gd name="connsiteX16" fmla="*/ 252325 w 298965"/>
                  <a:gd name="connsiteY16" fmla="*/ 74662 h 257026"/>
                  <a:gd name="connsiteX17" fmla="*/ 256989 w 298965"/>
                  <a:gd name="connsiteY17" fmla="*/ 80026 h 257026"/>
                  <a:gd name="connsiteX18" fmla="*/ 244629 w 298965"/>
                  <a:gd name="connsiteY18" fmla="*/ 82358 h 257026"/>
                  <a:gd name="connsiteX19" fmla="*/ 254191 w 298965"/>
                  <a:gd name="connsiteY19" fmla="*/ 82591 h 257026"/>
                  <a:gd name="connsiteX20" fmla="*/ 258155 w 298965"/>
                  <a:gd name="connsiteY20" fmla="*/ 82125 h 257026"/>
                  <a:gd name="connsiteX21" fmla="*/ 258621 w 298965"/>
                  <a:gd name="connsiteY21" fmla="*/ 82591 h 257026"/>
                  <a:gd name="connsiteX22" fmla="*/ 258855 w 298965"/>
                  <a:gd name="connsiteY22" fmla="*/ 83291 h 257026"/>
                  <a:gd name="connsiteX23" fmla="*/ 258855 w 298965"/>
                  <a:gd name="connsiteY23" fmla="*/ 86322 h 257026"/>
                  <a:gd name="connsiteX24" fmla="*/ 248360 w 298965"/>
                  <a:gd name="connsiteY24" fmla="*/ 92386 h 257026"/>
                  <a:gd name="connsiteX25" fmla="*/ 257455 w 298965"/>
                  <a:gd name="connsiteY25" fmla="*/ 89587 h 257026"/>
                  <a:gd name="connsiteX26" fmla="*/ 260720 w 298965"/>
                  <a:gd name="connsiteY26" fmla="*/ 87955 h 257026"/>
                  <a:gd name="connsiteX27" fmla="*/ 297566 w 298965"/>
                  <a:gd name="connsiteY27" fmla="*/ 114773 h 257026"/>
                  <a:gd name="connsiteX28" fmla="*/ 288005 w 298965"/>
                  <a:gd name="connsiteY28" fmla="*/ 73030 h 257026"/>
                  <a:gd name="connsiteX29" fmla="*/ 259787 w 298965"/>
                  <a:gd name="connsiteY29" fmla="*/ 37816 h 257026"/>
                  <a:gd name="connsiteX30" fmla="*/ 263285 w 298965"/>
                  <a:gd name="connsiteY30" fmla="*/ 56472 h 257026"/>
                  <a:gd name="connsiteX31" fmla="*/ 257455 w 298965"/>
                  <a:gd name="connsiteY31" fmla="*/ 50875 h 257026"/>
                  <a:gd name="connsiteX32" fmla="*/ 236001 w 298965"/>
                  <a:gd name="connsiteY32" fmla="*/ 39682 h 257026"/>
                  <a:gd name="connsiteX33" fmla="*/ 252325 w 298965"/>
                  <a:gd name="connsiteY33" fmla="*/ 54374 h 257026"/>
                  <a:gd name="connsiteX34" fmla="*/ 259554 w 298965"/>
                  <a:gd name="connsiteY34" fmla="*/ 60437 h 257026"/>
                  <a:gd name="connsiteX35" fmla="*/ 257455 w 298965"/>
                  <a:gd name="connsiteY35" fmla="*/ 59737 h 257026"/>
                  <a:gd name="connsiteX36" fmla="*/ 255823 w 298965"/>
                  <a:gd name="connsiteY36" fmla="*/ 59271 h 257026"/>
                  <a:gd name="connsiteX37" fmla="*/ 255123 w 298965"/>
                  <a:gd name="connsiteY37" fmla="*/ 59271 h 257026"/>
                  <a:gd name="connsiteX38" fmla="*/ 246495 w 298965"/>
                  <a:gd name="connsiteY38" fmla="*/ 57172 h 257026"/>
                  <a:gd name="connsiteX39" fmla="*/ 231103 w 298965"/>
                  <a:gd name="connsiteY39" fmla="*/ 50642 h 257026"/>
                  <a:gd name="connsiteX40" fmla="*/ 206617 w 298965"/>
                  <a:gd name="connsiteY40" fmla="*/ 48777 h 257026"/>
                  <a:gd name="connsiteX41" fmla="*/ 228072 w 298965"/>
                  <a:gd name="connsiteY41" fmla="*/ 56006 h 257026"/>
                  <a:gd name="connsiteX42" fmla="*/ 228538 w 298965"/>
                  <a:gd name="connsiteY42" fmla="*/ 56006 h 257026"/>
                  <a:gd name="connsiteX43" fmla="*/ 214080 w 298965"/>
                  <a:gd name="connsiteY43" fmla="*/ 58105 h 257026"/>
                  <a:gd name="connsiteX44" fmla="*/ 197756 w 298965"/>
                  <a:gd name="connsiteY44" fmla="*/ 54607 h 257026"/>
                  <a:gd name="connsiteX45" fmla="*/ 176068 w 298965"/>
                  <a:gd name="connsiteY45" fmla="*/ 57172 h 257026"/>
                  <a:gd name="connsiteX46" fmla="*/ 195890 w 298965"/>
                  <a:gd name="connsiteY46" fmla="*/ 60437 h 257026"/>
                  <a:gd name="connsiteX47" fmla="*/ 205451 w 298965"/>
                  <a:gd name="connsiteY47" fmla="*/ 61136 h 257026"/>
                  <a:gd name="connsiteX48" fmla="*/ 201953 w 298965"/>
                  <a:gd name="connsiteY48" fmla="*/ 63002 h 257026"/>
                  <a:gd name="connsiteX49" fmla="*/ 192159 w 298965"/>
                  <a:gd name="connsiteY49" fmla="*/ 69298 h 257026"/>
                  <a:gd name="connsiteX50" fmla="*/ 179099 w 298965"/>
                  <a:gd name="connsiteY50" fmla="*/ 68832 h 257026"/>
                  <a:gd name="connsiteX51" fmla="*/ 157878 w 298965"/>
                  <a:gd name="connsiteY51" fmla="*/ 75362 h 257026"/>
                  <a:gd name="connsiteX52" fmla="*/ 178633 w 298965"/>
                  <a:gd name="connsiteY52" fmla="*/ 74662 h 257026"/>
                  <a:gd name="connsiteX53" fmla="*/ 187261 w 298965"/>
                  <a:gd name="connsiteY53" fmla="*/ 73963 h 257026"/>
                  <a:gd name="connsiteX54" fmla="*/ 181431 w 298965"/>
                  <a:gd name="connsiteY54" fmla="*/ 81425 h 257026"/>
                  <a:gd name="connsiteX55" fmla="*/ 180499 w 298965"/>
                  <a:gd name="connsiteY55" fmla="*/ 83057 h 257026"/>
                  <a:gd name="connsiteX56" fmla="*/ 171870 w 298965"/>
                  <a:gd name="connsiteY56" fmla="*/ 86789 h 257026"/>
                  <a:gd name="connsiteX57" fmla="*/ 157412 w 298965"/>
                  <a:gd name="connsiteY57" fmla="*/ 102880 h 257026"/>
                  <a:gd name="connsiteX58" fmla="*/ 176068 w 298965"/>
                  <a:gd name="connsiteY58" fmla="*/ 93785 h 257026"/>
                  <a:gd name="connsiteX59" fmla="*/ 174435 w 298965"/>
                  <a:gd name="connsiteY59" fmla="*/ 105678 h 257026"/>
                  <a:gd name="connsiteX60" fmla="*/ 178400 w 298965"/>
                  <a:gd name="connsiteY60" fmla="*/ 125034 h 257026"/>
                  <a:gd name="connsiteX61" fmla="*/ 178400 w 298965"/>
                  <a:gd name="connsiteY61" fmla="*/ 125734 h 257026"/>
                  <a:gd name="connsiteX62" fmla="*/ 168139 w 298965"/>
                  <a:gd name="connsiteY62" fmla="*/ 120603 h 257026"/>
                  <a:gd name="connsiteX63" fmla="*/ 156945 w 298965"/>
                  <a:gd name="connsiteY63" fmla="*/ 111741 h 257026"/>
                  <a:gd name="connsiteX64" fmla="*/ 147617 w 298965"/>
                  <a:gd name="connsiteY64" fmla="*/ 89354 h 257026"/>
                  <a:gd name="connsiteX65" fmla="*/ 164874 w 298965"/>
                  <a:gd name="connsiteY65" fmla="*/ 53674 h 257026"/>
                  <a:gd name="connsiteX66" fmla="*/ 243930 w 298965"/>
                  <a:gd name="connsiteY66" fmla="*/ 11464 h 257026"/>
                  <a:gd name="connsiteX67" fmla="*/ 254191 w 298965"/>
                  <a:gd name="connsiteY67" fmla="*/ 12164 h 257026"/>
                  <a:gd name="connsiteX68" fmla="*/ 0 w 298965"/>
                  <a:gd name="connsiteY68" fmla="*/ 62302 h 257026"/>
                  <a:gd name="connsiteX69" fmla="*/ 148083 w 298965"/>
                  <a:gd name="connsiteY69" fmla="*/ 13796 h 257026"/>
                  <a:gd name="connsiteX70" fmla="*/ 64597 w 298965"/>
                  <a:gd name="connsiteY70" fmla="*/ 65800 h 257026"/>
                  <a:gd name="connsiteX71" fmla="*/ 55735 w 298965"/>
                  <a:gd name="connsiteY71" fmla="*/ 79793 h 257026"/>
                  <a:gd name="connsiteX72" fmla="*/ 70893 w 298965"/>
                  <a:gd name="connsiteY72" fmla="*/ 68366 h 257026"/>
                  <a:gd name="connsiteX73" fmla="*/ 157878 w 298965"/>
                  <a:gd name="connsiteY73" fmla="*/ 28721 h 257026"/>
                  <a:gd name="connsiteX74" fmla="*/ 112637 w 298965"/>
                  <a:gd name="connsiteY74" fmla="*/ 99848 h 257026"/>
                  <a:gd name="connsiteX75" fmla="*/ 148317 w 298965"/>
                  <a:gd name="connsiteY75" fmla="*/ 49243 h 257026"/>
                  <a:gd name="connsiteX76" fmla="*/ 136657 w 298965"/>
                  <a:gd name="connsiteY76" fmla="*/ 95650 h 257026"/>
                  <a:gd name="connsiteX77" fmla="*/ 178633 w 298965"/>
                  <a:gd name="connsiteY77" fmla="*/ 138093 h 257026"/>
                  <a:gd name="connsiteX78" fmla="*/ 232503 w 298965"/>
                  <a:gd name="connsiteY78" fmla="*/ 165611 h 257026"/>
                  <a:gd name="connsiteX79" fmla="*/ 258855 w 298965"/>
                  <a:gd name="connsiteY79" fmla="*/ 202224 h 257026"/>
                  <a:gd name="connsiteX80" fmla="*/ 207317 w 298965"/>
                  <a:gd name="connsiteY80" fmla="*/ 229509 h 257026"/>
                  <a:gd name="connsiteX81" fmla="*/ 179799 w 298965"/>
                  <a:gd name="connsiteY81" fmla="*/ 196627 h 257026"/>
                  <a:gd name="connsiteX82" fmla="*/ 160443 w 298965"/>
                  <a:gd name="connsiteY82" fmla="*/ 170042 h 257026"/>
                  <a:gd name="connsiteX83" fmla="*/ 131060 w 298965"/>
                  <a:gd name="connsiteY83" fmla="*/ 158149 h 257026"/>
                  <a:gd name="connsiteX84" fmla="*/ 128261 w 298965"/>
                  <a:gd name="connsiteY84" fmla="*/ 158149 h 257026"/>
                  <a:gd name="connsiteX85" fmla="*/ 107739 w 298965"/>
                  <a:gd name="connsiteY85" fmla="*/ 160947 h 257026"/>
                  <a:gd name="connsiteX86" fmla="*/ 107739 w 298965"/>
                  <a:gd name="connsiteY86" fmla="*/ 160947 h 257026"/>
                  <a:gd name="connsiteX87" fmla="*/ 88150 w 298965"/>
                  <a:gd name="connsiteY87" fmla="*/ 173307 h 257026"/>
                  <a:gd name="connsiteX88" fmla="*/ 78356 w 298965"/>
                  <a:gd name="connsiteY88" fmla="*/ 196161 h 257026"/>
                  <a:gd name="connsiteX89" fmla="*/ 79056 w 298965"/>
                  <a:gd name="connsiteY89" fmla="*/ 212019 h 257026"/>
                  <a:gd name="connsiteX90" fmla="*/ 79755 w 298965"/>
                  <a:gd name="connsiteY90" fmla="*/ 213651 h 257026"/>
                  <a:gd name="connsiteX91" fmla="*/ 89550 w 298965"/>
                  <a:gd name="connsiteY91" fmla="*/ 228809 h 257026"/>
                  <a:gd name="connsiteX92" fmla="*/ 91882 w 298965"/>
                  <a:gd name="connsiteY92" fmla="*/ 231141 h 257026"/>
                  <a:gd name="connsiteX93" fmla="*/ 99111 w 298965"/>
                  <a:gd name="connsiteY93" fmla="*/ 237438 h 257026"/>
                  <a:gd name="connsiteX94" fmla="*/ 112637 w 298965"/>
                  <a:gd name="connsiteY94" fmla="*/ 246533 h 257026"/>
                  <a:gd name="connsiteX95" fmla="*/ 93981 w 298965"/>
                  <a:gd name="connsiteY95" fmla="*/ 251430 h 257026"/>
                  <a:gd name="connsiteX96" fmla="*/ 132925 w 298965"/>
                  <a:gd name="connsiteY96" fmla="*/ 257027 h 257026"/>
                  <a:gd name="connsiteX97" fmla="*/ 114969 w 298965"/>
                  <a:gd name="connsiteY97" fmla="*/ 226710 h 257026"/>
                  <a:gd name="connsiteX98" fmla="*/ 115668 w 298965"/>
                  <a:gd name="connsiteY98" fmla="*/ 244201 h 257026"/>
                  <a:gd name="connsiteX99" fmla="*/ 96313 w 298965"/>
                  <a:gd name="connsiteY99" fmla="*/ 227410 h 257026"/>
                  <a:gd name="connsiteX100" fmla="*/ 92115 w 298965"/>
                  <a:gd name="connsiteY100" fmla="*/ 221813 h 257026"/>
                  <a:gd name="connsiteX101" fmla="*/ 85585 w 298965"/>
                  <a:gd name="connsiteY101" fmla="*/ 208754 h 257026"/>
                  <a:gd name="connsiteX102" fmla="*/ 84419 w 298965"/>
                  <a:gd name="connsiteY102" fmla="*/ 196394 h 257026"/>
                  <a:gd name="connsiteX103" fmla="*/ 91648 w 298965"/>
                  <a:gd name="connsiteY103" fmla="*/ 179370 h 257026"/>
                  <a:gd name="connsiteX104" fmla="*/ 105407 w 298965"/>
                  <a:gd name="connsiteY104" fmla="*/ 171674 h 257026"/>
                  <a:gd name="connsiteX105" fmla="*/ 106573 w 298965"/>
                  <a:gd name="connsiteY105" fmla="*/ 171674 h 257026"/>
                  <a:gd name="connsiteX106" fmla="*/ 120799 w 298965"/>
                  <a:gd name="connsiteY106" fmla="*/ 170742 h 257026"/>
                  <a:gd name="connsiteX107" fmla="*/ 126862 w 298965"/>
                  <a:gd name="connsiteY107" fmla="*/ 171674 h 257026"/>
                  <a:gd name="connsiteX108" fmla="*/ 145285 w 298965"/>
                  <a:gd name="connsiteY108" fmla="*/ 180769 h 257026"/>
                  <a:gd name="connsiteX109" fmla="*/ 162775 w 298965"/>
                  <a:gd name="connsiteY109" fmla="*/ 204789 h 257026"/>
                  <a:gd name="connsiteX110" fmla="*/ 172336 w 298965"/>
                  <a:gd name="connsiteY110" fmla="*/ 221113 h 257026"/>
                  <a:gd name="connsiteX111" fmla="*/ 181665 w 298965"/>
                  <a:gd name="connsiteY111" fmla="*/ 232307 h 257026"/>
                  <a:gd name="connsiteX112" fmla="*/ 195657 w 298965"/>
                  <a:gd name="connsiteY112" fmla="*/ 241869 h 257026"/>
                  <a:gd name="connsiteX113" fmla="*/ 232503 w 298965"/>
                  <a:gd name="connsiteY113" fmla="*/ 246066 h 257026"/>
                  <a:gd name="connsiteX114" fmla="*/ 275412 w 298965"/>
                  <a:gd name="connsiteY114" fmla="*/ 216449 h 257026"/>
                  <a:gd name="connsiteX115" fmla="*/ 278210 w 298965"/>
                  <a:gd name="connsiteY115" fmla="*/ 209220 h 257026"/>
                  <a:gd name="connsiteX116" fmla="*/ 279376 w 298965"/>
                  <a:gd name="connsiteY116" fmla="*/ 205022 h 257026"/>
                  <a:gd name="connsiteX117" fmla="*/ 280309 w 298965"/>
                  <a:gd name="connsiteY117" fmla="*/ 205955 h 257026"/>
                  <a:gd name="connsiteX118" fmla="*/ 291969 w 298965"/>
                  <a:gd name="connsiteY118" fmla="*/ 219714 h 257026"/>
                  <a:gd name="connsiteX119" fmla="*/ 284973 w 298965"/>
                  <a:gd name="connsiteY119" fmla="*/ 201058 h 257026"/>
                  <a:gd name="connsiteX120" fmla="*/ 280309 w 298965"/>
                  <a:gd name="connsiteY120" fmla="*/ 195928 h 257026"/>
                  <a:gd name="connsiteX121" fmla="*/ 279843 w 298965"/>
                  <a:gd name="connsiteY121" fmla="*/ 189398 h 257026"/>
                  <a:gd name="connsiteX122" fmla="*/ 285440 w 298965"/>
                  <a:gd name="connsiteY122" fmla="*/ 193829 h 257026"/>
                  <a:gd name="connsiteX123" fmla="*/ 298965 w 298965"/>
                  <a:gd name="connsiteY123" fmla="*/ 201758 h 257026"/>
                  <a:gd name="connsiteX124" fmla="*/ 269815 w 298965"/>
                  <a:gd name="connsiteY124" fmla="*/ 74196 h 257026"/>
                  <a:gd name="connsiteX125" fmla="*/ 269815 w 298965"/>
                  <a:gd name="connsiteY125" fmla="*/ 74196 h 257026"/>
                  <a:gd name="connsiteX126" fmla="*/ 272613 w 298965"/>
                  <a:gd name="connsiteY126" fmla="*/ 75129 h 257026"/>
                  <a:gd name="connsiteX127" fmla="*/ 271914 w 298965"/>
                  <a:gd name="connsiteY127" fmla="*/ 72330 h 257026"/>
                  <a:gd name="connsiteX128" fmla="*/ 275412 w 298965"/>
                  <a:gd name="connsiteY128" fmla="*/ 74429 h 257026"/>
                  <a:gd name="connsiteX129" fmla="*/ 278910 w 298965"/>
                  <a:gd name="connsiteY129" fmla="*/ 76994 h 257026"/>
                  <a:gd name="connsiteX130" fmla="*/ 281942 w 298965"/>
                  <a:gd name="connsiteY130" fmla="*/ 85623 h 257026"/>
                  <a:gd name="connsiteX131" fmla="*/ 275645 w 298965"/>
                  <a:gd name="connsiteY131" fmla="*/ 81425 h 257026"/>
                  <a:gd name="connsiteX132" fmla="*/ 274946 w 298965"/>
                  <a:gd name="connsiteY132" fmla="*/ 80725 h 257026"/>
                  <a:gd name="connsiteX133" fmla="*/ 269815 w 298965"/>
                  <a:gd name="connsiteY133" fmla="*/ 77694 h 257026"/>
                  <a:gd name="connsiteX134" fmla="*/ 272613 w 298965"/>
                  <a:gd name="connsiteY134" fmla="*/ 76994 h 257026"/>
                  <a:gd name="connsiteX135" fmla="*/ 269815 w 298965"/>
                  <a:gd name="connsiteY135" fmla="*/ 74196 h 25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98965" h="257026">
                    <a:moveTo>
                      <a:pt x="298965" y="201758"/>
                    </a:moveTo>
                    <a:cubicBezTo>
                      <a:pt x="298033" y="195694"/>
                      <a:pt x="293368" y="190797"/>
                      <a:pt x="288938" y="187066"/>
                    </a:cubicBezTo>
                    <a:cubicBezTo>
                      <a:pt x="285859" y="184689"/>
                      <a:pt x="282385" y="182874"/>
                      <a:pt x="278677" y="181702"/>
                    </a:cubicBezTo>
                    <a:cubicBezTo>
                      <a:pt x="278040" y="179249"/>
                      <a:pt x="277261" y="176836"/>
                      <a:pt x="276345" y="174473"/>
                    </a:cubicBezTo>
                    <a:lnTo>
                      <a:pt x="281708" y="175173"/>
                    </a:lnTo>
                    <a:cubicBezTo>
                      <a:pt x="286372" y="175406"/>
                      <a:pt x="291503" y="171208"/>
                      <a:pt x="296167" y="175406"/>
                    </a:cubicBezTo>
                    <a:cubicBezTo>
                      <a:pt x="291993" y="171764"/>
                      <a:pt x="286762" y="169557"/>
                      <a:pt x="281242" y="169109"/>
                    </a:cubicBezTo>
                    <a:cubicBezTo>
                      <a:pt x="278600" y="168837"/>
                      <a:pt x="275934" y="168915"/>
                      <a:pt x="273313" y="169342"/>
                    </a:cubicBezTo>
                    <a:cubicBezTo>
                      <a:pt x="271140" y="166350"/>
                      <a:pt x="268637" y="163612"/>
                      <a:pt x="265851" y="161180"/>
                    </a:cubicBezTo>
                    <a:lnTo>
                      <a:pt x="269582" y="160714"/>
                    </a:lnTo>
                    <a:cubicBezTo>
                      <a:pt x="274712" y="160014"/>
                      <a:pt x="279610" y="155584"/>
                      <a:pt x="284973" y="157682"/>
                    </a:cubicBezTo>
                    <a:cubicBezTo>
                      <a:pt x="279726" y="155270"/>
                      <a:pt x="273929" y="154304"/>
                      <a:pt x="268183" y="154884"/>
                    </a:cubicBezTo>
                    <a:cubicBezTo>
                      <a:pt x="265468" y="155146"/>
                      <a:pt x="262800" y="155774"/>
                      <a:pt x="260254" y="156750"/>
                    </a:cubicBezTo>
                    <a:lnTo>
                      <a:pt x="258155" y="155350"/>
                    </a:lnTo>
                    <a:cubicBezTo>
                      <a:pt x="234368" y="141358"/>
                      <a:pt x="180032" y="119903"/>
                      <a:pt x="200554" y="82358"/>
                    </a:cubicBezTo>
                    <a:cubicBezTo>
                      <a:pt x="208250" y="68366"/>
                      <a:pt x="228538" y="61370"/>
                      <a:pt x="243230" y="68366"/>
                    </a:cubicBezTo>
                    <a:cubicBezTo>
                      <a:pt x="246642" y="69854"/>
                      <a:pt x="249729" y="71993"/>
                      <a:pt x="252325" y="74662"/>
                    </a:cubicBezTo>
                    <a:cubicBezTo>
                      <a:pt x="254067" y="76279"/>
                      <a:pt x="255629" y="78077"/>
                      <a:pt x="256989" y="80026"/>
                    </a:cubicBezTo>
                    <a:cubicBezTo>
                      <a:pt x="253195" y="82020"/>
                      <a:pt x="248890" y="82833"/>
                      <a:pt x="244629" y="82358"/>
                    </a:cubicBezTo>
                    <a:cubicBezTo>
                      <a:pt x="247775" y="83018"/>
                      <a:pt x="251017" y="83097"/>
                      <a:pt x="254191" y="82591"/>
                    </a:cubicBezTo>
                    <a:lnTo>
                      <a:pt x="258155" y="82125"/>
                    </a:lnTo>
                    <a:lnTo>
                      <a:pt x="258621" y="82591"/>
                    </a:lnTo>
                    <a:cubicBezTo>
                      <a:pt x="258621" y="82824"/>
                      <a:pt x="258855" y="83057"/>
                      <a:pt x="258855" y="83291"/>
                    </a:cubicBezTo>
                    <a:lnTo>
                      <a:pt x="258855" y="86322"/>
                    </a:lnTo>
                    <a:cubicBezTo>
                      <a:pt x="256021" y="89321"/>
                      <a:pt x="252374" y="91428"/>
                      <a:pt x="248360" y="92386"/>
                    </a:cubicBezTo>
                    <a:cubicBezTo>
                      <a:pt x="251516" y="91915"/>
                      <a:pt x="254582" y="90972"/>
                      <a:pt x="257455" y="89587"/>
                    </a:cubicBezTo>
                    <a:lnTo>
                      <a:pt x="260720" y="87955"/>
                    </a:lnTo>
                    <a:lnTo>
                      <a:pt x="297566" y="114773"/>
                    </a:lnTo>
                    <a:lnTo>
                      <a:pt x="288005" y="73030"/>
                    </a:lnTo>
                    <a:lnTo>
                      <a:pt x="259787" y="37816"/>
                    </a:lnTo>
                    <a:cubicBezTo>
                      <a:pt x="259088" y="40381"/>
                      <a:pt x="262353" y="50642"/>
                      <a:pt x="263285" y="56472"/>
                    </a:cubicBezTo>
                    <a:cubicBezTo>
                      <a:pt x="261518" y="54431"/>
                      <a:pt x="259566" y="52558"/>
                      <a:pt x="257455" y="50875"/>
                    </a:cubicBezTo>
                    <a:cubicBezTo>
                      <a:pt x="251159" y="45745"/>
                      <a:pt x="243696" y="42947"/>
                      <a:pt x="236001" y="39682"/>
                    </a:cubicBezTo>
                    <a:cubicBezTo>
                      <a:pt x="239499" y="41081"/>
                      <a:pt x="246728" y="49709"/>
                      <a:pt x="252325" y="54374"/>
                    </a:cubicBezTo>
                    <a:cubicBezTo>
                      <a:pt x="254596" y="56554"/>
                      <a:pt x="257012" y="58580"/>
                      <a:pt x="259554" y="60437"/>
                    </a:cubicBezTo>
                    <a:cubicBezTo>
                      <a:pt x="258801" y="60421"/>
                      <a:pt x="258069" y="60177"/>
                      <a:pt x="257455" y="59737"/>
                    </a:cubicBezTo>
                    <a:lnTo>
                      <a:pt x="255823" y="59271"/>
                    </a:lnTo>
                    <a:lnTo>
                      <a:pt x="255123" y="59271"/>
                    </a:lnTo>
                    <a:lnTo>
                      <a:pt x="246495" y="57172"/>
                    </a:lnTo>
                    <a:cubicBezTo>
                      <a:pt x="241626" y="54424"/>
                      <a:pt x="236462" y="52234"/>
                      <a:pt x="231103" y="50642"/>
                    </a:cubicBezTo>
                    <a:cubicBezTo>
                      <a:pt x="223175" y="48310"/>
                      <a:pt x="215013" y="49243"/>
                      <a:pt x="206617" y="48777"/>
                    </a:cubicBezTo>
                    <a:cubicBezTo>
                      <a:pt x="215013" y="49243"/>
                      <a:pt x="220843" y="53674"/>
                      <a:pt x="228072" y="56006"/>
                    </a:cubicBezTo>
                    <a:lnTo>
                      <a:pt x="228538" y="56006"/>
                    </a:lnTo>
                    <a:cubicBezTo>
                      <a:pt x="223662" y="56231"/>
                      <a:pt x="218818" y="56934"/>
                      <a:pt x="214080" y="58105"/>
                    </a:cubicBezTo>
                    <a:cubicBezTo>
                      <a:pt x="208749" y="56471"/>
                      <a:pt x="203287" y="55300"/>
                      <a:pt x="197756" y="54607"/>
                    </a:cubicBezTo>
                    <a:cubicBezTo>
                      <a:pt x="190293" y="54140"/>
                      <a:pt x="183297" y="55773"/>
                      <a:pt x="176068" y="57172"/>
                    </a:cubicBezTo>
                    <a:cubicBezTo>
                      <a:pt x="182831" y="56472"/>
                      <a:pt x="189127" y="59970"/>
                      <a:pt x="195890" y="60437"/>
                    </a:cubicBezTo>
                    <a:cubicBezTo>
                      <a:pt x="198455" y="60670"/>
                      <a:pt x="201953" y="61136"/>
                      <a:pt x="205451" y="61136"/>
                    </a:cubicBezTo>
                    <a:lnTo>
                      <a:pt x="201953" y="63002"/>
                    </a:lnTo>
                    <a:cubicBezTo>
                      <a:pt x="198520" y="64826"/>
                      <a:pt x="195244" y="66932"/>
                      <a:pt x="192159" y="69298"/>
                    </a:cubicBezTo>
                    <a:cubicBezTo>
                      <a:pt x="187847" y="68558"/>
                      <a:pt x="183453" y="68401"/>
                      <a:pt x="179099" y="68832"/>
                    </a:cubicBezTo>
                    <a:cubicBezTo>
                      <a:pt x="171663" y="69576"/>
                      <a:pt x="164447" y="71796"/>
                      <a:pt x="157878" y="75362"/>
                    </a:cubicBezTo>
                    <a:cubicBezTo>
                      <a:pt x="164641" y="71864"/>
                      <a:pt x="171637" y="75129"/>
                      <a:pt x="178633" y="74662"/>
                    </a:cubicBezTo>
                    <a:lnTo>
                      <a:pt x="187261" y="73963"/>
                    </a:lnTo>
                    <a:cubicBezTo>
                      <a:pt x="185121" y="76289"/>
                      <a:pt x="183171" y="78784"/>
                      <a:pt x="181431" y="81425"/>
                    </a:cubicBezTo>
                    <a:cubicBezTo>
                      <a:pt x="181210" y="82016"/>
                      <a:pt x="180895" y="82567"/>
                      <a:pt x="180499" y="83057"/>
                    </a:cubicBezTo>
                    <a:cubicBezTo>
                      <a:pt x="177502" y="84003"/>
                      <a:pt x="174610" y="85253"/>
                      <a:pt x="171870" y="86789"/>
                    </a:cubicBezTo>
                    <a:cubicBezTo>
                      <a:pt x="165107" y="90753"/>
                      <a:pt x="159744" y="95884"/>
                      <a:pt x="157412" y="102880"/>
                    </a:cubicBezTo>
                    <a:cubicBezTo>
                      <a:pt x="159277" y="97050"/>
                      <a:pt x="169771" y="96583"/>
                      <a:pt x="176068" y="93785"/>
                    </a:cubicBezTo>
                    <a:cubicBezTo>
                      <a:pt x="174953" y="97650"/>
                      <a:pt x="174403" y="101656"/>
                      <a:pt x="174435" y="105678"/>
                    </a:cubicBezTo>
                    <a:cubicBezTo>
                      <a:pt x="174188" y="112354"/>
                      <a:pt x="175548" y="118992"/>
                      <a:pt x="178400" y="125034"/>
                    </a:cubicBezTo>
                    <a:lnTo>
                      <a:pt x="178400" y="125734"/>
                    </a:lnTo>
                    <a:cubicBezTo>
                      <a:pt x="177700" y="124334"/>
                      <a:pt x="170238" y="121769"/>
                      <a:pt x="168139" y="120603"/>
                    </a:cubicBezTo>
                    <a:cubicBezTo>
                      <a:pt x="164007" y="118193"/>
                      <a:pt x="160238" y="115209"/>
                      <a:pt x="156945" y="111741"/>
                    </a:cubicBezTo>
                    <a:cubicBezTo>
                      <a:pt x="151155" y="105701"/>
                      <a:pt x="147829" y="97718"/>
                      <a:pt x="147617" y="89354"/>
                    </a:cubicBezTo>
                    <a:cubicBezTo>
                      <a:pt x="147617" y="75828"/>
                      <a:pt x="156012" y="63235"/>
                      <a:pt x="164874" y="53674"/>
                    </a:cubicBezTo>
                    <a:cubicBezTo>
                      <a:pt x="183997" y="32686"/>
                      <a:pt x="214779" y="13330"/>
                      <a:pt x="243930" y="11464"/>
                    </a:cubicBezTo>
                    <a:cubicBezTo>
                      <a:pt x="247365" y="11223"/>
                      <a:pt x="250818" y="11458"/>
                      <a:pt x="254191" y="12164"/>
                    </a:cubicBezTo>
                    <a:cubicBezTo>
                      <a:pt x="64131" y="-27481"/>
                      <a:pt x="11660" y="40615"/>
                      <a:pt x="0" y="62302"/>
                    </a:cubicBezTo>
                    <a:cubicBezTo>
                      <a:pt x="20988" y="37117"/>
                      <a:pt x="73925" y="14029"/>
                      <a:pt x="148083" y="13796"/>
                    </a:cubicBezTo>
                    <a:cubicBezTo>
                      <a:pt x="119633" y="14962"/>
                      <a:pt x="82320" y="43413"/>
                      <a:pt x="64597" y="65800"/>
                    </a:cubicBezTo>
                    <a:cubicBezTo>
                      <a:pt x="60947" y="69986"/>
                      <a:pt x="57960" y="74705"/>
                      <a:pt x="55735" y="79793"/>
                    </a:cubicBezTo>
                    <a:cubicBezTo>
                      <a:pt x="60633" y="75828"/>
                      <a:pt x="65763" y="72097"/>
                      <a:pt x="70893" y="68366"/>
                    </a:cubicBezTo>
                    <a:cubicBezTo>
                      <a:pt x="100277" y="47144"/>
                      <a:pt x="131759" y="29188"/>
                      <a:pt x="157878" y="28721"/>
                    </a:cubicBezTo>
                    <a:cubicBezTo>
                      <a:pt x="139455" y="34551"/>
                      <a:pt x="114502" y="73729"/>
                      <a:pt x="112637" y="99848"/>
                    </a:cubicBezTo>
                    <a:cubicBezTo>
                      <a:pt x="121732" y="73729"/>
                      <a:pt x="136190" y="62069"/>
                      <a:pt x="148317" y="49243"/>
                    </a:cubicBezTo>
                    <a:cubicBezTo>
                      <a:pt x="139455" y="60437"/>
                      <a:pt x="134325" y="81658"/>
                      <a:pt x="136657" y="95650"/>
                    </a:cubicBezTo>
                    <a:cubicBezTo>
                      <a:pt x="139688" y="115239"/>
                      <a:pt x="162542" y="129465"/>
                      <a:pt x="178633" y="138093"/>
                    </a:cubicBezTo>
                    <a:cubicBezTo>
                      <a:pt x="194724" y="146722"/>
                      <a:pt x="214779" y="156283"/>
                      <a:pt x="232503" y="165611"/>
                    </a:cubicBezTo>
                    <a:cubicBezTo>
                      <a:pt x="250226" y="174939"/>
                      <a:pt x="261886" y="184034"/>
                      <a:pt x="258855" y="202224"/>
                    </a:cubicBezTo>
                    <a:cubicBezTo>
                      <a:pt x="254890" y="226011"/>
                      <a:pt x="229471" y="240936"/>
                      <a:pt x="207317" y="229509"/>
                    </a:cubicBezTo>
                    <a:cubicBezTo>
                      <a:pt x="194257" y="222746"/>
                      <a:pt x="186795" y="208987"/>
                      <a:pt x="179799" y="196627"/>
                    </a:cubicBezTo>
                    <a:cubicBezTo>
                      <a:pt x="174729" y="186837"/>
                      <a:pt x="168204" y="177873"/>
                      <a:pt x="160443" y="170042"/>
                    </a:cubicBezTo>
                    <a:cubicBezTo>
                      <a:pt x="153603" y="163512"/>
                      <a:pt x="143809" y="159548"/>
                      <a:pt x="131060" y="158149"/>
                    </a:cubicBezTo>
                    <a:lnTo>
                      <a:pt x="128261" y="158149"/>
                    </a:lnTo>
                    <a:cubicBezTo>
                      <a:pt x="121312" y="157898"/>
                      <a:pt x="114369" y="158844"/>
                      <a:pt x="107739" y="160947"/>
                    </a:cubicBezTo>
                    <a:lnTo>
                      <a:pt x="107739" y="160947"/>
                    </a:lnTo>
                    <a:cubicBezTo>
                      <a:pt x="100235" y="163268"/>
                      <a:pt x="93477" y="167532"/>
                      <a:pt x="88150" y="173307"/>
                    </a:cubicBezTo>
                    <a:cubicBezTo>
                      <a:pt x="82561" y="179704"/>
                      <a:pt x="79133" y="187702"/>
                      <a:pt x="78356" y="196161"/>
                    </a:cubicBezTo>
                    <a:cubicBezTo>
                      <a:pt x="77663" y="201447"/>
                      <a:pt x="77899" y="206814"/>
                      <a:pt x="79056" y="212019"/>
                    </a:cubicBezTo>
                    <a:lnTo>
                      <a:pt x="79755" y="213651"/>
                    </a:lnTo>
                    <a:cubicBezTo>
                      <a:pt x="82183" y="219198"/>
                      <a:pt x="85490" y="224317"/>
                      <a:pt x="89550" y="228809"/>
                    </a:cubicBezTo>
                    <a:lnTo>
                      <a:pt x="91882" y="231141"/>
                    </a:lnTo>
                    <a:lnTo>
                      <a:pt x="99111" y="237438"/>
                    </a:lnTo>
                    <a:cubicBezTo>
                      <a:pt x="108672" y="244900"/>
                      <a:pt x="113803" y="246066"/>
                      <a:pt x="112637" y="246533"/>
                    </a:cubicBezTo>
                    <a:cubicBezTo>
                      <a:pt x="111471" y="246999"/>
                      <a:pt x="98178" y="250963"/>
                      <a:pt x="93981" y="251430"/>
                    </a:cubicBezTo>
                    <a:lnTo>
                      <a:pt x="132925" y="257027"/>
                    </a:lnTo>
                    <a:lnTo>
                      <a:pt x="114969" y="226710"/>
                    </a:lnTo>
                    <a:lnTo>
                      <a:pt x="115668" y="244201"/>
                    </a:lnTo>
                    <a:cubicBezTo>
                      <a:pt x="108243" y="239835"/>
                      <a:pt x="101683" y="234143"/>
                      <a:pt x="96313" y="227410"/>
                    </a:cubicBezTo>
                    <a:cubicBezTo>
                      <a:pt x="94713" y="225704"/>
                      <a:pt x="93304" y="223827"/>
                      <a:pt x="92115" y="221813"/>
                    </a:cubicBezTo>
                    <a:cubicBezTo>
                      <a:pt x="89254" y="217838"/>
                      <a:pt x="87047" y="213429"/>
                      <a:pt x="85585" y="208754"/>
                    </a:cubicBezTo>
                    <a:cubicBezTo>
                      <a:pt x="84380" y="204752"/>
                      <a:pt x="83983" y="200551"/>
                      <a:pt x="84419" y="196394"/>
                    </a:cubicBezTo>
                    <a:cubicBezTo>
                      <a:pt x="84774" y="190051"/>
                      <a:pt x="87330" y="184030"/>
                      <a:pt x="91648" y="179370"/>
                    </a:cubicBezTo>
                    <a:cubicBezTo>
                      <a:pt x="95394" y="175529"/>
                      <a:pt x="100174" y="172856"/>
                      <a:pt x="105407" y="171674"/>
                    </a:cubicBezTo>
                    <a:lnTo>
                      <a:pt x="106573" y="171674"/>
                    </a:lnTo>
                    <a:cubicBezTo>
                      <a:pt x="111245" y="170668"/>
                      <a:pt x="116037" y="170354"/>
                      <a:pt x="120799" y="170742"/>
                    </a:cubicBezTo>
                    <a:lnTo>
                      <a:pt x="126862" y="171674"/>
                    </a:lnTo>
                    <a:cubicBezTo>
                      <a:pt x="133718" y="172969"/>
                      <a:pt x="140089" y="176114"/>
                      <a:pt x="145285" y="180769"/>
                    </a:cubicBezTo>
                    <a:cubicBezTo>
                      <a:pt x="152386" y="187769"/>
                      <a:pt x="158293" y="195882"/>
                      <a:pt x="162775" y="204789"/>
                    </a:cubicBezTo>
                    <a:cubicBezTo>
                      <a:pt x="166973" y="212252"/>
                      <a:pt x="170004" y="217615"/>
                      <a:pt x="172336" y="221113"/>
                    </a:cubicBezTo>
                    <a:cubicBezTo>
                      <a:pt x="175000" y="225196"/>
                      <a:pt x="178129" y="228952"/>
                      <a:pt x="181665" y="232307"/>
                    </a:cubicBezTo>
                    <a:cubicBezTo>
                      <a:pt x="185725" y="236297"/>
                      <a:pt x="190463" y="239536"/>
                      <a:pt x="195657" y="241869"/>
                    </a:cubicBezTo>
                    <a:cubicBezTo>
                      <a:pt x="207266" y="246838"/>
                      <a:pt x="220075" y="248298"/>
                      <a:pt x="232503" y="246066"/>
                    </a:cubicBezTo>
                    <a:cubicBezTo>
                      <a:pt x="245795" y="244667"/>
                      <a:pt x="262819" y="238604"/>
                      <a:pt x="275412" y="216449"/>
                    </a:cubicBezTo>
                    <a:cubicBezTo>
                      <a:pt x="276585" y="214139"/>
                      <a:pt x="277522" y="211718"/>
                      <a:pt x="278210" y="209220"/>
                    </a:cubicBezTo>
                    <a:cubicBezTo>
                      <a:pt x="278707" y="207853"/>
                      <a:pt x="279097" y="206450"/>
                      <a:pt x="279376" y="205022"/>
                    </a:cubicBezTo>
                    <a:lnTo>
                      <a:pt x="280309" y="205955"/>
                    </a:lnTo>
                    <a:cubicBezTo>
                      <a:pt x="284040" y="210853"/>
                      <a:pt x="291969" y="213185"/>
                      <a:pt x="291969" y="219714"/>
                    </a:cubicBezTo>
                    <a:cubicBezTo>
                      <a:pt x="291668" y="212912"/>
                      <a:pt x="289220" y="206380"/>
                      <a:pt x="284973" y="201058"/>
                    </a:cubicBezTo>
                    <a:cubicBezTo>
                      <a:pt x="283670" y="199135"/>
                      <a:pt x="282100" y="197408"/>
                      <a:pt x="280309" y="195928"/>
                    </a:cubicBezTo>
                    <a:cubicBezTo>
                      <a:pt x="280270" y="193744"/>
                      <a:pt x="280113" y="191565"/>
                      <a:pt x="279843" y="189398"/>
                    </a:cubicBezTo>
                    <a:lnTo>
                      <a:pt x="285440" y="193829"/>
                    </a:lnTo>
                    <a:cubicBezTo>
                      <a:pt x="289637" y="196627"/>
                      <a:pt x="297566" y="196394"/>
                      <a:pt x="298965" y="201758"/>
                    </a:cubicBezTo>
                    <a:close/>
                    <a:moveTo>
                      <a:pt x="269815" y="74196"/>
                    </a:moveTo>
                    <a:lnTo>
                      <a:pt x="269815" y="74196"/>
                    </a:lnTo>
                    <a:lnTo>
                      <a:pt x="272613" y="75129"/>
                    </a:lnTo>
                    <a:cubicBezTo>
                      <a:pt x="272613" y="74196"/>
                      <a:pt x="271914" y="73263"/>
                      <a:pt x="271914" y="72330"/>
                    </a:cubicBezTo>
                    <a:lnTo>
                      <a:pt x="275412" y="74429"/>
                    </a:lnTo>
                    <a:cubicBezTo>
                      <a:pt x="276671" y="75150"/>
                      <a:pt x="277844" y="76011"/>
                      <a:pt x="278910" y="76994"/>
                    </a:cubicBezTo>
                    <a:cubicBezTo>
                      <a:pt x="281242" y="79326"/>
                      <a:pt x="281242" y="82591"/>
                      <a:pt x="281942" y="85623"/>
                    </a:cubicBezTo>
                    <a:cubicBezTo>
                      <a:pt x="279577" y="84668"/>
                      <a:pt x="277436" y="83240"/>
                      <a:pt x="275645" y="81425"/>
                    </a:cubicBezTo>
                    <a:lnTo>
                      <a:pt x="274946" y="80725"/>
                    </a:lnTo>
                    <a:cubicBezTo>
                      <a:pt x="273521" y="79296"/>
                      <a:pt x="271755" y="78253"/>
                      <a:pt x="269815" y="77694"/>
                    </a:cubicBezTo>
                    <a:cubicBezTo>
                      <a:pt x="270617" y="77095"/>
                      <a:pt x="271625" y="76843"/>
                      <a:pt x="272613" y="76994"/>
                    </a:cubicBezTo>
                    <a:cubicBezTo>
                      <a:pt x="272613" y="75362"/>
                      <a:pt x="271214" y="75129"/>
                      <a:pt x="269815" y="74196"/>
                    </a:cubicBezTo>
                    <a:close/>
                  </a:path>
                </a:pathLst>
              </a:custGeom>
              <a:solidFill>
                <a:srgbClr val="049995"/>
              </a:solidFill>
              <a:ln w="2327" cap="flat">
                <a:noFill/>
                <a:prstDash val="solid"/>
                <a:miter/>
              </a:ln>
            </p:spPr>
            <p:txBody>
              <a:bodyPr rtlCol="0" anchor="ctr"/>
              <a:lstStyle/>
              <a:p>
                <a:endParaRPr lang="en-US">
                  <a:latin typeface="Lucida Sans" panose="020B0602030504020204" pitchFamily="34" charset="0"/>
                </a:endParaRPr>
              </a:p>
            </p:txBody>
          </p:sp>
          <p:sp>
            <p:nvSpPr>
              <p:cNvPr id="28" name="Freeform: Shape 27">
                <a:extLst>
                  <a:ext uri="{FF2B5EF4-FFF2-40B4-BE49-F238E27FC236}">
                    <a16:creationId xmlns:a16="http://schemas.microsoft.com/office/drawing/2014/main" id="{C3559205-FC5F-4A08-926E-2631AB75380C}"/>
                  </a:ext>
                </a:extLst>
              </p:cNvPr>
              <p:cNvSpPr/>
              <p:nvPr/>
            </p:nvSpPr>
            <p:spPr>
              <a:xfrm>
                <a:off x="480879" y="6455500"/>
                <a:ext cx="154613" cy="189599"/>
              </a:xfrm>
              <a:custGeom>
                <a:avLst/>
                <a:gdLst>
                  <a:gd name="connsiteX0" fmla="*/ 147151 w 154613"/>
                  <a:gd name="connsiteY0" fmla="*/ 58072 h 189599"/>
                  <a:gd name="connsiteX1" fmla="*/ 126862 w 154613"/>
                  <a:gd name="connsiteY1" fmla="*/ 28222 h 189599"/>
                  <a:gd name="connsiteX2" fmla="*/ 95846 w 154613"/>
                  <a:gd name="connsiteY2" fmla="*/ 7700 h 189599"/>
                  <a:gd name="connsiteX3" fmla="*/ 57368 w 154613"/>
                  <a:gd name="connsiteY3" fmla="*/ 5 h 189599"/>
                  <a:gd name="connsiteX4" fmla="*/ 0 w 154613"/>
                  <a:gd name="connsiteY4" fmla="*/ 5 h 189599"/>
                  <a:gd name="connsiteX5" fmla="*/ 0 w 154613"/>
                  <a:gd name="connsiteY5" fmla="*/ 189598 h 189599"/>
                  <a:gd name="connsiteX6" fmla="*/ 59933 w 154613"/>
                  <a:gd name="connsiteY6" fmla="*/ 189598 h 189599"/>
                  <a:gd name="connsiteX7" fmla="*/ 96779 w 154613"/>
                  <a:gd name="connsiteY7" fmla="*/ 182136 h 189599"/>
                  <a:gd name="connsiteX8" fmla="*/ 147151 w 154613"/>
                  <a:gd name="connsiteY8" fmla="*/ 131298 h 189599"/>
                  <a:gd name="connsiteX9" fmla="*/ 154613 w 154613"/>
                  <a:gd name="connsiteY9" fmla="*/ 93985 h 189599"/>
                  <a:gd name="connsiteX10" fmla="*/ 147151 w 154613"/>
                  <a:gd name="connsiteY10" fmla="*/ 58072 h 189599"/>
                  <a:gd name="connsiteX11" fmla="*/ 127795 w 154613"/>
                  <a:gd name="connsiteY11" fmla="*/ 120804 h 189599"/>
                  <a:gd name="connsiteX12" fmla="*/ 112870 w 154613"/>
                  <a:gd name="connsiteY12" fmla="*/ 145290 h 189599"/>
                  <a:gd name="connsiteX13" fmla="*/ 88150 w 154613"/>
                  <a:gd name="connsiteY13" fmla="*/ 163246 h 189599"/>
                  <a:gd name="connsiteX14" fmla="*/ 53170 w 154613"/>
                  <a:gd name="connsiteY14" fmla="*/ 170243 h 189599"/>
                  <a:gd name="connsiteX15" fmla="*/ 20988 w 154613"/>
                  <a:gd name="connsiteY15" fmla="*/ 170243 h 189599"/>
                  <a:gd name="connsiteX16" fmla="*/ 20988 w 154613"/>
                  <a:gd name="connsiteY16" fmla="*/ 19360 h 189599"/>
                  <a:gd name="connsiteX17" fmla="*/ 53637 w 154613"/>
                  <a:gd name="connsiteY17" fmla="*/ 19360 h 189599"/>
                  <a:gd name="connsiteX18" fmla="*/ 88384 w 154613"/>
                  <a:gd name="connsiteY18" fmla="*/ 26123 h 189599"/>
                  <a:gd name="connsiteX19" fmla="*/ 113103 w 154613"/>
                  <a:gd name="connsiteY19" fmla="*/ 43847 h 189599"/>
                  <a:gd name="connsiteX20" fmla="*/ 127795 w 154613"/>
                  <a:gd name="connsiteY20" fmla="*/ 68100 h 189599"/>
                  <a:gd name="connsiteX21" fmla="*/ 132692 w 154613"/>
                  <a:gd name="connsiteY21" fmla="*/ 93985 h 189599"/>
                  <a:gd name="connsiteX22" fmla="*/ 127795 w 154613"/>
                  <a:gd name="connsiteY22" fmla="*/ 120804 h 18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13" h="189599">
                    <a:moveTo>
                      <a:pt x="147151" y="58072"/>
                    </a:moveTo>
                    <a:cubicBezTo>
                      <a:pt x="142433" y="46876"/>
                      <a:pt x="135537" y="36729"/>
                      <a:pt x="126862" y="28222"/>
                    </a:cubicBezTo>
                    <a:cubicBezTo>
                      <a:pt x="117982" y="19398"/>
                      <a:pt x="107440" y="12423"/>
                      <a:pt x="95846" y="7700"/>
                    </a:cubicBezTo>
                    <a:cubicBezTo>
                      <a:pt x="83692" y="2496"/>
                      <a:pt x="70589" y="-125"/>
                      <a:pt x="57368" y="5"/>
                    </a:cubicBezTo>
                    <a:lnTo>
                      <a:pt x="0" y="5"/>
                    </a:lnTo>
                    <a:lnTo>
                      <a:pt x="0" y="189598"/>
                    </a:lnTo>
                    <a:lnTo>
                      <a:pt x="59933" y="189598"/>
                    </a:lnTo>
                    <a:cubicBezTo>
                      <a:pt x="72597" y="189671"/>
                      <a:pt x="85141" y="187129"/>
                      <a:pt x="96779" y="182136"/>
                    </a:cubicBezTo>
                    <a:cubicBezTo>
                      <a:pt x="119504" y="172330"/>
                      <a:pt x="137554" y="154112"/>
                      <a:pt x="147151" y="131298"/>
                    </a:cubicBezTo>
                    <a:cubicBezTo>
                      <a:pt x="152101" y="119482"/>
                      <a:pt x="154638" y="106796"/>
                      <a:pt x="154613" y="93985"/>
                    </a:cubicBezTo>
                    <a:cubicBezTo>
                      <a:pt x="154637" y="81627"/>
                      <a:pt x="152096" y="69398"/>
                      <a:pt x="147151" y="58072"/>
                    </a:cubicBezTo>
                    <a:close/>
                    <a:moveTo>
                      <a:pt x="127795" y="120804"/>
                    </a:moveTo>
                    <a:cubicBezTo>
                      <a:pt x="124564" y="129909"/>
                      <a:pt x="119482" y="138246"/>
                      <a:pt x="112870" y="145290"/>
                    </a:cubicBezTo>
                    <a:cubicBezTo>
                      <a:pt x="105884" y="152835"/>
                      <a:pt x="97486" y="158936"/>
                      <a:pt x="88150" y="163246"/>
                    </a:cubicBezTo>
                    <a:cubicBezTo>
                      <a:pt x="77151" y="168137"/>
                      <a:pt x="65204" y="170526"/>
                      <a:pt x="53170" y="170243"/>
                    </a:cubicBezTo>
                    <a:lnTo>
                      <a:pt x="20988" y="170243"/>
                    </a:lnTo>
                    <a:lnTo>
                      <a:pt x="20988" y="19360"/>
                    </a:lnTo>
                    <a:lnTo>
                      <a:pt x="53637" y="19360"/>
                    </a:lnTo>
                    <a:cubicBezTo>
                      <a:pt x="65568" y="19119"/>
                      <a:pt x="77414" y="21425"/>
                      <a:pt x="88384" y="26123"/>
                    </a:cubicBezTo>
                    <a:cubicBezTo>
                      <a:pt x="97705" y="30355"/>
                      <a:pt x="106104" y="36377"/>
                      <a:pt x="113103" y="43847"/>
                    </a:cubicBezTo>
                    <a:cubicBezTo>
                      <a:pt x="119510" y="50914"/>
                      <a:pt x="124498" y="59148"/>
                      <a:pt x="127795" y="68100"/>
                    </a:cubicBezTo>
                    <a:cubicBezTo>
                      <a:pt x="130969" y="76364"/>
                      <a:pt x="132628" y="85133"/>
                      <a:pt x="132692" y="93985"/>
                    </a:cubicBezTo>
                    <a:cubicBezTo>
                      <a:pt x="132654" y="103144"/>
                      <a:pt x="130996" y="112223"/>
                      <a:pt x="127795" y="120804"/>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grpSp>
      </p:grpSp>
      <p:sp>
        <p:nvSpPr>
          <p:cNvPr id="29" name="Slide Number Placeholder 5">
            <a:extLst>
              <a:ext uri="{FF2B5EF4-FFF2-40B4-BE49-F238E27FC236}">
                <a16:creationId xmlns:a16="http://schemas.microsoft.com/office/drawing/2014/main" id="{6AAB777A-E817-4E46-AD09-C20F048A4EE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4" name="Text Placeholder 3">
            <a:extLst>
              <a:ext uri="{FF2B5EF4-FFF2-40B4-BE49-F238E27FC236}">
                <a16:creationId xmlns:a16="http://schemas.microsoft.com/office/drawing/2014/main" id="{5F1D2959-E234-7C76-73FC-CA81421CC51D}"/>
              </a:ext>
            </a:extLst>
          </p:cNvPr>
          <p:cNvSpPr>
            <a:spLocks noGrp="1"/>
          </p:cNvSpPr>
          <p:nvPr>
            <p:ph type="body" sz="quarter" idx="10" hasCustomPrompt="1"/>
          </p:nvPr>
        </p:nvSpPr>
        <p:spPr>
          <a:xfrm>
            <a:off x="535577" y="1057546"/>
            <a:ext cx="11482387" cy="431619"/>
          </a:xfrm>
        </p:spPr>
        <p:txBody>
          <a:bodyPr lIns="0">
            <a:noAutofit/>
          </a:bodyPr>
          <a:lstStyle>
            <a:lvl1pPr marL="0" indent="0">
              <a:buNone/>
              <a:defRPr sz="1800"/>
            </a:lvl1pPr>
            <a:lvl2pPr marL="457200" indent="0">
              <a:buNone/>
              <a:defRPr/>
            </a:lvl2pPr>
            <a:lvl3pPr marL="1089025" indent="0">
              <a:buNone/>
              <a:defRPr/>
            </a:lvl3pPr>
            <a:lvl4pPr marL="1485900" indent="0">
              <a:buNone/>
              <a:defRPr/>
            </a:lvl4pPr>
            <a:lvl5pPr marL="1943100" indent="0">
              <a:buNone/>
              <a:defRPr/>
            </a:lvl5pPr>
          </a:lstStyle>
          <a:p>
            <a:pPr lvl="0"/>
            <a:r>
              <a:rPr lang="en-US"/>
              <a:t>CLICK TO EDIT MASTER TEXT STYLES</a:t>
            </a:r>
          </a:p>
        </p:txBody>
      </p:sp>
    </p:spTree>
    <p:extLst>
      <p:ext uri="{BB962C8B-B14F-4D97-AF65-F5344CB8AC3E}">
        <p14:creationId xmlns:p14="http://schemas.microsoft.com/office/powerpoint/2010/main" val="24170931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0F46A25-8C4A-47EB-9FFC-1B8A7BF3EA50}"/>
              </a:ext>
            </a:extLst>
          </p:cNvPr>
          <p:cNvGrpSpPr/>
          <p:nvPr userDrawn="1"/>
        </p:nvGrpSpPr>
        <p:grpSpPr>
          <a:xfrm>
            <a:off x="172156" y="6394135"/>
            <a:ext cx="11303564" cy="257026"/>
            <a:chOff x="172156" y="6394135"/>
            <a:chExt cx="11303564" cy="257026"/>
          </a:xfrm>
        </p:grpSpPr>
        <p:cxnSp>
          <p:nvCxnSpPr>
            <p:cNvPr id="19" name="Straight Connector 18">
              <a:extLst>
                <a:ext uri="{FF2B5EF4-FFF2-40B4-BE49-F238E27FC236}">
                  <a16:creationId xmlns:a16="http://schemas.microsoft.com/office/drawing/2014/main" id="{CA823681-611E-45A4-A082-6D3D2C9EAC74}"/>
                </a:ext>
              </a:extLst>
            </p:cNvPr>
            <p:cNvCxnSpPr>
              <a:cxnSpLocks/>
              <a:endCxn id="29" idx="1"/>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grpSp>
          <p:nvGrpSpPr>
            <p:cNvPr id="21" name="Graphic 14">
              <a:extLst>
                <a:ext uri="{FF2B5EF4-FFF2-40B4-BE49-F238E27FC236}">
                  <a16:creationId xmlns:a16="http://schemas.microsoft.com/office/drawing/2014/main" id="{239688DB-08A6-4E64-98B0-D5B5564B8687}"/>
                </a:ext>
              </a:extLst>
            </p:cNvPr>
            <p:cNvGrpSpPr/>
            <p:nvPr/>
          </p:nvGrpSpPr>
          <p:grpSpPr>
            <a:xfrm>
              <a:off x="172156" y="6394135"/>
              <a:ext cx="1116339" cy="257026"/>
              <a:chOff x="480879" y="6394135"/>
              <a:chExt cx="1116339" cy="257026"/>
            </a:xfrm>
          </p:grpSpPr>
          <p:sp>
            <p:nvSpPr>
              <p:cNvPr id="22" name="Freeform: Shape 21">
                <a:extLst>
                  <a:ext uri="{FF2B5EF4-FFF2-40B4-BE49-F238E27FC236}">
                    <a16:creationId xmlns:a16="http://schemas.microsoft.com/office/drawing/2014/main" id="{95421EA7-2365-4EDB-B917-D39D2479B162}"/>
                  </a:ext>
                </a:extLst>
              </p:cNvPr>
              <p:cNvSpPr/>
              <p:nvPr/>
            </p:nvSpPr>
            <p:spPr>
              <a:xfrm>
                <a:off x="1034540" y="6454687"/>
                <a:ext cx="156905" cy="190268"/>
              </a:xfrm>
              <a:custGeom>
                <a:avLst/>
                <a:gdLst>
                  <a:gd name="connsiteX0" fmla="*/ 134285 w 156905"/>
                  <a:gd name="connsiteY0" fmla="*/ 102494 h 190268"/>
                  <a:gd name="connsiteX1" fmla="*/ 134285 w 156905"/>
                  <a:gd name="connsiteY1" fmla="*/ 163827 h 190268"/>
                  <a:gd name="connsiteX2" fmla="*/ 64091 w 156905"/>
                  <a:gd name="connsiteY2" fmla="*/ 161028 h 190268"/>
                  <a:gd name="connsiteX3" fmla="*/ 22581 w 156905"/>
                  <a:gd name="connsiteY3" fmla="*/ 105293 h 190268"/>
                  <a:gd name="connsiteX4" fmla="*/ 41471 w 156905"/>
                  <a:gd name="connsiteY4" fmla="*/ 47225 h 190268"/>
                  <a:gd name="connsiteX5" fmla="*/ 88578 w 156905"/>
                  <a:gd name="connsiteY5" fmla="*/ 22273 h 190268"/>
                  <a:gd name="connsiteX6" fmla="*/ 97206 w 156905"/>
                  <a:gd name="connsiteY6" fmla="*/ 21340 h 190268"/>
                  <a:gd name="connsiteX7" fmla="*/ 156906 w 156905"/>
                  <a:gd name="connsiteY7" fmla="*/ 38130 h 190268"/>
                  <a:gd name="connsiteX8" fmla="*/ 156906 w 156905"/>
                  <a:gd name="connsiteY8" fmla="*/ 13877 h 190268"/>
                  <a:gd name="connsiteX9" fmla="*/ 92076 w 156905"/>
                  <a:gd name="connsiteY9" fmla="*/ 585 h 190268"/>
                  <a:gd name="connsiteX10" fmla="*/ 23048 w 156905"/>
                  <a:gd name="connsiteY10" fmla="*/ 35798 h 190268"/>
                  <a:gd name="connsiteX11" fmla="*/ 2526 w 156905"/>
                  <a:gd name="connsiteY11" fmla="*/ 75676 h 190268"/>
                  <a:gd name="connsiteX12" fmla="*/ 7423 w 156905"/>
                  <a:gd name="connsiteY12" fmla="*/ 132111 h 190268"/>
                  <a:gd name="connsiteX13" fmla="*/ 44036 w 156905"/>
                  <a:gd name="connsiteY13" fmla="*/ 173388 h 190268"/>
                  <a:gd name="connsiteX14" fmla="*/ 156906 w 156905"/>
                  <a:gd name="connsiteY14" fmla="*/ 177119 h 190268"/>
                  <a:gd name="connsiteX15" fmla="*/ 156906 w 156905"/>
                  <a:gd name="connsiteY15" fmla="*/ 95498 h 19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905" h="190268">
                    <a:moveTo>
                      <a:pt x="134285" y="102494"/>
                    </a:moveTo>
                    <a:lnTo>
                      <a:pt x="134285" y="163827"/>
                    </a:lnTo>
                    <a:cubicBezTo>
                      <a:pt x="111665" y="171989"/>
                      <a:pt x="85546" y="171522"/>
                      <a:pt x="64091" y="161028"/>
                    </a:cubicBezTo>
                    <a:cubicBezTo>
                      <a:pt x="42637" y="150534"/>
                      <a:pt x="25613" y="129079"/>
                      <a:pt x="22581" y="105293"/>
                    </a:cubicBezTo>
                    <a:cubicBezTo>
                      <a:pt x="20091" y="84106"/>
                      <a:pt x="26991" y="62891"/>
                      <a:pt x="41471" y="47225"/>
                    </a:cubicBezTo>
                    <a:cubicBezTo>
                      <a:pt x="54015" y="33970"/>
                      <a:pt x="70565" y="25202"/>
                      <a:pt x="88578" y="22273"/>
                    </a:cubicBezTo>
                    <a:lnTo>
                      <a:pt x="97206" y="21340"/>
                    </a:lnTo>
                    <a:cubicBezTo>
                      <a:pt x="118393" y="20390"/>
                      <a:pt x="139322" y="26276"/>
                      <a:pt x="156906" y="38130"/>
                    </a:cubicBezTo>
                    <a:lnTo>
                      <a:pt x="156906" y="13877"/>
                    </a:lnTo>
                    <a:cubicBezTo>
                      <a:pt x="137170" y="2901"/>
                      <a:pt x="114538" y="-1740"/>
                      <a:pt x="92076" y="585"/>
                    </a:cubicBezTo>
                    <a:cubicBezTo>
                      <a:pt x="65957" y="3150"/>
                      <a:pt x="39838" y="15510"/>
                      <a:pt x="23048" y="35798"/>
                    </a:cubicBezTo>
                    <a:cubicBezTo>
                      <a:pt x="13284" y="47371"/>
                      <a:pt x="6269" y="61004"/>
                      <a:pt x="2526" y="75676"/>
                    </a:cubicBezTo>
                    <a:cubicBezTo>
                      <a:pt x="-2077" y="94515"/>
                      <a:pt x="-356" y="114346"/>
                      <a:pt x="7423" y="132111"/>
                    </a:cubicBezTo>
                    <a:cubicBezTo>
                      <a:pt x="15270" y="149192"/>
                      <a:pt x="28013" y="163558"/>
                      <a:pt x="44036" y="173388"/>
                    </a:cubicBezTo>
                    <a:cubicBezTo>
                      <a:pt x="78359" y="194481"/>
                      <a:pt x="121266" y="195899"/>
                      <a:pt x="156906" y="177119"/>
                    </a:cubicBezTo>
                    <a:lnTo>
                      <a:pt x="156906" y="95498"/>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3" name="Freeform: Shape 22">
                <a:extLst>
                  <a:ext uri="{FF2B5EF4-FFF2-40B4-BE49-F238E27FC236}">
                    <a16:creationId xmlns:a16="http://schemas.microsoft.com/office/drawing/2014/main" id="{CD2DD4F9-3C21-4317-806D-B1244AEE8BF7}"/>
                  </a:ext>
                </a:extLst>
              </p:cNvPr>
              <p:cNvSpPr/>
              <p:nvPr/>
            </p:nvSpPr>
            <p:spPr>
              <a:xfrm>
                <a:off x="680733" y="6454545"/>
                <a:ext cx="141787" cy="190553"/>
              </a:xfrm>
              <a:custGeom>
                <a:avLst/>
                <a:gdLst>
                  <a:gd name="connsiteX0" fmla="*/ 89316 w 141787"/>
                  <a:gd name="connsiteY0" fmla="*/ 112198 h 190553"/>
                  <a:gd name="connsiteX1" fmla="*/ 119633 w 141787"/>
                  <a:gd name="connsiteY1" fmla="*/ 59027 h 190553"/>
                  <a:gd name="connsiteX2" fmla="*/ 86984 w 141787"/>
                  <a:gd name="connsiteY2" fmla="*/ 7490 h 190553"/>
                  <a:gd name="connsiteX3" fmla="*/ 44075 w 141787"/>
                  <a:gd name="connsiteY3" fmla="*/ 27 h 190553"/>
                  <a:gd name="connsiteX4" fmla="*/ 0 w 141787"/>
                  <a:gd name="connsiteY4" fmla="*/ 27 h 190553"/>
                  <a:gd name="connsiteX5" fmla="*/ 0 w 141787"/>
                  <a:gd name="connsiteY5" fmla="*/ 190321 h 190553"/>
                  <a:gd name="connsiteX6" fmla="*/ 20988 w 141787"/>
                  <a:gd name="connsiteY6" fmla="*/ 190321 h 190553"/>
                  <a:gd name="connsiteX7" fmla="*/ 20988 w 141787"/>
                  <a:gd name="connsiteY7" fmla="*/ 20083 h 190553"/>
                  <a:gd name="connsiteX8" fmla="*/ 51305 w 141787"/>
                  <a:gd name="connsiteY8" fmla="*/ 19849 h 190553"/>
                  <a:gd name="connsiteX9" fmla="*/ 80455 w 141787"/>
                  <a:gd name="connsiteY9" fmla="*/ 27778 h 190553"/>
                  <a:gd name="connsiteX10" fmla="*/ 96079 w 141787"/>
                  <a:gd name="connsiteY10" fmla="*/ 73719 h 190553"/>
                  <a:gd name="connsiteX11" fmla="*/ 56202 w 141787"/>
                  <a:gd name="connsiteY11" fmla="*/ 102403 h 190553"/>
                  <a:gd name="connsiteX12" fmla="*/ 117068 w 141787"/>
                  <a:gd name="connsiteY12" fmla="*/ 190554 h 190553"/>
                  <a:gd name="connsiteX13" fmla="*/ 141787 w 141787"/>
                  <a:gd name="connsiteY13" fmla="*/ 190554 h 19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787" h="190553">
                    <a:moveTo>
                      <a:pt x="89316" y="112198"/>
                    </a:moveTo>
                    <a:cubicBezTo>
                      <a:pt x="108246" y="101214"/>
                      <a:pt x="119822" y="80912"/>
                      <a:pt x="119633" y="59027"/>
                    </a:cubicBezTo>
                    <a:cubicBezTo>
                      <a:pt x="119064" y="37149"/>
                      <a:pt x="106522" y="17352"/>
                      <a:pt x="86984" y="7490"/>
                    </a:cubicBezTo>
                    <a:cubicBezTo>
                      <a:pt x="73692" y="960"/>
                      <a:pt x="58534" y="-206"/>
                      <a:pt x="44075" y="27"/>
                    </a:cubicBezTo>
                    <a:lnTo>
                      <a:pt x="0" y="27"/>
                    </a:lnTo>
                    <a:lnTo>
                      <a:pt x="0" y="190321"/>
                    </a:lnTo>
                    <a:lnTo>
                      <a:pt x="20988" y="190321"/>
                    </a:lnTo>
                    <a:lnTo>
                      <a:pt x="20988" y="20083"/>
                    </a:lnTo>
                    <a:cubicBezTo>
                      <a:pt x="20988" y="20083"/>
                      <a:pt x="41044" y="19383"/>
                      <a:pt x="51305" y="19849"/>
                    </a:cubicBezTo>
                    <a:cubicBezTo>
                      <a:pt x="61565" y="20316"/>
                      <a:pt x="72060" y="22181"/>
                      <a:pt x="80455" y="27778"/>
                    </a:cubicBezTo>
                    <a:cubicBezTo>
                      <a:pt x="95191" y="37996"/>
                      <a:pt x="101529" y="56636"/>
                      <a:pt x="96079" y="73719"/>
                    </a:cubicBezTo>
                    <a:cubicBezTo>
                      <a:pt x="89948" y="90570"/>
                      <a:pt x="74128" y="101950"/>
                      <a:pt x="56202" y="102403"/>
                    </a:cubicBezTo>
                    <a:lnTo>
                      <a:pt x="117068" y="190554"/>
                    </a:lnTo>
                    <a:lnTo>
                      <a:pt x="141787" y="190554"/>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4" name="Freeform: Shape 23">
                <a:extLst>
                  <a:ext uri="{FF2B5EF4-FFF2-40B4-BE49-F238E27FC236}">
                    <a16:creationId xmlns:a16="http://schemas.microsoft.com/office/drawing/2014/main" id="{265E9369-767C-4D56-BC58-56195D990901}"/>
                  </a:ext>
                </a:extLst>
              </p:cNvPr>
              <p:cNvSpPr/>
              <p:nvPr/>
            </p:nvSpPr>
            <p:spPr>
              <a:xfrm>
                <a:off x="854702" y="6455505"/>
                <a:ext cx="168138" cy="189593"/>
              </a:xfrm>
              <a:custGeom>
                <a:avLst/>
                <a:gdLst>
                  <a:gd name="connsiteX0" fmla="*/ 89316 w 168138"/>
                  <a:gd name="connsiteY0" fmla="*/ 0 h 189593"/>
                  <a:gd name="connsiteX1" fmla="*/ 75324 w 168138"/>
                  <a:gd name="connsiteY1" fmla="*/ 7929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5324" y="7929"/>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5" name="Freeform: Shape 24">
                <a:extLst>
                  <a:ext uri="{FF2B5EF4-FFF2-40B4-BE49-F238E27FC236}">
                    <a16:creationId xmlns:a16="http://schemas.microsoft.com/office/drawing/2014/main" id="{C6E00563-BEC2-4089-A06B-6C15751D7CEB}"/>
                  </a:ext>
                </a:extLst>
              </p:cNvPr>
              <p:cNvSpPr/>
              <p:nvPr/>
            </p:nvSpPr>
            <p:spPr>
              <a:xfrm>
                <a:off x="854702" y="6455505"/>
                <a:ext cx="168138" cy="189593"/>
              </a:xfrm>
              <a:custGeom>
                <a:avLst/>
                <a:gdLst>
                  <a:gd name="connsiteX0" fmla="*/ 89316 w 168138"/>
                  <a:gd name="connsiteY0" fmla="*/ 0 h 189593"/>
                  <a:gd name="connsiteX1" fmla="*/ 76957 w 168138"/>
                  <a:gd name="connsiteY1" fmla="*/ 3731 h 189593"/>
                  <a:gd name="connsiteX2" fmla="*/ 17957 w 168138"/>
                  <a:gd name="connsiteY2" fmla="*/ 145985 h 189593"/>
                  <a:gd name="connsiteX3" fmla="*/ 14225 w 168138"/>
                  <a:gd name="connsiteY3" fmla="*/ 155080 h 189593"/>
                  <a:gd name="connsiteX4" fmla="*/ 0 w 168138"/>
                  <a:gd name="connsiteY4" fmla="*/ 189594 h 189593"/>
                  <a:gd name="connsiteX5" fmla="*/ 22854 w 168138"/>
                  <a:gd name="connsiteY5" fmla="*/ 182598 h 189593"/>
                  <a:gd name="connsiteX6" fmla="*/ 31249 w 168138"/>
                  <a:gd name="connsiteY6" fmla="*/ 163242 h 189593"/>
                  <a:gd name="connsiteX7" fmla="*/ 36380 w 168138"/>
                  <a:gd name="connsiteY7" fmla="*/ 151582 h 189593"/>
                  <a:gd name="connsiteX8" fmla="*/ 83953 w 168138"/>
                  <a:gd name="connsiteY8" fmla="*/ 39878 h 189593"/>
                  <a:gd name="connsiteX9" fmla="*/ 144119 w 168138"/>
                  <a:gd name="connsiteY9" fmla="*/ 182598 h 189593"/>
                  <a:gd name="connsiteX10" fmla="*/ 168139 w 168138"/>
                  <a:gd name="connsiteY10" fmla="*/ 189594 h 189593"/>
                  <a:gd name="connsiteX11" fmla="*/ 89316 w 168138"/>
                  <a:gd name="connsiteY11" fmla="*/ 0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138" h="189593">
                    <a:moveTo>
                      <a:pt x="89316" y="0"/>
                    </a:moveTo>
                    <a:lnTo>
                      <a:pt x="76957" y="3731"/>
                    </a:lnTo>
                    <a:lnTo>
                      <a:pt x="17957" y="145985"/>
                    </a:lnTo>
                    <a:lnTo>
                      <a:pt x="14225" y="155080"/>
                    </a:lnTo>
                    <a:lnTo>
                      <a:pt x="0" y="189594"/>
                    </a:lnTo>
                    <a:lnTo>
                      <a:pt x="22854" y="182598"/>
                    </a:lnTo>
                    <a:lnTo>
                      <a:pt x="31249" y="163242"/>
                    </a:lnTo>
                    <a:lnTo>
                      <a:pt x="36380" y="151582"/>
                    </a:lnTo>
                    <a:lnTo>
                      <a:pt x="83953" y="39878"/>
                    </a:lnTo>
                    <a:lnTo>
                      <a:pt x="144119" y="182598"/>
                    </a:lnTo>
                    <a:lnTo>
                      <a:pt x="168139" y="189594"/>
                    </a:lnTo>
                    <a:lnTo>
                      <a:pt x="89316" y="0"/>
                    </a:ln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6" name="Freeform: Shape 25">
                <a:extLst>
                  <a:ext uri="{FF2B5EF4-FFF2-40B4-BE49-F238E27FC236}">
                    <a16:creationId xmlns:a16="http://schemas.microsoft.com/office/drawing/2014/main" id="{FBDD4FFA-A7BE-4962-AA36-BDE62EAD4CD3}"/>
                  </a:ext>
                </a:extLst>
              </p:cNvPr>
              <p:cNvSpPr/>
              <p:nvPr/>
            </p:nvSpPr>
            <p:spPr>
              <a:xfrm>
                <a:off x="1236795" y="6455272"/>
                <a:ext cx="189796" cy="189593"/>
              </a:xfrm>
              <a:custGeom>
                <a:avLst/>
                <a:gdLst>
                  <a:gd name="connsiteX0" fmla="*/ 151007 w 189796"/>
                  <a:gd name="connsiteY0" fmla="*/ 167440 h 189593"/>
                  <a:gd name="connsiteX1" fmla="*/ 141213 w 189796"/>
                  <a:gd name="connsiteY1" fmla="*/ 152281 h 189593"/>
                  <a:gd name="connsiteX2" fmla="*/ 108331 w 189796"/>
                  <a:gd name="connsiteY2" fmla="*/ 167906 h 189593"/>
                  <a:gd name="connsiteX3" fmla="*/ 21113 w 189796"/>
                  <a:gd name="connsiteY3" fmla="*/ 83953 h 189593"/>
                  <a:gd name="connsiteX4" fmla="*/ 81280 w 189796"/>
                  <a:gd name="connsiteY4" fmla="*/ 21455 h 189593"/>
                  <a:gd name="connsiteX5" fmla="*/ 169197 w 189796"/>
                  <a:gd name="connsiteY5" fmla="*/ 99578 h 189593"/>
                  <a:gd name="connsiteX6" fmla="*/ 169197 w 189796"/>
                  <a:gd name="connsiteY6" fmla="*/ 99578 h 189593"/>
                  <a:gd name="connsiteX7" fmla="*/ 189719 w 189796"/>
                  <a:gd name="connsiteY7" fmla="*/ 96779 h 189593"/>
                  <a:gd name="connsiteX8" fmla="*/ 132351 w 189796"/>
                  <a:gd name="connsiteY8" fmla="*/ 7229 h 189593"/>
                  <a:gd name="connsiteX9" fmla="*/ 117193 w 189796"/>
                  <a:gd name="connsiteY9" fmla="*/ 18656 h 189593"/>
                  <a:gd name="connsiteX10" fmla="*/ 126055 w 189796"/>
                  <a:gd name="connsiteY10" fmla="*/ 4664 h 189593"/>
                  <a:gd name="connsiteX11" fmla="*/ 125588 w 189796"/>
                  <a:gd name="connsiteY11" fmla="*/ 4664 h 189593"/>
                  <a:gd name="connsiteX12" fmla="*/ 107865 w 189796"/>
                  <a:gd name="connsiteY12" fmla="*/ 466 h 189593"/>
                  <a:gd name="connsiteX13" fmla="*/ 107865 w 189796"/>
                  <a:gd name="connsiteY13" fmla="*/ 466 h 189593"/>
                  <a:gd name="connsiteX14" fmla="*/ 104367 w 189796"/>
                  <a:gd name="connsiteY14" fmla="*/ 0 h 189593"/>
                  <a:gd name="connsiteX15" fmla="*/ 92240 w 189796"/>
                  <a:gd name="connsiteY15" fmla="*/ 0 h 189593"/>
                  <a:gd name="connsiteX16" fmla="*/ 52829 w 189796"/>
                  <a:gd name="connsiteY16" fmla="*/ 9561 h 189593"/>
                  <a:gd name="connsiteX17" fmla="*/ 52829 w 189796"/>
                  <a:gd name="connsiteY17" fmla="*/ 9561 h 189593"/>
                  <a:gd name="connsiteX18" fmla="*/ 46766 w 189796"/>
                  <a:gd name="connsiteY18" fmla="*/ 12593 h 189593"/>
                  <a:gd name="connsiteX19" fmla="*/ 46766 w 189796"/>
                  <a:gd name="connsiteY19" fmla="*/ 12593 h 189593"/>
                  <a:gd name="connsiteX20" fmla="*/ 64256 w 189796"/>
                  <a:gd name="connsiteY20" fmla="*/ 185163 h 189593"/>
                  <a:gd name="connsiteX21" fmla="*/ 81746 w 189796"/>
                  <a:gd name="connsiteY21" fmla="*/ 189127 h 189593"/>
                  <a:gd name="connsiteX22" fmla="*/ 81746 w 189796"/>
                  <a:gd name="connsiteY22" fmla="*/ 189127 h 189593"/>
                  <a:gd name="connsiteX23" fmla="*/ 85244 w 189796"/>
                  <a:gd name="connsiteY23" fmla="*/ 189594 h 189593"/>
                  <a:gd name="connsiteX24" fmla="*/ 97604 w 189796"/>
                  <a:gd name="connsiteY24" fmla="*/ 189594 h 189593"/>
                  <a:gd name="connsiteX25" fmla="*/ 137015 w 189796"/>
                  <a:gd name="connsiteY25" fmla="*/ 180033 h 189593"/>
                  <a:gd name="connsiteX26" fmla="*/ 137015 w 189796"/>
                  <a:gd name="connsiteY26" fmla="*/ 180033 h 189593"/>
                  <a:gd name="connsiteX27" fmla="*/ 143078 w 189796"/>
                  <a:gd name="connsiteY27" fmla="*/ 176768 h 189593"/>
                  <a:gd name="connsiteX28" fmla="*/ 142845 w 189796"/>
                  <a:gd name="connsiteY28" fmla="*/ 176768 h 189593"/>
                  <a:gd name="connsiteX29" fmla="*/ 153339 w 189796"/>
                  <a:gd name="connsiteY29" fmla="*/ 169538 h 18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796" h="189593">
                    <a:moveTo>
                      <a:pt x="151007" y="167440"/>
                    </a:moveTo>
                    <a:cubicBezTo>
                      <a:pt x="146947" y="162947"/>
                      <a:pt x="143640" y="157829"/>
                      <a:pt x="141213" y="152281"/>
                    </a:cubicBezTo>
                    <a:cubicBezTo>
                      <a:pt x="131523" y="159825"/>
                      <a:pt x="120299" y="165158"/>
                      <a:pt x="108331" y="167906"/>
                    </a:cubicBezTo>
                    <a:cubicBezTo>
                      <a:pt x="64489" y="175368"/>
                      <a:pt x="14584" y="144586"/>
                      <a:pt x="21113" y="83953"/>
                    </a:cubicBezTo>
                    <a:cubicBezTo>
                      <a:pt x="23912" y="54336"/>
                      <a:pt x="50264" y="28218"/>
                      <a:pt x="81280" y="21455"/>
                    </a:cubicBezTo>
                    <a:cubicBezTo>
                      <a:pt x="123956" y="14225"/>
                      <a:pt x="171995" y="42676"/>
                      <a:pt x="169197" y="99578"/>
                    </a:cubicBezTo>
                    <a:lnTo>
                      <a:pt x="169197" y="99578"/>
                    </a:lnTo>
                    <a:cubicBezTo>
                      <a:pt x="175827" y="97475"/>
                      <a:pt x="182769" y="96528"/>
                      <a:pt x="189719" y="96779"/>
                    </a:cubicBezTo>
                    <a:cubicBezTo>
                      <a:pt x="191118" y="61566"/>
                      <a:pt x="173628" y="25652"/>
                      <a:pt x="132351" y="7229"/>
                    </a:cubicBezTo>
                    <a:cubicBezTo>
                      <a:pt x="127221" y="10961"/>
                      <a:pt x="122090" y="14692"/>
                      <a:pt x="117193" y="18656"/>
                    </a:cubicBezTo>
                    <a:cubicBezTo>
                      <a:pt x="119418" y="13568"/>
                      <a:pt x="122405" y="8850"/>
                      <a:pt x="126055" y="4664"/>
                    </a:cubicBezTo>
                    <a:lnTo>
                      <a:pt x="125588" y="4664"/>
                    </a:lnTo>
                    <a:cubicBezTo>
                      <a:pt x="119814" y="2747"/>
                      <a:pt x="113884" y="1342"/>
                      <a:pt x="107865" y="466"/>
                    </a:cubicBezTo>
                    <a:lnTo>
                      <a:pt x="107865" y="466"/>
                    </a:lnTo>
                    <a:lnTo>
                      <a:pt x="104367" y="0"/>
                    </a:lnTo>
                    <a:lnTo>
                      <a:pt x="92240" y="0"/>
                    </a:lnTo>
                    <a:cubicBezTo>
                      <a:pt x="78537" y="64"/>
                      <a:pt x="65039" y="3338"/>
                      <a:pt x="52829" y="9561"/>
                    </a:cubicBezTo>
                    <a:lnTo>
                      <a:pt x="52829" y="9561"/>
                    </a:lnTo>
                    <a:lnTo>
                      <a:pt x="46766" y="12593"/>
                    </a:lnTo>
                    <a:lnTo>
                      <a:pt x="46766" y="12593"/>
                    </a:lnTo>
                    <a:cubicBezTo>
                      <a:pt x="-14800" y="48506"/>
                      <a:pt x="-22029" y="152981"/>
                      <a:pt x="64256" y="185163"/>
                    </a:cubicBezTo>
                    <a:cubicBezTo>
                      <a:pt x="69927" y="187110"/>
                      <a:pt x="75790" y="188439"/>
                      <a:pt x="81746" y="189127"/>
                    </a:cubicBezTo>
                    <a:lnTo>
                      <a:pt x="81746" y="189127"/>
                    </a:lnTo>
                    <a:lnTo>
                      <a:pt x="85244" y="189594"/>
                    </a:lnTo>
                    <a:lnTo>
                      <a:pt x="97604" y="189594"/>
                    </a:lnTo>
                    <a:cubicBezTo>
                      <a:pt x="111295" y="189421"/>
                      <a:pt x="124767" y="186152"/>
                      <a:pt x="137015" y="180033"/>
                    </a:cubicBezTo>
                    <a:lnTo>
                      <a:pt x="137015" y="180033"/>
                    </a:lnTo>
                    <a:lnTo>
                      <a:pt x="143078" y="176768"/>
                    </a:lnTo>
                    <a:lnTo>
                      <a:pt x="142845" y="176768"/>
                    </a:lnTo>
                    <a:cubicBezTo>
                      <a:pt x="146523" y="174629"/>
                      <a:pt x="150030" y="172211"/>
                      <a:pt x="153339" y="169538"/>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sp>
            <p:nvSpPr>
              <p:cNvPr id="27" name="Freeform: Shape 26">
                <a:extLst>
                  <a:ext uri="{FF2B5EF4-FFF2-40B4-BE49-F238E27FC236}">
                    <a16:creationId xmlns:a16="http://schemas.microsoft.com/office/drawing/2014/main" id="{131889BD-E67B-4827-A50E-E7398F369CF3}"/>
                  </a:ext>
                </a:extLst>
              </p:cNvPr>
              <p:cNvSpPr/>
              <p:nvPr/>
            </p:nvSpPr>
            <p:spPr>
              <a:xfrm>
                <a:off x="1298253" y="6394135"/>
                <a:ext cx="298965" cy="257026"/>
              </a:xfrm>
              <a:custGeom>
                <a:avLst/>
                <a:gdLst>
                  <a:gd name="connsiteX0" fmla="*/ 298965 w 298965"/>
                  <a:gd name="connsiteY0" fmla="*/ 201758 h 257026"/>
                  <a:gd name="connsiteX1" fmla="*/ 288938 w 298965"/>
                  <a:gd name="connsiteY1" fmla="*/ 187066 h 257026"/>
                  <a:gd name="connsiteX2" fmla="*/ 278677 w 298965"/>
                  <a:gd name="connsiteY2" fmla="*/ 181702 h 257026"/>
                  <a:gd name="connsiteX3" fmla="*/ 276345 w 298965"/>
                  <a:gd name="connsiteY3" fmla="*/ 174473 h 257026"/>
                  <a:gd name="connsiteX4" fmla="*/ 281708 w 298965"/>
                  <a:gd name="connsiteY4" fmla="*/ 175173 h 257026"/>
                  <a:gd name="connsiteX5" fmla="*/ 296167 w 298965"/>
                  <a:gd name="connsiteY5" fmla="*/ 175406 h 257026"/>
                  <a:gd name="connsiteX6" fmla="*/ 281242 w 298965"/>
                  <a:gd name="connsiteY6" fmla="*/ 169109 h 257026"/>
                  <a:gd name="connsiteX7" fmla="*/ 273313 w 298965"/>
                  <a:gd name="connsiteY7" fmla="*/ 169342 h 257026"/>
                  <a:gd name="connsiteX8" fmla="*/ 265851 w 298965"/>
                  <a:gd name="connsiteY8" fmla="*/ 161180 h 257026"/>
                  <a:gd name="connsiteX9" fmla="*/ 269582 w 298965"/>
                  <a:gd name="connsiteY9" fmla="*/ 160714 h 257026"/>
                  <a:gd name="connsiteX10" fmla="*/ 284973 w 298965"/>
                  <a:gd name="connsiteY10" fmla="*/ 157682 h 257026"/>
                  <a:gd name="connsiteX11" fmla="*/ 268183 w 298965"/>
                  <a:gd name="connsiteY11" fmla="*/ 154884 h 257026"/>
                  <a:gd name="connsiteX12" fmla="*/ 260254 w 298965"/>
                  <a:gd name="connsiteY12" fmla="*/ 156750 h 257026"/>
                  <a:gd name="connsiteX13" fmla="*/ 258155 w 298965"/>
                  <a:gd name="connsiteY13" fmla="*/ 155350 h 257026"/>
                  <a:gd name="connsiteX14" fmla="*/ 200554 w 298965"/>
                  <a:gd name="connsiteY14" fmla="*/ 82358 h 257026"/>
                  <a:gd name="connsiteX15" fmla="*/ 243230 w 298965"/>
                  <a:gd name="connsiteY15" fmla="*/ 68366 h 257026"/>
                  <a:gd name="connsiteX16" fmla="*/ 252325 w 298965"/>
                  <a:gd name="connsiteY16" fmla="*/ 74662 h 257026"/>
                  <a:gd name="connsiteX17" fmla="*/ 256989 w 298965"/>
                  <a:gd name="connsiteY17" fmla="*/ 80026 h 257026"/>
                  <a:gd name="connsiteX18" fmla="*/ 244629 w 298965"/>
                  <a:gd name="connsiteY18" fmla="*/ 82358 h 257026"/>
                  <a:gd name="connsiteX19" fmla="*/ 254191 w 298965"/>
                  <a:gd name="connsiteY19" fmla="*/ 82591 h 257026"/>
                  <a:gd name="connsiteX20" fmla="*/ 258155 w 298965"/>
                  <a:gd name="connsiteY20" fmla="*/ 82125 h 257026"/>
                  <a:gd name="connsiteX21" fmla="*/ 258621 w 298965"/>
                  <a:gd name="connsiteY21" fmla="*/ 82591 h 257026"/>
                  <a:gd name="connsiteX22" fmla="*/ 258855 w 298965"/>
                  <a:gd name="connsiteY22" fmla="*/ 83291 h 257026"/>
                  <a:gd name="connsiteX23" fmla="*/ 258855 w 298965"/>
                  <a:gd name="connsiteY23" fmla="*/ 86322 h 257026"/>
                  <a:gd name="connsiteX24" fmla="*/ 248360 w 298965"/>
                  <a:gd name="connsiteY24" fmla="*/ 92386 h 257026"/>
                  <a:gd name="connsiteX25" fmla="*/ 257455 w 298965"/>
                  <a:gd name="connsiteY25" fmla="*/ 89587 h 257026"/>
                  <a:gd name="connsiteX26" fmla="*/ 260720 w 298965"/>
                  <a:gd name="connsiteY26" fmla="*/ 87955 h 257026"/>
                  <a:gd name="connsiteX27" fmla="*/ 297566 w 298965"/>
                  <a:gd name="connsiteY27" fmla="*/ 114773 h 257026"/>
                  <a:gd name="connsiteX28" fmla="*/ 288005 w 298965"/>
                  <a:gd name="connsiteY28" fmla="*/ 73030 h 257026"/>
                  <a:gd name="connsiteX29" fmla="*/ 259787 w 298965"/>
                  <a:gd name="connsiteY29" fmla="*/ 37816 h 257026"/>
                  <a:gd name="connsiteX30" fmla="*/ 263285 w 298965"/>
                  <a:gd name="connsiteY30" fmla="*/ 56472 h 257026"/>
                  <a:gd name="connsiteX31" fmla="*/ 257455 w 298965"/>
                  <a:gd name="connsiteY31" fmla="*/ 50875 h 257026"/>
                  <a:gd name="connsiteX32" fmla="*/ 236001 w 298965"/>
                  <a:gd name="connsiteY32" fmla="*/ 39682 h 257026"/>
                  <a:gd name="connsiteX33" fmla="*/ 252325 w 298965"/>
                  <a:gd name="connsiteY33" fmla="*/ 54374 h 257026"/>
                  <a:gd name="connsiteX34" fmla="*/ 259554 w 298965"/>
                  <a:gd name="connsiteY34" fmla="*/ 60437 h 257026"/>
                  <a:gd name="connsiteX35" fmla="*/ 257455 w 298965"/>
                  <a:gd name="connsiteY35" fmla="*/ 59737 h 257026"/>
                  <a:gd name="connsiteX36" fmla="*/ 255823 w 298965"/>
                  <a:gd name="connsiteY36" fmla="*/ 59271 h 257026"/>
                  <a:gd name="connsiteX37" fmla="*/ 255123 w 298965"/>
                  <a:gd name="connsiteY37" fmla="*/ 59271 h 257026"/>
                  <a:gd name="connsiteX38" fmla="*/ 246495 w 298965"/>
                  <a:gd name="connsiteY38" fmla="*/ 57172 h 257026"/>
                  <a:gd name="connsiteX39" fmla="*/ 231103 w 298965"/>
                  <a:gd name="connsiteY39" fmla="*/ 50642 h 257026"/>
                  <a:gd name="connsiteX40" fmla="*/ 206617 w 298965"/>
                  <a:gd name="connsiteY40" fmla="*/ 48777 h 257026"/>
                  <a:gd name="connsiteX41" fmla="*/ 228072 w 298965"/>
                  <a:gd name="connsiteY41" fmla="*/ 56006 h 257026"/>
                  <a:gd name="connsiteX42" fmla="*/ 228538 w 298965"/>
                  <a:gd name="connsiteY42" fmla="*/ 56006 h 257026"/>
                  <a:gd name="connsiteX43" fmla="*/ 214080 w 298965"/>
                  <a:gd name="connsiteY43" fmla="*/ 58105 h 257026"/>
                  <a:gd name="connsiteX44" fmla="*/ 197756 w 298965"/>
                  <a:gd name="connsiteY44" fmla="*/ 54607 h 257026"/>
                  <a:gd name="connsiteX45" fmla="*/ 176068 w 298965"/>
                  <a:gd name="connsiteY45" fmla="*/ 57172 h 257026"/>
                  <a:gd name="connsiteX46" fmla="*/ 195890 w 298965"/>
                  <a:gd name="connsiteY46" fmla="*/ 60437 h 257026"/>
                  <a:gd name="connsiteX47" fmla="*/ 205451 w 298965"/>
                  <a:gd name="connsiteY47" fmla="*/ 61136 h 257026"/>
                  <a:gd name="connsiteX48" fmla="*/ 201953 w 298965"/>
                  <a:gd name="connsiteY48" fmla="*/ 63002 h 257026"/>
                  <a:gd name="connsiteX49" fmla="*/ 192159 w 298965"/>
                  <a:gd name="connsiteY49" fmla="*/ 69298 h 257026"/>
                  <a:gd name="connsiteX50" fmla="*/ 179099 w 298965"/>
                  <a:gd name="connsiteY50" fmla="*/ 68832 h 257026"/>
                  <a:gd name="connsiteX51" fmla="*/ 157878 w 298965"/>
                  <a:gd name="connsiteY51" fmla="*/ 75362 h 257026"/>
                  <a:gd name="connsiteX52" fmla="*/ 178633 w 298965"/>
                  <a:gd name="connsiteY52" fmla="*/ 74662 h 257026"/>
                  <a:gd name="connsiteX53" fmla="*/ 187261 w 298965"/>
                  <a:gd name="connsiteY53" fmla="*/ 73963 h 257026"/>
                  <a:gd name="connsiteX54" fmla="*/ 181431 w 298965"/>
                  <a:gd name="connsiteY54" fmla="*/ 81425 h 257026"/>
                  <a:gd name="connsiteX55" fmla="*/ 180499 w 298965"/>
                  <a:gd name="connsiteY55" fmla="*/ 83057 h 257026"/>
                  <a:gd name="connsiteX56" fmla="*/ 171870 w 298965"/>
                  <a:gd name="connsiteY56" fmla="*/ 86789 h 257026"/>
                  <a:gd name="connsiteX57" fmla="*/ 157412 w 298965"/>
                  <a:gd name="connsiteY57" fmla="*/ 102880 h 257026"/>
                  <a:gd name="connsiteX58" fmla="*/ 176068 w 298965"/>
                  <a:gd name="connsiteY58" fmla="*/ 93785 h 257026"/>
                  <a:gd name="connsiteX59" fmla="*/ 174435 w 298965"/>
                  <a:gd name="connsiteY59" fmla="*/ 105678 h 257026"/>
                  <a:gd name="connsiteX60" fmla="*/ 178400 w 298965"/>
                  <a:gd name="connsiteY60" fmla="*/ 125034 h 257026"/>
                  <a:gd name="connsiteX61" fmla="*/ 178400 w 298965"/>
                  <a:gd name="connsiteY61" fmla="*/ 125734 h 257026"/>
                  <a:gd name="connsiteX62" fmla="*/ 168139 w 298965"/>
                  <a:gd name="connsiteY62" fmla="*/ 120603 h 257026"/>
                  <a:gd name="connsiteX63" fmla="*/ 156945 w 298965"/>
                  <a:gd name="connsiteY63" fmla="*/ 111741 h 257026"/>
                  <a:gd name="connsiteX64" fmla="*/ 147617 w 298965"/>
                  <a:gd name="connsiteY64" fmla="*/ 89354 h 257026"/>
                  <a:gd name="connsiteX65" fmla="*/ 164874 w 298965"/>
                  <a:gd name="connsiteY65" fmla="*/ 53674 h 257026"/>
                  <a:gd name="connsiteX66" fmla="*/ 243930 w 298965"/>
                  <a:gd name="connsiteY66" fmla="*/ 11464 h 257026"/>
                  <a:gd name="connsiteX67" fmla="*/ 254191 w 298965"/>
                  <a:gd name="connsiteY67" fmla="*/ 12164 h 257026"/>
                  <a:gd name="connsiteX68" fmla="*/ 0 w 298965"/>
                  <a:gd name="connsiteY68" fmla="*/ 62302 h 257026"/>
                  <a:gd name="connsiteX69" fmla="*/ 148083 w 298965"/>
                  <a:gd name="connsiteY69" fmla="*/ 13796 h 257026"/>
                  <a:gd name="connsiteX70" fmla="*/ 64597 w 298965"/>
                  <a:gd name="connsiteY70" fmla="*/ 65800 h 257026"/>
                  <a:gd name="connsiteX71" fmla="*/ 55735 w 298965"/>
                  <a:gd name="connsiteY71" fmla="*/ 79793 h 257026"/>
                  <a:gd name="connsiteX72" fmla="*/ 70893 w 298965"/>
                  <a:gd name="connsiteY72" fmla="*/ 68366 h 257026"/>
                  <a:gd name="connsiteX73" fmla="*/ 157878 w 298965"/>
                  <a:gd name="connsiteY73" fmla="*/ 28721 h 257026"/>
                  <a:gd name="connsiteX74" fmla="*/ 112637 w 298965"/>
                  <a:gd name="connsiteY74" fmla="*/ 99848 h 257026"/>
                  <a:gd name="connsiteX75" fmla="*/ 148317 w 298965"/>
                  <a:gd name="connsiteY75" fmla="*/ 49243 h 257026"/>
                  <a:gd name="connsiteX76" fmla="*/ 136657 w 298965"/>
                  <a:gd name="connsiteY76" fmla="*/ 95650 h 257026"/>
                  <a:gd name="connsiteX77" fmla="*/ 178633 w 298965"/>
                  <a:gd name="connsiteY77" fmla="*/ 138093 h 257026"/>
                  <a:gd name="connsiteX78" fmla="*/ 232503 w 298965"/>
                  <a:gd name="connsiteY78" fmla="*/ 165611 h 257026"/>
                  <a:gd name="connsiteX79" fmla="*/ 258855 w 298965"/>
                  <a:gd name="connsiteY79" fmla="*/ 202224 h 257026"/>
                  <a:gd name="connsiteX80" fmla="*/ 207317 w 298965"/>
                  <a:gd name="connsiteY80" fmla="*/ 229509 h 257026"/>
                  <a:gd name="connsiteX81" fmla="*/ 179799 w 298965"/>
                  <a:gd name="connsiteY81" fmla="*/ 196627 h 257026"/>
                  <a:gd name="connsiteX82" fmla="*/ 160443 w 298965"/>
                  <a:gd name="connsiteY82" fmla="*/ 170042 h 257026"/>
                  <a:gd name="connsiteX83" fmla="*/ 131060 w 298965"/>
                  <a:gd name="connsiteY83" fmla="*/ 158149 h 257026"/>
                  <a:gd name="connsiteX84" fmla="*/ 128261 w 298965"/>
                  <a:gd name="connsiteY84" fmla="*/ 158149 h 257026"/>
                  <a:gd name="connsiteX85" fmla="*/ 107739 w 298965"/>
                  <a:gd name="connsiteY85" fmla="*/ 160947 h 257026"/>
                  <a:gd name="connsiteX86" fmla="*/ 107739 w 298965"/>
                  <a:gd name="connsiteY86" fmla="*/ 160947 h 257026"/>
                  <a:gd name="connsiteX87" fmla="*/ 88150 w 298965"/>
                  <a:gd name="connsiteY87" fmla="*/ 173307 h 257026"/>
                  <a:gd name="connsiteX88" fmla="*/ 78356 w 298965"/>
                  <a:gd name="connsiteY88" fmla="*/ 196161 h 257026"/>
                  <a:gd name="connsiteX89" fmla="*/ 79056 w 298965"/>
                  <a:gd name="connsiteY89" fmla="*/ 212019 h 257026"/>
                  <a:gd name="connsiteX90" fmla="*/ 79755 w 298965"/>
                  <a:gd name="connsiteY90" fmla="*/ 213651 h 257026"/>
                  <a:gd name="connsiteX91" fmla="*/ 89550 w 298965"/>
                  <a:gd name="connsiteY91" fmla="*/ 228809 h 257026"/>
                  <a:gd name="connsiteX92" fmla="*/ 91882 w 298965"/>
                  <a:gd name="connsiteY92" fmla="*/ 231141 h 257026"/>
                  <a:gd name="connsiteX93" fmla="*/ 99111 w 298965"/>
                  <a:gd name="connsiteY93" fmla="*/ 237438 h 257026"/>
                  <a:gd name="connsiteX94" fmla="*/ 112637 w 298965"/>
                  <a:gd name="connsiteY94" fmla="*/ 246533 h 257026"/>
                  <a:gd name="connsiteX95" fmla="*/ 93981 w 298965"/>
                  <a:gd name="connsiteY95" fmla="*/ 251430 h 257026"/>
                  <a:gd name="connsiteX96" fmla="*/ 132925 w 298965"/>
                  <a:gd name="connsiteY96" fmla="*/ 257027 h 257026"/>
                  <a:gd name="connsiteX97" fmla="*/ 114969 w 298965"/>
                  <a:gd name="connsiteY97" fmla="*/ 226710 h 257026"/>
                  <a:gd name="connsiteX98" fmla="*/ 115668 w 298965"/>
                  <a:gd name="connsiteY98" fmla="*/ 244201 h 257026"/>
                  <a:gd name="connsiteX99" fmla="*/ 96313 w 298965"/>
                  <a:gd name="connsiteY99" fmla="*/ 227410 h 257026"/>
                  <a:gd name="connsiteX100" fmla="*/ 92115 w 298965"/>
                  <a:gd name="connsiteY100" fmla="*/ 221813 h 257026"/>
                  <a:gd name="connsiteX101" fmla="*/ 85585 w 298965"/>
                  <a:gd name="connsiteY101" fmla="*/ 208754 h 257026"/>
                  <a:gd name="connsiteX102" fmla="*/ 84419 w 298965"/>
                  <a:gd name="connsiteY102" fmla="*/ 196394 h 257026"/>
                  <a:gd name="connsiteX103" fmla="*/ 91648 w 298965"/>
                  <a:gd name="connsiteY103" fmla="*/ 179370 h 257026"/>
                  <a:gd name="connsiteX104" fmla="*/ 105407 w 298965"/>
                  <a:gd name="connsiteY104" fmla="*/ 171674 h 257026"/>
                  <a:gd name="connsiteX105" fmla="*/ 106573 w 298965"/>
                  <a:gd name="connsiteY105" fmla="*/ 171674 h 257026"/>
                  <a:gd name="connsiteX106" fmla="*/ 120799 w 298965"/>
                  <a:gd name="connsiteY106" fmla="*/ 170742 h 257026"/>
                  <a:gd name="connsiteX107" fmla="*/ 126862 w 298965"/>
                  <a:gd name="connsiteY107" fmla="*/ 171674 h 257026"/>
                  <a:gd name="connsiteX108" fmla="*/ 145285 w 298965"/>
                  <a:gd name="connsiteY108" fmla="*/ 180769 h 257026"/>
                  <a:gd name="connsiteX109" fmla="*/ 162775 w 298965"/>
                  <a:gd name="connsiteY109" fmla="*/ 204789 h 257026"/>
                  <a:gd name="connsiteX110" fmla="*/ 172336 w 298965"/>
                  <a:gd name="connsiteY110" fmla="*/ 221113 h 257026"/>
                  <a:gd name="connsiteX111" fmla="*/ 181665 w 298965"/>
                  <a:gd name="connsiteY111" fmla="*/ 232307 h 257026"/>
                  <a:gd name="connsiteX112" fmla="*/ 195657 w 298965"/>
                  <a:gd name="connsiteY112" fmla="*/ 241869 h 257026"/>
                  <a:gd name="connsiteX113" fmla="*/ 232503 w 298965"/>
                  <a:gd name="connsiteY113" fmla="*/ 246066 h 257026"/>
                  <a:gd name="connsiteX114" fmla="*/ 275412 w 298965"/>
                  <a:gd name="connsiteY114" fmla="*/ 216449 h 257026"/>
                  <a:gd name="connsiteX115" fmla="*/ 278210 w 298965"/>
                  <a:gd name="connsiteY115" fmla="*/ 209220 h 257026"/>
                  <a:gd name="connsiteX116" fmla="*/ 279376 w 298965"/>
                  <a:gd name="connsiteY116" fmla="*/ 205022 h 257026"/>
                  <a:gd name="connsiteX117" fmla="*/ 280309 w 298965"/>
                  <a:gd name="connsiteY117" fmla="*/ 205955 h 257026"/>
                  <a:gd name="connsiteX118" fmla="*/ 291969 w 298965"/>
                  <a:gd name="connsiteY118" fmla="*/ 219714 h 257026"/>
                  <a:gd name="connsiteX119" fmla="*/ 284973 w 298965"/>
                  <a:gd name="connsiteY119" fmla="*/ 201058 h 257026"/>
                  <a:gd name="connsiteX120" fmla="*/ 280309 w 298965"/>
                  <a:gd name="connsiteY120" fmla="*/ 195928 h 257026"/>
                  <a:gd name="connsiteX121" fmla="*/ 279843 w 298965"/>
                  <a:gd name="connsiteY121" fmla="*/ 189398 h 257026"/>
                  <a:gd name="connsiteX122" fmla="*/ 285440 w 298965"/>
                  <a:gd name="connsiteY122" fmla="*/ 193829 h 257026"/>
                  <a:gd name="connsiteX123" fmla="*/ 298965 w 298965"/>
                  <a:gd name="connsiteY123" fmla="*/ 201758 h 257026"/>
                  <a:gd name="connsiteX124" fmla="*/ 269815 w 298965"/>
                  <a:gd name="connsiteY124" fmla="*/ 74196 h 257026"/>
                  <a:gd name="connsiteX125" fmla="*/ 269815 w 298965"/>
                  <a:gd name="connsiteY125" fmla="*/ 74196 h 257026"/>
                  <a:gd name="connsiteX126" fmla="*/ 272613 w 298965"/>
                  <a:gd name="connsiteY126" fmla="*/ 75129 h 257026"/>
                  <a:gd name="connsiteX127" fmla="*/ 271914 w 298965"/>
                  <a:gd name="connsiteY127" fmla="*/ 72330 h 257026"/>
                  <a:gd name="connsiteX128" fmla="*/ 275412 w 298965"/>
                  <a:gd name="connsiteY128" fmla="*/ 74429 h 257026"/>
                  <a:gd name="connsiteX129" fmla="*/ 278910 w 298965"/>
                  <a:gd name="connsiteY129" fmla="*/ 76994 h 257026"/>
                  <a:gd name="connsiteX130" fmla="*/ 281942 w 298965"/>
                  <a:gd name="connsiteY130" fmla="*/ 85623 h 257026"/>
                  <a:gd name="connsiteX131" fmla="*/ 275645 w 298965"/>
                  <a:gd name="connsiteY131" fmla="*/ 81425 h 257026"/>
                  <a:gd name="connsiteX132" fmla="*/ 274946 w 298965"/>
                  <a:gd name="connsiteY132" fmla="*/ 80725 h 257026"/>
                  <a:gd name="connsiteX133" fmla="*/ 269815 w 298965"/>
                  <a:gd name="connsiteY133" fmla="*/ 77694 h 257026"/>
                  <a:gd name="connsiteX134" fmla="*/ 272613 w 298965"/>
                  <a:gd name="connsiteY134" fmla="*/ 76994 h 257026"/>
                  <a:gd name="connsiteX135" fmla="*/ 269815 w 298965"/>
                  <a:gd name="connsiteY135" fmla="*/ 74196 h 25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98965" h="257026">
                    <a:moveTo>
                      <a:pt x="298965" y="201758"/>
                    </a:moveTo>
                    <a:cubicBezTo>
                      <a:pt x="298033" y="195694"/>
                      <a:pt x="293368" y="190797"/>
                      <a:pt x="288938" y="187066"/>
                    </a:cubicBezTo>
                    <a:cubicBezTo>
                      <a:pt x="285859" y="184689"/>
                      <a:pt x="282385" y="182874"/>
                      <a:pt x="278677" y="181702"/>
                    </a:cubicBezTo>
                    <a:cubicBezTo>
                      <a:pt x="278040" y="179249"/>
                      <a:pt x="277261" y="176836"/>
                      <a:pt x="276345" y="174473"/>
                    </a:cubicBezTo>
                    <a:lnTo>
                      <a:pt x="281708" y="175173"/>
                    </a:lnTo>
                    <a:cubicBezTo>
                      <a:pt x="286372" y="175406"/>
                      <a:pt x="291503" y="171208"/>
                      <a:pt x="296167" y="175406"/>
                    </a:cubicBezTo>
                    <a:cubicBezTo>
                      <a:pt x="291993" y="171764"/>
                      <a:pt x="286762" y="169557"/>
                      <a:pt x="281242" y="169109"/>
                    </a:cubicBezTo>
                    <a:cubicBezTo>
                      <a:pt x="278600" y="168837"/>
                      <a:pt x="275934" y="168915"/>
                      <a:pt x="273313" y="169342"/>
                    </a:cubicBezTo>
                    <a:cubicBezTo>
                      <a:pt x="271140" y="166350"/>
                      <a:pt x="268637" y="163612"/>
                      <a:pt x="265851" y="161180"/>
                    </a:cubicBezTo>
                    <a:lnTo>
                      <a:pt x="269582" y="160714"/>
                    </a:lnTo>
                    <a:cubicBezTo>
                      <a:pt x="274712" y="160014"/>
                      <a:pt x="279610" y="155584"/>
                      <a:pt x="284973" y="157682"/>
                    </a:cubicBezTo>
                    <a:cubicBezTo>
                      <a:pt x="279726" y="155270"/>
                      <a:pt x="273929" y="154304"/>
                      <a:pt x="268183" y="154884"/>
                    </a:cubicBezTo>
                    <a:cubicBezTo>
                      <a:pt x="265468" y="155146"/>
                      <a:pt x="262800" y="155774"/>
                      <a:pt x="260254" y="156750"/>
                    </a:cubicBezTo>
                    <a:lnTo>
                      <a:pt x="258155" y="155350"/>
                    </a:lnTo>
                    <a:cubicBezTo>
                      <a:pt x="234368" y="141358"/>
                      <a:pt x="180032" y="119903"/>
                      <a:pt x="200554" y="82358"/>
                    </a:cubicBezTo>
                    <a:cubicBezTo>
                      <a:pt x="208250" y="68366"/>
                      <a:pt x="228538" y="61370"/>
                      <a:pt x="243230" y="68366"/>
                    </a:cubicBezTo>
                    <a:cubicBezTo>
                      <a:pt x="246642" y="69854"/>
                      <a:pt x="249729" y="71993"/>
                      <a:pt x="252325" y="74662"/>
                    </a:cubicBezTo>
                    <a:cubicBezTo>
                      <a:pt x="254067" y="76279"/>
                      <a:pt x="255629" y="78077"/>
                      <a:pt x="256989" y="80026"/>
                    </a:cubicBezTo>
                    <a:cubicBezTo>
                      <a:pt x="253195" y="82020"/>
                      <a:pt x="248890" y="82833"/>
                      <a:pt x="244629" y="82358"/>
                    </a:cubicBezTo>
                    <a:cubicBezTo>
                      <a:pt x="247775" y="83018"/>
                      <a:pt x="251017" y="83097"/>
                      <a:pt x="254191" y="82591"/>
                    </a:cubicBezTo>
                    <a:lnTo>
                      <a:pt x="258155" y="82125"/>
                    </a:lnTo>
                    <a:lnTo>
                      <a:pt x="258621" y="82591"/>
                    </a:lnTo>
                    <a:cubicBezTo>
                      <a:pt x="258621" y="82824"/>
                      <a:pt x="258855" y="83057"/>
                      <a:pt x="258855" y="83291"/>
                    </a:cubicBezTo>
                    <a:lnTo>
                      <a:pt x="258855" y="86322"/>
                    </a:lnTo>
                    <a:cubicBezTo>
                      <a:pt x="256021" y="89321"/>
                      <a:pt x="252374" y="91428"/>
                      <a:pt x="248360" y="92386"/>
                    </a:cubicBezTo>
                    <a:cubicBezTo>
                      <a:pt x="251516" y="91915"/>
                      <a:pt x="254582" y="90972"/>
                      <a:pt x="257455" y="89587"/>
                    </a:cubicBezTo>
                    <a:lnTo>
                      <a:pt x="260720" y="87955"/>
                    </a:lnTo>
                    <a:lnTo>
                      <a:pt x="297566" y="114773"/>
                    </a:lnTo>
                    <a:lnTo>
                      <a:pt x="288005" y="73030"/>
                    </a:lnTo>
                    <a:lnTo>
                      <a:pt x="259787" y="37816"/>
                    </a:lnTo>
                    <a:cubicBezTo>
                      <a:pt x="259088" y="40381"/>
                      <a:pt x="262353" y="50642"/>
                      <a:pt x="263285" y="56472"/>
                    </a:cubicBezTo>
                    <a:cubicBezTo>
                      <a:pt x="261518" y="54431"/>
                      <a:pt x="259566" y="52558"/>
                      <a:pt x="257455" y="50875"/>
                    </a:cubicBezTo>
                    <a:cubicBezTo>
                      <a:pt x="251159" y="45745"/>
                      <a:pt x="243696" y="42947"/>
                      <a:pt x="236001" y="39682"/>
                    </a:cubicBezTo>
                    <a:cubicBezTo>
                      <a:pt x="239499" y="41081"/>
                      <a:pt x="246728" y="49709"/>
                      <a:pt x="252325" y="54374"/>
                    </a:cubicBezTo>
                    <a:cubicBezTo>
                      <a:pt x="254596" y="56554"/>
                      <a:pt x="257012" y="58580"/>
                      <a:pt x="259554" y="60437"/>
                    </a:cubicBezTo>
                    <a:cubicBezTo>
                      <a:pt x="258801" y="60421"/>
                      <a:pt x="258069" y="60177"/>
                      <a:pt x="257455" y="59737"/>
                    </a:cubicBezTo>
                    <a:lnTo>
                      <a:pt x="255823" y="59271"/>
                    </a:lnTo>
                    <a:lnTo>
                      <a:pt x="255123" y="59271"/>
                    </a:lnTo>
                    <a:lnTo>
                      <a:pt x="246495" y="57172"/>
                    </a:lnTo>
                    <a:cubicBezTo>
                      <a:pt x="241626" y="54424"/>
                      <a:pt x="236462" y="52234"/>
                      <a:pt x="231103" y="50642"/>
                    </a:cubicBezTo>
                    <a:cubicBezTo>
                      <a:pt x="223175" y="48310"/>
                      <a:pt x="215013" y="49243"/>
                      <a:pt x="206617" y="48777"/>
                    </a:cubicBezTo>
                    <a:cubicBezTo>
                      <a:pt x="215013" y="49243"/>
                      <a:pt x="220843" y="53674"/>
                      <a:pt x="228072" y="56006"/>
                    </a:cubicBezTo>
                    <a:lnTo>
                      <a:pt x="228538" y="56006"/>
                    </a:lnTo>
                    <a:cubicBezTo>
                      <a:pt x="223662" y="56231"/>
                      <a:pt x="218818" y="56934"/>
                      <a:pt x="214080" y="58105"/>
                    </a:cubicBezTo>
                    <a:cubicBezTo>
                      <a:pt x="208749" y="56471"/>
                      <a:pt x="203287" y="55300"/>
                      <a:pt x="197756" y="54607"/>
                    </a:cubicBezTo>
                    <a:cubicBezTo>
                      <a:pt x="190293" y="54140"/>
                      <a:pt x="183297" y="55773"/>
                      <a:pt x="176068" y="57172"/>
                    </a:cubicBezTo>
                    <a:cubicBezTo>
                      <a:pt x="182831" y="56472"/>
                      <a:pt x="189127" y="59970"/>
                      <a:pt x="195890" y="60437"/>
                    </a:cubicBezTo>
                    <a:cubicBezTo>
                      <a:pt x="198455" y="60670"/>
                      <a:pt x="201953" y="61136"/>
                      <a:pt x="205451" y="61136"/>
                    </a:cubicBezTo>
                    <a:lnTo>
                      <a:pt x="201953" y="63002"/>
                    </a:lnTo>
                    <a:cubicBezTo>
                      <a:pt x="198520" y="64826"/>
                      <a:pt x="195244" y="66932"/>
                      <a:pt x="192159" y="69298"/>
                    </a:cubicBezTo>
                    <a:cubicBezTo>
                      <a:pt x="187847" y="68558"/>
                      <a:pt x="183453" y="68401"/>
                      <a:pt x="179099" y="68832"/>
                    </a:cubicBezTo>
                    <a:cubicBezTo>
                      <a:pt x="171663" y="69576"/>
                      <a:pt x="164447" y="71796"/>
                      <a:pt x="157878" y="75362"/>
                    </a:cubicBezTo>
                    <a:cubicBezTo>
                      <a:pt x="164641" y="71864"/>
                      <a:pt x="171637" y="75129"/>
                      <a:pt x="178633" y="74662"/>
                    </a:cubicBezTo>
                    <a:lnTo>
                      <a:pt x="187261" y="73963"/>
                    </a:lnTo>
                    <a:cubicBezTo>
                      <a:pt x="185121" y="76289"/>
                      <a:pt x="183171" y="78784"/>
                      <a:pt x="181431" y="81425"/>
                    </a:cubicBezTo>
                    <a:cubicBezTo>
                      <a:pt x="181210" y="82016"/>
                      <a:pt x="180895" y="82567"/>
                      <a:pt x="180499" y="83057"/>
                    </a:cubicBezTo>
                    <a:cubicBezTo>
                      <a:pt x="177502" y="84003"/>
                      <a:pt x="174610" y="85253"/>
                      <a:pt x="171870" y="86789"/>
                    </a:cubicBezTo>
                    <a:cubicBezTo>
                      <a:pt x="165107" y="90753"/>
                      <a:pt x="159744" y="95884"/>
                      <a:pt x="157412" y="102880"/>
                    </a:cubicBezTo>
                    <a:cubicBezTo>
                      <a:pt x="159277" y="97050"/>
                      <a:pt x="169771" y="96583"/>
                      <a:pt x="176068" y="93785"/>
                    </a:cubicBezTo>
                    <a:cubicBezTo>
                      <a:pt x="174953" y="97650"/>
                      <a:pt x="174403" y="101656"/>
                      <a:pt x="174435" y="105678"/>
                    </a:cubicBezTo>
                    <a:cubicBezTo>
                      <a:pt x="174188" y="112354"/>
                      <a:pt x="175548" y="118992"/>
                      <a:pt x="178400" y="125034"/>
                    </a:cubicBezTo>
                    <a:lnTo>
                      <a:pt x="178400" y="125734"/>
                    </a:lnTo>
                    <a:cubicBezTo>
                      <a:pt x="177700" y="124334"/>
                      <a:pt x="170238" y="121769"/>
                      <a:pt x="168139" y="120603"/>
                    </a:cubicBezTo>
                    <a:cubicBezTo>
                      <a:pt x="164007" y="118193"/>
                      <a:pt x="160238" y="115209"/>
                      <a:pt x="156945" y="111741"/>
                    </a:cubicBezTo>
                    <a:cubicBezTo>
                      <a:pt x="151155" y="105701"/>
                      <a:pt x="147829" y="97718"/>
                      <a:pt x="147617" y="89354"/>
                    </a:cubicBezTo>
                    <a:cubicBezTo>
                      <a:pt x="147617" y="75828"/>
                      <a:pt x="156012" y="63235"/>
                      <a:pt x="164874" y="53674"/>
                    </a:cubicBezTo>
                    <a:cubicBezTo>
                      <a:pt x="183997" y="32686"/>
                      <a:pt x="214779" y="13330"/>
                      <a:pt x="243930" y="11464"/>
                    </a:cubicBezTo>
                    <a:cubicBezTo>
                      <a:pt x="247365" y="11223"/>
                      <a:pt x="250818" y="11458"/>
                      <a:pt x="254191" y="12164"/>
                    </a:cubicBezTo>
                    <a:cubicBezTo>
                      <a:pt x="64131" y="-27481"/>
                      <a:pt x="11660" y="40615"/>
                      <a:pt x="0" y="62302"/>
                    </a:cubicBezTo>
                    <a:cubicBezTo>
                      <a:pt x="20988" y="37117"/>
                      <a:pt x="73925" y="14029"/>
                      <a:pt x="148083" y="13796"/>
                    </a:cubicBezTo>
                    <a:cubicBezTo>
                      <a:pt x="119633" y="14962"/>
                      <a:pt x="82320" y="43413"/>
                      <a:pt x="64597" y="65800"/>
                    </a:cubicBezTo>
                    <a:cubicBezTo>
                      <a:pt x="60947" y="69986"/>
                      <a:pt x="57960" y="74705"/>
                      <a:pt x="55735" y="79793"/>
                    </a:cubicBezTo>
                    <a:cubicBezTo>
                      <a:pt x="60633" y="75828"/>
                      <a:pt x="65763" y="72097"/>
                      <a:pt x="70893" y="68366"/>
                    </a:cubicBezTo>
                    <a:cubicBezTo>
                      <a:pt x="100277" y="47144"/>
                      <a:pt x="131759" y="29188"/>
                      <a:pt x="157878" y="28721"/>
                    </a:cubicBezTo>
                    <a:cubicBezTo>
                      <a:pt x="139455" y="34551"/>
                      <a:pt x="114502" y="73729"/>
                      <a:pt x="112637" y="99848"/>
                    </a:cubicBezTo>
                    <a:cubicBezTo>
                      <a:pt x="121732" y="73729"/>
                      <a:pt x="136190" y="62069"/>
                      <a:pt x="148317" y="49243"/>
                    </a:cubicBezTo>
                    <a:cubicBezTo>
                      <a:pt x="139455" y="60437"/>
                      <a:pt x="134325" y="81658"/>
                      <a:pt x="136657" y="95650"/>
                    </a:cubicBezTo>
                    <a:cubicBezTo>
                      <a:pt x="139688" y="115239"/>
                      <a:pt x="162542" y="129465"/>
                      <a:pt x="178633" y="138093"/>
                    </a:cubicBezTo>
                    <a:cubicBezTo>
                      <a:pt x="194724" y="146722"/>
                      <a:pt x="214779" y="156283"/>
                      <a:pt x="232503" y="165611"/>
                    </a:cubicBezTo>
                    <a:cubicBezTo>
                      <a:pt x="250226" y="174939"/>
                      <a:pt x="261886" y="184034"/>
                      <a:pt x="258855" y="202224"/>
                    </a:cubicBezTo>
                    <a:cubicBezTo>
                      <a:pt x="254890" y="226011"/>
                      <a:pt x="229471" y="240936"/>
                      <a:pt x="207317" y="229509"/>
                    </a:cubicBezTo>
                    <a:cubicBezTo>
                      <a:pt x="194257" y="222746"/>
                      <a:pt x="186795" y="208987"/>
                      <a:pt x="179799" y="196627"/>
                    </a:cubicBezTo>
                    <a:cubicBezTo>
                      <a:pt x="174729" y="186837"/>
                      <a:pt x="168204" y="177873"/>
                      <a:pt x="160443" y="170042"/>
                    </a:cubicBezTo>
                    <a:cubicBezTo>
                      <a:pt x="153603" y="163512"/>
                      <a:pt x="143809" y="159548"/>
                      <a:pt x="131060" y="158149"/>
                    </a:cubicBezTo>
                    <a:lnTo>
                      <a:pt x="128261" y="158149"/>
                    </a:lnTo>
                    <a:cubicBezTo>
                      <a:pt x="121312" y="157898"/>
                      <a:pt x="114369" y="158844"/>
                      <a:pt x="107739" y="160947"/>
                    </a:cubicBezTo>
                    <a:lnTo>
                      <a:pt x="107739" y="160947"/>
                    </a:lnTo>
                    <a:cubicBezTo>
                      <a:pt x="100235" y="163268"/>
                      <a:pt x="93477" y="167532"/>
                      <a:pt x="88150" y="173307"/>
                    </a:cubicBezTo>
                    <a:cubicBezTo>
                      <a:pt x="82561" y="179704"/>
                      <a:pt x="79133" y="187702"/>
                      <a:pt x="78356" y="196161"/>
                    </a:cubicBezTo>
                    <a:cubicBezTo>
                      <a:pt x="77663" y="201447"/>
                      <a:pt x="77899" y="206814"/>
                      <a:pt x="79056" y="212019"/>
                    </a:cubicBezTo>
                    <a:lnTo>
                      <a:pt x="79755" y="213651"/>
                    </a:lnTo>
                    <a:cubicBezTo>
                      <a:pt x="82183" y="219198"/>
                      <a:pt x="85490" y="224317"/>
                      <a:pt x="89550" y="228809"/>
                    </a:cubicBezTo>
                    <a:lnTo>
                      <a:pt x="91882" y="231141"/>
                    </a:lnTo>
                    <a:lnTo>
                      <a:pt x="99111" y="237438"/>
                    </a:lnTo>
                    <a:cubicBezTo>
                      <a:pt x="108672" y="244900"/>
                      <a:pt x="113803" y="246066"/>
                      <a:pt x="112637" y="246533"/>
                    </a:cubicBezTo>
                    <a:cubicBezTo>
                      <a:pt x="111471" y="246999"/>
                      <a:pt x="98178" y="250963"/>
                      <a:pt x="93981" y="251430"/>
                    </a:cubicBezTo>
                    <a:lnTo>
                      <a:pt x="132925" y="257027"/>
                    </a:lnTo>
                    <a:lnTo>
                      <a:pt x="114969" y="226710"/>
                    </a:lnTo>
                    <a:lnTo>
                      <a:pt x="115668" y="244201"/>
                    </a:lnTo>
                    <a:cubicBezTo>
                      <a:pt x="108243" y="239835"/>
                      <a:pt x="101683" y="234143"/>
                      <a:pt x="96313" y="227410"/>
                    </a:cubicBezTo>
                    <a:cubicBezTo>
                      <a:pt x="94713" y="225704"/>
                      <a:pt x="93304" y="223827"/>
                      <a:pt x="92115" y="221813"/>
                    </a:cubicBezTo>
                    <a:cubicBezTo>
                      <a:pt x="89254" y="217838"/>
                      <a:pt x="87047" y="213429"/>
                      <a:pt x="85585" y="208754"/>
                    </a:cubicBezTo>
                    <a:cubicBezTo>
                      <a:pt x="84380" y="204752"/>
                      <a:pt x="83983" y="200551"/>
                      <a:pt x="84419" y="196394"/>
                    </a:cubicBezTo>
                    <a:cubicBezTo>
                      <a:pt x="84774" y="190051"/>
                      <a:pt x="87330" y="184030"/>
                      <a:pt x="91648" y="179370"/>
                    </a:cubicBezTo>
                    <a:cubicBezTo>
                      <a:pt x="95394" y="175529"/>
                      <a:pt x="100174" y="172856"/>
                      <a:pt x="105407" y="171674"/>
                    </a:cubicBezTo>
                    <a:lnTo>
                      <a:pt x="106573" y="171674"/>
                    </a:lnTo>
                    <a:cubicBezTo>
                      <a:pt x="111245" y="170668"/>
                      <a:pt x="116037" y="170354"/>
                      <a:pt x="120799" y="170742"/>
                    </a:cubicBezTo>
                    <a:lnTo>
                      <a:pt x="126862" y="171674"/>
                    </a:lnTo>
                    <a:cubicBezTo>
                      <a:pt x="133718" y="172969"/>
                      <a:pt x="140089" y="176114"/>
                      <a:pt x="145285" y="180769"/>
                    </a:cubicBezTo>
                    <a:cubicBezTo>
                      <a:pt x="152386" y="187769"/>
                      <a:pt x="158293" y="195882"/>
                      <a:pt x="162775" y="204789"/>
                    </a:cubicBezTo>
                    <a:cubicBezTo>
                      <a:pt x="166973" y="212252"/>
                      <a:pt x="170004" y="217615"/>
                      <a:pt x="172336" y="221113"/>
                    </a:cubicBezTo>
                    <a:cubicBezTo>
                      <a:pt x="175000" y="225196"/>
                      <a:pt x="178129" y="228952"/>
                      <a:pt x="181665" y="232307"/>
                    </a:cubicBezTo>
                    <a:cubicBezTo>
                      <a:pt x="185725" y="236297"/>
                      <a:pt x="190463" y="239536"/>
                      <a:pt x="195657" y="241869"/>
                    </a:cubicBezTo>
                    <a:cubicBezTo>
                      <a:pt x="207266" y="246838"/>
                      <a:pt x="220075" y="248298"/>
                      <a:pt x="232503" y="246066"/>
                    </a:cubicBezTo>
                    <a:cubicBezTo>
                      <a:pt x="245795" y="244667"/>
                      <a:pt x="262819" y="238604"/>
                      <a:pt x="275412" y="216449"/>
                    </a:cubicBezTo>
                    <a:cubicBezTo>
                      <a:pt x="276585" y="214139"/>
                      <a:pt x="277522" y="211718"/>
                      <a:pt x="278210" y="209220"/>
                    </a:cubicBezTo>
                    <a:cubicBezTo>
                      <a:pt x="278707" y="207853"/>
                      <a:pt x="279097" y="206450"/>
                      <a:pt x="279376" y="205022"/>
                    </a:cubicBezTo>
                    <a:lnTo>
                      <a:pt x="280309" y="205955"/>
                    </a:lnTo>
                    <a:cubicBezTo>
                      <a:pt x="284040" y="210853"/>
                      <a:pt x="291969" y="213185"/>
                      <a:pt x="291969" y="219714"/>
                    </a:cubicBezTo>
                    <a:cubicBezTo>
                      <a:pt x="291668" y="212912"/>
                      <a:pt x="289220" y="206380"/>
                      <a:pt x="284973" y="201058"/>
                    </a:cubicBezTo>
                    <a:cubicBezTo>
                      <a:pt x="283670" y="199135"/>
                      <a:pt x="282100" y="197408"/>
                      <a:pt x="280309" y="195928"/>
                    </a:cubicBezTo>
                    <a:cubicBezTo>
                      <a:pt x="280270" y="193744"/>
                      <a:pt x="280113" y="191565"/>
                      <a:pt x="279843" y="189398"/>
                    </a:cubicBezTo>
                    <a:lnTo>
                      <a:pt x="285440" y="193829"/>
                    </a:lnTo>
                    <a:cubicBezTo>
                      <a:pt x="289637" y="196627"/>
                      <a:pt x="297566" y="196394"/>
                      <a:pt x="298965" y="201758"/>
                    </a:cubicBezTo>
                    <a:close/>
                    <a:moveTo>
                      <a:pt x="269815" y="74196"/>
                    </a:moveTo>
                    <a:lnTo>
                      <a:pt x="269815" y="74196"/>
                    </a:lnTo>
                    <a:lnTo>
                      <a:pt x="272613" y="75129"/>
                    </a:lnTo>
                    <a:cubicBezTo>
                      <a:pt x="272613" y="74196"/>
                      <a:pt x="271914" y="73263"/>
                      <a:pt x="271914" y="72330"/>
                    </a:cubicBezTo>
                    <a:lnTo>
                      <a:pt x="275412" y="74429"/>
                    </a:lnTo>
                    <a:cubicBezTo>
                      <a:pt x="276671" y="75150"/>
                      <a:pt x="277844" y="76011"/>
                      <a:pt x="278910" y="76994"/>
                    </a:cubicBezTo>
                    <a:cubicBezTo>
                      <a:pt x="281242" y="79326"/>
                      <a:pt x="281242" y="82591"/>
                      <a:pt x="281942" y="85623"/>
                    </a:cubicBezTo>
                    <a:cubicBezTo>
                      <a:pt x="279577" y="84668"/>
                      <a:pt x="277436" y="83240"/>
                      <a:pt x="275645" y="81425"/>
                    </a:cubicBezTo>
                    <a:lnTo>
                      <a:pt x="274946" y="80725"/>
                    </a:lnTo>
                    <a:cubicBezTo>
                      <a:pt x="273521" y="79296"/>
                      <a:pt x="271755" y="78253"/>
                      <a:pt x="269815" y="77694"/>
                    </a:cubicBezTo>
                    <a:cubicBezTo>
                      <a:pt x="270617" y="77095"/>
                      <a:pt x="271625" y="76843"/>
                      <a:pt x="272613" y="76994"/>
                    </a:cubicBezTo>
                    <a:cubicBezTo>
                      <a:pt x="272613" y="75362"/>
                      <a:pt x="271214" y="75129"/>
                      <a:pt x="269815" y="74196"/>
                    </a:cubicBezTo>
                    <a:close/>
                  </a:path>
                </a:pathLst>
              </a:custGeom>
              <a:solidFill>
                <a:srgbClr val="049995"/>
              </a:solidFill>
              <a:ln w="2327" cap="flat">
                <a:noFill/>
                <a:prstDash val="solid"/>
                <a:miter/>
              </a:ln>
            </p:spPr>
            <p:txBody>
              <a:bodyPr rtlCol="0" anchor="ctr"/>
              <a:lstStyle/>
              <a:p>
                <a:endParaRPr lang="en-US">
                  <a:latin typeface="Lucida Sans" panose="020B0602030504020204" pitchFamily="34" charset="0"/>
                </a:endParaRPr>
              </a:p>
            </p:txBody>
          </p:sp>
          <p:sp>
            <p:nvSpPr>
              <p:cNvPr id="28" name="Freeform: Shape 27">
                <a:extLst>
                  <a:ext uri="{FF2B5EF4-FFF2-40B4-BE49-F238E27FC236}">
                    <a16:creationId xmlns:a16="http://schemas.microsoft.com/office/drawing/2014/main" id="{C3559205-FC5F-4A08-926E-2631AB75380C}"/>
                  </a:ext>
                </a:extLst>
              </p:cNvPr>
              <p:cNvSpPr/>
              <p:nvPr/>
            </p:nvSpPr>
            <p:spPr>
              <a:xfrm>
                <a:off x="480879" y="6455500"/>
                <a:ext cx="154613" cy="189599"/>
              </a:xfrm>
              <a:custGeom>
                <a:avLst/>
                <a:gdLst>
                  <a:gd name="connsiteX0" fmla="*/ 147151 w 154613"/>
                  <a:gd name="connsiteY0" fmla="*/ 58072 h 189599"/>
                  <a:gd name="connsiteX1" fmla="*/ 126862 w 154613"/>
                  <a:gd name="connsiteY1" fmla="*/ 28222 h 189599"/>
                  <a:gd name="connsiteX2" fmla="*/ 95846 w 154613"/>
                  <a:gd name="connsiteY2" fmla="*/ 7700 h 189599"/>
                  <a:gd name="connsiteX3" fmla="*/ 57368 w 154613"/>
                  <a:gd name="connsiteY3" fmla="*/ 5 h 189599"/>
                  <a:gd name="connsiteX4" fmla="*/ 0 w 154613"/>
                  <a:gd name="connsiteY4" fmla="*/ 5 h 189599"/>
                  <a:gd name="connsiteX5" fmla="*/ 0 w 154613"/>
                  <a:gd name="connsiteY5" fmla="*/ 189598 h 189599"/>
                  <a:gd name="connsiteX6" fmla="*/ 59933 w 154613"/>
                  <a:gd name="connsiteY6" fmla="*/ 189598 h 189599"/>
                  <a:gd name="connsiteX7" fmla="*/ 96779 w 154613"/>
                  <a:gd name="connsiteY7" fmla="*/ 182136 h 189599"/>
                  <a:gd name="connsiteX8" fmla="*/ 147151 w 154613"/>
                  <a:gd name="connsiteY8" fmla="*/ 131298 h 189599"/>
                  <a:gd name="connsiteX9" fmla="*/ 154613 w 154613"/>
                  <a:gd name="connsiteY9" fmla="*/ 93985 h 189599"/>
                  <a:gd name="connsiteX10" fmla="*/ 147151 w 154613"/>
                  <a:gd name="connsiteY10" fmla="*/ 58072 h 189599"/>
                  <a:gd name="connsiteX11" fmla="*/ 127795 w 154613"/>
                  <a:gd name="connsiteY11" fmla="*/ 120804 h 189599"/>
                  <a:gd name="connsiteX12" fmla="*/ 112870 w 154613"/>
                  <a:gd name="connsiteY12" fmla="*/ 145290 h 189599"/>
                  <a:gd name="connsiteX13" fmla="*/ 88150 w 154613"/>
                  <a:gd name="connsiteY13" fmla="*/ 163246 h 189599"/>
                  <a:gd name="connsiteX14" fmla="*/ 53170 w 154613"/>
                  <a:gd name="connsiteY14" fmla="*/ 170243 h 189599"/>
                  <a:gd name="connsiteX15" fmla="*/ 20988 w 154613"/>
                  <a:gd name="connsiteY15" fmla="*/ 170243 h 189599"/>
                  <a:gd name="connsiteX16" fmla="*/ 20988 w 154613"/>
                  <a:gd name="connsiteY16" fmla="*/ 19360 h 189599"/>
                  <a:gd name="connsiteX17" fmla="*/ 53637 w 154613"/>
                  <a:gd name="connsiteY17" fmla="*/ 19360 h 189599"/>
                  <a:gd name="connsiteX18" fmla="*/ 88384 w 154613"/>
                  <a:gd name="connsiteY18" fmla="*/ 26123 h 189599"/>
                  <a:gd name="connsiteX19" fmla="*/ 113103 w 154613"/>
                  <a:gd name="connsiteY19" fmla="*/ 43847 h 189599"/>
                  <a:gd name="connsiteX20" fmla="*/ 127795 w 154613"/>
                  <a:gd name="connsiteY20" fmla="*/ 68100 h 189599"/>
                  <a:gd name="connsiteX21" fmla="*/ 132692 w 154613"/>
                  <a:gd name="connsiteY21" fmla="*/ 93985 h 189599"/>
                  <a:gd name="connsiteX22" fmla="*/ 127795 w 154613"/>
                  <a:gd name="connsiteY22" fmla="*/ 120804 h 18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613" h="189599">
                    <a:moveTo>
                      <a:pt x="147151" y="58072"/>
                    </a:moveTo>
                    <a:cubicBezTo>
                      <a:pt x="142433" y="46876"/>
                      <a:pt x="135537" y="36729"/>
                      <a:pt x="126862" y="28222"/>
                    </a:cubicBezTo>
                    <a:cubicBezTo>
                      <a:pt x="117982" y="19398"/>
                      <a:pt x="107440" y="12423"/>
                      <a:pt x="95846" y="7700"/>
                    </a:cubicBezTo>
                    <a:cubicBezTo>
                      <a:pt x="83692" y="2496"/>
                      <a:pt x="70589" y="-125"/>
                      <a:pt x="57368" y="5"/>
                    </a:cubicBezTo>
                    <a:lnTo>
                      <a:pt x="0" y="5"/>
                    </a:lnTo>
                    <a:lnTo>
                      <a:pt x="0" y="189598"/>
                    </a:lnTo>
                    <a:lnTo>
                      <a:pt x="59933" y="189598"/>
                    </a:lnTo>
                    <a:cubicBezTo>
                      <a:pt x="72597" y="189671"/>
                      <a:pt x="85141" y="187129"/>
                      <a:pt x="96779" y="182136"/>
                    </a:cubicBezTo>
                    <a:cubicBezTo>
                      <a:pt x="119504" y="172330"/>
                      <a:pt x="137554" y="154112"/>
                      <a:pt x="147151" y="131298"/>
                    </a:cubicBezTo>
                    <a:cubicBezTo>
                      <a:pt x="152101" y="119482"/>
                      <a:pt x="154638" y="106796"/>
                      <a:pt x="154613" y="93985"/>
                    </a:cubicBezTo>
                    <a:cubicBezTo>
                      <a:pt x="154637" y="81627"/>
                      <a:pt x="152096" y="69398"/>
                      <a:pt x="147151" y="58072"/>
                    </a:cubicBezTo>
                    <a:close/>
                    <a:moveTo>
                      <a:pt x="127795" y="120804"/>
                    </a:moveTo>
                    <a:cubicBezTo>
                      <a:pt x="124564" y="129909"/>
                      <a:pt x="119482" y="138246"/>
                      <a:pt x="112870" y="145290"/>
                    </a:cubicBezTo>
                    <a:cubicBezTo>
                      <a:pt x="105884" y="152835"/>
                      <a:pt x="97486" y="158936"/>
                      <a:pt x="88150" y="163246"/>
                    </a:cubicBezTo>
                    <a:cubicBezTo>
                      <a:pt x="77151" y="168137"/>
                      <a:pt x="65204" y="170526"/>
                      <a:pt x="53170" y="170243"/>
                    </a:cubicBezTo>
                    <a:lnTo>
                      <a:pt x="20988" y="170243"/>
                    </a:lnTo>
                    <a:lnTo>
                      <a:pt x="20988" y="19360"/>
                    </a:lnTo>
                    <a:lnTo>
                      <a:pt x="53637" y="19360"/>
                    </a:lnTo>
                    <a:cubicBezTo>
                      <a:pt x="65568" y="19119"/>
                      <a:pt x="77414" y="21425"/>
                      <a:pt x="88384" y="26123"/>
                    </a:cubicBezTo>
                    <a:cubicBezTo>
                      <a:pt x="97705" y="30355"/>
                      <a:pt x="106104" y="36377"/>
                      <a:pt x="113103" y="43847"/>
                    </a:cubicBezTo>
                    <a:cubicBezTo>
                      <a:pt x="119510" y="50914"/>
                      <a:pt x="124498" y="59148"/>
                      <a:pt x="127795" y="68100"/>
                    </a:cubicBezTo>
                    <a:cubicBezTo>
                      <a:pt x="130969" y="76364"/>
                      <a:pt x="132628" y="85133"/>
                      <a:pt x="132692" y="93985"/>
                    </a:cubicBezTo>
                    <a:cubicBezTo>
                      <a:pt x="132654" y="103144"/>
                      <a:pt x="130996" y="112223"/>
                      <a:pt x="127795" y="120804"/>
                    </a:cubicBezTo>
                    <a:close/>
                  </a:path>
                </a:pathLst>
              </a:custGeom>
              <a:solidFill>
                <a:srgbClr val="FFFFFF"/>
              </a:solidFill>
              <a:ln w="2327" cap="flat">
                <a:noFill/>
                <a:prstDash val="solid"/>
                <a:miter/>
              </a:ln>
            </p:spPr>
            <p:txBody>
              <a:bodyPr rtlCol="0" anchor="ctr"/>
              <a:lstStyle/>
              <a:p>
                <a:endParaRPr lang="en-US">
                  <a:latin typeface="Lucida Sans" panose="020B0602030504020204" pitchFamily="34" charset="0"/>
                </a:endParaRPr>
              </a:p>
            </p:txBody>
          </p:sp>
        </p:grpSp>
      </p:grpSp>
      <p:sp>
        <p:nvSpPr>
          <p:cNvPr id="29" name="Slide Number Placeholder 5">
            <a:extLst>
              <a:ext uri="{FF2B5EF4-FFF2-40B4-BE49-F238E27FC236}">
                <a16:creationId xmlns:a16="http://schemas.microsoft.com/office/drawing/2014/main" id="{6AAB777A-E817-4E46-AD09-C20F048A4EE0}"/>
              </a:ext>
            </a:extLst>
          </p:cNvPr>
          <p:cNvSpPr>
            <a:spLocks noGrp="1"/>
          </p:cNvSpPr>
          <p:nvPr>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0" y="594360"/>
            <a:ext cx="11155680" cy="685800"/>
          </a:xfrm>
        </p:spPr>
        <p:txBody>
          <a:bodyPr/>
          <a:lstStyle>
            <a:lvl1pPr>
              <a:defRPr>
                <a:latin typeface="Lucida Sans" panose="020B0602030504020204" pitchFamily="34" charset="0"/>
              </a:defRPr>
            </a:lvl1pPr>
          </a:lstStyle>
          <a:p>
            <a:r>
              <a:rPr lang="en-US"/>
              <a:t>Click to Edit Title</a:t>
            </a:r>
          </a:p>
        </p:txBody>
      </p:sp>
      <p:sp>
        <p:nvSpPr>
          <p:cNvPr id="40" name="Subtitle 2">
            <a:extLst>
              <a:ext uri="{FF2B5EF4-FFF2-40B4-BE49-F238E27FC236}">
                <a16:creationId xmlns:a16="http://schemas.microsoft.com/office/drawing/2014/main" id="{70CA5517-6C5A-4742-A8D7-8F27B8AFFDD3}"/>
              </a:ext>
            </a:extLst>
          </p:cNvPr>
          <p:cNvSpPr>
            <a:spLocks noGrp="1"/>
          </p:cNvSpPr>
          <p:nvPr>
            <p:ph type="subTitle" idx="19" hasCustomPrompt="1"/>
          </p:nvPr>
        </p:nvSpPr>
        <p:spPr>
          <a:xfrm>
            <a:off x="0" y="1417320"/>
            <a:ext cx="11155680" cy="387798"/>
          </a:xfrm>
          <a:prstGeom prst="rect">
            <a:avLst/>
          </a:prstGeom>
        </p:spPr>
        <p:txBody>
          <a:bodyPr lIns="585216" tIns="45720" bIns="0">
            <a:spAutoFit/>
          </a:bodyPr>
          <a:lstStyle>
            <a:lvl1pPr marL="0" indent="0" algn="l">
              <a:buNone/>
              <a:defRPr sz="2400" b="0" cap="none" spc="250" normalizeH="0" baseline="0">
                <a:solidFill>
                  <a:schemeClr val="bg2"/>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022E0567-F39C-40E2-A577-0A02BC908338}"/>
              </a:ext>
            </a:extLst>
          </p:cNvPr>
          <p:cNvSpPr>
            <a:spLocks noGrp="1"/>
          </p:cNvSpPr>
          <p:nvPr>
            <p:ph sz="quarter" idx="20"/>
          </p:nvPr>
        </p:nvSpPr>
        <p:spPr>
          <a:xfrm>
            <a:off x="457200" y="1920240"/>
            <a:ext cx="1069848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03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 Por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E008088-6ACA-4446-AC86-DB34E5ABA3EB}"/>
              </a:ext>
            </a:extLst>
          </p:cNvPr>
          <p:cNvSpPr/>
          <p:nvPr userDrawn="1"/>
        </p:nvSpPr>
        <p:spPr>
          <a:xfrm>
            <a:off x="0" y="0"/>
            <a:ext cx="12192000" cy="6858000"/>
          </a:xfrm>
          <a:prstGeom prst="rect">
            <a:avLst/>
          </a:prstGeom>
          <a:solidFill>
            <a:schemeClr val="tx2">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B673C9-84BE-4296-9C3F-EF9DFEDF8DDC}"/>
              </a:ext>
            </a:extLst>
          </p:cNvPr>
          <p:cNvSpPr/>
          <p:nvPr userDrawn="1"/>
        </p:nvSpPr>
        <p:spPr>
          <a:xfrm>
            <a:off x="-11429" y="0"/>
            <a:ext cx="12192000" cy="6858000"/>
          </a:xfrm>
          <a:prstGeom prst="rect">
            <a:avLst/>
          </a:prstGeom>
          <a:gradFill>
            <a:gsLst>
              <a:gs pos="0">
                <a:schemeClr val="accent2">
                  <a:alpha val="14000"/>
                </a:schemeClr>
              </a:gs>
              <a:gs pos="100000">
                <a:schemeClr val="accent6">
                  <a:alpha val="1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pic>
        <p:nvPicPr>
          <p:cNvPr id="5" name="Graphic 4">
            <a:extLst>
              <a:ext uri="{FF2B5EF4-FFF2-40B4-BE49-F238E27FC236}">
                <a16:creationId xmlns:a16="http://schemas.microsoft.com/office/drawing/2014/main" id="{0472934A-8C59-4F8C-8ED0-A5D7D2E471EF}"/>
              </a:ext>
            </a:extLst>
          </p:cNvPr>
          <p:cNvPicPr>
            <a:picLocks noChangeAspect="1"/>
          </p:cNvPicPr>
          <p:nvPr userDrawn="1"/>
        </p:nvPicPr>
        <p:blipFill rotWithShape="1">
          <a:blip r:embed="rId3" cstate="email">
            <a:alphaModFix amt="39000"/>
            <a:extLst>
              <a:ext uri="{28A0092B-C50C-407E-A947-70E740481C1C}">
                <a14:useLocalDpi xmlns:a14="http://schemas.microsoft.com/office/drawing/2010/main"/>
              </a:ext>
              <a:ext uri="{96DAC541-7B7A-43D3-8B79-37D633B846F1}">
                <asvg:svgBlip xmlns:asvg="http://schemas.microsoft.com/office/drawing/2016/SVG/main" r:embed="rId4"/>
              </a:ext>
            </a:extLst>
          </a:blip>
          <a:srcRect t="8999" r="13122"/>
          <a:stretch/>
        </p:blipFill>
        <p:spPr>
          <a:xfrm>
            <a:off x="2351031" y="-1"/>
            <a:ext cx="9867386" cy="6196075"/>
          </a:xfrm>
          <a:prstGeom prst="rect">
            <a:avLst/>
          </a:prstGeom>
        </p:spPr>
      </p:pic>
      <p:pic>
        <p:nvPicPr>
          <p:cNvPr id="6" name="Graphic 5">
            <a:extLst>
              <a:ext uri="{FF2B5EF4-FFF2-40B4-BE49-F238E27FC236}">
                <a16:creationId xmlns:a16="http://schemas.microsoft.com/office/drawing/2014/main" id="{A1BE043E-9035-41AD-8E0E-F5027EEBDFF8}"/>
              </a:ext>
            </a:extLst>
          </p:cNvPr>
          <p:cNvPicPr>
            <a:picLocks noChangeAspect="1"/>
          </p:cNvPicPr>
          <p:nvPr userDrawn="1"/>
        </p:nvPicPr>
        <p:blipFill rotWithShape="1">
          <a:blip r:embed="rId3" cstate="email">
            <a:alphaModFix amt="24000"/>
            <a:extLst>
              <a:ext uri="{28A0092B-C50C-407E-A947-70E740481C1C}">
                <a14:useLocalDpi xmlns:a14="http://schemas.microsoft.com/office/drawing/2010/main"/>
              </a:ext>
              <a:ext uri="{96DAC541-7B7A-43D3-8B79-37D633B846F1}">
                <asvg:svgBlip xmlns:asvg="http://schemas.microsoft.com/office/drawing/2016/SVG/main" r:embed="rId4"/>
              </a:ext>
            </a:extLst>
          </a:blip>
          <a:srcRect t="9765" r="11119"/>
          <a:stretch/>
        </p:blipFill>
        <p:spPr>
          <a:xfrm rot="10800000">
            <a:off x="11427" y="722543"/>
            <a:ext cx="10094875" cy="6143872"/>
          </a:xfrm>
          <a:prstGeom prst="rect">
            <a:avLst/>
          </a:prstGeom>
        </p:spPr>
      </p:pic>
      <p:sp>
        <p:nvSpPr>
          <p:cNvPr id="4" name="Text Placeholder 3">
            <a:extLst>
              <a:ext uri="{FF2B5EF4-FFF2-40B4-BE49-F238E27FC236}">
                <a16:creationId xmlns:a16="http://schemas.microsoft.com/office/drawing/2014/main" id="{F0C79E02-22CE-4591-9FA3-BFB5BF6946B4}"/>
              </a:ext>
            </a:extLst>
          </p:cNvPr>
          <p:cNvSpPr>
            <a:spLocks noGrp="1"/>
          </p:cNvSpPr>
          <p:nvPr userDrawn="1">
            <p:ph type="body" sz="quarter" idx="10" hasCustomPrompt="1"/>
          </p:nvPr>
        </p:nvSpPr>
        <p:spPr>
          <a:xfrm>
            <a:off x="6675120" y="5394960"/>
            <a:ext cx="5303520" cy="1188720"/>
          </a:xfrm>
          <a:prstGeom prst="rect">
            <a:avLst/>
          </a:prstGeom>
        </p:spPr>
        <p:txBody>
          <a:bodyPr anchor="b"/>
          <a:lstStyle>
            <a:lvl1pPr algn="r">
              <a:lnSpc>
                <a:spcPct val="100000"/>
              </a:lnSpc>
              <a:spcBef>
                <a:spcPts val="0"/>
              </a:spcBef>
              <a:spcAft>
                <a:spcPts val="0"/>
              </a:spcAft>
              <a:buNone/>
              <a:defRPr sz="2000">
                <a:solidFill>
                  <a:schemeClr val="bg2"/>
                </a:solidFill>
                <a:latin typeface="Lucida Sans" panose="020B0602030504020204" pitchFamily="34" charset="0"/>
              </a:defRPr>
            </a:lvl1pPr>
          </a:lstStyle>
          <a:p>
            <a:pPr lvl="0"/>
            <a:r>
              <a:rPr lang="en-US"/>
              <a:t>Presenter Name</a:t>
            </a:r>
          </a:p>
          <a:p>
            <a:pPr lvl="0"/>
            <a:r>
              <a:rPr lang="en-US"/>
              <a:t>Title</a:t>
            </a:r>
          </a:p>
          <a:p>
            <a:pPr lvl="0"/>
            <a:r>
              <a:rPr lang="en-US"/>
              <a:t>Contact Info</a:t>
            </a:r>
          </a:p>
        </p:txBody>
      </p:sp>
      <p:sp>
        <p:nvSpPr>
          <p:cNvPr id="17" name="Rectangle 16">
            <a:extLst>
              <a:ext uri="{FF2B5EF4-FFF2-40B4-BE49-F238E27FC236}">
                <a16:creationId xmlns:a16="http://schemas.microsoft.com/office/drawing/2014/main" id="{73E0D3A3-4119-4677-A140-EE51C740DEB2}"/>
              </a:ext>
            </a:extLst>
          </p:cNvPr>
          <p:cNvSpPr/>
          <p:nvPr userDrawn="1"/>
        </p:nvSpPr>
        <p:spPr>
          <a:xfrm>
            <a:off x="1948927" y="1573357"/>
            <a:ext cx="8294145" cy="3711287"/>
          </a:xfrm>
          <a:prstGeom prst="rect">
            <a:avLst/>
          </a:prstGeom>
          <a:solidFill>
            <a:schemeClr val="tx1">
              <a:alpha val="88000"/>
            </a:schemeClr>
          </a:solidFill>
          <a:ln w="1143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Lucida Sans" panose="020B0602030504020204" pitchFamily="34" charset="0"/>
            </a:endParaRPr>
          </a:p>
        </p:txBody>
      </p:sp>
      <p:sp>
        <p:nvSpPr>
          <p:cNvPr id="19" name="Rectangle 18">
            <a:extLst>
              <a:ext uri="{FF2B5EF4-FFF2-40B4-BE49-F238E27FC236}">
                <a16:creationId xmlns:a16="http://schemas.microsoft.com/office/drawing/2014/main" id="{BFC0EA78-D16F-4643-8105-E2C90054B3A2}"/>
              </a:ext>
            </a:extLst>
          </p:cNvPr>
          <p:cNvSpPr/>
          <p:nvPr userDrawn="1"/>
        </p:nvSpPr>
        <p:spPr>
          <a:xfrm>
            <a:off x="2087336" y="1717562"/>
            <a:ext cx="8017329" cy="3422877"/>
          </a:xfrm>
          <a:prstGeom prst="rect">
            <a:avLst/>
          </a:prstGeom>
          <a:noFill/>
          <a:ln>
            <a:gradFill>
              <a:gsLst>
                <a:gs pos="0">
                  <a:schemeClr val="accent2"/>
                </a:gs>
                <a:gs pos="100000">
                  <a:schemeClr val="accent6"/>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ucida Sans" panose="020B0602030504020204" pitchFamily="34" charset="0"/>
            </a:endParaRPr>
          </a:p>
        </p:txBody>
      </p:sp>
      <p:sp>
        <p:nvSpPr>
          <p:cNvPr id="20" name="Text Placeholder 16">
            <a:extLst>
              <a:ext uri="{FF2B5EF4-FFF2-40B4-BE49-F238E27FC236}">
                <a16:creationId xmlns:a16="http://schemas.microsoft.com/office/drawing/2014/main" id="{F61BC763-8885-47A5-8EEE-99BA1C22C273}"/>
              </a:ext>
            </a:extLst>
          </p:cNvPr>
          <p:cNvSpPr>
            <a:spLocks noGrp="1"/>
          </p:cNvSpPr>
          <p:nvPr>
            <p:ph type="body" sz="quarter" idx="11" hasCustomPrompt="1"/>
          </p:nvPr>
        </p:nvSpPr>
        <p:spPr>
          <a:xfrm>
            <a:off x="2087334" y="1717561"/>
            <a:ext cx="8040189" cy="3422877"/>
          </a:xfrm>
          <a:prstGeom prst="rect">
            <a:avLst/>
          </a:prstGeom>
        </p:spPr>
        <p:txBody>
          <a:bodyPr lIns="91440" tIns="45720" rIns="91440" anchor="ctr">
            <a:normAutofit/>
          </a:bodyPr>
          <a:lstStyle>
            <a:lvl1pPr algn="ctr">
              <a:lnSpc>
                <a:spcPct val="100000"/>
              </a:lnSpc>
              <a:spcBef>
                <a:spcPts val="600"/>
              </a:spcBef>
              <a:spcAft>
                <a:spcPts val="0"/>
              </a:spcAft>
              <a:buNone/>
              <a:defRPr sz="4800">
                <a:gradFill>
                  <a:gsLst>
                    <a:gs pos="0">
                      <a:srgbClr val="2CBCB6"/>
                    </a:gs>
                    <a:gs pos="100000">
                      <a:srgbClr val="7AB042"/>
                    </a:gs>
                  </a:gsLst>
                  <a:lin ang="0" scaled="0"/>
                </a:gradFill>
                <a:latin typeface="Lucida Sans" panose="020B0602030504020204" pitchFamily="34" charset="0"/>
              </a:defRPr>
            </a:lvl1pPr>
          </a:lstStyle>
          <a:p>
            <a:pPr lvl="0"/>
            <a:r>
              <a:rPr lang="en-US"/>
              <a:t>Thank You</a:t>
            </a:r>
          </a:p>
        </p:txBody>
      </p:sp>
      <p:sp>
        <p:nvSpPr>
          <p:cNvPr id="21" name="Rectangle 20">
            <a:extLst>
              <a:ext uri="{FF2B5EF4-FFF2-40B4-BE49-F238E27FC236}">
                <a16:creationId xmlns:a16="http://schemas.microsoft.com/office/drawing/2014/main" id="{769503F0-976A-489A-B10F-6305917F8307}"/>
              </a:ext>
            </a:extLst>
          </p:cNvPr>
          <p:cNvSpPr/>
          <p:nvPr userDrawn="1"/>
        </p:nvSpPr>
        <p:spPr>
          <a:xfrm>
            <a:off x="2098763" y="1717561"/>
            <a:ext cx="8017329" cy="3422877"/>
          </a:xfrm>
          <a:prstGeom prst="rect">
            <a:avLst/>
          </a:prstGeom>
          <a:noFill/>
          <a:ln w="12700" cap="flat" cmpd="sng" algn="ctr">
            <a:gradFill>
              <a:gsLst>
                <a:gs pos="0">
                  <a:srgbClr val="2CBCB6"/>
                </a:gs>
                <a:gs pos="100000">
                  <a:srgbClr val="7AB042"/>
                </a:gs>
              </a:gsLst>
              <a:lin ang="2700000" scaled="0"/>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accent2"/>
              </a:solidFill>
              <a:effectLst/>
              <a:uLnTx/>
              <a:uFillTx/>
              <a:latin typeface="Lucida Sans"/>
              <a:ea typeface="+mn-ea"/>
              <a:cs typeface="+mn-cs"/>
            </a:endParaRPr>
          </a:p>
        </p:txBody>
      </p:sp>
      <p:pic>
        <p:nvPicPr>
          <p:cNvPr id="2" name="Graphic 1">
            <a:extLst>
              <a:ext uri="{FF2B5EF4-FFF2-40B4-BE49-F238E27FC236}">
                <a16:creationId xmlns:a16="http://schemas.microsoft.com/office/drawing/2014/main" id="{7EBA3249-F3F7-D43A-5092-C133B4EE8FB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895" y="5767745"/>
            <a:ext cx="2866159" cy="1043411"/>
          </a:xfrm>
          <a:prstGeom prst="rect">
            <a:avLst/>
          </a:prstGeom>
        </p:spPr>
      </p:pic>
    </p:spTree>
    <p:extLst>
      <p:ext uri="{BB962C8B-B14F-4D97-AF65-F5344CB8AC3E}">
        <p14:creationId xmlns:p14="http://schemas.microsoft.com/office/powerpoint/2010/main" val="11830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 Electric">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AE008088-6ACA-4446-AC86-DB34E5ABA3EB}"/>
              </a:ext>
            </a:extLst>
          </p:cNvPr>
          <p:cNvSpPr/>
          <p:nvPr userDrawn="1"/>
        </p:nvSpPr>
        <p:spPr>
          <a:xfrm>
            <a:off x="0" y="0"/>
            <a:ext cx="12192000" cy="6858000"/>
          </a:xfrm>
          <a:prstGeom prst="rect">
            <a:avLst/>
          </a:prstGeom>
          <a:solidFill>
            <a:schemeClr val="tx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A1BE043E-9035-41AD-8E0E-F5027EEBDFF8}"/>
              </a:ext>
            </a:extLst>
          </p:cNvPr>
          <p:cNvPicPr>
            <a:picLocks noChangeAspect="1"/>
          </p:cNvPicPr>
          <p:nvPr userDrawn="1"/>
        </p:nvPicPr>
        <p:blipFill rotWithShape="1">
          <a:blip r:embed="rId3" cstate="email">
            <a:alphaModFix amt="24000"/>
            <a:extLst>
              <a:ext uri="{28A0092B-C50C-407E-A947-70E740481C1C}">
                <a14:useLocalDpi xmlns:a14="http://schemas.microsoft.com/office/drawing/2010/main"/>
              </a:ext>
              <a:ext uri="{96DAC541-7B7A-43D3-8B79-37D633B846F1}">
                <asvg:svgBlip xmlns:asvg="http://schemas.microsoft.com/office/drawing/2016/SVG/main" r:embed="rId4"/>
              </a:ext>
            </a:extLst>
          </a:blip>
          <a:srcRect t="9765" r="11119"/>
          <a:stretch/>
        </p:blipFill>
        <p:spPr>
          <a:xfrm rot="10800000">
            <a:off x="11427" y="722543"/>
            <a:ext cx="10094875" cy="6143872"/>
          </a:xfrm>
          <a:prstGeom prst="rect">
            <a:avLst/>
          </a:prstGeom>
        </p:spPr>
      </p:pic>
      <p:sp>
        <p:nvSpPr>
          <p:cNvPr id="3" name="Rectangle 2">
            <a:extLst>
              <a:ext uri="{FF2B5EF4-FFF2-40B4-BE49-F238E27FC236}">
                <a16:creationId xmlns:a16="http://schemas.microsoft.com/office/drawing/2014/main" id="{1869440A-93FF-8CCF-CFD6-8A5EEAC6B83B}"/>
              </a:ext>
            </a:extLst>
          </p:cNvPr>
          <p:cNvSpPr/>
          <p:nvPr userDrawn="1"/>
        </p:nvSpPr>
        <p:spPr>
          <a:xfrm>
            <a:off x="-1" y="-5812"/>
            <a:ext cx="12180573" cy="6858000"/>
          </a:xfrm>
          <a:prstGeom prst="rect">
            <a:avLst/>
          </a:prstGeom>
          <a:gradFill>
            <a:gsLst>
              <a:gs pos="0">
                <a:schemeClr val="accent2">
                  <a:alpha val="73000"/>
                </a:schemeClr>
              </a:gs>
              <a:gs pos="100000">
                <a:schemeClr val="accent2">
                  <a:alpha val="49820"/>
                </a:schemeClr>
              </a:gs>
            </a:gsLst>
            <a:lin ang="0" scaled="0"/>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69371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rk_Title Subtitle and Content">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6AAB777A-E817-4E46-AD09-C20F048A4EE0}"/>
              </a:ext>
            </a:extLst>
          </p:cNvPr>
          <p:cNvSpPr>
            <a:spLocks noGrp="1"/>
          </p:cNvSpPr>
          <p:nvPr userDrawn="1">
            <p:ph type="sldNum" sz="quarter" idx="4"/>
          </p:nvPr>
        </p:nvSpPr>
        <p:spPr>
          <a:xfrm>
            <a:off x="11475720" y="6400800"/>
            <a:ext cx="548640" cy="277824"/>
          </a:xfrm>
          <a:prstGeom prst="rect">
            <a:avLst/>
          </a:prstGeom>
          <a:noFill/>
        </p:spPr>
        <p:txBody>
          <a:bodyPr vert="horz" lIns="91440" tIns="45720" rIns="91440" bIns="45720" rtlCol="0" anchor="b"/>
          <a:lstStyle>
            <a:lvl1pPr algn="r">
              <a:defRPr sz="1200">
                <a:gradFill>
                  <a:gsLst>
                    <a:gs pos="0">
                      <a:srgbClr val="2CBCB6"/>
                    </a:gs>
                    <a:gs pos="96000">
                      <a:srgbClr val="7AB042"/>
                    </a:gs>
                  </a:gsLst>
                  <a:lin ang="0" scaled="0"/>
                </a:gradFill>
                <a:latin typeface="Lucida Sans" panose="020B0602030504020204" pitchFamily="34" charset="0"/>
              </a:defRPr>
            </a:lvl1pPr>
          </a:lstStyle>
          <a:p>
            <a:fld id="{80F0DB5E-3B2E-49B2-BA77-05E2E24E8AAD}" type="slidenum">
              <a:rPr lang="en-US" smtClean="0"/>
              <a:pPr/>
              <a:t>‹#›</a:t>
            </a:fld>
            <a:endParaRPr lang="en-US">
              <a:gradFill>
                <a:gsLst>
                  <a:gs pos="0">
                    <a:srgbClr val="2CBCB6"/>
                  </a:gs>
                  <a:gs pos="96000">
                    <a:srgbClr val="7AB042"/>
                  </a:gs>
                </a:gsLst>
                <a:lin ang="0" scaled="0"/>
              </a:gradFill>
            </a:endParaRPr>
          </a:p>
        </p:txBody>
      </p:sp>
      <p:sp>
        <p:nvSpPr>
          <p:cNvPr id="38" name="Title 1">
            <a:extLst>
              <a:ext uri="{FF2B5EF4-FFF2-40B4-BE49-F238E27FC236}">
                <a16:creationId xmlns:a16="http://schemas.microsoft.com/office/drawing/2014/main" id="{E85E148F-8F30-4CE2-9055-114DB62578CD}"/>
              </a:ext>
            </a:extLst>
          </p:cNvPr>
          <p:cNvSpPr>
            <a:spLocks noGrp="1"/>
          </p:cNvSpPr>
          <p:nvPr userDrawn="1">
            <p:ph type="title" hasCustomPrompt="1"/>
          </p:nvPr>
        </p:nvSpPr>
        <p:spPr>
          <a:xfrm>
            <a:off x="0" y="594360"/>
            <a:ext cx="11155680" cy="685800"/>
          </a:xfrm>
        </p:spPr>
        <p:txBody>
          <a:bodyPr>
            <a:spAutoFit/>
          </a:bodyPr>
          <a:lstStyle>
            <a:lvl1pPr>
              <a:defRPr baseline="0">
                <a:latin typeface="Lucida Sans" panose="020B0602030504020204" pitchFamily="34" charset="0"/>
              </a:defRPr>
            </a:lvl1pPr>
          </a:lstStyle>
          <a:p>
            <a:r>
              <a:rPr lang="en-US"/>
              <a:t>Click to Edit Title</a:t>
            </a:r>
          </a:p>
        </p:txBody>
      </p:sp>
      <p:sp>
        <p:nvSpPr>
          <p:cNvPr id="40" name="Subtitle 2">
            <a:extLst>
              <a:ext uri="{FF2B5EF4-FFF2-40B4-BE49-F238E27FC236}">
                <a16:creationId xmlns:a16="http://schemas.microsoft.com/office/drawing/2014/main" id="{70CA5517-6C5A-4742-A8D7-8F27B8AFFDD3}"/>
              </a:ext>
            </a:extLst>
          </p:cNvPr>
          <p:cNvSpPr>
            <a:spLocks noGrp="1"/>
          </p:cNvSpPr>
          <p:nvPr userDrawn="1">
            <p:ph type="subTitle" idx="19" hasCustomPrompt="1"/>
          </p:nvPr>
        </p:nvSpPr>
        <p:spPr>
          <a:xfrm>
            <a:off x="0" y="1417320"/>
            <a:ext cx="11155680" cy="387798"/>
          </a:xfrm>
          <a:prstGeom prst="rect">
            <a:avLst/>
          </a:prstGeom>
        </p:spPr>
        <p:txBody>
          <a:bodyPr lIns="585216" tIns="45720" bIns="0">
            <a:spAutoFit/>
          </a:bodyPr>
          <a:lstStyle>
            <a:lvl1pPr marL="0" indent="0" algn="l">
              <a:buNone/>
              <a:defRPr sz="2400" b="0" cap="none" spc="0" normalizeH="0" baseline="0">
                <a:solidFill>
                  <a:schemeClr val="bg2"/>
                </a:solidFill>
                <a:latin typeface="Lucida Sans" panose="020B0602030504020204" pitchFamily="34" charset="0"/>
                <a:cs typeface="Dubai Light" panose="020B0303030403030204" pitchFamily="34"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3" name="Content Placeholder 2">
            <a:extLst>
              <a:ext uri="{FF2B5EF4-FFF2-40B4-BE49-F238E27FC236}">
                <a16:creationId xmlns:a16="http://schemas.microsoft.com/office/drawing/2014/main" id="{022E0567-F39C-40E2-A577-0A02BC908338}"/>
              </a:ext>
            </a:extLst>
          </p:cNvPr>
          <p:cNvSpPr>
            <a:spLocks noGrp="1"/>
          </p:cNvSpPr>
          <p:nvPr userDrawn="1">
            <p:ph sz="quarter" idx="20"/>
          </p:nvPr>
        </p:nvSpPr>
        <p:spPr>
          <a:xfrm>
            <a:off x="457200" y="1920240"/>
            <a:ext cx="10698480" cy="4297680"/>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772C8372-9A2D-78AE-1DB8-2DB066DAC2BF}"/>
              </a:ext>
            </a:extLst>
          </p:cNvPr>
          <p:cNvGrpSpPr/>
          <p:nvPr userDrawn="1"/>
        </p:nvGrpSpPr>
        <p:grpSpPr>
          <a:xfrm>
            <a:off x="110840" y="6288318"/>
            <a:ext cx="11364880" cy="480828"/>
            <a:chOff x="110840" y="6288318"/>
            <a:chExt cx="11364880" cy="480828"/>
          </a:xfrm>
        </p:grpSpPr>
        <p:cxnSp>
          <p:nvCxnSpPr>
            <p:cNvPr id="19" name="Straight Connector 18">
              <a:extLst>
                <a:ext uri="{FF2B5EF4-FFF2-40B4-BE49-F238E27FC236}">
                  <a16:creationId xmlns:a16="http://schemas.microsoft.com/office/drawing/2014/main" id="{CA823681-611E-45A4-A082-6D3D2C9EAC74}"/>
                </a:ext>
              </a:extLst>
            </p:cNvPr>
            <p:cNvCxnSpPr>
              <a:cxnSpLocks/>
              <a:endCxn id="29" idx="1"/>
            </p:cNvCxnSpPr>
            <p:nvPr userDrawn="1"/>
          </p:nvCxnSpPr>
          <p:spPr>
            <a:xfrm flipV="1">
              <a:off x="1377168" y="6539712"/>
              <a:ext cx="10098552" cy="798"/>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95CF34FC-84FD-541F-AA33-518A02D987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40" y="6288318"/>
              <a:ext cx="1320796" cy="480828"/>
            </a:xfrm>
            <a:prstGeom prst="rect">
              <a:avLst/>
            </a:prstGeom>
          </p:spPr>
        </p:pic>
      </p:grpSp>
    </p:spTree>
    <p:extLst>
      <p:ext uri="{BB962C8B-B14F-4D97-AF65-F5344CB8AC3E}">
        <p14:creationId xmlns:p14="http://schemas.microsoft.com/office/powerpoint/2010/main" val="2731645454"/>
      </p:ext>
    </p:extLst>
  </p:cSld>
  <p:clrMapOvr>
    <a:masterClrMapping/>
  </p:clrMapOvr>
  <p:extLst>
    <p:ext uri="{DCECCB84-F9BA-43D5-87BE-67443E8EF086}">
      <p15:sldGuideLst xmlns:p15="http://schemas.microsoft.com/office/powerpoint/2012/main">
        <p15:guide id="1" pos="7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rk_Title Only No Gradient Title">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0" y="594360"/>
            <a:ext cx="11155680" cy="685800"/>
          </a:xfrm>
          <a:noFill/>
        </p:spPr>
        <p:txBody>
          <a:bodyPr>
            <a:spAutoFit/>
          </a:bodyPr>
          <a:lstStyle>
            <a:lvl1pPr>
              <a:defRPr baseline="0">
                <a:solidFill>
                  <a:schemeClr val="accent6"/>
                </a:solidFill>
                <a:latin typeface="Lucida Sans" panose="020B0602030504020204" pitchFamily="34" charset="0"/>
              </a:defRPr>
            </a:lvl1pPr>
          </a:lstStyle>
          <a:p>
            <a:r>
              <a:rPr lang="en-US"/>
              <a:t>Click to Edit Title</a:t>
            </a:r>
          </a:p>
        </p:txBody>
      </p:sp>
    </p:spTree>
    <p:extLst>
      <p:ext uri="{BB962C8B-B14F-4D97-AF65-F5344CB8AC3E}">
        <p14:creationId xmlns:p14="http://schemas.microsoft.com/office/powerpoint/2010/main" val="354256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descr="A black surface with white specks&#10;&#10;AI-generated content may be incorrect.">
            <a:extLst>
              <a:ext uri="{FF2B5EF4-FFF2-40B4-BE49-F238E27FC236}">
                <a16:creationId xmlns:a16="http://schemas.microsoft.com/office/drawing/2014/main" id="{973D2F23-243A-3012-0DF2-E78B04F4DC2A}"/>
              </a:ext>
            </a:extLst>
          </p:cNvPr>
          <p:cNvPicPr>
            <a:picLocks noChangeAspect="1"/>
          </p:cNvPicPr>
          <p:nvPr userDrawn="1"/>
        </p:nvPicPr>
        <p:blipFill>
          <a:blip r:embed="rId2"/>
          <a:stretch>
            <a:fillRect/>
          </a:stretch>
        </p:blipFill>
        <p:spPr>
          <a:xfrm>
            <a:off x="0" y="12560"/>
            <a:ext cx="12192000" cy="6845440"/>
          </a:xfrm>
          <a:prstGeom prst="rect">
            <a:avLst/>
          </a:prstGeom>
        </p:spPr>
      </p:pic>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535577" y="-182882"/>
            <a:ext cx="9162731" cy="1280160"/>
          </a:xfrm>
          <a:noFill/>
        </p:spPr>
        <p:txBody>
          <a:bodyPr lIns="0">
            <a:noAutofit/>
          </a:bodyPr>
          <a:lstStyle>
            <a:lvl1pPr>
              <a:defRPr sz="3200" b="0" spc="0">
                <a:solidFill>
                  <a:schemeClr val="accent1"/>
                </a:solidFill>
                <a:latin typeface="Lucida Sans" panose="020B0602030504020204" pitchFamily="34" charset="0"/>
              </a:defRPr>
            </a:lvl1pPr>
          </a:lstStyle>
          <a:p>
            <a:r>
              <a:rPr lang="en-US"/>
              <a:t>CLICK TO EDIT TITLE</a:t>
            </a:r>
          </a:p>
        </p:txBody>
      </p:sp>
      <p:sp>
        <p:nvSpPr>
          <p:cNvPr id="4" name="Text Placeholder 3">
            <a:extLst>
              <a:ext uri="{FF2B5EF4-FFF2-40B4-BE49-F238E27FC236}">
                <a16:creationId xmlns:a16="http://schemas.microsoft.com/office/drawing/2014/main" id="{5F1D2959-E234-7C76-73FC-CA81421CC51D}"/>
              </a:ext>
            </a:extLst>
          </p:cNvPr>
          <p:cNvSpPr>
            <a:spLocks noGrp="1"/>
          </p:cNvSpPr>
          <p:nvPr>
            <p:ph type="body" sz="quarter" idx="10" hasCustomPrompt="1"/>
          </p:nvPr>
        </p:nvSpPr>
        <p:spPr>
          <a:xfrm>
            <a:off x="535577" y="1057546"/>
            <a:ext cx="9183735" cy="431619"/>
          </a:xfrm>
        </p:spPr>
        <p:txBody>
          <a:bodyPr lIns="0">
            <a:noAutofit/>
          </a:bodyPr>
          <a:lstStyle>
            <a:lvl1pPr marL="0" indent="0">
              <a:buNone/>
              <a:defRPr sz="1800"/>
            </a:lvl1pPr>
            <a:lvl2pPr marL="457200" indent="0">
              <a:buNone/>
              <a:defRPr/>
            </a:lvl2pPr>
            <a:lvl3pPr marL="1089025" indent="0">
              <a:buNone/>
              <a:defRPr/>
            </a:lvl3pPr>
            <a:lvl4pPr marL="1485900" indent="0">
              <a:buNone/>
              <a:defRPr/>
            </a:lvl4pPr>
            <a:lvl5pPr marL="1943100" indent="0">
              <a:buNone/>
              <a:defRPr/>
            </a:lvl5pPr>
          </a:lstStyle>
          <a:p>
            <a:pPr lvl="0"/>
            <a:r>
              <a:rPr lang="en-US"/>
              <a:t>CLICK TO EDIT MASTER TEXT STYLES</a:t>
            </a:r>
          </a:p>
        </p:txBody>
      </p:sp>
      <p:cxnSp>
        <p:nvCxnSpPr>
          <p:cNvPr id="2" name="Straight Connector 1">
            <a:extLst>
              <a:ext uri="{FF2B5EF4-FFF2-40B4-BE49-F238E27FC236}">
                <a16:creationId xmlns:a16="http://schemas.microsoft.com/office/drawing/2014/main" id="{F7C62440-0284-5DA4-1574-6F7B4E7B63F3}"/>
              </a:ext>
            </a:extLst>
          </p:cNvPr>
          <p:cNvCxnSpPr>
            <a:cxnSpLocks/>
          </p:cNvCxnSpPr>
          <p:nvPr userDrawn="1"/>
        </p:nvCxnSpPr>
        <p:spPr>
          <a:xfrm>
            <a:off x="1721706" y="6539712"/>
            <a:ext cx="9754014" cy="0"/>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7C4F42E6-1E31-F7CE-4965-FE45650E64D0}"/>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8727" y="6263640"/>
            <a:ext cx="1392979" cy="507107"/>
          </a:xfrm>
          <a:prstGeom prst="rect">
            <a:avLst/>
          </a:prstGeom>
        </p:spPr>
      </p:pic>
      <p:pic>
        <p:nvPicPr>
          <p:cNvPr id="6" name="Picture 5">
            <a:extLst>
              <a:ext uri="{FF2B5EF4-FFF2-40B4-BE49-F238E27FC236}">
                <a16:creationId xmlns:a16="http://schemas.microsoft.com/office/drawing/2014/main" id="{DF1ADA77-D097-4872-B32F-A79DBC94DC8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65948" y="179376"/>
            <a:ext cx="2158412" cy="1744634"/>
          </a:xfrm>
          <a:prstGeom prst="rect">
            <a:avLst/>
          </a:prstGeom>
          <a:effectLst>
            <a:outerShdw blurRad="393700" dist="38100" dir="8100000" algn="tr" rotWithShape="0">
              <a:prstClr val="black"/>
            </a:outerShdw>
          </a:effectLst>
        </p:spPr>
      </p:pic>
      <p:sp>
        <p:nvSpPr>
          <p:cNvPr id="7" name="Slide Number Placeholder 5">
            <a:extLst>
              <a:ext uri="{FF2B5EF4-FFF2-40B4-BE49-F238E27FC236}">
                <a16:creationId xmlns:a16="http://schemas.microsoft.com/office/drawing/2014/main" id="{15CD5524-3248-9CF7-B19A-32AC98733804}"/>
              </a:ext>
            </a:extLst>
          </p:cNvPr>
          <p:cNvSpPr txBox="1">
            <a:spLocks/>
          </p:cNvSpPr>
          <p:nvPr userDrawn="1"/>
        </p:nvSpPr>
        <p:spPr>
          <a:xfrm>
            <a:off x="11475720" y="6400800"/>
            <a:ext cx="548640" cy="277824"/>
          </a:xfrm>
          <a:prstGeom prst="rect">
            <a:avLst/>
          </a:prstGeom>
          <a:noFill/>
        </p:spPr>
        <p:txBody>
          <a:bodyPr vert="horz" lIns="91440" tIns="45720" rIns="91440" bIns="45720" rtlCol="0" anchor="b"/>
          <a:lstStyle>
            <a:defPPr>
              <a:defRPr lang="en-US"/>
            </a:defPPr>
            <a:lvl1pPr marL="0" algn="r" defTabSz="914400" rtl="0" eaLnBrk="1" latinLnBrk="0" hangingPunct="1">
              <a:defRPr sz="1200" kern="1200">
                <a:gradFill>
                  <a:gsLst>
                    <a:gs pos="0">
                      <a:srgbClr val="2CBCB6"/>
                    </a:gs>
                    <a:gs pos="96000">
                      <a:srgbClr val="7AB042"/>
                    </a:gs>
                  </a:gsLst>
                  <a:lin ang="0" scaled="0"/>
                </a:gradFill>
                <a:latin typeface="Lucida Sans" panose="020B0602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0DB5E-3B2E-49B2-BA77-05E2E24E8AAD}" type="slidenum">
              <a:rPr lang="en-US" smtClean="0"/>
              <a:pPr/>
              <a:t>‹#›</a:t>
            </a:fld>
            <a:endParaRPr lang="en-US"/>
          </a:p>
        </p:txBody>
      </p:sp>
    </p:spTree>
    <p:extLst>
      <p:ext uri="{BB962C8B-B14F-4D97-AF65-F5344CB8AC3E}">
        <p14:creationId xmlns:p14="http://schemas.microsoft.com/office/powerpoint/2010/main" val="28028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A black surface with white specks&#10;&#10;AI-generated content may be incorrect.">
            <a:extLst>
              <a:ext uri="{FF2B5EF4-FFF2-40B4-BE49-F238E27FC236}">
                <a16:creationId xmlns:a16="http://schemas.microsoft.com/office/drawing/2014/main" id="{9056D0E8-61BD-FD33-79A9-92E759CDA603}"/>
              </a:ext>
            </a:extLst>
          </p:cNvPr>
          <p:cNvPicPr>
            <a:picLocks noChangeAspect="1"/>
          </p:cNvPicPr>
          <p:nvPr userDrawn="1"/>
        </p:nvPicPr>
        <p:blipFill>
          <a:blip r:embed="rId2"/>
          <a:stretch>
            <a:fillRect/>
          </a:stretch>
        </p:blipFill>
        <p:spPr>
          <a:xfrm>
            <a:off x="0" y="12560"/>
            <a:ext cx="12192000" cy="6845440"/>
          </a:xfrm>
          <a:prstGeom prst="rect">
            <a:avLst/>
          </a:prstGeom>
        </p:spPr>
      </p:pic>
      <p:sp>
        <p:nvSpPr>
          <p:cNvPr id="38" name="Title 1">
            <a:extLst>
              <a:ext uri="{FF2B5EF4-FFF2-40B4-BE49-F238E27FC236}">
                <a16:creationId xmlns:a16="http://schemas.microsoft.com/office/drawing/2014/main" id="{E85E148F-8F30-4CE2-9055-114DB62578CD}"/>
              </a:ext>
            </a:extLst>
          </p:cNvPr>
          <p:cNvSpPr>
            <a:spLocks noGrp="1"/>
          </p:cNvSpPr>
          <p:nvPr>
            <p:ph type="title" hasCustomPrompt="1"/>
          </p:nvPr>
        </p:nvSpPr>
        <p:spPr>
          <a:xfrm>
            <a:off x="535577" y="-182882"/>
            <a:ext cx="9126583" cy="1280160"/>
          </a:xfrm>
          <a:noFill/>
        </p:spPr>
        <p:txBody>
          <a:bodyPr lIns="0">
            <a:noAutofit/>
          </a:bodyPr>
          <a:lstStyle>
            <a:lvl1pPr>
              <a:defRPr sz="3200" b="0" spc="0">
                <a:solidFill>
                  <a:schemeClr val="accent1"/>
                </a:solidFill>
                <a:latin typeface="Lucida Sans" panose="020B0602030504020204" pitchFamily="34" charset="0"/>
              </a:defRPr>
            </a:lvl1pPr>
          </a:lstStyle>
          <a:p>
            <a:r>
              <a:rPr lang="en-US"/>
              <a:t>CLICK TO EDIT TITLE</a:t>
            </a:r>
          </a:p>
        </p:txBody>
      </p:sp>
      <p:cxnSp>
        <p:nvCxnSpPr>
          <p:cNvPr id="2" name="Straight Connector 1">
            <a:extLst>
              <a:ext uri="{FF2B5EF4-FFF2-40B4-BE49-F238E27FC236}">
                <a16:creationId xmlns:a16="http://schemas.microsoft.com/office/drawing/2014/main" id="{B41FDDD2-E609-EC13-F13D-2D16E17D55BE}"/>
              </a:ext>
            </a:extLst>
          </p:cNvPr>
          <p:cNvCxnSpPr>
            <a:cxnSpLocks/>
          </p:cNvCxnSpPr>
          <p:nvPr userDrawn="1"/>
        </p:nvCxnSpPr>
        <p:spPr>
          <a:xfrm>
            <a:off x="1721706" y="6539712"/>
            <a:ext cx="9754014" cy="0"/>
          </a:xfrm>
          <a:prstGeom prst="line">
            <a:avLst/>
          </a:prstGeom>
          <a:ln w="12700">
            <a:gradFill>
              <a:gsLst>
                <a:gs pos="0">
                  <a:srgbClr val="2CBCB6"/>
                </a:gs>
                <a:gs pos="96000">
                  <a:srgbClr val="7AB042"/>
                </a:gs>
              </a:gsLst>
              <a:lin ang="0" scaled="0"/>
            </a:gra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B3126E4D-84CA-A87E-61BF-90598EAE157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8727" y="6263640"/>
            <a:ext cx="1392979" cy="507107"/>
          </a:xfrm>
          <a:prstGeom prst="rect">
            <a:avLst/>
          </a:prstGeom>
        </p:spPr>
      </p:pic>
      <p:pic>
        <p:nvPicPr>
          <p:cNvPr id="5" name="Picture 4">
            <a:extLst>
              <a:ext uri="{FF2B5EF4-FFF2-40B4-BE49-F238E27FC236}">
                <a16:creationId xmlns:a16="http://schemas.microsoft.com/office/drawing/2014/main" id="{84074CC6-35B0-8573-58AD-73770855D26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9865948" y="179376"/>
            <a:ext cx="2158412" cy="1744634"/>
          </a:xfrm>
          <a:prstGeom prst="rect">
            <a:avLst/>
          </a:prstGeom>
          <a:effectLst>
            <a:outerShdw blurRad="393700" dist="38100" dir="8100000" algn="tr" rotWithShape="0">
              <a:prstClr val="black"/>
            </a:outerShdw>
          </a:effectLst>
        </p:spPr>
      </p:pic>
      <p:sp>
        <p:nvSpPr>
          <p:cNvPr id="6" name="Slide Number Placeholder 5">
            <a:extLst>
              <a:ext uri="{FF2B5EF4-FFF2-40B4-BE49-F238E27FC236}">
                <a16:creationId xmlns:a16="http://schemas.microsoft.com/office/drawing/2014/main" id="{7576E8CB-C057-ADBD-F60C-DDBBB0079FF0}"/>
              </a:ext>
            </a:extLst>
          </p:cNvPr>
          <p:cNvSpPr txBox="1">
            <a:spLocks/>
          </p:cNvSpPr>
          <p:nvPr userDrawn="1"/>
        </p:nvSpPr>
        <p:spPr>
          <a:xfrm>
            <a:off x="11475720" y="6400800"/>
            <a:ext cx="548640" cy="277824"/>
          </a:xfrm>
          <a:prstGeom prst="rect">
            <a:avLst/>
          </a:prstGeom>
          <a:noFill/>
        </p:spPr>
        <p:txBody>
          <a:bodyPr vert="horz" lIns="91440" tIns="45720" rIns="91440" bIns="45720" rtlCol="0" anchor="b"/>
          <a:lstStyle>
            <a:defPPr>
              <a:defRPr lang="en-US"/>
            </a:defPPr>
            <a:lvl1pPr marL="0" algn="r" defTabSz="914400" rtl="0" eaLnBrk="1" latinLnBrk="0" hangingPunct="1">
              <a:defRPr sz="1200" kern="1200">
                <a:gradFill>
                  <a:gsLst>
                    <a:gs pos="0">
                      <a:srgbClr val="2CBCB6"/>
                    </a:gs>
                    <a:gs pos="96000">
                      <a:srgbClr val="7AB042"/>
                    </a:gs>
                  </a:gsLst>
                  <a:lin ang="0" scaled="0"/>
                </a:gradFill>
                <a:latin typeface="Lucida Sans" panose="020B0602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F0DB5E-3B2E-49B2-BA77-05E2E24E8AAD}" type="slidenum">
              <a:rPr lang="en-US" smtClean="0"/>
              <a:pPr/>
              <a:t>‹#›</a:t>
            </a:fld>
            <a:endParaRPr lang="en-US"/>
          </a:p>
        </p:txBody>
      </p:sp>
    </p:spTree>
    <p:extLst>
      <p:ext uri="{BB962C8B-B14F-4D97-AF65-F5344CB8AC3E}">
        <p14:creationId xmlns:p14="http://schemas.microsoft.com/office/powerpoint/2010/main" val="282725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865371"/>
      </p:ext>
    </p:extLst>
  </p:cSld>
  <p:clrMap bg1="lt1" tx1="dk1" bg2="lt2" tx2="dk2" accent1="accent1" accent2="accent2" accent3="accent3" accent4="accent4" accent5="accent5" accent6="accent6" hlink="hlink" folHlink="folHlink"/>
  <p:sldLayoutIdLst>
    <p:sldLayoutId id="2147483743" r:id="rId1"/>
    <p:sldLayoutId id="2147483793" r:id="rId2"/>
    <p:sldLayoutId id="2147483763" r:id="rId3"/>
    <p:sldLayoutId id="2147483760" r:id="rId4"/>
    <p:sldLayoutId id="2147483761" r:id="rId5"/>
    <p:sldLayoutId id="2147483792" r:id="rId6"/>
    <p:sldLayoutId id="2147483796" r:id="rId7"/>
    <p:sldLayoutId id="2147483797" r:id="rId8"/>
    <p:sldLayoutId id="2147483798" r:id="rId9"/>
    <p:sldLayoutId id="2147483803" r:id="rId10"/>
    <p:sldLayoutId id="2147483805" r:id="rId11"/>
  </p:sldLayoutIdLst>
  <p:hf hdr="0" ftr="0" dt="0"/>
  <p:txStyles>
    <p:titleStyle>
      <a:lvl1pPr algn="l" defTabSz="914400" rtl="0" eaLnBrk="1" latinLnBrk="0" hangingPunct="1">
        <a:lnSpc>
          <a:spcPct val="90000"/>
        </a:lnSpc>
        <a:spcBef>
          <a:spcPts val="1000"/>
        </a:spcBef>
        <a:spcAft>
          <a:spcPts val="500"/>
        </a:spcAft>
        <a:buNone/>
        <a:defRPr sz="3600" b="0" kern="1200" cap="none" spc="0" baseline="0">
          <a:solidFill>
            <a:schemeClr val="tx1"/>
          </a:solidFill>
          <a:latin typeface="+mj-lt"/>
          <a:ea typeface="+mj-ea"/>
          <a:cs typeface="Dubai Medium" panose="020B0603030403030204" pitchFamily="34" charset="-78"/>
        </a:defRPr>
      </a:lvl1pPr>
    </p:titleStyle>
    <p:bodyStyle>
      <a:lvl1pPr marL="457200" indent="-457200" algn="l" defTabSz="914400" rtl="0" eaLnBrk="1" latinLnBrk="0" hangingPunct="1">
        <a:lnSpc>
          <a:spcPct val="90000"/>
        </a:lnSpc>
        <a:spcBef>
          <a:spcPts val="1000"/>
        </a:spcBef>
        <a:spcAft>
          <a:spcPts val="500"/>
        </a:spcAft>
        <a:buClr>
          <a:schemeClr val="accent6"/>
        </a:buClr>
        <a:buFont typeface="Arial" panose="020B0604020202020204" pitchFamily="34" charset="0"/>
        <a:buChar char="•"/>
        <a:defRPr sz="3000" kern="1200" cap="none" spc="0" baseline="0">
          <a:solidFill>
            <a:schemeClr val="bg1"/>
          </a:solidFill>
          <a:latin typeface="+mn-lt"/>
          <a:ea typeface="+mn-ea"/>
          <a:cs typeface="Dubai" panose="020B0503030403030204" pitchFamily="34" charset="-78"/>
        </a:defRPr>
      </a:lvl1pPr>
      <a:lvl2pPr marL="914400" indent="-457200" algn="l" defTabSz="914400" rtl="0" eaLnBrk="1" latinLnBrk="0" hangingPunct="1">
        <a:lnSpc>
          <a:spcPct val="90000"/>
        </a:lnSpc>
        <a:spcBef>
          <a:spcPts val="0"/>
        </a:spcBef>
        <a:spcAft>
          <a:spcPts val="500"/>
        </a:spcAft>
        <a:buFont typeface="Arial" panose="020B0604020202020204" pitchFamily="34" charset="0"/>
        <a:buChar char="•"/>
        <a:defRPr sz="2800" kern="1200" cap="none" spc="0" baseline="0">
          <a:solidFill>
            <a:schemeClr val="accent6"/>
          </a:solidFill>
          <a:latin typeface="+mn-lt"/>
          <a:ea typeface="+mn-ea"/>
          <a:cs typeface="+mn-cs"/>
        </a:defRPr>
      </a:lvl2pPr>
      <a:lvl3pPr marL="1371600" indent="-282575" algn="l" defTabSz="914400" rtl="0" eaLnBrk="1" latinLnBrk="0" hangingPunct="1">
        <a:lnSpc>
          <a:spcPct val="90000"/>
        </a:lnSpc>
        <a:spcBef>
          <a:spcPts val="0"/>
        </a:spcBef>
        <a:spcAft>
          <a:spcPts val="500"/>
        </a:spcAft>
        <a:buClr>
          <a:schemeClr val="accent6"/>
        </a:buClr>
        <a:buFont typeface="Wingdings" panose="05000000000000000000" pitchFamily="2" charset="2"/>
        <a:buChar char="§"/>
        <a:defRPr sz="2400" kern="1200" spc="0" baseline="0">
          <a:solidFill>
            <a:schemeClr val="bg1"/>
          </a:solidFill>
          <a:latin typeface="+mn-lt"/>
          <a:ea typeface="+mn-ea"/>
          <a:cs typeface="+mn-cs"/>
        </a:defRPr>
      </a:lvl3pPr>
      <a:lvl4pPr marL="1828800" indent="-342900" algn="l" defTabSz="914400" rtl="0" eaLnBrk="1" latinLnBrk="0" hangingPunct="1">
        <a:lnSpc>
          <a:spcPct val="90000"/>
        </a:lnSpc>
        <a:spcBef>
          <a:spcPts val="0"/>
        </a:spcBef>
        <a:spcAft>
          <a:spcPts val="500"/>
        </a:spcAft>
        <a:buClr>
          <a:schemeClr val="bg1"/>
        </a:buClr>
        <a:buFont typeface="Wingdings" panose="05000000000000000000" pitchFamily="2" charset="2"/>
        <a:buChar char="§"/>
        <a:defRPr sz="2400" kern="1200" spc="0" baseline="0">
          <a:solidFill>
            <a:schemeClr val="accent6"/>
          </a:solidFill>
          <a:latin typeface="+mn-lt"/>
          <a:ea typeface="+mn-ea"/>
          <a:cs typeface="+mn-cs"/>
        </a:defRPr>
      </a:lvl4pPr>
      <a:lvl5pPr marL="2286000" indent="-342900" algn="l" defTabSz="914400" rtl="0" eaLnBrk="1" latinLnBrk="0" hangingPunct="1">
        <a:lnSpc>
          <a:spcPct val="90000"/>
        </a:lnSpc>
        <a:spcBef>
          <a:spcPts val="0"/>
        </a:spcBef>
        <a:spcAft>
          <a:spcPts val="500"/>
        </a:spcAft>
        <a:buClr>
          <a:schemeClr val="accent6"/>
        </a:buClr>
        <a:buFont typeface="Arial" panose="020B0604020202020204" pitchFamily="34" charset="0"/>
        <a:buChar char="•"/>
        <a:defRPr sz="2400" kern="1200" spc="0" baseline="0">
          <a:solidFill>
            <a:schemeClr val="bg1"/>
          </a:solidFill>
          <a:latin typeface="+mn-lt"/>
          <a:ea typeface="+mn-ea"/>
          <a:cs typeface="+mn-cs"/>
        </a:defRPr>
      </a:lvl5pPr>
      <a:lvl6pPr marL="914400" indent="-225425" algn="l" defTabSz="914400" rtl="0" eaLnBrk="1" latinLnBrk="0" hangingPunct="1">
        <a:lnSpc>
          <a:spcPct val="90000"/>
        </a:lnSpc>
        <a:spcBef>
          <a:spcPts val="500"/>
        </a:spcBef>
        <a:buSzPct val="100000"/>
        <a:buFont typeface="Arial" panose="020B0604020202020204" pitchFamily="34" charset="0"/>
        <a:buChar char="•"/>
        <a:defRPr sz="2000" kern="1200">
          <a:solidFill>
            <a:schemeClr val="bg1"/>
          </a:solidFill>
          <a:latin typeface="+mn-lt"/>
          <a:ea typeface="+mn-ea"/>
          <a:cs typeface="+mn-cs"/>
        </a:defRPr>
      </a:lvl6pPr>
      <a:lvl7pPr marL="1144588"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
          <p15:clr>
            <a:srgbClr val="F26B43"/>
          </p15:clr>
        </p15:guide>
        <p15:guide id="2" pos="360">
          <p15:clr>
            <a:srgbClr val="F26B43"/>
          </p15:clr>
        </p15:guide>
        <p15:guide id="3" orient="horz" pos="840">
          <p15:clr>
            <a:srgbClr val="F26B43"/>
          </p15:clr>
        </p15:guide>
        <p15:guide id="4" orient="horz" pos="91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7BB91-7997-49B4-92A0-05AB2C2C0C1B}"/>
              </a:ext>
            </a:extLst>
          </p:cNvPr>
          <p:cNvSpPr>
            <a:spLocks noGrp="1"/>
          </p:cNvSpPr>
          <p:nvPr>
            <p:ph type="title"/>
          </p:nvPr>
        </p:nvSpPr>
        <p:spPr>
          <a:xfrm>
            <a:off x="0" y="596896"/>
            <a:ext cx="11155680" cy="683264"/>
          </a:xfrm>
          <a:prstGeom prst="rect">
            <a:avLst/>
          </a:prstGeom>
          <a:gradFill>
            <a:gsLst>
              <a:gs pos="0">
                <a:srgbClr val="2CBCB6"/>
              </a:gs>
              <a:gs pos="100000">
                <a:srgbClr val="7AB042"/>
              </a:gs>
            </a:gsLst>
            <a:lin ang="0" scaled="0"/>
          </a:gradFill>
        </p:spPr>
        <p:txBody>
          <a:bodyPr vert="horz" lIns="548640" tIns="91440" rIns="182880" bIns="91440" rtlCol="0" anchor="ctr" anchorCtr="0">
            <a:spAutoFit/>
          </a:bodyPr>
          <a:lstStyle/>
          <a:p>
            <a:r>
              <a:rPr lang="en-US"/>
              <a:t>Click to Edit Master Title</a:t>
            </a:r>
          </a:p>
        </p:txBody>
      </p:sp>
      <p:sp>
        <p:nvSpPr>
          <p:cNvPr id="6" name="Text Placeholder 2">
            <a:extLst>
              <a:ext uri="{FF2B5EF4-FFF2-40B4-BE49-F238E27FC236}">
                <a16:creationId xmlns:a16="http://schemas.microsoft.com/office/drawing/2014/main" id="{23920030-6F16-443E-8192-E80AD19E1BE4}"/>
              </a:ext>
            </a:extLst>
          </p:cNvPr>
          <p:cNvSpPr>
            <a:spLocks noGrp="1"/>
          </p:cNvSpPr>
          <p:nvPr>
            <p:ph type="body" idx="1"/>
          </p:nvPr>
        </p:nvSpPr>
        <p:spPr>
          <a:xfrm>
            <a:off x="457200" y="1463040"/>
            <a:ext cx="109728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6419444"/>
      </p:ext>
    </p:extLst>
  </p:cSld>
  <p:clrMap bg1="lt1" tx1="dk1" bg2="lt2" tx2="dk2" accent1="accent1" accent2="accent2" accent3="accent3" accent4="accent4" accent5="accent5" accent6="accent6" hlink="hlink" folHlink="folHlink"/>
  <p:sldLayoutIdLst>
    <p:sldLayoutId id="2147483767" r:id="rId1"/>
    <p:sldLayoutId id="2147483778" r:id="rId2"/>
    <p:sldLayoutId id="2147483779" r:id="rId3"/>
    <p:sldLayoutId id="2147483769" r:id="rId4"/>
    <p:sldLayoutId id="2147483770" r:id="rId5"/>
    <p:sldLayoutId id="2147483782" r:id="rId6"/>
    <p:sldLayoutId id="2147483783" r:id="rId7"/>
    <p:sldLayoutId id="2147483784" r:id="rId8"/>
    <p:sldLayoutId id="2147483772" r:id="rId9"/>
    <p:sldLayoutId id="2147483773" r:id="rId10"/>
    <p:sldLayoutId id="2147483775" r:id="rId11"/>
    <p:sldLayoutId id="2147483790" r:id="rId12"/>
    <p:sldLayoutId id="2147483791" r:id="rId13"/>
    <p:sldLayoutId id="2147483804" r:id="rId14"/>
  </p:sldLayoutIdLst>
  <p:hf hdr="0" ftr="0" dt="0"/>
  <p:txStyles>
    <p:titleStyle>
      <a:lvl1pPr algn="l" defTabSz="914400" rtl="0" eaLnBrk="1" latinLnBrk="0" hangingPunct="1">
        <a:lnSpc>
          <a:spcPct val="90000"/>
        </a:lnSpc>
        <a:spcBef>
          <a:spcPts val="1000"/>
        </a:spcBef>
        <a:spcAft>
          <a:spcPts val="500"/>
        </a:spcAft>
        <a:buNone/>
        <a:defRPr sz="3600" b="0" kern="1200" cap="none" spc="0" baseline="0">
          <a:solidFill>
            <a:schemeClr val="tx1"/>
          </a:solidFill>
          <a:latin typeface="+mj-lt"/>
          <a:ea typeface="+mj-ea"/>
          <a:cs typeface="Dubai Medium" panose="020B0603030403030204" pitchFamily="34" charset="-78"/>
        </a:defRPr>
      </a:lvl1pPr>
    </p:titleStyle>
    <p:bodyStyle>
      <a:lvl1pPr marL="457200" indent="-457200" algn="l" defTabSz="914400" rtl="0" eaLnBrk="1" latinLnBrk="0" hangingPunct="1">
        <a:lnSpc>
          <a:spcPct val="90000"/>
        </a:lnSpc>
        <a:spcBef>
          <a:spcPts val="1000"/>
        </a:spcBef>
        <a:spcAft>
          <a:spcPts val="500"/>
        </a:spcAft>
        <a:buClr>
          <a:schemeClr val="accent6"/>
        </a:buClr>
        <a:buFont typeface="Arial" panose="020B0604020202020204" pitchFamily="34" charset="0"/>
        <a:buChar char="•"/>
        <a:defRPr sz="2800" kern="1200" cap="none" spc="0" baseline="0">
          <a:solidFill>
            <a:schemeClr val="bg1"/>
          </a:solidFill>
          <a:latin typeface="+mn-lt"/>
          <a:ea typeface="+mn-ea"/>
          <a:cs typeface="Dubai" panose="020B0503030403030204" pitchFamily="34" charset="-78"/>
        </a:defRPr>
      </a:lvl1pPr>
      <a:lvl2pPr marL="914400" indent="-457200" algn="l" defTabSz="914400" rtl="0" eaLnBrk="1" latinLnBrk="0" hangingPunct="1">
        <a:lnSpc>
          <a:spcPct val="90000"/>
        </a:lnSpc>
        <a:spcBef>
          <a:spcPts val="0"/>
        </a:spcBef>
        <a:spcAft>
          <a:spcPts val="500"/>
        </a:spcAft>
        <a:buFont typeface="Arial" panose="020B0604020202020204" pitchFamily="34" charset="0"/>
        <a:buChar char="•"/>
        <a:defRPr sz="2400" kern="1200" cap="none" spc="0" baseline="0">
          <a:solidFill>
            <a:schemeClr val="accent6"/>
          </a:solidFill>
          <a:latin typeface="+mn-lt"/>
          <a:ea typeface="+mn-ea"/>
          <a:cs typeface="+mn-cs"/>
        </a:defRPr>
      </a:lvl2pPr>
      <a:lvl3pPr marL="1371600" indent="-282575" algn="l" defTabSz="914400" rtl="0" eaLnBrk="1" latinLnBrk="0" hangingPunct="1">
        <a:lnSpc>
          <a:spcPct val="90000"/>
        </a:lnSpc>
        <a:spcBef>
          <a:spcPts val="0"/>
        </a:spcBef>
        <a:spcAft>
          <a:spcPts val="500"/>
        </a:spcAft>
        <a:buClr>
          <a:schemeClr val="accent6"/>
        </a:buClr>
        <a:buFont typeface="Wingdings" panose="05000000000000000000" pitchFamily="2" charset="2"/>
        <a:buChar char="§"/>
        <a:defRPr sz="2000" kern="1200" spc="0" baseline="0">
          <a:solidFill>
            <a:schemeClr val="bg1"/>
          </a:solidFill>
          <a:latin typeface="+mn-lt"/>
          <a:ea typeface="+mn-ea"/>
          <a:cs typeface="+mn-cs"/>
        </a:defRPr>
      </a:lvl3pPr>
      <a:lvl4pPr marL="1828800" indent="-342900" algn="l" defTabSz="914400" rtl="0" eaLnBrk="1" latinLnBrk="0" hangingPunct="1">
        <a:lnSpc>
          <a:spcPct val="90000"/>
        </a:lnSpc>
        <a:spcBef>
          <a:spcPts val="0"/>
        </a:spcBef>
        <a:spcAft>
          <a:spcPts val="500"/>
        </a:spcAft>
        <a:buClr>
          <a:schemeClr val="bg1"/>
        </a:buClr>
        <a:buFont typeface="Wingdings" panose="05000000000000000000" pitchFamily="2" charset="2"/>
        <a:buChar char="§"/>
        <a:defRPr sz="2000" kern="1200" spc="0" baseline="0">
          <a:solidFill>
            <a:schemeClr val="accent6"/>
          </a:solidFill>
          <a:latin typeface="+mn-lt"/>
          <a:ea typeface="+mn-ea"/>
          <a:cs typeface="+mn-cs"/>
        </a:defRPr>
      </a:lvl4pPr>
      <a:lvl5pPr marL="2286000" indent="-342900" algn="l" defTabSz="914400" rtl="0" eaLnBrk="1" latinLnBrk="0" hangingPunct="1">
        <a:lnSpc>
          <a:spcPct val="90000"/>
        </a:lnSpc>
        <a:spcBef>
          <a:spcPts val="0"/>
        </a:spcBef>
        <a:spcAft>
          <a:spcPts val="500"/>
        </a:spcAft>
        <a:buClr>
          <a:schemeClr val="accent6"/>
        </a:buClr>
        <a:buFont typeface="Arial" panose="020B0604020202020204" pitchFamily="34" charset="0"/>
        <a:buChar char="•"/>
        <a:defRPr sz="2000" kern="1200" spc="0" baseline="0">
          <a:solidFill>
            <a:schemeClr val="bg1"/>
          </a:solidFill>
          <a:latin typeface="+mn-lt"/>
          <a:ea typeface="+mn-ea"/>
          <a:cs typeface="+mn-cs"/>
        </a:defRPr>
      </a:lvl5pPr>
      <a:lvl6pPr marL="914400" indent="-225425" algn="l" defTabSz="914400" rtl="0" eaLnBrk="1" latinLnBrk="0" hangingPunct="1">
        <a:lnSpc>
          <a:spcPct val="90000"/>
        </a:lnSpc>
        <a:spcBef>
          <a:spcPts val="500"/>
        </a:spcBef>
        <a:buSzPct val="100000"/>
        <a:buFont typeface="Arial" panose="020B0604020202020204" pitchFamily="34" charset="0"/>
        <a:buChar char="•"/>
        <a:defRPr sz="2000" kern="1200">
          <a:solidFill>
            <a:schemeClr val="bg1"/>
          </a:solidFill>
          <a:latin typeface="+mn-lt"/>
          <a:ea typeface="+mn-ea"/>
          <a:cs typeface="+mn-cs"/>
        </a:defRPr>
      </a:lvl6pPr>
      <a:lvl7pPr marL="1144588"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
          <p15:clr>
            <a:srgbClr val="F26B43"/>
          </p15:clr>
        </p15:guide>
        <p15:guide id="2" pos="360">
          <p15:clr>
            <a:srgbClr val="F26B43"/>
          </p15:clr>
        </p15:guide>
        <p15:guide id="3" orient="horz" pos="840">
          <p15:clr>
            <a:srgbClr val="F26B43"/>
          </p15:clr>
        </p15:guide>
        <p15:guide id="4" orient="horz" pos="9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7BB91-7997-49B4-92A0-05AB2C2C0C1B}"/>
              </a:ext>
            </a:extLst>
          </p:cNvPr>
          <p:cNvSpPr>
            <a:spLocks noGrp="1"/>
          </p:cNvSpPr>
          <p:nvPr>
            <p:ph type="title"/>
          </p:nvPr>
        </p:nvSpPr>
        <p:spPr>
          <a:xfrm>
            <a:off x="0" y="596896"/>
            <a:ext cx="11155680" cy="683264"/>
          </a:xfrm>
          <a:prstGeom prst="rect">
            <a:avLst/>
          </a:prstGeom>
          <a:gradFill>
            <a:gsLst>
              <a:gs pos="0">
                <a:srgbClr val="2CBCB6"/>
              </a:gs>
              <a:gs pos="100000">
                <a:srgbClr val="7AB042"/>
              </a:gs>
            </a:gsLst>
            <a:lin ang="0" scaled="0"/>
          </a:gradFill>
        </p:spPr>
        <p:txBody>
          <a:bodyPr vert="horz" lIns="548640" tIns="91440" rIns="182880" bIns="91440" rtlCol="0" anchor="ctr" anchorCtr="0">
            <a:spAutoFit/>
          </a:bodyPr>
          <a:lstStyle/>
          <a:p>
            <a:r>
              <a:rPr lang="en-US"/>
              <a:t>Click to Edit Master Title</a:t>
            </a:r>
          </a:p>
        </p:txBody>
      </p:sp>
      <p:sp>
        <p:nvSpPr>
          <p:cNvPr id="4" name="Text Placeholder 2">
            <a:extLst>
              <a:ext uri="{FF2B5EF4-FFF2-40B4-BE49-F238E27FC236}">
                <a16:creationId xmlns:a16="http://schemas.microsoft.com/office/drawing/2014/main" id="{6D5310EB-9D1F-4C30-B987-771CC3D4DA28}"/>
              </a:ext>
            </a:extLst>
          </p:cNvPr>
          <p:cNvSpPr>
            <a:spLocks noGrp="1"/>
          </p:cNvSpPr>
          <p:nvPr>
            <p:ph type="body" idx="1"/>
          </p:nvPr>
        </p:nvSpPr>
        <p:spPr>
          <a:xfrm>
            <a:off x="457200" y="1417320"/>
            <a:ext cx="109728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546567"/>
      </p:ext>
    </p:extLst>
  </p:cSld>
  <p:clrMap bg1="lt1" tx1="dk1" bg2="lt2" tx2="dk2" accent1="accent1" accent2="accent2" accent3="accent3" accent4="accent4" accent5="accent5" accent6="accent6" hlink="hlink" folHlink="folHlink"/>
  <p:sldLayoutIdLst>
    <p:sldLayoutId id="2147483692" r:id="rId1"/>
    <p:sldLayoutId id="2147483780" r:id="rId2"/>
    <p:sldLayoutId id="2147483781" r:id="rId3"/>
    <p:sldLayoutId id="2147483693" r:id="rId4"/>
    <p:sldLayoutId id="2147483696" r:id="rId5"/>
    <p:sldLayoutId id="2147483698" r:id="rId6"/>
    <p:sldLayoutId id="2147483699" r:id="rId7"/>
    <p:sldLayoutId id="2147483700" r:id="rId8"/>
    <p:sldLayoutId id="2147483785" r:id="rId9"/>
    <p:sldLayoutId id="2147483786" r:id="rId10"/>
    <p:sldLayoutId id="2147483701" r:id="rId11"/>
    <p:sldLayoutId id="2147483787" r:id="rId12"/>
    <p:sldLayoutId id="2147483788" r:id="rId13"/>
    <p:sldLayoutId id="2147483789" r:id="rId14"/>
  </p:sldLayoutIdLst>
  <p:hf hdr="0" ftr="0" dt="0"/>
  <p:txStyles>
    <p:titleStyle>
      <a:lvl1pPr algn="l" defTabSz="914400" rtl="0" eaLnBrk="1" latinLnBrk="0" hangingPunct="1">
        <a:lnSpc>
          <a:spcPct val="90000"/>
        </a:lnSpc>
        <a:spcBef>
          <a:spcPts val="1000"/>
        </a:spcBef>
        <a:spcAft>
          <a:spcPts val="500"/>
        </a:spcAft>
        <a:buNone/>
        <a:defRPr sz="3600" b="0" kern="1200" cap="none" spc="0" baseline="0">
          <a:solidFill>
            <a:schemeClr val="bg1"/>
          </a:solidFill>
          <a:latin typeface="+mj-lt"/>
          <a:ea typeface="+mj-ea"/>
          <a:cs typeface="Dubai Medium" panose="020B0603030403030204" pitchFamily="34" charset="-78"/>
        </a:defRPr>
      </a:lvl1pPr>
    </p:titleStyle>
    <p:bodyStyle>
      <a:lvl1pPr marL="457200" indent="-4572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400" kern="1200" cap="none" spc="0" baseline="0">
          <a:solidFill>
            <a:schemeClr val="bg2"/>
          </a:solidFill>
          <a:latin typeface="+mn-lt"/>
          <a:ea typeface="+mn-ea"/>
          <a:cs typeface="Dubai" panose="020B0503030403030204" pitchFamily="34" charset="-78"/>
        </a:defRPr>
      </a:lvl1pPr>
      <a:lvl2pPr marL="914400" indent="-457200" algn="l" defTabSz="914400" rtl="0" eaLnBrk="1" latinLnBrk="0" hangingPunct="1">
        <a:lnSpc>
          <a:spcPct val="100000"/>
        </a:lnSpc>
        <a:spcBef>
          <a:spcPts val="0"/>
        </a:spcBef>
        <a:spcAft>
          <a:spcPts val="600"/>
        </a:spcAft>
        <a:buFont typeface="Arial" panose="020B0604020202020204" pitchFamily="34" charset="0"/>
        <a:buChar char="•"/>
        <a:defRPr sz="2000" kern="1200" cap="none" spc="0" baseline="0">
          <a:solidFill>
            <a:schemeClr val="accent1"/>
          </a:solidFill>
          <a:latin typeface="+mn-lt"/>
          <a:ea typeface="+mn-ea"/>
          <a:cs typeface="+mn-cs"/>
        </a:defRPr>
      </a:lvl2pPr>
      <a:lvl3pPr marL="1371600" indent="-342900" algn="l" defTabSz="914400" rtl="0" eaLnBrk="1" latinLnBrk="0" hangingPunct="1">
        <a:lnSpc>
          <a:spcPct val="100000"/>
        </a:lnSpc>
        <a:spcBef>
          <a:spcPts val="0"/>
        </a:spcBef>
        <a:spcAft>
          <a:spcPts val="0"/>
        </a:spcAft>
        <a:buClr>
          <a:schemeClr val="accent6"/>
        </a:buClr>
        <a:buFont typeface="Wingdings" panose="05000000000000000000" pitchFamily="2" charset="2"/>
        <a:buChar char="§"/>
        <a:defRPr sz="1800" kern="1200" spc="0" baseline="0">
          <a:solidFill>
            <a:schemeClr val="bg2"/>
          </a:solidFill>
          <a:latin typeface="+mn-lt"/>
          <a:ea typeface="+mn-ea"/>
          <a:cs typeface="+mn-cs"/>
        </a:defRPr>
      </a:lvl3pPr>
      <a:lvl4pPr marL="1828800" indent="-342900" algn="l" defTabSz="914400" rtl="0" eaLnBrk="1" latinLnBrk="0" hangingPunct="1">
        <a:lnSpc>
          <a:spcPct val="100000"/>
        </a:lnSpc>
        <a:spcBef>
          <a:spcPts val="0"/>
        </a:spcBef>
        <a:spcAft>
          <a:spcPts val="0"/>
        </a:spcAft>
        <a:buClr>
          <a:schemeClr val="accent1"/>
        </a:buClr>
        <a:buFont typeface="Wingdings" panose="05000000000000000000" pitchFamily="2" charset="2"/>
        <a:buChar char="§"/>
        <a:defRPr sz="1800" kern="1200" spc="0" baseline="0">
          <a:solidFill>
            <a:schemeClr val="accent1"/>
          </a:solidFill>
          <a:latin typeface="+mn-lt"/>
          <a:ea typeface="+mn-ea"/>
          <a:cs typeface="+mn-cs"/>
        </a:defRPr>
      </a:lvl4pPr>
      <a:lvl5pPr marL="2286000" indent="-457200" algn="l" defTabSz="914400" rtl="0" eaLnBrk="1" latinLnBrk="0" hangingPunct="1">
        <a:lnSpc>
          <a:spcPct val="100000"/>
        </a:lnSpc>
        <a:spcBef>
          <a:spcPts val="0"/>
        </a:spcBef>
        <a:spcAft>
          <a:spcPts val="0"/>
        </a:spcAft>
        <a:buClr>
          <a:schemeClr val="accent6"/>
        </a:buClr>
        <a:buFont typeface="Arial" panose="020B0604020202020204" pitchFamily="34" charset="0"/>
        <a:buChar char="•"/>
        <a:defRPr sz="1800" kern="1200" spc="0" baseline="0">
          <a:solidFill>
            <a:schemeClr val="bg2"/>
          </a:solidFill>
          <a:latin typeface="+mn-lt"/>
          <a:ea typeface="+mn-ea"/>
          <a:cs typeface="+mn-cs"/>
        </a:defRPr>
      </a:lvl5pPr>
      <a:lvl6pPr marL="914400" indent="-225425" algn="l" defTabSz="914400" rtl="0" eaLnBrk="1" latinLnBrk="0" hangingPunct="1">
        <a:lnSpc>
          <a:spcPct val="90000"/>
        </a:lnSpc>
        <a:spcBef>
          <a:spcPts val="500"/>
        </a:spcBef>
        <a:buSzPct val="100000"/>
        <a:buFont typeface="Arial" panose="020B0604020202020204" pitchFamily="34" charset="0"/>
        <a:buChar char="•"/>
        <a:defRPr sz="2000" kern="1200">
          <a:solidFill>
            <a:schemeClr val="tx1"/>
          </a:solidFill>
          <a:latin typeface="+mn-lt"/>
          <a:ea typeface="+mn-ea"/>
          <a:cs typeface="+mn-cs"/>
        </a:defRPr>
      </a:lvl6pPr>
      <a:lvl7pPr marL="1144588"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
          <p15:clr>
            <a:srgbClr val="F26B43"/>
          </p15:clr>
        </p15:guide>
        <p15:guide id="2" pos="360">
          <p15:clr>
            <a:srgbClr val="F26B43"/>
          </p15:clr>
        </p15:guide>
        <p15:guide id="3" orient="horz" pos="840">
          <p15:clr>
            <a:srgbClr val="F26B43"/>
          </p15:clr>
        </p15:guide>
        <p15:guide id="4" orient="horz" pos="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svg"/><Relationship Id="rId26" Type="http://schemas.openxmlformats.org/officeDocument/2006/relationships/image" Target="../media/image44.svg"/><Relationship Id="rId39" Type="http://schemas.openxmlformats.org/officeDocument/2006/relationships/image" Target="../media/image57.png"/><Relationship Id="rId21" Type="http://schemas.openxmlformats.org/officeDocument/2006/relationships/image" Target="../media/image39.png"/><Relationship Id="rId34" Type="http://schemas.openxmlformats.org/officeDocument/2006/relationships/image" Target="../media/image52.svg"/><Relationship Id="rId42" Type="http://schemas.openxmlformats.org/officeDocument/2006/relationships/image" Target="../media/image60.png"/><Relationship Id="rId47" Type="http://schemas.openxmlformats.org/officeDocument/2006/relationships/image" Target="../media/image65.svg"/><Relationship Id="rId50" Type="http://schemas.openxmlformats.org/officeDocument/2006/relationships/image" Target="../media/image68.svg"/><Relationship Id="rId7" Type="http://schemas.openxmlformats.org/officeDocument/2006/relationships/image" Target="../media/image25.png"/><Relationship Id="rId2" Type="http://schemas.openxmlformats.org/officeDocument/2006/relationships/notesSlide" Target="../notesSlides/notesSlide6.xml"/><Relationship Id="rId16" Type="http://schemas.openxmlformats.org/officeDocument/2006/relationships/image" Target="../media/image34.svg"/><Relationship Id="rId29" Type="http://schemas.openxmlformats.org/officeDocument/2006/relationships/image" Target="../media/image47.png"/><Relationship Id="rId11" Type="http://schemas.openxmlformats.org/officeDocument/2006/relationships/image" Target="../media/image29.png"/><Relationship Id="rId24" Type="http://schemas.openxmlformats.org/officeDocument/2006/relationships/image" Target="../media/image42.svg"/><Relationship Id="rId32" Type="http://schemas.openxmlformats.org/officeDocument/2006/relationships/image" Target="../media/image50.svg"/><Relationship Id="rId37" Type="http://schemas.openxmlformats.org/officeDocument/2006/relationships/image" Target="../media/image55.png"/><Relationship Id="rId40" Type="http://schemas.openxmlformats.org/officeDocument/2006/relationships/image" Target="../media/image58.png"/><Relationship Id="rId45" Type="http://schemas.openxmlformats.org/officeDocument/2006/relationships/image" Target="../media/image63.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svg"/><Relationship Id="rId36" Type="http://schemas.openxmlformats.org/officeDocument/2006/relationships/image" Target="../media/image54.png"/><Relationship Id="rId49" Type="http://schemas.openxmlformats.org/officeDocument/2006/relationships/image" Target="../media/image67.png"/><Relationship Id="rId10" Type="http://schemas.openxmlformats.org/officeDocument/2006/relationships/image" Target="../media/image28.svg"/><Relationship Id="rId19" Type="http://schemas.openxmlformats.org/officeDocument/2006/relationships/image" Target="../media/image37.png"/><Relationship Id="rId31" Type="http://schemas.openxmlformats.org/officeDocument/2006/relationships/image" Target="../media/image49.png"/><Relationship Id="rId44" Type="http://schemas.openxmlformats.org/officeDocument/2006/relationships/image" Target="../media/image62.png"/><Relationship Id="rId52" Type="http://schemas.openxmlformats.org/officeDocument/2006/relationships/image" Target="../media/image70.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 Id="rId27" Type="http://schemas.openxmlformats.org/officeDocument/2006/relationships/image" Target="../media/image45.png"/><Relationship Id="rId30" Type="http://schemas.openxmlformats.org/officeDocument/2006/relationships/image" Target="../media/image48.svg"/><Relationship Id="rId35" Type="http://schemas.openxmlformats.org/officeDocument/2006/relationships/image" Target="../media/image53.png"/><Relationship Id="rId43" Type="http://schemas.openxmlformats.org/officeDocument/2006/relationships/image" Target="../media/image61.png"/><Relationship Id="rId48" Type="http://schemas.openxmlformats.org/officeDocument/2006/relationships/image" Target="../media/image66.png"/><Relationship Id="rId8" Type="http://schemas.openxmlformats.org/officeDocument/2006/relationships/image" Target="../media/image26.svg"/><Relationship Id="rId51" Type="http://schemas.openxmlformats.org/officeDocument/2006/relationships/image" Target="../media/image69.png"/><Relationship Id="rId3" Type="http://schemas.openxmlformats.org/officeDocument/2006/relationships/image" Target="../media/image21.png"/><Relationship Id="rId12" Type="http://schemas.openxmlformats.org/officeDocument/2006/relationships/image" Target="../media/image30.sv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38" Type="http://schemas.openxmlformats.org/officeDocument/2006/relationships/image" Target="../media/image56.png"/><Relationship Id="rId46" Type="http://schemas.openxmlformats.org/officeDocument/2006/relationships/image" Target="../media/image64.png"/><Relationship Id="rId20" Type="http://schemas.openxmlformats.org/officeDocument/2006/relationships/image" Target="../media/image38.svg"/><Relationship Id="rId41"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svg"/><Relationship Id="rId3" Type="http://schemas.openxmlformats.org/officeDocument/2006/relationships/image" Target="../media/image72.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9.sv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69.png"/><Relationship Id="rId9" Type="http://schemas.openxmlformats.org/officeDocument/2006/relationships/image" Target="../media/image7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image" Target="../media/image82.png"/><Relationship Id="rId7" Type="http://schemas.openxmlformats.org/officeDocument/2006/relationships/image" Target="../media/image86.png"/><Relationship Id="rId12"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9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10040-96BC-79A3-2A00-379FBDE49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EE4C0-2E07-FE5F-D6B7-15C602BA82E5}"/>
              </a:ext>
            </a:extLst>
          </p:cNvPr>
          <p:cNvSpPr>
            <a:spLocks noGrp="1"/>
          </p:cNvSpPr>
          <p:nvPr>
            <p:ph type="ctrTitle"/>
          </p:nvPr>
        </p:nvSpPr>
        <p:spPr/>
        <p:txBody>
          <a:bodyPr bIns="128016"/>
          <a:lstStyle/>
          <a:p>
            <a:pPr>
              <a:lnSpc>
                <a:spcPct val="150000"/>
              </a:lnSpc>
            </a:pPr>
            <a:r>
              <a:rPr lang="en-US" dirty="0"/>
              <a:t>LEADING THROUGH COMPLEXITY</a:t>
            </a:r>
            <a:endParaRPr lang="en-US" sz="3600" i="0" dirty="0">
              <a:solidFill>
                <a:srgbClr val="242424"/>
              </a:solidFill>
              <a:effectLst/>
              <a:latin typeface="Lucida Sans"/>
              <a:cs typeface="Space Grotesk" pitchFamily="2" charset="77"/>
            </a:endParaRPr>
          </a:p>
        </p:txBody>
      </p:sp>
      <p:sp>
        <p:nvSpPr>
          <p:cNvPr id="15" name="Subtitle 14">
            <a:extLst>
              <a:ext uri="{FF2B5EF4-FFF2-40B4-BE49-F238E27FC236}">
                <a16:creationId xmlns:a16="http://schemas.microsoft.com/office/drawing/2014/main" id="{33B0A53B-AA4C-924A-1942-D1A3FCBB13ED}"/>
              </a:ext>
            </a:extLst>
          </p:cNvPr>
          <p:cNvSpPr>
            <a:spLocks noGrp="1"/>
          </p:cNvSpPr>
          <p:nvPr>
            <p:ph type="subTitle" idx="1"/>
          </p:nvPr>
        </p:nvSpPr>
        <p:spPr/>
        <p:txBody>
          <a:bodyPr/>
          <a:lstStyle/>
          <a:p>
            <a:r>
              <a:rPr lang="en-US" dirty="0">
                <a:solidFill>
                  <a:schemeClr val="bg1"/>
                </a:solidFill>
              </a:rPr>
              <a:t>PREPARING FOR CYBER RESILIENCE</a:t>
            </a:r>
            <a:endParaRPr lang="en-US" sz="2200" dirty="0">
              <a:solidFill>
                <a:schemeClr val="bg1"/>
              </a:solidFill>
              <a:cs typeface="Dubai" panose="020B0503030403030204" pitchFamily="34" charset="-78"/>
            </a:endParaRPr>
          </a:p>
          <a:p>
            <a:endParaRPr lang="en-US" dirty="0"/>
          </a:p>
        </p:txBody>
      </p:sp>
      <p:sp>
        <p:nvSpPr>
          <p:cNvPr id="4" name="Text Placeholder 3">
            <a:extLst>
              <a:ext uri="{FF2B5EF4-FFF2-40B4-BE49-F238E27FC236}">
                <a16:creationId xmlns:a16="http://schemas.microsoft.com/office/drawing/2014/main" id="{A40224D3-08AA-F6AB-1EA6-50CEB7D9A1F6}"/>
              </a:ext>
            </a:extLst>
          </p:cNvPr>
          <p:cNvSpPr>
            <a:spLocks noGrp="1"/>
          </p:cNvSpPr>
          <p:nvPr>
            <p:ph type="body" sz="quarter" idx="10"/>
          </p:nvPr>
        </p:nvSpPr>
        <p:spPr>
          <a:xfrm>
            <a:off x="6675120" y="4759960"/>
            <a:ext cx="5303520" cy="1188720"/>
          </a:xfrm>
        </p:spPr>
        <p:txBody>
          <a:bodyPr/>
          <a:lstStyle/>
          <a:p>
            <a:r>
              <a:rPr lang="en-US" sz="1700" b="1" dirty="0">
                <a:latin typeface="+mj-lt"/>
              </a:rPr>
              <a:t>Ben Miller</a:t>
            </a:r>
          </a:p>
          <a:p>
            <a:r>
              <a:rPr lang="en-US" sz="1700" dirty="0" err="1">
                <a:latin typeface="+mj-lt"/>
              </a:rPr>
              <a:t>bmiller@dragos.com</a:t>
            </a:r>
            <a:endParaRPr lang="en-US" sz="1700" dirty="0">
              <a:latin typeface="+mj-lt"/>
            </a:endParaRPr>
          </a:p>
          <a:p>
            <a:r>
              <a:rPr lang="en-US" sz="1700" dirty="0">
                <a:latin typeface="+mj-lt"/>
              </a:rPr>
              <a:t>CISO</a:t>
            </a:r>
          </a:p>
        </p:txBody>
      </p:sp>
      <p:grpSp>
        <p:nvGrpSpPr>
          <p:cNvPr id="5" name="Graphic 9">
            <a:extLst>
              <a:ext uri="{FF2B5EF4-FFF2-40B4-BE49-F238E27FC236}">
                <a16:creationId xmlns:a16="http://schemas.microsoft.com/office/drawing/2014/main" id="{B7AF9C5B-C619-B367-5C38-3A2580F40FD0}"/>
              </a:ext>
            </a:extLst>
          </p:cNvPr>
          <p:cNvGrpSpPr/>
          <p:nvPr/>
        </p:nvGrpSpPr>
        <p:grpSpPr>
          <a:xfrm>
            <a:off x="9516762" y="5963570"/>
            <a:ext cx="2255131" cy="510802"/>
            <a:chOff x="1016181" y="2240996"/>
            <a:chExt cx="3648076" cy="826313"/>
          </a:xfrm>
        </p:grpSpPr>
        <p:grpSp>
          <p:nvGrpSpPr>
            <p:cNvPr id="6" name="Graphic 9">
              <a:extLst>
                <a:ext uri="{FF2B5EF4-FFF2-40B4-BE49-F238E27FC236}">
                  <a16:creationId xmlns:a16="http://schemas.microsoft.com/office/drawing/2014/main" id="{AEAC4F8D-825E-07CD-B61C-3BBB5250EBD4}"/>
                </a:ext>
              </a:extLst>
            </p:cNvPr>
            <p:cNvGrpSpPr/>
            <p:nvPr/>
          </p:nvGrpSpPr>
          <p:grpSpPr>
            <a:xfrm>
              <a:off x="1016181" y="2240996"/>
              <a:ext cx="3586427" cy="826313"/>
              <a:chOff x="1016181" y="2240996"/>
              <a:chExt cx="3586427" cy="826313"/>
            </a:xfrm>
          </p:grpSpPr>
          <p:sp>
            <p:nvSpPr>
              <p:cNvPr id="8" name="Freeform 7">
                <a:extLst>
                  <a:ext uri="{FF2B5EF4-FFF2-40B4-BE49-F238E27FC236}">
                    <a16:creationId xmlns:a16="http://schemas.microsoft.com/office/drawing/2014/main" id="{10B60869-2984-0E26-EDE2-4335A67F5738}"/>
                  </a:ext>
                </a:extLst>
              </p:cNvPr>
              <p:cNvSpPr/>
              <p:nvPr/>
            </p:nvSpPr>
            <p:spPr>
              <a:xfrm>
                <a:off x="2794065" y="2436235"/>
                <a:ext cx="504401" cy="612138"/>
              </a:xfrm>
              <a:custGeom>
                <a:avLst/>
                <a:gdLst>
                  <a:gd name="connsiteX0" fmla="*/ 431817 w 504401"/>
                  <a:gd name="connsiteY0" fmla="*/ 330057 h 612138"/>
                  <a:gd name="connsiteX1" fmla="*/ 432041 w 504401"/>
                  <a:gd name="connsiteY1" fmla="*/ 527061 h 612138"/>
                  <a:gd name="connsiteX2" fmla="*/ 206120 w 504401"/>
                  <a:gd name="connsiteY2" fmla="*/ 517762 h 612138"/>
                  <a:gd name="connsiteX3" fmla="*/ 72784 w 504401"/>
                  <a:gd name="connsiteY3" fmla="*/ 338832 h 612138"/>
                  <a:gd name="connsiteX4" fmla="*/ 133459 w 504401"/>
                  <a:gd name="connsiteY4" fmla="*/ 152177 h 612138"/>
                  <a:gd name="connsiteX5" fmla="*/ 285372 w 504401"/>
                  <a:gd name="connsiteY5" fmla="*/ 72011 h 612138"/>
                  <a:gd name="connsiteX6" fmla="*/ 312788 w 504401"/>
                  <a:gd name="connsiteY6" fmla="*/ 68936 h 612138"/>
                  <a:gd name="connsiteX7" fmla="*/ 504402 w 504401"/>
                  <a:gd name="connsiteY7" fmla="*/ 122630 h 612138"/>
                  <a:gd name="connsiteX8" fmla="*/ 503728 w 504401"/>
                  <a:gd name="connsiteY8" fmla="*/ 44414 h 612138"/>
                  <a:gd name="connsiteX9" fmla="*/ 295560 w 504401"/>
                  <a:gd name="connsiteY9" fmla="*/ 1818 h 612138"/>
                  <a:gd name="connsiteX10" fmla="*/ 73458 w 504401"/>
                  <a:gd name="connsiteY10" fmla="*/ 115281 h 612138"/>
                  <a:gd name="connsiteX11" fmla="*/ 8139 w 504401"/>
                  <a:gd name="connsiteY11" fmla="*/ 243592 h 612138"/>
                  <a:gd name="connsiteX12" fmla="*/ 23345 w 504401"/>
                  <a:gd name="connsiteY12" fmla="*/ 424772 h 612138"/>
                  <a:gd name="connsiteX13" fmla="*/ 141175 w 504401"/>
                  <a:gd name="connsiteY13" fmla="*/ 557508 h 612138"/>
                  <a:gd name="connsiteX14" fmla="*/ 503878 w 504401"/>
                  <a:gd name="connsiteY14" fmla="*/ 570031 h 612138"/>
                  <a:gd name="connsiteX15" fmla="*/ 503728 w 504401"/>
                  <a:gd name="connsiteY15" fmla="*/ 307560 h 612138"/>
                  <a:gd name="connsiteX16" fmla="*/ 431817 w 504401"/>
                  <a:gd name="connsiteY16" fmla="*/ 330057 h 61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401" h="612138">
                    <a:moveTo>
                      <a:pt x="431817" y="330057"/>
                    </a:moveTo>
                    <a:cubicBezTo>
                      <a:pt x="431817" y="330057"/>
                      <a:pt x="431966" y="457393"/>
                      <a:pt x="432041" y="527061"/>
                    </a:cubicBezTo>
                    <a:cubicBezTo>
                      <a:pt x="359156" y="553008"/>
                      <a:pt x="275634" y="551808"/>
                      <a:pt x="206120" y="517762"/>
                    </a:cubicBezTo>
                    <a:cubicBezTo>
                      <a:pt x="136606" y="483716"/>
                      <a:pt x="83196" y="415623"/>
                      <a:pt x="72784" y="338832"/>
                    </a:cubicBezTo>
                    <a:cubicBezTo>
                      <a:pt x="63720" y="271864"/>
                      <a:pt x="87766" y="201896"/>
                      <a:pt x="133459" y="152177"/>
                    </a:cubicBezTo>
                    <a:cubicBezTo>
                      <a:pt x="173011" y="109282"/>
                      <a:pt x="227768" y="81460"/>
                      <a:pt x="285372" y="72011"/>
                    </a:cubicBezTo>
                    <a:cubicBezTo>
                      <a:pt x="294436" y="70511"/>
                      <a:pt x="303649" y="69461"/>
                      <a:pt x="312788" y="68936"/>
                    </a:cubicBezTo>
                    <a:cubicBezTo>
                      <a:pt x="380205" y="64811"/>
                      <a:pt x="448221" y="85134"/>
                      <a:pt x="504402" y="122630"/>
                    </a:cubicBezTo>
                    <a:cubicBezTo>
                      <a:pt x="504177" y="96533"/>
                      <a:pt x="503952" y="70511"/>
                      <a:pt x="503728" y="44414"/>
                    </a:cubicBezTo>
                    <a:cubicBezTo>
                      <a:pt x="440805" y="9542"/>
                      <a:pt x="367096" y="-5531"/>
                      <a:pt x="295560" y="1818"/>
                    </a:cubicBezTo>
                    <a:cubicBezTo>
                      <a:pt x="211363" y="10517"/>
                      <a:pt x="127991" y="49813"/>
                      <a:pt x="73458" y="115281"/>
                    </a:cubicBezTo>
                    <a:cubicBezTo>
                      <a:pt x="42522" y="152477"/>
                      <a:pt x="19525" y="196497"/>
                      <a:pt x="8139" y="243592"/>
                    </a:cubicBezTo>
                    <a:cubicBezTo>
                      <a:pt x="-6318" y="303585"/>
                      <a:pt x="-1674" y="368378"/>
                      <a:pt x="23345" y="424772"/>
                    </a:cubicBezTo>
                    <a:cubicBezTo>
                      <a:pt x="47690" y="479666"/>
                      <a:pt x="90462" y="525336"/>
                      <a:pt x="141175" y="557508"/>
                    </a:cubicBezTo>
                    <a:cubicBezTo>
                      <a:pt x="248293" y="625450"/>
                      <a:pt x="392340" y="630475"/>
                      <a:pt x="503878" y="570031"/>
                    </a:cubicBezTo>
                    <a:cubicBezTo>
                      <a:pt x="503803" y="478541"/>
                      <a:pt x="503728" y="307560"/>
                      <a:pt x="503728" y="307560"/>
                    </a:cubicBezTo>
                    <a:lnTo>
                      <a:pt x="431817" y="330057"/>
                    </a:lnTo>
                    <a:close/>
                  </a:path>
                </a:pathLst>
              </a:custGeom>
              <a:solidFill>
                <a:srgbClr val="FFFFFF"/>
              </a:solidFill>
              <a:ln w="74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68D6C17-9189-A695-0B07-C3FB8B7FE4A5}"/>
                  </a:ext>
                </a:extLst>
              </p:cNvPr>
              <p:cNvSpPr/>
              <p:nvPr/>
            </p:nvSpPr>
            <p:spPr>
              <a:xfrm>
                <a:off x="1658364" y="2435867"/>
                <a:ext cx="454988" cy="612469"/>
              </a:xfrm>
              <a:custGeom>
                <a:avLst/>
                <a:gdLst>
                  <a:gd name="connsiteX0" fmla="*/ 286372 w 454988"/>
                  <a:gd name="connsiteY0" fmla="*/ 360722 h 612469"/>
                  <a:gd name="connsiteX1" fmla="*/ 384276 w 454988"/>
                  <a:gd name="connsiteY1" fmla="*/ 189741 h 612469"/>
                  <a:gd name="connsiteX2" fmla="*/ 278956 w 454988"/>
                  <a:gd name="connsiteY2" fmla="*/ 23784 h 612469"/>
                  <a:gd name="connsiteX3" fmla="*/ 141126 w 454988"/>
                  <a:gd name="connsiteY3" fmla="*/ 86 h 612469"/>
                  <a:gd name="connsiteX4" fmla="*/ 0 w 454988"/>
                  <a:gd name="connsiteY4" fmla="*/ 1136 h 612469"/>
                  <a:gd name="connsiteX5" fmla="*/ 0 w 454988"/>
                  <a:gd name="connsiteY5" fmla="*/ 612469 h 612469"/>
                  <a:gd name="connsiteX6" fmla="*/ 67267 w 454988"/>
                  <a:gd name="connsiteY6" fmla="*/ 612469 h 612469"/>
                  <a:gd name="connsiteX7" fmla="*/ 67267 w 454988"/>
                  <a:gd name="connsiteY7" fmla="*/ 64354 h 612469"/>
                  <a:gd name="connsiteX8" fmla="*/ 164797 w 454988"/>
                  <a:gd name="connsiteY8" fmla="*/ 63754 h 612469"/>
                  <a:gd name="connsiteX9" fmla="*/ 258656 w 454988"/>
                  <a:gd name="connsiteY9" fmla="*/ 89402 h 612469"/>
                  <a:gd name="connsiteX10" fmla="*/ 308320 w 454988"/>
                  <a:gd name="connsiteY10" fmla="*/ 237360 h 612469"/>
                  <a:gd name="connsiteX11" fmla="*/ 180378 w 454988"/>
                  <a:gd name="connsiteY11" fmla="*/ 329225 h 612469"/>
                  <a:gd name="connsiteX12" fmla="*/ 375812 w 454988"/>
                  <a:gd name="connsiteY12" fmla="*/ 612469 h 612469"/>
                  <a:gd name="connsiteX13" fmla="*/ 454989 w 454988"/>
                  <a:gd name="connsiteY13" fmla="*/ 612469 h 612469"/>
                  <a:gd name="connsiteX14" fmla="*/ 286372 w 454988"/>
                  <a:gd name="connsiteY14" fmla="*/ 360722 h 61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988" h="612469">
                    <a:moveTo>
                      <a:pt x="286372" y="360722"/>
                    </a:moveTo>
                    <a:cubicBezTo>
                      <a:pt x="346298" y="326751"/>
                      <a:pt x="385550" y="258733"/>
                      <a:pt x="384276" y="189741"/>
                    </a:cubicBezTo>
                    <a:cubicBezTo>
                      <a:pt x="383003" y="120823"/>
                      <a:pt x="340905" y="54005"/>
                      <a:pt x="278956" y="23784"/>
                    </a:cubicBezTo>
                    <a:cubicBezTo>
                      <a:pt x="236633" y="3161"/>
                      <a:pt x="188168" y="-664"/>
                      <a:pt x="141126" y="86"/>
                    </a:cubicBezTo>
                    <a:cubicBezTo>
                      <a:pt x="137905" y="161"/>
                      <a:pt x="0" y="1136"/>
                      <a:pt x="0" y="1136"/>
                    </a:cubicBezTo>
                    <a:lnTo>
                      <a:pt x="0" y="612469"/>
                    </a:lnTo>
                    <a:lnTo>
                      <a:pt x="67267" y="612469"/>
                    </a:lnTo>
                    <a:lnTo>
                      <a:pt x="67267" y="64354"/>
                    </a:lnTo>
                    <a:cubicBezTo>
                      <a:pt x="67267" y="64354"/>
                      <a:pt x="131987" y="62330"/>
                      <a:pt x="164797" y="63754"/>
                    </a:cubicBezTo>
                    <a:cubicBezTo>
                      <a:pt x="197606" y="65104"/>
                      <a:pt x="231165" y="71404"/>
                      <a:pt x="258656" y="89402"/>
                    </a:cubicBezTo>
                    <a:cubicBezTo>
                      <a:pt x="305473" y="120073"/>
                      <a:pt x="326298" y="184341"/>
                      <a:pt x="308320" y="237360"/>
                    </a:cubicBezTo>
                    <a:cubicBezTo>
                      <a:pt x="290342" y="290380"/>
                      <a:pt x="236259" y="328326"/>
                      <a:pt x="180378" y="329225"/>
                    </a:cubicBezTo>
                    <a:cubicBezTo>
                      <a:pt x="243675" y="420490"/>
                      <a:pt x="375812" y="612469"/>
                      <a:pt x="375812" y="612469"/>
                    </a:cubicBezTo>
                    <a:lnTo>
                      <a:pt x="454989" y="612469"/>
                    </a:lnTo>
                    <a:cubicBezTo>
                      <a:pt x="454914" y="612469"/>
                      <a:pt x="342553" y="444113"/>
                      <a:pt x="286372" y="360722"/>
                    </a:cubicBezTo>
                    <a:close/>
                  </a:path>
                </a:pathLst>
              </a:custGeom>
              <a:solidFill>
                <a:srgbClr val="FFFFFF"/>
              </a:solidFill>
              <a:ln w="74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4C5B26E-0011-B40D-709C-FA99F4B5A7A0}"/>
                  </a:ext>
                </a:extLst>
              </p:cNvPr>
              <p:cNvSpPr/>
              <p:nvPr/>
            </p:nvSpPr>
            <p:spPr>
              <a:xfrm>
                <a:off x="2216800" y="2439328"/>
                <a:ext cx="540083" cy="609008"/>
              </a:xfrm>
              <a:custGeom>
                <a:avLst/>
                <a:gdLst>
                  <a:gd name="connsiteX0" fmla="*/ 287346 w 540083"/>
                  <a:gd name="connsiteY0" fmla="*/ 0 h 609008"/>
                  <a:gd name="connsiteX1" fmla="*/ 242101 w 540083"/>
                  <a:gd name="connsiteY1" fmla="*/ 25122 h 609008"/>
                  <a:gd name="connsiteX2" fmla="*/ 58203 w 540083"/>
                  <a:gd name="connsiteY2" fmla="*/ 469449 h 609008"/>
                  <a:gd name="connsiteX3" fmla="*/ 46218 w 540083"/>
                  <a:gd name="connsiteY3" fmla="*/ 498321 h 609008"/>
                  <a:gd name="connsiteX4" fmla="*/ 0 w 540083"/>
                  <a:gd name="connsiteY4" fmla="*/ 609008 h 609008"/>
                  <a:gd name="connsiteX5" fmla="*/ 73559 w 540083"/>
                  <a:gd name="connsiteY5" fmla="*/ 587186 h 609008"/>
                  <a:gd name="connsiteX6" fmla="*/ 100751 w 540083"/>
                  <a:gd name="connsiteY6" fmla="*/ 524718 h 609008"/>
                  <a:gd name="connsiteX7" fmla="*/ 116781 w 540083"/>
                  <a:gd name="connsiteY7" fmla="*/ 487072 h 609008"/>
                  <a:gd name="connsiteX8" fmla="*/ 270192 w 540083"/>
                  <a:gd name="connsiteY8" fmla="*/ 128236 h 609008"/>
                  <a:gd name="connsiteX9" fmla="*/ 462779 w 540083"/>
                  <a:gd name="connsiteY9" fmla="*/ 587186 h 609008"/>
                  <a:gd name="connsiteX10" fmla="*/ 540084 w 540083"/>
                  <a:gd name="connsiteY10" fmla="*/ 609008 h 6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83" h="609008">
                    <a:moveTo>
                      <a:pt x="287346" y="0"/>
                    </a:moveTo>
                    <a:lnTo>
                      <a:pt x="242101" y="25122"/>
                    </a:lnTo>
                    <a:lnTo>
                      <a:pt x="58203" y="469449"/>
                    </a:lnTo>
                    <a:lnTo>
                      <a:pt x="46218" y="498321"/>
                    </a:lnTo>
                    <a:lnTo>
                      <a:pt x="0" y="609008"/>
                    </a:lnTo>
                    <a:lnTo>
                      <a:pt x="73559" y="587186"/>
                    </a:lnTo>
                    <a:lnTo>
                      <a:pt x="100751" y="524718"/>
                    </a:lnTo>
                    <a:lnTo>
                      <a:pt x="116781" y="487072"/>
                    </a:lnTo>
                    <a:lnTo>
                      <a:pt x="270192" y="128236"/>
                    </a:lnTo>
                    <a:lnTo>
                      <a:pt x="462779" y="587186"/>
                    </a:lnTo>
                    <a:lnTo>
                      <a:pt x="540084" y="609008"/>
                    </a:lnTo>
                    <a:close/>
                  </a:path>
                </a:pathLst>
              </a:custGeom>
              <a:solidFill>
                <a:srgbClr val="FFFFFF"/>
              </a:solidFill>
              <a:ln w="74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9A958C-A63F-E4D7-9B20-276C7ED196F7}"/>
                  </a:ext>
                </a:extLst>
              </p:cNvPr>
              <p:cNvSpPr/>
              <p:nvPr/>
            </p:nvSpPr>
            <p:spPr>
              <a:xfrm>
                <a:off x="2216800" y="2439328"/>
                <a:ext cx="540083" cy="609008"/>
              </a:xfrm>
              <a:custGeom>
                <a:avLst/>
                <a:gdLst>
                  <a:gd name="connsiteX0" fmla="*/ 287346 w 540083"/>
                  <a:gd name="connsiteY0" fmla="*/ 0 h 609008"/>
                  <a:gd name="connsiteX1" fmla="*/ 247645 w 540083"/>
                  <a:gd name="connsiteY1" fmla="*/ 11624 h 609008"/>
                  <a:gd name="connsiteX2" fmla="*/ 58203 w 540083"/>
                  <a:gd name="connsiteY2" fmla="*/ 469449 h 609008"/>
                  <a:gd name="connsiteX3" fmla="*/ 46218 w 540083"/>
                  <a:gd name="connsiteY3" fmla="*/ 498321 h 609008"/>
                  <a:gd name="connsiteX4" fmla="*/ 0 w 540083"/>
                  <a:gd name="connsiteY4" fmla="*/ 609008 h 609008"/>
                  <a:gd name="connsiteX5" fmla="*/ 73559 w 540083"/>
                  <a:gd name="connsiteY5" fmla="*/ 587186 h 609008"/>
                  <a:gd name="connsiteX6" fmla="*/ 100751 w 540083"/>
                  <a:gd name="connsiteY6" fmla="*/ 524718 h 609008"/>
                  <a:gd name="connsiteX7" fmla="*/ 116781 w 540083"/>
                  <a:gd name="connsiteY7" fmla="*/ 487072 h 609008"/>
                  <a:gd name="connsiteX8" fmla="*/ 270192 w 540083"/>
                  <a:gd name="connsiteY8" fmla="*/ 128236 h 609008"/>
                  <a:gd name="connsiteX9" fmla="*/ 462779 w 540083"/>
                  <a:gd name="connsiteY9" fmla="*/ 587186 h 609008"/>
                  <a:gd name="connsiteX10" fmla="*/ 540084 w 540083"/>
                  <a:gd name="connsiteY10" fmla="*/ 609008 h 6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83" h="609008">
                    <a:moveTo>
                      <a:pt x="287346" y="0"/>
                    </a:moveTo>
                    <a:lnTo>
                      <a:pt x="247645" y="11624"/>
                    </a:lnTo>
                    <a:lnTo>
                      <a:pt x="58203" y="469449"/>
                    </a:lnTo>
                    <a:lnTo>
                      <a:pt x="46218" y="498321"/>
                    </a:lnTo>
                    <a:lnTo>
                      <a:pt x="0" y="609008"/>
                    </a:lnTo>
                    <a:lnTo>
                      <a:pt x="73559" y="587186"/>
                    </a:lnTo>
                    <a:lnTo>
                      <a:pt x="100751" y="524718"/>
                    </a:lnTo>
                    <a:lnTo>
                      <a:pt x="116781" y="487072"/>
                    </a:lnTo>
                    <a:lnTo>
                      <a:pt x="270192" y="128236"/>
                    </a:lnTo>
                    <a:lnTo>
                      <a:pt x="462779" y="587186"/>
                    </a:lnTo>
                    <a:lnTo>
                      <a:pt x="540084" y="609008"/>
                    </a:lnTo>
                    <a:close/>
                  </a:path>
                </a:pathLst>
              </a:custGeom>
              <a:solidFill>
                <a:srgbClr val="FFFFFF"/>
              </a:solidFill>
              <a:ln w="74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FA36025-F3D6-5A08-E699-97BFBC888ACC}"/>
                  </a:ext>
                </a:extLst>
              </p:cNvPr>
              <p:cNvSpPr/>
              <p:nvPr/>
            </p:nvSpPr>
            <p:spPr>
              <a:xfrm>
                <a:off x="3444457" y="2436223"/>
                <a:ext cx="609336" cy="612445"/>
              </a:xfrm>
              <a:custGeom>
                <a:avLst/>
                <a:gdLst>
                  <a:gd name="connsiteX0" fmla="*/ 485031 w 609336"/>
                  <a:gd name="connsiteY0" fmla="*/ 540797 h 612445"/>
                  <a:gd name="connsiteX1" fmla="*/ 453271 w 609336"/>
                  <a:gd name="connsiteY1" fmla="*/ 491827 h 612445"/>
                  <a:gd name="connsiteX2" fmla="*/ 347950 w 609336"/>
                  <a:gd name="connsiteY2" fmla="*/ 541697 h 612445"/>
                  <a:gd name="connsiteX3" fmla="*/ 67421 w 609336"/>
                  <a:gd name="connsiteY3" fmla="*/ 272026 h 612445"/>
                  <a:gd name="connsiteX4" fmla="*/ 261282 w 609336"/>
                  <a:gd name="connsiteY4" fmla="*/ 71048 h 612445"/>
                  <a:gd name="connsiteX5" fmla="*/ 543235 w 609336"/>
                  <a:gd name="connsiteY5" fmla="*/ 322121 h 612445"/>
                  <a:gd name="connsiteX6" fmla="*/ 543385 w 609336"/>
                  <a:gd name="connsiteY6" fmla="*/ 322046 h 612445"/>
                  <a:gd name="connsiteX7" fmla="*/ 609079 w 609336"/>
                  <a:gd name="connsiteY7" fmla="*/ 313572 h 612445"/>
                  <a:gd name="connsiteX8" fmla="*/ 425180 w 609336"/>
                  <a:gd name="connsiteY8" fmla="*/ 25228 h 612445"/>
                  <a:gd name="connsiteX9" fmla="*/ 376191 w 609336"/>
                  <a:gd name="connsiteY9" fmla="*/ 61749 h 612445"/>
                  <a:gd name="connsiteX10" fmla="*/ 404581 w 609336"/>
                  <a:gd name="connsiteY10" fmla="*/ 16754 h 612445"/>
                  <a:gd name="connsiteX11" fmla="*/ 402933 w 609336"/>
                  <a:gd name="connsiteY11" fmla="*/ 16079 h 612445"/>
                  <a:gd name="connsiteX12" fmla="*/ 346527 w 609336"/>
                  <a:gd name="connsiteY12" fmla="*/ 2881 h 612445"/>
                  <a:gd name="connsiteX13" fmla="*/ 346602 w 609336"/>
                  <a:gd name="connsiteY13" fmla="*/ 2806 h 612445"/>
                  <a:gd name="connsiteX14" fmla="*/ 335291 w 609336"/>
                  <a:gd name="connsiteY14" fmla="*/ 1531 h 612445"/>
                  <a:gd name="connsiteX15" fmla="*/ 334692 w 609336"/>
                  <a:gd name="connsiteY15" fmla="*/ 1456 h 612445"/>
                  <a:gd name="connsiteX16" fmla="*/ 321733 w 609336"/>
                  <a:gd name="connsiteY16" fmla="*/ 481 h 612445"/>
                  <a:gd name="connsiteX17" fmla="*/ 318736 w 609336"/>
                  <a:gd name="connsiteY17" fmla="*/ 331 h 612445"/>
                  <a:gd name="connsiteX18" fmla="*/ 308924 w 609336"/>
                  <a:gd name="connsiteY18" fmla="*/ 31 h 612445"/>
                  <a:gd name="connsiteX19" fmla="*/ 296639 w 609336"/>
                  <a:gd name="connsiteY19" fmla="*/ 106 h 612445"/>
                  <a:gd name="connsiteX20" fmla="*/ 296039 w 609336"/>
                  <a:gd name="connsiteY20" fmla="*/ 106 h 612445"/>
                  <a:gd name="connsiteX21" fmla="*/ 169446 w 609336"/>
                  <a:gd name="connsiteY21" fmla="*/ 30928 h 612445"/>
                  <a:gd name="connsiteX22" fmla="*/ 169446 w 609336"/>
                  <a:gd name="connsiteY22" fmla="*/ 30853 h 612445"/>
                  <a:gd name="connsiteX23" fmla="*/ 150269 w 609336"/>
                  <a:gd name="connsiteY23" fmla="*/ 41277 h 612445"/>
                  <a:gd name="connsiteX24" fmla="*/ 150344 w 609336"/>
                  <a:gd name="connsiteY24" fmla="*/ 41352 h 612445"/>
                  <a:gd name="connsiteX25" fmla="*/ 206450 w 609336"/>
                  <a:gd name="connsiteY25" fmla="*/ 596366 h 612445"/>
                  <a:gd name="connsiteX26" fmla="*/ 262855 w 609336"/>
                  <a:gd name="connsiteY26" fmla="*/ 609564 h 612445"/>
                  <a:gd name="connsiteX27" fmla="*/ 262780 w 609336"/>
                  <a:gd name="connsiteY27" fmla="*/ 609639 h 612445"/>
                  <a:gd name="connsiteX28" fmla="*/ 274092 w 609336"/>
                  <a:gd name="connsiteY28" fmla="*/ 610914 h 612445"/>
                  <a:gd name="connsiteX29" fmla="*/ 274691 w 609336"/>
                  <a:gd name="connsiteY29" fmla="*/ 610989 h 612445"/>
                  <a:gd name="connsiteX30" fmla="*/ 287650 w 609336"/>
                  <a:gd name="connsiteY30" fmla="*/ 611964 h 612445"/>
                  <a:gd name="connsiteX31" fmla="*/ 290646 w 609336"/>
                  <a:gd name="connsiteY31" fmla="*/ 612114 h 612445"/>
                  <a:gd name="connsiteX32" fmla="*/ 300459 w 609336"/>
                  <a:gd name="connsiteY32" fmla="*/ 612414 h 612445"/>
                  <a:gd name="connsiteX33" fmla="*/ 312744 w 609336"/>
                  <a:gd name="connsiteY33" fmla="*/ 612339 h 612445"/>
                  <a:gd name="connsiteX34" fmla="*/ 313343 w 609336"/>
                  <a:gd name="connsiteY34" fmla="*/ 612339 h 612445"/>
                  <a:gd name="connsiteX35" fmla="*/ 439937 w 609336"/>
                  <a:gd name="connsiteY35" fmla="*/ 581518 h 612445"/>
                  <a:gd name="connsiteX36" fmla="*/ 439937 w 609336"/>
                  <a:gd name="connsiteY36" fmla="*/ 581593 h 612445"/>
                  <a:gd name="connsiteX37" fmla="*/ 459114 w 609336"/>
                  <a:gd name="connsiteY37" fmla="*/ 571169 h 612445"/>
                  <a:gd name="connsiteX38" fmla="*/ 459039 w 609336"/>
                  <a:gd name="connsiteY38" fmla="*/ 571094 h 612445"/>
                  <a:gd name="connsiteX39" fmla="*/ 492672 w 609336"/>
                  <a:gd name="connsiteY39" fmla="*/ 548071 h 612445"/>
                  <a:gd name="connsiteX40" fmla="*/ 485031 w 609336"/>
                  <a:gd name="connsiteY40" fmla="*/ 540797 h 61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9336" h="612445">
                    <a:moveTo>
                      <a:pt x="485031" y="540797"/>
                    </a:moveTo>
                    <a:cubicBezTo>
                      <a:pt x="473870" y="527973"/>
                      <a:pt x="459039" y="506976"/>
                      <a:pt x="453271" y="491827"/>
                    </a:cubicBezTo>
                    <a:cubicBezTo>
                      <a:pt x="422708" y="515750"/>
                      <a:pt x="386528" y="533373"/>
                      <a:pt x="347950" y="541697"/>
                    </a:cubicBezTo>
                    <a:cubicBezTo>
                      <a:pt x="206750" y="565694"/>
                      <a:pt x="46747" y="467155"/>
                      <a:pt x="67421" y="272026"/>
                    </a:cubicBezTo>
                    <a:cubicBezTo>
                      <a:pt x="76485" y="176787"/>
                      <a:pt x="161131" y="92646"/>
                      <a:pt x="261282" y="71048"/>
                    </a:cubicBezTo>
                    <a:cubicBezTo>
                      <a:pt x="397914" y="47801"/>
                      <a:pt x="552149" y="139366"/>
                      <a:pt x="543235" y="322121"/>
                    </a:cubicBezTo>
                    <a:cubicBezTo>
                      <a:pt x="543310" y="322121"/>
                      <a:pt x="543310" y="322121"/>
                      <a:pt x="543385" y="322046"/>
                    </a:cubicBezTo>
                    <a:cubicBezTo>
                      <a:pt x="564658" y="315222"/>
                      <a:pt x="586906" y="312447"/>
                      <a:pt x="609079" y="313572"/>
                    </a:cubicBezTo>
                    <a:cubicBezTo>
                      <a:pt x="613648" y="200184"/>
                      <a:pt x="557842" y="84172"/>
                      <a:pt x="425180" y="25228"/>
                    </a:cubicBezTo>
                    <a:cubicBezTo>
                      <a:pt x="408626" y="37152"/>
                      <a:pt x="392221" y="49451"/>
                      <a:pt x="376191" y="61749"/>
                    </a:cubicBezTo>
                    <a:cubicBezTo>
                      <a:pt x="381509" y="48701"/>
                      <a:pt x="391397" y="33252"/>
                      <a:pt x="404581" y="16754"/>
                    </a:cubicBezTo>
                    <a:cubicBezTo>
                      <a:pt x="404056" y="16529"/>
                      <a:pt x="403532" y="16304"/>
                      <a:pt x="402933" y="16079"/>
                    </a:cubicBezTo>
                    <a:cubicBezTo>
                      <a:pt x="385629" y="10080"/>
                      <a:pt x="366603" y="5580"/>
                      <a:pt x="346527" y="2881"/>
                    </a:cubicBezTo>
                    <a:cubicBezTo>
                      <a:pt x="346527" y="2881"/>
                      <a:pt x="346602" y="2806"/>
                      <a:pt x="346602" y="2806"/>
                    </a:cubicBezTo>
                    <a:cubicBezTo>
                      <a:pt x="342857" y="2281"/>
                      <a:pt x="339036" y="1906"/>
                      <a:pt x="335291" y="1531"/>
                    </a:cubicBezTo>
                    <a:cubicBezTo>
                      <a:pt x="335066" y="1531"/>
                      <a:pt x="334842" y="1456"/>
                      <a:pt x="334692" y="1456"/>
                    </a:cubicBezTo>
                    <a:cubicBezTo>
                      <a:pt x="330422" y="1006"/>
                      <a:pt x="326078" y="706"/>
                      <a:pt x="321733" y="481"/>
                    </a:cubicBezTo>
                    <a:cubicBezTo>
                      <a:pt x="320759" y="406"/>
                      <a:pt x="319710" y="331"/>
                      <a:pt x="318736" y="331"/>
                    </a:cubicBezTo>
                    <a:cubicBezTo>
                      <a:pt x="315441" y="181"/>
                      <a:pt x="312220" y="106"/>
                      <a:pt x="308924" y="31"/>
                    </a:cubicBezTo>
                    <a:cubicBezTo>
                      <a:pt x="304879" y="-44"/>
                      <a:pt x="300759" y="31"/>
                      <a:pt x="296639" y="106"/>
                    </a:cubicBezTo>
                    <a:cubicBezTo>
                      <a:pt x="296414" y="106"/>
                      <a:pt x="296264" y="106"/>
                      <a:pt x="296039" y="106"/>
                    </a:cubicBezTo>
                    <a:cubicBezTo>
                      <a:pt x="253492" y="1081"/>
                      <a:pt x="209297" y="10455"/>
                      <a:pt x="169446" y="30928"/>
                    </a:cubicBezTo>
                    <a:lnTo>
                      <a:pt x="169446" y="30853"/>
                    </a:lnTo>
                    <a:cubicBezTo>
                      <a:pt x="163228" y="33927"/>
                      <a:pt x="156786" y="37452"/>
                      <a:pt x="150269" y="41277"/>
                    </a:cubicBezTo>
                    <a:cubicBezTo>
                      <a:pt x="150269" y="41352"/>
                      <a:pt x="150344" y="41352"/>
                      <a:pt x="150344" y="41352"/>
                    </a:cubicBezTo>
                    <a:cubicBezTo>
                      <a:pt x="-47787" y="156989"/>
                      <a:pt x="-70558" y="493027"/>
                      <a:pt x="206450" y="596366"/>
                    </a:cubicBezTo>
                    <a:cubicBezTo>
                      <a:pt x="223754" y="602365"/>
                      <a:pt x="242780" y="606865"/>
                      <a:pt x="262855" y="609564"/>
                    </a:cubicBezTo>
                    <a:cubicBezTo>
                      <a:pt x="262855" y="609564"/>
                      <a:pt x="262780" y="609639"/>
                      <a:pt x="262780" y="609639"/>
                    </a:cubicBezTo>
                    <a:cubicBezTo>
                      <a:pt x="266526" y="610164"/>
                      <a:pt x="270346" y="610539"/>
                      <a:pt x="274092" y="610914"/>
                    </a:cubicBezTo>
                    <a:cubicBezTo>
                      <a:pt x="274316" y="610914"/>
                      <a:pt x="274541" y="610989"/>
                      <a:pt x="274691" y="610989"/>
                    </a:cubicBezTo>
                    <a:cubicBezTo>
                      <a:pt x="278961" y="611439"/>
                      <a:pt x="283305" y="611739"/>
                      <a:pt x="287650" y="611964"/>
                    </a:cubicBezTo>
                    <a:cubicBezTo>
                      <a:pt x="288624" y="612039"/>
                      <a:pt x="289672" y="612114"/>
                      <a:pt x="290646" y="612114"/>
                    </a:cubicBezTo>
                    <a:cubicBezTo>
                      <a:pt x="293942" y="612264"/>
                      <a:pt x="297163" y="612339"/>
                      <a:pt x="300459" y="612414"/>
                    </a:cubicBezTo>
                    <a:cubicBezTo>
                      <a:pt x="304504" y="612489"/>
                      <a:pt x="308624" y="612414"/>
                      <a:pt x="312744" y="612339"/>
                    </a:cubicBezTo>
                    <a:cubicBezTo>
                      <a:pt x="312969" y="612339"/>
                      <a:pt x="313118" y="612339"/>
                      <a:pt x="313343" y="612339"/>
                    </a:cubicBezTo>
                    <a:cubicBezTo>
                      <a:pt x="355891" y="611364"/>
                      <a:pt x="400086" y="601990"/>
                      <a:pt x="439937" y="581518"/>
                    </a:cubicBezTo>
                    <a:lnTo>
                      <a:pt x="439937" y="581593"/>
                    </a:lnTo>
                    <a:cubicBezTo>
                      <a:pt x="446154" y="578518"/>
                      <a:pt x="452596" y="574993"/>
                      <a:pt x="459114" y="571169"/>
                    </a:cubicBezTo>
                    <a:cubicBezTo>
                      <a:pt x="459114" y="571094"/>
                      <a:pt x="459039" y="571094"/>
                      <a:pt x="459039" y="571094"/>
                    </a:cubicBezTo>
                    <a:cubicBezTo>
                      <a:pt x="470874" y="564194"/>
                      <a:pt x="482110" y="556470"/>
                      <a:pt x="492672" y="548071"/>
                    </a:cubicBezTo>
                    <a:cubicBezTo>
                      <a:pt x="489226" y="544997"/>
                      <a:pt x="486380" y="542297"/>
                      <a:pt x="485031" y="540797"/>
                    </a:cubicBezTo>
                    <a:close/>
                  </a:path>
                </a:pathLst>
              </a:custGeom>
              <a:solidFill>
                <a:srgbClr val="FFFFFF"/>
              </a:solidFill>
              <a:ln w="74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5B864A3-E3DD-E378-0971-2D58D7BA64B3}"/>
                  </a:ext>
                </a:extLst>
              </p:cNvPr>
              <p:cNvSpPr/>
              <p:nvPr/>
            </p:nvSpPr>
            <p:spPr>
              <a:xfrm>
                <a:off x="3642218" y="2240996"/>
                <a:ext cx="960390" cy="826313"/>
              </a:xfrm>
              <a:custGeom>
                <a:avLst/>
                <a:gdLst>
                  <a:gd name="connsiteX0" fmla="*/ 927431 w 960390"/>
                  <a:gd name="connsiteY0" fmla="*/ 602088 h 826313"/>
                  <a:gd name="connsiteX1" fmla="*/ 894547 w 960390"/>
                  <a:gd name="connsiteY1" fmla="*/ 585290 h 826313"/>
                  <a:gd name="connsiteX2" fmla="*/ 886981 w 960390"/>
                  <a:gd name="connsiteY2" fmla="*/ 561667 h 826313"/>
                  <a:gd name="connsiteX3" fmla="*/ 904210 w 960390"/>
                  <a:gd name="connsiteY3" fmla="*/ 563692 h 826313"/>
                  <a:gd name="connsiteX4" fmla="*/ 950653 w 960390"/>
                  <a:gd name="connsiteY4" fmla="*/ 564667 h 826313"/>
                  <a:gd name="connsiteX5" fmla="*/ 903311 w 960390"/>
                  <a:gd name="connsiteY5" fmla="*/ 544344 h 826313"/>
                  <a:gd name="connsiteX6" fmla="*/ 877543 w 960390"/>
                  <a:gd name="connsiteY6" fmla="*/ 545469 h 826313"/>
                  <a:gd name="connsiteX7" fmla="*/ 853722 w 960390"/>
                  <a:gd name="connsiteY7" fmla="*/ 519072 h 826313"/>
                  <a:gd name="connsiteX8" fmla="*/ 865258 w 960390"/>
                  <a:gd name="connsiteY8" fmla="*/ 517572 h 826313"/>
                  <a:gd name="connsiteX9" fmla="*/ 914922 w 960390"/>
                  <a:gd name="connsiteY9" fmla="*/ 507898 h 826313"/>
                  <a:gd name="connsiteX10" fmla="*/ 860763 w 960390"/>
                  <a:gd name="connsiteY10" fmla="*/ 498824 h 826313"/>
                  <a:gd name="connsiteX11" fmla="*/ 835595 w 960390"/>
                  <a:gd name="connsiteY11" fmla="*/ 504974 h 826313"/>
                  <a:gd name="connsiteX12" fmla="*/ 828703 w 960390"/>
                  <a:gd name="connsiteY12" fmla="*/ 500549 h 826313"/>
                  <a:gd name="connsiteX13" fmla="*/ 643831 w 960390"/>
                  <a:gd name="connsiteY13" fmla="*/ 265750 h 826313"/>
                  <a:gd name="connsiteX14" fmla="*/ 781212 w 960390"/>
                  <a:gd name="connsiteY14" fmla="*/ 220455 h 826313"/>
                  <a:gd name="connsiteX15" fmla="*/ 810501 w 960390"/>
                  <a:gd name="connsiteY15" fmla="*/ 240402 h 826313"/>
                  <a:gd name="connsiteX16" fmla="*/ 824958 w 960390"/>
                  <a:gd name="connsiteY16" fmla="*/ 257801 h 826313"/>
                  <a:gd name="connsiteX17" fmla="*/ 785407 w 960390"/>
                  <a:gd name="connsiteY17" fmla="*/ 265150 h 826313"/>
                  <a:gd name="connsiteX18" fmla="*/ 816044 w 960390"/>
                  <a:gd name="connsiteY18" fmla="*/ 266125 h 826313"/>
                  <a:gd name="connsiteX19" fmla="*/ 828928 w 960390"/>
                  <a:gd name="connsiteY19" fmla="*/ 264325 h 826313"/>
                  <a:gd name="connsiteX20" fmla="*/ 830051 w 960390"/>
                  <a:gd name="connsiteY20" fmla="*/ 266275 h 826313"/>
                  <a:gd name="connsiteX21" fmla="*/ 831550 w 960390"/>
                  <a:gd name="connsiteY21" fmla="*/ 268449 h 826313"/>
                  <a:gd name="connsiteX22" fmla="*/ 831550 w 960390"/>
                  <a:gd name="connsiteY22" fmla="*/ 278048 h 826313"/>
                  <a:gd name="connsiteX23" fmla="*/ 797392 w 960390"/>
                  <a:gd name="connsiteY23" fmla="*/ 297396 h 826313"/>
                  <a:gd name="connsiteX24" fmla="*/ 826381 w 960390"/>
                  <a:gd name="connsiteY24" fmla="*/ 288697 h 826313"/>
                  <a:gd name="connsiteX25" fmla="*/ 837018 w 960390"/>
                  <a:gd name="connsiteY25" fmla="*/ 283523 h 826313"/>
                  <a:gd name="connsiteX26" fmla="*/ 955297 w 960390"/>
                  <a:gd name="connsiteY26" fmla="*/ 369688 h 826313"/>
                  <a:gd name="connsiteX27" fmla="*/ 925034 w 960390"/>
                  <a:gd name="connsiteY27" fmla="*/ 235753 h 826313"/>
                  <a:gd name="connsiteX28" fmla="*/ 834471 w 960390"/>
                  <a:gd name="connsiteY28" fmla="*/ 122140 h 826313"/>
                  <a:gd name="connsiteX29" fmla="*/ 845407 w 960390"/>
                  <a:gd name="connsiteY29" fmla="*/ 182134 h 826313"/>
                  <a:gd name="connsiteX30" fmla="*/ 827055 w 960390"/>
                  <a:gd name="connsiteY30" fmla="*/ 164061 h 826313"/>
                  <a:gd name="connsiteX31" fmla="*/ 758065 w 960390"/>
                  <a:gd name="connsiteY31" fmla="*/ 127915 h 826313"/>
                  <a:gd name="connsiteX32" fmla="*/ 809976 w 960390"/>
                  <a:gd name="connsiteY32" fmla="*/ 175685 h 826313"/>
                  <a:gd name="connsiteX33" fmla="*/ 833497 w 960390"/>
                  <a:gd name="connsiteY33" fmla="*/ 195032 h 826313"/>
                  <a:gd name="connsiteX34" fmla="*/ 826381 w 960390"/>
                  <a:gd name="connsiteY34" fmla="*/ 192783 h 826313"/>
                  <a:gd name="connsiteX35" fmla="*/ 821362 w 960390"/>
                  <a:gd name="connsiteY35" fmla="*/ 191283 h 826313"/>
                  <a:gd name="connsiteX36" fmla="*/ 819415 w 960390"/>
                  <a:gd name="connsiteY36" fmla="*/ 190608 h 826313"/>
                  <a:gd name="connsiteX37" fmla="*/ 791099 w 960390"/>
                  <a:gd name="connsiteY37" fmla="*/ 183934 h 826313"/>
                  <a:gd name="connsiteX38" fmla="*/ 742185 w 960390"/>
                  <a:gd name="connsiteY38" fmla="*/ 162411 h 826313"/>
                  <a:gd name="connsiteX39" fmla="*/ 663232 w 960390"/>
                  <a:gd name="connsiteY39" fmla="*/ 156637 h 826313"/>
                  <a:gd name="connsiteX40" fmla="*/ 731922 w 960390"/>
                  <a:gd name="connsiteY40" fmla="*/ 179584 h 826313"/>
                  <a:gd name="connsiteX41" fmla="*/ 733870 w 960390"/>
                  <a:gd name="connsiteY41" fmla="*/ 180259 h 826313"/>
                  <a:gd name="connsiteX42" fmla="*/ 687427 w 960390"/>
                  <a:gd name="connsiteY42" fmla="*/ 187008 h 826313"/>
                  <a:gd name="connsiteX43" fmla="*/ 635217 w 960390"/>
                  <a:gd name="connsiteY43" fmla="*/ 175685 h 826313"/>
                  <a:gd name="connsiteX44" fmla="*/ 564953 w 960390"/>
                  <a:gd name="connsiteY44" fmla="*/ 183784 h 826313"/>
                  <a:gd name="connsiteX45" fmla="*/ 628775 w 960390"/>
                  <a:gd name="connsiteY45" fmla="*/ 194433 h 826313"/>
                  <a:gd name="connsiteX46" fmla="*/ 659712 w 960390"/>
                  <a:gd name="connsiteY46" fmla="*/ 196682 h 826313"/>
                  <a:gd name="connsiteX47" fmla="*/ 648101 w 960390"/>
                  <a:gd name="connsiteY47" fmla="*/ 202532 h 826313"/>
                  <a:gd name="connsiteX48" fmla="*/ 617164 w 960390"/>
                  <a:gd name="connsiteY48" fmla="*/ 222854 h 826313"/>
                  <a:gd name="connsiteX49" fmla="*/ 574916 w 960390"/>
                  <a:gd name="connsiteY49" fmla="*/ 220905 h 826313"/>
                  <a:gd name="connsiteX50" fmla="*/ 506600 w 960390"/>
                  <a:gd name="connsiteY50" fmla="*/ 242202 h 826313"/>
                  <a:gd name="connsiteX51" fmla="*/ 573343 w 960390"/>
                  <a:gd name="connsiteY51" fmla="*/ 239953 h 826313"/>
                  <a:gd name="connsiteX52" fmla="*/ 601059 w 960390"/>
                  <a:gd name="connsiteY52" fmla="*/ 237703 h 826313"/>
                  <a:gd name="connsiteX53" fmla="*/ 582707 w 960390"/>
                  <a:gd name="connsiteY53" fmla="*/ 261925 h 826313"/>
                  <a:gd name="connsiteX54" fmla="*/ 579785 w 960390"/>
                  <a:gd name="connsiteY54" fmla="*/ 267100 h 826313"/>
                  <a:gd name="connsiteX55" fmla="*/ 552069 w 960390"/>
                  <a:gd name="connsiteY55" fmla="*/ 279023 h 826313"/>
                  <a:gd name="connsiteX56" fmla="*/ 505626 w 960390"/>
                  <a:gd name="connsiteY56" fmla="*/ 330618 h 826313"/>
                  <a:gd name="connsiteX57" fmla="*/ 565253 w 960390"/>
                  <a:gd name="connsiteY57" fmla="*/ 301296 h 826313"/>
                  <a:gd name="connsiteX58" fmla="*/ 559785 w 960390"/>
                  <a:gd name="connsiteY58" fmla="*/ 339992 h 826313"/>
                  <a:gd name="connsiteX59" fmla="*/ 572669 w 960390"/>
                  <a:gd name="connsiteY59" fmla="*/ 402235 h 826313"/>
                  <a:gd name="connsiteX60" fmla="*/ 573643 w 960390"/>
                  <a:gd name="connsiteY60" fmla="*/ 404185 h 826313"/>
                  <a:gd name="connsiteX61" fmla="*/ 540758 w 960390"/>
                  <a:gd name="connsiteY61" fmla="*/ 387911 h 826313"/>
                  <a:gd name="connsiteX62" fmla="*/ 504353 w 960390"/>
                  <a:gd name="connsiteY62" fmla="*/ 359340 h 826313"/>
                  <a:gd name="connsiteX63" fmla="*/ 474540 w 960390"/>
                  <a:gd name="connsiteY63" fmla="*/ 287422 h 826313"/>
                  <a:gd name="connsiteX64" fmla="*/ 529672 w 960390"/>
                  <a:gd name="connsiteY64" fmla="*/ 172385 h 826313"/>
                  <a:gd name="connsiteX65" fmla="*/ 783908 w 960390"/>
                  <a:gd name="connsiteY65" fmla="*/ 37025 h 826313"/>
                  <a:gd name="connsiteX66" fmla="*/ 817018 w 960390"/>
                  <a:gd name="connsiteY66" fmla="*/ 38675 h 826313"/>
                  <a:gd name="connsiteX67" fmla="*/ 0 w 960390"/>
                  <a:gd name="connsiteY67" fmla="*/ 200732 h 826313"/>
                  <a:gd name="connsiteX68" fmla="*/ 475364 w 960390"/>
                  <a:gd name="connsiteY68" fmla="*/ 45124 h 826313"/>
                  <a:gd name="connsiteX69" fmla="*/ 207045 w 960390"/>
                  <a:gd name="connsiteY69" fmla="*/ 211906 h 826313"/>
                  <a:gd name="connsiteX70" fmla="*/ 178655 w 960390"/>
                  <a:gd name="connsiteY70" fmla="*/ 256901 h 826313"/>
                  <a:gd name="connsiteX71" fmla="*/ 227644 w 960390"/>
                  <a:gd name="connsiteY71" fmla="*/ 220380 h 826313"/>
                  <a:gd name="connsiteX72" fmla="*/ 507274 w 960390"/>
                  <a:gd name="connsiteY72" fmla="*/ 93194 h 826313"/>
                  <a:gd name="connsiteX73" fmla="*/ 361354 w 960390"/>
                  <a:gd name="connsiteY73" fmla="*/ 321919 h 826313"/>
                  <a:gd name="connsiteX74" fmla="*/ 476113 w 960390"/>
                  <a:gd name="connsiteY74" fmla="*/ 158961 h 826313"/>
                  <a:gd name="connsiteX75" fmla="*/ 438434 w 960390"/>
                  <a:gd name="connsiteY75" fmla="*/ 308420 h 826313"/>
                  <a:gd name="connsiteX76" fmla="*/ 573493 w 960390"/>
                  <a:gd name="connsiteY76" fmla="*/ 444305 h 826313"/>
                  <a:gd name="connsiteX77" fmla="*/ 746380 w 960390"/>
                  <a:gd name="connsiteY77" fmla="*/ 532796 h 826313"/>
                  <a:gd name="connsiteX78" fmla="*/ 831175 w 960390"/>
                  <a:gd name="connsiteY78" fmla="*/ 650908 h 826313"/>
                  <a:gd name="connsiteX79" fmla="*/ 666004 w 960390"/>
                  <a:gd name="connsiteY79" fmla="*/ 738948 h 826313"/>
                  <a:gd name="connsiteX80" fmla="*/ 577613 w 960390"/>
                  <a:gd name="connsiteY80" fmla="*/ 632610 h 826313"/>
                  <a:gd name="connsiteX81" fmla="*/ 515065 w 960390"/>
                  <a:gd name="connsiteY81" fmla="*/ 547119 h 826313"/>
                  <a:gd name="connsiteX82" fmla="*/ 420606 w 960390"/>
                  <a:gd name="connsiteY82" fmla="*/ 509398 h 826313"/>
                  <a:gd name="connsiteX83" fmla="*/ 411543 w 960390"/>
                  <a:gd name="connsiteY83" fmla="*/ 508723 h 826313"/>
                  <a:gd name="connsiteX84" fmla="*/ 345849 w 960390"/>
                  <a:gd name="connsiteY84" fmla="*/ 517197 h 826313"/>
                  <a:gd name="connsiteX85" fmla="*/ 345699 w 960390"/>
                  <a:gd name="connsiteY85" fmla="*/ 517272 h 826313"/>
                  <a:gd name="connsiteX86" fmla="*/ 282926 w 960390"/>
                  <a:gd name="connsiteY86" fmla="*/ 557243 h 826313"/>
                  <a:gd name="connsiteX87" fmla="*/ 251690 w 960390"/>
                  <a:gd name="connsiteY87" fmla="*/ 630510 h 826313"/>
                  <a:gd name="connsiteX88" fmla="*/ 253937 w 960390"/>
                  <a:gd name="connsiteY88" fmla="*/ 681504 h 826313"/>
                  <a:gd name="connsiteX89" fmla="*/ 255735 w 960390"/>
                  <a:gd name="connsiteY89" fmla="*/ 687054 h 826313"/>
                  <a:gd name="connsiteX90" fmla="*/ 287496 w 960390"/>
                  <a:gd name="connsiteY90" fmla="*/ 736023 h 826313"/>
                  <a:gd name="connsiteX91" fmla="*/ 295061 w 960390"/>
                  <a:gd name="connsiteY91" fmla="*/ 743298 h 826313"/>
                  <a:gd name="connsiteX92" fmla="*/ 318133 w 960390"/>
                  <a:gd name="connsiteY92" fmla="*/ 763095 h 826313"/>
                  <a:gd name="connsiteX93" fmla="*/ 361354 w 960390"/>
                  <a:gd name="connsiteY93" fmla="*/ 792417 h 826313"/>
                  <a:gd name="connsiteX94" fmla="*/ 301428 w 960390"/>
                  <a:gd name="connsiteY94" fmla="*/ 808240 h 826313"/>
                  <a:gd name="connsiteX95" fmla="*/ 426824 w 960390"/>
                  <a:gd name="connsiteY95" fmla="*/ 826313 h 826313"/>
                  <a:gd name="connsiteX96" fmla="*/ 368845 w 960390"/>
                  <a:gd name="connsiteY96" fmla="*/ 729199 h 826313"/>
                  <a:gd name="connsiteX97" fmla="*/ 371092 w 960390"/>
                  <a:gd name="connsiteY97" fmla="*/ 784993 h 826313"/>
                  <a:gd name="connsiteX98" fmla="*/ 309069 w 960390"/>
                  <a:gd name="connsiteY98" fmla="*/ 731449 h 826313"/>
                  <a:gd name="connsiteX99" fmla="*/ 295361 w 960390"/>
                  <a:gd name="connsiteY99" fmla="*/ 713001 h 826313"/>
                  <a:gd name="connsiteX100" fmla="*/ 274611 w 960390"/>
                  <a:gd name="connsiteY100" fmla="*/ 670855 h 826313"/>
                  <a:gd name="connsiteX101" fmla="*/ 270866 w 960390"/>
                  <a:gd name="connsiteY101" fmla="*/ 631035 h 826313"/>
                  <a:gd name="connsiteX102" fmla="*/ 294087 w 960390"/>
                  <a:gd name="connsiteY102" fmla="*/ 576816 h 826313"/>
                  <a:gd name="connsiteX103" fmla="*/ 338583 w 960390"/>
                  <a:gd name="connsiteY103" fmla="*/ 551694 h 826313"/>
                  <a:gd name="connsiteX104" fmla="*/ 342328 w 960390"/>
                  <a:gd name="connsiteY104" fmla="*/ 550944 h 826313"/>
                  <a:gd name="connsiteX105" fmla="*/ 387872 w 960390"/>
                  <a:gd name="connsiteY105" fmla="*/ 548469 h 826313"/>
                  <a:gd name="connsiteX106" fmla="*/ 407048 w 960390"/>
                  <a:gd name="connsiteY106" fmla="*/ 551394 h 826313"/>
                  <a:gd name="connsiteX107" fmla="*/ 466525 w 960390"/>
                  <a:gd name="connsiteY107" fmla="*/ 580040 h 826313"/>
                  <a:gd name="connsiteX108" fmla="*/ 522930 w 960390"/>
                  <a:gd name="connsiteY108" fmla="*/ 657807 h 826313"/>
                  <a:gd name="connsiteX109" fmla="*/ 553567 w 960390"/>
                  <a:gd name="connsiteY109" fmla="*/ 710376 h 826313"/>
                  <a:gd name="connsiteX110" fmla="*/ 583231 w 960390"/>
                  <a:gd name="connsiteY110" fmla="*/ 745847 h 826313"/>
                  <a:gd name="connsiteX111" fmla="*/ 628700 w 960390"/>
                  <a:gd name="connsiteY111" fmla="*/ 776819 h 826313"/>
                  <a:gd name="connsiteX112" fmla="*/ 746679 w 960390"/>
                  <a:gd name="connsiteY112" fmla="*/ 790392 h 826313"/>
                  <a:gd name="connsiteX113" fmla="*/ 884584 w 960390"/>
                  <a:gd name="connsiteY113" fmla="*/ 694928 h 826313"/>
                  <a:gd name="connsiteX114" fmla="*/ 893498 w 960390"/>
                  <a:gd name="connsiteY114" fmla="*/ 672205 h 826313"/>
                  <a:gd name="connsiteX115" fmla="*/ 897543 w 960390"/>
                  <a:gd name="connsiteY115" fmla="*/ 658107 h 826313"/>
                  <a:gd name="connsiteX116" fmla="*/ 900090 w 960390"/>
                  <a:gd name="connsiteY116" fmla="*/ 661632 h 826313"/>
                  <a:gd name="connsiteX117" fmla="*/ 937769 w 960390"/>
                  <a:gd name="connsiteY117" fmla="*/ 705877 h 826313"/>
                  <a:gd name="connsiteX118" fmla="*/ 915521 w 960390"/>
                  <a:gd name="connsiteY118" fmla="*/ 645508 h 826313"/>
                  <a:gd name="connsiteX119" fmla="*/ 900390 w 960390"/>
                  <a:gd name="connsiteY119" fmla="*/ 629085 h 826313"/>
                  <a:gd name="connsiteX120" fmla="*/ 898817 w 960390"/>
                  <a:gd name="connsiteY120" fmla="*/ 607787 h 826313"/>
                  <a:gd name="connsiteX121" fmla="*/ 916570 w 960390"/>
                  <a:gd name="connsiteY121" fmla="*/ 622336 h 826313"/>
                  <a:gd name="connsiteX122" fmla="*/ 960391 w 960390"/>
                  <a:gd name="connsiteY122" fmla="*/ 649633 h 826313"/>
                  <a:gd name="connsiteX123" fmla="*/ 927431 w 960390"/>
                  <a:gd name="connsiteY123" fmla="*/ 602088 h 826313"/>
                  <a:gd name="connsiteX124" fmla="*/ 866157 w 960390"/>
                  <a:gd name="connsiteY124" fmla="*/ 238903 h 826313"/>
                  <a:gd name="connsiteX125" fmla="*/ 866307 w 960390"/>
                  <a:gd name="connsiteY125" fmla="*/ 238528 h 826313"/>
                  <a:gd name="connsiteX126" fmla="*/ 875445 w 960390"/>
                  <a:gd name="connsiteY126" fmla="*/ 241677 h 826313"/>
                  <a:gd name="connsiteX127" fmla="*/ 873198 w 960390"/>
                  <a:gd name="connsiteY127" fmla="*/ 232603 h 826313"/>
                  <a:gd name="connsiteX128" fmla="*/ 884135 w 960390"/>
                  <a:gd name="connsiteY128" fmla="*/ 239353 h 826313"/>
                  <a:gd name="connsiteX129" fmla="*/ 895071 w 960390"/>
                  <a:gd name="connsiteY129" fmla="*/ 247452 h 826313"/>
                  <a:gd name="connsiteX130" fmla="*/ 905034 w 960390"/>
                  <a:gd name="connsiteY130" fmla="*/ 275199 h 826313"/>
                  <a:gd name="connsiteX131" fmla="*/ 884734 w 960390"/>
                  <a:gd name="connsiteY131" fmla="*/ 261925 h 826313"/>
                  <a:gd name="connsiteX132" fmla="*/ 882786 w 960390"/>
                  <a:gd name="connsiteY132" fmla="*/ 259675 h 826313"/>
                  <a:gd name="connsiteX133" fmla="*/ 865708 w 960390"/>
                  <a:gd name="connsiteY133" fmla="*/ 249701 h 826313"/>
                  <a:gd name="connsiteX134" fmla="*/ 874772 w 960390"/>
                  <a:gd name="connsiteY134" fmla="*/ 247077 h 826313"/>
                  <a:gd name="connsiteX135" fmla="*/ 866157 w 960390"/>
                  <a:gd name="connsiteY135" fmla="*/ 238903 h 82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960390" h="826313">
                    <a:moveTo>
                      <a:pt x="927431" y="602088"/>
                    </a:moveTo>
                    <a:cubicBezTo>
                      <a:pt x="917693" y="594439"/>
                      <a:pt x="906457" y="588889"/>
                      <a:pt x="894547" y="585290"/>
                    </a:cubicBezTo>
                    <a:cubicBezTo>
                      <a:pt x="892749" y="576741"/>
                      <a:pt x="890202" y="568867"/>
                      <a:pt x="886981" y="561667"/>
                    </a:cubicBezTo>
                    <a:cubicBezTo>
                      <a:pt x="893423" y="562642"/>
                      <a:pt x="899416" y="563167"/>
                      <a:pt x="904210" y="563692"/>
                    </a:cubicBezTo>
                    <a:cubicBezTo>
                      <a:pt x="919641" y="564967"/>
                      <a:pt x="936120" y="551094"/>
                      <a:pt x="950653" y="564667"/>
                    </a:cubicBezTo>
                    <a:cubicBezTo>
                      <a:pt x="937769" y="552068"/>
                      <a:pt x="920390" y="546594"/>
                      <a:pt x="903311" y="544344"/>
                    </a:cubicBezTo>
                    <a:cubicBezTo>
                      <a:pt x="894622" y="543594"/>
                      <a:pt x="886008" y="543894"/>
                      <a:pt x="877543" y="545469"/>
                    </a:cubicBezTo>
                    <a:cubicBezTo>
                      <a:pt x="870502" y="535720"/>
                      <a:pt x="862562" y="526946"/>
                      <a:pt x="853722" y="519072"/>
                    </a:cubicBezTo>
                    <a:cubicBezTo>
                      <a:pt x="857917" y="518622"/>
                      <a:pt x="861812" y="518097"/>
                      <a:pt x="865258" y="517572"/>
                    </a:cubicBezTo>
                    <a:cubicBezTo>
                      <a:pt x="882037" y="515322"/>
                      <a:pt x="897468" y="500774"/>
                      <a:pt x="914922" y="507898"/>
                    </a:cubicBezTo>
                    <a:cubicBezTo>
                      <a:pt x="897843" y="499799"/>
                      <a:pt x="879116" y="496949"/>
                      <a:pt x="860763" y="498824"/>
                    </a:cubicBezTo>
                    <a:cubicBezTo>
                      <a:pt x="852224" y="499799"/>
                      <a:pt x="843685" y="501974"/>
                      <a:pt x="835595" y="504974"/>
                    </a:cubicBezTo>
                    <a:cubicBezTo>
                      <a:pt x="833347" y="503474"/>
                      <a:pt x="831025" y="501974"/>
                      <a:pt x="828703" y="500549"/>
                    </a:cubicBezTo>
                    <a:cubicBezTo>
                      <a:pt x="752597" y="454879"/>
                      <a:pt x="577838" y="386037"/>
                      <a:pt x="643831" y="265750"/>
                    </a:cubicBezTo>
                    <a:cubicBezTo>
                      <a:pt x="668850" y="220080"/>
                      <a:pt x="733496" y="197807"/>
                      <a:pt x="781212" y="220455"/>
                    </a:cubicBezTo>
                    <a:cubicBezTo>
                      <a:pt x="792523" y="225854"/>
                      <a:pt x="802261" y="232453"/>
                      <a:pt x="810501" y="240402"/>
                    </a:cubicBezTo>
                    <a:cubicBezTo>
                      <a:pt x="816119" y="245877"/>
                      <a:pt x="820913" y="251651"/>
                      <a:pt x="824958" y="257801"/>
                    </a:cubicBezTo>
                    <a:cubicBezTo>
                      <a:pt x="812823" y="264475"/>
                      <a:pt x="801512" y="266200"/>
                      <a:pt x="785407" y="265150"/>
                    </a:cubicBezTo>
                    <a:cubicBezTo>
                      <a:pt x="795369" y="267400"/>
                      <a:pt x="805706" y="267700"/>
                      <a:pt x="816044" y="266125"/>
                    </a:cubicBezTo>
                    <a:cubicBezTo>
                      <a:pt x="819789" y="265600"/>
                      <a:pt x="824209" y="265075"/>
                      <a:pt x="828928" y="264325"/>
                    </a:cubicBezTo>
                    <a:cubicBezTo>
                      <a:pt x="829303" y="265000"/>
                      <a:pt x="829677" y="265600"/>
                      <a:pt x="830051" y="266275"/>
                    </a:cubicBezTo>
                    <a:cubicBezTo>
                      <a:pt x="830576" y="267250"/>
                      <a:pt x="831025" y="267924"/>
                      <a:pt x="831550" y="268449"/>
                    </a:cubicBezTo>
                    <a:cubicBezTo>
                      <a:pt x="831400" y="271599"/>
                      <a:pt x="831325" y="274824"/>
                      <a:pt x="831550" y="278048"/>
                    </a:cubicBezTo>
                    <a:cubicBezTo>
                      <a:pt x="822486" y="288022"/>
                      <a:pt x="812523" y="293197"/>
                      <a:pt x="797392" y="297396"/>
                    </a:cubicBezTo>
                    <a:cubicBezTo>
                      <a:pt x="807354" y="296121"/>
                      <a:pt x="817392" y="293197"/>
                      <a:pt x="826381" y="288697"/>
                    </a:cubicBezTo>
                    <a:cubicBezTo>
                      <a:pt x="829303" y="287047"/>
                      <a:pt x="832823" y="285473"/>
                      <a:pt x="837018" y="283523"/>
                    </a:cubicBezTo>
                    <a:lnTo>
                      <a:pt x="955297" y="369688"/>
                    </a:lnTo>
                    <a:lnTo>
                      <a:pt x="925034" y="235753"/>
                    </a:lnTo>
                    <a:lnTo>
                      <a:pt x="834471" y="122140"/>
                    </a:lnTo>
                    <a:cubicBezTo>
                      <a:pt x="832224" y="130240"/>
                      <a:pt x="842186" y="163086"/>
                      <a:pt x="845407" y="182134"/>
                    </a:cubicBezTo>
                    <a:cubicBezTo>
                      <a:pt x="839640" y="175685"/>
                      <a:pt x="833497" y="169535"/>
                      <a:pt x="827055" y="164061"/>
                    </a:cubicBezTo>
                    <a:cubicBezTo>
                      <a:pt x="806755" y="147263"/>
                      <a:pt x="782560" y="138264"/>
                      <a:pt x="758065" y="127915"/>
                    </a:cubicBezTo>
                    <a:cubicBezTo>
                      <a:pt x="768702" y="132414"/>
                      <a:pt x="792223" y="160161"/>
                      <a:pt x="809976" y="175685"/>
                    </a:cubicBezTo>
                    <a:cubicBezTo>
                      <a:pt x="816418" y="181159"/>
                      <a:pt x="824508" y="188283"/>
                      <a:pt x="833497" y="195032"/>
                    </a:cubicBezTo>
                    <a:cubicBezTo>
                      <a:pt x="830950" y="194733"/>
                      <a:pt x="828628" y="193758"/>
                      <a:pt x="826381" y="192783"/>
                    </a:cubicBezTo>
                    <a:cubicBezTo>
                      <a:pt x="824733" y="192258"/>
                      <a:pt x="823085" y="191808"/>
                      <a:pt x="821362" y="191283"/>
                    </a:cubicBezTo>
                    <a:cubicBezTo>
                      <a:pt x="820688" y="191058"/>
                      <a:pt x="820089" y="190833"/>
                      <a:pt x="819415" y="190608"/>
                    </a:cubicBezTo>
                    <a:cubicBezTo>
                      <a:pt x="810725" y="187758"/>
                      <a:pt x="801212" y="185583"/>
                      <a:pt x="791099" y="183934"/>
                    </a:cubicBezTo>
                    <a:cubicBezTo>
                      <a:pt x="775818" y="174785"/>
                      <a:pt x="759339" y="167510"/>
                      <a:pt x="742185" y="162411"/>
                    </a:cubicBezTo>
                    <a:cubicBezTo>
                      <a:pt x="716417" y="155287"/>
                      <a:pt x="689974" y="158211"/>
                      <a:pt x="663232" y="156637"/>
                    </a:cubicBezTo>
                    <a:cubicBezTo>
                      <a:pt x="689974" y="158286"/>
                      <a:pt x="708701" y="172460"/>
                      <a:pt x="731922" y="179584"/>
                    </a:cubicBezTo>
                    <a:lnTo>
                      <a:pt x="733870" y="180259"/>
                    </a:lnTo>
                    <a:cubicBezTo>
                      <a:pt x="718064" y="180934"/>
                      <a:pt x="702633" y="183184"/>
                      <a:pt x="687427" y="187008"/>
                    </a:cubicBezTo>
                    <a:cubicBezTo>
                      <a:pt x="670348" y="181159"/>
                      <a:pt x="652970" y="177334"/>
                      <a:pt x="635217" y="175685"/>
                    </a:cubicBezTo>
                    <a:cubicBezTo>
                      <a:pt x="611022" y="174035"/>
                      <a:pt x="588474" y="178909"/>
                      <a:pt x="564953" y="183784"/>
                    </a:cubicBezTo>
                    <a:cubicBezTo>
                      <a:pt x="587201" y="181234"/>
                      <a:pt x="607501" y="192483"/>
                      <a:pt x="628775" y="194433"/>
                    </a:cubicBezTo>
                    <a:cubicBezTo>
                      <a:pt x="637464" y="195107"/>
                      <a:pt x="648101" y="196382"/>
                      <a:pt x="659712" y="196682"/>
                    </a:cubicBezTo>
                    <a:cubicBezTo>
                      <a:pt x="655816" y="198332"/>
                      <a:pt x="651996" y="200207"/>
                      <a:pt x="648101" y="202532"/>
                    </a:cubicBezTo>
                    <a:cubicBezTo>
                      <a:pt x="637164" y="208306"/>
                      <a:pt x="626827" y="215130"/>
                      <a:pt x="617164" y="222854"/>
                    </a:cubicBezTo>
                    <a:cubicBezTo>
                      <a:pt x="603306" y="220605"/>
                      <a:pt x="589148" y="219930"/>
                      <a:pt x="574916" y="220905"/>
                    </a:cubicBezTo>
                    <a:cubicBezTo>
                      <a:pt x="550122" y="223154"/>
                      <a:pt x="528473" y="231253"/>
                      <a:pt x="506600" y="242202"/>
                    </a:cubicBezTo>
                    <a:cubicBezTo>
                      <a:pt x="528174" y="231253"/>
                      <a:pt x="551095" y="241527"/>
                      <a:pt x="573343" y="239953"/>
                    </a:cubicBezTo>
                    <a:cubicBezTo>
                      <a:pt x="581059" y="239653"/>
                      <a:pt x="590721" y="238978"/>
                      <a:pt x="601059" y="237703"/>
                    </a:cubicBezTo>
                    <a:cubicBezTo>
                      <a:pt x="594317" y="245127"/>
                      <a:pt x="587875" y="253226"/>
                      <a:pt x="582707" y="261925"/>
                    </a:cubicBezTo>
                    <a:cubicBezTo>
                      <a:pt x="581733" y="263575"/>
                      <a:pt x="580759" y="265150"/>
                      <a:pt x="579785" y="267100"/>
                    </a:cubicBezTo>
                    <a:cubicBezTo>
                      <a:pt x="570122" y="269649"/>
                      <a:pt x="560758" y="273849"/>
                      <a:pt x="552069" y="279023"/>
                    </a:cubicBezTo>
                    <a:cubicBezTo>
                      <a:pt x="530121" y="291922"/>
                      <a:pt x="512443" y="308045"/>
                      <a:pt x="505626" y="330618"/>
                    </a:cubicBezTo>
                    <a:cubicBezTo>
                      <a:pt x="511095" y="311570"/>
                      <a:pt x="544653" y="310595"/>
                      <a:pt x="565253" y="301296"/>
                    </a:cubicBezTo>
                    <a:cubicBezTo>
                      <a:pt x="561732" y="313894"/>
                      <a:pt x="559785" y="326793"/>
                      <a:pt x="559785" y="339992"/>
                    </a:cubicBezTo>
                    <a:cubicBezTo>
                      <a:pt x="559485" y="361589"/>
                      <a:pt x="563680" y="382887"/>
                      <a:pt x="572669" y="402235"/>
                    </a:cubicBezTo>
                    <a:lnTo>
                      <a:pt x="573643" y="404185"/>
                    </a:lnTo>
                    <a:cubicBezTo>
                      <a:pt x="571246" y="399460"/>
                      <a:pt x="546901" y="391586"/>
                      <a:pt x="540758" y="387911"/>
                    </a:cubicBezTo>
                    <a:cubicBezTo>
                      <a:pt x="527500" y="379962"/>
                      <a:pt x="514840" y="370738"/>
                      <a:pt x="504353" y="359340"/>
                    </a:cubicBezTo>
                    <a:cubicBezTo>
                      <a:pt x="486150" y="339617"/>
                      <a:pt x="474615" y="314419"/>
                      <a:pt x="474540" y="287422"/>
                    </a:cubicBezTo>
                    <a:cubicBezTo>
                      <a:pt x="474390" y="243552"/>
                      <a:pt x="501207" y="203507"/>
                      <a:pt x="529672" y="172385"/>
                    </a:cubicBezTo>
                    <a:cubicBezTo>
                      <a:pt x="591246" y="105042"/>
                      <a:pt x="690648" y="42799"/>
                      <a:pt x="783908" y="37025"/>
                    </a:cubicBezTo>
                    <a:cubicBezTo>
                      <a:pt x="794995" y="36350"/>
                      <a:pt x="806156" y="36500"/>
                      <a:pt x="817018" y="38675"/>
                    </a:cubicBezTo>
                    <a:cubicBezTo>
                      <a:pt x="205547" y="-88062"/>
                      <a:pt x="37229" y="131364"/>
                      <a:pt x="0" y="200732"/>
                    </a:cubicBezTo>
                    <a:cubicBezTo>
                      <a:pt x="67267" y="119666"/>
                      <a:pt x="236858" y="45949"/>
                      <a:pt x="475364" y="45124"/>
                    </a:cubicBezTo>
                    <a:cubicBezTo>
                      <a:pt x="384051" y="49023"/>
                      <a:pt x="264124" y="140588"/>
                      <a:pt x="207045" y="211906"/>
                    </a:cubicBezTo>
                    <a:cubicBezTo>
                      <a:pt x="193861" y="228404"/>
                      <a:pt x="183973" y="243927"/>
                      <a:pt x="178655" y="256901"/>
                    </a:cubicBezTo>
                    <a:cubicBezTo>
                      <a:pt x="194685" y="244602"/>
                      <a:pt x="211090" y="232303"/>
                      <a:pt x="227644" y="220380"/>
                    </a:cubicBezTo>
                    <a:cubicBezTo>
                      <a:pt x="322178" y="152212"/>
                      <a:pt x="423153" y="94318"/>
                      <a:pt x="507274" y="93194"/>
                    </a:cubicBezTo>
                    <a:cubicBezTo>
                      <a:pt x="447648" y="111567"/>
                      <a:pt x="367572" y="237478"/>
                      <a:pt x="361354" y="321919"/>
                    </a:cubicBezTo>
                    <a:cubicBezTo>
                      <a:pt x="390943" y="237478"/>
                      <a:pt x="437311" y="199982"/>
                      <a:pt x="476113" y="158961"/>
                    </a:cubicBezTo>
                    <a:cubicBezTo>
                      <a:pt x="447573" y="194882"/>
                      <a:pt x="431093" y="263275"/>
                      <a:pt x="438434" y="308420"/>
                    </a:cubicBezTo>
                    <a:cubicBezTo>
                      <a:pt x="448622" y="371188"/>
                      <a:pt x="521657" y="417233"/>
                      <a:pt x="573493" y="444305"/>
                    </a:cubicBezTo>
                    <a:cubicBezTo>
                      <a:pt x="630797" y="474227"/>
                      <a:pt x="689300" y="503174"/>
                      <a:pt x="746380" y="532796"/>
                    </a:cubicBezTo>
                    <a:cubicBezTo>
                      <a:pt x="792073" y="556493"/>
                      <a:pt x="840913" y="592489"/>
                      <a:pt x="831175" y="650908"/>
                    </a:cubicBezTo>
                    <a:cubicBezTo>
                      <a:pt x="818366" y="727324"/>
                      <a:pt x="737091" y="775694"/>
                      <a:pt x="666004" y="738948"/>
                    </a:cubicBezTo>
                    <a:cubicBezTo>
                      <a:pt x="623606" y="717050"/>
                      <a:pt x="599860" y="672880"/>
                      <a:pt x="577613" y="632610"/>
                    </a:cubicBezTo>
                    <a:cubicBezTo>
                      <a:pt x="557612" y="596464"/>
                      <a:pt x="536638" y="568042"/>
                      <a:pt x="515065" y="547119"/>
                    </a:cubicBezTo>
                    <a:cubicBezTo>
                      <a:pt x="493491" y="526121"/>
                      <a:pt x="461880" y="513598"/>
                      <a:pt x="420606" y="509398"/>
                    </a:cubicBezTo>
                    <a:cubicBezTo>
                      <a:pt x="417610" y="509098"/>
                      <a:pt x="414539" y="508873"/>
                      <a:pt x="411543" y="508723"/>
                    </a:cubicBezTo>
                    <a:cubicBezTo>
                      <a:pt x="389370" y="507523"/>
                      <a:pt x="367122" y="510373"/>
                      <a:pt x="345849" y="517197"/>
                    </a:cubicBezTo>
                    <a:cubicBezTo>
                      <a:pt x="345774" y="517197"/>
                      <a:pt x="345774" y="517197"/>
                      <a:pt x="345699" y="517272"/>
                    </a:cubicBezTo>
                    <a:cubicBezTo>
                      <a:pt x="321578" y="524696"/>
                      <a:pt x="300005" y="538570"/>
                      <a:pt x="282926" y="557243"/>
                    </a:cubicBezTo>
                    <a:cubicBezTo>
                      <a:pt x="265548" y="575916"/>
                      <a:pt x="255210" y="600513"/>
                      <a:pt x="251690" y="630510"/>
                    </a:cubicBezTo>
                    <a:cubicBezTo>
                      <a:pt x="249442" y="647608"/>
                      <a:pt x="250117" y="664706"/>
                      <a:pt x="253937" y="681504"/>
                    </a:cubicBezTo>
                    <a:cubicBezTo>
                      <a:pt x="254311" y="683229"/>
                      <a:pt x="254986" y="685104"/>
                      <a:pt x="255735" y="687054"/>
                    </a:cubicBezTo>
                    <a:cubicBezTo>
                      <a:pt x="261428" y="702202"/>
                      <a:pt x="276334" y="723125"/>
                      <a:pt x="287496" y="736023"/>
                    </a:cubicBezTo>
                    <a:cubicBezTo>
                      <a:pt x="288844" y="737523"/>
                      <a:pt x="291690" y="740223"/>
                      <a:pt x="295061" y="743298"/>
                    </a:cubicBezTo>
                    <a:cubicBezTo>
                      <a:pt x="303825" y="751247"/>
                      <a:pt x="316485" y="761970"/>
                      <a:pt x="318133" y="763095"/>
                    </a:cubicBezTo>
                    <a:cubicBezTo>
                      <a:pt x="349070" y="787618"/>
                      <a:pt x="365474" y="791517"/>
                      <a:pt x="361354" y="792417"/>
                    </a:cubicBezTo>
                    <a:cubicBezTo>
                      <a:pt x="357160" y="793392"/>
                      <a:pt x="314986" y="807266"/>
                      <a:pt x="301428" y="808240"/>
                    </a:cubicBezTo>
                    <a:lnTo>
                      <a:pt x="426824" y="826313"/>
                    </a:lnTo>
                    <a:lnTo>
                      <a:pt x="368845" y="729199"/>
                    </a:lnTo>
                    <a:lnTo>
                      <a:pt x="371092" y="784993"/>
                    </a:lnTo>
                    <a:cubicBezTo>
                      <a:pt x="347422" y="770895"/>
                      <a:pt x="326522" y="752747"/>
                      <a:pt x="309069" y="731449"/>
                    </a:cubicBezTo>
                    <a:cubicBezTo>
                      <a:pt x="304200" y="725524"/>
                      <a:pt x="299631" y="719450"/>
                      <a:pt x="295361" y="713001"/>
                    </a:cubicBezTo>
                    <a:cubicBezTo>
                      <a:pt x="286297" y="699427"/>
                      <a:pt x="278956" y="685554"/>
                      <a:pt x="274611" y="670855"/>
                    </a:cubicBezTo>
                    <a:cubicBezTo>
                      <a:pt x="270866" y="658332"/>
                      <a:pt x="269218" y="645208"/>
                      <a:pt x="270866" y="631035"/>
                    </a:cubicBezTo>
                    <a:cubicBezTo>
                      <a:pt x="273413" y="607787"/>
                      <a:pt x="281203" y="589714"/>
                      <a:pt x="294087" y="576816"/>
                    </a:cubicBezTo>
                    <a:cubicBezTo>
                      <a:pt x="305998" y="564517"/>
                      <a:pt x="321504" y="555818"/>
                      <a:pt x="338583" y="551694"/>
                    </a:cubicBezTo>
                    <a:cubicBezTo>
                      <a:pt x="339781" y="551394"/>
                      <a:pt x="341054" y="551244"/>
                      <a:pt x="342328" y="550944"/>
                    </a:cubicBezTo>
                    <a:cubicBezTo>
                      <a:pt x="357309" y="547794"/>
                      <a:pt x="372740" y="546969"/>
                      <a:pt x="387872" y="548469"/>
                    </a:cubicBezTo>
                    <a:cubicBezTo>
                      <a:pt x="394539" y="549144"/>
                      <a:pt x="400906" y="550194"/>
                      <a:pt x="407048" y="551394"/>
                    </a:cubicBezTo>
                    <a:cubicBezTo>
                      <a:pt x="431318" y="556343"/>
                      <a:pt x="451318" y="565942"/>
                      <a:pt x="466525" y="580040"/>
                    </a:cubicBezTo>
                    <a:cubicBezTo>
                      <a:pt x="485551" y="597813"/>
                      <a:pt x="504578" y="623611"/>
                      <a:pt x="522930" y="657807"/>
                    </a:cubicBezTo>
                    <a:cubicBezTo>
                      <a:pt x="535814" y="681354"/>
                      <a:pt x="546152" y="698827"/>
                      <a:pt x="553567" y="710376"/>
                    </a:cubicBezTo>
                    <a:cubicBezTo>
                      <a:pt x="562257" y="723275"/>
                      <a:pt x="572294" y="735198"/>
                      <a:pt x="583231" y="745847"/>
                    </a:cubicBezTo>
                    <a:cubicBezTo>
                      <a:pt x="596415" y="758746"/>
                      <a:pt x="611920" y="769095"/>
                      <a:pt x="628700" y="776819"/>
                    </a:cubicBezTo>
                    <a:cubicBezTo>
                      <a:pt x="665929" y="792792"/>
                      <a:pt x="706978" y="797517"/>
                      <a:pt x="746679" y="790392"/>
                    </a:cubicBezTo>
                    <a:cubicBezTo>
                      <a:pt x="789526" y="785818"/>
                      <a:pt x="844359" y="766620"/>
                      <a:pt x="884584" y="694928"/>
                    </a:cubicBezTo>
                    <a:cubicBezTo>
                      <a:pt x="888629" y="687729"/>
                      <a:pt x="891401" y="680079"/>
                      <a:pt x="893498" y="672205"/>
                    </a:cubicBezTo>
                    <a:cubicBezTo>
                      <a:pt x="895071" y="667556"/>
                      <a:pt x="896494" y="662906"/>
                      <a:pt x="897543" y="658107"/>
                    </a:cubicBezTo>
                    <a:lnTo>
                      <a:pt x="900090" y="661632"/>
                    </a:lnTo>
                    <a:cubicBezTo>
                      <a:pt x="912000" y="676780"/>
                      <a:pt x="937769" y="684579"/>
                      <a:pt x="937769" y="705877"/>
                    </a:cubicBezTo>
                    <a:cubicBezTo>
                      <a:pt x="938068" y="683604"/>
                      <a:pt x="928106" y="662981"/>
                      <a:pt x="915521" y="645508"/>
                    </a:cubicBezTo>
                    <a:cubicBezTo>
                      <a:pt x="911027" y="639359"/>
                      <a:pt x="906157" y="633884"/>
                      <a:pt x="900390" y="629085"/>
                    </a:cubicBezTo>
                    <a:cubicBezTo>
                      <a:pt x="900390" y="621961"/>
                      <a:pt x="899790" y="614912"/>
                      <a:pt x="898817" y="607787"/>
                    </a:cubicBezTo>
                    <a:cubicBezTo>
                      <a:pt x="904959" y="613637"/>
                      <a:pt x="911401" y="618436"/>
                      <a:pt x="916570" y="622336"/>
                    </a:cubicBezTo>
                    <a:cubicBezTo>
                      <a:pt x="930128" y="632835"/>
                      <a:pt x="955971" y="632160"/>
                      <a:pt x="960391" y="649633"/>
                    </a:cubicBezTo>
                    <a:cubicBezTo>
                      <a:pt x="956795" y="629985"/>
                      <a:pt x="942188" y="614162"/>
                      <a:pt x="927431" y="602088"/>
                    </a:cubicBezTo>
                    <a:close/>
                    <a:moveTo>
                      <a:pt x="866157" y="238903"/>
                    </a:moveTo>
                    <a:cubicBezTo>
                      <a:pt x="866232" y="238753"/>
                      <a:pt x="866232" y="238603"/>
                      <a:pt x="866307" y="238528"/>
                    </a:cubicBezTo>
                    <a:cubicBezTo>
                      <a:pt x="869303" y="239803"/>
                      <a:pt x="872224" y="240852"/>
                      <a:pt x="875445" y="241677"/>
                    </a:cubicBezTo>
                    <a:cubicBezTo>
                      <a:pt x="875146" y="238753"/>
                      <a:pt x="873198" y="235903"/>
                      <a:pt x="873198" y="232603"/>
                    </a:cubicBezTo>
                    <a:cubicBezTo>
                      <a:pt x="877393" y="235228"/>
                      <a:pt x="879940" y="237103"/>
                      <a:pt x="884135" y="239353"/>
                    </a:cubicBezTo>
                    <a:cubicBezTo>
                      <a:pt x="888330" y="241302"/>
                      <a:pt x="891850" y="244227"/>
                      <a:pt x="895071" y="247452"/>
                    </a:cubicBezTo>
                    <a:cubicBezTo>
                      <a:pt x="902787" y="255176"/>
                      <a:pt x="902787" y="265525"/>
                      <a:pt x="905034" y="275199"/>
                    </a:cubicBezTo>
                    <a:cubicBezTo>
                      <a:pt x="897318" y="272274"/>
                      <a:pt x="890502" y="267775"/>
                      <a:pt x="884734" y="261925"/>
                    </a:cubicBezTo>
                    <a:cubicBezTo>
                      <a:pt x="884135" y="261250"/>
                      <a:pt x="883461" y="260650"/>
                      <a:pt x="882786" y="259675"/>
                    </a:cubicBezTo>
                    <a:cubicBezTo>
                      <a:pt x="878591" y="255476"/>
                      <a:pt x="869603" y="249327"/>
                      <a:pt x="865708" y="249701"/>
                    </a:cubicBezTo>
                    <a:cubicBezTo>
                      <a:pt x="868254" y="247752"/>
                      <a:pt x="871476" y="247077"/>
                      <a:pt x="874772" y="247077"/>
                    </a:cubicBezTo>
                    <a:cubicBezTo>
                      <a:pt x="874846" y="243102"/>
                      <a:pt x="870726" y="241902"/>
                      <a:pt x="866157" y="238903"/>
                    </a:cubicBezTo>
                    <a:close/>
                  </a:path>
                </a:pathLst>
              </a:custGeom>
              <a:solidFill>
                <a:srgbClr val="049995"/>
              </a:solidFill>
              <a:ln w="74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37FFE25-6011-9901-19D2-F7D10969B3A0}"/>
                  </a:ext>
                </a:extLst>
              </p:cNvPr>
              <p:cNvSpPr/>
              <p:nvPr/>
            </p:nvSpPr>
            <p:spPr>
              <a:xfrm>
                <a:off x="1016181" y="2439328"/>
                <a:ext cx="496712" cy="609008"/>
              </a:xfrm>
              <a:custGeom>
                <a:avLst/>
                <a:gdLst>
                  <a:gd name="connsiteX0" fmla="*/ 472817 w 496712"/>
                  <a:gd name="connsiteY0" fmla="*/ 186130 h 609008"/>
                  <a:gd name="connsiteX1" fmla="*/ 407198 w 496712"/>
                  <a:gd name="connsiteY1" fmla="*/ 89990 h 609008"/>
                  <a:gd name="connsiteX2" fmla="*/ 308170 w 496712"/>
                  <a:gd name="connsiteY2" fmla="*/ 24372 h 609008"/>
                  <a:gd name="connsiteX3" fmla="*/ 184048 w 496712"/>
                  <a:gd name="connsiteY3" fmla="*/ 0 h 609008"/>
                  <a:gd name="connsiteX4" fmla="*/ 0 w 496712"/>
                  <a:gd name="connsiteY4" fmla="*/ 0 h 609008"/>
                  <a:gd name="connsiteX5" fmla="*/ 0 w 496712"/>
                  <a:gd name="connsiteY5" fmla="*/ 609008 h 609008"/>
                  <a:gd name="connsiteX6" fmla="*/ 192588 w 496712"/>
                  <a:gd name="connsiteY6" fmla="*/ 609008 h 609008"/>
                  <a:gd name="connsiteX7" fmla="*/ 311241 w 496712"/>
                  <a:gd name="connsiteY7" fmla="*/ 585011 h 609008"/>
                  <a:gd name="connsiteX8" fmla="*/ 407722 w 496712"/>
                  <a:gd name="connsiteY8" fmla="*/ 519318 h 609008"/>
                  <a:gd name="connsiteX9" fmla="*/ 472892 w 496712"/>
                  <a:gd name="connsiteY9" fmla="*/ 421529 h 609008"/>
                  <a:gd name="connsiteX10" fmla="*/ 496712 w 496712"/>
                  <a:gd name="connsiteY10" fmla="*/ 301992 h 609008"/>
                  <a:gd name="connsiteX11" fmla="*/ 472817 w 496712"/>
                  <a:gd name="connsiteY11" fmla="*/ 186130 h 609008"/>
                  <a:gd name="connsiteX12" fmla="*/ 67642 w 496712"/>
                  <a:gd name="connsiteY12" fmla="*/ 61718 h 609008"/>
                  <a:gd name="connsiteX13" fmla="*/ 171988 w 496712"/>
                  <a:gd name="connsiteY13" fmla="*/ 61718 h 609008"/>
                  <a:gd name="connsiteX14" fmla="*/ 283900 w 496712"/>
                  <a:gd name="connsiteY14" fmla="*/ 83841 h 609008"/>
                  <a:gd name="connsiteX15" fmla="*/ 363227 w 496712"/>
                  <a:gd name="connsiteY15" fmla="*/ 140835 h 609008"/>
                  <a:gd name="connsiteX16" fmla="*/ 410569 w 496712"/>
                  <a:gd name="connsiteY16" fmla="*/ 218301 h 609008"/>
                  <a:gd name="connsiteX17" fmla="*/ 426374 w 496712"/>
                  <a:gd name="connsiteY17" fmla="*/ 301992 h 609008"/>
                  <a:gd name="connsiteX18" fmla="*/ 410569 w 496712"/>
                  <a:gd name="connsiteY18" fmla="*/ 388233 h 609008"/>
                  <a:gd name="connsiteX19" fmla="*/ 362853 w 496712"/>
                  <a:gd name="connsiteY19" fmla="*/ 466899 h 609008"/>
                  <a:gd name="connsiteX20" fmla="*/ 283001 w 496712"/>
                  <a:gd name="connsiteY20" fmla="*/ 524793 h 609008"/>
                  <a:gd name="connsiteX21" fmla="*/ 171089 w 496712"/>
                  <a:gd name="connsiteY21" fmla="*/ 547290 h 609008"/>
                  <a:gd name="connsiteX22" fmla="*/ 67642 w 496712"/>
                  <a:gd name="connsiteY22" fmla="*/ 547290 h 609008"/>
                  <a:gd name="connsiteX23" fmla="*/ 67642 w 496712"/>
                  <a:gd name="connsiteY23" fmla="*/ 61718 h 6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712" h="609008">
                    <a:moveTo>
                      <a:pt x="472817" y="186130"/>
                    </a:moveTo>
                    <a:cubicBezTo>
                      <a:pt x="457011" y="149759"/>
                      <a:pt x="434989" y="117437"/>
                      <a:pt x="407198" y="89990"/>
                    </a:cubicBezTo>
                    <a:cubicBezTo>
                      <a:pt x="379407" y="62543"/>
                      <a:pt x="346073" y="40496"/>
                      <a:pt x="308170" y="24372"/>
                    </a:cubicBezTo>
                    <a:cubicBezTo>
                      <a:pt x="270117" y="8174"/>
                      <a:pt x="228318" y="0"/>
                      <a:pt x="184048" y="0"/>
                    </a:cubicBezTo>
                    <a:lnTo>
                      <a:pt x="0" y="0"/>
                    </a:lnTo>
                    <a:lnTo>
                      <a:pt x="0" y="609008"/>
                    </a:lnTo>
                    <a:lnTo>
                      <a:pt x="192588" y="609008"/>
                    </a:lnTo>
                    <a:cubicBezTo>
                      <a:pt x="234760" y="609008"/>
                      <a:pt x="274686" y="600909"/>
                      <a:pt x="311241" y="585011"/>
                    </a:cubicBezTo>
                    <a:cubicBezTo>
                      <a:pt x="347721" y="569188"/>
                      <a:pt x="380156" y="547065"/>
                      <a:pt x="407722" y="519318"/>
                    </a:cubicBezTo>
                    <a:cubicBezTo>
                      <a:pt x="435213" y="491571"/>
                      <a:pt x="457086" y="458725"/>
                      <a:pt x="472892" y="421529"/>
                    </a:cubicBezTo>
                    <a:cubicBezTo>
                      <a:pt x="488697" y="384258"/>
                      <a:pt x="496712" y="344062"/>
                      <a:pt x="496712" y="301992"/>
                    </a:cubicBezTo>
                    <a:cubicBezTo>
                      <a:pt x="496638" y="261496"/>
                      <a:pt x="488622" y="222576"/>
                      <a:pt x="472817" y="186130"/>
                    </a:cubicBezTo>
                    <a:close/>
                    <a:moveTo>
                      <a:pt x="67642" y="61718"/>
                    </a:moveTo>
                    <a:lnTo>
                      <a:pt x="171988" y="61718"/>
                    </a:lnTo>
                    <a:cubicBezTo>
                      <a:pt x="214610" y="61718"/>
                      <a:pt x="252289" y="69142"/>
                      <a:pt x="283900" y="83841"/>
                    </a:cubicBezTo>
                    <a:cubicBezTo>
                      <a:pt x="315586" y="98539"/>
                      <a:pt x="342328" y="117737"/>
                      <a:pt x="363227" y="140835"/>
                    </a:cubicBezTo>
                    <a:cubicBezTo>
                      <a:pt x="384201" y="164007"/>
                      <a:pt x="400082" y="190029"/>
                      <a:pt x="410569" y="218301"/>
                    </a:cubicBezTo>
                    <a:cubicBezTo>
                      <a:pt x="421056" y="246723"/>
                      <a:pt x="426374" y="274845"/>
                      <a:pt x="426374" y="301992"/>
                    </a:cubicBezTo>
                    <a:cubicBezTo>
                      <a:pt x="426374" y="330264"/>
                      <a:pt x="421056" y="359286"/>
                      <a:pt x="410569" y="388233"/>
                    </a:cubicBezTo>
                    <a:cubicBezTo>
                      <a:pt x="400082" y="417030"/>
                      <a:pt x="384051" y="443502"/>
                      <a:pt x="362853" y="466899"/>
                    </a:cubicBezTo>
                    <a:cubicBezTo>
                      <a:pt x="341654" y="490296"/>
                      <a:pt x="314762" y="509794"/>
                      <a:pt x="283001" y="524793"/>
                    </a:cubicBezTo>
                    <a:cubicBezTo>
                      <a:pt x="251390" y="539716"/>
                      <a:pt x="213711" y="547290"/>
                      <a:pt x="171089" y="547290"/>
                    </a:cubicBezTo>
                    <a:lnTo>
                      <a:pt x="67642" y="547290"/>
                    </a:lnTo>
                    <a:lnTo>
                      <a:pt x="67642" y="61718"/>
                    </a:lnTo>
                    <a:close/>
                  </a:path>
                </a:pathLst>
              </a:custGeom>
              <a:solidFill>
                <a:srgbClr val="FFFFFF"/>
              </a:solidFill>
              <a:ln w="7489"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06C625AD-961D-3D26-2182-F54A331AF15F}"/>
                </a:ext>
              </a:extLst>
            </p:cNvPr>
            <p:cNvSpPr/>
            <p:nvPr/>
          </p:nvSpPr>
          <p:spPr>
            <a:xfrm>
              <a:off x="4595642" y="2396883"/>
              <a:ext cx="68615" cy="69217"/>
            </a:xfrm>
            <a:custGeom>
              <a:avLst/>
              <a:gdLst>
                <a:gd name="connsiteX0" fmla="*/ 52135 w 68615"/>
                <a:gd name="connsiteY0" fmla="*/ 4349 h 69217"/>
                <a:gd name="connsiteX1" fmla="*/ 64270 w 68615"/>
                <a:gd name="connsiteY1" fmla="*/ 16648 h 69217"/>
                <a:gd name="connsiteX2" fmla="*/ 68615 w 68615"/>
                <a:gd name="connsiteY2" fmla="*/ 34646 h 69217"/>
                <a:gd name="connsiteX3" fmla="*/ 64270 w 68615"/>
                <a:gd name="connsiteY3" fmla="*/ 52644 h 69217"/>
                <a:gd name="connsiteX4" fmla="*/ 52135 w 68615"/>
                <a:gd name="connsiteY4" fmla="*/ 64868 h 69217"/>
                <a:gd name="connsiteX5" fmla="*/ 34307 w 68615"/>
                <a:gd name="connsiteY5" fmla="*/ 69217 h 69217"/>
                <a:gd name="connsiteX6" fmla="*/ 16479 w 68615"/>
                <a:gd name="connsiteY6" fmla="*/ 64868 h 69217"/>
                <a:gd name="connsiteX7" fmla="*/ 4344 w 68615"/>
                <a:gd name="connsiteY7" fmla="*/ 52644 h 69217"/>
                <a:gd name="connsiteX8" fmla="*/ 0 w 68615"/>
                <a:gd name="connsiteY8" fmla="*/ 34646 h 69217"/>
                <a:gd name="connsiteX9" fmla="*/ 4344 w 68615"/>
                <a:gd name="connsiteY9" fmla="*/ 16648 h 69217"/>
                <a:gd name="connsiteX10" fmla="*/ 16479 w 68615"/>
                <a:gd name="connsiteY10" fmla="*/ 4349 h 69217"/>
                <a:gd name="connsiteX11" fmla="*/ 34307 w 68615"/>
                <a:gd name="connsiteY11" fmla="*/ 0 h 69217"/>
                <a:gd name="connsiteX12" fmla="*/ 52135 w 68615"/>
                <a:gd name="connsiteY12" fmla="*/ 4349 h 69217"/>
                <a:gd name="connsiteX13" fmla="*/ 49888 w 68615"/>
                <a:gd name="connsiteY13" fmla="*/ 60968 h 69217"/>
                <a:gd name="connsiteX14" fmla="*/ 60301 w 68615"/>
                <a:gd name="connsiteY14" fmla="*/ 50469 h 69217"/>
                <a:gd name="connsiteX15" fmla="*/ 63971 w 68615"/>
                <a:gd name="connsiteY15" fmla="*/ 34571 h 69217"/>
                <a:gd name="connsiteX16" fmla="*/ 60301 w 68615"/>
                <a:gd name="connsiteY16" fmla="*/ 18673 h 69217"/>
                <a:gd name="connsiteX17" fmla="*/ 49888 w 68615"/>
                <a:gd name="connsiteY17" fmla="*/ 8099 h 69217"/>
                <a:gd name="connsiteX18" fmla="*/ 34307 w 68615"/>
                <a:gd name="connsiteY18" fmla="*/ 4349 h 69217"/>
                <a:gd name="connsiteX19" fmla="*/ 18727 w 68615"/>
                <a:gd name="connsiteY19" fmla="*/ 8099 h 69217"/>
                <a:gd name="connsiteX20" fmla="*/ 8390 w 68615"/>
                <a:gd name="connsiteY20" fmla="*/ 18673 h 69217"/>
                <a:gd name="connsiteX21" fmla="*/ 4719 w 68615"/>
                <a:gd name="connsiteY21" fmla="*/ 34571 h 69217"/>
                <a:gd name="connsiteX22" fmla="*/ 8390 w 68615"/>
                <a:gd name="connsiteY22" fmla="*/ 50395 h 69217"/>
                <a:gd name="connsiteX23" fmla="*/ 18727 w 68615"/>
                <a:gd name="connsiteY23" fmla="*/ 60968 h 69217"/>
                <a:gd name="connsiteX24" fmla="*/ 34307 w 68615"/>
                <a:gd name="connsiteY24" fmla="*/ 64718 h 69217"/>
                <a:gd name="connsiteX25" fmla="*/ 49888 w 68615"/>
                <a:gd name="connsiteY25" fmla="*/ 60968 h 69217"/>
                <a:gd name="connsiteX26" fmla="*/ 45544 w 68615"/>
                <a:gd name="connsiteY26" fmla="*/ 33821 h 69217"/>
                <a:gd name="connsiteX27" fmla="*/ 39925 w 68615"/>
                <a:gd name="connsiteY27" fmla="*/ 37271 h 69217"/>
                <a:gd name="connsiteX28" fmla="*/ 48764 w 68615"/>
                <a:gd name="connsiteY28" fmla="*/ 50395 h 69217"/>
                <a:gd name="connsiteX29" fmla="*/ 43671 w 68615"/>
                <a:gd name="connsiteY29" fmla="*/ 50395 h 69217"/>
                <a:gd name="connsiteX30" fmla="*/ 35206 w 68615"/>
                <a:gd name="connsiteY30" fmla="*/ 37946 h 69217"/>
                <a:gd name="connsiteX31" fmla="*/ 33483 w 68615"/>
                <a:gd name="connsiteY31" fmla="*/ 38021 h 69217"/>
                <a:gd name="connsiteX32" fmla="*/ 27042 w 68615"/>
                <a:gd name="connsiteY32" fmla="*/ 38021 h 69217"/>
                <a:gd name="connsiteX33" fmla="*/ 26967 w 68615"/>
                <a:gd name="connsiteY33" fmla="*/ 50395 h 69217"/>
                <a:gd name="connsiteX34" fmla="*/ 22397 w 68615"/>
                <a:gd name="connsiteY34" fmla="*/ 50395 h 69217"/>
                <a:gd name="connsiteX35" fmla="*/ 22397 w 68615"/>
                <a:gd name="connsiteY35" fmla="*/ 17098 h 69217"/>
                <a:gd name="connsiteX36" fmla="*/ 33483 w 68615"/>
                <a:gd name="connsiteY36" fmla="*/ 17098 h 69217"/>
                <a:gd name="connsiteX37" fmla="*/ 43821 w 68615"/>
                <a:gd name="connsiteY37" fmla="*/ 19798 h 69217"/>
                <a:gd name="connsiteX38" fmla="*/ 47341 w 68615"/>
                <a:gd name="connsiteY38" fmla="*/ 27597 h 69217"/>
                <a:gd name="connsiteX39" fmla="*/ 45544 w 68615"/>
                <a:gd name="connsiteY39" fmla="*/ 33821 h 69217"/>
                <a:gd name="connsiteX40" fmla="*/ 34307 w 68615"/>
                <a:gd name="connsiteY40" fmla="*/ 34046 h 69217"/>
                <a:gd name="connsiteX41" fmla="*/ 40824 w 68615"/>
                <a:gd name="connsiteY41" fmla="*/ 32471 h 69217"/>
                <a:gd name="connsiteX42" fmla="*/ 42922 w 68615"/>
                <a:gd name="connsiteY42" fmla="*/ 27672 h 69217"/>
                <a:gd name="connsiteX43" fmla="*/ 34307 w 68615"/>
                <a:gd name="connsiteY43" fmla="*/ 21223 h 69217"/>
                <a:gd name="connsiteX44" fmla="*/ 27042 w 68615"/>
                <a:gd name="connsiteY44" fmla="*/ 21223 h 69217"/>
                <a:gd name="connsiteX45" fmla="*/ 27042 w 68615"/>
                <a:gd name="connsiteY45" fmla="*/ 34046 h 69217"/>
                <a:gd name="connsiteX46" fmla="*/ 34307 w 68615"/>
                <a:gd name="connsiteY46" fmla="*/ 34046 h 6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615" h="69217">
                  <a:moveTo>
                    <a:pt x="52135" y="4349"/>
                  </a:moveTo>
                  <a:cubicBezTo>
                    <a:pt x="57304" y="7274"/>
                    <a:pt x="61349" y="11399"/>
                    <a:pt x="64270" y="16648"/>
                  </a:cubicBezTo>
                  <a:cubicBezTo>
                    <a:pt x="67117" y="21898"/>
                    <a:pt x="68615" y="27897"/>
                    <a:pt x="68615" y="34646"/>
                  </a:cubicBezTo>
                  <a:cubicBezTo>
                    <a:pt x="68615" y="41395"/>
                    <a:pt x="67192" y="47395"/>
                    <a:pt x="64270" y="52644"/>
                  </a:cubicBezTo>
                  <a:cubicBezTo>
                    <a:pt x="61349" y="57894"/>
                    <a:pt x="57379" y="61943"/>
                    <a:pt x="52135" y="64868"/>
                  </a:cubicBezTo>
                  <a:cubicBezTo>
                    <a:pt x="46967" y="67793"/>
                    <a:pt x="40974" y="69217"/>
                    <a:pt x="34307" y="69217"/>
                  </a:cubicBezTo>
                  <a:cubicBezTo>
                    <a:pt x="27640" y="69217"/>
                    <a:pt x="21648" y="67793"/>
                    <a:pt x="16479" y="64868"/>
                  </a:cubicBezTo>
                  <a:cubicBezTo>
                    <a:pt x="11311" y="61943"/>
                    <a:pt x="7266" y="57894"/>
                    <a:pt x="4344" y="52644"/>
                  </a:cubicBezTo>
                  <a:cubicBezTo>
                    <a:pt x="1423" y="47395"/>
                    <a:pt x="0" y="41395"/>
                    <a:pt x="0" y="34646"/>
                  </a:cubicBezTo>
                  <a:cubicBezTo>
                    <a:pt x="0" y="27897"/>
                    <a:pt x="1423" y="21898"/>
                    <a:pt x="4344" y="16648"/>
                  </a:cubicBezTo>
                  <a:cubicBezTo>
                    <a:pt x="7191" y="11399"/>
                    <a:pt x="11236" y="7274"/>
                    <a:pt x="16479" y="4349"/>
                  </a:cubicBezTo>
                  <a:cubicBezTo>
                    <a:pt x="21648" y="1425"/>
                    <a:pt x="27640" y="0"/>
                    <a:pt x="34307" y="0"/>
                  </a:cubicBezTo>
                  <a:cubicBezTo>
                    <a:pt x="40974" y="0"/>
                    <a:pt x="46892" y="1425"/>
                    <a:pt x="52135" y="4349"/>
                  </a:cubicBezTo>
                  <a:close/>
                  <a:moveTo>
                    <a:pt x="49888" y="60968"/>
                  </a:moveTo>
                  <a:cubicBezTo>
                    <a:pt x="54383" y="58494"/>
                    <a:pt x="57828" y="54969"/>
                    <a:pt x="60301" y="50469"/>
                  </a:cubicBezTo>
                  <a:cubicBezTo>
                    <a:pt x="62772" y="45970"/>
                    <a:pt x="63971" y="40646"/>
                    <a:pt x="63971" y="34571"/>
                  </a:cubicBezTo>
                  <a:cubicBezTo>
                    <a:pt x="63971" y="28572"/>
                    <a:pt x="62772" y="23247"/>
                    <a:pt x="60301" y="18673"/>
                  </a:cubicBezTo>
                  <a:cubicBezTo>
                    <a:pt x="57828" y="14098"/>
                    <a:pt x="54383" y="10574"/>
                    <a:pt x="49888" y="8099"/>
                  </a:cubicBezTo>
                  <a:cubicBezTo>
                    <a:pt x="45394" y="5624"/>
                    <a:pt x="40225" y="4349"/>
                    <a:pt x="34307" y="4349"/>
                  </a:cubicBezTo>
                  <a:cubicBezTo>
                    <a:pt x="28390" y="4349"/>
                    <a:pt x="23221" y="5624"/>
                    <a:pt x="18727" y="8099"/>
                  </a:cubicBezTo>
                  <a:cubicBezTo>
                    <a:pt x="14232" y="10574"/>
                    <a:pt x="10786" y="14098"/>
                    <a:pt x="8390" y="18673"/>
                  </a:cubicBezTo>
                  <a:cubicBezTo>
                    <a:pt x="5993" y="23247"/>
                    <a:pt x="4719" y="28497"/>
                    <a:pt x="4719" y="34571"/>
                  </a:cubicBezTo>
                  <a:cubicBezTo>
                    <a:pt x="4719" y="40571"/>
                    <a:pt x="5918" y="45820"/>
                    <a:pt x="8390" y="50395"/>
                  </a:cubicBezTo>
                  <a:cubicBezTo>
                    <a:pt x="10861" y="54969"/>
                    <a:pt x="14307" y="58494"/>
                    <a:pt x="18727" y="60968"/>
                  </a:cubicBezTo>
                  <a:cubicBezTo>
                    <a:pt x="23146" y="63443"/>
                    <a:pt x="28390" y="64718"/>
                    <a:pt x="34307" y="64718"/>
                  </a:cubicBezTo>
                  <a:cubicBezTo>
                    <a:pt x="40225" y="64718"/>
                    <a:pt x="45394" y="63443"/>
                    <a:pt x="49888" y="60968"/>
                  </a:cubicBezTo>
                  <a:close/>
                  <a:moveTo>
                    <a:pt x="45544" y="33821"/>
                  </a:moveTo>
                  <a:cubicBezTo>
                    <a:pt x="44270" y="35396"/>
                    <a:pt x="42398" y="36596"/>
                    <a:pt x="39925" y="37271"/>
                  </a:cubicBezTo>
                  <a:lnTo>
                    <a:pt x="48764" y="50395"/>
                  </a:lnTo>
                  <a:lnTo>
                    <a:pt x="43671" y="50395"/>
                  </a:lnTo>
                  <a:lnTo>
                    <a:pt x="35206" y="37946"/>
                  </a:lnTo>
                  <a:cubicBezTo>
                    <a:pt x="34832" y="37946"/>
                    <a:pt x="34307" y="38021"/>
                    <a:pt x="33483" y="38021"/>
                  </a:cubicBezTo>
                  <a:lnTo>
                    <a:pt x="27042" y="38021"/>
                  </a:lnTo>
                  <a:lnTo>
                    <a:pt x="26967" y="50395"/>
                  </a:lnTo>
                  <a:lnTo>
                    <a:pt x="22397" y="50395"/>
                  </a:lnTo>
                  <a:lnTo>
                    <a:pt x="22397" y="17098"/>
                  </a:lnTo>
                  <a:lnTo>
                    <a:pt x="33483" y="17098"/>
                  </a:lnTo>
                  <a:cubicBezTo>
                    <a:pt x="38053" y="17098"/>
                    <a:pt x="41499" y="17998"/>
                    <a:pt x="43821" y="19798"/>
                  </a:cubicBezTo>
                  <a:cubicBezTo>
                    <a:pt x="46218" y="21598"/>
                    <a:pt x="47341" y="24222"/>
                    <a:pt x="47341" y="27597"/>
                  </a:cubicBezTo>
                  <a:cubicBezTo>
                    <a:pt x="47416" y="30222"/>
                    <a:pt x="46817" y="32246"/>
                    <a:pt x="45544" y="33821"/>
                  </a:cubicBezTo>
                  <a:close/>
                  <a:moveTo>
                    <a:pt x="34307" y="34046"/>
                  </a:moveTo>
                  <a:cubicBezTo>
                    <a:pt x="37229" y="34046"/>
                    <a:pt x="39401" y="33521"/>
                    <a:pt x="40824" y="32471"/>
                  </a:cubicBezTo>
                  <a:cubicBezTo>
                    <a:pt x="42173" y="31422"/>
                    <a:pt x="42922" y="29847"/>
                    <a:pt x="42922" y="27672"/>
                  </a:cubicBezTo>
                  <a:cubicBezTo>
                    <a:pt x="42922" y="23322"/>
                    <a:pt x="40075" y="21223"/>
                    <a:pt x="34307" y="21223"/>
                  </a:cubicBezTo>
                  <a:lnTo>
                    <a:pt x="27042" y="21223"/>
                  </a:lnTo>
                  <a:lnTo>
                    <a:pt x="27042" y="34046"/>
                  </a:lnTo>
                  <a:lnTo>
                    <a:pt x="34307" y="34046"/>
                  </a:lnTo>
                  <a:close/>
                </a:path>
              </a:pathLst>
            </a:custGeom>
            <a:solidFill>
              <a:srgbClr val="FFFFFF"/>
            </a:solidFill>
            <a:ln w="7489" cap="flat">
              <a:noFill/>
              <a:prstDash val="solid"/>
              <a:miter/>
            </a:ln>
          </p:spPr>
          <p:txBody>
            <a:bodyPr rtlCol="0" anchor="ctr"/>
            <a:lstStyle/>
            <a:p>
              <a:endParaRPr lang="en-US"/>
            </a:p>
          </p:txBody>
        </p:sp>
      </p:grpSp>
    </p:spTree>
    <p:extLst>
      <p:ext uri="{BB962C8B-B14F-4D97-AF65-F5344CB8AC3E}">
        <p14:creationId xmlns:p14="http://schemas.microsoft.com/office/powerpoint/2010/main" val="37885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9917-AE78-1D46-29FB-BA9279F69ADF}"/>
              </a:ext>
            </a:extLst>
          </p:cNvPr>
          <p:cNvSpPr>
            <a:spLocks noGrp="1"/>
          </p:cNvSpPr>
          <p:nvPr>
            <p:ph type="title"/>
          </p:nvPr>
        </p:nvSpPr>
        <p:spPr>
          <a:xfrm>
            <a:off x="556581" y="209005"/>
            <a:ext cx="9162731" cy="1280160"/>
          </a:xfrm>
        </p:spPr>
        <p:txBody>
          <a:bodyPr/>
          <a:lstStyle/>
          <a:p>
            <a:r>
              <a:rPr lang="en-US" dirty="0"/>
              <a:t>The ”hits” are happen but are still rare</a:t>
            </a:r>
          </a:p>
        </p:txBody>
      </p:sp>
      <p:sp>
        <p:nvSpPr>
          <p:cNvPr id="3" name="Text Placeholder 2">
            <a:extLst>
              <a:ext uri="{FF2B5EF4-FFF2-40B4-BE49-F238E27FC236}">
                <a16:creationId xmlns:a16="http://schemas.microsoft.com/office/drawing/2014/main" id="{5A6E3474-1C82-B720-09B2-1FCC0F2B1543}"/>
              </a:ext>
            </a:extLst>
          </p:cNvPr>
          <p:cNvSpPr>
            <a:spLocks noGrp="1"/>
          </p:cNvSpPr>
          <p:nvPr>
            <p:ph type="body" sz="quarter" idx="10"/>
          </p:nvPr>
        </p:nvSpPr>
        <p:spPr>
          <a:xfrm>
            <a:off x="535577" y="1057546"/>
            <a:ext cx="10678523" cy="431619"/>
          </a:xfrm>
        </p:spPr>
        <p:txBody>
          <a:bodyPr/>
          <a:lstStyle/>
          <a:p>
            <a:pPr marL="285750" indent="-285750">
              <a:buFont typeface="Arial" panose="020B0604020202020204" pitchFamily="34" charset="0"/>
              <a:buChar char="•"/>
            </a:pPr>
            <a:r>
              <a:rPr lang="en-US" sz="2000" b="1" dirty="0">
                <a:solidFill>
                  <a:srgbClr val="049995"/>
                </a:solidFill>
              </a:rPr>
              <a:t>2015</a:t>
            </a:r>
            <a:r>
              <a:rPr lang="en-US" sz="2000" dirty="0">
                <a:solidFill>
                  <a:srgbClr val="049995"/>
                </a:solidFill>
              </a:rPr>
              <a:t> </a:t>
            </a:r>
            <a:r>
              <a:rPr lang="en-US" sz="2000" dirty="0"/>
              <a:t>Ukraine distribution-level attacks, sporadic outages 1-6hrs, ~230k customers</a:t>
            </a:r>
          </a:p>
          <a:p>
            <a:pPr marL="285750" indent="-285750">
              <a:buFont typeface="Arial" panose="020B0604020202020204" pitchFamily="34" charset="0"/>
              <a:buChar char="•"/>
            </a:pPr>
            <a:r>
              <a:rPr lang="en-US" sz="2000" b="1" dirty="0">
                <a:solidFill>
                  <a:srgbClr val="049995"/>
                </a:solidFill>
              </a:rPr>
              <a:t>2016</a:t>
            </a:r>
            <a:r>
              <a:rPr lang="en-US" sz="2000" dirty="0">
                <a:solidFill>
                  <a:srgbClr val="049995"/>
                </a:solidFill>
              </a:rPr>
              <a:t> </a:t>
            </a:r>
            <a:r>
              <a:rPr lang="en-US" sz="2000" dirty="0"/>
              <a:t>Ukraine transmission attack, ~1hr outage (de-energized 330kv substation)</a:t>
            </a:r>
          </a:p>
          <a:p>
            <a:pPr marL="285750" indent="-285750">
              <a:buFont typeface="Arial" panose="020B0604020202020204" pitchFamily="34" charset="0"/>
              <a:buChar char="•"/>
            </a:pPr>
            <a:r>
              <a:rPr lang="en-US" sz="2000" b="1" dirty="0">
                <a:solidFill>
                  <a:srgbClr val="049995"/>
                </a:solidFill>
              </a:rPr>
              <a:t>2019</a:t>
            </a:r>
            <a:r>
              <a:rPr lang="en-US" sz="2000" dirty="0">
                <a:solidFill>
                  <a:srgbClr val="049995"/>
                </a:solidFill>
              </a:rPr>
              <a:t> </a:t>
            </a:r>
            <a:r>
              <a:rPr lang="en-US" sz="2000" dirty="0"/>
              <a:t>Safety Instrumentation System (SIS) malware attack. Mideast refinery trip</a:t>
            </a:r>
            <a:endParaRPr lang="en-US" sz="2000" dirty="0">
              <a:solidFill>
                <a:srgbClr val="049995"/>
              </a:solidFill>
            </a:endParaRPr>
          </a:p>
          <a:p>
            <a:pPr marL="285750" indent="-285750">
              <a:buFont typeface="Arial" panose="020B0604020202020204" pitchFamily="34" charset="0"/>
              <a:buChar char="•"/>
            </a:pPr>
            <a:r>
              <a:rPr lang="en-US" sz="2000" b="1" dirty="0">
                <a:solidFill>
                  <a:srgbClr val="049995"/>
                </a:solidFill>
              </a:rPr>
              <a:t>2021</a:t>
            </a:r>
            <a:r>
              <a:rPr lang="en-US" sz="2000" dirty="0"/>
              <a:t> Colonial pipeline ransomware attack, halting pipeline operations</a:t>
            </a:r>
          </a:p>
          <a:p>
            <a:pPr marL="285750" indent="-285750">
              <a:buFont typeface="Arial" panose="020B0604020202020204" pitchFamily="34" charset="0"/>
              <a:buChar char="•"/>
            </a:pPr>
            <a:r>
              <a:rPr lang="en-US" sz="2000" b="1" dirty="0">
                <a:solidFill>
                  <a:srgbClr val="049995"/>
                </a:solidFill>
              </a:rPr>
              <a:t>2024</a:t>
            </a:r>
            <a:r>
              <a:rPr lang="en-US" sz="2000" dirty="0"/>
              <a:t> OT malware takes down Moscow municipality meter infrastructure</a:t>
            </a:r>
          </a:p>
          <a:p>
            <a:pPr marL="285750" indent="-285750">
              <a:buFont typeface="Arial" panose="020B0604020202020204" pitchFamily="34" charset="0"/>
              <a:buChar char="•"/>
            </a:pPr>
            <a:r>
              <a:rPr lang="en-US" sz="2000" b="1" dirty="0">
                <a:solidFill>
                  <a:srgbClr val="049995"/>
                </a:solidFill>
              </a:rPr>
              <a:t>2024</a:t>
            </a:r>
            <a:r>
              <a:rPr lang="en-US" sz="2000" dirty="0"/>
              <a:t> OT malware disables HVAC for 600 Ukrainian apartment buildings </a:t>
            </a:r>
          </a:p>
        </p:txBody>
      </p:sp>
    </p:spTree>
    <p:extLst>
      <p:ext uri="{BB962C8B-B14F-4D97-AF65-F5344CB8AC3E}">
        <p14:creationId xmlns:p14="http://schemas.microsoft.com/office/powerpoint/2010/main" val="295273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4C421-BE8C-FC4A-F5DA-97C1BB6FF746}"/>
              </a:ext>
            </a:extLst>
          </p:cNvPr>
          <p:cNvSpPr>
            <a:spLocks noGrp="1"/>
          </p:cNvSpPr>
          <p:nvPr>
            <p:ph type="title"/>
          </p:nvPr>
        </p:nvSpPr>
        <p:spPr/>
        <p:txBody>
          <a:bodyPr/>
          <a:lstStyle/>
          <a:p>
            <a:r>
              <a:rPr lang="en-US" dirty="0"/>
              <a:t>The Why</a:t>
            </a:r>
          </a:p>
        </p:txBody>
      </p:sp>
      <p:sp>
        <p:nvSpPr>
          <p:cNvPr id="3" name="Subtitle 2">
            <a:extLst>
              <a:ext uri="{FF2B5EF4-FFF2-40B4-BE49-F238E27FC236}">
                <a16:creationId xmlns:a16="http://schemas.microsoft.com/office/drawing/2014/main" id="{644D18A7-E0A2-81B5-4098-72C193891439}"/>
              </a:ext>
            </a:extLst>
          </p:cNvPr>
          <p:cNvSpPr>
            <a:spLocks noGrp="1"/>
          </p:cNvSpPr>
          <p:nvPr>
            <p:ph type="subTitle" idx="19"/>
          </p:nvPr>
        </p:nvSpPr>
        <p:spPr/>
        <p:txBody>
          <a:bodyPr/>
          <a:lstStyle/>
          <a:p>
            <a:r>
              <a:rPr lang="en-US" dirty="0"/>
              <a:t>The Three Key Takeaways</a:t>
            </a:r>
          </a:p>
        </p:txBody>
      </p:sp>
      <p:sp>
        <p:nvSpPr>
          <p:cNvPr id="4" name="Content Placeholder 3">
            <a:extLst>
              <a:ext uri="{FF2B5EF4-FFF2-40B4-BE49-F238E27FC236}">
                <a16:creationId xmlns:a16="http://schemas.microsoft.com/office/drawing/2014/main" id="{EE419155-8585-5EFD-35DC-2649C0B31578}"/>
              </a:ext>
            </a:extLst>
          </p:cNvPr>
          <p:cNvSpPr>
            <a:spLocks noGrp="1"/>
          </p:cNvSpPr>
          <p:nvPr>
            <p:ph sz="quarter" idx="20"/>
          </p:nvPr>
        </p:nvSpPr>
        <p:spPr/>
        <p:txBody>
          <a:bodyPr/>
          <a:lstStyle/>
          <a:p>
            <a:r>
              <a:rPr lang="en-US" dirty="0"/>
              <a:t>Increasing level of “Competition” within cyber </a:t>
            </a:r>
          </a:p>
          <a:p>
            <a:pPr lvl="1"/>
            <a:r>
              <a:rPr lang="en-US" dirty="0"/>
              <a:t>electric and energy are key players in both market competition and national security policy context</a:t>
            </a:r>
          </a:p>
          <a:p>
            <a:r>
              <a:rPr lang="en-US" dirty="0"/>
              <a:t>Industry Near Hits only increasing</a:t>
            </a:r>
          </a:p>
          <a:p>
            <a:r>
              <a:rPr lang="en-US" dirty="0"/>
              <a:t>Industry Actual Hits also increasing</a:t>
            </a:r>
          </a:p>
          <a:p>
            <a:pPr lvl="1"/>
            <a:endParaRPr lang="en-US" dirty="0"/>
          </a:p>
          <a:p>
            <a:endParaRPr lang="en-US" dirty="0"/>
          </a:p>
        </p:txBody>
      </p:sp>
    </p:spTree>
    <p:extLst>
      <p:ext uri="{BB962C8B-B14F-4D97-AF65-F5344CB8AC3E}">
        <p14:creationId xmlns:p14="http://schemas.microsoft.com/office/powerpoint/2010/main" val="320378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AA3C-7ED1-D9E5-7B18-D9E50086375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8938E11-4C6B-E494-4428-42F9C4A4FC30}"/>
              </a:ext>
            </a:extLst>
          </p:cNvPr>
          <p:cNvSpPr>
            <a:spLocks noGrp="1"/>
          </p:cNvSpPr>
          <p:nvPr>
            <p:ph type="body" sz="quarter" idx="10"/>
          </p:nvPr>
        </p:nvSpPr>
        <p:spPr/>
        <p:txBody>
          <a:bodyPr/>
          <a:lstStyle/>
          <a:p>
            <a:r>
              <a:rPr lang="en-US" dirty="0"/>
              <a:t>Know the Adversary</a:t>
            </a:r>
          </a:p>
        </p:txBody>
      </p:sp>
      <p:sp>
        <p:nvSpPr>
          <p:cNvPr id="2" name="Slide Number Placeholder 1">
            <a:extLst>
              <a:ext uri="{FF2B5EF4-FFF2-40B4-BE49-F238E27FC236}">
                <a16:creationId xmlns:a16="http://schemas.microsoft.com/office/drawing/2014/main" id="{C690AB9D-B416-C05C-A406-13342F3203C4}"/>
              </a:ext>
            </a:extLst>
          </p:cNvPr>
          <p:cNvSpPr>
            <a:spLocks noGrp="1"/>
          </p:cNvSpPr>
          <p:nvPr>
            <p:ph type="sldNum" sz="quarter" idx="4294967295"/>
          </p:nvPr>
        </p:nvSpPr>
        <p:spPr>
          <a:xfrm>
            <a:off x="11644313" y="6400800"/>
            <a:ext cx="547687" cy="277813"/>
          </a:xfrm>
          <a:prstGeom prst="rect">
            <a:avLst/>
          </a:prstGeom>
        </p:spPr>
        <p:txBody>
          <a:bodyPr/>
          <a:lstStyle/>
          <a:p>
            <a:fld id="{80F0DB5E-3B2E-49B2-BA77-05E2E24E8AAD}" type="slidenum">
              <a:rPr lang="en-US" smtClean="0"/>
              <a:pPr/>
              <a:t>12</a:t>
            </a:fld>
            <a:endParaRPr lang="en-US">
              <a:gradFill>
                <a:gsLst>
                  <a:gs pos="0">
                    <a:srgbClr val="2CBCB6"/>
                  </a:gs>
                  <a:gs pos="96000">
                    <a:srgbClr val="7AB042"/>
                  </a:gs>
                </a:gsLst>
                <a:lin ang="0" scaled="0"/>
              </a:gradFill>
            </a:endParaRPr>
          </a:p>
        </p:txBody>
      </p:sp>
    </p:spTree>
    <p:extLst>
      <p:ext uri="{BB962C8B-B14F-4D97-AF65-F5344CB8AC3E}">
        <p14:creationId xmlns:p14="http://schemas.microsoft.com/office/powerpoint/2010/main" val="221553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F9978-64D2-BFF2-1219-DAC40DA7A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9E6D5-E6C8-CA0F-DF8E-5B1EE903960B}"/>
              </a:ext>
            </a:extLst>
          </p:cNvPr>
          <p:cNvSpPr>
            <a:spLocks noGrp="1"/>
          </p:cNvSpPr>
          <p:nvPr>
            <p:ph type="title"/>
          </p:nvPr>
        </p:nvSpPr>
        <p:spPr>
          <a:xfrm>
            <a:off x="2590877" y="4988688"/>
            <a:ext cx="9183734" cy="1280160"/>
          </a:xfrm>
        </p:spPr>
        <p:txBody>
          <a:bodyPr/>
          <a:lstStyle/>
          <a:p>
            <a:pPr algn="r"/>
            <a:r>
              <a:rPr lang="en-US" sz="2400" dirty="0"/>
              <a:t>Robert M Lee, CEO &amp; Cofounder, Dragos</a:t>
            </a:r>
            <a:br>
              <a:rPr lang="en-US" sz="2400" dirty="0"/>
            </a:br>
            <a:r>
              <a:rPr lang="en-US" sz="2400" dirty="0">
                <a:solidFill>
                  <a:schemeClr val="bg1"/>
                </a:solidFill>
              </a:rPr>
              <a:t>Testimony To House </a:t>
            </a:r>
            <a:br>
              <a:rPr lang="en-US" sz="2400" dirty="0">
                <a:solidFill>
                  <a:schemeClr val="bg1"/>
                </a:solidFill>
              </a:rPr>
            </a:br>
            <a:r>
              <a:rPr lang="en-US" sz="2400" dirty="0">
                <a:solidFill>
                  <a:schemeClr val="bg1"/>
                </a:solidFill>
              </a:rPr>
              <a:t>Homeland Security Committee</a:t>
            </a:r>
            <a:br>
              <a:rPr lang="en-US" sz="2400" dirty="0">
                <a:solidFill>
                  <a:schemeClr val="bg1"/>
                </a:solidFill>
              </a:rPr>
            </a:br>
            <a:r>
              <a:rPr lang="en-US" sz="2400" dirty="0">
                <a:solidFill>
                  <a:schemeClr val="bg1"/>
                </a:solidFill>
              </a:rPr>
              <a:t>July 2025</a:t>
            </a:r>
          </a:p>
        </p:txBody>
      </p:sp>
      <p:sp>
        <p:nvSpPr>
          <p:cNvPr id="3" name="Text Placeholder 2">
            <a:extLst>
              <a:ext uri="{FF2B5EF4-FFF2-40B4-BE49-F238E27FC236}">
                <a16:creationId xmlns:a16="http://schemas.microsoft.com/office/drawing/2014/main" id="{EEFF6037-286E-C72D-B6B3-93264E4AFE64}"/>
              </a:ext>
            </a:extLst>
          </p:cNvPr>
          <p:cNvSpPr>
            <a:spLocks noGrp="1"/>
          </p:cNvSpPr>
          <p:nvPr>
            <p:ph type="body" sz="quarter" idx="10"/>
          </p:nvPr>
        </p:nvSpPr>
        <p:spPr>
          <a:xfrm>
            <a:off x="952266" y="1022822"/>
            <a:ext cx="9183735" cy="431619"/>
          </a:xfrm>
        </p:spPr>
        <p:txBody>
          <a:bodyPr/>
          <a:lstStyle/>
          <a:p>
            <a:pPr algn="just">
              <a:lnSpc>
                <a:spcPct val="150000"/>
              </a:lnSpc>
            </a:pPr>
            <a:r>
              <a:rPr lang="en-US" sz="2800" dirty="0"/>
              <a:t>“Let me be blunt. We are not prepared for a major attack on our critical infrastructure. We know that such an attack would be part of any major conflict with an adversary, but we are not doing enough to prepare, and the results of continued failure could be catastrophic, including the loss of life.”</a:t>
            </a:r>
          </a:p>
        </p:txBody>
      </p:sp>
      <p:cxnSp>
        <p:nvCxnSpPr>
          <p:cNvPr id="5" name="Straight Connector 4">
            <a:extLst>
              <a:ext uri="{FF2B5EF4-FFF2-40B4-BE49-F238E27FC236}">
                <a16:creationId xmlns:a16="http://schemas.microsoft.com/office/drawing/2014/main" id="{A1E8F6C7-03BA-E454-F2E8-D86FD1016AF0}"/>
              </a:ext>
            </a:extLst>
          </p:cNvPr>
          <p:cNvCxnSpPr>
            <a:cxnSpLocks/>
          </p:cNvCxnSpPr>
          <p:nvPr/>
        </p:nvCxnSpPr>
        <p:spPr>
          <a:xfrm>
            <a:off x="555584" y="1238631"/>
            <a:ext cx="0" cy="355328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742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F213A-2D1E-9502-C4F3-9C74156461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C6DC62-88DF-D7CD-28E5-AC2D7522A133}"/>
              </a:ext>
            </a:extLst>
          </p:cNvPr>
          <p:cNvSpPr txBox="1">
            <a:spLocks/>
          </p:cNvSpPr>
          <p:nvPr/>
        </p:nvSpPr>
        <p:spPr>
          <a:xfrm>
            <a:off x="380999" y="17761"/>
            <a:ext cx="3155220" cy="683264"/>
          </a:xfrm>
          <a:prstGeom prst="rect">
            <a:avLst/>
          </a:prstGeom>
          <a:solidFill>
            <a:schemeClr val="accent1">
              <a:alpha val="70000"/>
            </a:schemeClr>
          </a:solidFill>
        </p:spPr>
        <p:txBody>
          <a:bodyPr vert="horz" wrap="square" lIns="274320" tIns="91440" rIns="182880" bIns="91440" rtlCol="0" anchor="ctr" anchorCtr="0">
            <a:spAutoFit/>
          </a:bodyPr>
          <a:lstStyle>
            <a:lvl1pPr algn="l" defTabSz="914400" rtl="0" eaLnBrk="1" latinLnBrk="0" hangingPunct="1">
              <a:lnSpc>
                <a:spcPct val="90000"/>
              </a:lnSpc>
              <a:spcBef>
                <a:spcPts val="1000"/>
              </a:spcBef>
              <a:spcAft>
                <a:spcPts val="500"/>
              </a:spcAft>
              <a:buNone/>
              <a:defRPr sz="3600" b="0" kern="1200" cap="none" spc="0" baseline="0">
                <a:solidFill>
                  <a:schemeClr val="tx1"/>
                </a:solidFill>
                <a:latin typeface="Lucida Sans" panose="020B0602030504020204" pitchFamily="34" charset="0"/>
                <a:ea typeface="+mj-ea"/>
                <a:cs typeface="Dubai Medium" panose="020B0603030403030204" pitchFamily="34" charset="-78"/>
              </a:defRPr>
            </a:lvl1pPr>
          </a:lstStyle>
          <a:p>
            <a:r>
              <a:rPr lang="en-US" b="1">
                <a:solidFill>
                  <a:schemeClr val="bg2"/>
                </a:solidFill>
                <a:latin typeface="+mn-lt"/>
                <a:ea typeface="Roboto Black" panose="02000000000000000000" pitchFamily="2" charset="0"/>
              </a:rPr>
              <a:t>2024</a:t>
            </a:r>
          </a:p>
        </p:txBody>
      </p:sp>
      <p:sp>
        <p:nvSpPr>
          <p:cNvPr id="4" name="TextBox 3">
            <a:extLst>
              <a:ext uri="{FF2B5EF4-FFF2-40B4-BE49-F238E27FC236}">
                <a16:creationId xmlns:a16="http://schemas.microsoft.com/office/drawing/2014/main" id="{3912472A-8282-C1A8-9109-F08A7A8E213A}"/>
              </a:ext>
            </a:extLst>
          </p:cNvPr>
          <p:cNvSpPr txBox="1"/>
          <p:nvPr/>
        </p:nvSpPr>
        <p:spPr>
          <a:xfrm>
            <a:off x="1141601" y="674400"/>
            <a:ext cx="9205691" cy="707886"/>
          </a:xfrm>
          <a:prstGeom prst="rect">
            <a:avLst/>
          </a:prstGeom>
          <a:noFill/>
        </p:spPr>
        <p:txBody>
          <a:bodyPr wrap="square" lIns="91440" tIns="45720" rIns="91440" bIns="45720" rtlCol="0" anchor="t">
            <a:spAutoFit/>
          </a:bodyPr>
          <a:lstStyle/>
          <a:p>
            <a:pPr algn="l"/>
            <a:r>
              <a:rPr lang="en-US" sz="4000">
                <a:solidFill>
                  <a:schemeClr val="bg1"/>
                </a:solidFill>
                <a:latin typeface="Lucida Sans"/>
              </a:rPr>
              <a:t>Tracking threat groups</a:t>
            </a:r>
          </a:p>
        </p:txBody>
      </p:sp>
      <p:sp>
        <p:nvSpPr>
          <p:cNvPr id="78" name="Rectangle 77">
            <a:extLst>
              <a:ext uri="{FF2B5EF4-FFF2-40B4-BE49-F238E27FC236}">
                <a16:creationId xmlns:a16="http://schemas.microsoft.com/office/drawing/2014/main" id="{0359E454-7CBE-D429-F135-9C72DCA71415}"/>
              </a:ext>
            </a:extLst>
          </p:cNvPr>
          <p:cNvSpPr/>
          <p:nvPr/>
        </p:nvSpPr>
        <p:spPr>
          <a:xfrm rot="10800000">
            <a:off x="10593771" y="4005471"/>
            <a:ext cx="1475712" cy="2700391"/>
          </a:xfrm>
          <a:prstGeom prst="rect">
            <a:avLst/>
          </a:prstGeom>
          <a:gradFill>
            <a:gsLst>
              <a:gs pos="85000">
                <a:srgbClr val="10403F">
                  <a:alpha val="55000"/>
                </a:srgbClr>
              </a:gs>
              <a:gs pos="14000">
                <a:schemeClr val="accent1">
                  <a:alpha val="63000"/>
                </a:schemeClr>
              </a:gs>
              <a:gs pos="100000">
                <a:srgbClr val="161616">
                  <a:alpha val="0"/>
                </a:srgbClr>
              </a:gs>
            </a:gsLst>
            <a:lin ang="16260167" scaled="1"/>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ts val="8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353E3F"/>
              </a:solidFill>
              <a:effectLst/>
              <a:uLnTx/>
              <a:uFillTx/>
              <a:latin typeface="Lucida Sans"/>
              <a:ea typeface="+mn-ea"/>
              <a:cs typeface="+mn-cs"/>
            </a:endParaRPr>
          </a:p>
        </p:txBody>
      </p:sp>
      <p:pic>
        <p:nvPicPr>
          <p:cNvPr id="79" name="Picture 78">
            <a:extLst>
              <a:ext uri="{FF2B5EF4-FFF2-40B4-BE49-F238E27FC236}">
                <a16:creationId xmlns:a16="http://schemas.microsoft.com/office/drawing/2014/main" id="{99B4BDCE-CB2B-1C1F-1E93-547F02F4CADF}"/>
              </a:ext>
            </a:extLst>
          </p:cNvPr>
          <p:cNvPicPr>
            <a:picLocks noChangeAspect="1"/>
          </p:cNvPicPr>
          <p:nvPr/>
        </p:nvPicPr>
        <p:blipFill>
          <a:blip r:embed="rId3" cstate="print">
            <a:duotone>
              <a:schemeClr val="accent5">
                <a:shade val="45000"/>
                <a:satMod val="135000"/>
              </a:schemeClr>
              <a:prstClr val="white"/>
            </a:duotone>
            <a:alphaModFix amt="20000"/>
            <a:extLst>
              <a:ext uri="{28A0092B-C50C-407E-A947-70E740481C1C}">
                <a14:useLocalDpi xmlns:a14="http://schemas.microsoft.com/office/drawing/2010/main" val="0"/>
              </a:ext>
            </a:extLst>
          </a:blip>
          <a:srcRect/>
          <a:stretch/>
        </p:blipFill>
        <p:spPr>
          <a:xfrm>
            <a:off x="0" y="1995198"/>
            <a:ext cx="12192000" cy="2483592"/>
          </a:xfrm>
          <a:prstGeom prst="rect">
            <a:avLst/>
          </a:prstGeom>
        </p:spPr>
      </p:pic>
      <p:cxnSp>
        <p:nvCxnSpPr>
          <p:cNvPr id="80" name="Straight Connector 79">
            <a:extLst>
              <a:ext uri="{FF2B5EF4-FFF2-40B4-BE49-F238E27FC236}">
                <a16:creationId xmlns:a16="http://schemas.microsoft.com/office/drawing/2014/main" id="{93D21EF8-8EAF-B825-446C-47BB23DAA28F}"/>
              </a:ext>
            </a:extLst>
          </p:cNvPr>
          <p:cNvCxnSpPr>
            <a:cxnSpLocks/>
          </p:cNvCxnSpPr>
          <p:nvPr/>
        </p:nvCxnSpPr>
        <p:spPr>
          <a:xfrm>
            <a:off x="9698253" y="1701914"/>
            <a:ext cx="0" cy="1052407"/>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3780A46-3918-09C6-ED84-70E8DAC375B8}"/>
              </a:ext>
            </a:extLst>
          </p:cNvPr>
          <p:cNvCxnSpPr>
            <a:cxnSpLocks/>
          </p:cNvCxnSpPr>
          <p:nvPr/>
        </p:nvCxnSpPr>
        <p:spPr>
          <a:xfrm>
            <a:off x="10243303" y="1993974"/>
            <a:ext cx="0" cy="1223724"/>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17F8840-92D1-4F50-BDBF-ACA84F647452}"/>
              </a:ext>
            </a:extLst>
          </p:cNvPr>
          <p:cNvCxnSpPr>
            <a:cxnSpLocks/>
          </p:cNvCxnSpPr>
          <p:nvPr/>
        </p:nvCxnSpPr>
        <p:spPr>
          <a:xfrm>
            <a:off x="11324862" y="2356320"/>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9227E88B-C459-628E-F7E2-ED5E1853495B}"/>
              </a:ext>
            </a:extLst>
          </p:cNvPr>
          <p:cNvPicPr>
            <a:picLocks noChangeAspect="1"/>
          </p:cNvPicPr>
          <p:nvPr/>
        </p:nvPicPr>
        <p:blipFill>
          <a:blip r:embed="rId4"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497621" y="1345108"/>
            <a:ext cx="401264" cy="315042"/>
          </a:xfrm>
          <a:prstGeom prst="rect">
            <a:avLst/>
          </a:prstGeom>
        </p:spPr>
      </p:pic>
      <p:pic>
        <p:nvPicPr>
          <p:cNvPr id="84" name="Picture 83">
            <a:extLst>
              <a:ext uri="{FF2B5EF4-FFF2-40B4-BE49-F238E27FC236}">
                <a16:creationId xmlns:a16="http://schemas.microsoft.com/office/drawing/2014/main" id="{84E613CB-D0C6-B6E3-37AF-144025DDD018}"/>
              </a:ext>
            </a:extLst>
          </p:cNvPr>
          <p:cNvPicPr>
            <a:picLocks noChangeAspect="1"/>
          </p:cNvPicPr>
          <p:nvPr/>
        </p:nvPicPr>
        <p:blipFill>
          <a:blip r:embed="rId5"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004884" y="1591429"/>
            <a:ext cx="476837" cy="374376"/>
          </a:xfrm>
          <a:prstGeom prst="rect">
            <a:avLst/>
          </a:prstGeom>
        </p:spPr>
      </p:pic>
      <p:pic>
        <p:nvPicPr>
          <p:cNvPr id="85" name="Picture 84">
            <a:extLst>
              <a:ext uri="{FF2B5EF4-FFF2-40B4-BE49-F238E27FC236}">
                <a16:creationId xmlns:a16="http://schemas.microsoft.com/office/drawing/2014/main" id="{FD28244A-A333-4EF7-77CE-547FC6C5E71F}"/>
              </a:ext>
            </a:extLst>
          </p:cNvPr>
          <p:cNvPicPr>
            <a:picLocks noChangeAspect="1"/>
          </p:cNvPicPr>
          <p:nvPr/>
        </p:nvPicPr>
        <p:blipFill>
          <a:blip r:embed="rId6"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158213" y="2030817"/>
            <a:ext cx="350758" cy="275388"/>
          </a:xfrm>
          <a:prstGeom prst="rect">
            <a:avLst/>
          </a:prstGeom>
        </p:spPr>
      </p:pic>
      <p:sp>
        <p:nvSpPr>
          <p:cNvPr id="86" name="Rectangle 85">
            <a:extLst>
              <a:ext uri="{FF2B5EF4-FFF2-40B4-BE49-F238E27FC236}">
                <a16:creationId xmlns:a16="http://schemas.microsoft.com/office/drawing/2014/main" id="{D557B3BC-A116-0B9B-1845-AE417B359E3F}"/>
              </a:ext>
            </a:extLst>
          </p:cNvPr>
          <p:cNvSpPr/>
          <p:nvPr/>
        </p:nvSpPr>
        <p:spPr>
          <a:xfrm>
            <a:off x="0" y="3981660"/>
            <a:ext cx="1839155" cy="228600"/>
          </a:xfrm>
          <a:prstGeom prst="rect">
            <a:avLst/>
          </a:prstGeom>
          <a:solidFill>
            <a:srgbClr val="049995"/>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Lucida Sans"/>
              <a:ea typeface="+mn-ea"/>
              <a:cs typeface="+mn-cs"/>
            </a:endParaRPr>
          </a:p>
        </p:txBody>
      </p:sp>
      <p:sp>
        <p:nvSpPr>
          <p:cNvPr id="87" name="Rectangle 86">
            <a:extLst>
              <a:ext uri="{FF2B5EF4-FFF2-40B4-BE49-F238E27FC236}">
                <a16:creationId xmlns:a16="http://schemas.microsoft.com/office/drawing/2014/main" id="{145F0BE1-FBD7-9950-EB6E-2026B356C479}"/>
              </a:ext>
            </a:extLst>
          </p:cNvPr>
          <p:cNvSpPr/>
          <p:nvPr/>
        </p:nvSpPr>
        <p:spPr>
          <a:xfrm>
            <a:off x="1836243" y="3981660"/>
            <a:ext cx="2078290" cy="228600"/>
          </a:xfrm>
          <a:prstGeom prst="rect">
            <a:avLst/>
          </a:prstGeom>
          <a:solidFill>
            <a:schemeClr val="tx1">
              <a:lumMod val="25000"/>
              <a:lumOff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Lucida Sans"/>
              <a:ea typeface="+mn-ea"/>
              <a:cs typeface="+mn-cs"/>
            </a:endParaRPr>
          </a:p>
        </p:txBody>
      </p:sp>
      <p:pic>
        <p:nvPicPr>
          <p:cNvPr id="89" name="Graphic 88">
            <a:extLst>
              <a:ext uri="{FF2B5EF4-FFF2-40B4-BE49-F238E27FC236}">
                <a16:creationId xmlns:a16="http://schemas.microsoft.com/office/drawing/2014/main" id="{E1948E5A-7ACE-26B2-5930-39960BF43A98}"/>
              </a:ext>
            </a:extLst>
          </p:cNvPr>
          <p:cNvPicPr>
            <a:picLocks/>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7267" y="4550916"/>
            <a:ext cx="685800" cy="685800"/>
          </a:xfrm>
          <a:prstGeom prst="rect">
            <a:avLst/>
          </a:prstGeom>
          <a:effectLst>
            <a:outerShdw blurRad="177800" dist="76200" dir="2700000" algn="tl" rotWithShape="0">
              <a:prstClr val="black">
                <a:alpha val="40000"/>
              </a:prstClr>
            </a:outerShdw>
          </a:effectLst>
        </p:spPr>
      </p:pic>
      <p:pic>
        <p:nvPicPr>
          <p:cNvPr id="90" name="Graphic 89">
            <a:extLst>
              <a:ext uri="{FF2B5EF4-FFF2-40B4-BE49-F238E27FC236}">
                <a16:creationId xmlns:a16="http://schemas.microsoft.com/office/drawing/2014/main" id="{FC531DDD-DC52-86DE-0ECC-5435B713D706}"/>
              </a:ext>
            </a:extLst>
          </p:cNvPr>
          <p:cNvPicPr>
            <a:picLocks/>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7939" y="4550916"/>
            <a:ext cx="685800" cy="685800"/>
          </a:xfrm>
          <a:prstGeom prst="rect">
            <a:avLst/>
          </a:prstGeom>
          <a:effectLst>
            <a:outerShdw blurRad="177800" dist="76200" dir="2700000" algn="tl" rotWithShape="0">
              <a:prstClr val="black">
                <a:alpha val="40000"/>
              </a:prstClr>
            </a:outerShdw>
          </a:effectLst>
        </p:spPr>
      </p:pic>
      <p:pic>
        <p:nvPicPr>
          <p:cNvPr id="91" name="Graphic 90">
            <a:extLst>
              <a:ext uri="{FF2B5EF4-FFF2-40B4-BE49-F238E27FC236}">
                <a16:creationId xmlns:a16="http://schemas.microsoft.com/office/drawing/2014/main" id="{665873B9-97AA-BE5A-42E4-222EC8D4F0E8}"/>
              </a:ext>
            </a:extLst>
          </p:cNvPr>
          <p:cNvPicPr>
            <a:picLocks/>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57939" y="5314184"/>
            <a:ext cx="685800" cy="685800"/>
          </a:xfrm>
          <a:prstGeom prst="rect">
            <a:avLst/>
          </a:prstGeom>
          <a:effectLst>
            <a:outerShdw blurRad="177800" dist="76200" dir="2700000" algn="tl" rotWithShape="0">
              <a:prstClr val="black">
                <a:alpha val="40000"/>
              </a:prstClr>
            </a:outerShdw>
          </a:effectLst>
        </p:spPr>
      </p:pic>
      <p:pic>
        <p:nvPicPr>
          <p:cNvPr id="92" name="Graphic 91">
            <a:extLst>
              <a:ext uri="{FF2B5EF4-FFF2-40B4-BE49-F238E27FC236}">
                <a16:creationId xmlns:a16="http://schemas.microsoft.com/office/drawing/2014/main" id="{4716240E-55B5-CBFE-38F4-DB9A44059DD9}"/>
              </a:ext>
            </a:extLst>
          </p:cNvPr>
          <p:cNvPicPr>
            <a:picLocks/>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17267" y="5308842"/>
            <a:ext cx="685800" cy="685800"/>
          </a:xfrm>
          <a:prstGeom prst="rect">
            <a:avLst/>
          </a:prstGeom>
          <a:effectLst>
            <a:outerShdw blurRad="177800" dist="76200" dir="2700000" algn="tl" rotWithShape="0">
              <a:prstClr val="black">
                <a:alpha val="40000"/>
              </a:prstClr>
            </a:outerShdw>
          </a:effectLst>
        </p:spPr>
      </p:pic>
      <p:pic>
        <p:nvPicPr>
          <p:cNvPr id="93" name="Graphic 92">
            <a:extLst>
              <a:ext uri="{FF2B5EF4-FFF2-40B4-BE49-F238E27FC236}">
                <a16:creationId xmlns:a16="http://schemas.microsoft.com/office/drawing/2014/main" id="{D9C6F16B-1436-4F87-C037-CB8C4652FB21}"/>
              </a:ext>
            </a:extLst>
          </p:cNvPr>
          <p:cNvPicPr>
            <a:picLocks/>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112067" y="4548479"/>
            <a:ext cx="685800" cy="685800"/>
          </a:xfrm>
          <a:prstGeom prst="rect">
            <a:avLst/>
          </a:prstGeom>
          <a:effectLst>
            <a:outerShdw blurRad="177800" dist="76200" dir="2700000" algn="tl" rotWithShape="0">
              <a:prstClr val="black">
                <a:alpha val="40000"/>
              </a:prstClr>
            </a:outerShdw>
          </a:effectLst>
        </p:spPr>
      </p:pic>
      <p:pic>
        <p:nvPicPr>
          <p:cNvPr id="94" name="Graphic 93">
            <a:extLst>
              <a:ext uri="{FF2B5EF4-FFF2-40B4-BE49-F238E27FC236}">
                <a16:creationId xmlns:a16="http://schemas.microsoft.com/office/drawing/2014/main" id="{555CDF93-3BA0-8A6D-ED5C-2D6942749494}"/>
              </a:ext>
            </a:extLst>
          </p:cNvPr>
          <p:cNvPicPr>
            <a:picLocks/>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112067" y="5311747"/>
            <a:ext cx="685800" cy="685800"/>
          </a:xfrm>
          <a:prstGeom prst="rect">
            <a:avLst/>
          </a:prstGeom>
          <a:effectLst>
            <a:outerShdw blurRad="177800" dist="76200" dir="2700000" algn="tl" rotWithShape="0">
              <a:prstClr val="black">
                <a:alpha val="40000"/>
              </a:prstClr>
            </a:outerShdw>
          </a:effectLst>
        </p:spPr>
      </p:pic>
      <p:pic>
        <p:nvPicPr>
          <p:cNvPr id="95" name="Graphic 94">
            <a:extLst>
              <a:ext uri="{FF2B5EF4-FFF2-40B4-BE49-F238E27FC236}">
                <a16:creationId xmlns:a16="http://schemas.microsoft.com/office/drawing/2014/main" id="{083756E0-7542-B634-AC5A-6542EEF0C4F8}"/>
              </a:ext>
            </a:extLst>
          </p:cNvPr>
          <p:cNvPicPr>
            <a:picLocks/>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2112067" y="6075014"/>
            <a:ext cx="685800" cy="685800"/>
          </a:xfrm>
          <a:prstGeom prst="rect">
            <a:avLst/>
          </a:prstGeom>
          <a:effectLst>
            <a:outerShdw blurRad="177800" dist="76200" dir="2700000" algn="tl" rotWithShape="0">
              <a:prstClr val="black">
                <a:alpha val="40000"/>
              </a:prstClr>
            </a:outerShdw>
          </a:effectLst>
        </p:spPr>
      </p:pic>
      <p:pic>
        <p:nvPicPr>
          <p:cNvPr id="96" name="Graphic 95">
            <a:extLst>
              <a:ext uri="{FF2B5EF4-FFF2-40B4-BE49-F238E27FC236}">
                <a16:creationId xmlns:a16="http://schemas.microsoft.com/office/drawing/2014/main" id="{4A0F53F1-4F58-EB1C-C84B-1DA62CE7E573}"/>
              </a:ext>
            </a:extLst>
          </p:cNvPr>
          <p:cNvPicPr>
            <a:picLocks/>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591510" y="4611758"/>
            <a:ext cx="685800" cy="685800"/>
          </a:xfrm>
          <a:prstGeom prst="rect">
            <a:avLst/>
          </a:prstGeom>
          <a:effectLst>
            <a:outerShdw blurRad="177800" dist="76200" dir="2700000" algn="tl" rotWithShape="0">
              <a:prstClr val="black">
                <a:alpha val="40000"/>
              </a:prstClr>
            </a:outerShdw>
          </a:effectLst>
        </p:spPr>
      </p:pic>
      <p:pic>
        <p:nvPicPr>
          <p:cNvPr id="97" name="Graphic 96">
            <a:extLst>
              <a:ext uri="{FF2B5EF4-FFF2-40B4-BE49-F238E27FC236}">
                <a16:creationId xmlns:a16="http://schemas.microsoft.com/office/drawing/2014/main" id="{1AE6005D-D67F-2530-C515-D392C0878C03}"/>
              </a:ext>
            </a:extLst>
          </p:cNvPr>
          <p:cNvPicPr>
            <a:picLocks/>
          </p:cNvPicPr>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3591510" y="5375026"/>
            <a:ext cx="685800" cy="685800"/>
          </a:xfrm>
          <a:prstGeom prst="rect">
            <a:avLst/>
          </a:prstGeom>
          <a:effectLst>
            <a:outerShdw blurRad="177800" dist="76200" dir="2700000" algn="tl" rotWithShape="0">
              <a:prstClr val="black">
                <a:alpha val="40000"/>
              </a:prstClr>
            </a:outerShdw>
          </a:effectLst>
        </p:spPr>
      </p:pic>
      <p:pic>
        <p:nvPicPr>
          <p:cNvPr id="98" name="Graphic 97">
            <a:extLst>
              <a:ext uri="{FF2B5EF4-FFF2-40B4-BE49-F238E27FC236}">
                <a16:creationId xmlns:a16="http://schemas.microsoft.com/office/drawing/2014/main" id="{AF3386F2-B188-44FC-2AB0-8C97836F57C5}"/>
              </a:ext>
            </a:extLst>
          </p:cNvPr>
          <p:cNvPicPr>
            <a:picLocks/>
          </p:cNvPicPr>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3591510" y="6138293"/>
            <a:ext cx="685800" cy="685800"/>
          </a:xfrm>
          <a:prstGeom prst="rect">
            <a:avLst/>
          </a:prstGeom>
          <a:effectLst>
            <a:outerShdw blurRad="177800" dist="76200" dir="2700000" algn="tl" rotWithShape="0">
              <a:prstClr val="black">
                <a:alpha val="40000"/>
              </a:prstClr>
            </a:outerShdw>
          </a:effectLst>
        </p:spPr>
      </p:pic>
      <p:grpSp>
        <p:nvGrpSpPr>
          <p:cNvPr id="99" name="Group 98">
            <a:extLst>
              <a:ext uri="{FF2B5EF4-FFF2-40B4-BE49-F238E27FC236}">
                <a16:creationId xmlns:a16="http://schemas.microsoft.com/office/drawing/2014/main" id="{A06A4EFE-EF67-DCC8-899D-39E3CF40EAAB}"/>
              </a:ext>
            </a:extLst>
          </p:cNvPr>
          <p:cNvGrpSpPr/>
          <p:nvPr/>
        </p:nvGrpSpPr>
        <p:grpSpPr>
          <a:xfrm>
            <a:off x="4763603" y="4588670"/>
            <a:ext cx="1439850" cy="1449068"/>
            <a:chOff x="6364725" y="4115359"/>
            <a:chExt cx="1439850" cy="1449068"/>
          </a:xfrm>
        </p:grpSpPr>
        <p:pic>
          <p:nvPicPr>
            <p:cNvPr id="100" name="Graphic 99">
              <a:extLst>
                <a:ext uri="{FF2B5EF4-FFF2-40B4-BE49-F238E27FC236}">
                  <a16:creationId xmlns:a16="http://schemas.microsoft.com/office/drawing/2014/main" id="{AB045BAB-B735-D11E-5715-AB7F7BA5F32E}"/>
                </a:ext>
              </a:extLst>
            </p:cNvPr>
            <p:cNvPicPr>
              <a:picLocks/>
            </p:cNvPicPr>
            <p:nvPr/>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6364725" y="4115359"/>
              <a:ext cx="685800" cy="685800"/>
            </a:xfrm>
            <a:prstGeom prst="rect">
              <a:avLst/>
            </a:prstGeom>
            <a:effectLst>
              <a:outerShdw blurRad="177800" dist="76200" dir="2700000" algn="tl" rotWithShape="0">
                <a:prstClr val="black">
                  <a:alpha val="40000"/>
                </a:prstClr>
              </a:outerShdw>
            </a:effectLst>
          </p:spPr>
        </p:pic>
        <p:pic>
          <p:nvPicPr>
            <p:cNvPr id="101" name="Graphic 100">
              <a:extLst>
                <a:ext uri="{FF2B5EF4-FFF2-40B4-BE49-F238E27FC236}">
                  <a16:creationId xmlns:a16="http://schemas.microsoft.com/office/drawing/2014/main" id="{859A8D89-9248-039C-2454-5BBB950099E0}"/>
                </a:ext>
              </a:extLst>
            </p:cNvPr>
            <p:cNvPicPr>
              <a:picLocks/>
            </p:cNvPicPr>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7118775" y="4115359"/>
              <a:ext cx="685800" cy="685800"/>
            </a:xfrm>
            <a:prstGeom prst="rect">
              <a:avLst/>
            </a:prstGeom>
          </p:spPr>
        </p:pic>
        <p:pic>
          <p:nvPicPr>
            <p:cNvPr id="102" name="Graphic 101">
              <a:extLst>
                <a:ext uri="{FF2B5EF4-FFF2-40B4-BE49-F238E27FC236}">
                  <a16:creationId xmlns:a16="http://schemas.microsoft.com/office/drawing/2014/main" id="{1A5ECB90-9082-A5F0-016C-DC02ACEE20F3}"/>
                </a:ext>
              </a:extLst>
            </p:cNvPr>
            <p:cNvPicPr>
              <a:picLocks/>
            </p:cNvPicPr>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6364725" y="4878627"/>
              <a:ext cx="685800" cy="685800"/>
            </a:xfrm>
            <a:prstGeom prst="rect">
              <a:avLst/>
            </a:prstGeom>
            <a:effectLst>
              <a:outerShdw blurRad="177800" dist="76200" dir="2700000" algn="tl" rotWithShape="0">
                <a:prstClr val="black">
                  <a:alpha val="40000"/>
                </a:prstClr>
              </a:outerShdw>
            </a:effectLst>
          </p:spPr>
        </p:pic>
        <p:pic>
          <p:nvPicPr>
            <p:cNvPr id="103" name="Graphic 102">
              <a:extLst>
                <a:ext uri="{FF2B5EF4-FFF2-40B4-BE49-F238E27FC236}">
                  <a16:creationId xmlns:a16="http://schemas.microsoft.com/office/drawing/2014/main" id="{7283B2EE-3653-A916-81CC-9833349EFAFE}"/>
                </a:ext>
              </a:extLst>
            </p:cNvPr>
            <p:cNvPicPr>
              <a:picLocks/>
            </p:cNvPicPr>
            <p:nvPr/>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7118775" y="4878627"/>
              <a:ext cx="685800" cy="685800"/>
            </a:xfrm>
            <a:prstGeom prst="rect">
              <a:avLst/>
            </a:prstGeom>
            <a:effectLst>
              <a:outerShdw blurRad="177800" dist="76200" dir="2700000" algn="tl" rotWithShape="0">
                <a:prstClr val="black">
                  <a:alpha val="40000"/>
                </a:prstClr>
              </a:outerShdw>
            </a:effectLst>
          </p:spPr>
        </p:pic>
      </p:grpSp>
      <p:pic>
        <p:nvPicPr>
          <p:cNvPr id="104" name="Picture 103" descr="Logo&#10;&#10;Description automatically generated">
            <a:extLst>
              <a:ext uri="{FF2B5EF4-FFF2-40B4-BE49-F238E27FC236}">
                <a16:creationId xmlns:a16="http://schemas.microsoft.com/office/drawing/2014/main" id="{D89DA709-391C-A9D9-7DB8-B178834C5743}"/>
              </a:ext>
            </a:extLst>
          </p:cNvPr>
          <p:cNvPicPr>
            <a:picLocks/>
          </p:cNvPicPr>
          <p:nvPr/>
        </p:nvPicPr>
        <p:blipFill>
          <a:blip r:embed="rId35">
            <a:extLst>
              <a:ext uri="{28A0092B-C50C-407E-A947-70E740481C1C}">
                <a14:useLocalDpi xmlns:a14="http://schemas.microsoft.com/office/drawing/2010/main" val="0"/>
              </a:ext>
            </a:extLst>
          </a:blip>
          <a:stretch>
            <a:fillRect/>
          </a:stretch>
        </p:blipFill>
        <p:spPr>
          <a:xfrm>
            <a:off x="6550396" y="4592399"/>
            <a:ext cx="685800" cy="685800"/>
          </a:xfrm>
          <a:prstGeom prst="rect">
            <a:avLst/>
          </a:prstGeom>
        </p:spPr>
      </p:pic>
      <p:pic>
        <p:nvPicPr>
          <p:cNvPr id="105" name="Picture 104" descr="A picture containing text, room, gambling house&#10;&#10;Description automatically generated">
            <a:extLst>
              <a:ext uri="{FF2B5EF4-FFF2-40B4-BE49-F238E27FC236}">
                <a16:creationId xmlns:a16="http://schemas.microsoft.com/office/drawing/2014/main" id="{5F23DA6D-DE86-ABF4-1093-7A4405518D2E}"/>
              </a:ext>
            </a:extLst>
          </p:cNvPr>
          <p:cNvPicPr>
            <a:picLocks/>
          </p:cNvPicPr>
          <p:nvPr/>
        </p:nvPicPr>
        <p:blipFill>
          <a:blip r:embed="rId36">
            <a:extLst>
              <a:ext uri="{28A0092B-C50C-407E-A947-70E740481C1C}">
                <a14:useLocalDpi xmlns:a14="http://schemas.microsoft.com/office/drawing/2010/main" val="0"/>
              </a:ext>
            </a:extLst>
          </a:blip>
          <a:stretch>
            <a:fillRect/>
          </a:stretch>
        </p:blipFill>
        <p:spPr>
          <a:xfrm>
            <a:off x="6550396" y="5355667"/>
            <a:ext cx="685800" cy="685800"/>
          </a:xfrm>
          <a:prstGeom prst="rect">
            <a:avLst/>
          </a:prstGeom>
        </p:spPr>
      </p:pic>
      <p:sp>
        <p:nvSpPr>
          <p:cNvPr id="106" name="Rectangle 105">
            <a:extLst>
              <a:ext uri="{FF2B5EF4-FFF2-40B4-BE49-F238E27FC236}">
                <a16:creationId xmlns:a16="http://schemas.microsoft.com/office/drawing/2014/main" id="{DF52CCE1-FA5F-8099-17A8-409B8E6932C0}"/>
              </a:ext>
            </a:extLst>
          </p:cNvPr>
          <p:cNvSpPr/>
          <p:nvPr/>
        </p:nvSpPr>
        <p:spPr>
          <a:xfrm>
            <a:off x="4045234" y="3981660"/>
            <a:ext cx="2078290" cy="228600"/>
          </a:xfrm>
          <a:prstGeom prst="rect">
            <a:avLst/>
          </a:prstGeom>
          <a:solidFill>
            <a:schemeClr val="tx1">
              <a:lumMod val="25000"/>
              <a:lumOff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Lucida Sans"/>
              <a:ea typeface="+mn-ea"/>
              <a:cs typeface="+mn-cs"/>
            </a:endParaRPr>
          </a:p>
        </p:txBody>
      </p:sp>
      <p:sp>
        <p:nvSpPr>
          <p:cNvPr id="107" name="Rectangle 106">
            <a:extLst>
              <a:ext uri="{FF2B5EF4-FFF2-40B4-BE49-F238E27FC236}">
                <a16:creationId xmlns:a16="http://schemas.microsoft.com/office/drawing/2014/main" id="{F6142352-FC01-1E81-5434-F99022AEDE23}"/>
              </a:ext>
            </a:extLst>
          </p:cNvPr>
          <p:cNvSpPr/>
          <p:nvPr/>
        </p:nvSpPr>
        <p:spPr>
          <a:xfrm>
            <a:off x="6106726" y="3981660"/>
            <a:ext cx="2078290" cy="228600"/>
          </a:xfrm>
          <a:prstGeom prst="rect">
            <a:avLst/>
          </a:prstGeom>
          <a:solidFill>
            <a:schemeClr val="tx1">
              <a:lumMod val="25000"/>
              <a:lumOff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Lucida Sans"/>
              <a:ea typeface="+mn-ea"/>
              <a:cs typeface="+mn-cs"/>
            </a:endParaRPr>
          </a:p>
        </p:txBody>
      </p:sp>
      <p:sp>
        <p:nvSpPr>
          <p:cNvPr id="108" name="Rectangle 107">
            <a:extLst>
              <a:ext uri="{FF2B5EF4-FFF2-40B4-BE49-F238E27FC236}">
                <a16:creationId xmlns:a16="http://schemas.microsoft.com/office/drawing/2014/main" id="{455C6252-BA4F-ED1D-5BD0-DC4C76F4699A}"/>
              </a:ext>
            </a:extLst>
          </p:cNvPr>
          <p:cNvSpPr/>
          <p:nvPr/>
        </p:nvSpPr>
        <p:spPr>
          <a:xfrm>
            <a:off x="8168216" y="3981660"/>
            <a:ext cx="4023781" cy="258492"/>
          </a:xfrm>
          <a:prstGeom prst="rect">
            <a:avLst/>
          </a:prstGeom>
          <a:solidFill>
            <a:schemeClr val="tx1">
              <a:lumMod val="25000"/>
              <a:lumOff val="75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Lucida Sans"/>
              <a:ea typeface="+mn-ea"/>
              <a:cs typeface="+mn-cs"/>
            </a:endParaRPr>
          </a:p>
        </p:txBody>
      </p:sp>
      <p:sp>
        <p:nvSpPr>
          <p:cNvPr id="109" name="Oval 108">
            <a:extLst>
              <a:ext uri="{FF2B5EF4-FFF2-40B4-BE49-F238E27FC236}">
                <a16:creationId xmlns:a16="http://schemas.microsoft.com/office/drawing/2014/main" id="{63F11280-0274-34DA-8DC3-D79C1183D1A7}"/>
              </a:ext>
            </a:extLst>
          </p:cNvPr>
          <p:cNvSpPr/>
          <p:nvPr/>
        </p:nvSpPr>
        <p:spPr>
          <a:xfrm>
            <a:off x="5042136" y="3746024"/>
            <a:ext cx="743434" cy="743434"/>
          </a:xfrm>
          <a:prstGeom prst="ellipse">
            <a:avLst/>
          </a:prstGeom>
          <a:gradFill>
            <a:gsLst>
              <a:gs pos="0">
                <a:srgbClr val="020203"/>
              </a:gs>
              <a:gs pos="100000">
                <a:srgbClr val="4F504F"/>
              </a:gs>
            </a:gsLst>
            <a:lin ang="0" scaled="0"/>
          </a:gradFill>
          <a:ln w="57150">
            <a:solidFill>
              <a:schemeClr val="tx1">
                <a:lumMod val="75000"/>
                <a:lumOff val="25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2"/>
                </a:solidFill>
              </a:rPr>
              <a:t>2020</a:t>
            </a:r>
          </a:p>
        </p:txBody>
      </p:sp>
      <p:sp>
        <p:nvSpPr>
          <p:cNvPr id="110" name="Oval 109">
            <a:extLst>
              <a:ext uri="{FF2B5EF4-FFF2-40B4-BE49-F238E27FC236}">
                <a16:creationId xmlns:a16="http://schemas.microsoft.com/office/drawing/2014/main" id="{C5136971-44FD-6C7B-3AE4-723A02974BB0}"/>
              </a:ext>
            </a:extLst>
          </p:cNvPr>
          <p:cNvSpPr/>
          <p:nvPr/>
        </p:nvSpPr>
        <p:spPr>
          <a:xfrm>
            <a:off x="6521579" y="3746024"/>
            <a:ext cx="743434" cy="743434"/>
          </a:xfrm>
          <a:prstGeom prst="ellipse">
            <a:avLst/>
          </a:prstGeom>
          <a:gradFill>
            <a:gsLst>
              <a:gs pos="0">
                <a:srgbClr val="020203"/>
              </a:gs>
              <a:gs pos="100000">
                <a:srgbClr val="4F504F"/>
              </a:gs>
            </a:gsLst>
            <a:lin ang="0" scaled="0"/>
          </a:gradFill>
          <a:ln w="57150">
            <a:solidFill>
              <a:schemeClr val="tx1">
                <a:lumMod val="75000"/>
                <a:lumOff val="25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2"/>
                </a:solidFill>
              </a:rPr>
              <a:t>2021</a:t>
            </a:r>
          </a:p>
        </p:txBody>
      </p:sp>
      <p:sp>
        <p:nvSpPr>
          <p:cNvPr id="111" name="Oval 110">
            <a:extLst>
              <a:ext uri="{FF2B5EF4-FFF2-40B4-BE49-F238E27FC236}">
                <a16:creationId xmlns:a16="http://schemas.microsoft.com/office/drawing/2014/main" id="{2C5F7A45-8786-50E8-7701-60B9C7D8A0C0}"/>
              </a:ext>
            </a:extLst>
          </p:cNvPr>
          <p:cNvSpPr/>
          <p:nvPr/>
        </p:nvSpPr>
        <p:spPr>
          <a:xfrm>
            <a:off x="3562693" y="3747409"/>
            <a:ext cx="743434" cy="740664"/>
          </a:xfrm>
          <a:prstGeom prst="ellipse">
            <a:avLst/>
          </a:prstGeom>
          <a:gradFill>
            <a:gsLst>
              <a:gs pos="0">
                <a:srgbClr val="020203"/>
              </a:gs>
              <a:gs pos="100000">
                <a:srgbClr val="4F504F"/>
              </a:gs>
            </a:gsLst>
            <a:lin ang="0" scaled="0"/>
          </a:gradFill>
          <a:ln w="57150">
            <a:solidFill>
              <a:schemeClr val="tx1">
                <a:lumMod val="75000"/>
                <a:lumOff val="25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2"/>
                </a:solidFill>
              </a:rPr>
              <a:t>2019</a:t>
            </a:r>
          </a:p>
        </p:txBody>
      </p:sp>
      <p:sp>
        <p:nvSpPr>
          <p:cNvPr id="112" name="Oval 111">
            <a:extLst>
              <a:ext uri="{FF2B5EF4-FFF2-40B4-BE49-F238E27FC236}">
                <a16:creationId xmlns:a16="http://schemas.microsoft.com/office/drawing/2014/main" id="{1ED4969D-5C18-B67A-B305-B9E56F3F3BA5}"/>
              </a:ext>
            </a:extLst>
          </p:cNvPr>
          <p:cNvSpPr/>
          <p:nvPr/>
        </p:nvSpPr>
        <p:spPr>
          <a:xfrm>
            <a:off x="547860" y="3746024"/>
            <a:ext cx="743434" cy="743434"/>
          </a:xfrm>
          <a:prstGeom prst="ellipse">
            <a:avLst/>
          </a:prstGeom>
          <a:gradFill>
            <a:gsLst>
              <a:gs pos="0">
                <a:srgbClr val="020203"/>
              </a:gs>
              <a:gs pos="100000">
                <a:srgbClr val="4F504F"/>
              </a:gs>
            </a:gsLst>
            <a:lin ang="0" scaled="0"/>
          </a:gradFill>
          <a:ln w="57150">
            <a:solidFill>
              <a:schemeClr val="tx1">
                <a:lumMod val="75000"/>
                <a:lumOff val="25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2"/>
                </a:solidFill>
              </a:rPr>
              <a:t>2017</a:t>
            </a:r>
          </a:p>
        </p:txBody>
      </p:sp>
      <p:sp>
        <p:nvSpPr>
          <p:cNvPr id="113" name="Rectangle 112">
            <a:extLst>
              <a:ext uri="{FF2B5EF4-FFF2-40B4-BE49-F238E27FC236}">
                <a16:creationId xmlns:a16="http://schemas.microsoft.com/office/drawing/2014/main" id="{F3BFE3B5-C5E3-709C-CF4F-9147B20EEF69}"/>
              </a:ext>
            </a:extLst>
          </p:cNvPr>
          <p:cNvSpPr/>
          <p:nvPr/>
        </p:nvSpPr>
        <p:spPr>
          <a:xfrm>
            <a:off x="10603805" y="3981660"/>
            <a:ext cx="1455644" cy="265930"/>
          </a:xfrm>
          <a:prstGeom prst="rect">
            <a:avLst/>
          </a:prstGeom>
          <a:solidFill>
            <a:srgbClr val="2CBCB6"/>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Lucida Sans"/>
              <a:ea typeface="+mn-ea"/>
              <a:cs typeface="+mn-cs"/>
            </a:endParaRPr>
          </a:p>
        </p:txBody>
      </p:sp>
      <p:sp>
        <p:nvSpPr>
          <p:cNvPr id="114" name="Oval 113">
            <a:extLst>
              <a:ext uri="{FF2B5EF4-FFF2-40B4-BE49-F238E27FC236}">
                <a16:creationId xmlns:a16="http://schemas.microsoft.com/office/drawing/2014/main" id="{83D105FA-038F-63A0-26F6-438A7CDB869E}"/>
              </a:ext>
            </a:extLst>
          </p:cNvPr>
          <p:cNvSpPr/>
          <p:nvPr/>
        </p:nvSpPr>
        <p:spPr>
          <a:xfrm>
            <a:off x="8001022" y="3746024"/>
            <a:ext cx="743434" cy="743434"/>
          </a:xfrm>
          <a:prstGeom prst="ellipse">
            <a:avLst/>
          </a:prstGeom>
          <a:gradFill>
            <a:gsLst>
              <a:gs pos="0">
                <a:srgbClr val="020203"/>
              </a:gs>
              <a:gs pos="100000">
                <a:srgbClr val="4F504F"/>
              </a:gs>
            </a:gsLst>
            <a:lin ang="0" scaled="0"/>
          </a:gradFill>
          <a:ln w="57150">
            <a:solidFill>
              <a:schemeClr val="tx1">
                <a:lumMod val="75000"/>
                <a:lumOff val="25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2"/>
                </a:solidFill>
              </a:rPr>
              <a:t>2022</a:t>
            </a:r>
          </a:p>
        </p:txBody>
      </p:sp>
      <p:pic>
        <p:nvPicPr>
          <p:cNvPr id="115" name="Picture 114" descr="A picture containing graphical user interface&#10;&#10;Description automatically generated">
            <a:extLst>
              <a:ext uri="{FF2B5EF4-FFF2-40B4-BE49-F238E27FC236}">
                <a16:creationId xmlns:a16="http://schemas.microsoft.com/office/drawing/2014/main" id="{E46721BF-64CF-CBE8-88F6-F80B4679367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029839" y="5394957"/>
            <a:ext cx="685800" cy="685800"/>
          </a:xfrm>
          <a:prstGeom prst="rect">
            <a:avLst/>
          </a:prstGeom>
        </p:spPr>
      </p:pic>
      <p:pic>
        <p:nvPicPr>
          <p:cNvPr id="116" name="Picture 115" descr="Logo&#10;&#10;Description automatically generated">
            <a:extLst>
              <a:ext uri="{FF2B5EF4-FFF2-40B4-BE49-F238E27FC236}">
                <a16:creationId xmlns:a16="http://schemas.microsoft.com/office/drawing/2014/main" id="{48CA7DCC-7AF5-F85C-1CD3-F6E5206A78DB}"/>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029839" y="4604967"/>
            <a:ext cx="685800" cy="685800"/>
          </a:xfrm>
          <a:prstGeom prst="rect">
            <a:avLst/>
          </a:prstGeom>
        </p:spPr>
      </p:pic>
      <p:cxnSp>
        <p:nvCxnSpPr>
          <p:cNvPr id="117" name="Straight Connector 116">
            <a:extLst>
              <a:ext uri="{FF2B5EF4-FFF2-40B4-BE49-F238E27FC236}">
                <a16:creationId xmlns:a16="http://schemas.microsoft.com/office/drawing/2014/main" id="{D178990A-D79C-7623-3514-6C9D89C8C5C7}"/>
              </a:ext>
            </a:extLst>
          </p:cNvPr>
          <p:cNvCxnSpPr>
            <a:cxnSpLocks/>
          </p:cNvCxnSpPr>
          <p:nvPr/>
        </p:nvCxnSpPr>
        <p:spPr>
          <a:xfrm>
            <a:off x="11674527" y="1885318"/>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id="{A1EAAB22-0271-0837-917C-BB79E0F7F6E0}"/>
              </a:ext>
            </a:extLst>
          </p:cNvPr>
          <p:cNvPicPr>
            <a:picLocks noChangeAspect="1"/>
          </p:cNvPicPr>
          <p:nvPr/>
        </p:nvPicPr>
        <p:blipFill>
          <a:blip r:embed="rId39"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55329" y="1485509"/>
            <a:ext cx="476839" cy="374376"/>
          </a:xfrm>
          <a:prstGeom prst="rect">
            <a:avLst/>
          </a:prstGeom>
        </p:spPr>
      </p:pic>
      <p:cxnSp>
        <p:nvCxnSpPr>
          <p:cNvPr id="119" name="Straight Connector 118">
            <a:extLst>
              <a:ext uri="{FF2B5EF4-FFF2-40B4-BE49-F238E27FC236}">
                <a16:creationId xmlns:a16="http://schemas.microsoft.com/office/drawing/2014/main" id="{EACDED16-9FB8-38BC-FA0B-283422F14B12}"/>
              </a:ext>
            </a:extLst>
          </p:cNvPr>
          <p:cNvCxnSpPr>
            <a:cxnSpLocks/>
          </p:cNvCxnSpPr>
          <p:nvPr/>
        </p:nvCxnSpPr>
        <p:spPr>
          <a:xfrm>
            <a:off x="9092634" y="2032850"/>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20" name="Picture 119">
            <a:extLst>
              <a:ext uri="{FF2B5EF4-FFF2-40B4-BE49-F238E27FC236}">
                <a16:creationId xmlns:a16="http://schemas.microsoft.com/office/drawing/2014/main" id="{F9677B9D-8CFA-EA1E-9F65-662272AA0CA0}"/>
              </a:ext>
            </a:extLst>
          </p:cNvPr>
          <p:cNvPicPr>
            <a:picLocks noChangeAspect="1"/>
          </p:cNvPicPr>
          <p:nvPr/>
        </p:nvPicPr>
        <p:blipFill>
          <a:blip r:embed="rId40"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969636" y="1792175"/>
            <a:ext cx="244434" cy="191910"/>
          </a:xfrm>
          <a:prstGeom prst="rect">
            <a:avLst/>
          </a:prstGeom>
        </p:spPr>
      </p:pic>
      <p:cxnSp>
        <p:nvCxnSpPr>
          <p:cNvPr id="121" name="Straight Connector 120">
            <a:extLst>
              <a:ext uri="{FF2B5EF4-FFF2-40B4-BE49-F238E27FC236}">
                <a16:creationId xmlns:a16="http://schemas.microsoft.com/office/drawing/2014/main" id="{D9194DA7-4E11-FDB4-AA03-EC825FBD3DC3}"/>
              </a:ext>
            </a:extLst>
          </p:cNvPr>
          <p:cNvCxnSpPr>
            <a:cxnSpLocks/>
          </p:cNvCxnSpPr>
          <p:nvPr/>
        </p:nvCxnSpPr>
        <p:spPr>
          <a:xfrm>
            <a:off x="8472733" y="2318484"/>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22" name="Picture 121">
            <a:extLst>
              <a:ext uri="{FF2B5EF4-FFF2-40B4-BE49-F238E27FC236}">
                <a16:creationId xmlns:a16="http://schemas.microsoft.com/office/drawing/2014/main" id="{6EE7F5C6-9CF4-6F30-029B-EC834FBD6EF2}"/>
              </a:ext>
            </a:extLst>
          </p:cNvPr>
          <p:cNvPicPr>
            <a:picLocks noChangeAspect="1"/>
          </p:cNvPicPr>
          <p:nvPr/>
        </p:nvPicPr>
        <p:blipFill>
          <a:blip r:embed="rId40"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9735" y="2077809"/>
            <a:ext cx="244434" cy="191910"/>
          </a:xfrm>
          <a:prstGeom prst="rect">
            <a:avLst/>
          </a:prstGeom>
        </p:spPr>
      </p:pic>
      <p:cxnSp>
        <p:nvCxnSpPr>
          <p:cNvPr id="123" name="Straight Connector 122">
            <a:extLst>
              <a:ext uri="{FF2B5EF4-FFF2-40B4-BE49-F238E27FC236}">
                <a16:creationId xmlns:a16="http://schemas.microsoft.com/office/drawing/2014/main" id="{08F8F386-BCE2-F5E0-B852-4FAD55D207AD}"/>
              </a:ext>
            </a:extLst>
          </p:cNvPr>
          <p:cNvCxnSpPr>
            <a:cxnSpLocks/>
          </p:cNvCxnSpPr>
          <p:nvPr/>
        </p:nvCxnSpPr>
        <p:spPr>
          <a:xfrm>
            <a:off x="8127807" y="2032850"/>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24" name="Picture 123">
            <a:extLst>
              <a:ext uri="{FF2B5EF4-FFF2-40B4-BE49-F238E27FC236}">
                <a16:creationId xmlns:a16="http://schemas.microsoft.com/office/drawing/2014/main" id="{52CB36B5-2ED5-70F3-2E27-5B9EBE2F8C0A}"/>
              </a:ext>
            </a:extLst>
          </p:cNvPr>
          <p:cNvPicPr>
            <a:picLocks noChangeAspect="1"/>
          </p:cNvPicPr>
          <p:nvPr/>
        </p:nvPicPr>
        <p:blipFill>
          <a:blip r:embed="rId41"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56484" y="1718743"/>
            <a:ext cx="342645" cy="269017"/>
          </a:xfrm>
          <a:prstGeom prst="rect">
            <a:avLst/>
          </a:prstGeom>
        </p:spPr>
      </p:pic>
      <p:cxnSp>
        <p:nvCxnSpPr>
          <p:cNvPr id="125" name="Straight Connector 124">
            <a:extLst>
              <a:ext uri="{FF2B5EF4-FFF2-40B4-BE49-F238E27FC236}">
                <a16:creationId xmlns:a16="http://schemas.microsoft.com/office/drawing/2014/main" id="{23B85CB3-7C88-4AD0-1F34-B5B7792656CD}"/>
              </a:ext>
            </a:extLst>
          </p:cNvPr>
          <p:cNvCxnSpPr>
            <a:cxnSpLocks/>
          </p:cNvCxnSpPr>
          <p:nvPr/>
        </p:nvCxnSpPr>
        <p:spPr>
          <a:xfrm>
            <a:off x="7718598" y="2415014"/>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26" name="Picture 125">
            <a:extLst>
              <a:ext uri="{FF2B5EF4-FFF2-40B4-BE49-F238E27FC236}">
                <a16:creationId xmlns:a16="http://schemas.microsoft.com/office/drawing/2014/main" id="{8E2830F6-A3CC-680A-FE85-9460487391E8}"/>
              </a:ext>
            </a:extLst>
          </p:cNvPr>
          <p:cNvPicPr>
            <a:picLocks noChangeAspect="1"/>
          </p:cNvPicPr>
          <p:nvPr/>
        </p:nvPicPr>
        <p:blipFill>
          <a:blip r:embed="rId40"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95600" y="2174339"/>
            <a:ext cx="244434" cy="191910"/>
          </a:xfrm>
          <a:prstGeom prst="rect">
            <a:avLst/>
          </a:prstGeom>
        </p:spPr>
      </p:pic>
      <p:cxnSp>
        <p:nvCxnSpPr>
          <p:cNvPr id="127" name="Straight Connector 126">
            <a:extLst>
              <a:ext uri="{FF2B5EF4-FFF2-40B4-BE49-F238E27FC236}">
                <a16:creationId xmlns:a16="http://schemas.microsoft.com/office/drawing/2014/main" id="{1D433B44-D4EA-B4A2-F122-2B02AEC82B06}"/>
              </a:ext>
            </a:extLst>
          </p:cNvPr>
          <p:cNvCxnSpPr>
            <a:cxnSpLocks/>
          </p:cNvCxnSpPr>
          <p:nvPr/>
        </p:nvCxnSpPr>
        <p:spPr>
          <a:xfrm>
            <a:off x="7042016" y="1968340"/>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28" name="Picture 127">
            <a:extLst>
              <a:ext uri="{FF2B5EF4-FFF2-40B4-BE49-F238E27FC236}">
                <a16:creationId xmlns:a16="http://schemas.microsoft.com/office/drawing/2014/main" id="{7C28E070-79EF-802A-1573-11C8EB6E82A5}"/>
              </a:ext>
            </a:extLst>
          </p:cNvPr>
          <p:cNvPicPr>
            <a:picLocks noChangeAspect="1"/>
          </p:cNvPicPr>
          <p:nvPr/>
        </p:nvPicPr>
        <p:blipFill>
          <a:blip r:embed="rId41"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870692" y="1650556"/>
            <a:ext cx="342647" cy="269019"/>
          </a:xfrm>
          <a:prstGeom prst="rect">
            <a:avLst/>
          </a:prstGeom>
        </p:spPr>
      </p:pic>
      <p:cxnSp>
        <p:nvCxnSpPr>
          <p:cNvPr id="129" name="Straight Connector 128">
            <a:extLst>
              <a:ext uri="{FF2B5EF4-FFF2-40B4-BE49-F238E27FC236}">
                <a16:creationId xmlns:a16="http://schemas.microsoft.com/office/drawing/2014/main" id="{5AEF2DF4-55E3-6D22-F85F-5BB739E9F08E}"/>
              </a:ext>
            </a:extLst>
          </p:cNvPr>
          <p:cNvCxnSpPr>
            <a:cxnSpLocks/>
          </p:cNvCxnSpPr>
          <p:nvPr/>
        </p:nvCxnSpPr>
        <p:spPr>
          <a:xfrm>
            <a:off x="5905854" y="2376467"/>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30" name="Picture 129">
            <a:extLst>
              <a:ext uri="{FF2B5EF4-FFF2-40B4-BE49-F238E27FC236}">
                <a16:creationId xmlns:a16="http://schemas.microsoft.com/office/drawing/2014/main" id="{132D579D-BC12-7EDD-03EA-658D61A16F99}"/>
              </a:ext>
            </a:extLst>
          </p:cNvPr>
          <p:cNvPicPr>
            <a:picLocks noChangeAspect="1"/>
          </p:cNvPicPr>
          <p:nvPr/>
        </p:nvPicPr>
        <p:blipFill>
          <a:blip r:embed="rId42"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46711" y="2077809"/>
            <a:ext cx="318286" cy="249893"/>
          </a:xfrm>
          <a:prstGeom prst="rect">
            <a:avLst/>
          </a:prstGeom>
        </p:spPr>
      </p:pic>
      <p:cxnSp>
        <p:nvCxnSpPr>
          <p:cNvPr id="131" name="Straight Connector 130">
            <a:extLst>
              <a:ext uri="{FF2B5EF4-FFF2-40B4-BE49-F238E27FC236}">
                <a16:creationId xmlns:a16="http://schemas.microsoft.com/office/drawing/2014/main" id="{FBA23716-B0F7-A943-86FA-E21AADD044AA}"/>
              </a:ext>
            </a:extLst>
          </p:cNvPr>
          <p:cNvCxnSpPr>
            <a:cxnSpLocks/>
          </p:cNvCxnSpPr>
          <p:nvPr/>
        </p:nvCxnSpPr>
        <p:spPr>
          <a:xfrm>
            <a:off x="4788125" y="2265455"/>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32" name="Picture 131">
            <a:extLst>
              <a:ext uri="{FF2B5EF4-FFF2-40B4-BE49-F238E27FC236}">
                <a16:creationId xmlns:a16="http://schemas.microsoft.com/office/drawing/2014/main" id="{8B4A6CAF-C3D9-ADF4-2533-56C441935F0A}"/>
              </a:ext>
            </a:extLst>
          </p:cNvPr>
          <p:cNvPicPr>
            <a:picLocks noChangeAspect="1"/>
          </p:cNvPicPr>
          <p:nvPr/>
        </p:nvPicPr>
        <p:blipFill>
          <a:blip r:embed="rId40"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65908" y="2024780"/>
            <a:ext cx="244434" cy="191910"/>
          </a:xfrm>
          <a:prstGeom prst="rect">
            <a:avLst/>
          </a:prstGeom>
        </p:spPr>
      </p:pic>
      <p:cxnSp>
        <p:nvCxnSpPr>
          <p:cNvPr id="133" name="Straight Connector 132">
            <a:extLst>
              <a:ext uri="{FF2B5EF4-FFF2-40B4-BE49-F238E27FC236}">
                <a16:creationId xmlns:a16="http://schemas.microsoft.com/office/drawing/2014/main" id="{462EEAE9-3F89-E9EF-3403-B2FEDEE664CC}"/>
              </a:ext>
            </a:extLst>
          </p:cNvPr>
          <p:cNvCxnSpPr>
            <a:cxnSpLocks/>
          </p:cNvCxnSpPr>
          <p:nvPr/>
        </p:nvCxnSpPr>
        <p:spPr>
          <a:xfrm>
            <a:off x="3488462" y="2610388"/>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34" name="Picture 133">
            <a:extLst>
              <a:ext uri="{FF2B5EF4-FFF2-40B4-BE49-F238E27FC236}">
                <a16:creationId xmlns:a16="http://schemas.microsoft.com/office/drawing/2014/main" id="{FD604F4B-84F1-4D45-071A-90B1F99FD80C}"/>
              </a:ext>
            </a:extLst>
          </p:cNvPr>
          <p:cNvPicPr>
            <a:picLocks noChangeAspect="1"/>
          </p:cNvPicPr>
          <p:nvPr/>
        </p:nvPicPr>
        <p:blipFill>
          <a:blip r:embed="rId43"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322486" y="2301000"/>
            <a:ext cx="331953" cy="260623"/>
          </a:xfrm>
          <a:prstGeom prst="rect">
            <a:avLst/>
          </a:prstGeom>
        </p:spPr>
      </p:pic>
      <p:cxnSp>
        <p:nvCxnSpPr>
          <p:cNvPr id="135" name="Straight Connector 134">
            <a:extLst>
              <a:ext uri="{FF2B5EF4-FFF2-40B4-BE49-F238E27FC236}">
                <a16:creationId xmlns:a16="http://schemas.microsoft.com/office/drawing/2014/main" id="{09810479-33BB-94FA-0F37-9307C53BAC19}"/>
              </a:ext>
            </a:extLst>
          </p:cNvPr>
          <p:cNvCxnSpPr>
            <a:cxnSpLocks/>
          </p:cNvCxnSpPr>
          <p:nvPr/>
        </p:nvCxnSpPr>
        <p:spPr>
          <a:xfrm>
            <a:off x="4108805" y="2586647"/>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36" name="Picture 135">
            <a:extLst>
              <a:ext uri="{FF2B5EF4-FFF2-40B4-BE49-F238E27FC236}">
                <a16:creationId xmlns:a16="http://schemas.microsoft.com/office/drawing/2014/main" id="{EF20EE1C-1DF7-35CE-BA9A-94A9213A74EE}"/>
              </a:ext>
            </a:extLst>
          </p:cNvPr>
          <p:cNvPicPr>
            <a:picLocks noChangeAspect="1"/>
          </p:cNvPicPr>
          <p:nvPr/>
        </p:nvPicPr>
        <p:blipFill>
          <a:blip r:embed="rId44"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02118" y="2234805"/>
            <a:ext cx="409099" cy="321192"/>
          </a:xfrm>
          <a:prstGeom prst="rect">
            <a:avLst/>
          </a:prstGeom>
        </p:spPr>
      </p:pic>
      <p:cxnSp>
        <p:nvCxnSpPr>
          <p:cNvPr id="137" name="Straight Connector 136">
            <a:extLst>
              <a:ext uri="{FF2B5EF4-FFF2-40B4-BE49-F238E27FC236}">
                <a16:creationId xmlns:a16="http://schemas.microsoft.com/office/drawing/2014/main" id="{2C4711A9-6D72-ED16-F49C-57A9A1804136}"/>
              </a:ext>
            </a:extLst>
          </p:cNvPr>
          <p:cNvCxnSpPr>
            <a:cxnSpLocks/>
          </p:cNvCxnSpPr>
          <p:nvPr/>
        </p:nvCxnSpPr>
        <p:spPr>
          <a:xfrm>
            <a:off x="2633490" y="2586897"/>
            <a:ext cx="0" cy="1182428"/>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38" name="Picture 137">
            <a:extLst>
              <a:ext uri="{FF2B5EF4-FFF2-40B4-BE49-F238E27FC236}">
                <a16:creationId xmlns:a16="http://schemas.microsoft.com/office/drawing/2014/main" id="{C6D4F83B-2D97-347E-80BB-5FFF48C41DEE}"/>
              </a:ext>
            </a:extLst>
          </p:cNvPr>
          <p:cNvPicPr>
            <a:picLocks noChangeAspect="1"/>
          </p:cNvPicPr>
          <p:nvPr/>
        </p:nvPicPr>
        <p:blipFill>
          <a:blip r:embed="rId45"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446267" y="2265455"/>
            <a:ext cx="370061" cy="290542"/>
          </a:xfrm>
          <a:prstGeom prst="rect">
            <a:avLst/>
          </a:prstGeom>
        </p:spPr>
      </p:pic>
      <p:cxnSp>
        <p:nvCxnSpPr>
          <p:cNvPr id="139" name="Straight Connector 138">
            <a:extLst>
              <a:ext uri="{FF2B5EF4-FFF2-40B4-BE49-F238E27FC236}">
                <a16:creationId xmlns:a16="http://schemas.microsoft.com/office/drawing/2014/main" id="{C935A28A-13DB-FAFB-F1FB-543F7D5EBB5A}"/>
              </a:ext>
            </a:extLst>
          </p:cNvPr>
          <p:cNvCxnSpPr>
            <a:cxnSpLocks/>
          </p:cNvCxnSpPr>
          <p:nvPr/>
        </p:nvCxnSpPr>
        <p:spPr>
          <a:xfrm>
            <a:off x="1955326" y="2827322"/>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40" name="Picture 139">
            <a:extLst>
              <a:ext uri="{FF2B5EF4-FFF2-40B4-BE49-F238E27FC236}">
                <a16:creationId xmlns:a16="http://schemas.microsoft.com/office/drawing/2014/main" id="{8BF69157-0B82-11B4-38FE-9235FAF5ABE1}"/>
              </a:ext>
            </a:extLst>
          </p:cNvPr>
          <p:cNvPicPr>
            <a:picLocks noChangeAspect="1"/>
          </p:cNvPicPr>
          <p:nvPr/>
        </p:nvPicPr>
        <p:blipFill>
          <a:blip r:embed="rId40"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33109" y="2586647"/>
            <a:ext cx="244434" cy="191910"/>
          </a:xfrm>
          <a:prstGeom prst="rect">
            <a:avLst/>
          </a:prstGeom>
        </p:spPr>
      </p:pic>
      <p:sp>
        <p:nvSpPr>
          <p:cNvPr id="141" name="Oval 140">
            <a:extLst>
              <a:ext uri="{FF2B5EF4-FFF2-40B4-BE49-F238E27FC236}">
                <a16:creationId xmlns:a16="http://schemas.microsoft.com/office/drawing/2014/main" id="{FF7E3EBA-634D-FF8A-2976-7E58CCA571E4}"/>
              </a:ext>
            </a:extLst>
          </p:cNvPr>
          <p:cNvSpPr/>
          <p:nvPr/>
        </p:nvSpPr>
        <p:spPr>
          <a:xfrm>
            <a:off x="9480465" y="3746024"/>
            <a:ext cx="743434" cy="743434"/>
          </a:xfrm>
          <a:prstGeom prst="ellipse">
            <a:avLst/>
          </a:prstGeom>
          <a:gradFill>
            <a:gsLst>
              <a:gs pos="0">
                <a:srgbClr val="020203"/>
              </a:gs>
              <a:gs pos="100000">
                <a:srgbClr val="4F504F"/>
              </a:gs>
            </a:gsLst>
            <a:lin ang="0" scaled="0"/>
          </a:gradFill>
          <a:ln w="57150">
            <a:solidFill>
              <a:schemeClr val="tx1">
                <a:lumMod val="75000"/>
                <a:lumOff val="25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2"/>
                </a:solidFill>
              </a:rPr>
              <a:t>2023</a:t>
            </a:r>
          </a:p>
        </p:txBody>
      </p:sp>
      <p:pic>
        <p:nvPicPr>
          <p:cNvPr id="142" name="Graphic 141">
            <a:extLst>
              <a:ext uri="{FF2B5EF4-FFF2-40B4-BE49-F238E27FC236}">
                <a16:creationId xmlns:a16="http://schemas.microsoft.com/office/drawing/2014/main" id="{0D91968C-1FBD-8D09-52FA-860606FAE1E5}"/>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9509282" y="4555011"/>
            <a:ext cx="685800" cy="685800"/>
          </a:xfrm>
          <a:prstGeom prst="rect">
            <a:avLst/>
          </a:prstGeom>
        </p:spPr>
      </p:pic>
      <p:pic>
        <p:nvPicPr>
          <p:cNvPr id="143" name="Picture 142" descr="A logo with purple and green lines&#10;&#10;Description automatically generated">
            <a:extLst>
              <a:ext uri="{FF2B5EF4-FFF2-40B4-BE49-F238E27FC236}">
                <a16:creationId xmlns:a16="http://schemas.microsoft.com/office/drawing/2014/main" id="{6ECC7C25-0E62-D668-67F8-991F6DB1F6B3}"/>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9509282" y="5318279"/>
            <a:ext cx="685800" cy="685800"/>
          </a:xfrm>
          <a:prstGeom prst="rect">
            <a:avLst/>
          </a:prstGeom>
        </p:spPr>
      </p:pic>
      <p:pic>
        <p:nvPicPr>
          <p:cNvPr id="144" name="Graphic 143">
            <a:extLst>
              <a:ext uri="{FF2B5EF4-FFF2-40B4-BE49-F238E27FC236}">
                <a16:creationId xmlns:a16="http://schemas.microsoft.com/office/drawing/2014/main" id="{6BA618A1-85BD-EDE6-DA32-494772DC72CE}"/>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9501176" y="6072147"/>
            <a:ext cx="702012" cy="702012"/>
          </a:xfrm>
          <a:prstGeom prst="rect">
            <a:avLst/>
          </a:prstGeom>
        </p:spPr>
      </p:pic>
      <p:sp>
        <p:nvSpPr>
          <p:cNvPr id="145" name="Oval 144">
            <a:extLst>
              <a:ext uri="{FF2B5EF4-FFF2-40B4-BE49-F238E27FC236}">
                <a16:creationId xmlns:a16="http://schemas.microsoft.com/office/drawing/2014/main" id="{99844ABB-4000-8B79-DB0A-4EC011A0EFE1}"/>
              </a:ext>
            </a:extLst>
          </p:cNvPr>
          <p:cNvSpPr/>
          <p:nvPr/>
        </p:nvSpPr>
        <p:spPr>
          <a:xfrm>
            <a:off x="2083250" y="3746024"/>
            <a:ext cx="743434" cy="743434"/>
          </a:xfrm>
          <a:prstGeom prst="ellipse">
            <a:avLst/>
          </a:prstGeom>
          <a:gradFill>
            <a:gsLst>
              <a:gs pos="0">
                <a:srgbClr val="020203"/>
              </a:gs>
              <a:gs pos="100000">
                <a:srgbClr val="4F504F"/>
              </a:gs>
            </a:gsLst>
            <a:lin ang="0" scaled="0"/>
          </a:gradFill>
          <a:ln w="57150">
            <a:solidFill>
              <a:schemeClr val="tx1">
                <a:lumMod val="75000"/>
                <a:lumOff val="25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2"/>
                </a:solidFill>
              </a:rPr>
              <a:t>2018</a:t>
            </a:r>
          </a:p>
        </p:txBody>
      </p:sp>
      <p:sp>
        <p:nvSpPr>
          <p:cNvPr id="146" name="Oval 145">
            <a:extLst>
              <a:ext uri="{FF2B5EF4-FFF2-40B4-BE49-F238E27FC236}">
                <a16:creationId xmlns:a16="http://schemas.microsoft.com/office/drawing/2014/main" id="{395A6471-47D2-D3F3-AF2F-DB3E15099CDB}"/>
              </a:ext>
            </a:extLst>
          </p:cNvPr>
          <p:cNvSpPr/>
          <p:nvPr/>
        </p:nvSpPr>
        <p:spPr>
          <a:xfrm>
            <a:off x="10959910" y="3746024"/>
            <a:ext cx="743434" cy="743434"/>
          </a:xfrm>
          <a:prstGeom prst="ellipse">
            <a:avLst/>
          </a:prstGeom>
          <a:gradFill>
            <a:gsLst>
              <a:gs pos="0">
                <a:srgbClr val="020203"/>
              </a:gs>
              <a:gs pos="100000">
                <a:srgbClr val="4F504F"/>
              </a:gs>
            </a:gsLst>
            <a:lin ang="0" scaled="0"/>
          </a:gradFill>
          <a:ln w="57150">
            <a:solidFill>
              <a:schemeClr val="tx1">
                <a:lumMod val="75000"/>
                <a:lumOff val="25000"/>
              </a:schemeClr>
            </a:solid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solidFill>
                  <a:schemeClr val="bg2"/>
                </a:solidFill>
              </a:rPr>
              <a:t>2024</a:t>
            </a:r>
          </a:p>
        </p:txBody>
      </p:sp>
      <p:pic>
        <p:nvPicPr>
          <p:cNvPr id="147" name="Picture 146">
            <a:extLst>
              <a:ext uri="{FF2B5EF4-FFF2-40B4-BE49-F238E27FC236}">
                <a16:creationId xmlns:a16="http://schemas.microsoft.com/office/drawing/2014/main" id="{C7003C89-0D44-C814-3975-A52DE0A20BE4}"/>
              </a:ext>
            </a:extLst>
          </p:cNvPr>
          <p:cNvPicPr>
            <a:picLocks noChangeAspect="1"/>
          </p:cNvPicPr>
          <p:nvPr/>
        </p:nvPicPr>
        <p:blipFill>
          <a:blip r:embed="rId51">
            <a:extLst>
              <a:ext uri="{28A0092B-C50C-407E-A947-70E740481C1C}">
                <a14:useLocalDpi xmlns:a14="http://schemas.microsoft.com/office/drawing/2010/main" val="0"/>
              </a:ext>
            </a:extLst>
          </a:blip>
          <a:srcRect/>
          <a:stretch/>
        </p:blipFill>
        <p:spPr>
          <a:xfrm>
            <a:off x="10988727" y="5394957"/>
            <a:ext cx="685800" cy="685800"/>
          </a:xfrm>
          <a:prstGeom prst="rect">
            <a:avLst/>
          </a:prstGeom>
        </p:spPr>
      </p:pic>
      <p:pic>
        <p:nvPicPr>
          <p:cNvPr id="148" name="Picture 147">
            <a:extLst>
              <a:ext uri="{FF2B5EF4-FFF2-40B4-BE49-F238E27FC236}">
                <a16:creationId xmlns:a16="http://schemas.microsoft.com/office/drawing/2014/main" id="{E5E5B7B8-F9AF-5519-B723-384A43B77AA8}"/>
              </a:ext>
            </a:extLst>
          </p:cNvPr>
          <p:cNvPicPr>
            <a:picLocks noChangeAspect="1"/>
          </p:cNvPicPr>
          <p:nvPr/>
        </p:nvPicPr>
        <p:blipFill>
          <a:blip r:embed="rId52">
            <a:extLst>
              <a:ext uri="{28A0092B-C50C-407E-A947-70E740481C1C}">
                <a14:useLocalDpi xmlns:a14="http://schemas.microsoft.com/office/drawing/2010/main" val="0"/>
              </a:ext>
            </a:extLst>
          </a:blip>
          <a:srcRect/>
          <a:stretch/>
        </p:blipFill>
        <p:spPr>
          <a:xfrm>
            <a:off x="10988727" y="4604967"/>
            <a:ext cx="685800" cy="685800"/>
          </a:xfrm>
          <a:prstGeom prst="rect">
            <a:avLst/>
          </a:prstGeom>
        </p:spPr>
      </p:pic>
      <p:cxnSp>
        <p:nvCxnSpPr>
          <p:cNvPr id="149" name="Straight Connector 148">
            <a:extLst>
              <a:ext uri="{FF2B5EF4-FFF2-40B4-BE49-F238E27FC236}">
                <a16:creationId xmlns:a16="http://schemas.microsoft.com/office/drawing/2014/main" id="{B1C1A21B-F9F3-40BD-E846-B48FBA24A231}"/>
              </a:ext>
            </a:extLst>
          </p:cNvPr>
          <p:cNvCxnSpPr>
            <a:cxnSpLocks/>
          </p:cNvCxnSpPr>
          <p:nvPr/>
        </p:nvCxnSpPr>
        <p:spPr>
          <a:xfrm>
            <a:off x="11967460" y="2234805"/>
            <a:ext cx="0" cy="942003"/>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50" name="Picture 149">
            <a:extLst>
              <a:ext uri="{FF2B5EF4-FFF2-40B4-BE49-F238E27FC236}">
                <a16:creationId xmlns:a16="http://schemas.microsoft.com/office/drawing/2014/main" id="{1907D1A0-7053-8B3F-C07E-3E5E181A36C9}"/>
              </a:ext>
            </a:extLst>
          </p:cNvPr>
          <p:cNvPicPr>
            <a:picLocks noChangeAspect="1"/>
          </p:cNvPicPr>
          <p:nvPr/>
        </p:nvPicPr>
        <p:blipFill>
          <a:blip r:embed="rId39"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782688" y="1920462"/>
            <a:ext cx="367982" cy="288910"/>
          </a:xfrm>
          <a:prstGeom prst="rect">
            <a:avLst/>
          </a:prstGeom>
        </p:spPr>
      </p:pic>
      <p:cxnSp>
        <p:nvCxnSpPr>
          <p:cNvPr id="151" name="Straight Connector 150">
            <a:extLst>
              <a:ext uri="{FF2B5EF4-FFF2-40B4-BE49-F238E27FC236}">
                <a16:creationId xmlns:a16="http://schemas.microsoft.com/office/drawing/2014/main" id="{5183C4EB-E8C2-42A0-D2D7-036416A35C80}"/>
              </a:ext>
            </a:extLst>
          </p:cNvPr>
          <p:cNvCxnSpPr>
            <a:cxnSpLocks/>
          </p:cNvCxnSpPr>
          <p:nvPr/>
        </p:nvCxnSpPr>
        <p:spPr>
          <a:xfrm>
            <a:off x="888007" y="3004165"/>
            <a:ext cx="0" cy="632414"/>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152" name="Picture 151">
            <a:extLst>
              <a:ext uri="{FF2B5EF4-FFF2-40B4-BE49-F238E27FC236}">
                <a16:creationId xmlns:a16="http://schemas.microsoft.com/office/drawing/2014/main" id="{2460F27F-D555-3193-63FE-2400770A8B28}"/>
              </a:ext>
            </a:extLst>
          </p:cNvPr>
          <p:cNvPicPr>
            <a:picLocks noChangeAspect="1"/>
          </p:cNvPicPr>
          <p:nvPr/>
        </p:nvPicPr>
        <p:blipFill>
          <a:blip r:embed="rId40" cstate="print">
            <a:alphaModFix amt="50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65790" y="2763490"/>
            <a:ext cx="244434" cy="191910"/>
          </a:xfrm>
          <a:prstGeom prst="rect">
            <a:avLst/>
          </a:prstGeom>
        </p:spPr>
      </p:pic>
    </p:spTree>
    <p:extLst>
      <p:ext uri="{BB962C8B-B14F-4D97-AF65-F5344CB8AC3E}">
        <p14:creationId xmlns:p14="http://schemas.microsoft.com/office/powerpoint/2010/main" val="335616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B8DD2-771F-75E8-F79E-0DE9609B7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DFF26-ABA2-3EC8-C00D-0821BA8C2128}"/>
              </a:ext>
            </a:extLst>
          </p:cNvPr>
          <p:cNvSpPr>
            <a:spLocks noGrp="1"/>
          </p:cNvSpPr>
          <p:nvPr>
            <p:ph type="title"/>
          </p:nvPr>
        </p:nvSpPr>
        <p:spPr>
          <a:xfrm>
            <a:off x="535577" y="141210"/>
            <a:ext cx="9126583" cy="1280160"/>
          </a:xfrm>
        </p:spPr>
        <p:txBody>
          <a:bodyPr/>
          <a:lstStyle/>
          <a:p>
            <a:r>
              <a:rPr lang="en-US" dirty="0"/>
              <a:t>ELECTRUM</a:t>
            </a:r>
          </a:p>
        </p:txBody>
      </p:sp>
      <p:sp>
        <p:nvSpPr>
          <p:cNvPr id="3" name="Decision 2">
            <a:extLst>
              <a:ext uri="{FF2B5EF4-FFF2-40B4-BE49-F238E27FC236}">
                <a16:creationId xmlns:a16="http://schemas.microsoft.com/office/drawing/2014/main" id="{CA1CB7D6-6109-061A-2A62-C03EF1166902}"/>
              </a:ext>
            </a:extLst>
          </p:cNvPr>
          <p:cNvSpPr/>
          <p:nvPr/>
        </p:nvSpPr>
        <p:spPr>
          <a:xfrm>
            <a:off x="3284628" y="1734246"/>
            <a:ext cx="5778500" cy="3022600"/>
          </a:xfrm>
          <a:prstGeom prst="flowChartDecision">
            <a:avLst/>
          </a:prstGeom>
          <a:noFill/>
          <a:ln w="57150">
            <a:solidFill>
              <a:schemeClr val="accent6"/>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B689D6D0-5BCD-F508-8505-9BBD18C9B8ED}"/>
              </a:ext>
            </a:extLst>
          </p:cNvPr>
          <p:cNvSpPr txBox="1"/>
          <p:nvPr/>
        </p:nvSpPr>
        <p:spPr>
          <a:xfrm>
            <a:off x="9310778" y="3030101"/>
            <a:ext cx="1981200"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CAPABILITY</a:t>
            </a:r>
          </a:p>
        </p:txBody>
      </p:sp>
      <p:sp>
        <p:nvSpPr>
          <p:cNvPr id="5" name="TextBox 4">
            <a:extLst>
              <a:ext uri="{FF2B5EF4-FFF2-40B4-BE49-F238E27FC236}">
                <a16:creationId xmlns:a16="http://schemas.microsoft.com/office/drawing/2014/main" id="{D3CA87FB-D772-5CA6-2BD4-810E678C0756}"/>
              </a:ext>
            </a:extLst>
          </p:cNvPr>
          <p:cNvSpPr txBox="1"/>
          <p:nvPr/>
        </p:nvSpPr>
        <p:spPr>
          <a:xfrm>
            <a:off x="5640208" y="5146381"/>
            <a:ext cx="1549731"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VICTIM</a:t>
            </a:r>
          </a:p>
        </p:txBody>
      </p:sp>
      <p:sp>
        <p:nvSpPr>
          <p:cNvPr id="6" name="TextBox 5">
            <a:extLst>
              <a:ext uri="{FF2B5EF4-FFF2-40B4-BE49-F238E27FC236}">
                <a16:creationId xmlns:a16="http://schemas.microsoft.com/office/drawing/2014/main" id="{3C2F9585-C61A-F3C5-3C24-FC598E715FBC}"/>
              </a:ext>
            </a:extLst>
          </p:cNvPr>
          <p:cNvSpPr txBox="1"/>
          <p:nvPr/>
        </p:nvSpPr>
        <p:spPr>
          <a:xfrm>
            <a:off x="315662" y="3030102"/>
            <a:ext cx="2964136"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INFRASTRUCTURE</a:t>
            </a:r>
          </a:p>
        </p:txBody>
      </p:sp>
      <p:sp>
        <p:nvSpPr>
          <p:cNvPr id="7" name="TextBox 6">
            <a:extLst>
              <a:ext uri="{FF2B5EF4-FFF2-40B4-BE49-F238E27FC236}">
                <a16:creationId xmlns:a16="http://schemas.microsoft.com/office/drawing/2014/main" id="{84933736-B84C-DC4B-A6A0-4CE51DFDC379}"/>
              </a:ext>
            </a:extLst>
          </p:cNvPr>
          <p:cNvSpPr txBox="1"/>
          <p:nvPr/>
        </p:nvSpPr>
        <p:spPr>
          <a:xfrm>
            <a:off x="5094153" y="745408"/>
            <a:ext cx="1987403" cy="430887"/>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ADVERSARY</a:t>
            </a:r>
          </a:p>
        </p:txBody>
      </p:sp>
      <p:pic>
        <p:nvPicPr>
          <p:cNvPr id="8" name="Graphic 7">
            <a:extLst>
              <a:ext uri="{FF2B5EF4-FFF2-40B4-BE49-F238E27FC236}">
                <a16:creationId xmlns:a16="http://schemas.microsoft.com/office/drawing/2014/main" id="{6DD3FB7B-E3DB-372C-9C73-1028F007C450}"/>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26766" y="2306788"/>
            <a:ext cx="1866365" cy="1825260"/>
          </a:xfrm>
          <a:prstGeom prst="rect">
            <a:avLst/>
          </a:prstGeom>
          <a:effectLst>
            <a:outerShdw blurRad="177800" dist="76200" dir="2700000" algn="tl" rotWithShape="0">
              <a:prstClr val="black">
                <a:alpha val="40000"/>
              </a:prstClr>
            </a:outerShdw>
          </a:effectLst>
        </p:spPr>
      </p:pic>
      <p:sp>
        <p:nvSpPr>
          <p:cNvPr id="11" name="TextBox 10">
            <a:extLst>
              <a:ext uri="{FF2B5EF4-FFF2-40B4-BE49-F238E27FC236}">
                <a16:creationId xmlns:a16="http://schemas.microsoft.com/office/drawing/2014/main" id="{09342FF1-13AE-ECF5-A19D-6F299C8F8BFC}"/>
              </a:ext>
            </a:extLst>
          </p:cNvPr>
          <p:cNvSpPr txBox="1"/>
          <p:nvPr/>
        </p:nvSpPr>
        <p:spPr>
          <a:xfrm>
            <a:off x="7312500" y="816958"/>
            <a:ext cx="2743200" cy="769441"/>
          </a:xfrm>
          <a:prstGeom prst="rect">
            <a:avLst/>
          </a:prstGeom>
          <a:noFill/>
        </p:spPr>
        <p:txBody>
          <a:bodyPr wrap="square" rtlCol="0">
            <a:spAutoFit/>
          </a:bodyPr>
          <a:lstStyle/>
          <a:p>
            <a:pPr marL="342900" indent="-342900" algn="l">
              <a:buFont typeface="Arial" panose="020B0604020202020204" pitchFamily="34" charset="0"/>
              <a:buChar char="•"/>
            </a:pPr>
            <a:r>
              <a:rPr lang="en-US" sz="2200" dirty="0">
                <a:solidFill>
                  <a:schemeClr val="accent6"/>
                </a:solidFill>
                <a:cs typeface="Dubai" panose="020B0503030403030204" pitchFamily="34" charset="-78"/>
              </a:rPr>
              <a:t>Associations with Sandworm</a:t>
            </a:r>
          </a:p>
        </p:txBody>
      </p:sp>
      <p:sp>
        <p:nvSpPr>
          <p:cNvPr id="13" name="TextBox 12">
            <a:extLst>
              <a:ext uri="{FF2B5EF4-FFF2-40B4-BE49-F238E27FC236}">
                <a16:creationId xmlns:a16="http://schemas.microsoft.com/office/drawing/2014/main" id="{61710839-034B-297D-F8F6-0B0E3E6894B3}"/>
              </a:ext>
            </a:extLst>
          </p:cNvPr>
          <p:cNvSpPr txBox="1"/>
          <p:nvPr/>
        </p:nvSpPr>
        <p:spPr>
          <a:xfrm>
            <a:off x="5350701" y="5577268"/>
            <a:ext cx="3267205" cy="769441"/>
          </a:xfrm>
          <a:prstGeom prst="rect">
            <a:avLst/>
          </a:prstGeom>
          <a:noFill/>
        </p:spPr>
        <p:txBody>
          <a:bodyPr wrap="square" rtlCol="0">
            <a:spAutoFit/>
          </a:bodyPr>
          <a:lstStyle/>
          <a:p>
            <a:pPr marL="342900" indent="-342900" algn="l">
              <a:buFont typeface="Arial" panose="020B0604020202020204" pitchFamily="34" charset="0"/>
              <a:buChar char="•"/>
            </a:pPr>
            <a:r>
              <a:rPr lang="en-US" sz="2200">
                <a:solidFill>
                  <a:schemeClr val="accent6"/>
                </a:solidFill>
                <a:cs typeface="Dubai" panose="020B0503030403030204" pitchFamily="34" charset="-78"/>
              </a:rPr>
              <a:t>Ukraine</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European electric</a:t>
            </a:r>
          </a:p>
        </p:txBody>
      </p:sp>
      <p:sp>
        <p:nvSpPr>
          <p:cNvPr id="14" name="TextBox 13">
            <a:extLst>
              <a:ext uri="{FF2B5EF4-FFF2-40B4-BE49-F238E27FC236}">
                <a16:creationId xmlns:a16="http://schemas.microsoft.com/office/drawing/2014/main" id="{2B7DCA5D-A9C2-1DED-68F0-586026110C9C}"/>
              </a:ext>
            </a:extLst>
          </p:cNvPr>
          <p:cNvSpPr txBox="1"/>
          <p:nvPr/>
        </p:nvSpPr>
        <p:spPr>
          <a:xfrm>
            <a:off x="9111751" y="3523622"/>
            <a:ext cx="3267205" cy="2800767"/>
          </a:xfrm>
          <a:prstGeom prst="rect">
            <a:avLst/>
          </a:prstGeom>
          <a:noFill/>
        </p:spPr>
        <p:txBody>
          <a:bodyPr wrap="square" rtlCol="0">
            <a:spAutoFit/>
          </a:bodyPr>
          <a:lstStyle/>
          <a:p>
            <a:pPr marL="342900" indent="-342900" algn="l">
              <a:buFont typeface="Arial" panose="020B0604020202020204" pitchFamily="34" charset="0"/>
              <a:buChar char="•"/>
            </a:pPr>
            <a:r>
              <a:rPr lang="en-US" sz="2200">
                <a:solidFill>
                  <a:schemeClr val="accent6"/>
                </a:solidFill>
                <a:cs typeface="Dubai" panose="020B0503030403030204" pitchFamily="34" charset="-78"/>
              </a:rPr>
              <a:t>CRASHOVERRIDE </a:t>
            </a:r>
          </a:p>
          <a:p>
            <a:pPr marL="800100" lvl="1" indent="-342900">
              <a:buFont typeface="Arial" panose="020B0604020202020204" pitchFamily="34" charset="0"/>
              <a:buChar char="•"/>
            </a:pPr>
            <a:r>
              <a:rPr lang="en-US" sz="2200">
                <a:solidFill>
                  <a:schemeClr val="accent6"/>
                </a:solidFill>
                <a:cs typeface="Dubai" panose="020B0503030403030204" pitchFamily="34" charset="-78"/>
              </a:rPr>
              <a:t>IEC 104</a:t>
            </a:r>
          </a:p>
          <a:p>
            <a:pPr marL="800100" lvl="1" indent="-342900">
              <a:buFont typeface="Arial" panose="020B0604020202020204" pitchFamily="34" charset="0"/>
              <a:buChar char="•"/>
            </a:pPr>
            <a:r>
              <a:rPr lang="en-US" sz="2200">
                <a:solidFill>
                  <a:schemeClr val="accent6"/>
                </a:solidFill>
                <a:cs typeface="Dubai" panose="020B0503030403030204" pitchFamily="34" charset="-78"/>
              </a:rPr>
              <a:t>IEC 101</a:t>
            </a:r>
          </a:p>
          <a:p>
            <a:pPr marL="800100" lvl="1" indent="-342900">
              <a:buFont typeface="Arial" panose="020B0604020202020204" pitchFamily="34" charset="0"/>
              <a:buChar char="•"/>
            </a:pPr>
            <a:r>
              <a:rPr lang="en-US" sz="2200">
                <a:solidFill>
                  <a:schemeClr val="accent6"/>
                </a:solidFill>
                <a:cs typeface="Dubai" panose="020B0503030403030204" pitchFamily="34" charset="-78"/>
              </a:rPr>
              <a:t>IEC 61850</a:t>
            </a:r>
          </a:p>
          <a:p>
            <a:pPr marL="800100" lvl="1" indent="-342900">
              <a:buFont typeface="Arial" panose="020B0604020202020204" pitchFamily="34" charset="0"/>
              <a:buChar char="•"/>
            </a:pPr>
            <a:r>
              <a:rPr lang="en-US" sz="2200">
                <a:solidFill>
                  <a:schemeClr val="accent6"/>
                </a:solidFill>
                <a:cs typeface="Dubai" panose="020B0503030403030204" pitchFamily="34" charset="-78"/>
              </a:rPr>
              <a:t>OPC DA</a:t>
            </a:r>
          </a:p>
          <a:p>
            <a:pPr marL="800100" lvl="1" indent="-342900">
              <a:buFont typeface="Arial" panose="020B0604020202020204" pitchFamily="34" charset="0"/>
              <a:buChar char="•"/>
            </a:pPr>
            <a:r>
              <a:rPr lang="en-US" sz="2200">
                <a:solidFill>
                  <a:schemeClr val="accent6"/>
                </a:solidFill>
                <a:cs typeface="Dubai" panose="020B0503030403030204" pitchFamily="34" charset="-78"/>
              </a:rPr>
              <a:t>SIPROTEC DoS</a:t>
            </a:r>
          </a:p>
          <a:p>
            <a:pPr marL="342900" indent="-342900">
              <a:buFont typeface="Arial" panose="020B0604020202020204" pitchFamily="34" charset="0"/>
              <a:buChar char="•"/>
            </a:pPr>
            <a:r>
              <a:rPr lang="en-US" sz="2200">
                <a:solidFill>
                  <a:schemeClr val="accent6"/>
                </a:solidFill>
                <a:cs typeface="Dubai" panose="020B0503030403030204" pitchFamily="34" charset="-78"/>
              </a:rPr>
              <a:t>Industroyer2</a:t>
            </a:r>
          </a:p>
          <a:p>
            <a:pPr marL="342900" indent="-342900">
              <a:buFont typeface="Arial" panose="020B0604020202020204" pitchFamily="34" charset="0"/>
              <a:buChar char="•"/>
            </a:pPr>
            <a:r>
              <a:rPr lang="en-US" sz="2200">
                <a:solidFill>
                  <a:schemeClr val="accent6"/>
                </a:solidFill>
                <a:cs typeface="Dubai" panose="020B0503030403030204" pitchFamily="34" charset="-78"/>
              </a:rPr>
              <a:t>Various wipers</a:t>
            </a:r>
          </a:p>
        </p:txBody>
      </p:sp>
      <p:sp>
        <p:nvSpPr>
          <p:cNvPr id="15" name="TextBox 14">
            <a:extLst>
              <a:ext uri="{FF2B5EF4-FFF2-40B4-BE49-F238E27FC236}">
                <a16:creationId xmlns:a16="http://schemas.microsoft.com/office/drawing/2014/main" id="{DA29AF32-F1B6-C712-0A3E-7FBE674D934C}"/>
              </a:ext>
            </a:extLst>
          </p:cNvPr>
          <p:cNvSpPr txBox="1"/>
          <p:nvPr/>
        </p:nvSpPr>
        <p:spPr>
          <a:xfrm>
            <a:off x="624915" y="3497464"/>
            <a:ext cx="3267205" cy="1107996"/>
          </a:xfrm>
          <a:prstGeom prst="rect">
            <a:avLst/>
          </a:prstGeom>
          <a:noFill/>
        </p:spPr>
        <p:txBody>
          <a:bodyPr wrap="square" rtlCol="0">
            <a:spAutoFit/>
          </a:bodyPr>
          <a:lstStyle/>
          <a:p>
            <a:pPr marL="342900" indent="-342900" algn="l">
              <a:buFont typeface="Arial" panose="020B0604020202020204" pitchFamily="34" charset="0"/>
              <a:buChar char="•"/>
            </a:pPr>
            <a:r>
              <a:rPr lang="en-US" sz="2200">
                <a:solidFill>
                  <a:schemeClr val="accent6"/>
                </a:solidFill>
                <a:cs typeface="Dubai" panose="020B0503030403030204" pitchFamily="34" charset="-78"/>
              </a:rPr>
              <a:t>Compromised Infrastructure</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TOR</a:t>
            </a:r>
          </a:p>
        </p:txBody>
      </p:sp>
    </p:spTree>
    <p:extLst>
      <p:ext uri="{BB962C8B-B14F-4D97-AF65-F5344CB8AC3E}">
        <p14:creationId xmlns:p14="http://schemas.microsoft.com/office/powerpoint/2010/main" val="176428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C2AE2-8BE2-D71C-EECA-C9DB64F2D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010C8-B0D3-62DC-F18D-5B830C8CA7BF}"/>
              </a:ext>
            </a:extLst>
          </p:cNvPr>
          <p:cNvSpPr>
            <a:spLocks noGrp="1"/>
          </p:cNvSpPr>
          <p:nvPr>
            <p:ph type="title"/>
          </p:nvPr>
        </p:nvSpPr>
        <p:spPr>
          <a:xfrm>
            <a:off x="535577" y="139848"/>
            <a:ext cx="9126583" cy="1280160"/>
          </a:xfrm>
        </p:spPr>
        <p:txBody>
          <a:bodyPr/>
          <a:lstStyle/>
          <a:p>
            <a:r>
              <a:rPr lang="en-US" dirty="0"/>
              <a:t>KAMACITE</a:t>
            </a:r>
          </a:p>
        </p:txBody>
      </p:sp>
      <p:sp>
        <p:nvSpPr>
          <p:cNvPr id="3" name="Decision 2">
            <a:extLst>
              <a:ext uri="{FF2B5EF4-FFF2-40B4-BE49-F238E27FC236}">
                <a16:creationId xmlns:a16="http://schemas.microsoft.com/office/drawing/2014/main" id="{14F532B8-14BA-4E05-B386-7E47ABA5EB70}"/>
              </a:ext>
            </a:extLst>
          </p:cNvPr>
          <p:cNvSpPr/>
          <p:nvPr/>
        </p:nvSpPr>
        <p:spPr>
          <a:xfrm>
            <a:off x="3284628" y="1734246"/>
            <a:ext cx="5778500" cy="3022600"/>
          </a:xfrm>
          <a:prstGeom prst="flowChartDecision">
            <a:avLst/>
          </a:prstGeom>
          <a:noFill/>
          <a:ln w="57150">
            <a:solidFill>
              <a:schemeClr val="accent6"/>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0C92A435-1F18-4380-F339-FFA3A2CFB219}"/>
              </a:ext>
            </a:extLst>
          </p:cNvPr>
          <p:cNvSpPr txBox="1"/>
          <p:nvPr/>
        </p:nvSpPr>
        <p:spPr>
          <a:xfrm>
            <a:off x="9310778" y="3030101"/>
            <a:ext cx="1981200"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CAPABILITY</a:t>
            </a:r>
          </a:p>
        </p:txBody>
      </p:sp>
      <p:sp>
        <p:nvSpPr>
          <p:cNvPr id="5" name="TextBox 4">
            <a:extLst>
              <a:ext uri="{FF2B5EF4-FFF2-40B4-BE49-F238E27FC236}">
                <a16:creationId xmlns:a16="http://schemas.microsoft.com/office/drawing/2014/main" id="{ED78AFE3-08B8-0662-9A6E-97B0F40F91B8}"/>
              </a:ext>
            </a:extLst>
          </p:cNvPr>
          <p:cNvSpPr txBox="1"/>
          <p:nvPr/>
        </p:nvSpPr>
        <p:spPr>
          <a:xfrm>
            <a:off x="5641160" y="5146381"/>
            <a:ext cx="2311400" cy="430887"/>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VICTIM</a:t>
            </a:r>
          </a:p>
        </p:txBody>
      </p:sp>
      <p:sp>
        <p:nvSpPr>
          <p:cNvPr id="6" name="TextBox 5">
            <a:extLst>
              <a:ext uri="{FF2B5EF4-FFF2-40B4-BE49-F238E27FC236}">
                <a16:creationId xmlns:a16="http://schemas.microsoft.com/office/drawing/2014/main" id="{6612C380-B4A0-233B-7C60-F54D809716D0}"/>
              </a:ext>
            </a:extLst>
          </p:cNvPr>
          <p:cNvSpPr txBox="1"/>
          <p:nvPr/>
        </p:nvSpPr>
        <p:spPr>
          <a:xfrm>
            <a:off x="339122" y="3030102"/>
            <a:ext cx="2929101" cy="430887"/>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INFRASTRUCTURE</a:t>
            </a:r>
          </a:p>
        </p:txBody>
      </p:sp>
      <p:sp>
        <p:nvSpPr>
          <p:cNvPr id="7" name="TextBox 6">
            <a:extLst>
              <a:ext uri="{FF2B5EF4-FFF2-40B4-BE49-F238E27FC236}">
                <a16:creationId xmlns:a16="http://schemas.microsoft.com/office/drawing/2014/main" id="{15B7C5C2-8FC8-0863-4B6C-A5DB50D180E7}"/>
              </a:ext>
            </a:extLst>
          </p:cNvPr>
          <p:cNvSpPr txBox="1"/>
          <p:nvPr/>
        </p:nvSpPr>
        <p:spPr>
          <a:xfrm>
            <a:off x="5096969" y="739157"/>
            <a:ext cx="2031196" cy="430887"/>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ADVERSARY</a:t>
            </a:r>
          </a:p>
        </p:txBody>
      </p:sp>
      <p:sp>
        <p:nvSpPr>
          <p:cNvPr id="11" name="TextBox 10">
            <a:extLst>
              <a:ext uri="{FF2B5EF4-FFF2-40B4-BE49-F238E27FC236}">
                <a16:creationId xmlns:a16="http://schemas.microsoft.com/office/drawing/2014/main" id="{7DC92DC3-F09A-6309-358B-A65669295684}"/>
              </a:ext>
            </a:extLst>
          </p:cNvPr>
          <p:cNvSpPr txBox="1"/>
          <p:nvPr/>
        </p:nvSpPr>
        <p:spPr>
          <a:xfrm>
            <a:off x="7246306" y="804890"/>
            <a:ext cx="3676390" cy="1107996"/>
          </a:xfrm>
          <a:prstGeom prst="rect">
            <a:avLst/>
          </a:prstGeom>
          <a:noFill/>
        </p:spPr>
        <p:txBody>
          <a:bodyPr wrap="square" rtlCol="0">
            <a:spAutoFit/>
          </a:bodyPr>
          <a:lstStyle/>
          <a:p>
            <a:pPr marL="342900" indent="-342900" algn="l">
              <a:buFont typeface="Arial" panose="020B0604020202020204" pitchFamily="34" charset="0"/>
              <a:buChar char="•"/>
            </a:pPr>
            <a:r>
              <a:rPr lang="en-US" sz="2200">
                <a:solidFill>
                  <a:schemeClr val="accent6"/>
                </a:solidFill>
                <a:cs typeface="Dubai" panose="020B0503030403030204" pitchFamily="34" charset="-78"/>
              </a:rPr>
              <a:t>Russian-aligned objectives</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Linked to Sandworm</a:t>
            </a:r>
          </a:p>
        </p:txBody>
      </p:sp>
      <p:sp>
        <p:nvSpPr>
          <p:cNvPr id="13" name="TextBox 12">
            <a:extLst>
              <a:ext uri="{FF2B5EF4-FFF2-40B4-BE49-F238E27FC236}">
                <a16:creationId xmlns:a16="http://schemas.microsoft.com/office/drawing/2014/main" id="{3F7E0207-335C-B26F-0CEB-57D23C62C60A}"/>
              </a:ext>
            </a:extLst>
          </p:cNvPr>
          <p:cNvSpPr txBox="1"/>
          <p:nvPr/>
        </p:nvSpPr>
        <p:spPr>
          <a:xfrm>
            <a:off x="5350701" y="5577268"/>
            <a:ext cx="4219184" cy="769441"/>
          </a:xfrm>
          <a:prstGeom prst="rect">
            <a:avLst/>
          </a:prstGeom>
          <a:noFill/>
        </p:spPr>
        <p:txBody>
          <a:bodyPr wrap="square" rtlCol="0">
            <a:spAutoFit/>
          </a:bodyPr>
          <a:lstStyle/>
          <a:p>
            <a:pPr marL="342900" indent="-342900" algn="l">
              <a:buFont typeface="Arial" panose="020B0604020202020204" pitchFamily="34" charset="0"/>
              <a:buChar char="•"/>
            </a:pPr>
            <a:r>
              <a:rPr lang="en-US" sz="2200">
                <a:solidFill>
                  <a:schemeClr val="accent6"/>
                </a:solidFill>
                <a:cs typeface="Dubai" panose="020B0503030403030204" pitchFamily="34" charset="-78"/>
              </a:rPr>
              <a:t>North America, Europe</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Energy, Manufacturing</a:t>
            </a:r>
          </a:p>
        </p:txBody>
      </p:sp>
      <p:sp>
        <p:nvSpPr>
          <p:cNvPr id="14" name="TextBox 13">
            <a:extLst>
              <a:ext uri="{FF2B5EF4-FFF2-40B4-BE49-F238E27FC236}">
                <a16:creationId xmlns:a16="http://schemas.microsoft.com/office/drawing/2014/main" id="{27036A39-047F-6A45-EB83-D1960F8CA30C}"/>
              </a:ext>
            </a:extLst>
          </p:cNvPr>
          <p:cNvSpPr txBox="1"/>
          <p:nvPr/>
        </p:nvSpPr>
        <p:spPr>
          <a:xfrm>
            <a:off x="9111751" y="3523622"/>
            <a:ext cx="3267205" cy="1785104"/>
          </a:xfrm>
          <a:prstGeom prst="rect">
            <a:avLst/>
          </a:prstGeom>
          <a:noFill/>
        </p:spPr>
        <p:txBody>
          <a:bodyPr wrap="square" rtlCol="0">
            <a:spAutoFit/>
          </a:bodyPr>
          <a:lstStyle/>
          <a:p>
            <a:pPr marL="342900" indent="-342900" algn="l">
              <a:buFont typeface="Arial" panose="020B0604020202020204" pitchFamily="34" charset="0"/>
              <a:buChar char="•"/>
            </a:pPr>
            <a:r>
              <a:rPr lang="en-US" sz="2200">
                <a:solidFill>
                  <a:schemeClr val="accent6"/>
                </a:solidFill>
                <a:cs typeface="Dubai" panose="020B0503030403030204" pitchFamily="34" charset="-78"/>
              </a:rPr>
              <a:t>BlackEnergy2</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BlackEnergy3</a:t>
            </a:r>
          </a:p>
          <a:p>
            <a:pPr marL="342900" indent="-342900" algn="l">
              <a:buFont typeface="Arial" panose="020B0604020202020204" pitchFamily="34" charset="0"/>
              <a:buChar char="•"/>
            </a:pPr>
            <a:r>
              <a:rPr lang="en-US" sz="2200" err="1">
                <a:solidFill>
                  <a:schemeClr val="accent6"/>
                </a:solidFill>
                <a:cs typeface="Dubai" panose="020B0503030403030204" pitchFamily="34" charset="-78"/>
              </a:rPr>
              <a:t>GreyEnergy</a:t>
            </a:r>
            <a:endParaRPr lang="en-US" sz="2200">
              <a:solidFill>
                <a:schemeClr val="accent6"/>
              </a:solidFill>
              <a:cs typeface="Dubai" panose="020B0503030403030204" pitchFamily="34" charset="-78"/>
            </a:endParaRPr>
          </a:p>
          <a:p>
            <a:pPr marL="342900" indent="-342900" algn="l">
              <a:buFont typeface="Arial" panose="020B0604020202020204" pitchFamily="34" charset="0"/>
              <a:buChar char="•"/>
            </a:pPr>
            <a:r>
              <a:rPr lang="en-US" sz="2200" err="1">
                <a:solidFill>
                  <a:schemeClr val="accent6"/>
                </a:solidFill>
                <a:cs typeface="Dubai" panose="020B0503030403030204" pitchFamily="34" charset="-78"/>
              </a:rPr>
              <a:t>Exaramel</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Kapeka</a:t>
            </a:r>
          </a:p>
        </p:txBody>
      </p:sp>
      <p:pic>
        <p:nvPicPr>
          <p:cNvPr id="9" name="Graphic 8">
            <a:extLst>
              <a:ext uri="{FF2B5EF4-FFF2-40B4-BE49-F238E27FC236}">
                <a16:creationId xmlns:a16="http://schemas.microsoft.com/office/drawing/2014/main" id="{14271BB7-E67F-B09F-C447-DC5574F2CB0D}"/>
              </a:ext>
            </a:extLst>
          </p:cNvPr>
          <p:cNvPicPr>
            <a:picLocks/>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88027" y="2364268"/>
            <a:ext cx="1837894" cy="1778258"/>
          </a:xfrm>
          <a:prstGeom prst="rect">
            <a:avLst/>
          </a:prstGeom>
          <a:effectLst>
            <a:outerShdw blurRad="177800" dist="76200" dir="2700000" algn="tl" rotWithShape="0">
              <a:prstClr val="black">
                <a:alpha val="40000"/>
              </a:prstClr>
            </a:outerShdw>
          </a:effectLst>
        </p:spPr>
      </p:pic>
      <p:sp>
        <p:nvSpPr>
          <p:cNvPr id="10" name="TextBox 9">
            <a:extLst>
              <a:ext uri="{FF2B5EF4-FFF2-40B4-BE49-F238E27FC236}">
                <a16:creationId xmlns:a16="http://schemas.microsoft.com/office/drawing/2014/main" id="{98A1FBE0-5ED5-6FD5-F1C6-68A6474DDEEC}"/>
              </a:ext>
            </a:extLst>
          </p:cNvPr>
          <p:cNvSpPr txBox="1"/>
          <p:nvPr/>
        </p:nvSpPr>
        <p:spPr>
          <a:xfrm>
            <a:off x="694057" y="3529331"/>
            <a:ext cx="2722827" cy="1785104"/>
          </a:xfrm>
          <a:prstGeom prst="rect">
            <a:avLst/>
          </a:prstGeom>
          <a:noFill/>
        </p:spPr>
        <p:txBody>
          <a:bodyPr wrap="square" rtlCol="0">
            <a:spAutoFit/>
          </a:bodyPr>
          <a:lstStyle/>
          <a:p>
            <a:pPr marL="342900" indent="-342900" algn="l">
              <a:buFont typeface="Arial" panose="020B0604020202020204" pitchFamily="34" charset="0"/>
              <a:buChar char="•"/>
            </a:pPr>
            <a:r>
              <a:rPr lang="en-US" sz="2200" dirty="0">
                <a:solidFill>
                  <a:schemeClr val="accent6"/>
                </a:solidFill>
                <a:cs typeface="Dubai" panose="020B0503030403030204" pitchFamily="34" charset="-78"/>
              </a:rPr>
              <a:t>Compromised 3rd party</a:t>
            </a:r>
          </a:p>
          <a:p>
            <a:pPr marL="342900" indent="-342900" algn="l">
              <a:buFont typeface="Arial" panose="020B0604020202020204" pitchFamily="34" charset="0"/>
              <a:buChar char="•"/>
            </a:pPr>
            <a:r>
              <a:rPr lang="en-US" sz="2200" dirty="0">
                <a:solidFill>
                  <a:schemeClr val="accent6"/>
                </a:solidFill>
                <a:cs typeface="Dubai" panose="020B0503030403030204" pitchFamily="34" charset="-78"/>
              </a:rPr>
              <a:t>TOR nodes</a:t>
            </a:r>
          </a:p>
          <a:p>
            <a:pPr marL="342900" indent="-342900" algn="l">
              <a:buFont typeface="Arial" panose="020B0604020202020204" pitchFamily="34" charset="0"/>
              <a:buChar char="•"/>
            </a:pPr>
            <a:r>
              <a:rPr lang="en-US" sz="2200" dirty="0">
                <a:solidFill>
                  <a:schemeClr val="accent6"/>
                </a:solidFill>
                <a:cs typeface="Dubai" panose="020B0503030403030204" pitchFamily="34" charset="-78"/>
              </a:rPr>
              <a:t>Adversary-owned</a:t>
            </a:r>
          </a:p>
        </p:txBody>
      </p:sp>
    </p:spTree>
    <p:extLst>
      <p:ext uri="{BB962C8B-B14F-4D97-AF65-F5344CB8AC3E}">
        <p14:creationId xmlns:p14="http://schemas.microsoft.com/office/powerpoint/2010/main" val="3831464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17908-74B6-21F8-4E92-C415FC105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C3543A-3F5F-64AA-C0C4-046DD0ED9202}"/>
              </a:ext>
            </a:extLst>
          </p:cNvPr>
          <p:cNvSpPr>
            <a:spLocks noGrp="1"/>
          </p:cNvSpPr>
          <p:nvPr>
            <p:ph type="title"/>
          </p:nvPr>
        </p:nvSpPr>
        <p:spPr>
          <a:xfrm>
            <a:off x="535577" y="288174"/>
            <a:ext cx="9126583" cy="1280160"/>
          </a:xfrm>
        </p:spPr>
        <p:txBody>
          <a:bodyPr/>
          <a:lstStyle/>
          <a:p>
            <a:r>
              <a:rPr lang="en-US" dirty="0"/>
              <a:t>ELECTRUM and KAMACITE Activities*</a:t>
            </a:r>
          </a:p>
        </p:txBody>
      </p:sp>
      <p:sp>
        <p:nvSpPr>
          <p:cNvPr id="3" name="TextBox 2">
            <a:extLst>
              <a:ext uri="{FF2B5EF4-FFF2-40B4-BE49-F238E27FC236}">
                <a16:creationId xmlns:a16="http://schemas.microsoft.com/office/drawing/2014/main" id="{033BD233-ABFD-C2A1-3883-C7B0DB660D19}"/>
              </a:ext>
            </a:extLst>
          </p:cNvPr>
          <p:cNvSpPr txBox="1"/>
          <p:nvPr/>
        </p:nvSpPr>
        <p:spPr>
          <a:xfrm>
            <a:off x="9102923" y="155345"/>
            <a:ext cx="3213881"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 Subset of activities</a:t>
            </a:r>
          </a:p>
        </p:txBody>
      </p:sp>
      <p:sp>
        <p:nvSpPr>
          <p:cNvPr id="4" name="TextBox 3">
            <a:extLst>
              <a:ext uri="{FF2B5EF4-FFF2-40B4-BE49-F238E27FC236}">
                <a16:creationId xmlns:a16="http://schemas.microsoft.com/office/drawing/2014/main" id="{F5A494BC-876F-C9AF-8946-BFE9A3BEA863}"/>
              </a:ext>
            </a:extLst>
          </p:cNvPr>
          <p:cNvSpPr txBox="1"/>
          <p:nvPr/>
        </p:nvSpPr>
        <p:spPr>
          <a:xfrm>
            <a:off x="535577" y="2923020"/>
            <a:ext cx="1084137"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2014</a:t>
            </a:r>
          </a:p>
        </p:txBody>
      </p:sp>
      <p:sp>
        <p:nvSpPr>
          <p:cNvPr id="5" name="TextBox 4">
            <a:extLst>
              <a:ext uri="{FF2B5EF4-FFF2-40B4-BE49-F238E27FC236}">
                <a16:creationId xmlns:a16="http://schemas.microsoft.com/office/drawing/2014/main" id="{E2FDC6FC-7058-78F6-DFFB-12E51183A7CF}"/>
              </a:ext>
            </a:extLst>
          </p:cNvPr>
          <p:cNvSpPr txBox="1"/>
          <p:nvPr/>
        </p:nvSpPr>
        <p:spPr>
          <a:xfrm>
            <a:off x="171643" y="1625748"/>
            <a:ext cx="2490842" cy="1323439"/>
          </a:xfrm>
          <a:prstGeom prst="rect">
            <a:avLst/>
          </a:prstGeom>
          <a:noFill/>
        </p:spPr>
        <p:txBody>
          <a:bodyPr wrap="square" lIns="91440" tIns="45720" rIns="91440" bIns="45720" rtlCol="0" anchor="t">
            <a:spAutoFit/>
          </a:bodyPr>
          <a:lstStyle/>
          <a:p>
            <a:pPr marL="342900" indent="-342900" algn="l">
              <a:buFont typeface="Arial" panose="020B0604020202020204" pitchFamily="34" charset="0"/>
              <a:buChar char="•"/>
            </a:pPr>
            <a:r>
              <a:rPr lang="en-US" sz="2000" dirty="0">
                <a:solidFill>
                  <a:schemeClr val="accent1"/>
                </a:solidFill>
                <a:cs typeface="Dubai"/>
              </a:rPr>
              <a:t>BlackEnergy2</a:t>
            </a:r>
            <a:r>
              <a:rPr lang="en-US" sz="2000" dirty="0">
                <a:solidFill>
                  <a:srgbClr val="2CBCB6"/>
                </a:solidFill>
                <a:cs typeface="Dubai"/>
              </a:rPr>
              <a:t> exploits HMIs</a:t>
            </a:r>
          </a:p>
          <a:p>
            <a:pPr marL="342900" indent="-342900" algn="l">
              <a:buFont typeface="Arial" panose="020B0604020202020204" pitchFamily="34" charset="0"/>
              <a:buChar char="•"/>
            </a:pPr>
            <a:r>
              <a:rPr lang="en-US" sz="2000" dirty="0">
                <a:solidFill>
                  <a:srgbClr val="2CBCB6"/>
                </a:solidFill>
                <a:cs typeface="Dubai"/>
              </a:rPr>
              <a:t>Information Gathering</a:t>
            </a:r>
          </a:p>
        </p:txBody>
      </p:sp>
      <p:sp>
        <p:nvSpPr>
          <p:cNvPr id="6" name="TextBox 5">
            <a:extLst>
              <a:ext uri="{FF2B5EF4-FFF2-40B4-BE49-F238E27FC236}">
                <a16:creationId xmlns:a16="http://schemas.microsoft.com/office/drawing/2014/main" id="{F93EB818-21A3-52EE-2E43-41C2EEAC5A0A}"/>
              </a:ext>
            </a:extLst>
          </p:cNvPr>
          <p:cNvSpPr txBox="1"/>
          <p:nvPr/>
        </p:nvSpPr>
        <p:spPr>
          <a:xfrm>
            <a:off x="1461905" y="3990060"/>
            <a:ext cx="3127513" cy="1938992"/>
          </a:xfrm>
          <a:prstGeom prst="rect">
            <a:avLst/>
          </a:prstGeom>
          <a:noFill/>
        </p:spPr>
        <p:txBody>
          <a:bodyPr wrap="square" rtlCol="0">
            <a:spAutoFit/>
          </a:bodyPr>
          <a:lstStyle/>
          <a:p>
            <a:pPr marL="342900" indent="-342900" algn="l">
              <a:buFont typeface="Arial" panose="020B0604020202020204" pitchFamily="34" charset="0"/>
              <a:buChar char="•"/>
            </a:pPr>
            <a:r>
              <a:rPr lang="en-US" sz="2000">
                <a:solidFill>
                  <a:srgbClr val="2CBCB6"/>
                </a:solidFill>
                <a:cs typeface="Dubai" panose="020B0503030403030204" pitchFamily="34" charset="-78"/>
              </a:rPr>
              <a:t>BlackEnergy3</a:t>
            </a:r>
          </a:p>
          <a:p>
            <a:pPr marL="342900" indent="-342900" algn="l">
              <a:buFont typeface="Arial" panose="020B0604020202020204" pitchFamily="34" charset="0"/>
              <a:buChar char="•"/>
            </a:pPr>
            <a:r>
              <a:rPr lang="en-US" sz="2000">
                <a:solidFill>
                  <a:srgbClr val="92D050"/>
                </a:solidFill>
                <a:cs typeface="Dubai" panose="020B0503030403030204" pitchFamily="34" charset="-78"/>
              </a:rPr>
              <a:t>Manual SCADA operations impacted 225k people for 6 hours</a:t>
            </a:r>
          </a:p>
          <a:p>
            <a:pPr marL="342900" indent="-342900" algn="l">
              <a:buFont typeface="Arial" panose="020B0604020202020204" pitchFamily="34" charset="0"/>
              <a:buChar char="•"/>
            </a:pPr>
            <a:r>
              <a:rPr lang="en-US" sz="2000" err="1">
                <a:solidFill>
                  <a:srgbClr val="2CBCB6"/>
                </a:solidFill>
                <a:cs typeface="Dubai" panose="020B0503030403030204" pitchFamily="34" charset="-78"/>
              </a:rPr>
              <a:t>KillDiskWiper</a:t>
            </a:r>
            <a:endParaRPr lang="en-US" sz="2000">
              <a:solidFill>
                <a:srgbClr val="2CBCB6"/>
              </a:solidFill>
              <a:cs typeface="Dubai" panose="020B0503030403030204" pitchFamily="34" charset="-78"/>
            </a:endParaRPr>
          </a:p>
        </p:txBody>
      </p:sp>
      <p:sp>
        <p:nvSpPr>
          <p:cNvPr id="7" name="TextBox 6">
            <a:extLst>
              <a:ext uri="{FF2B5EF4-FFF2-40B4-BE49-F238E27FC236}">
                <a16:creationId xmlns:a16="http://schemas.microsoft.com/office/drawing/2014/main" id="{158E24F3-250B-1257-1F1D-AA6D1837C866}"/>
              </a:ext>
            </a:extLst>
          </p:cNvPr>
          <p:cNvSpPr txBox="1"/>
          <p:nvPr/>
        </p:nvSpPr>
        <p:spPr>
          <a:xfrm>
            <a:off x="2153635" y="3587427"/>
            <a:ext cx="1084137"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2015</a:t>
            </a:r>
          </a:p>
        </p:txBody>
      </p:sp>
      <p:sp>
        <p:nvSpPr>
          <p:cNvPr id="8" name="TextBox 7">
            <a:extLst>
              <a:ext uri="{FF2B5EF4-FFF2-40B4-BE49-F238E27FC236}">
                <a16:creationId xmlns:a16="http://schemas.microsoft.com/office/drawing/2014/main" id="{A41273D6-31A0-3171-F709-74443F2C81C1}"/>
              </a:ext>
            </a:extLst>
          </p:cNvPr>
          <p:cNvSpPr txBox="1"/>
          <p:nvPr/>
        </p:nvSpPr>
        <p:spPr>
          <a:xfrm>
            <a:off x="3720117" y="2917815"/>
            <a:ext cx="1084137"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2016</a:t>
            </a:r>
          </a:p>
        </p:txBody>
      </p:sp>
      <p:sp>
        <p:nvSpPr>
          <p:cNvPr id="10" name="TextBox 9">
            <a:extLst>
              <a:ext uri="{FF2B5EF4-FFF2-40B4-BE49-F238E27FC236}">
                <a16:creationId xmlns:a16="http://schemas.microsoft.com/office/drawing/2014/main" id="{0F7866BB-A4BA-79B6-09E4-5F055D095E44}"/>
              </a:ext>
            </a:extLst>
          </p:cNvPr>
          <p:cNvSpPr txBox="1"/>
          <p:nvPr/>
        </p:nvSpPr>
        <p:spPr>
          <a:xfrm>
            <a:off x="5418604" y="3592739"/>
            <a:ext cx="1084137"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2022</a:t>
            </a:r>
          </a:p>
        </p:txBody>
      </p:sp>
      <p:sp>
        <p:nvSpPr>
          <p:cNvPr id="11" name="TextBox 10">
            <a:extLst>
              <a:ext uri="{FF2B5EF4-FFF2-40B4-BE49-F238E27FC236}">
                <a16:creationId xmlns:a16="http://schemas.microsoft.com/office/drawing/2014/main" id="{C9E76484-6FC9-46C1-6728-71216C2A23DF}"/>
              </a:ext>
            </a:extLst>
          </p:cNvPr>
          <p:cNvSpPr txBox="1"/>
          <p:nvPr/>
        </p:nvSpPr>
        <p:spPr>
          <a:xfrm>
            <a:off x="4765415" y="3984581"/>
            <a:ext cx="2760493" cy="2246769"/>
          </a:xfrm>
          <a:prstGeom prst="rect">
            <a:avLst/>
          </a:prstGeom>
          <a:noFill/>
        </p:spPr>
        <p:txBody>
          <a:bodyPr wrap="square" rtlCol="0">
            <a:spAutoFit/>
          </a:bodyPr>
          <a:lstStyle/>
          <a:p>
            <a:pPr marL="342900" indent="-342900" algn="l">
              <a:buFont typeface="Arial" panose="020B0604020202020204" pitchFamily="34" charset="0"/>
              <a:buChar char="•"/>
            </a:pPr>
            <a:r>
              <a:rPr lang="en-US" sz="2000">
                <a:solidFill>
                  <a:srgbClr val="2CBCB6"/>
                </a:solidFill>
                <a:cs typeface="Dubai" panose="020B0503030403030204" pitchFamily="34" charset="-78"/>
              </a:rPr>
              <a:t>Industroyer2 found in Ukrainian Energy provider</a:t>
            </a:r>
          </a:p>
          <a:p>
            <a:pPr marL="342900" indent="-342900" algn="l">
              <a:buFont typeface="Arial" panose="020B0604020202020204" pitchFamily="34" charset="0"/>
              <a:buChar char="•"/>
            </a:pPr>
            <a:r>
              <a:rPr lang="en-US" sz="2000" err="1">
                <a:solidFill>
                  <a:srgbClr val="2CBCB6"/>
                </a:solidFill>
                <a:cs typeface="Dubai" panose="020B0503030403030204" pitchFamily="34" charset="-78"/>
              </a:rPr>
              <a:t>CaddyWiper</a:t>
            </a:r>
            <a:r>
              <a:rPr lang="en-US" sz="2000">
                <a:solidFill>
                  <a:srgbClr val="2CBCB6"/>
                </a:solidFill>
                <a:cs typeface="Dubai" panose="020B0503030403030204" pitchFamily="34" charset="-78"/>
              </a:rPr>
              <a:t> associated</a:t>
            </a:r>
          </a:p>
          <a:p>
            <a:pPr marL="342900" indent="-342900" algn="l">
              <a:buFont typeface="Arial" panose="020B0604020202020204" pitchFamily="34" charset="0"/>
              <a:buChar char="•"/>
            </a:pPr>
            <a:endParaRPr lang="en-US" sz="2000">
              <a:solidFill>
                <a:srgbClr val="2CBCB6"/>
              </a:solidFill>
              <a:cs typeface="Dubai" panose="020B0503030403030204" pitchFamily="34" charset="-78"/>
            </a:endParaRPr>
          </a:p>
        </p:txBody>
      </p:sp>
      <p:sp>
        <p:nvSpPr>
          <p:cNvPr id="12" name="TextBox 11">
            <a:extLst>
              <a:ext uri="{FF2B5EF4-FFF2-40B4-BE49-F238E27FC236}">
                <a16:creationId xmlns:a16="http://schemas.microsoft.com/office/drawing/2014/main" id="{25CFEAD2-D7C0-AD58-63BC-E8A667F96859}"/>
              </a:ext>
            </a:extLst>
          </p:cNvPr>
          <p:cNvSpPr txBox="1"/>
          <p:nvPr/>
        </p:nvSpPr>
        <p:spPr>
          <a:xfrm>
            <a:off x="7897918" y="3584473"/>
            <a:ext cx="1084137"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2023</a:t>
            </a:r>
          </a:p>
        </p:txBody>
      </p:sp>
      <p:sp>
        <p:nvSpPr>
          <p:cNvPr id="13" name="TextBox 12">
            <a:extLst>
              <a:ext uri="{FF2B5EF4-FFF2-40B4-BE49-F238E27FC236}">
                <a16:creationId xmlns:a16="http://schemas.microsoft.com/office/drawing/2014/main" id="{FD4E59C5-AE70-A713-6023-375AE9C3B426}"/>
              </a:ext>
            </a:extLst>
          </p:cNvPr>
          <p:cNvSpPr txBox="1"/>
          <p:nvPr/>
        </p:nvSpPr>
        <p:spPr>
          <a:xfrm>
            <a:off x="7476246" y="3992634"/>
            <a:ext cx="1823784" cy="1631216"/>
          </a:xfrm>
          <a:prstGeom prst="rect">
            <a:avLst/>
          </a:prstGeom>
          <a:noFill/>
        </p:spPr>
        <p:txBody>
          <a:bodyPr wrap="square" rtlCol="0">
            <a:spAutoFit/>
          </a:bodyPr>
          <a:lstStyle/>
          <a:p>
            <a:pPr marL="342900" indent="-342900" algn="l">
              <a:buFont typeface="Arial" panose="020B0604020202020204" pitchFamily="34" charset="0"/>
              <a:buChar char="•"/>
            </a:pPr>
            <a:r>
              <a:rPr lang="en-US" sz="2000">
                <a:solidFill>
                  <a:srgbClr val="92D050"/>
                </a:solidFill>
                <a:cs typeface="Dubai" panose="020B0503030403030204" pitchFamily="34" charset="-78"/>
              </a:rPr>
              <a:t>Unknown wiper </a:t>
            </a:r>
            <a:r>
              <a:rPr lang="en-US" sz="2000">
                <a:solidFill>
                  <a:schemeClr val="accent6"/>
                </a:solidFill>
                <a:cs typeface="Dubai" panose="020B0503030403030204" pitchFamily="34" charset="-78"/>
              </a:rPr>
              <a:t>impacts Kyivstar </a:t>
            </a:r>
            <a:r>
              <a:rPr lang="en-US" sz="2000">
                <a:solidFill>
                  <a:srgbClr val="2CBCB6"/>
                </a:solidFill>
                <a:cs typeface="Dubai" panose="020B0503030403030204" pitchFamily="34" charset="-78"/>
              </a:rPr>
              <a:t>telecom</a:t>
            </a:r>
          </a:p>
        </p:txBody>
      </p:sp>
      <p:sp>
        <p:nvSpPr>
          <p:cNvPr id="14" name="TextBox 13">
            <a:extLst>
              <a:ext uri="{FF2B5EF4-FFF2-40B4-BE49-F238E27FC236}">
                <a16:creationId xmlns:a16="http://schemas.microsoft.com/office/drawing/2014/main" id="{807BFD85-1C7E-E9F4-465A-8F84B0AD03DA}"/>
              </a:ext>
            </a:extLst>
          </p:cNvPr>
          <p:cNvSpPr txBox="1"/>
          <p:nvPr/>
        </p:nvSpPr>
        <p:spPr>
          <a:xfrm>
            <a:off x="2851220" y="1594376"/>
            <a:ext cx="3121782" cy="1323439"/>
          </a:xfrm>
          <a:prstGeom prst="rect">
            <a:avLst/>
          </a:prstGeom>
          <a:noFill/>
        </p:spPr>
        <p:txBody>
          <a:bodyPr wrap="square" lIns="91440" tIns="45720" rIns="91440" bIns="45720" rtlCol="0" anchor="t">
            <a:spAutoFit/>
          </a:bodyPr>
          <a:lstStyle/>
          <a:p>
            <a:pPr marL="342900" indent="-342900" algn="l">
              <a:buFont typeface="Arial" panose="020B0604020202020204" pitchFamily="34" charset="0"/>
              <a:buChar char="•"/>
            </a:pPr>
            <a:r>
              <a:rPr lang="en-US" sz="2000" dirty="0">
                <a:solidFill>
                  <a:srgbClr val="92D050"/>
                </a:solidFill>
                <a:cs typeface="Dubai"/>
              </a:rPr>
              <a:t>CRASHOVERRIDE</a:t>
            </a:r>
          </a:p>
          <a:p>
            <a:pPr marL="342900" indent="-342900">
              <a:buFont typeface="Arial" panose="020B0604020202020204" pitchFamily="34" charset="0"/>
              <a:buChar char="•"/>
            </a:pPr>
            <a:r>
              <a:rPr lang="en-US" sz="2000">
                <a:solidFill>
                  <a:srgbClr val="2CBCB6"/>
                </a:solidFill>
                <a:cs typeface="Dubai"/>
              </a:rPr>
              <a:t>Impacts substation in Ukraine</a:t>
            </a:r>
            <a:endParaRPr lang="en-US" sz="2000" dirty="0">
              <a:solidFill>
                <a:srgbClr val="2CBCB6"/>
              </a:solidFill>
              <a:cs typeface="Dubai" panose="020B0503030403030204" pitchFamily="34" charset="-78"/>
            </a:endParaRPr>
          </a:p>
          <a:p>
            <a:pPr marL="342900" indent="-342900" algn="l">
              <a:buFont typeface="Arial" panose="020B0604020202020204" pitchFamily="34" charset="0"/>
              <a:buChar char="•"/>
            </a:pPr>
            <a:r>
              <a:rPr lang="en-US" sz="2000" dirty="0">
                <a:solidFill>
                  <a:srgbClr val="2CBCB6"/>
                </a:solidFill>
                <a:cs typeface="Dubai"/>
              </a:rPr>
              <a:t>ABB PCM600 wiper</a:t>
            </a:r>
          </a:p>
        </p:txBody>
      </p:sp>
      <p:sp>
        <p:nvSpPr>
          <p:cNvPr id="15" name="TextBox 14">
            <a:extLst>
              <a:ext uri="{FF2B5EF4-FFF2-40B4-BE49-F238E27FC236}">
                <a16:creationId xmlns:a16="http://schemas.microsoft.com/office/drawing/2014/main" id="{E476C501-4E76-146A-65A0-182C281CB85B}"/>
              </a:ext>
            </a:extLst>
          </p:cNvPr>
          <p:cNvSpPr txBox="1"/>
          <p:nvPr/>
        </p:nvSpPr>
        <p:spPr>
          <a:xfrm>
            <a:off x="6096000" y="1850484"/>
            <a:ext cx="2760493" cy="1015663"/>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err="1">
                <a:solidFill>
                  <a:srgbClr val="92D050"/>
                </a:solidFill>
                <a:cs typeface="Dubai" panose="020B0503030403030204" pitchFamily="34" charset="-78"/>
              </a:rPr>
              <a:t>AcidRain</a:t>
            </a:r>
            <a:r>
              <a:rPr lang="en-US" sz="2000" dirty="0">
                <a:solidFill>
                  <a:srgbClr val="2CBCB6"/>
                </a:solidFill>
                <a:cs typeface="Dubai" panose="020B0503030403030204" pitchFamily="34" charset="-78"/>
              </a:rPr>
              <a:t> wiper impacts German wind turbines</a:t>
            </a:r>
          </a:p>
        </p:txBody>
      </p:sp>
      <p:sp>
        <p:nvSpPr>
          <p:cNvPr id="16" name="TextBox 15">
            <a:extLst>
              <a:ext uri="{FF2B5EF4-FFF2-40B4-BE49-F238E27FC236}">
                <a16:creationId xmlns:a16="http://schemas.microsoft.com/office/drawing/2014/main" id="{CD501567-3A74-EF7D-D7F1-78A8F880EC3D}"/>
              </a:ext>
            </a:extLst>
          </p:cNvPr>
          <p:cNvSpPr txBox="1"/>
          <p:nvPr/>
        </p:nvSpPr>
        <p:spPr>
          <a:xfrm>
            <a:off x="6532295" y="2916001"/>
            <a:ext cx="1084137"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2022</a:t>
            </a:r>
          </a:p>
        </p:txBody>
      </p:sp>
      <p:sp>
        <p:nvSpPr>
          <p:cNvPr id="17" name="TextBox 16">
            <a:extLst>
              <a:ext uri="{FF2B5EF4-FFF2-40B4-BE49-F238E27FC236}">
                <a16:creationId xmlns:a16="http://schemas.microsoft.com/office/drawing/2014/main" id="{F4957CF6-F5BF-F87D-C813-61C04DD72D8D}"/>
              </a:ext>
            </a:extLst>
          </p:cNvPr>
          <p:cNvSpPr txBox="1"/>
          <p:nvPr/>
        </p:nvSpPr>
        <p:spPr>
          <a:xfrm>
            <a:off x="9555973" y="2917015"/>
            <a:ext cx="1084137"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2024</a:t>
            </a:r>
          </a:p>
        </p:txBody>
      </p:sp>
      <p:sp>
        <p:nvSpPr>
          <p:cNvPr id="18" name="TextBox 17">
            <a:extLst>
              <a:ext uri="{FF2B5EF4-FFF2-40B4-BE49-F238E27FC236}">
                <a16:creationId xmlns:a16="http://schemas.microsoft.com/office/drawing/2014/main" id="{0B9C99A3-DF74-1BD2-0661-46D9D9539AC3}"/>
              </a:ext>
            </a:extLst>
          </p:cNvPr>
          <p:cNvSpPr txBox="1"/>
          <p:nvPr/>
        </p:nvSpPr>
        <p:spPr>
          <a:xfrm>
            <a:off x="10236739" y="3587427"/>
            <a:ext cx="1084137"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2024</a:t>
            </a:r>
          </a:p>
        </p:txBody>
      </p:sp>
      <p:sp>
        <p:nvSpPr>
          <p:cNvPr id="19" name="TextBox 18">
            <a:extLst>
              <a:ext uri="{FF2B5EF4-FFF2-40B4-BE49-F238E27FC236}">
                <a16:creationId xmlns:a16="http://schemas.microsoft.com/office/drawing/2014/main" id="{63BBF034-DDBB-9B0F-9D2A-BE7D321FD72F}"/>
              </a:ext>
            </a:extLst>
          </p:cNvPr>
          <p:cNvSpPr txBox="1"/>
          <p:nvPr/>
        </p:nvSpPr>
        <p:spPr>
          <a:xfrm>
            <a:off x="9259864" y="1902152"/>
            <a:ext cx="2760493" cy="1015663"/>
          </a:xfrm>
          <a:prstGeom prst="rect">
            <a:avLst/>
          </a:prstGeom>
          <a:noFill/>
        </p:spPr>
        <p:txBody>
          <a:bodyPr wrap="square" lIns="91440" tIns="45720" rIns="91440" bIns="45720" rtlCol="0" anchor="t">
            <a:spAutoFit/>
          </a:bodyPr>
          <a:lstStyle/>
          <a:p>
            <a:pPr marL="342900" indent="-342900" algn="l">
              <a:buFont typeface="Arial" panose="020B0604020202020204" pitchFamily="34" charset="0"/>
              <a:buChar char="•"/>
            </a:pPr>
            <a:r>
              <a:rPr lang="en-US" sz="2000" dirty="0" err="1">
                <a:solidFill>
                  <a:srgbClr val="92D050"/>
                </a:solidFill>
                <a:cs typeface="Dubai" panose="020B0503030403030204" pitchFamily="34" charset="-78"/>
              </a:rPr>
              <a:t>AcidPour</a:t>
            </a:r>
            <a:r>
              <a:rPr lang="en-US" sz="2000" dirty="0">
                <a:solidFill>
                  <a:schemeClr val="accent1"/>
                </a:solidFill>
                <a:cs typeface="Dubai"/>
              </a:rPr>
              <a:t> </a:t>
            </a:r>
            <a:r>
              <a:rPr lang="en-US" sz="2000" dirty="0">
                <a:solidFill>
                  <a:srgbClr val="2CBCB6"/>
                </a:solidFill>
                <a:cs typeface="Dubai"/>
              </a:rPr>
              <a:t>wiper found in public repository</a:t>
            </a:r>
          </a:p>
        </p:txBody>
      </p:sp>
      <p:sp>
        <p:nvSpPr>
          <p:cNvPr id="20" name="TextBox 19">
            <a:extLst>
              <a:ext uri="{FF2B5EF4-FFF2-40B4-BE49-F238E27FC236}">
                <a16:creationId xmlns:a16="http://schemas.microsoft.com/office/drawing/2014/main" id="{2A9A1201-2B79-3A5D-BD99-98AEE7AAACEE}"/>
              </a:ext>
            </a:extLst>
          </p:cNvPr>
          <p:cNvSpPr txBox="1"/>
          <p:nvPr/>
        </p:nvSpPr>
        <p:spPr>
          <a:xfrm>
            <a:off x="9476027" y="3992634"/>
            <a:ext cx="2544330" cy="1323439"/>
          </a:xfrm>
          <a:prstGeom prst="rect">
            <a:avLst/>
          </a:prstGeom>
          <a:noFill/>
        </p:spPr>
        <p:txBody>
          <a:bodyPr wrap="square" rtlCol="0">
            <a:spAutoFit/>
          </a:bodyPr>
          <a:lstStyle/>
          <a:p>
            <a:pPr marL="342900" indent="-342900" algn="l">
              <a:buFont typeface="Arial" panose="020B0604020202020204" pitchFamily="34" charset="0"/>
              <a:buChar char="•"/>
            </a:pPr>
            <a:r>
              <a:rPr lang="en-US" sz="2000">
                <a:solidFill>
                  <a:srgbClr val="2CBCB6"/>
                </a:solidFill>
                <a:cs typeface="Dubai" panose="020B0503030403030204" pitchFamily="34" charset="-78"/>
              </a:rPr>
              <a:t>Kapeka backdoor found in European Oil and Gas </a:t>
            </a:r>
          </a:p>
        </p:txBody>
      </p:sp>
      <p:sp>
        <p:nvSpPr>
          <p:cNvPr id="21" name="Right Arrow 20">
            <a:extLst>
              <a:ext uri="{FF2B5EF4-FFF2-40B4-BE49-F238E27FC236}">
                <a16:creationId xmlns:a16="http://schemas.microsoft.com/office/drawing/2014/main" id="{2AC26046-CFD1-5E19-0696-B974D46BA922}"/>
              </a:ext>
            </a:extLst>
          </p:cNvPr>
          <p:cNvSpPr/>
          <p:nvPr/>
        </p:nvSpPr>
        <p:spPr>
          <a:xfrm>
            <a:off x="535577" y="3407903"/>
            <a:ext cx="11120846" cy="45719"/>
          </a:xfrm>
          <a:prstGeom prst="rightArrow">
            <a:avLst/>
          </a:prstGeom>
          <a:noFill/>
          <a:ln w="57150">
            <a:solidFill>
              <a:schemeClr val="accent2"/>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3" name="Triangle 22">
            <a:extLst>
              <a:ext uri="{FF2B5EF4-FFF2-40B4-BE49-F238E27FC236}">
                <a16:creationId xmlns:a16="http://schemas.microsoft.com/office/drawing/2014/main" id="{5F9CECB9-391D-3B11-4A4E-71F0A86F0129}"/>
              </a:ext>
            </a:extLst>
          </p:cNvPr>
          <p:cNvSpPr/>
          <p:nvPr/>
        </p:nvSpPr>
        <p:spPr>
          <a:xfrm>
            <a:off x="887896" y="3353907"/>
            <a:ext cx="291547" cy="153711"/>
          </a:xfrm>
          <a:prstGeom prst="triangle">
            <a:avLst/>
          </a:prstGeom>
          <a:solidFill>
            <a:schemeClr val="accent6"/>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4" name="Triangle 23">
            <a:extLst>
              <a:ext uri="{FF2B5EF4-FFF2-40B4-BE49-F238E27FC236}">
                <a16:creationId xmlns:a16="http://schemas.microsoft.com/office/drawing/2014/main" id="{10188080-F080-8848-E11A-F20B595D7AD7}"/>
              </a:ext>
            </a:extLst>
          </p:cNvPr>
          <p:cNvSpPr/>
          <p:nvPr/>
        </p:nvSpPr>
        <p:spPr>
          <a:xfrm rot="10800000">
            <a:off x="2404157" y="3393297"/>
            <a:ext cx="291547" cy="153711"/>
          </a:xfrm>
          <a:prstGeom prst="triangle">
            <a:avLst/>
          </a:prstGeom>
          <a:solidFill>
            <a:schemeClr val="accent6"/>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Triangle 24">
            <a:extLst>
              <a:ext uri="{FF2B5EF4-FFF2-40B4-BE49-F238E27FC236}">
                <a16:creationId xmlns:a16="http://schemas.microsoft.com/office/drawing/2014/main" id="{258AF0E0-1030-0281-4253-37625D985FAA}"/>
              </a:ext>
            </a:extLst>
          </p:cNvPr>
          <p:cNvSpPr/>
          <p:nvPr/>
        </p:nvSpPr>
        <p:spPr>
          <a:xfrm>
            <a:off x="4003125" y="3361434"/>
            <a:ext cx="291547" cy="153711"/>
          </a:xfrm>
          <a:prstGeom prst="triangle">
            <a:avLst/>
          </a:prstGeom>
          <a:solidFill>
            <a:schemeClr val="accent6"/>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6" name="Triangle 25">
            <a:extLst>
              <a:ext uri="{FF2B5EF4-FFF2-40B4-BE49-F238E27FC236}">
                <a16:creationId xmlns:a16="http://schemas.microsoft.com/office/drawing/2014/main" id="{9F39369E-D608-A880-CAB8-D3E3448DF490}"/>
              </a:ext>
            </a:extLst>
          </p:cNvPr>
          <p:cNvSpPr/>
          <p:nvPr/>
        </p:nvSpPr>
        <p:spPr>
          <a:xfrm>
            <a:off x="6794320" y="3346888"/>
            <a:ext cx="291547" cy="153711"/>
          </a:xfrm>
          <a:prstGeom prst="triangle">
            <a:avLst/>
          </a:prstGeom>
          <a:solidFill>
            <a:schemeClr val="accent6"/>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7" name="Triangle 26">
            <a:extLst>
              <a:ext uri="{FF2B5EF4-FFF2-40B4-BE49-F238E27FC236}">
                <a16:creationId xmlns:a16="http://schemas.microsoft.com/office/drawing/2014/main" id="{25E66A96-C900-8366-B3B2-28E044746007}"/>
              </a:ext>
            </a:extLst>
          </p:cNvPr>
          <p:cNvSpPr/>
          <p:nvPr/>
        </p:nvSpPr>
        <p:spPr>
          <a:xfrm rot="10800000">
            <a:off x="5736688" y="3385032"/>
            <a:ext cx="291547" cy="153711"/>
          </a:xfrm>
          <a:prstGeom prst="triangle">
            <a:avLst/>
          </a:prstGeom>
          <a:solidFill>
            <a:schemeClr val="accent6"/>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8" name="Triangle 27">
            <a:extLst>
              <a:ext uri="{FF2B5EF4-FFF2-40B4-BE49-F238E27FC236}">
                <a16:creationId xmlns:a16="http://schemas.microsoft.com/office/drawing/2014/main" id="{FC08C62F-4366-6E58-E3E2-006F6A854FD3}"/>
              </a:ext>
            </a:extLst>
          </p:cNvPr>
          <p:cNvSpPr/>
          <p:nvPr/>
        </p:nvSpPr>
        <p:spPr>
          <a:xfrm rot="10800000">
            <a:off x="8190548" y="3376766"/>
            <a:ext cx="291547" cy="153711"/>
          </a:xfrm>
          <a:prstGeom prst="triangle">
            <a:avLst/>
          </a:prstGeom>
          <a:solidFill>
            <a:schemeClr val="accent6"/>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9" name="Triangle 28">
            <a:extLst>
              <a:ext uri="{FF2B5EF4-FFF2-40B4-BE49-F238E27FC236}">
                <a16:creationId xmlns:a16="http://schemas.microsoft.com/office/drawing/2014/main" id="{16E3BBB4-827D-429D-779A-6023D5425F7B}"/>
              </a:ext>
            </a:extLst>
          </p:cNvPr>
          <p:cNvSpPr/>
          <p:nvPr/>
        </p:nvSpPr>
        <p:spPr>
          <a:xfrm rot="10800000">
            <a:off x="10512693" y="3398482"/>
            <a:ext cx="291547" cy="153711"/>
          </a:xfrm>
          <a:prstGeom prst="triangle">
            <a:avLst/>
          </a:prstGeom>
          <a:solidFill>
            <a:schemeClr val="accent6"/>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0" name="Triangle 29">
            <a:extLst>
              <a:ext uri="{FF2B5EF4-FFF2-40B4-BE49-F238E27FC236}">
                <a16:creationId xmlns:a16="http://schemas.microsoft.com/office/drawing/2014/main" id="{94F236AD-34B1-E2A5-9CAE-5946EDB1714F}"/>
              </a:ext>
            </a:extLst>
          </p:cNvPr>
          <p:cNvSpPr/>
          <p:nvPr/>
        </p:nvSpPr>
        <p:spPr>
          <a:xfrm>
            <a:off x="9898045" y="3326672"/>
            <a:ext cx="291547" cy="153711"/>
          </a:xfrm>
          <a:prstGeom prst="triangle">
            <a:avLst/>
          </a:prstGeom>
          <a:solidFill>
            <a:schemeClr val="accent6"/>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2886524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5B0A9-748D-6B3B-AE8A-7B08BA8886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BFB4D-606C-BEA6-2F5E-74788A7743F1}"/>
              </a:ext>
            </a:extLst>
          </p:cNvPr>
          <p:cNvSpPr>
            <a:spLocks noGrp="1"/>
          </p:cNvSpPr>
          <p:nvPr>
            <p:ph type="title"/>
          </p:nvPr>
        </p:nvSpPr>
        <p:spPr>
          <a:xfrm>
            <a:off x="535577" y="274320"/>
            <a:ext cx="9126583" cy="1280160"/>
          </a:xfrm>
        </p:spPr>
        <p:txBody>
          <a:bodyPr/>
          <a:lstStyle/>
          <a:p>
            <a:r>
              <a:rPr lang="en-US" dirty="0"/>
              <a:t>ELECTRUM Wipers 2022-2024</a:t>
            </a:r>
          </a:p>
        </p:txBody>
      </p:sp>
      <p:sp>
        <p:nvSpPr>
          <p:cNvPr id="4" name="TextBox 3">
            <a:extLst>
              <a:ext uri="{FF2B5EF4-FFF2-40B4-BE49-F238E27FC236}">
                <a16:creationId xmlns:a16="http://schemas.microsoft.com/office/drawing/2014/main" id="{71EE60C4-536B-BCA9-EBEE-37BB8F34E6B1}"/>
              </a:ext>
            </a:extLst>
          </p:cNvPr>
          <p:cNvSpPr txBox="1"/>
          <p:nvPr/>
        </p:nvSpPr>
        <p:spPr>
          <a:xfrm>
            <a:off x="3100192" y="1623763"/>
            <a:ext cx="6200382" cy="3416320"/>
          </a:xfrm>
          <a:prstGeom prst="rect">
            <a:avLst/>
          </a:prstGeom>
          <a:noFill/>
        </p:spPr>
        <p:txBody>
          <a:bodyPr wrap="square">
            <a:spAutoFit/>
          </a:bodyPr>
          <a:lstStyle/>
          <a:p>
            <a:pPr>
              <a:buNone/>
            </a:pPr>
            <a:r>
              <a:rPr lang="en-US"/>
              <a:t>December</a:t>
            </a:r>
          </a:p>
          <a:p>
            <a:pPr>
              <a:buNone/>
            </a:pPr>
            <a:r>
              <a:rPr lang="en-US"/>
              <a:t>2023</a:t>
            </a:r>
          </a:p>
          <a:p>
            <a:pPr>
              <a:buNone/>
            </a:pPr>
            <a:r>
              <a:rPr lang="en-US"/>
              <a:t>March</a:t>
            </a:r>
          </a:p>
          <a:p>
            <a:pPr>
              <a:buNone/>
            </a:pPr>
            <a:r>
              <a:rPr lang="en-US"/>
              <a:t>2024</a:t>
            </a:r>
          </a:p>
          <a:p>
            <a:pPr>
              <a:buNone/>
            </a:pPr>
            <a:r>
              <a:rPr lang="en-US"/>
              <a:t>February</a:t>
            </a:r>
          </a:p>
          <a:p>
            <a:pPr>
              <a:buNone/>
            </a:pPr>
            <a:r>
              <a:rPr lang="en-US"/>
              <a:t>2022</a:t>
            </a:r>
          </a:p>
          <a:p>
            <a:pPr>
              <a:buNone/>
            </a:pPr>
            <a:r>
              <a:rPr lang="en-US"/>
              <a:t>March</a:t>
            </a:r>
            <a:br>
              <a:rPr lang="en-US"/>
            </a:br>
            <a:r>
              <a:rPr lang="en-US"/>
              <a:t>2022</a:t>
            </a:r>
          </a:p>
          <a:p>
            <a:pPr>
              <a:buNone/>
            </a:pPr>
            <a:r>
              <a:rPr lang="en-US"/>
              <a:t>April</a:t>
            </a:r>
            <a:br>
              <a:rPr lang="en-US"/>
            </a:br>
            <a:r>
              <a:rPr lang="en-US"/>
              <a:t>2022</a:t>
            </a:r>
          </a:p>
          <a:p>
            <a:r>
              <a:rPr lang="en-US"/>
              <a:t>January</a:t>
            </a:r>
            <a:br>
              <a:rPr lang="en-US"/>
            </a:br>
            <a:r>
              <a:rPr lang="en-US"/>
              <a:t>2023</a:t>
            </a:r>
          </a:p>
        </p:txBody>
      </p:sp>
      <p:pic>
        <p:nvPicPr>
          <p:cNvPr id="9" name="Picture 8">
            <a:extLst>
              <a:ext uri="{FF2B5EF4-FFF2-40B4-BE49-F238E27FC236}">
                <a16:creationId xmlns:a16="http://schemas.microsoft.com/office/drawing/2014/main" id="{EABCB070-35B9-15DF-7412-7AEF8C146451}"/>
              </a:ext>
            </a:extLst>
          </p:cNvPr>
          <p:cNvPicPr>
            <a:picLocks noChangeAspect="1"/>
          </p:cNvPicPr>
          <p:nvPr/>
        </p:nvPicPr>
        <p:blipFill>
          <a:blip r:embed="rId3"/>
          <a:stretch>
            <a:fillRect/>
          </a:stretch>
        </p:blipFill>
        <p:spPr>
          <a:xfrm>
            <a:off x="1142539" y="1210012"/>
            <a:ext cx="10115687" cy="5090149"/>
          </a:xfrm>
          <a:prstGeom prst="rect">
            <a:avLst/>
          </a:prstGeom>
        </p:spPr>
      </p:pic>
    </p:spTree>
    <p:extLst>
      <p:ext uri="{BB962C8B-B14F-4D97-AF65-F5344CB8AC3E}">
        <p14:creationId xmlns:p14="http://schemas.microsoft.com/office/powerpoint/2010/main" val="319768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883DB-5E85-31AA-2090-BDF024F755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82F541-0614-7B44-3F5A-8A891968664B}"/>
              </a:ext>
            </a:extLst>
          </p:cNvPr>
          <p:cNvSpPr txBox="1">
            <a:spLocks/>
          </p:cNvSpPr>
          <p:nvPr/>
        </p:nvSpPr>
        <p:spPr>
          <a:xfrm>
            <a:off x="380999" y="17761"/>
            <a:ext cx="3155220" cy="683264"/>
          </a:xfrm>
          <a:prstGeom prst="rect">
            <a:avLst/>
          </a:prstGeom>
          <a:solidFill>
            <a:schemeClr val="accent1">
              <a:alpha val="70000"/>
            </a:schemeClr>
          </a:solidFill>
        </p:spPr>
        <p:txBody>
          <a:bodyPr vert="horz" wrap="square" lIns="274320" tIns="91440" rIns="182880" bIns="91440" rtlCol="0" anchor="ctr" anchorCtr="0">
            <a:spAutoFit/>
          </a:bodyPr>
          <a:lstStyle>
            <a:lvl1pPr algn="l" defTabSz="914400" rtl="0" eaLnBrk="1" latinLnBrk="0" hangingPunct="1">
              <a:lnSpc>
                <a:spcPct val="90000"/>
              </a:lnSpc>
              <a:spcBef>
                <a:spcPts val="1000"/>
              </a:spcBef>
              <a:spcAft>
                <a:spcPts val="500"/>
              </a:spcAft>
              <a:buNone/>
              <a:defRPr sz="3600" b="0" kern="1200" cap="none" spc="0" baseline="0">
                <a:solidFill>
                  <a:schemeClr val="tx1"/>
                </a:solidFill>
                <a:latin typeface="Lucida Sans" panose="020B0602030504020204" pitchFamily="34" charset="0"/>
                <a:ea typeface="+mj-ea"/>
                <a:cs typeface="Dubai Medium" panose="020B0603030403030204" pitchFamily="34" charset="-78"/>
              </a:defRPr>
            </a:lvl1pPr>
          </a:lstStyle>
          <a:p>
            <a:r>
              <a:rPr lang="en-US" b="1">
                <a:solidFill>
                  <a:schemeClr val="bg2"/>
                </a:solidFill>
                <a:latin typeface="+mn-lt"/>
                <a:ea typeface="Roboto Black" panose="02000000000000000000" pitchFamily="2" charset="0"/>
              </a:rPr>
              <a:t>2024</a:t>
            </a:r>
          </a:p>
        </p:txBody>
      </p:sp>
      <p:sp>
        <p:nvSpPr>
          <p:cNvPr id="43" name="Rectangle 42">
            <a:extLst>
              <a:ext uri="{FF2B5EF4-FFF2-40B4-BE49-F238E27FC236}">
                <a16:creationId xmlns:a16="http://schemas.microsoft.com/office/drawing/2014/main" id="{9E19B884-14BB-E9DA-4545-F4C8BEA20661}"/>
              </a:ext>
            </a:extLst>
          </p:cNvPr>
          <p:cNvSpPr/>
          <p:nvPr/>
        </p:nvSpPr>
        <p:spPr>
          <a:xfrm>
            <a:off x="581558" y="2230997"/>
            <a:ext cx="7563244" cy="4469212"/>
          </a:xfrm>
          <a:prstGeom prst="rect">
            <a:avLst/>
          </a:prstGeom>
          <a:gradFill>
            <a:gsLst>
              <a:gs pos="0">
                <a:srgbClr val="020203"/>
              </a:gs>
              <a:gs pos="100000">
                <a:srgbClr val="4F504F"/>
              </a:gs>
            </a:gsLst>
            <a:lin ang="0" scaled="0"/>
          </a:gradFill>
          <a:ln w="57150" cap="rnd">
            <a:solidFill>
              <a:schemeClr val="tx1">
                <a:lumMod val="90000"/>
                <a:lumOff val="10000"/>
              </a:schemeClr>
            </a:solidFill>
            <a:round/>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nvGrpSpPr>
          <p:cNvPr id="44" name="Group 43">
            <a:extLst>
              <a:ext uri="{FF2B5EF4-FFF2-40B4-BE49-F238E27FC236}">
                <a16:creationId xmlns:a16="http://schemas.microsoft.com/office/drawing/2014/main" id="{44E21799-4696-26DD-DC78-CF94C10DEF7B}"/>
              </a:ext>
            </a:extLst>
          </p:cNvPr>
          <p:cNvGrpSpPr/>
          <p:nvPr/>
        </p:nvGrpSpPr>
        <p:grpSpPr>
          <a:xfrm>
            <a:off x="1358360" y="2897775"/>
            <a:ext cx="6283167" cy="3595167"/>
            <a:chOff x="731880" y="1932251"/>
            <a:chExt cx="7760090" cy="4440245"/>
          </a:xfrm>
        </p:grpSpPr>
        <p:cxnSp>
          <p:nvCxnSpPr>
            <p:cNvPr id="45" name="Straight Connector 44">
              <a:extLst>
                <a:ext uri="{FF2B5EF4-FFF2-40B4-BE49-F238E27FC236}">
                  <a16:creationId xmlns:a16="http://schemas.microsoft.com/office/drawing/2014/main" id="{0C65DA20-D3BE-0EEC-2E56-90BD8865B521}"/>
                </a:ext>
              </a:extLst>
            </p:cNvPr>
            <p:cNvCxnSpPr/>
            <p:nvPr/>
          </p:nvCxnSpPr>
          <p:spPr>
            <a:xfrm>
              <a:off x="969372" y="6168104"/>
              <a:ext cx="914400" cy="0"/>
            </a:xfrm>
            <a:prstGeom prst="line">
              <a:avLst/>
            </a:prstGeom>
            <a:ln w="19050" cap="flat" cmpd="sng" algn="ctr">
              <a:solidFill>
                <a:srgbClr val="F0652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a:extLst>
                <a:ext uri="{FF2B5EF4-FFF2-40B4-BE49-F238E27FC236}">
                  <a16:creationId xmlns:a16="http://schemas.microsoft.com/office/drawing/2014/main" id="{FCD9C554-26F5-46D6-D8FD-96F480CD4FF3}"/>
                </a:ext>
              </a:extLst>
            </p:cNvPr>
            <p:cNvCxnSpPr>
              <a:cxnSpLocks/>
            </p:cNvCxnSpPr>
            <p:nvPr/>
          </p:nvCxnSpPr>
          <p:spPr>
            <a:xfrm>
              <a:off x="953526" y="5703573"/>
              <a:ext cx="94609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47" name="Group 46">
              <a:extLst>
                <a:ext uri="{FF2B5EF4-FFF2-40B4-BE49-F238E27FC236}">
                  <a16:creationId xmlns:a16="http://schemas.microsoft.com/office/drawing/2014/main" id="{E35ABF15-944F-8E8F-339A-CDF527797659}"/>
                </a:ext>
              </a:extLst>
            </p:cNvPr>
            <p:cNvGrpSpPr/>
            <p:nvPr/>
          </p:nvGrpSpPr>
          <p:grpSpPr>
            <a:xfrm>
              <a:off x="731880" y="1932251"/>
              <a:ext cx="7760090" cy="4348786"/>
              <a:chOff x="953106" y="1781065"/>
              <a:chExt cx="7760090" cy="4348786"/>
            </a:xfrm>
          </p:grpSpPr>
          <p:pic>
            <p:nvPicPr>
              <p:cNvPr id="50" name="Picture 49" descr="A blue circle with white text&#10;&#10;Description automatically generated">
                <a:extLst>
                  <a:ext uri="{FF2B5EF4-FFF2-40B4-BE49-F238E27FC236}">
                    <a16:creationId xmlns:a16="http://schemas.microsoft.com/office/drawing/2014/main" id="{29801BE3-4081-3176-34E0-3B231D7DA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018" y="4155970"/>
                <a:ext cx="863644" cy="863644"/>
              </a:xfrm>
              <a:prstGeom prst="rect">
                <a:avLst/>
              </a:prstGeom>
            </p:spPr>
          </p:pic>
          <p:pic>
            <p:nvPicPr>
              <p:cNvPr id="51" name="Picture 50" descr="A logo of a company&#10;&#10;Description automatically generated">
                <a:extLst>
                  <a:ext uri="{FF2B5EF4-FFF2-40B4-BE49-F238E27FC236}">
                    <a16:creationId xmlns:a16="http://schemas.microsoft.com/office/drawing/2014/main" id="{5021AC3D-0443-43C7-F14C-395280664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155" y="1781065"/>
                <a:ext cx="863644" cy="863644"/>
              </a:xfrm>
              <a:prstGeom prst="rect">
                <a:avLst/>
              </a:prstGeom>
            </p:spPr>
          </p:pic>
          <p:sp>
            <p:nvSpPr>
              <p:cNvPr id="52" name="Oval 51">
                <a:extLst>
                  <a:ext uri="{FF2B5EF4-FFF2-40B4-BE49-F238E27FC236}">
                    <a16:creationId xmlns:a16="http://schemas.microsoft.com/office/drawing/2014/main" id="{5BDB8B22-E0C1-4DA0-A64D-AED26B5640FB}"/>
                  </a:ext>
                </a:extLst>
              </p:cNvPr>
              <p:cNvSpPr>
                <a:spLocks/>
              </p:cNvSpPr>
              <p:nvPr/>
            </p:nvSpPr>
            <p:spPr>
              <a:xfrm>
                <a:off x="4998720" y="2687145"/>
                <a:ext cx="1097280" cy="10972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t>CARR</a:t>
                </a:r>
              </a:p>
            </p:txBody>
          </p:sp>
          <p:sp>
            <p:nvSpPr>
              <p:cNvPr id="53" name="Oval 52">
                <a:extLst>
                  <a:ext uri="{FF2B5EF4-FFF2-40B4-BE49-F238E27FC236}">
                    <a16:creationId xmlns:a16="http://schemas.microsoft.com/office/drawing/2014/main" id="{6A98A48D-5645-7AF5-F3FF-416BCF937E95}"/>
                  </a:ext>
                </a:extLst>
              </p:cNvPr>
              <p:cNvSpPr>
                <a:spLocks/>
              </p:cNvSpPr>
              <p:nvPr/>
            </p:nvSpPr>
            <p:spPr>
              <a:xfrm>
                <a:off x="1330654" y="1781065"/>
                <a:ext cx="1097279" cy="10972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err="1"/>
                  <a:t>KillNet</a:t>
                </a:r>
                <a:endParaRPr lang="en-US" sz="1100"/>
              </a:p>
            </p:txBody>
          </p:sp>
          <p:sp>
            <p:nvSpPr>
              <p:cNvPr id="54" name="Oval 53">
                <a:extLst>
                  <a:ext uri="{FF2B5EF4-FFF2-40B4-BE49-F238E27FC236}">
                    <a16:creationId xmlns:a16="http://schemas.microsoft.com/office/drawing/2014/main" id="{8DCD3A49-3E18-246C-F6B4-46E2597142A4}"/>
                  </a:ext>
                </a:extLst>
              </p:cNvPr>
              <p:cNvSpPr>
                <a:spLocks/>
              </p:cNvSpPr>
              <p:nvPr/>
            </p:nvSpPr>
            <p:spPr>
              <a:xfrm>
                <a:off x="953106" y="2998463"/>
                <a:ext cx="1097281" cy="10972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000" err="1">
                    <a:solidFill>
                      <a:schemeClr val="bg1"/>
                    </a:solidFill>
                    <a:effectLst/>
                    <a:latin typeface="Aptos" panose="020B0004020202020204" pitchFamily="34" charset="0"/>
                    <a:ea typeface="Aptos" panose="020B0004020202020204" pitchFamily="34" charset="0"/>
                    <a:cs typeface="Aptos" panose="020B0004020202020204" pitchFamily="34" charset="0"/>
                  </a:rPr>
                  <a:t>Solntsepek</a:t>
                </a:r>
                <a:endParaRPr lang="en-US" sz="1000">
                  <a:solidFill>
                    <a:schemeClr val="bg1"/>
                  </a:solidFill>
                </a:endParaRPr>
              </a:p>
            </p:txBody>
          </p:sp>
          <p:sp>
            <p:nvSpPr>
              <p:cNvPr id="55" name="Oval 54">
                <a:extLst>
                  <a:ext uri="{FF2B5EF4-FFF2-40B4-BE49-F238E27FC236}">
                    <a16:creationId xmlns:a16="http://schemas.microsoft.com/office/drawing/2014/main" id="{3C7050D2-C227-9706-9160-6C778E14A3C4}"/>
                  </a:ext>
                </a:extLst>
              </p:cNvPr>
              <p:cNvSpPr>
                <a:spLocks/>
              </p:cNvSpPr>
              <p:nvPr/>
            </p:nvSpPr>
            <p:spPr>
              <a:xfrm>
                <a:off x="7615916" y="5032571"/>
                <a:ext cx="1097280" cy="10972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err="1"/>
                  <a:t>XakNet</a:t>
                </a:r>
                <a:endParaRPr lang="en-US" sz="1200"/>
              </a:p>
            </p:txBody>
          </p:sp>
          <p:cxnSp>
            <p:nvCxnSpPr>
              <p:cNvPr id="56" name="Straight Connector 55">
                <a:extLst>
                  <a:ext uri="{FF2B5EF4-FFF2-40B4-BE49-F238E27FC236}">
                    <a16:creationId xmlns:a16="http://schemas.microsoft.com/office/drawing/2014/main" id="{274D0CDE-D52F-A2E1-F316-9D14335892C0}"/>
                  </a:ext>
                </a:extLst>
              </p:cNvPr>
              <p:cNvCxnSpPr>
                <a:cxnSpLocks/>
                <a:stCxn id="53" idx="6"/>
              </p:cNvCxnSpPr>
              <p:nvPr/>
            </p:nvCxnSpPr>
            <p:spPr>
              <a:xfrm>
                <a:off x="2427933" y="2329706"/>
                <a:ext cx="985830" cy="51635"/>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8ED97FDD-D5CF-DDFA-456D-86F4934FE890}"/>
                  </a:ext>
                </a:extLst>
              </p:cNvPr>
              <p:cNvCxnSpPr>
                <a:cxnSpLocks/>
              </p:cNvCxnSpPr>
              <p:nvPr/>
            </p:nvCxnSpPr>
            <p:spPr>
              <a:xfrm flipH="1">
                <a:off x="2018619" y="2542528"/>
                <a:ext cx="1566260" cy="8205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25936E0-E6CA-0816-324E-E14074821DB8}"/>
                  </a:ext>
                </a:extLst>
              </p:cNvPr>
              <p:cNvCxnSpPr>
                <a:stCxn id="52" idx="5"/>
              </p:cNvCxnSpPr>
              <p:nvPr/>
            </p:nvCxnSpPr>
            <p:spPr>
              <a:xfrm>
                <a:off x="5935307" y="3623732"/>
                <a:ext cx="771336" cy="690499"/>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968CC229-4F22-23F7-0445-FDE83347A42E}"/>
                  </a:ext>
                </a:extLst>
              </p:cNvPr>
              <p:cNvCxnSpPr>
                <a:cxnSpLocks/>
                <a:endCxn id="55" idx="1"/>
              </p:cNvCxnSpPr>
              <p:nvPr/>
            </p:nvCxnSpPr>
            <p:spPr>
              <a:xfrm>
                <a:off x="7300912" y="4793873"/>
                <a:ext cx="475697" cy="399391"/>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5E6330B0-5075-5815-AFC5-3DABBDF593C2}"/>
                  </a:ext>
                </a:extLst>
              </p:cNvPr>
              <p:cNvCxnSpPr>
                <a:cxnSpLocks/>
              </p:cNvCxnSpPr>
              <p:nvPr/>
            </p:nvCxnSpPr>
            <p:spPr>
              <a:xfrm flipV="1">
                <a:off x="6037844" y="2384414"/>
                <a:ext cx="1204912" cy="658167"/>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F7EEE02-7B93-FA22-1DF1-48D3FC85F35B}"/>
                  </a:ext>
                </a:extLst>
              </p:cNvPr>
              <p:cNvCxnSpPr/>
              <p:nvPr/>
            </p:nvCxnSpPr>
            <p:spPr>
              <a:xfrm flipV="1">
                <a:off x="3788493" y="3459864"/>
                <a:ext cx="1210227" cy="696106"/>
              </a:xfrm>
              <a:prstGeom prst="line">
                <a:avLst/>
              </a:prstGeom>
              <a:ln w="19050" cap="flat" cmpd="sng" algn="ctr">
                <a:solidFill>
                  <a:srgbClr val="F0652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53743C32-5B14-D2E2-165B-FEF84D225AAD}"/>
                  </a:ext>
                </a:extLst>
              </p:cNvPr>
              <p:cNvCxnSpPr>
                <a:cxnSpLocks/>
              </p:cNvCxnSpPr>
              <p:nvPr/>
            </p:nvCxnSpPr>
            <p:spPr>
              <a:xfrm flipV="1">
                <a:off x="4759874" y="3774138"/>
                <a:ext cx="584776" cy="1053659"/>
              </a:xfrm>
              <a:prstGeom prst="line">
                <a:avLst/>
              </a:prstGeom>
              <a:ln w="19050" cap="flat" cmpd="sng" algn="ctr">
                <a:solidFill>
                  <a:srgbClr val="F0652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3" name="Picture 62" descr="A logo with orange and white circles&#10;&#10;Description automatically generated">
                <a:extLst>
                  <a:ext uri="{FF2B5EF4-FFF2-40B4-BE49-F238E27FC236}">
                    <a16:creationId xmlns:a16="http://schemas.microsoft.com/office/drawing/2014/main" id="{85107566-C287-E031-3A32-511CA644D7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4710" y="3911193"/>
                <a:ext cx="863644" cy="863644"/>
              </a:xfrm>
              <a:prstGeom prst="rect">
                <a:avLst/>
              </a:prstGeom>
            </p:spPr>
          </p:pic>
          <p:pic>
            <p:nvPicPr>
              <p:cNvPr id="64" name="Picture 63" descr="A red circle with white text&#10;&#10;Description automatically generated">
                <a:extLst>
                  <a:ext uri="{FF2B5EF4-FFF2-40B4-BE49-F238E27FC236}">
                    <a16:creationId xmlns:a16="http://schemas.microsoft.com/office/drawing/2014/main" id="{9ED2DD22-5435-C4AD-6C69-0B9FB0C676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4864" y="4648069"/>
                <a:ext cx="863644" cy="863644"/>
              </a:xfrm>
              <a:prstGeom prst="rect">
                <a:avLst/>
              </a:prstGeom>
            </p:spPr>
          </p:pic>
          <p:cxnSp>
            <p:nvCxnSpPr>
              <p:cNvPr id="65" name="Straight Connector 64">
                <a:extLst>
                  <a:ext uri="{FF2B5EF4-FFF2-40B4-BE49-F238E27FC236}">
                    <a16:creationId xmlns:a16="http://schemas.microsoft.com/office/drawing/2014/main" id="{040975A8-C480-5BEA-D1DE-C2505622DD90}"/>
                  </a:ext>
                </a:extLst>
              </p:cNvPr>
              <p:cNvCxnSpPr>
                <a:cxnSpLocks/>
              </p:cNvCxnSpPr>
              <p:nvPr/>
            </p:nvCxnSpPr>
            <p:spPr>
              <a:xfrm>
                <a:off x="4204185" y="2587227"/>
                <a:ext cx="1054566" cy="317270"/>
              </a:xfrm>
              <a:prstGeom prst="line">
                <a:avLst/>
              </a:prstGeom>
            </p:spPr>
            <p:style>
              <a:lnRef idx="2">
                <a:schemeClr val="accent1"/>
              </a:lnRef>
              <a:fillRef idx="0">
                <a:schemeClr val="accent1"/>
              </a:fillRef>
              <a:effectRef idx="1">
                <a:schemeClr val="accent1"/>
              </a:effectRef>
              <a:fontRef idx="minor">
                <a:schemeClr val="tx1"/>
              </a:fontRef>
            </p:style>
          </p:cxnSp>
          <p:pic>
            <p:nvPicPr>
              <p:cNvPr id="66" name="Picture 65" descr="A circular blue and white logo&#10;&#10;Description automatically generated">
                <a:extLst>
                  <a:ext uri="{FF2B5EF4-FFF2-40B4-BE49-F238E27FC236}">
                    <a16:creationId xmlns:a16="http://schemas.microsoft.com/office/drawing/2014/main" id="{138FEEBD-DBF3-1B06-2238-0CB9753B5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3764" y="2017374"/>
                <a:ext cx="863644" cy="863644"/>
              </a:xfrm>
              <a:prstGeom prst="rect">
                <a:avLst/>
              </a:prstGeom>
            </p:spPr>
          </p:pic>
        </p:grpSp>
        <p:sp>
          <p:nvSpPr>
            <p:cNvPr id="48" name="TextBox 47">
              <a:extLst>
                <a:ext uri="{FF2B5EF4-FFF2-40B4-BE49-F238E27FC236}">
                  <a16:creationId xmlns:a16="http://schemas.microsoft.com/office/drawing/2014/main" id="{1E402DD3-F8E1-C41A-76A6-04BB31C2FB9B}"/>
                </a:ext>
              </a:extLst>
            </p:cNvPr>
            <p:cNvSpPr txBox="1"/>
            <p:nvPr/>
          </p:nvSpPr>
          <p:spPr>
            <a:xfrm>
              <a:off x="1924007" y="5523141"/>
              <a:ext cx="1397966" cy="380123"/>
            </a:xfrm>
            <a:prstGeom prst="rect">
              <a:avLst/>
            </a:prstGeom>
            <a:noFill/>
          </p:spPr>
          <p:txBody>
            <a:bodyPr wrap="square" rtlCol="0">
              <a:spAutoFit/>
            </a:bodyPr>
            <a:lstStyle/>
            <a:p>
              <a:r>
                <a:rPr lang="en-US" sz="1400">
                  <a:solidFill>
                    <a:schemeClr val="bg1"/>
                  </a:solidFill>
                </a:rPr>
                <a:t>Confirmed</a:t>
              </a:r>
            </a:p>
          </p:txBody>
        </p:sp>
        <p:sp>
          <p:nvSpPr>
            <p:cNvPr id="49" name="TextBox 48">
              <a:extLst>
                <a:ext uri="{FF2B5EF4-FFF2-40B4-BE49-F238E27FC236}">
                  <a16:creationId xmlns:a16="http://schemas.microsoft.com/office/drawing/2014/main" id="{52993AF1-A400-BB4D-5C1F-A6FBB0A1A3D5}"/>
                </a:ext>
              </a:extLst>
            </p:cNvPr>
            <p:cNvSpPr txBox="1"/>
            <p:nvPr/>
          </p:nvSpPr>
          <p:spPr>
            <a:xfrm>
              <a:off x="1924007" y="5992373"/>
              <a:ext cx="1397966" cy="380123"/>
            </a:xfrm>
            <a:prstGeom prst="rect">
              <a:avLst/>
            </a:prstGeom>
            <a:noFill/>
          </p:spPr>
          <p:txBody>
            <a:bodyPr wrap="square" rtlCol="0">
              <a:spAutoFit/>
            </a:bodyPr>
            <a:lstStyle/>
            <a:p>
              <a:r>
                <a:rPr lang="en-US" sz="1400">
                  <a:solidFill>
                    <a:schemeClr val="bg1"/>
                  </a:solidFill>
                </a:rPr>
                <a:t>Suspected</a:t>
              </a:r>
            </a:p>
          </p:txBody>
        </p:sp>
      </p:grpSp>
      <p:grpSp>
        <p:nvGrpSpPr>
          <p:cNvPr id="67" name="Group 66">
            <a:extLst>
              <a:ext uri="{FF2B5EF4-FFF2-40B4-BE49-F238E27FC236}">
                <a16:creationId xmlns:a16="http://schemas.microsoft.com/office/drawing/2014/main" id="{B60001EF-B869-D9B6-DE8A-06A30F107A10}"/>
              </a:ext>
            </a:extLst>
          </p:cNvPr>
          <p:cNvGrpSpPr/>
          <p:nvPr/>
        </p:nvGrpSpPr>
        <p:grpSpPr>
          <a:xfrm>
            <a:off x="9397099" y="2869278"/>
            <a:ext cx="2794901" cy="785125"/>
            <a:chOff x="9397099" y="1731818"/>
            <a:chExt cx="2794901" cy="785125"/>
          </a:xfrm>
        </p:grpSpPr>
        <p:sp>
          <p:nvSpPr>
            <p:cNvPr id="68" name="Rectangle 67">
              <a:extLst>
                <a:ext uri="{FF2B5EF4-FFF2-40B4-BE49-F238E27FC236}">
                  <a16:creationId xmlns:a16="http://schemas.microsoft.com/office/drawing/2014/main" id="{C2A161A1-2858-0958-FF22-586342CB78FF}"/>
                </a:ext>
              </a:extLst>
            </p:cNvPr>
            <p:cNvSpPr/>
            <p:nvPr/>
          </p:nvSpPr>
          <p:spPr>
            <a:xfrm>
              <a:off x="9719312" y="1766580"/>
              <a:ext cx="2472688" cy="715600"/>
            </a:xfrm>
            <a:prstGeom prst="rect">
              <a:avLst/>
            </a:prstGeom>
            <a:gradFill>
              <a:gsLst>
                <a:gs pos="0">
                  <a:srgbClr val="020203"/>
                </a:gs>
                <a:gs pos="100000">
                  <a:srgbClr val="4F504F"/>
                </a:gs>
              </a:gsLst>
              <a:lin ang="0" scaled="0"/>
            </a:gradFill>
            <a:ln w="5715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9" name="Oval 68">
              <a:extLst>
                <a:ext uri="{FF2B5EF4-FFF2-40B4-BE49-F238E27FC236}">
                  <a16:creationId xmlns:a16="http://schemas.microsoft.com/office/drawing/2014/main" id="{332B192D-22F7-4904-5651-73CC0FB60388}"/>
                </a:ext>
              </a:extLst>
            </p:cNvPr>
            <p:cNvSpPr/>
            <p:nvPr/>
          </p:nvSpPr>
          <p:spPr>
            <a:xfrm>
              <a:off x="9397099" y="1731818"/>
              <a:ext cx="785125" cy="785125"/>
            </a:xfrm>
            <a:prstGeom prst="ellipse">
              <a:avLst/>
            </a:prstGeom>
            <a:solidFill>
              <a:schemeClr val="tx1"/>
            </a:solidFill>
            <a:ln w="19050">
              <a:solidFill>
                <a:schemeClr val="accent6"/>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0" name="TextBox 69">
              <a:extLst>
                <a:ext uri="{FF2B5EF4-FFF2-40B4-BE49-F238E27FC236}">
                  <a16:creationId xmlns:a16="http://schemas.microsoft.com/office/drawing/2014/main" id="{C8DECF61-632C-DE05-B991-AB77D9A4BA16}"/>
                </a:ext>
              </a:extLst>
            </p:cNvPr>
            <p:cNvSpPr txBox="1"/>
            <p:nvPr/>
          </p:nvSpPr>
          <p:spPr>
            <a:xfrm>
              <a:off x="10218478" y="1893548"/>
              <a:ext cx="1381724" cy="461665"/>
            </a:xfrm>
            <a:prstGeom prst="rect">
              <a:avLst/>
            </a:prstGeom>
            <a:noFill/>
          </p:spPr>
          <p:txBody>
            <a:bodyPr wrap="square" rtlCol="0">
              <a:spAutoFit/>
            </a:bodyPr>
            <a:lstStyle/>
            <a:p>
              <a:r>
                <a:rPr lang="en-US" sz="1200">
                  <a:solidFill>
                    <a:schemeClr val="bg2"/>
                  </a:solidFill>
                  <a:cs typeface="Dubai" panose="020B0503030403030204" pitchFamily="34" charset="-78"/>
                </a:rPr>
                <a:t>Shared Infrastructure</a:t>
              </a:r>
            </a:p>
          </p:txBody>
        </p:sp>
      </p:grpSp>
      <p:grpSp>
        <p:nvGrpSpPr>
          <p:cNvPr id="71" name="Group 70">
            <a:extLst>
              <a:ext uri="{FF2B5EF4-FFF2-40B4-BE49-F238E27FC236}">
                <a16:creationId xmlns:a16="http://schemas.microsoft.com/office/drawing/2014/main" id="{4A9E5152-CE2D-1170-C942-938664622179}"/>
              </a:ext>
            </a:extLst>
          </p:cNvPr>
          <p:cNvGrpSpPr/>
          <p:nvPr/>
        </p:nvGrpSpPr>
        <p:grpSpPr>
          <a:xfrm>
            <a:off x="9397099" y="3753194"/>
            <a:ext cx="2794901" cy="809819"/>
            <a:chOff x="9397099" y="2690328"/>
            <a:chExt cx="2794901" cy="809819"/>
          </a:xfrm>
        </p:grpSpPr>
        <p:sp>
          <p:nvSpPr>
            <p:cNvPr id="72" name="Rectangle 71">
              <a:extLst>
                <a:ext uri="{FF2B5EF4-FFF2-40B4-BE49-F238E27FC236}">
                  <a16:creationId xmlns:a16="http://schemas.microsoft.com/office/drawing/2014/main" id="{DC9ACC0E-6139-01BC-06A8-881292C0018F}"/>
                </a:ext>
              </a:extLst>
            </p:cNvPr>
            <p:cNvSpPr/>
            <p:nvPr/>
          </p:nvSpPr>
          <p:spPr>
            <a:xfrm>
              <a:off x="9719312" y="2725090"/>
              <a:ext cx="2472688" cy="715600"/>
            </a:xfrm>
            <a:prstGeom prst="rect">
              <a:avLst/>
            </a:prstGeom>
            <a:gradFill>
              <a:gsLst>
                <a:gs pos="0">
                  <a:srgbClr val="020203"/>
                </a:gs>
                <a:gs pos="100000">
                  <a:srgbClr val="4F504F"/>
                </a:gs>
              </a:gsLst>
              <a:lin ang="0" scaled="0"/>
            </a:gradFill>
            <a:ln w="5715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3" name="Oval 72">
              <a:extLst>
                <a:ext uri="{FF2B5EF4-FFF2-40B4-BE49-F238E27FC236}">
                  <a16:creationId xmlns:a16="http://schemas.microsoft.com/office/drawing/2014/main" id="{9060D9D3-F57F-D362-0071-7BECE46C056C}"/>
                </a:ext>
              </a:extLst>
            </p:cNvPr>
            <p:cNvSpPr/>
            <p:nvPr/>
          </p:nvSpPr>
          <p:spPr>
            <a:xfrm>
              <a:off x="9397099" y="2690328"/>
              <a:ext cx="785125" cy="785125"/>
            </a:xfrm>
            <a:prstGeom prst="ellipse">
              <a:avLst/>
            </a:prstGeom>
            <a:solidFill>
              <a:schemeClr val="tx1"/>
            </a:solidFill>
            <a:ln w="19050">
              <a:solidFill>
                <a:schemeClr val="accent6"/>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4" name="TextBox 73">
              <a:extLst>
                <a:ext uri="{FF2B5EF4-FFF2-40B4-BE49-F238E27FC236}">
                  <a16:creationId xmlns:a16="http://schemas.microsoft.com/office/drawing/2014/main" id="{DB7E86B1-856A-DCB5-6326-D8F99A59E0BA}"/>
                </a:ext>
              </a:extLst>
            </p:cNvPr>
            <p:cNvSpPr txBox="1"/>
            <p:nvPr/>
          </p:nvSpPr>
          <p:spPr>
            <a:xfrm>
              <a:off x="10218478" y="2853816"/>
              <a:ext cx="1381724" cy="646331"/>
            </a:xfrm>
            <a:prstGeom prst="rect">
              <a:avLst/>
            </a:prstGeom>
            <a:noFill/>
          </p:spPr>
          <p:txBody>
            <a:bodyPr wrap="square" rtlCol="0">
              <a:spAutoFit/>
            </a:bodyPr>
            <a:lstStyle/>
            <a:p>
              <a:r>
                <a:rPr lang="en-US" sz="1200">
                  <a:solidFill>
                    <a:schemeClr val="bg2"/>
                  </a:solidFill>
                  <a:cs typeface="Dubai" panose="020B0503030403030204" pitchFamily="34" charset="-78"/>
                </a:rPr>
                <a:t>Intelligence Sharing</a:t>
              </a:r>
            </a:p>
            <a:p>
              <a:endParaRPr lang="en-US" sz="1200">
                <a:solidFill>
                  <a:schemeClr val="bg2"/>
                </a:solidFill>
                <a:cs typeface="Dubai" panose="020B0503030403030204" pitchFamily="34" charset="-78"/>
              </a:endParaRPr>
            </a:p>
          </p:txBody>
        </p:sp>
      </p:grpSp>
      <p:grpSp>
        <p:nvGrpSpPr>
          <p:cNvPr id="75" name="Group 74">
            <a:extLst>
              <a:ext uri="{FF2B5EF4-FFF2-40B4-BE49-F238E27FC236}">
                <a16:creationId xmlns:a16="http://schemas.microsoft.com/office/drawing/2014/main" id="{37C71AF2-3E4A-A9E9-3621-5034C1F71B01}"/>
              </a:ext>
            </a:extLst>
          </p:cNvPr>
          <p:cNvGrpSpPr/>
          <p:nvPr/>
        </p:nvGrpSpPr>
        <p:grpSpPr>
          <a:xfrm>
            <a:off x="9397099" y="4637110"/>
            <a:ext cx="2794901" cy="785125"/>
            <a:chOff x="9397099" y="3648839"/>
            <a:chExt cx="2794901" cy="785125"/>
          </a:xfrm>
        </p:grpSpPr>
        <p:sp>
          <p:nvSpPr>
            <p:cNvPr id="76" name="Rectangle 75">
              <a:extLst>
                <a:ext uri="{FF2B5EF4-FFF2-40B4-BE49-F238E27FC236}">
                  <a16:creationId xmlns:a16="http://schemas.microsoft.com/office/drawing/2014/main" id="{42A25044-E23A-EB37-7D05-3AA6CE698283}"/>
                </a:ext>
              </a:extLst>
            </p:cNvPr>
            <p:cNvSpPr/>
            <p:nvPr/>
          </p:nvSpPr>
          <p:spPr>
            <a:xfrm>
              <a:off x="9719312" y="3683601"/>
              <a:ext cx="2472688" cy="715600"/>
            </a:xfrm>
            <a:prstGeom prst="rect">
              <a:avLst/>
            </a:prstGeom>
            <a:gradFill>
              <a:gsLst>
                <a:gs pos="0">
                  <a:srgbClr val="020203"/>
                </a:gs>
                <a:gs pos="100000">
                  <a:srgbClr val="4F504F"/>
                </a:gs>
              </a:gsLst>
              <a:lin ang="0" scaled="0"/>
            </a:gradFill>
            <a:ln w="57150"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77" name="Oval 76">
              <a:extLst>
                <a:ext uri="{FF2B5EF4-FFF2-40B4-BE49-F238E27FC236}">
                  <a16:creationId xmlns:a16="http://schemas.microsoft.com/office/drawing/2014/main" id="{71CFA322-3938-F65B-41C3-5424EA1BB710}"/>
                </a:ext>
              </a:extLst>
            </p:cNvPr>
            <p:cNvSpPr/>
            <p:nvPr/>
          </p:nvSpPr>
          <p:spPr>
            <a:xfrm>
              <a:off x="9397099" y="3648839"/>
              <a:ext cx="785125" cy="785125"/>
            </a:xfrm>
            <a:prstGeom prst="ellipse">
              <a:avLst/>
            </a:prstGeom>
            <a:solidFill>
              <a:schemeClr val="tx1"/>
            </a:solidFill>
            <a:ln w="19050">
              <a:solidFill>
                <a:schemeClr val="accent6"/>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88" name="TextBox 87">
              <a:extLst>
                <a:ext uri="{FF2B5EF4-FFF2-40B4-BE49-F238E27FC236}">
                  <a16:creationId xmlns:a16="http://schemas.microsoft.com/office/drawing/2014/main" id="{DED57A17-1BFC-FCDE-70B9-2739624FD4F5}"/>
                </a:ext>
              </a:extLst>
            </p:cNvPr>
            <p:cNvSpPr txBox="1"/>
            <p:nvPr/>
          </p:nvSpPr>
          <p:spPr>
            <a:xfrm>
              <a:off x="10218478" y="3810569"/>
              <a:ext cx="1381724" cy="461665"/>
            </a:xfrm>
            <a:prstGeom prst="rect">
              <a:avLst/>
            </a:prstGeom>
            <a:noFill/>
          </p:spPr>
          <p:txBody>
            <a:bodyPr wrap="square" rtlCol="0">
              <a:spAutoFit/>
            </a:bodyPr>
            <a:lstStyle/>
            <a:p>
              <a:pPr algn="l"/>
              <a:r>
                <a:rPr lang="en-US" sz="1200">
                  <a:solidFill>
                    <a:schemeClr val="bg2"/>
                  </a:solidFill>
                  <a:cs typeface="Dubai" panose="020B0503030403030204" pitchFamily="34" charset="-78"/>
                </a:rPr>
                <a:t>Victim </a:t>
              </a:r>
            </a:p>
            <a:p>
              <a:pPr algn="l"/>
              <a:r>
                <a:rPr lang="en-US" sz="1200">
                  <a:solidFill>
                    <a:schemeClr val="bg2"/>
                  </a:solidFill>
                  <a:cs typeface="Dubai" panose="020B0503030403030204" pitchFamily="34" charset="-78"/>
                </a:rPr>
                <a:t>Overlaps</a:t>
              </a:r>
            </a:p>
          </p:txBody>
        </p:sp>
      </p:grpSp>
      <p:pic>
        <p:nvPicPr>
          <p:cNvPr id="153" name="Graphic 152">
            <a:extLst>
              <a:ext uri="{FF2B5EF4-FFF2-40B4-BE49-F238E27FC236}">
                <a16:creationId xmlns:a16="http://schemas.microsoft.com/office/drawing/2014/main" id="{7EF762A1-3257-75D1-231B-F988D0B56F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27799" y="3008604"/>
            <a:ext cx="523724" cy="523724"/>
          </a:xfrm>
          <a:prstGeom prst="rect">
            <a:avLst/>
          </a:prstGeom>
        </p:spPr>
      </p:pic>
      <p:pic>
        <p:nvPicPr>
          <p:cNvPr id="154" name="Graphic 153">
            <a:extLst>
              <a:ext uri="{FF2B5EF4-FFF2-40B4-BE49-F238E27FC236}">
                <a16:creationId xmlns:a16="http://schemas.microsoft.com/office/drawing/2014/main" id="{70FE2DB6-B48E-E597-AEFD-BDDA9F24E0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459687" y="4705848"/>
            <a:ext cx="653631" cy="653631"/>
          </a:xfrm>
          <a:prstGeom prst="rect">
            <a:avLst/>
          </a:prstGeom>
        </p:spPr>
      </p:pic>
      <p:pic>
        <p:nvPicPr>
          <p:cNvPr id="155" name="Graphic 154">
            <a:extLst>
              <a:ext uri="{FF2B5EF4-FFF2-40B4-BE49-F238E27FC236}">
                <a16:creationId xmlns:a16="http://schemas.microsoft.com/office/drawing/2014/main" id="{CEB7E98B-AC30-388E-6E9B-B5F5C8724F1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79901" y="3852955"/>
            <a:ext cx="612648" cy="612648"/>
          </a:xfrm>
          <a:prstGeom prst="rect">
            <a:avLst/>
          </a:prstGeom>
        </p:spPr>
      </p:pic>
      <p:sp>
        <p:nvSpPr>
          <p:cNvPr id="4" name="TextBox 3">
            <a:extLst>
              <a:ext uri="{FF2B5EF4-FFF2-40B4-BE49-F238E27FC236}">
                <a16:creationId xmlns:a16="http://schemas.microsoft.com/office/drawing/2014/main" id="{65A0993D-F2CF-4370-9633-2CE8776F9926}"/>
              </a:ext>
            </a:extLst>
          </p:cNvPr>
          <p:cNvSpPr txBox="1"/>
          <p:nvPr/>
        </p:nvSpPr>
        <p:spPr>
          <a:xfrm>
            <a:off x="1141601" y="674400"/>
            <a:ext cx="9205691" cy="1323439"/>
          </a:xfrm>
          <a:prstGeom prst="rect">
            <a:avLst/>
          </a:prstGeom>
          <a:noFill/>
        </p:spPr>
        <p:txBody>
          <a:bodyPr wrap="square" rtlCol="0">
            <a:spAutoFit/>
          </a:bodyPr>
          <a:lstStyle/>
          <a:p>
            <a:pPr algn="l"/>
            <a:r>
              <a:rPr lang="en-US" sz="4000">
                <a:solidFill>
                  <a:schemeClr val="bg1"/>
                </a:solidFill>
                <a:latin typeface="Lucida Sans"/>
              </a:rPr>
              <a:t>Convergence of hacktivism and state-sponsored threats</a:t>
            </a:r>
          </a:p>
        </p:txBody>
      </p:sp>
    </p:spTree>
    <p:extLst>
      <p:ext uri="{BB962C8B-B14F-4D97-AF65-F5344CB8AC3E}">
        <p14:creationId xmlns:p14="http://schemas.microsoft.com/office/powerpoint/2010/main" val="253025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6F992-D6C8-8616-20C0-BE353211BBA2}"/>
            </a:ext>
          </a:extLst>
        </p:cNvPr>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85A458A4-CFB4-3F1E-F073-B7A595AA25D1}"/>
              </a:ext>
            </a:extLst>
          </p:cNvPr>
          <p:cNvCxnSpPr>
            <a:cxnSpLocks/>
          </p:cNvCxnSpPr>
          <p:nvPr/>
        </p:nvCxnSpPr>
        <p:spPr>
          <a:xfrm>
            <a:off x="2653655" y="3721100"/>
            <a:ext cx="7836545" cy="0"/>
          </a:xfrm>
          <a:prstGeom prst="straightConnector1">
            <a:avLst/>
          </a:prstGeom>
          <a:ln w="12700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71AFD63-9B56-97CD-AE96-6DA57B0831D9}"/>
              </a:ext>
            </a:extLst>
          </p:cNvPr>
          <p:cNvCxnSpPr>
            <a:cxnSpLocks/>
          </p:cNvCxnSpPr>
          <p:nvPr/>
        </p:nvCxnSpPr>
        <p:spPr>
          <a:xfrm>
            <a:off x="6184900" y="1409700"/>
            <a:ext cx="0" cy="5067300"/>
          </a:xfrm>
          <a:prstGeom prst="straightConnector1">
            <a:avLst/>
          </a:prstGeom>
          <a:ln w="127000">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1A5A22F-F335-4843-BFC2-65C3297BE34F}"/>
              </a:ext>
            </a:extLst>
          </p:cNvPr>
          <p:cNvSpPr txBox="1"/>
          <p:nvPr/>
        </p:nvSpPr>
        <p:spPr>
          <a:xfrm>
            <a:off x="3801672" y="6427113"/>
            <a:ext cx="4588656" cy="430887"/>
          </a:xfrm>
          <a:prstGeom prst="rect">
            <a:avLst/>
          </a:prstGeom>
          <a:solidFill>
            <a:schemeClr val="tx1"/>
          </a:solidFill>
        </p:spPr>
        <p:txBody>
          <a:bodyPr wrap="square" rtlCol="0">
            <a:spAutoFit/>
          </a:bodyPr>
          <a:lstStyle/>
          <a:p>
            <a:pPr algn="ctr"/>
            <a:r>
              <a:rPr lang="en-US" sz="2200" dirty="0">
                <a:solidFill>
                  <a:srgbClr val="049995"/>
                </a:solidFill>
                <a:cs typeface="Dubai" panose="020B0503030403030204" pitchFamily="34" charset="-78"/>
              </a:rPr>
              <a:t>Organizational Preparedness</a:t>
            </a:r>
          </a:p>
        </p:txBody>
      </p:sp>
      <p:sp>
        <p:nvSpPr>
          <p:cNvPr id="17" name="TextBox 16">
            <a:extLst>
              <a:ext uri="{FF2B5EF4-FFF2-40B4-BE49-F238E27FC236}">
                <a16:creationId xmlns:a16="http://schemas.microsoft.com/office/drawing/2014/main" id="{724AD421-8998-AD1B-8F23-6358096A5E34}"/>
              </a:ext>
            </a:extLst>
          </p:cNvPr>
          <p:cNvSpPr txBox="1"/>
          <p:nvPr/>
        </p:nvSpPr>
        <p:spPr>
          <a:xfrm>
            <a:off x="726658" y="3395052"/>
            <a:ext cx="2305886" cy="769441"/>
          </a:xfrm>
          <a:prstGeom prst="rect">
            <a:avLst/>
          </a:prstGeom>
          <a:noFill/>
        </p:spPr>
        <p:txBody>
          <a:bodyPr wrap="square" rtlCol="0">
            <a:spAutoFit/>
          </a:bodyPr>
          <a:lstStyle/>
          <a:p>
            <a:pPr algn="l"/>
            <a:r>
              <a:rPr lang="en-US" sz="2200" dirty="0">
                <a:solidFill>
                  <a:srgbClr val="049995"/>
                </a:solidFill>
                <a:cs typeface="Dubai" panose="020B0503030403030204" pitchFamily="34" charset="-78"/>
              </a:rPr>
              <a:t>Leadership </a:t>
            </a:r>
          </a:p>
          <a:p>
            <a:pPr algn="l"/>
            <a:r>
              <a:rPr lang="en-US" sz="2200" dirty="0">
                <a:solidFill>
                  <a:srgbClr val="049995"/>
                </a:solidFill>
                <a:cs typeface="Dubai" panose="020B0503030403030204" pitchFamily="34" charset="-78"/>
              </a:rPr>
              <a:t>Engagement</a:t>
            </a:r>
          </a:p>
        </p:txBody>
      </p:sp>
      <p:sp>
        <p:nvSpPr>
          <p:cNvPr id="2" name="TextBox 1">
            <a:extLst>
              <a:ext uri="{FF2B5EF4-FFF2-40B4-BE49-F238E27FC236}">
                <a16:creationId xmlns:a16="http://schemas.microsoft.com/office/drawing/2014/main" id="{9D3A6384-A8A8-F121-7937-55BCC88AAAC6}"/>
              </a:ext>
            </a:extLst>
          </p:cNvPr>
          <p:cNvSpPr txBox="1"/>
          <p:nvPr/>
        </p:nvSpPr>
        <p:spPr>
          <a:xfrm>
            <a:off x="2286000" y="1663699"/>
            <a:ext cx="3375025" cy="1815882"/>
          </a:xfrm>
          <a:prstGeom prst="rect">
            <a:avLst/>
          </a:prstGeom>
          <a:noFill/>
        </p:spPr>
        <p:txBody>
          <a:bodyPr wrap="square" rtlCol="0">
            <a:spAutoFit/>
          </a:bodyPr>
          <a:lstStyle/>
          <a:p>
            <a:pPr algn="l"/>
            <a:r>
              <a:rPr lang="en-US" sz="2400" b="1" dirty="0">
                <a:solidFill>
                  <a:schemeClr val="bg2"/>
                </a:solidFill>
                <a:cs typeface="Dubai" panose="020B0503030403030204" pitchFamily="34" charset="-78"/>
              </a:rPr>
              <a:t>The Over Confident</a:t>
            </a:r>
          </a:p>
          <a:p>
            <a:pPr algn="l"/>
            <a:r>
              <a:rPr lang="en-US" sz="2200" i="1" dirty="0">
                <a:solidFill>
                  <a:schemeClr val="bg2"/>
                </a:solidFill>
                <a:cs typeface="Dubai" panose="020B0503030403030204" pitchFamily="34" charset="-78"/>
              </a:rPr>
              <a:t>Low engagement but high preparedness. </a:t>
            </a:r>
          </a:p>
          <a:p>
            <a:pPr algn="l"/>
            <a:r>
              <a:rPr lang="en-US" sz="2200" i="1" dirty="0">
                <a:solidFill>
                  <a:schemeClr val="bg2"/>
                </a:solidFill>
                <a:cs typeface="Dubai" panose="020B0503030403030204" pitchFamily="34" charset="-78"/>
              </a:rPr>
              <a:t>“</a:t>
            </a:r>
            <a:r>
              <a:rPr lang="en-US" sz="2200" dirty="0">
                <a:solidFill>
                  <a:schemeClr val="bg2"/>
                </a:solidFill>
                <a:cs typeface="Dubai" panose="020B0503030403030204" pitchFamily="34" charset="-78"/>
              </a:rPr>
              <a:t>Lots of tools, no ownership”</a:t>
            </a:r>
          </a:p>
        </p:txBody>
      </p:sp>
      <p:sp>
        <p:nvSpPr>
          <p:cNvPr id="3" name="TextBox 2">
            <a:extLst>
              <a:ext uri="{FF2B5EF4-FFF2-40B4-BE49-F238E27FC236}">
                <a16:creationId xmlns:a16="http://schemas.microsoft.com/office/drawing/2014/main" id="{73D7854E-042A-ADBD-EAA0-26DEC177F4CE}"/>
              </a:ext>
            </a:extLst>
          </p:cNvPr>
          <p:cNvSpPr txBox="1"/>
          <p:nvPr/>
        </p:nvSpPr>
        <p:spPr>
          <a:xfrm>
            <a:off x="7042142" y="1663699"/>
            <a:ext cx="3971925" cy="1815882"/>
          </a:xfrm>
          <a:prstGeom prst="rect">
            <a:avLst/>
          </a:prstGeom>
          <a:noFill/>
        </p:spPr>
        <p:txBody>
          <a:bodyPr wrap="square" rtlCol="0">
            <a:spAutoFit/>
          </a:bodyPr>
          <a:lstStyle/>
          <a:p>
            <a:pPr algn="l"/>
            <a:r>
              <a:rPr lang="en-US" sz="2400" b="1" dirty="0">
                <a:solidFill>
                  <a:srgbClr val="049995"/>
                </a:solidFill>
                <a:cs typeface="Dubai" panose="020B0503030403030204" pitchFamily="34" charset="-78"/>
              </a:rPr>
              <a:t>The Resilience Leader</a:t>
            </a:r>
          </a:p>
          <a:p>
            <a:pPr algn="l"/>
            <a:r>
              <a:rPr lang="en-US" sz="2200" i="1" dirty="0">
                <a:solidFill>
                  <a:srgbClr val="049995"/>
                </a:solidFill>
                <a:cs typeface="Dubai" panose="020B0503030403030204" pitchFamily="34" charset="-78"/>
              </a:rPr>
              <a:t>High Engagement and High Preparedness. </a:t>
            </a:r>
          </a:p>
          <a:p>
            <a:pPr algn="l"/>
            <a:r>
              <a:rPr lang="en-US" sz="2200" i="1" dirty="0">
                <a:solidFill>
                  <a:srgbClr val="049995"/>
                </a:solidFill>
                <a:cs typeface="Dubai" panose="020B0503030403030204" pitchFamily="34" charset="-78"/>
              </a:rPr>
              <a:t>“</a:t>
            </a:r>
            <a:r>
              <a:rPr lang="en-US" sz="2200" dirty="0">
                <a:solidFill>
                  <a:srgbClr val="049995"/>
                </a:solidFill>
                <a:cs typeface="Dubai" panose="020B0503030403030204" pitchFamily="34" charset="-78"/>
              </a:rPr>
              <a:t>highly coordinated and integrated”</a:t>
            </a:r>
          </a:p>
        </p:txBody>
      </p:sp>
      <p:sp>
        <p:nvSpPr>
          <p:cNvPr id="4" name="TextBox 3">
            <a:extLst>
              <a:ext uri="{FF2B5EF4-FFF2-40B4-BE49-F238E27FC236}">
                <a16:creationId xmlns:a16="http://schemas.microsoft.com/office/drawing/2014/main" id="{43718D62-AB85-357A-4769-343E8ADC5B56}"/>
              </a:ext>
            </a:extLst>
          </p:cNvPr>
          <p:cNvSpPr txBox="1"/>
          <p:nvPr/>
        </p:nvSpPr>
        <p:spPr>
          <a:xfrm>
            <a:off x="2286000" y="4430085"/>
            <a:ext cx="3375025" cy="1477328"/>
          </a:xfrm>
          <a:prstGeom prst="rect">
            <a:avLst/>
          </a:prstGeom>
          <a:noFill/>
        </p:spPr>
        <p:txBody>
          <a:bodyPr wrap="square" rtlCol="0">
            <a:spAutoFit/>
          </a:bodyPr>
          <a:lstStyle/>
          <a:p>
            <a:pPr algn="l"/>
            <a:r>
              <a:rPr lang="en-US" sz="2400" b="1" dirty="0">
                <a:solidFill>
                  <a:schemeClr val="bg2"/>
                </a:solidFill>
                <a:cs typeface="Dubai" panose="020B0503030403030204" pitchFamily="34" charset="-78"/>
              </a:rPr>
              <a:t>The Complacent</a:t>
            </a:r>
          </a:p>
          <a:p>
            <a:pPr algn="l"/>
            <a:r>
              <a:rPr lang="en-US" sz="2200" i="1" dirty="0">
                <a:solidFill>
                  <a:schemeClr val="bg2"/>
                </a:solidFill>
                <a:cs typeface="Dubai" panose="020B0503030403030204" pitchFamily="34" charset="-78"/>
              </a:rPr>
              <a:t>Low engagement and low preparedness. </a:t>
            </a:r>
          </a:p>
          <a:p>
            <a:pPr algn="l"/>
            <a:r>
              <a:rPr lang="en-US" sz="2200" i="1" dirty="0">
                <a:solidFill>
                  <a:schemeClr val="bg2"/>
                </a:solidFill>
                <a:cs typeface="Dubai" panose="020B0503030403030204" pitchFamily="34" charset="-78"/>
              </a:rPr>
              <a:t>“</a:t>
            </a:r>
            <a:r>
              <a:rPr lang="en-US" sz="2200" dirty="0">
                <a:solidFill>
                  <a:schemeClr val="bg2"/>
                </a:solidFill>
                <a:cs typeface="Dubai" panose="020B0503030403030204" pitchFamily="34" charset="-78"/>
              </a:rPr>
              <a:t>IT has it handled”</a:t>
            </a:r>
          </a:p>
        </p:txBody>
      </p:sp>
      <p:sp>
        <p:nvSpPr>
          <p:cNvPr id="5" name="TextBox 4">
            <a:extLst>
              <a:ext uri="{FF2B5EF4-FFF2-40B4-BE49-F238E27FC236}">
                <a16:creationId xmlns:a16="http://schemas.microsoft.com/office/drawing/2014/main" id="{354E235C-BE62-D2CF-DC3C-3B9E710245A8}"/>
              </a:ext>
            </a:extLst>
          </p:cNvPr>
          <p:cNvSpPr txBox="1"/>
          <p:nvPr/>
        </p:nvSpPr>
        <p:spPr>
          <a:xfrm>
            <a:off x="7042142" y="4430085"/>
            <a:ext cx="3375025" cy="1477328"/>
          </a:xfrm>
          <a:prstGeom prst="rect">
            <a:avLst/>
          </a:prstGeom>
          <a:noFill/>
        </p:spPr>
        <p:txBody>
          <a:bodyPr wrap="square" rtlCol="0">
            <a:spAutoFit/>
          </a:bodyPr>
          <a:lstStyle/>
          <a:p>
            <a:pPr algn="l"/>
            <a:r>
              <a:rPr lang="en-US" sz="2400" b="1" dirty="0">
                <a:solidFill>
                  <a:schemeClr val="bg2"/>
                </a:solidFill>
                <a:cs typeface="Dubai" panose="020B0503030403030204" pitchFamily="34" charset="-78"/>
              </a:rPr>
              <a:t>The Alarmist</a:t>
            </a:r>
          </a:p>
          <a:p>
            <a:pPr algn="l"/>
            <a:r>
              <a:rPr lang="en-US" sz="2200" i="1" dirty="0">
                <a:solidFill>
                  <a:schemeClr val="bg2"/>
                </a:solidFill>
                <a:cs typeface="Dubai" panose="020B0503030403030204" pitchFamily="34" charset="-78"/>
              </a:rPr>
              <a:t>High engagement but low preparedness. </a:t>
            </a:r>
          </a:p>
          <a:p>
            <a:pPr algn="l"/>
            <a:r>
              <a:rPr lang="en-US" sz="2200" i="1" dirty="0">
                <a:solidFill>
                  <a:schemeClr val="bg2"/>
                </a:solidFill>
                <a:cs typeface="Dubai" panose="020B0503030403030204" pitchFamily="34" charset="-78"/>
              </a:rPr>
              <a:t>“</a:t>
            </a:r>
            <a:r>
              <a:rPr lang="en-US" sz="2200" dirty="0">
                <a:solidFill>
                  <a:schemeClr val="bg2"/>
                </a:solidFill>
                <a:cs typeface="Dubai" panose="020B0503030403030204" pitchFamily="34" charset="-78"/>
              </a:rPr>
              <a:t>paper tiger”</a:t>
            </a:r>
          </a:p>
        </p:txBody>
      </p:sp>
      <p:sp>
        <p:nvSpPr>
          <p:cNvPr id="12" name="Title 1">
            <a:extLst>
              <a:ext uri="{FF2B5EF4-FFF2-40B4-BE49-F238E27FC236}">
                <a16:creationId xmlns:a16="http://schemas.microsoft.com/office/drawing/2014/main" id="{B91F481C-EBF4-E1F8-D8D3-3DB68377F8D2}"/>
              </a:ext>
            </a:extLst>
          </p:cNvPr>
          <p:cNvSpPr>
            <a:spLocks noGrp="1"/>
          </p:cNvSpPr>
          <p:nvPr>
            <p:ph type="title"/>
          </p:nvPr>
        </p:nvSpPr>
        <p:spPr/>
        <p:txBody>
          <a:bodyPr/>
          <a:lstStyle/>
          <a:p>
            <a:r>
              <a:rPr lang="en-US" dirty="0"/>
              <a:t>The Resilient Leader</a:t>
            </a:r>
          </a:p>
        </p:txBody>
      </p:sp>
    </p:spTree>
    <p:extLst>
      <p:ext uri="{BB962C8B-B14F-4D97-AF65-F5344CB8AC3E}">
        <p14:creationId xmlns:p14="http://schemas.microsoft.com/office/powerpoint/2010/main" val="2176482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1357D-7987-F8A4-4B71-86655B71EF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068D4A-DF26-0FFC-27DA-3AB8688CFA82}"/>
              </a:ext>
            </a:extLst>
          </p:cNvPr>
          <p:cNvSpPr txBox="1">
            <a:spLocks/>
          </p:cNvSpPr>
          <p:nvPr/>
        </p:nvSpPr>
        <p:spPr>
          <a:xfrm>
            <a:off x="380999" y="17761"/>
            <a:ext cx="3155220" cy="683264"/>
          </a:xfrm>
          <a:prstGeom prst="rect">
            <a:avLst/>
          </a:prstGeom>
          <a:solidFill>
            <a:schemeClr val="accent1">
              <a:alpha val="70000"/>
            </a:schemeClr>
          </a:solidFill>
        </p:spPr>
        <p:txBody>
          <a:bodyPr vert="horz" wrap="square" lIns="274320" tIns="91440" rIns="182880" bIns="91440" rtlCol="0" anchor="ctr" anchorCtr="0">
            <a:spAutoFit/>
          </a:bodyPr>
          <a:lstStyle>
            <a:lvl1pPr algn="l" defTabSz="914400" rtl="0" eaLnBrk="1" latinLnBrk="0" hangingPunct="1">
              <a:lnSpc>
                <a:spcPct val="90000"/>
              </a:lnSpc>
              <a:spcBef>
                <a:spcPts val="1000"/>
              </a:spcBef>
              <a:spcAft>
                <a:spcPts val="500"/>
              </a:spcAft>
              <a:buNone/>
              <a:defRPr sz="3600" b="0" kern="1200" cap="none" spc="0" baseline="0">
                <a:solidFill>
                  <a:schemeClr val="tx1"/>
                </a:solidFill>
                <a:latin typeface="Lucida Sans" panose="020B0602030504020204" pitchFamily="34" charset="0"/>
                <a:ea typeface="+mj-ea"/>
                <a:cs typeface="Dubai Medium" panose="020B0603030403030204" pitchFamily="34" charset="-78"/>
              </a:defRPr>
            </a:lvl1pPr>
          </a:lstStyle>
          <a:p>
            <a:r>
              <a:rPr lang="en-US" b="1">
                <a:solidFill>
                  <a:schemeClr val="bg2"/>
                </a:solidFill>
                <a:latin typeface="+mn-lt"/>
                <a:ea typeface="Roboto Black" panose="02000000000000000000" pitchFamily="2" charset="0"/>
              </a:rPr>
              <a:t>2024</a:t>
            </a:r>
          </a:p>
        </p:txBody>
      </p:sp>
      <p:sp>
        <p:nvSpPr>
          <p:cNvPr id="5" name="object 2">
            <a:extLst>
              <a:ext uri="{FF2B5EF4-FFF2-40B4-BE49-F238E27FC236}">
                <a16:creationId xmlns:a16="http://schemas.microsoft.com/office/drawing/2014/main" id="{A6640809-41EE-4746-E505-25421D9185B6}"/>
              </a:ext>
            </a:extLst>
          </p:cNvPr>
          <p:cNvSpPr txBox="1"/>
          <p:nvPr/>
        </p:nvSpPr>
        <p:spPr>
          <a:xfrm>
            <a:off x="8965054" y="3234649"/>
            <a:ext cx="2136384" cy="28982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9D6407"/>
                </a:solidFill>
                <a:effectLst/>
                <a:uLnTx/>
                <a:uFillTx/>
                <a:latin typeface="Lucida Sans"/>
                <a:ea typeface="+mn-ea"/>
                <a:cs typeface="+mn-cs"/>
              </a:rPr>
              <a:t>30</a:t>
            </a:r>
            <a:r>
              <a:rPr lang="en-US" sz="1000" b="1">
                <a:solidFill>
                  <a:srgbClr val="15BCB7"/>
                </a:solidFill>
                <a:latin typeface="Lucida Sans"/>
              </a:rPr>
              <a:t> </a:t>
            </a:r>
            <a:r>
              <a:rPr kumimoji="0" lang="en-US" sz="1200" b="0" i="0" u="none" strike="noStrike" kern="1200" cap="none" spc="0" normalizeH="0" baseline="0" noProof="0">
                <a:ln>
                  <a:noFill/>
                </a:ln>
                <a:solidFill>
                  <a:srgbClr val="FFFFFF"/>
                </a:solidFill>
                <a:effectLst/>
                <a:uLnTx/>
                <a:uFillTx/>
                <a:latin typeface="Lucida Sans"/>
                <a:ea typeface="+mn-ea"/>
                <a:cs typeface="Verdana"/>
              </a:rPr>
              <a:t>Electric</a:t>
            </a:r>
            <a:endParaRPr kumimoji="0" sz="1000" b="0" i="0" u="none" strike="noStrike" kern="1200" cap="none" spc="0" normalizeH="0" baseline="0" noProof="0">
              <a:ln>
                <a:noFill/>
              </a:ln>
              <a:solidFill>
                <a:srgbClr val="FFFFFF"/>
              </a:solidFill>
              <a:effectLst/>
              <a:uLnTx/>
              <a:uFillTx/>
              <a:latin typeface="Lucida Sans"/>
              <a:ea typeface="+mn-ea"/>
              <a:cs typeface="Verdana"/>
            </a:endParaRPr>
          </a:p>
        </p:txBody>
      </p:sp>
      <p:sp>
        <p:nvSpPr>
          <p:cNvPr id="6" name="object 2">
            <a:extLst>
              <a:ext uri="{FF2B5EF4-FFF2-40B4-BE49-F238E27FC236}">
                <a16:creationId xmlns:a16="http://schemas.microsoft.com/office/drawing/2014/main" id="{7FD0A9CB-976C-0C5D-B1F7-6D1CD16B5A09}"/>
              </a:ext>
            </a:extLst>
          </p:cNvPr>
          <p:cNvSpPr txBox="1"/>
          <p:nvPr/>
        </p:nvSpPr>
        <p:spPr>
          <a:xfrm>
            <a:off x="8940346" y="1373793"/>
            <a:ext cx="2664747" cy="289823"/>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2CCCD3">
                    <a:lumMod val="40000"/>
                    <a:lumOff val="60000"/>
                  </a:srgbClr>
                </a:solidFill>
                <a:effectLst/>
                <a:uLnTx/>
                <a:uFillTx/>
                <a:latin typeface="Lucida Sans"/>
                <a:ea typeface="+mn-ea"/>
                <a:cs typeface="+mn-cs"/>
              </a:rPr>
              <a:t>177</a:t>
            </a:r>
            <a:r>
              <a:rPr kumimoji="0" lang="en-US" sz="1400" b="1" i="0" u="none" strike="noStrike" kern="1200" cap="none" spc="0" normalizeH="0" baseline="0" noProof="0">
                <a:ln>
                  <a:noFill/>
                </a:ln>
                <a:solidFill>
                  <a:srgbClr val="2CCCD3">
                    <a:lumMod val="40000"/>
                    <a:lumOff val="60000"/>
                  </a:srgbClr>
                </a:solidFill>
                <a:effectLst/>
                <a:uLnTx/>
                <a:uFillTx/>
                <a:latin typeface="Lucida Sans"/>
                <a:ea typeface="+mn-ea"/>
                <a:cs typeface="+mn-cs"/>
              </a:rPr>
              <a:t> </a:t>
            </a:r>
            <a:r>
              <a:rPr kumimoji="0" lang="en-US" sz="1200" b="0" i="0" u="none" strike="noStrike" kern="1200" cap="none" spc="0" normalizeH="0" baseline="0" noProof="0">
                <a:ln>
                  <a:noFill/>
                </a:ln>
                <a:solidFill>
                  <a:srgbClr val="FFFFFF"/>
                </a:solidFill>
                <a:effectLst/>
                <a:uLnTx/>
                <a:uFillTx/>
                <a:latin typeface="Lucida Sans"/>
                <a:ea typeface="+mn-ea"/>
                <a:cs typeface="Verdana"/>
              </a:rPr>
              <a:t>Industrial Control Systems</a:t>
            </a:r>
            <a:endParaRPr kumimoji="0" lang="en-US" sz="1000" b="0" i="0" u="none" strike="noStrike" kern="1200" cap="none" spc="0" normalizeH="0" baseline="0" noProof="0">
              <a:ln>
                <a:noFill/>
              </a:ln>
              <a:solidFill>
                <a:srgbClr val="FFFFFF"/>
              </a:solidFill>
              <a:effectLst/>
              <a:uLnTx/>
              <a:uFillTx/>
              <a:latin typeface="Lucida Sans"/>
              <a:ea typeface="+mn-ea"/>
              <a:cs typeface="Verdana"/>
            </a:endParaRPr>
          </a:p>
        </p:txBody>
      </p:sp>
      <p:sp>
        <p:nvSpPr>
          <p:cNvPr id="7" name="object 2">
            <a:extLst>
              <a:ext uri="{FF2B5EF4-FFF2-40B4-BE49-F238E27FC236}">
                <a16:creationId xmlns:a16="http://schemas.microsoft.com/office/drawing/2014/main" id="{BACE159C-D14C-8CCF-AC24-5A9F25D4BA03}"/>
              </a:ext>
            </a:extLst>
          </p:cNvPr>
          <p:cNvSpPr txBox="1"/>
          <p:nvPr/>
        </p:nvSpPr>
        <p:spPr>
          <a:xfrm>
            <a:off x="8944891" y="908579"/>
            <a:ext cx="2136384" cy="289823"/>
          </a:xfrm>
          <a:prstGeom prst="rect">
            <a:avLst/>
          </a:prstGeom>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2CBCB6"/>
                </a:solidFill>
                <a:effectLst/>
                <a:uLnTx/>
                <a:uFillTx/>
                <a:latin typeface="Lucida Sans"/>
                <a:ea typeface="+mn-ea"/>
                <a:cs typeface="Verdana"/>
              </a:rPr>
              <a:t>1171</a:t>
            </a:r>
            <a:r>
              <a:rPr kumimoji="0" sz="1200" b="0" i="0" u="none" strike="noStrike" kern="1200" cap="none" spc="0" normalizeH="0" baseline="0" noProof="0">
                <a:ln>
                  <a:noFill/>
                </a:ln>
                <a:solidFill>
                  <a:srgbClr val="FFFFFF"/>
                </a:solidFill>
                <a:effectLst/>
                <a:uLnTx/>
                <a:uFillTx/>
                <a:latin typeface="Lucida Sans"/>
                <a:ea typeface="+mn-ea"/>
                <a:cs typeface="Verdana"/>
              </a:rPr>
              <a:t>Manuf</a:t>
            </a:r>
            <a:r>
              <a:rPr kumimoji="0" lang="en-US" sz="1200" b="0" i="0" u="none" strike="noStrike" kern="1200" cap="none" spc="0" normalizeH="0" baseline="0" noProof="0">
                <a:ln>
                  <a:noFill/>
                </a:ln>
                <a:solidFill>
                  <a:srgbClr val="FFFFFF"/>
                </a:solidFill>
                <a:effectLst/>
                <a:uLnTx/>
                <a:uFillTx/>
                <a:latin typeface="Lucida Sans"/>
                <a:ea typeface="+mn-ea"/>
                <a:cs typeface="Verdana"/>
              </a:rPr>
              <a:t>a</a:t>
            </a:r>
            <a:r>
              <a:rPr kumimoji="0" sz="1200" b="0" i="0" u="none" strike="noStrike" kern="1200" cap="none" spc="0" normalizeH="0" baseline="0" noProof="0">
                <a:ln>
                  <a:noFill/>
                </a:ln>
                <a:solidFill>
                  <a:srgbClr val="FFFFFF"/>
                </a:solidFill>
                <a:effectLst/>
                <a:uLnTx/>
                <a:uFillTx/>
                <a:latin typeface="Lucida Sans"/>
                <a:ea typeface="+mn-ea"/>
                <a:cs typeface="Verdana"/>
              </a:rPr>
              <a:t>cturing</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bject 2">
            <a:extLst>
              <a:ext uri="{FF2B5EF4-FFF2-40B4-BE49-F238E27FC236}">
                <a16:creationId xmlns:a16="http://schemas.microsoft.com/office/drawing/2014/main" id="{961CD4E5-A124-4950-D0C8-595647403E2B}"/>
              </a:ext>
            </a:extLst>
          </p:cNvPr>
          <p:cNvSpPr txBox="1"/>
          <p:nvPr/>
        </p:nvSpPr>
        <p:spPr>
          <a:xfrm>
            <a:off x="8940346" y="2304221"/>
            <a:ext cx="2136384" cy="28982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F5A621"/>
                </a:solidFill>
                <a:effectLst/>
                <a:uLnTx/>
                <a:uFillTx/>
                <a:latin typeface="Lucida Sans"/>
                <a:ea typeface="+mn-ea"/>
                <a:cs typeface="+mn-cs"/>
              </a:rPr>
              <a:t>44</a:t>
            </a:r>
            <a:r>
              <a:rPr kumimoji="0" lang="en-US" sz="1400" b="1" i="0" u="none" strike="noStrike" kern="1200" cap="none" spc="0" normalizeH="0" baseline="0" noProof="0">
                <a:ln>
                  <a:noFill/>
                </a:ln>
                <a:solidFill>
                  <a:srgbClr val="F5A621"/>
                </a:solidFill>
                <a:effectLst/>
                <a:uLnTx/>
                <a:uFillTx/>
                <a:latin typeface="Lucida Sans"/>
                <a:ea typeface="+mn-ea"/>
                <a:cs typeface="+mn-cs"/>
              </a:rPr>
              <a:t> </a:t>
            </a:r>
            <a:r>
              <a:rPr kumimoji="0" lang="en-US" sz="1200" b="0" i="0" u="none" strike="noStrike" kern="1200" cap="none" spc="0" normalizeH="0" baseline="0" noProof="0">
                <a:ln>
                  <a:noFill/>
                </a:ln>
                <a:solidFill>
                  <a:srgbClr val="FFFFFF"/>
                </a:solidFill>
                <a:effectLst/>
                <a:uLnTx/>
                <a:uFillTx/>
                <a:latin typeface="Lucida Sans"/>
                <a:ea typeface="+mn-ea"/>
                <a:cs typeface="Verdana"/>
              </a:rPr>
              <a:t>Oil &amp; Gas</a:t>
            </a:r>
            <a:endParaRPr kumimoji="0" sz="1000" b="0" i="0" u="none" strike="noStrike" kern="1200" cap="none" spc="0" normalizeH="0" baseline="0" noProof="0">
              <a:ln>
                <a:noFill/>
              </a:ln>
              <a:solidFill>
                <a:srgbClr val="FFFFFF"/>
              </a:solidFill>
              <a:effectLst/>
              <a:uLnTx/>
              <a:uFillTx/>
              <a:latin typeface="Lucida Sans"/>
              <a:ea typeface="+mn-ea"/>
              <a:cs typeface="Verdana"/>
            </a:endParaRPr>
          </a:p>
        </p:txBody>
      </p:sp>
      <p:sp>
        <p:nvSpPr>
          <p:cNvPr id="9" name="object 2">
            <a:extLst>
              <a:ext uri="{FF2B5EF4-FFF2-40B4-BE49-F238E27FC236}">
                <a16:creationId xmlns:a16="http://schemas.microsoft.com/office/drawing/2014/main" id="{0DE4E212-851A-A655-9909-F6AACEB9CE13}"/>
              </a:ext>
            </a:extLst>
          </p:cNvPr>
          <p:cNvSpPr txBox="1"/>
          <p:nvPr/>
        </p:nvSpPr>
        <p:spPr>
          <a:xfrm>
            <a:off x="8958613" y="1839007"/>
            <a:ext cx="2136384" cy="28982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A63946"/>
                </a:solidFill>
                <a:effectLst/>
                <a:uLnTx/>
                <a:uFillTx/>
                <a:latin typeface="Lucida Sans"/>
                <a:ea typeface="+mn-ea"/>
                <a:cs typeface="+mn-cs"/>
              </a:rPr>
              <a:t>176</a:t>
            </a:r>
            <a:r>
              <a:rPr lang="en-US" sz="1000" b="1">
                <a:solidFill>
                  <a:srgbClr val="15BCB7"/>
                </a:solidFill>
                <a:latin typeface="Lucida Sans"/>
              </a:rPr>
              <a:t> </a:t>
            </a:r>
            <a:r>
              <a:rPr kumimoji="0" lang="en-US" sz="1200" b="0" i="0" u="none" strike="noStrike" kern="1200" cap="none" spc="0" normalizeH="0" baseline="0" noProof="0">
                <a:ln>
                  <a:noFill/>
                </a:ln>
                <a:solidFill>
                  <a:srgbClr val="FFFFFF"/>
                </a:solidFill>
                <a:effectLst/>
                <a:uLnTx/>
                <a:uFillTx/>
                <a:latin typeface="Lucida Sans"/>
                <a:ea typeface="+mn-ea"/>
                <a:cs typeface="Verdana"/>
              </a:rPr>
              <a:t>Transportation</a:t>
            </a:r>
            <a:endParaRPr kumimoji="0" lang="en-US" sz="1000" b="0" i="0" u="none" strike="noStrike" kern="1200" cap="none" spc="0" normalizeH="0" baseline="0" noProof="0">
              <a:ln>
                <a:noFill/>
              </a:ln>
              <a:solidFill>
                <a:srgbClr val="FFFFFF"/>
              </a:solidFill>
              <a:effectLst/>
              <a:uLnTx/>
              <a:uFillTx/>
              <a:latin typeface="Lucida Sans"/>
              <a:ea typeface="+mn-ea"/>
              <a:cs typeface="Verdana"/>
            </a:endParaRPr>
          </a:p>
        </p:txBody>
      </p:sp>
      <p:sp>
        <p:nvSpPr>
          <p:cNvPr id="10" name="object 2">
            <a:extLst>
              <a:ext uri="{FF2B5EF4-FFF2-40B4-BE49-F238E27FC236}">
                <a16:creationId xmlns:a16="http://schemas.microsoft.com/office/drawing/2014/main" id="{72714351-ED77-D8A6-8796-AAEEC4A0B97C}"/>
              </a:ext>
            </a:extLst>
          </p:cNvPr>
          <p:cNvSpPr txBox="1"/>
          <p:nvPr/>
        </p:nvSpPr>
        <p:spPr>
          <a:xfrm>
            <a:off x="8980582" y="5560724"/>
            <a:ext cx="2088578" cy="28982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E3E5E5">
                    <a:lumMod val="90000"/>
                  </a:srgbClr>
                </a:solidFill>
                <a:effectLst/>
                <a:uLnTx/>
                <a:uFillTx/>
                <a:latin typeface="Lucida Sans"/>
                <a:ea typeface="+mn-ea"/>
                <a:cs typeface="+mn-cs"/>
              </a:rPr>
              <a:t>4</a:t>
            </a:r>
            <a:r>
              <a:rPr lang="en-US" sz="1400" b="1">
                <a:solidFill>
                  <a:srgbClr val="15BCB7"/>
                </a:solidFill>
                <a:latin typeface="Lucida Sans"/>
              </a:rPr>
              <a:t> </a:t>
            </a:r>
            <a:r>
              <a:rPr kumimoji="0" lang="en-US" sz="1200" b="0" i="0" u="none" strike="noStrike" kern="1200" cap="none" spc="0" normalizeH="0" baseline="0" noProof="0">
                <a:ln>
                  <a:noFill/>
                </a:ln>
                <a:solidFill>
                  <a:srgbClr val="FFFFFF"/>
                </a:solidFill>
                <a:effectLst/>
                <a:uLnTx/>
                <a:uFillTx/>
                <a:latin typeface="Lucida Sans"/>
                <a:ea typeface="+mn-ea"/>
                <a:cs typeface="+mn-cs"/>
              </a:rPr>
              <a:t>Data Centers</a:t>
            </a:r>
            <a:endParaRPr kumimoji="0" sz="1000" b="0" i="0" u="none" strike="noStrike" kern="1200" cap="none" spc="0" normalizeH="0" baseline="0" noProof="0">
              <a:ln>
                <a:noFill/>
              </a:ln>
              <a:solidFill>
                <a:srgbClr val="FFFFFF"/>
              </a:solidFill>
              <a:effectLst/>
              <a:uLnTx/>
              <a:uFillTx/>
              <a:latin typeface="Lucida Sans"/>
              <a:ea typeface="+mn-ea"/>
              <a:cs typeface="Verdana"/>
            </a:endParaRPr>
          </a:p>
        </p:txBody>
      </p:sp>
      <p:sp>
        <p:nvSpPr>
          <p:cNvPr id="11" name="object 2">
            <a:extLst>
              <a:ext uri="{FF2B5EF4-FFF2-40B4-BE49-F238E27FC236}">
                <a16:creationId xmlns:a16="http://schemas.microsoft.com/office/drawing/2014/main" id="{FDECA2FB-6BF3-26B7-EE04-4B0DC5AF7AF7}"/>
              </a:ext>
            </a:extLst>
          </p:cNvPr>
          <p:cNvSpPr txBox="1"/>
          <p:nvPr/>
        </p:nvSpPr>
        <p:spPr>
          <a:xfrm>
            <a:off x="8980582" y="5095505"/>
            <a:ext cx="2432776" cy="28982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E3E5E5">
                    <a:lumMod val="50000"/>
                  </a:srgbClr>
                </a:solidFill>
                <a:effectLst/>
                <a:uLnTx/>
                <a:uFillTx/>
                <a:latin typeface="Lucida Sans"/>
                <a:ea typeface="+mn-ea"/>
                <a:cs typeface="+mn-cs"/>
              </a:rPr>
              <a:t>7</a:t>
            </a:r>
            <a:r>
              <a:rPr lang="en-US" sz="1400" b="1">
                <a:solidFill>
                  <a:srgbClr val="15BCB7"/>
                </a:solidFill>
                <a:latin typeface="Lucida Sans"/>
              </a:rPr>
              <a:t> </a:t>
            </a:r>
            <a:r>
              <a:rPr kumimoji="0" lang="en-US" sz="1200" b="0" i="0" u="none" strike="noStrike" kern="1200" cap="none" spc="0" normalizeH="0" baseline="0" noProof="0">
                <a:ln>
                  <a:noFill/>
                </a:ln>
                <a:solidFill>
                  <a:srgbClr val="FFFFFF"/>
                </a:solidFill>
                <a:effectLst/>
                <a:uLnTx/>
                <a:uFillTx/>
                <a:latin typeface="Lucida Sans"/>
                <a:ea typeface="+mn-ea"/>
                <a:cs typeface="Verdana"/>
              </a:rPr>
              <a:t>Renewables</a:t>
            </a:r>
            <a:endParaRPr kumimoji="0" lang="en-US" sz="1000" b="0" i="0" u="none" strike="noStrike" kern="1200" cap="none" spc="0" normalizeH="0" baseline="0" noProof="0">
              <a:ln>
                <a:noFill/>
              </a:ln>
              <a:solidFill>
                <a:srgbClr val="FFFFFF"/>
              </a:solidFill>
              <a:effectLst/>
              <a:uLnTx/>
              <a:uFillTx/>
              <a:latin typeface="Lucida Sans"/>
              <a:ea typeface="+mn-ea"/>
              <a:cs typeface="Verdana"/>
            </a:endParaRPr>
          </a:p>
        </p:txBody>
      </p:sp>
      <p:sp>
        <p:nvSpPr>
          <p:cNvPr id="12" name="object 2">
            <a:extLst>
              <a:ext uri="{FF2B5EF4-FFF2-40B4-BE49-F238E27FC236}">
                <a16:creationId xmlns:a16="http://schemas.microsoft.com/office/drawing/2014/main" id="{5C98FF43-4487-8055-A379-AEA04529A6EF}"/>
              </a:ext>
            </a:extLst>
          </p:cNvPr>
          <p:cNvSpPr txBox="1"/>
          <p:nvPr/>
        </p:nvSpPr>
        <p:spPr>
          <a:xfrm>
            <a:off x="8980582" y="4165077"/>
            <a:ext cx="2605298" cy="28982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7AB042"/>
                </a:solidFill>
                <a:effectLst/>
                <a:uLnTx/>
                <a:uFillTx/>
                <a:latin typeface="Lucida Sans"/>
                <a:ea typeface="+mn-ea"/>
                <a:cs typeface="+mn-cs"/>
              </a:rPr>
              <a:t>12</a:t>
            </a:r>
            <a:r>
              <a:rPr lang="en-US" sz="1400" b="1">
                <a:solidFill>
                  <a:srgbClr val="15BCB7"/>
                </a:solidFill>
                <a:latin typeface="Lucida Sans"/>
              </a:rPr>
              <a:t> </a:t>
            </a:r>
            <a:r>
              <a:rPr kumimoji="0" lang="en-US" sz="1200" b="0" i="0" u="none" strike="noStrike" kern="1200" cap="none" spc="0" normalizeH="0" baseline="0" noProof="0">
                <a:ln>
                  <a:noFill/>
                </a:ln>
                <a:solidFill>
                  <a:srgbClr val="FFFFFF"/>
                </a:solidFill>
                <a:effectLst/>
                <a:uLnTx/>
                <a:uFillTx/>
                <a:latin typeface="Lucida Sans"/>
                <a:ea typeface="+mn-ea"/>
                <a:cs typeface="Verdana"/>
              </a:rPr>
              <a:t>Water</a:t>
            </a:r>
            <a:endParaRPr kumimoji="0" lang="en-US" sz="1000" b="0" i="0" u="none" strike="noStrike" kern="1200" cap="none" spc="0" normalizeH="0" baseline="0" noProof="0">
              <a:ln>
                <a:noFill/>
              </a:ln>
              <a:solidFill>
                <a:srgbClr val="FFFFFF"/>
              </a:solidFill>
              <a:effectLst/>
              <a:uLnTx/>
              <a:uFillTx/>
              <a:latin typeface="Lucida Sans"/>
              <a:ea typeface="+mn-ea"/>
              <a:cs typeface="Verdana"/>
            </a:endParaRPr>
          </a:p>
        </p:txBody>
      </p:sp>
      <p:sp>
        <p:nvSpPr>
          <p:cNvPr id="14" name="object 2">
            <a:extLst>
              <a:ext uri="{FF2B5EF4-FFF2-40B4-BE49-F238E27FC236}">
                <a16:creationId xmlns:a16="http://schemas.microsoft.com/office/drawing/2014/main" id="{CDF21F16-221E-44D2-4DF9-E2C680FD8FA1}"/>
              </a:ext>
            </a:extLst>
          </p:cNvPr>
          <p:cNvSpPr txBox="1"/>
          <p:nvPr/>
        </p:nvSpPr>
        <p:spPr>
          <a:xfrm>
            <a:off x="8980582" y="4630291"/>
            <a:ext cx="2432776" cy="28982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049995"/>
                </a:solidFill>
                <a:effectLst/>
                <a:uLnTx/>
                <a:uFillTx/>
                <a:latin typeface="Lucida Sans"/>
                <a:ea typeface="+mn-ea"/>
                <a:cs typeface="+mn-cs"/>
              </a:rPr>
              <a:t>11</a:t>
            </a:r>
            <a:r>
              <a:rPr kumimoji="0" lang="en-US" sz="1200" b="0" i="0" u="none" strike="noStrike" kern="1200" cap="none" spc="0" normalizeH="0" baseline="0" noProof="0">
                <a:ln>
                  <a:noFill/>
                </a:ln>
                <a:solidFill>
                  <a:srgbClr val="FFFFFF"/>
                </a:solidFill>
                <a:effectLst/>
                <a:uLnTx/>
                <a:uFillTx/>
                <a:latin typeface="Lucida Sans"/>
                <a:ea typeface="+mn-ea"/>
                <a:cs typeface="Verdana"/>
              </a:rPr>
              <a:t>Mining</a:t>
            </a:r>
            <a:endParaRPr kumimoji="0" lang="en-US" sz="1000" b="0" i="0" u="none" strike="noStrike" kern="1200" cap="none" spc="0" normalizeH="0" baseline="0" noProof="0">
              <a:ln>
                <a:noFill/>
              </a:ln>
              <a:solidFill>
                <a:srgbClr val="FFFFFF"/>
              </a:solidFill>
              <a:effectLst/>
              <a:uLnTx/>
              <a:uFillTx/>
              <a:latin typeface="Lucida Sans"/>
              <a:ea typeface="+mn-ea"/>
              <a:cs typeface="Verdana"/>
            </a:endParaRPr>
          </a:p>
        </p:txBody>
      </p:sp>
      <p:pic>
        <p:nvPicPr>
          <p:cNvPr id="15" name="object 52">
            <a:extLst>
              <a:ext uri="{FF2B5EF4-FFF2-40B4-BE49-F238E27FC236}">
                <a16:creationId xmlns:a16="http://schemas.microsoft.com/office/drawing/2014/main" id="{88E0DEBA-E304-5395-6737-334AF20B2A54}"/>
              </a:ext>
            </a:extLst>
          </p:cNvPr>
          <p:cNvPicPr/>
          <p:nvPr/>
        </p:nvPicPr>
        <p:blipFill>
          <a:blip r:embed="rId3" cstate="print"/>
          <a:stretch>
            <a:fillRect/>
          </a:stretch>
        </p:blipFill>
        <p:spPr>
          <a:xfrm>
            <a:off x="8489108" y="2382120"/>
            <a:ext cx="327442" cy="284344"/>
          </a:xfrm>
          <a:prstGeom prst="rect">
            <a:avLst/>
          </a:prstGeom>
        </p:spPr>
      </p:pic>
      <p:pic>
        <p:nvPicPr>
          <p:cNvPr id="16" name="object 48">
            <a:extLst>
              <a:ext uri="{FF2B5EF4-FFF2-40B4-BE49-F238E27FC236}">
                <a16:creationId xmlns:a16="http://schemas.microsoft.com/office/drawing/2014/main" id="{94A34F97-8FB1-11BB-E0BB-EFA1EF66ED72}"/>
              </a:ext>
            </a:extLst>
          </p:cNvPr>
          <p:cNvPicPr/>
          <p:nvPr/>
        </p:nvPicPr>
        <p:blipFill>
          <a:blip r:embed="rId4" cstate="print"/>
          <a:stretch>
            <a:fillRect/>
          </a:stretch>
        </p:blipFill>
        <p:spPr>
          <a:xfrm>
            <a:off x="8499397" y="833911"/>
            <a:ext cx="327442" cy="327442"/>
          </a:xfrm>
          <a:prstGeom prst="rect">
            <a:avLst/>
          </a:prstGeom>
        </p:spPr>
      </p:pic>
      <p:pic>
        <p:nvPicPr>
          <p:cNvPr id="17" name="object 57">
            <a:extLst>
              <a:ext uri="{FF2B5EF4-FFF2-40B4-BE49-F238E27FC236}">
                <a16:creationId xmlns:a16="http://schemas.microsoft.com/office/drawing/2014/main" id="{E27814B0-417B-28CF-B9B4-9E0AF255C299}"/>
              </a:ext>
            </a:extLst>
          </p:cNvPr>
          <p:cNvPicPr/>
          <p:nvPr/>
        </p:nvPicPr>
        <p:blipFill>
          <a:blip r:embed="rId5" cstate="print"/>
          <a:stretch>
            <a:fillRect/>
          </a:stretch>
        </p:blipFill>
        <p:spPr>
          <a:xfrm>
            <a:off x="8520920" y="4628096"/>
            <a:ext cx="327442" cy="292512"/>
          </a:xfrm>
          <a:prstGeom prst="rect">
            <a:avLst/>
          </a:prstGeom>
        </p:spPr>
      </p:pic>
      <p:pic>
        <p:nvPicPr>
          <p:cNvPr id="18" name="Picture 17" descr="A white line drawing of a device&#10;&#10;Description automatically generated">
            <a:extLst>
              <a:ext uri="{FF2B5EF4-FFF2-40B4-BE49-F238E27FC236}">
                <a16:creationId xmlns:a16="http://schemas.microsoft.com/office/drawing/2014/main" id="{21DA2706-181B-0483-92C1-81683EEAF4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431698" y="1319466"/>
            <a:ext cx="444876" cy="444876"/>
          </a:xfrm>
          <a:prstGeom prst="rect">
            <a:avLst/>
          </a:prstGeom>
        </p:spPr>
      </p:pic>
      <p:pic>
        <p:nvPicPr>
          <p:cNvPr id="19" name="Picture 18" descr="A white line drawing of a tower&#10;&#10;Description automatically generated">
            <a:extLst>
              <a:ext uri="{FF2B5EF4-FFF2-40B4-BE49-F238E27FC236}">
                <a16:creationId xmlns:a16="http://schemas.microsoft.com/office/drawing/2014/main" id="{4717DD9D-9E01-2A34-E1BB-744131D60D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3092" y="3235402"/>
            <a:ext cx="412935" cy="412935"/>
          </a:xfrm>
          <a:prstGeom prst="rect">
            <a:avLst/>
          </a:prstGeom>
        </p:spPr>
      </p:pic>
      <p:pic>
        <p:nvPicPr>
          <p:cNvPr id="20" name="Picture 19" descr="A white line drawing of a train&#10;&#10;Description automatically generated">
            <a:extLst>
              <a:ext uri="{FF2B5EF4-FFF2-40B4-BE49-F238E27FC236}">
                <a16:creationId xmlns:a16="http://schemas.microsoft.com/office/drawing/2014/main" id="{83CEDC3F-EE52-A1C2-D133-2AFBDB86A2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37527" y="1859391"/>
            <a:ext cx="441546" cy="441546"/>
          </a:xfrm>
          <a:prstGeom prst="rect">
            <a:avLst/>
          </a:prstGeom>
        </p:spPr>
      </p:pic>
      <p:pic>
        <p:nvPicPr>
          <p:cNvPr id="21" name="Picture 20" descr="A white line drawing of a drop of water&#10;&#10;Description automatically generated">
            <a:extLst>
              <a:ext uri="{FF2B5EF4-FFF2-40B4-BE49-F238E27FC236}">
                <a16:creationId xmlns:a16="http://schemas.microsoft.com/office/drawing/2014/main" id="{1FC62358-83F8-CEB6-FE8C-A78BD9910F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8631" y="4137090"/>
            <a:ext cx="400809" cy="400809"/>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0F3DD7F7-35C7-8FD3-3C34-C3C53CE733DE}"/>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8543824" y="3749194"/>
            <a:ext cx="287742" cy="287742"/>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B0E62BB6-A85D-889E-5FB0-D9F5E34FF4EA}"/>
              </a:ext>
            </a:extLst>
          </p:cNvPr>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8469774" y="5031658"/>
            <a:ext cx="418516" cy="418516"/>
          </a:xfrm>
          <a:prstGeom prst="rect">
            <a:avLst/>
          </a:prstGeom>
        </p:spPr>
      </p:pic>
      <p:sp>
        <p:nvSpPr>
          <p:cNvPr id="24" name="object 2">
            <a:extLst>
              <a:ext uri="{FF2B5EF4-FFF2-40B4-BE49-F238E27FC236}">
                <a16:creationId xmlns:a16="http://schemas.microsoft.com/office/drawing/2014/main" id="{685F41B0-8F06-7A2A-5F07-62D18C978534}"/>
              </a:ext>
            </a:extLst>
          </p:cNvPr>
          <p:cNvSpPr txBox="1"/>
          <p:nvPr/>
        </p:nvSpPr>
        <p:spPr>
          <a:xfrm>
            <a:off x="8944355" y="2769435"/>
            <a:ext cx="2301269" cy="28982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3CB17E">
                    <a:lumMod val="75000"/>
                  </a:srgbClr>
                </a:solidFill>
                <a:effectLst/>
                <a:uLnTx/>
                <a:uFillTx/>
                <a:latin typeface="Lucida Sans"/>
                <a:ea typeface="+mn-ea"/>
                <a:cs typeface="+mn-cs"/>
              </a:rPr>
              <a:t>41</a:t>
            </a:r>
            <a:r>
              <a:rPr lang="en-US" sz="1000" b="1">
                <a:solidFill>
                  <a:srgbClr val="15BCB7"/>
                </a:solidFill>
                <a:latin typeface="Lucida Sans"/>
              </a:rPr>
              <a:t> </a:t>
            </a:r>
            <a:r>
              <a:rPr kumimoji="0" lang="en-US" sz="1200" b="0" i="0" u="none" strike="noStrike" kern="1200" cap="none" spc="0" normalizeH="0" baseline="0" noProof="0">
                <a:ln>
                  <a:noFill/>
                </a:ln>
                <a:solidFill>
                  <a:srgbClr val="FFFFFF"/>
                </a:solidFill>
                <a:effectLst/>
                <a:uLnTx/>
                <a:uFillTx/>
                <a:latin typeface="Lucida Sans"/>
                <a:ea typeface="+mn-ea"/>
                <a:cs typeface="Verdana"/>
              </a:rPr>
              <a:t>Communications</a:t>
            </a:r>
            <a:endParaRPr kumimoji="0" sz="1000" b="0" i="0" u="none" strike="noStrike" kern="1200" cap="none" spc="0" normalizeH="0" baseline="0" noProof="0">
              <a:ln>
                <a:noFill/>
              </a:ln>
              <a:solidFill>
                <a:srgbClr val="FFFFFF"/>
              </a:solidFill>
              <a:effectLst/>
              <a:uLnTx/>
              <a:uFillTx/>
              <a:latin typeface="Lucida Sans"/>
              <a:ea typeface="+mn-ea"/>
              <a:cs typeface="Verdana"/>
            </a:endParaRPr>
          </a:p>
        </p:txBody>
      </p:sp>
      <p:pic>
        <p:nvPicPr>
          <p:cNvPr id="25" name="Picture 24" descr="A black background with a black square&#10;&#10;Description automatically generated with medium confidence">
            <a:extLst>
              <a:ext uri="{FF2B5EF4-FFF2-40B4-BE49-F238E27FC236}">
                <a16:creationId xmlns:a16="http://schemas.microsoft.com/office/drawing/2014/main" id="{21E9C12C-3E97-0B72-6907-37D2DFFB1B24}"/>
              </a:ext>
            </a:extLst>
          </p:cNvPr>
          <p:cNvPicPr>
            <a:picLocks noChangeAspect="1"/>
          </p:cNvPicPr>
          <p:nvPr/>
        </p:nvPicPr>
        <p:blipFill>
          <a:blip r:embed="rId12">
            <a:lum bright="70000" contrast="-70000"/>
          </a:blip>
          <a:stretch>
            <a:fillRect/>
          </a:stretch>
        </p:blipFill>
        <p:spPr>
          <a:xfrm>
            <a:off x="8489108" y="2814319"/>
            <a:ext cx="327294" cy="327294"/>
          </a:xfrm>
          <a:prstGeom prst="rect">
            <a:avLst/>
          </a:prstGeom>
        </p:spPr>
      </p:pic>
      <p:sp>
        <p:nvSpPr>
          <p:cNvPr id="26" name="object 2">
            <a:extLst>
              <a:ext uri="{FF2B5EF4-FFF2-40B4-BE49-F238E27FC236}">
                <a16:creationId xmlns:a16="http://schemas.microsoft.com/office/drawing/2014/main" id="{0B4A95A4-70EA-FCD6-3273-2E8AD147B906}"/>
              </a:ext>
            </a:extLst>
          </p:cNvPr>
          <p:cNvSpPr txBox="1"/>
          <p:nvPr/>
        </p:nvSpPr>
        <p:spPr>
          <a:xfrm>
            <a:off x="8977480" y="3699863"/>
            <a:ext cx="2605298" cy="289823"/>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1800"/>
              </a:spcAft>
              <a:buClrTx/>
              <a:buSzTx/>
              <a:buFontTx/>
              <a:buNone/>
              <a:tabLst/>
              <a:defRPr/>
            </a:pPr>
            <a:r>
              <a:rPr kumimoji="0" lang="en-US" b="1" i="0" u="none" strike="noStrike" kern="1200" cap="none" spc="0" normalizeH="0" baseline="0" noProof="0">
                <a:ln>
                  <a:noFill/>
                </a:ln>
                <a:solidFill>
                  <a:srgbClr val="7AB042"/>
                </a:solidFill>
                <a:effectLst/>
                <a:uLnTx/>
                <a:uFillTx/>
                <a:latin typeface="Lucida Sans"/>
                <a:ea typeface="+mn-ea"/>
                <a:cs typeface="+mn-cs"/>
              </a:rPr>
              <a:t>20</a:t>
            </a:r>
            <a:r>
              <a:rPr lang="en-US" sz="1400" b="1">
                <a:solidFill>
                  <a:srgbClr val="15BCB7"/>
                </a:solidFill>
                <a:latin typeface="Lucida Sans"/>
              </a:rPr>
              <a:t> </a:t>
            </a:r>
            <a:r>
              <a:rPr kumimoji="0" lang="en-US" sz="1200" b="0" i="0" u="none" strike="noStrike" kern="1200" cap="none" spc="0" normalizeH="0" baseline="0" noProof="0">
                <a:ln>
                  <a:noFill/>
                </a:ln>
                <a:solidFill>
                  <a:srgbClr val="FFFFFF"/>
                </a:solidFill>
                <a:effectLst/>
                <a:uLnTx/>
                <a:uFillTx/>
                <a:latin typeface="Lucida Sans"/>
                <a:ea typeface="+mn-ea"/>
                <a:cs typeface="Verdana"/>
              </a:rPr>
              <a:t>Government</a:t>
            </a:r>
            <a:endParaRPr kumimoji="0" lang="en-US" sz="1000" b="0" i="0" u="none" strike="noStrike" kern="1200" cap="none" spc="0" normalizeH="0" baseline="0" noProof="0">
              <a:ln>
                <a:noFill/>
              </a:ln>
              <a:solidFill>
                <a:srgbClr val="FFFFFF"/>
              </a:solidFill>
              <a:effectLst/>
              <a:uLnTx/>
              <a:uFillTx/>
              <a:latin typeface="Lucida Sans"/>
              <a:ea typeface="+mn-ea"/>
              <a:cs typeface="Verdana"/>
            </a:endParaRPr>
          </a:p>
        </p:txBody>
      </p:sp>
      <p:pic>
        <p:nvPicPr>
          <p:cNvPr id="27" name="Picture 26" descr="A white outline of a cloud&#10;&#10;Description automatically generated">
            <a:extLst>
              <a:ext uri="{FF2B5EF4-FFF2-40B4-BE49-F238E27FC236}">
                <a16:creationId xmlns:a16="http://schemas.microsoft.com/office/drawing/2014/main" id="{5234ECAC-C601-39B4-4C00-BEB51196F77B}"/>
              </a:ext>
            </a:extLst>
          </p:cNvPr>
          <p:cNvPicPr>
            <a:picLocks noChangeAspect="1"/>
          </p:cNvPicPr>
          <p:nvPr/>
        </p:nvPicPr>
        <p:blipFill>
          <a:blip r:embed="rId13"/>
          <a:stretch>
            <a:fillRect/>
          </a:stretch>
        </p:blipFill>
        <p:spPr>
          <a:xfrm>
            <a:off x="8406002" y="5451376"/>
            <a:ext cx="502015" cy="502015"/>
          </a:xfrm>
          <a:prstGeom prst="rect">
            <a:avLst/>
          </a:prstGeom>
        </p:spPr>
      </p:pic>
      <p:sp>
        <p:nvSpPr>
          <p:cNvPr id="4" name="TextBox 3">
            <a:extLst>
              <a:ext uri="{FF2B5EF4-FFF2-40B4-BE49-F238E27FC236}">
                <a16:creationId xmlns:a16="http://schemas.microsoft.com/office/drawing/2014/main" id="{485A21F9-C062-9F13-6FCA-1200A2FDA1B7}"/>
              </a:ext>
            </a:extLst>
          </p:cNvPr>
          <p:cNvSpPr txBox="1"/>
          <p:nvPr/>
        </p:nvSpPr>
        <p:spPr>
          <a:xfrm>
            <a:off x="1272229" y="797934"/>
            <a:ext cx="6175831" cy="4522648"/>
          </a:xfrm>
          <a:prstGeom prst="rect">
            <a:avLst/>
          </a:prstGeom>
          <a:noFill/>
        </p:spPr>
        <p:txBody>
          <a:bodyPr wrap="square" lIns="91440" tIns="45720" rIns="91440" bIns="45720" rtlCol="0" anchor="t">
            <a:spAutoFit/>
          </a:bodyPr>
          <a:lstStyle/>
          <a:p>
            <a:pPr algn="l">
              <a:lnSpc>
                <a:spcPct val="150000"/>
              </a:lnSpc>
              <a:spcAft>
                <a:spcPts val="1800"/>
              </a:spcAft>
            </a:pPr>
            <a:r>
              <a:rPr lang="en-US" sz="4800">
                <a:solidFill>
                  <a:schemeClr val="bg1"/>
                </a:solidFill>
                <a:latin typeface="Lucida Sans"/>
              </a:rPr>
              <a:t>Ransomware attacks increased by </a:t>
            </a:r>
            <a:r>
              <a:rPr lang="en-US" sz="5400" b="1">
                <a:solidFill>
                  <a:srgbClr val="F5A621"/>
                </a:solidFill>
                <a:latin typeface="Lucida Sans"/>
              </a:rPr>
              <a:t>87%</a:t>
            </a:r>
            <a:r>
              <a:rPr lang="en-US" sz="4800">
                <a:solidFill>
                  <a:schemeClr val="bg1"/>
                </a:solidFill>
                <a:latin typeface="Lucida Sans"/>
              </a:rPr>
              <a:t> with </a:t>
            </a:r>
            <a:r>
              <a:rPr lang="en-US" sz="5400" b="1">
                <a:solidFill>
                  <a:srgbClr val="F5A621"/>
                </a:solidFill>
                <a:latin typeface="Lucida Sans"/>
              </a:rPr>
              <a:t>1693</a:t>
            </a:r>
            <a:r>
              <a:rPr lang="en-US" sz="4800">
                <a:solidFill>
                  <a:schemeClr val="bg1"/>
                </a:solidFill>
                <a:latin typeface="Lucida Sans"/>
              </a:rPr>
              <a:t> total incidents</a:t>
            </a:r>
            <a:endParaRPr lang="en-US"/>
          </a:p>
        </p:txBody>
      </p:sp>
    </p:spTree>
    <p:extLst>
      <p:ext uri="{BB962C8B-B14F-4D97-AF65-F5344CB8AC3E}">
        <p14:creationId xmlns:p14="http://schemas.microsoft.com/office/powerpoint/2010/main" val="370440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C53A2-B5EE-EBFD-1283-2C3E6C24CC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CFAEAD-73B5-90DB-89FE-8E776A0448DD}"/>
              </a:ext>
            </a:extLst>
          </p:cNvPr>
          <p:cNvSpPr>
            <a:spLocks noGrp="1"/>
          </p:cNvSpPr>
          <p:nvPr>
            <p:ph type="title"/>
          </p:nvPr>
        </p:nvSpPr>
        <p:spPr>
          <a:xfrm>
            <a:off x="535577" y="355965"/>
            <a:ext cx="9126583" cy="1280160"/>
          </a:xfrm>
        </p:spPr>
        <p:txBody>
          <a:bodyPr/>
          <a:lstStyle/>
          <a:p>
            <a:r>
              <a:rPr lang="en-US" dirty="0"/>
              <a:t>VOLTZITE</a:t>
            </a:r>
          </a:p>
        </p:txBody>
      </p:sp>
      <p:sp>
        <p:nvSpPr>
          <p:cNvPr id="3" name="Decision 2">
            <a:extLst>
              <a:ext uri="{FF2B5EF4-FFF2-40B4-BE49-F238E27FC236}">
                <a16:creationId xmlns:a16="http://schemas.microsoft.com/office/drawing/2014/main" id="{78289B6F-537B-3A62-33A5-2EF3C19401F1}"/>
              </a:ext>
            </a:extLst>
          </p:cNvPr>
          <p:cNvSpPr/>
          <p:nvPr/>
        </p:nvSpPr>
        <p:spPr>
          <a:xfrm>
            <a:off x="3284628" y="1734246"/>
            <a:ext cx="5778500" cy="3022600"/>
          </a:xfrm>
          <a:prstGeom prst="flowChartDecision">
            <a:avLst/>
          </a:prstGeom>
          <a:noFill/>
          <a:ln w="57150">
            <a:solidFill>
              <a:schemeClr val="accent6"/>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1E7E808A-2F83-7175-B0F9-CC9FC501873A}"/>
              </a:ext>
            </a:extLst>
          </p:cNvPr>
          <p:cNvSpPr txBox="1"/>
          <p:nvPr/>
        </p:nvSpPr>
        <p:spPr>
          <a:xfrm>
            <a:off x="9310778" y="3030101"/>
            <a:ext cx="1981200"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CAPABILITY</a:t>
            </a:r>
          </a:p>
        </p:txBody>
      </p:sp>
      <p:sp>
        <p:nvSpPr>
          <p:cNvPr id="5" name="TextBox 4">
            <a:extLst>
              <a:ext uri="{FF2B5EF4-FFF2-40B4-BE49-F238E27FC236}">
                <a16:creationId xmlns:a16="http://schemas.microsoft.com/office/drawing/2014/main" id="{1A834496-2C7D-0E97-1747-5A22F1298B81}"/>
              </a:ext>
            </a:extLst>
          </p:cNvPr>
          <p:cNvSpPr txBox="1"/>
          <p:nvPr/>
        </p:nvSpPr>
        <p:spPr>
          <a:xfrm>
            <a:off x="5620340" y="5173674"/>
            <a:ext cx="2311400"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VICTIM</a:t>
            </a:r>
          </a:p>
        </p:txBody>
      </p:sp>
      <p:sp>
        <p:nvSpPr>
          <p:cNvPr id="6" name="TextBox 5">
            <a:extLst>
              <a:ext uri="{FF2B5EF4-FFF2-40B4-BE49-F238E27FC236}">
                <a16:creationId xmlns:a16="http://schemas.microsoft.com/office/drawing/2014/main" id="{F95E7D5D-CC63-0B02-8ACF-694723700986}"/>
              </a:ext>
            </a:extLst>
          </p:cNvPr>
          <p:cNvSpPr txBox="1"/>
          <p:nvPr/>
        </p:nvSpPr>
        <p:spPr>
          <a:xfrm>
            <a:off x="438283" y="3030102"/>
            <a:ext cx="2841515"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INFRASTRUCTURE</a:t>
            </a:r>
          </a:p>
        </p:txBody>
      </p:sp>
      <p:sp>
        <p:nvSpPr>
          <p:cNvPr id="7" name="TextBox 6">
            <a:extLst>
              <a:ext uri="{FF2B5EF4-FFF2-40B4-BE49-F238E27FC236}">
                <a16:creationId xmlns:a16="http://schemas.microsoft.com/office/drawing/2014/main" id="{1634BD5E-DE2C-EBB5-E748-6A3EDF5ED673}"/>
              </a:ext>
            </a:extLst>
          </p:cNvPr>
          <p:cNvSpPr txBox="1"/>
          <p:nvPr/>
        </p:nvSpPr>
        <p:spPr>
          <a:xfrm>
            <a:off x="5105728" y="808607"/>
            <a:ext cx="1943610" cy="430887"/>
          </a:xfrm>
          <a:prstGeom prst="rect">
            <a:avLst/>
          </a:prstGeom>
          <a:noFill/>
        </p:spPr>
        <p:txBody>
          <a:bodyPr wrap="square" rtlCol="0">
            <a:spAutoFit/>
          </a:bodyPr>
          <a:lstStyle/>
          <a:p>
            <a:pPr algn="l"/>
            <a:r>
              <a:rPr lang="en-US" sz="2200">
                <a:solidFill>
                  <a:schemeClr val="bg2"/>
                </a:solidFill>
                <a:cs typeface="Dubai" panose="020B0503030403030204" pitchFamily="34" charset="-78"/>
              </a:rPr>
              <a:t>ADVERSARY</a:t>
            </a:r>
          </a:p>
        </p:txBody>
      </p:sp>
      <p:sp>
        <p:nvSpPr>
          <p:cNvPr id="11" name="TextBox 10">
            <a:extLst>
              <a:ext uri="{FF2B5EF4-FFF2-40B4-BE49-F238E27FC236}">
                <a16:creationId xmlns:a16="http://schemas.microsoft.com/office/drawing/2014/main" id="{94639026-961B-1EF6-BA95-083BCCB3EDA2}"/>
              </a:ext>
            </a:extLst>
          </p:cNvPr>
          <p:cNvSpPr txBox="1"/>
          <p:nvPr/>
        </p:nvSpPr>
        <p:spPr>
          <a:xfrm>
            <a:off x="7246305" y="804890"/>
            <a:ext cx="3375765" cy="1785104"/>
          </a:xfrm>
          <a:prstGeom prst="rect">
            <a:avLst/>
          </a:prstGeom>
          <a:noFill/>
        </p:spPr>
        <p:txBody>
          <a:bodyPr wrap="square" rtlCol="0">
            <a:spAutoFit/>
          </a:bodyPr>
          <a:lstStyle/>
          <a:p>
            <a:pPr marL="342900" indent="-342900" algn="l">
              <a:buFont typeface="Arial" panose="020B0604020202020204" pitchFamily="34" charset="0"/>
              <a:buChar char="•"/>
            </a:pPr>
            <a:r>
              <a:rPr lang="en-US" sz="2200">
                <a:solidFill>
                  <a:schemeClr val="accent6"/>
                </a:solidFill>
                <a:cs typeface="Dubai" panose="020B0503030403030204" pitchFamily="34" charset="-78"/>
              </a:rPr>
              <a:t>Overlaps with Volt Typhoon</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ICS data collection</a:t>
            </a:r>
          </a:p>
          <a:p>
            <a:pPr marL="800100" lvl="1" indent="-342900">
              <a:buFont typeface="Arial" panose="020B0604020202020204" pitchFamily="34" charset="0"/>
              <a:buChar char="•"/>
            </a:pPr>
            <a:r>
              <a:rPr lang="en-US" sz="2200">
                <a:solidFill>
                  <a:schemeClr val="accent6"/>
                </a:solidFill>
                <a:cs typeface="Dubai" panose="020B0503030403030204" pitchFamily="34" charset="-78"/>
              </a:rPr>
              <a:t>GIS, manuals, diagrams</a:t>
            </a:r>
          </a:p>
        </p:txBody>
      </p:sp>
      <p:sp>
        <p:nvSpPr>
          <p:cNvPr id="13" name="TextBox 12">
            <a:extLst>
              <a:ext uri="{FF2B5EF4-FFF2-40B4-BE49-F238E27FC236}">
                <a16:creationId xmlns:a16="http://schemas.microsoft.com/office/drawing/2014/main" id="{30020BA4-B97C-F0AD-8E9B-615DA5885FA7}"/>
              </a:ext>
            </a:extLst>
          </p:cNvPr>
          <p:cNvSpPr txBox="1"/>
          <p:nvPr/>
        </p:nvSpPr>
        <p:spPr>
          <a:xfrm>
            <a:off x="5350701" y="5489585"/>
            <a:ext cx="3267205" cy="769441"/>
          </a:xfrm>
          <a:prstGeom prst="rect">
            <a:avLst/>
          </a:prstGeom>
          <a:noFill/>
        </p:spPr>
        <p:txBody>
          <a:bodyPr wrap="square" rtlCol="0">
            <a:spAutoFit/>
          </a:bodyPr>
          <a:lstStyle/>
          <a:p>
            <a:pPr marL="342900" indent="-342900" algn="l">
              <a:buFont typeface="Arial" panose="020B0604020202020204" pitchFamily="34" charset="0"/>
              <a:buChar char="•"/>
            </a:pPr>
            <a:r>
              <a:rPr lang="en-US" sz="2200">
                <a:solidFill>
                  <a:schemeClr val="accent6"/>
                </a:solidFill>
                <a:cs typeface="Dubai" panose="020B0503030403030204" pitchFamily="34" charset="-78"/>
              </a:rPr>
              <a:t>Electric sector in US (including Guam)</a:t>
            </a:r>
          </a:p>
        </p:txBody>
      </p:sp>
      <p:sp>
        <p:nvSpPr>
          <p:cNvPr id="14" name="TextBox 13">
            <a:extLst>
              <a:ext uri="{FF2B5EF4-FFF2-40B4-BE49-F238E27FC236}">
                <a16:creationId xmlns:a16="http://schemas.microsoft.com/office/drawing/2014/main" id="{DC655884-4395-CDF3-ABDC-9AD006E46373}"/>
              </a:ext>
            </a:extLst>
          </p:cNvPr>
          <p:cNvSpPr txBox="1"/>
          <p:nvPr/>
        </p:nvSpPr>
        <p:spPr>
          <a:xfrm>
            <a:off x="9111751" y="3523622"/>
            <a:ext cx="3267205" cy="2462213"/>
          </a:xfrm>
          <a:prstGeom prst="rect">
            <a:avLst/>
          </a:prstGeom>
          <a:noFill/>
        </p:spPr>
        <p:txBody>
          <a:bodyPr wrap="square" rtlCol="0">
            <a:spAutoFit/>
          </a:bodyPr>
          <a:lstStyle/>
          <a:p>
            <a:pPr marL="342900" indent="-342900" algn="l">
              <a:buFont typeface="Arial" panose="020B0604020202020204" pitchFamily="34" charset="0"/>
              <a:buChar char="•"/>
            </a:pPr>
            <a:r>
              <a:rPr lang="en-US" sz="2200">
                <a:solidFill>
                  <a:schemeClr val="accent6"/>
                </a:solidFill>
                <a:cs typeface="Dubai" panose="020B0503030403030204" pitchFamily="34" charset="-78"/>
              </a:rPr>
              <a:t>Living off the land techniques</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Exploitation of externally facing network devices</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Proxy tools</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ICS reconnaissance</a:t>
            </a:r>
          </a:p>
        </p:txBody>
      </p:sp>
      <p:pic>
        <p:nvPicPr>
          <p:cNvPr id="8" name="Picture 7" descr="A logo with purple and green lines&#10;&#10;Description automatically generated">
            <a:extLst>
              <a:ext uri="{FF2B5EF4-FFF2-40B4-BE49-F238E27FC236}">
                <a16:creationId xmlns:a16="http://schemas.microsoft.com/office/drawing/2014/main" id="{A02921A9-8FAB-1A8D-71D9-5A5F4DF04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4851" y="2366518"/>
            <a:ext cx="1758052" cy="1758052"/>
          </a:xfrm>
          <a:prstGeom prst="rect">
            <a:avLst/>
          </a:prstGeom>
        </p:spPr>
      </p:pic>
      <p:sp>
        <p:nvSpPr>
          <p:cNvPr id="10" name="TextBox 9">
            <a:extLst>
              <a:ext uri="{FF2B5EF4-FFF2-40B4-BE49-F238E27FC236}">
                <a16:creationId xmlns:a16="http://schemas.microsoft.com/office/drawing/2014/main" id="{03CD71E4-BE83-1D37-D94C-71DC0B28E84A}"/>
              </a:ext>
            </a:extLst>
          </p:cNvPr>
          <p:cNvSpPr txBox="1"/>
          <p:nvPr/>
        </p:nvSpPr>
        <p:spPr>
          <a:xfrm>
            <a:off x="613455" y="3523622"/>
            <a:ext cx="3267205" cy="1107996"/>
          </a:xfrm>
          <a:prstGeom prst="rect">
            <a:avLst/>
          </a:prstGeom>
          <a:noFill/>
        </p:spPr>
        <p:txBody>
          <a:bodyPr wrap="square" rtlCol="0">
            <a:spAutoFit/>
          </a:bodyPr>
          <a:lstStyle/>
          <a:p>
            <a:pPr marL="342900" indent="-342900" algn="l">
              <a:buFont typeface="Arial" panose="020B0604020202020204" pitchFamily="34" charset="0"/>
              <a:buChar char="•"/>
            </a:pPr>
            <a:r>
              <a:rPr lang="en-US" sz="2200">
                <a:solidFill>
                  <a:schemeClr val="accent6"/>
                </a:solidFill>
                <a:cs typeface="Dubai" panose="020B0503030403030204" pitchFamily="34" charset="-78"/>
              </a:rPr>
              <a:t>Compromised SOHO equipment</a:t>
            </a:r>
          </a:p>
          <a:p>
            <a:pPr marL="342900" indent="-342900" algn="l">
              <a:buFont typeface="Arial" panose="020B0604020202020204" pitchFamily="34" charset="0"/>
              <a:buChar char="•"/>
            </a:pPr>
            <a:r>
              <a:rPr lang="en-US" sz="2200">
                <a:solidFill>
                  <a:schemeClr val="accent6"/>
                </a:solidFill>
                <a:cs typeface="Dubai" panose="020B0503030403030204" pitchFamily="34" charset="-78"/>
              </a:rPr>
              <a:t>ORB networks</a:t>
            </a:r>
          </a:p>
        </p:txBody>
      </p:sp>
    </p:spTree>
    <p:extLst>
      <p:ext uri="{BB962C8B-B14F-4D97-AF65-F5344CB8AC3E}">
        <p14:creationId xmlns:p14="http://schemas.microsoft.com/office/powerpoint/2010/main" val="2311157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1AF64-E250-C057-6CD6-4B5418132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A9EFF-FE77-F62F-EDDD-43A2A10D2FAD}"/>
              </a:ext>
            </a:extLst>
          </p:cNvPr>
          <p:cNvSpPr>
            <a:spLocks noGrp="1"/>
          </p:cNvSpPr>
          <p:nvPr>
            <p:ph type="title"/>
          </p:nvPr>
        </p:nvSpPr>
        <p:spPr>
          <a:xfrm>
            <a:off x="535577" y="303255"/>
            <a:ext cx="9126583" cy="1280160"/>
          </a:xfrm>
        </p:spPr>
        <p:txBody>
          <a:bodyPr/>
          <a:lstStyle/>
          <a:p>
            <a:r>
              <a:rPr lang="en-US" dirty="0"/>
              <a:t>VOLTZITE </a:t>
            </a:r>
          </a:p>
        </p:txBody>
      </p:sp>
      <p:pic>
        <p:nvPicPr>
          <p:cNvPr id="9" name="Picture 8">
            <a:extLst>
              <a:ext uri="{FF2B5EF4-FFF2-40B4-BE49-F238E27FC236}">
                <a16:creationId xmlns:a16="http://schemas.microsoft.com/office/drawing/2014/main" id="{C8A3A0F1-3722-90B2-A5AE-9C17CC2F09A1}"/>
              </a:ext>
            </a:extLst>
          </p:cNvPr>
          <p:cNvPicPr>
            <a:picLocks noChangeAspect="1"/>
          </p:cNvPicPr>
          <p:nvPr/>
        </p:nvPicPr>
        <p:blipFill>
          <a:blip r:embed="rId3"/>
          <a:stretch>
            <a:fillRect/>
          </a:stretch>
        </p:blipFill>
        <p:spPr>
          <a:xfrm>
            <a:off x="572524" y="106017"/>
            <a:ext cx="11363616" cy="6313118"/>
          </a:xfrm>
          <a:prstGeom prst="rect">
            <a:avLst/>
          </a:prstGeom>
        </p:spPr>
      </p:pic>
      <p:sp>
        <p:nvSpPr>
          <p:cNvPr id="10" name="TextBox 9">
            <a:extLst>
              <a:ext uri="{FF2B5EF4-FFF2-40B4-BE49-F238E27FC236}">
                <a16:creationId xmlns:a16="http://schemas.microsoft.com/office/drawing/2014/main" id="{03CB2CCA-F283-F32C-904D-5986F5244E33}"/>
              </a:ext>
            </a:extLst>
          </p:cNvPr>
          <p:cNvSpPr txBox="1"/>
          <p:nvPr/>
        </p:nvSpPr>
        <p:spPr>
          <a:xfrm>
            <a:off x="255860" y="2188290"/>
            <a:ext cx="1891430" cy="430887"/>
          </a:xfrm>
          <a:prstGeom prst="rect">
            <a:avLst/>
          </a:prstGeom>
          <a:noFill/>
        </p:spPr>
        <p:txBody>
          <a:bodyPr wrap="square" rtlCol="0">
            <a:spAutoFit/>
          </a:bodyPr>
          <a:lstStyle/>
          <a:p>
            <a:pPr algn="l"/>
            <a:r>
              <a:rPr lang="en-US" sz="2200">
                <a:solidFill>
                  <a:srgbClr val="2CBCB6"/>
                </a:solidFill>
                <a:cs typeface="Dubai" panose="020B0503030403030204" pitchFamily="34" charset="-78"/>
              </a:rPr>
              <a:t>10 January</a:t>
            </a:r>
          </a:p>
        </p:txBody>
      </p:sp>
      <p:sp>
        <p:nvSpPr>
          <p:cNvPr id="11" name="TextBox 10">
            <a:extLst>
              <a:ext uri="{FF2B5EF4-FFF2-40B4-BE49-F238E27FC236}">
                <a16:creationId xmlns:a16="http://schemas.microsoft.com/office/drawing/2014/main" id="{D4B0D556-2A3F-D148-CC6C-3308116BC8EA}"/>
              </a:ext>
            </a:extLst>
          </p:cNvPr>
          <p:cNvSpPr txBox="1"/>
          <p:nvPr/>
        </p:nvSpPr>
        <p:spPr>
          <a:xfrm>
            <a:off x="9312738" y="5988248"/>
            <a:ext cx="1891430" cy="430887"/>
          </a:xfrm>
          <a:prstGeom prst="rect">
            <a:avLst/>
          </a:prstGeom>
          <a:noFill/>
        </p:spPr>
        <p:txBody>
          <a:bodyPr wrap="square" rtlCol="0">
            <a:spAutoFit/>
          </a:bodyPr>
          <a:lstStyle/>
          <a:p>
            <a:pPr algn="l"/>
            <a:r>
              <a:rPr lang="en-US" sz="2200">
                <a:solidFill>
                  <a:srgbClr val="2CBCB6"/>
                </a:solidFill>
                <a:cs typeface="Dubai" panose="020B0503030403030204" pitchFamily="34" charset="-78"/>
              </a:rPr>
              <a:t>9 February</a:t>
            </a:r>
          </a:p>
        </p:txBody>
      </p:sp>
      <p:sp>
        <p:nvSpPr>
          <p:cNvPr id="12" name="TextBox 11">
            <a:extLst>
              <a:ext uri="{FF2B5EF4-FFF2-40B4-BE49-F238E27FC236}">
                <a16:creationId xmlns:a16="http://schemas.microsoft.com/office/drawing/2014/main" id="{83D07682-8717-0C87-A79B-756A53C7B6DD}"/>
              </a:ext>
            </a:extLst>
          </p:cNvPr>
          <p:cNvSpPr txBox="1"/>
          <p:nvPr/>
        </p:nvSpPr>
        <p:spPr>
          <a:xfrm>
            <a:off x="6855916" y="1548077"/>
            <a:ext cx="1891430" cy="430887"/>
          </a:xfrm>
          <a:prstGeom prst="rect">
            <a:avLst/>
          </a:prstGeom>
          <a:noFill/>
        </p:spPr>
        <p:txBody>
          <a:bodyPr wrap="square" rtlCol="0">
            <a:spAutoFit/>
          </a:bodyPr>
          <a:lstStyle/>
          <a:p>
            <a:pPr algn="l"/>
            <a:r>
              <a:rPr lang="en-US" sz="2200">
                <a:solidFill>
                  <a:srgbClr val="2CBCB6"/>
                </a:solidFill>
                <a:cs typeface="Dubai" panose="020B0503030403030204" pitchFamily="34" charset="-78"/>
              </a:rPr>
              <a:t>24 January</a:t>
            </a:r>
          </a:p>
        </p:txBody>
      </p:sp>
      <p:sp>
        <p:nvSpPr>
          <p:cNvPr id="13" name="TextBox 12">
            <a:extLst>
              <a:ext uri="{FF2B5EF4-FFF2-40B4-BE49-F238E27FC236}">
                <a16:creationId xmlns:a16="http://schemas.microsoft.com/office/drawing/2014/main" id="{DCE55855-9CDB-7B03-9245-09E6792F582E}"/>
              </a:ext>
            </a:extLst>
          </p:cNvPr>
          <p:cNvSpPr txBox="1"/>
          <p:nvPr/>
        </p:nvSpPr>
        <p:spPr>
          <a:xfrm>
            <a:off x="3716832" y="1972847"/>
            <a:ext cx="1891430" cy="430887"/>
          </a:xfrm>
          <a:prstGeom prst="rect">
            <a:avLst/>
          </a:prstGeom>
          <a:noFill/>
        </p:spPr>
        <p:txBody>
          <a:bodyPr wrap="square" rtlCol="0">
            <a:spAutoFit/>
          </a:bodyPr>
          <a:lstStyle/>
          <a:p>
            <a:pPr algn="l"/>
            <a:r>
              <a:rPr lang="en-US" sz="2200">
                <a:solidFill>
                  <a:srgbClr val="2CBCB6"/>
                </a:solidFill>
                <a:cs typeface="Dubai" panose="020B0503030403030204" pitchFamily="34" charset="-78"/>
              </a:rPr>
              <a:t>11 January</a:t>
            </a:r>
          </a:p>
        </p:txBody>
      </p:sp>
      <p:sp>
        <p:nvSpPr>
          <p:cNvPr id="14" name="TextBox 13">
            <a:extLst>
              <a:ext uri="{FF2B5EF4-FFF2-40B4-BE49-F238E27FC236}">
                <a16:creationId xmlns:a16="http://schemas.microsoft.com/office/drawing/2014/main" id="{85C00E07-21FF-D9D6-368A-3D5A5C4A9777}"/>
              </a:ext>
            </a:extLst>
          </p:cNvPr>
          <p:cNvSpPr txBox="1"/>
          <p:nvPr/>
        </p:nvSpPr>
        <p:spPr>
          <a:xfrm>
            <a:off x="5910201" y="4560984"/>
            <a:ext cx="1891430" cy="430887"/>
          </a:xfrm>
          <a:prstGeom prst="rect">
            <a:avLst/>
          </a:prstGeom>
          <a:noFill/>
        </p:spPr>
        <p:txBody>
          <a:bodyPr wrap="square" rtlCol="0">
            <a:spAutoFit/>
          </a:bodyPr>
          <a:lstStyle/>
          <a:p>
            <a:pPr algn="l"/>
            <a:r>
              <a:rPr lang="en-US" sz="2200">
                <a:solidFill>
                  <a:srgbClr val="2CBCB6"/>
                </a:solidFill>
                <a:cs typeface="Dubai" panose="020B0503030403030204" pitchFamily="34" charset="-78"/>
              </a:rPr>
              <a:t>7 February</a:t>
            </a:r>
          </a:p>
        </p:txBody>
      </p:sp>
    </p:spTree>
    <p:extLst>
      <p:ext uri="{BB962C8B-B14F-4D97-AF65-F5344CB8AC3E}">
        <p14:creationId xmlns:p14="http://schemas.microsoft.com/office/powerpoint/2010/main" val="227508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9E4FE-D483-60C1-61D8-C62BCC6FAF4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384A09-8968-2A9C-8D99-4B593FE40BAC}"/>
              </a:ext>
            </a:extLst>
          </p:cNvPr>
          <p:cNvPicPr>
            <a:picLocks noChangeAspect="1"/>
          </p:cNvPicPr>
          <p:nvPr/>
        </p:nvPicPr>
        <p:blipFill>
          <a:blip r:embed="rId3"/>
          <a:stretch>
            <a:fillRect/>
          </a:stretch>
        </p:blipFill>
        <p:spPr>
          <a:xfrm>
            <a:off x="535577" y="999513"/>
            <a:ext cx="10935159" cy="5244027"/>
          </a:xfrm>
          <a:prstGeom prst="rect">
            <a:avLst/>
          </a:prstGeom>
        </p:spPr>
      </p:pic>
      <p:sp>
        <p:nvSpPr>
          <p:cNvPr id="2" name="Title 1">
            <a:extLst>
              <a:ext uri="{FF2B5EF4-FFF2-40B4-BE49-F238E27FC236}">
                <a16:creationId xmlns:a16="http://schemas.microsoft.com/office/drawing/2014/main" id="{05F4351F-94B0-DF1A-1095-C2C5D4ED8574}"/>
              </a:ext>
            </a:extLst>
          </p:cNvPr>
          <p:cNvSpPr>
            <a:spLocks noGrp="1"/>
          </p:cNvSpPr>
          <p:nvPr>
            <p:ph type="title"/>
          </p:nvPr>
        </p:nvSpPr>
        <p:spPr>
          <a:xfrm>
            <a:off x="524002" y="395851"/>
            <a:ext cx="9126583" cy="1280160"/>
          </a:xfrm>
        </p:spPr>
        <p:txBody>
          <a:bodyPr/>
          <a:lstStyle/>
          <a:p>
            <a:r>
              <a:rPr lang="en-US" dirty="0"/>
              <a:t>VOLTZITE  Activity Continued</a:t>
            </a:r>
          </a:p>
        </p:txBody>
      </p:sp>
      <p:sp>
        <p:nvSpPr>
          <p:cNvPr id="12" name="TextBox 11">
            <a:extLst>
              <a:ext uri="{FF2B5EF4-FFF2-40B4-BE49-F238E27FC236}">
                <a16:creationId xmlns:a16="http://schemas.microsoft.com/office/drawing/2014/main" id="{24DD31BF-FCDD-2636-5B4F-D96C35CE3F02}"/>
              </a:ext>
            </a:extLst>
          </p:cNvPr>
          <p:cNvSpPr txBox="1"/>
          <p:nvPr/>
        </p:nvSpPr>
        <p:spPr>
          <a:xfrm>
            <a:off x="7031278" y="5808959"/>
            <a:ext cx="1891430" cy="430887"/>
          </a:xfrm>
          <a:prstGeom prst="rect">
            <a:avLst/>
          </a:prstGeom>
          <a:noFill/>
        </p:spPr>
        <p:txBody>
          <a:bodyPr wrap="square" rtlCol="0">
            <a:spAutoFit/>
          </a:bodyPr>
          <a:lstStyle/>
          <a:p>
            <a:pPr algn="l"/>
            <a:r>
              <a:rPr lang="en-US" sz="2200">
                <a:solidFill>
                  <a:srgbClr val="2CBCB6"/>
                </a:solidFill>
                <a:cs typeface="Dubai" panose="020B0503030403030204" pitchFamily="34" charset="-78"/>
              </a:rPr>
              <a:t>7 October</a:t>
            </a:r>
          </a:p>
        </p:txBody>
      </p:sp>
      <p:sp>
        <p:nvSpPr>
          <p:cNvPr id="13" name="TextBox 12">
            <a:extLst>
              <a:ext uri="{FF2B5EF4-FFF2-40B4-BE49-F238E27FC236}">
                <a16:creationId xmlns:a16="http://schemas.microsoft.com/office/drawing/2014/main" id="{5E25F525-22E1-6D3B-23A1-40673DDBC22F}"/>
              </a:ext>
            </a:extLst>
          </p:cNvPr>
          <p:cNvSpPr txBox="1"/>
          <p:nvPr/>
        </p:nvSpPr>
        <p:spPr>
          <a:xfrm>
            <a:off x="1609598" y="3024078"/>
            <a:ext cx="2361154" cy="430887"/>
          </a:xfrm>
          <a:prstGeom prst="rect">
            <a:avLst/>
          </a:prstGeom>
          <a:noFill/>
        </p:spPr>
        <p:txBody>
          <a:bodyPr wrap="square" rtlCol="0">
            <a:spAutoFit/>
          </a:bodyPr>
          <a:lstStyle/>
          <a:p>
            <a:pPr algn="l"/>
            <a:r>
              <a:rPr lang="en-US" sz="2200">
                <a:solidFill>
                  <a:srgbClr val="2CBCB6"/>
                </a:solidFill>
                <a:cs typeface="Dubai" panose="020B0503030403030204" pitchFamily="34" charset="-78"/>
              </a:rPr>
              <a:t>21 September</a:t>
            </a:r>
          </a:p>
        </p:txBody>
      </p:sp>
      <p:sp>
        <p:nvSpPr>
          <p:cNvPr id="4" name="TextBox 3">
            <a:extLst>
              <a:ext uri="{FF2B5EF4-FFF2-40B4-BE49-F238E27FC236}">
                <a16:creationId xmlns:a16="http://schemas.microsoft.com/office/drawing/2014/main" id="{D82D8F26-E986-315B-EFC7-1C5B870B277C}"/>
              </a:ext>
            </a:extLst>
          </p:cNvPr>
          <p:cNvSpPr txBox="1"/>
          <p:nvPr/>
        </p:nvSpPr>
        <p:spPr>
          <a:xfrm>
            <a:off x="9916438" y="1986988"/>
            <a:ext cx="2275562" cy="523220"/>
          </a:xfrm>
          <a:prstGeom prst="rect">
            <a:avLst/>
          </a:prstGeom>
          <a:solidFill>
            <a:schemeClr val="tx1"/>
          </a:solidFill>
        </p:spPr>
        <p:txBody>
          <a:bodyPr wrap="square" rtlCol="0">
            <a:spAutoFit/>
          </a:bodyPr>
          <a:lstStyle/>
          <a:p>
            <a:pPr algn="ctr"/>
            <a:r>
              <a:rPr lang="en-US" sz="1400">
                <a:solidFill>
                  <a:srgbClr val="FFFFFF"/>
                </a:solidFill>
                <a:effectLst/>
                <a:highlight>
                  <a:srgbClr val="000000"/>
                </a:highlight>
              </a:rPr>
              <a:t>VOLTZITE Server</a:t>
            </a:r>
            <a:br>
              <a:rPr lang="en-US" sz="1400">
                <a:solidFill>
                  <a:srgbClr val="FFFFFF"/>
                </a:solidFill>
                <a:effectLst/>
                <a:highlight>
                  <a:srgbClr val="000000"/>
                </a:highlight>
              </a:rPr>
            </a:br>
            <a:r>
              <a:rPr lang="en-US" sz="1400">
                <a:solidFill>
                  <a:srgbClr val="FFFFFF"/>
                </a:solidFill>
                <a:effectLst/>
                <a:highlight>
                  <a:srgbClr val="000000"/>
                </a:highlight>
              </a:rPr>
              <a:t>154.3.8[.]157</a:t>
            </a:r>
          </a:p>
        </p:txBody>
      </p:sp>
      <p:sp>
        <p:nvSpPr>
          <p:cNvPr id="5" name="TextBox 4">
            <a:extLst>
              <a:ext uri="{FF2B5EF4-FFF2-40B4-BE49-F238E27FC236}">
                <a16:creationId xmlns:a16="http://schemas.microsoft.com/office/drawing/2014/main" id="{4DEF81B2-7CE8-781D-3C58-CAD98D663EAA}"/>
              </a:ext>
            </a:extLst>
          </p:cNvPr>
          <p:cNvSpPr txBox="1"/>
          <p:nvPr/>
        </p:nvSpPr>
        <p:spPr>
          <a:xfrm>
            <a:off x="0" y="5108056"/>
            <a:ext cx="2275562" cy="307777"/>
          </a:xfrm>
          <a:prstGeom prst="rect">
            <a:avLst/>
          </a:prstGeom>
          <a:solidFill>
            <a:schemeClr val="tx1"/>
          </a:solidFill>
        </p:spPr>
        <p:txBody>
          <a:bodyPr wrap="square" rtlCol="0">
            <a:spAutoFit/>
          </a:bodyPr>
          <a:lstStyle/>
          <a:p>
            <a:pPr algn="ctr"/>
            <a:r>
              <a:rPr lang="en-US" sz="1400">
                <a:solidFill>
                  <a:srgbClr val="FFFFFF"/>
                </a:solidFill>
                <a:effectLst/>
                <a:highlight>
                  <a:srgbClr val="000000"/>
                </a:highlight>
              </a:rPr>
              <a:t>FortiGate VPN Firewall</a:t>
            </a:r>
          </a:p>
        </p:txBody>
      </p:sp>
    </p:spTree>
    <p:extLst>
      <p:ext uri="{BB962C8B-B14F-4D97-AF65-F5344CB8AC3E}">
        <p14:creationId xmlns:p14="http://schemas.microsoft.com/office/powerpoint/2010/main" val="420149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2D21-DB5F-8A56-76E6-EB445BDD5A58}"/>
            </a:ext>
          </a:extLst>
        </p:cNvPr>
        <p:cNvGrpSpPr/>
        <p:nvPr/>
      </p:nvGrpSpPr>
      <p:grpSpPr>
        <a:xfrm>
          <a:off x="0" y="0"/>
          <a:ext cx="0" cy="0"/>
          <a:chOff x="0" y="0"/>
          <a:chExt cx="0" cy="0"/>
        </a:xfrm>
      </p:grpSpPr>
      <p:pic>
        <p:nvPicPr>
          <p:cNvPr id="14" name="Picture 13" descr="Close-up of pipes in a factory&#10;&#10;Description automatically generated">
            <a:extLst>
              <a:ext uri="{FF2B5EF4-FFF2-40B4-BE49-F238E27FC236}">
                <a16:creationId xmlns:a16="http://schemas.microsoft.com/office/drawing/2014/main" id="{71757137-9C7F-9BAD-ED05-EE06A2C159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847860-E0B9-E381-B135-55B959CF4526}"/>
              </a:ext>
            </a:extLst>
          </p:cNvPr>
          <p:cNvSpPr/>
          <p:nvPr/>
        </p:nvSpPr>
        <p:spPr>
          <a:xfrm rot="16200000">
            <a:off x="-303333" y="303331"/>
            <a:ext cx="6857999" cy="6251334"/>
          </a:xfrm>
          <a:prstGeom prst="rect">
            <a:avLst/>
          </a:prstGeom>
          <a:gradFill>
            <a:gsLst>
              <a:gs pos="0">
                <a:schemeClr val="tx1"/>
              </a:gs>
              <a:gs pos="88000">
                <a:schemeClr val="tx1">
                  <a:alpha val="0"/>
                </a:schemeClr>
              </a:gs>
            </a:gsLst>
            <a:lin ang="5400000" scaled="0"/>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nvGrpSpPr>
          <p:cNvPr id="9" name="Group 8">
            <a:extLst>
              <a:ext uri="{FF2B5EF4-FFF2-40B4-BE49-F238E27FC236}">
                <a16:creationId xmlns:a16="http://schemas.microsoft.com/office/drawing/2014/main" id="{64A98987-E9C2-6B7A-F721-96A19B96F766}"/>
              </a:ext>
            </a:extLst>
          </p:cNvPr>
          <p:cNvGrpSpPr/>
          <p:nvPr/>
        </p:nvGrpSpPr>
        <p:grpSpPr>
          <a:xfrm>
            <a:off x="407037" y="589828"/>
            <a:ext cx="11650717" cy="2143330"/>
            <a:chOff x="157655" y="4115580"/>
            <a:chExt cx="11650717" cy="2143330"/>
          </a:xfrm>
        </p:grpSpPr>
        <p:sp>
          <p:nvSpPr>
            <p:cNvPr id="10" name="Freeform: Shape 6">
              <a:extLst>
                <a:ext uri="{FF2B5EF4-FFF2-40B4-BE49-F238E27FC236}">
                  <a16:creationId xmlns:a16="http://schemas.microsoft.com/office/drawing/2014/main" id="{9C3EFED2-5F32-901E-1C46-F066421E3A57}"/>
                </a:ext>
              </a:extLst>
            </p:cNvPr>
            <p:cNvSpPr/>
            <p:nvPr/>
          </p:nvSpPr>
          <p:spPr>
            <a:xfrm>
              <a:off x="157655" y="4115580"/>
              <a:ext cx="11650717" cy="2143330"/>
            </a:xfrm>
            <a:custGeom>
              <a:avLst/>
              <a:gdLst>
                <a:gd name="connsiteX0" fmla="*/ 93250 w 8843867"/>
                <a:gd name="connsiteY0" fmla="*/ 446532 h 1766030"/>
                <a:gd name="connsiteX1" fmla="*/ 125540 w 8843867"/>
                <a:gd name="connsiteY1" fmla="*/ 414623 h 1766030"/>
                <a:gd name="connsiteX2" fmla="*/ 131255 w 8843867"/>
                <a:gd name="connsiteY2" fmla="*/ 365665 h 1766030"/>
                <a:gd name="connsiteX3" fmla="*/ 112586 w 8843867"/>
                <a:gd name="connsiteY3" fmla="*/ 315754 h 1766030"/>
                <a:gd name="connsiteX4" fmla="*/ 137732 w 8843867"/>
                <a:gd name="connsiteY4" fmla="*/ 267271 h 1766030"/>
                <a:gd name="connsiteX5" fmla="*/ 204597 w 8843867"/>
                <a:gd name="connsiteY5" fmla="*/ 240982 h 1766030"/>
                <a:gd name="connsiteX6" fmla="*/ 241173 w 8843867"/>
                <a:gd name="connsiteY6" fmla="*/ 223552 h 1766030"/>
                <a:gd name="connsiteX7" fmla="*/ 287084 w 8843867"/>
                <a:gd name="connsiteY7" fmla="*/ 230410 h 1766030"/>
                <a:gd name="connsiteX8" fmla="*/ 336137 w 8843867"/>
                <a:gd name="connsiteY8" fmla="*/ 230029 h 1766030"/>
                <a:gd name="connsiteX9" fmla="*/ 385572 w 8843867"/>
                <a:gd name="connsiteY9" fmla="*/ 231838 h 1766030"/>
                <a:gd name="connsiteX10" fmla="*/ 428149 w 8843867"/>
                <a:gd name="connsiteY10" fmla="*/ 258985 h 1766030"/>
                <a:gd name="connsiteX11" fmla="*/ 472916 w 8843867"/>
                <a:gd name="connsiteY11" fmla="*/ 278416 h 1766030"/>
                <a:gd name="connsiteX12" fmla="*/ 519874 w 8843867"/>
                <a:gd name="connsiteY12" fmla="*/ 290703 h 1766030"/>
                <a:gd name="connsiteX13" fmla="*/ 567023 w 8843867"/>
                <a:gd name="connsiteY13" fmla="*/ 302133 h 1766030"/>
                <a:gd name="connsiteX14" fmla="*/ 618554 w 8843867"/>
                <a:gd name="connsiteY14" fmla="*/ 287941 h 1766030"/>
                <a:gd name="connsiteX15" fmla="*/ 663702 w 8843867"/>
                <a:gd name="connsiteY15" fmla="*/ 312420 h 1766030"/>
                <a:gd name="connsiteX16" fmla="*/ 709994 w 8843867"/>
                <a:gd name="connsiteY16" fmla="*/ 298800 h 1766030"/>
                <a:gd name="connsiteX17" fmla="*/ 757904 w 8843867"/>
                <a:gd name="connsiteY17" fmla="*/ 302038 h 1766030"/>
                <a:gd name="connsiteX18" fmla="*/ 802672 w 8843867"/>
                <a:gd name="connsiteY18" fmla="*/ 285178 h 1766030"/>
                <a:gd name="connsiteX19" fmla="*/ 850487 w 8843867"/>
                <a:gd name="connsiteY19" fmla="*/ 282797 h 1766030"/>
                <a:gd name="connsiteX20" fmla="*/ 893826 w 8843867"/>
                <a:gd name="connsiteY20" fmla="*/ 260318 h 1766030"/>
                <a:gd name="connsiteX21" fmla="*/ 943356 w 8843867"/>
                <a:gd name="connsiteY21" fmla="*/ 269653 h 1766030"/>
                <a:gd name="connsiteX22" fmla="*/ 988124 w 8843867"/>
                <a:gd name="connsiteY22" fmla="*/ 250317 h 1766030"/>
                <a:gd name="connsiteX23" fmla="*/ 1037463 w 8843867"/>
                <a:gd name="connsiteY23" fmla="*/ 251651 h 1766030"/>
                <a:gd name="connsiteX24" fmla="*/ 1086041 w 8843867"/>
                <a:gd name="connsiteY24" fmla="*/ 264223 h 1766030"/>
                <a:gd name="connsiteX25" fmla="*/ 1135761 w 8843867"/>
                <a:gd name="connsiteY25" fmla="*/ 249364 h 1766030"/>
                <a:gd name="connsiteX26" fmla="*/ 1182243 w 8843867"/>
                <a:gd name="connsiteY26" fmla="*/ 221456 h 1766030"/>
                <a:gd name="connsiteX27" fmla="*/ 1231773 w 8843867"/>
                <a:gd name="connsiteY27" fmla="*/ 223076 h 1766030"/>
                <a:gd name="connsiteX28" fmla="*/ 1280446 w 8843867"/>
                <a:gd name="connsiteY28" fmla="*/ 216408 h 1766030"/>
                <a:gd name="connsiteX29" fmla="*/ 1330071 w 8843867"/>
                <a:gd name="connsiteY29" fmla="*/ 223552 h 1766030"/>
                <a:gd name="connsiteX30" fmla="*/ 1375029 w 8843867"/>
                <a:gd name="connsiteY30" fmla="*/ 167926 h 1766030"/>
                <a:gd name="connsiteX31" fmla="*/ 1423225 w 8843867"/>
                <a:gd name="connsiteY31" fmla="*/ 169259 h 1766030"/>
                <a:gd name="connsiteX32" fmla="*/ 1472660 w 8843867"/>
                <a:gd name="connsiteY32" fmla="*/ 170497 h 1766030"/>
                <a:gd name="connsiteX33" fmla="*/ 1522476 w 8843867"/>
                <a:gd name="connsiteY33" fmla="*/ 173831 h 1766030"/>
                <a:gd name="connsiteX34" fmla="*/ 1562386 w 8843867"/>
                <a:gd name="connsiteY34" fmla="*/ 214598 h 1766030"/>
                <a:gd name="connsiteX35" fmla="*/ 1611344 w 8843867"/>
                <a:gd name="connsiteY35" fmla="*/ 222599 h 1766030"/>
                <a:gd name="connsiteX36" fmla="*/ 1661255 w 8843867"/>
                <a:gd name="connsiteY36" fmla="*/ 226219 h 1766030"/>
                <a:gd name="connsiteX37" fmla="*/ 1709928 w 8843867"/>
                <a:gd name="connsiteY37" fmla="*/ 233648 h 1766030"/>
                <a:gd name="connsiteX38" fmla="*/ 1758601 w 8843867"/>
                <a:gd name="connsiteY38" fmla="*/ 243745 h 1766030"/>
                <a:gd name="connsiteX39" fmla="*/ 1802892 w 8843867"/>
                <a:gd name="connsiteY39" fmla="*/ 228790 h 1766030"/>
                <a:gd name="connsiteX40" fmla="*/ 1848422 w 8843867"/>
                <a:gd name="connsiteY40" fmla="*/ 234410 h 1766030"/>
                <a:gd name="connsiteX41" fmla="*/ 1893094 w 8843867"/>
                <a:gd name="connsiteY41" fmla="*/ 236601 h 1766030"/>
                <a:gd name="connsiteX42" fmla="*/ 1937004 w 8843867"/>
                <a:gd name="connsiteY42" fmla="*/ 235268 h 1766030"/>
                <a:gd name="connsiteX43" fmla="*/ 1982629 w 8843867"/>
                <a:gd name="connsiteY43" fmla="*/ 222885 h 1766030"/>
                <a:gd name="connsiteX44" fmla="*/ 2029111 w 8843867"/>
                <a:gd name="connsiteY44" fmla="*/ 216979 h 1766030"/>
                <a:gd name="connsiteX45" fmla="*/ 2073593 w 8843867"/>
                <a:gd name="connsiteY45" fmla="*/ 237363 h 1766030"/>
                <a:gd name="connsiteX46" fmla="*/ 2117693 w 8843867"/>
                <a:gd name="connsiteY46" fmla="*/ 256889 h 1766030"/>
                <a:gd name="connsiteX47" fmla="*/ 2165223 w 8843867"/>
                <a:gd name="connsiteY47" fmla="*/ 257175 h 1766030"/>
                <a:gd name="connsiteX48" fmla="*/ 2211038 w 8843867"/>
                <a:gd name="connsiteY48" fmla="*/ 267176 h 1766030"/>
                <a:gd name="connsiteX49" fmla="*/ 2257997 w 8843867"/>
                <a:gd name="connsiteY49" fmla="*/ 270510 h 1766030"/>
                <a:gd name="connsiteX50" fmla="*/ 2304955 w 8843867"/>
                <a:gd name="connsiteY50" fmla="*/ 270796 h 1766030"/>
                <a:gd name="connsiteX51" fmla="*/ 2355533 w 8843867"/>
                <a:gd name="connsiteY51" fmla="*/ 322326 h 1766030"/>
                <a:gd name="connsiteX52" fmla="*/ 2401157 w 8843867"/>
                <a:gd name="connsiteY52" fmla="*/ 337661 h 1766030"/>
                <a:gd name="connsiteX53" fmla="*/ 2443448 w 8843867"/>
                <a:gd name="connsiteY53" fmla="*/ 317087 h 1766030"/>
                <a:gd name="connsiteX54" fmla="*/ 2492883 w 8843867"/>
                <a:gd name="connsiteY54" fmla="*/ 319945 h 1766030"/>
                <a:gd name="connsiteX55" fmla="*/ 2534889 w 8843867"/>
                <a:gd name="connsiteY55" fmla="*/ 298323 h 1766030"/>
                <a:gd name="connsiteX56" fmla="*/ 2580894 w 8843867"/>
                <a:gd name="connsiteY56" fmla="*/ 283273 h 1766030"/>
                <a:gd name="connsiteX57" fmla="*/ 2614803 w 8843867"/>
                <a:gd name="connsiteY57" fmla="*/ 246888 h 1766030"/>
                <a:gd name="connsiteX58" fmla="*/ 2654999 w 8843867"/>
                <a:gd name="connsiteY58" fmla="*/ 221742 h 1766030"/>
                <a:gd name="connsiteX59" fmla="*/ 2702433 w 8843867"/>
                <a:gd name="connsiteY59" fmla="*/ 212217 h 1766030"/>
                <a:gd name="connsiteX60" fmla="*/ 2743962 w 8843867"/>
                <a:gd name="connsiteY60" fmla="*/ 199930 h 1766030"/>
                <a:gd name="connsiteX61" fmla="*/ 2790254 w 8843867"/>
                <a:gd name="connsiteY61" fmla="*/ 199168 h 1766030"/>
                <a:gd name="connsiteX62" fmla="*/ 2838641 w 8843867"/>
                <a:gd name="connsiteY62" fmla="*/ 184404 h 1766030"/>
                <a:gd name="connsiteX63" fmla="*/ 2884075 w 8843867"/>
                <a:gd name="connsiteY63" fmla="*/ 198120 h 1766030"/>
                <a:gd name="connsiteX64" fmla="*/ 2931224 w 8843867"/>
                <a:gd name="connsiteY64" fmla="*/ 191738 h 1766030"/>
                <a:gd name="connsiteX65" fmla="*/ 2977420 w 8843867"/>
                <a:gd name="connsiteY65" fmla="*/ 214217 h 1766030"/>
                <a:gd name="connsiteX66" fmla="*/ 3024283 w 8843867"/>
                <a:gd name="connsiteY66" fmla="*/ 194977 h 1766030"/>
                <a:gd name="connsiteX67" fmla="*/ 3071813 w 8843867"/>
                <a:gd name="connsiteY67" fmla="*/ 193357 h 1766030"/>
                <a:gd name="connsiteX68" fmla="*/ 3120962 w 8843867"/>
                <a:gd name="connsiteY68" fmla="*/ 202692 h 1766030"/>
                <a:gd name="connsiteX69" fmla="*/ 3168777 w 8843867"/>
                <a:gd name="connsiteY69" fmla="*/ 199930 h 1766030"/>
                <a:gd name="connsiteX70" fmla="*/ 3214021 w 8843867"/>
                <a:gd name="connsiteY70" fmla="*/ 175260 h 1766030"/>
                <a:gd name="connsiteX71" fmla="*/ 3261265 w 8843867"/>
                <a:gd name="connsiteY71" fmla="*/ 165545 h 1766030"/>
                <a:gd name="connsiteX72" fmla="*/ 3311176 w 8843867"/>
                <a:gd name="connsiteY72" fmla="*/ 186595 h 1766030"/>
                <a:gd name="connsiteX73" fmla="*/ 3357848 w 8843867"/>
                <a:gd name="connsiteY73" fmla="*/ 175546 h 1766030"/>
                <a:gd name="connsiteX74" fmla="*/ 3406807 w 8843867"/>
                <a:gd name="connsiteY74" fmla="*/ 177737 h 1766030"/>
                <a:gd name="connsiteX75" fmla="*/ 3455099 w 8843867"/>
                <a:gd name="connsiteY75" fmla="*/ 190024 h 1766030"/>
                <a:gd name="connsiteX76" fmla="*/ 3504724 w 8843867"/>
                <a:gd name="connsiteY76" fmla="*/ 194120 h 1766030"/>
                <a:gd name="connsiteX77" fmla="*/ 3553492 w 8843867"/>
                <a:gd name="connsiteY77" fmla="*/ 211169 h 1766030"/>
                <a:gd name="connsiteX78" fmla="*/ 3604546 w 8843867"/>
                <a:gd name="connsiteY78" fmla="*/ 202121 h 1766030"/>
                <a:gd name="connsiteX79" fmla="*/ 3654743 w 8843867"/>
                <a:gd name="connsiteY79" fmla="*/ 198977 h 1766030"/>
                <a:gd name="connsiteX80" fmla="*/ 3699129 w 8843867"/>
                <a:gd name="connsiteY80" fmla="*/ 169831 h 1766030"/>
                <a:gd name="connsiteX81" fmla="*/ 3745040 w 8843867"/>
                <a:gd name="connsiteY81" fmla="*/ 157163 h 1766030"/>
                <a:gd name="connsiteX82" fmla="*/ 3797999 w 8843867"/>
                <a:gd name="connsiteY82" fmla="*/ 171260 h 1766030"/>
                <a:gd name="connsiteX83" fmla="*/ 3838480 w 8843867"/>
                <a:gd name="connsiteY83" fmla="*/ 105537 h 1766030"/>
                <a:gd name="connsiteX84" fmla="*/ 3883343 w 8843867"/>
                <a:gd name="connsiteY84" fmla="*/ 122206 h 1766030"/>
                <a:gd name="connsiteX85" fmla="*/ 3935349 w 8843867"/>
                <a:gd name="connsiteY85" fmla="*/ 106204 h 1766030"/>
                <a:gd name="connsiteX86" fmla="*/ 3981545 w 8843867"/>
                <a:gd name="connsiteY86" fmla="*/ 120777 h 1766030"/>
                <a:gd name="connsiteX87" fmla="*/ 4021265 w 8843867"/>
                <a:gd name="connsiteY87" fmla="*/ 152305 h 1766030"/>
                <a:gd name="connsiteX88" fmla="*/ 4068509 w 8843867"/>
                <a:gd name="connsiteY88" fmla="*/ 161925 h 1766030"/>
                <a:gd name="connsiteX89" fmla="*/ 4112990 w 8843867"/>
                <a:gd name="connsiteY89" fmla="*/ 178403 h 1766030"/>
                <a:gd name="connsiteX90" fmla="*/ 4156424 w 8843867"/>
                <a:gd name="connsiteY90" fmla="*/ 202216 h 1766030"/>
                <a:gd name="connsiteX91" fmla="*/ 4207288 w 8843867"/>
                <a:gd name="connsiteY91" fmla="*/ 190881 h 1766030"/>
                <a:gd name="connsiteX92" fmla="*/ 4259961 w 8843867"/>
                <a:gd name="connsiteY92" fmla="*/ 203454 h 1766030"/>
                <a:gd name="connsiteX93" fmla="*/ 4308253 w 8843867"/>
                <a:gd name="connsiteY93" fmla="*/ 170879 h 1766030"/>
                <a:gd name="connsiteX94" fmla="*/ 4359593 w 8843867"/>
                <a:gd name="connsiteY94" fmla="*/ 167640 h 1766030"/>
                <a:gd name="connsiteX95" fmla="*/ 4411599 w 8843867"/>
                <a:gd name="connsiteY95" fmla="*/ 176784 h 1766030"/>
                <a:gd name="connsiteX96" fmla="*/ 4462844 w 8843867"/>
                <a:gd name="connsiteY96" fmla="*/ 169069 h 1766030"/>
                <a:gd name="connsiteX97" fmla="*/ 4510278 w 8843867"/>
                <a:gd name="connsiteY97" fmla="*/ 183452 h 1766030"/>
                <a:gd name="connsiteX98" fmla="*/ 4553808 w 8843867"/>
                <a:gd name="connsiteY98" fmla="*/ 158496 h 1766030"/>
                <a:gd name="connsiteX99" fmla="*/ 4597242 w 8843867"/>
                <a:gd name="connsiteY99" fmla="*/ 140589 h 1766030"/>
                <a:gd name="connsiteX100" fmla="*/ 4647819 w 8843867"/>
                <a:gd name="connsiteY100" fmla="*/ 156877 h 1766030"/>
                <a:gd name="connsiteX101" fmla="*/ 4694396 w 8843867"/>
                <a:gd name="connsiteY101" fmla="*/ 153353 h 1766030"/>
                <a:gd name="connsiteX102" fmla="*/ 4733259 w 8843867"/>
                <a:gd name="connsiteY102" fmla="*/ 115633 h 1766030"/>
                <a:gd name="connsiteX103" fmla="*/ 4777740 w 8843867"/>
                <a:gd name="connsiteY103" fmla="*/ 101537 h 1766030"/>
                <a:gd name="connsiteX104" fmla="*/ 4828604 w 8843867"/>
                <a:gd name="connsiteY104" fmla="*/ 117443 h 1766030"/>
                <a:gd name="connsiteX105" fmla="*/ 4871847 w 8843867"/>
                <a:gd name="connsiteY105" fmla="*/ 97822 h 1766030"/>
                <a:gd name="connsiteX106" fmla="*/ 4919472 w 8843867"/>
                <a:gd name="connsiteY106" fmla="*/ 105442 h 1766030"/>
                <a:gd name="connsiteX107" fmla="*/ 4964430 w 8843867"/>
                <a:gd name="connsiteY107" fmla="*/ 88297 h 1766030"/>
                <a:gd name="connsiteX108" fmla="*/ 5011389 w 8843867"/>
                <a:gd name="connsiteY108" fmla="*/ 85154 h 1766030"/>
                <a:gd name="connsiteX109" fmla="*/ 5057680 w 8843867"/>
                <a:gd name="connsiteY109" fmla="*/ 77248 h 1766030"/>
                <a:gd name="connsiteX110" fmla="*/ 5102638 w 8843867"/>
                <a:gd name="connsiteY110" fmla="*/ 60293 h 1766030"/>
                <a:gd name="connsiteX111" fmla="*/ 5149025 w 8843867"/>
                <a:gd name="connsiteY111" fmla="*/ 52483 h 1766030"/>
                <a:gd name="connsiteX112" fmla="*/ 5196079 w 8843867"/>
                <a:gd name="connsiteY112" fmla="*/ 49721 h 1766030"/>
                <a:gd name="connsiteX113" fmla="*/ 5243227 w 8843867"/>
                <a:gd name="connsiteY113" fmla="*/ 50102 h 1766030"/>
                <a:gd name="connsiteX114" fmla="*/ 5288661 w 8843867"/>
                <a:gd name="connsiteY114" fmla="*/ 32480 h 1766030"/>
                <a:gd name="connsiteX115" fmla="*/ 5338001 w 8843867"/>
                <a:gd name="connsiteY115" fmla="*/ 22479 h 1766030"/>
                <a:gd name="connsiteX116" fmla="*/ 5386673 w 8843867"/>
                <a:gd name="connsiteY116" fmla="*/ 54578 h 1766030"/>
                <a:gd name="connsiteX117" fmla="*/ 5431060 w 8843867"/>
                <a:gd name="connsiteY117" fmla="*/ 15526 h 1766030"/>
                <a:gd name="connsiteX118" fmla="*/ 5483638 w 8843867"/>
                <a:gd name="connsiteY118" fmla="*/ 27051 h 1766030"/>
                <a:gd name="connsiteX119" fmla="*/ 5532120 w 8843867"/>
                <a:gd name="connsiteY119" fmla="*/ 16193 h 1766030"/>
                <a:gd name="connsiteX120" fmla="*/ 5584032 w 8843867"/>
                <a:gd name="connsiteY120" fmla="*/ 49816 h 1766030"/>
                <a:gd name="connsiteX121" fmla="*/ 5633180 w 8843867"/>
                <a:gd name="connsiteY121" fmla="*/ 42577 h 1766030"/>
                <a:gd name="connsiteX122" fmla="*/ 5682710 w 8843867"/>
                <a:gd name="connsiteY122" fmla="*/ 46482 h 1766030"/>
                <a:gd name="connsiteX123" fmla="*/ 5730621 w 8843867"/>
                <a:gd name="connsiteY123" fmla="*/ 39243 h 1766030"/>
                <a:gd name="connsiteX124" fmla="*/ 5773769 w 8843867"/>
                <a:gd name="connsiteY124" fmla="*/ 59817 h 1766030"/>
                <a:gd name="connsiteX125" fmla="*/ 5809012 w 8843867"/>
                <a:gd name="connsiteY125" fmla="*/ 90678 h 1766030"/>
                <a:gd name="connsiteX126" fmla="*/ 5853304 w 8843867"/>
                <a:gd name="connsiteY126" fmla="*/ 104394 h 1766030"/>
                <a:gd name="connsiteX127" fmla="*/ 5889498 w 8843867"/>
                <a:gd name="connsiteY127" fmla="*/ 131826 h 1766030"/>
                <a:gd name="connsiteX128" fmla="*/ 5933980 w 8843867"/>
                <a:gd name="connsiteY128" fmla="*/ 153924 h 1766030"/>
                <a:gd name="connsiteX129" fmla="*/ 5978081 w 8843867"/>
                <a:gd name="connsiteY129" fmla="*/ 128683 h 1766030"/>
                <a:gd name="connsiteX130" fmla="*/ 6024658 w 8843867"/>
                <a:gd name="connsiteY130" fmla="*/ 122015 h 1766030"/>
                <a:gd name="connsiteX131" fmla="*/ 6070664 w 8843867"/>
                <a:gd name="connsiteY131" fmla="*/ 111919 h 1766030"/>
                <a:gd name="connsiteX132" fmla="*/ 6116669 w 8843867"/>
                <a:gd name="connsiteY132" fmla="*/ 116586 h 1766030"/>
                <a:gd name="connsiteX133" fmla="*/ 6163342 w 8843867"/>
                <a:gd name="connsiteY133" fmla="*/ 103156 h 1766030"/>
                <a:gd name="connsiteX134" fmla="*/ 6210300 w 8843867"/>
                <a:gd name="connsiteY134" fmla="*/ 89345 h 1766030"/>
                <a:gd name="connsiteX135" fmla="*/ 6259925 w 8843867"/>
                <a:gd name="connsiteY135" fmla="*/ 102489 h 1766030"/>
                <a:gd name="connsiteX136" fmla="*/ 6311360 w 8843867"/>
                <a:gd name="connsiteY136" fmla="*/ 104585 h 1766030"/>
                <a:gd name="connsiteX137" fmla="*/ 6359938 w 8843867"/>
                <a:gd name="connsiteY137" fmla="*/ 88773 h 1766030"/>
                <a:gd name="connsiteX138" fmla="*/ 6401276 w 8843867"/>
                <a:gd name="connsiteY138" fmla="*/ 57245 h 1766030"/>
                <a:gd name="connsiteX139" fmla="*/ 6445663 w 8843867"/>
                <a:gd name="connsiteY139" fmla="*/ 30861 h 1766030"/>
                <a:gd name="connsiteX140" fmla="*/ 6499575 w 8843867"/>
                <a:gd name="connsiteY140" fmla="*/ 52006 h 1766030"/>
                <a:gd name="connsiteX141" fmla="*/ 6548629 w 8843867"/>
                <a:gd name="connsiteY141" fmla="*/ 20764 h 1766030"/>
                <a:gd name="connsiteX142" fmla="*/ 6599778 w 8843867"/>
                <a:gd name="connsiteY142" fmla="*/ 25622 h 1766030"/>
                <a:gd name="connsiteX143" fmla="*/ 6644735 w 8843867"/>
                <a:gd name="connsiteY143" fmla="*/ 40291 h 1766030"/>
                <a:gd name="connsiteX144" fmla="*/ 6684074 w 8843867"/>
                <a:gd name="connsiteY144" fmla="*/ 72390 h 1766030"/>
                <a:gd name="connsiteX145" fmla="*/ 6728460 w 8843867"/>
                <a:gd name="connsiteY145" fmla="*/ 84487 h 1766030"/>
                <a:gd name="connsiteX146" fmla="*/ 6768846 w 8843867"/>
                <a:gd name="connsiteY146" fmla="*/ 108585 h 1766030"/>
                <a:gd name="connsiteX147" fmla="*/ 6817328 w 8843867"/>
                <a:gd name="connsiteY147" fmla="*/ 111157 h 1766030"/>
                <a:gd name="connsiteX148" fmla="*/ 6865906 w 8843867"/>
                <a:gd name="connsiteY148" fmla="*/ 70199 h 1766030"/>
                <a:gd name="connsiteX149" fmla="*/ 6909054 w 8843867"/>
                <a:gd name="connsiteY149" fmla="*/ 90773 h 1766030"/>
                <a:gd name="connsiteX150" fmla="*/ 6955727 w 8843867"/>
                <a:gd name="connsiteY150" fmla="*/ 97631 h 1766030"/>
                <a:gd name="connsiteX151" fmla="*/ 7004304 w 8843867"/>
                <a:gd name="connsiteY151" fmla="*/ 81629 h 1766030"/>
                <a:gd name="connsiteX152" fmla="*/ 7054691 w 8843867"/>
                <a:gd name="connsiteY152" fmla="*/ 89345 h 1766030"/>
                <a:gd name="connsiteX153" fmla="*/ 7099745 w 8843867"/>
                <a:gd name="connsiteY153" fmla="*/ 60674 h 1766030"/>
                <a:gd name="connsiteX154" fmla="*/ 7149751 w 8843867"/>
                <a:gd name="connsiteY154" fmla="*/ 60960 h 1766030"/>
                <a:gd name="connsiteX155" fmla="*/ 7194042 w 8843867"/>
                <a:gd name="connsiteY155" fmla="*/ 34957 h 1766030"/>
                <a:gd name="connsiteX156" fmla="*/ 7242905 w 8843867"/>
                <a:gd name="connsiteY156" fmla="*/ 28289 h 1766030"/>
                <a:gd name="connsiteX157" fmla="*/ 7293483 w 8843867"/>
                <a:gd name="connsiteY157" fmla="*/ 26289 h 1766030"/>
                <a:gd name="connsiteX158" fmla="*/ 7329106 w 8843867"/>
                <a:gd name="connsiteY158" fmla="*/ 36766 h 1766030"/>
                <a:gd name="connsiteX159" fmla="*/ 7388162 w 8843867"/>
                <a:gd name="connsiteY159" fmla="*/ 44005 h 1766030"/>
                <a:gd name="connsiteX160" fmla="*/ 7431310 w 8843867"/>
                <a:gd name="connsiteY160" fmla="*/ 14669 h 1766030"/>
                <a:gd name="connsiteX161" fmla="*/ 7479030 w 8843867"/>
                <a:gd name="connsiteY161" fmla="*/ 35909 h 1766030"/>
                <a:gd name="connsiteX162" fmla="*/ 7525226 w 8843867"/>
                <a:gd name="connsiteY162" fmla="*/ 56102 h 1766030"/>
                <a:gd name="connsiteX163" fmla="*/ 7569518 w 8843867"/>
                <a:gd name="connsiteY163" fmla="*/ 78867 h 1766030"/>
                <a:gd name="connsiteX164" fmla="*/ 7616095 w 8843867"/>
                <a:gd name="connsiteY164" fmla="*/ 61722 h 1766030"/>
                <a:gd name="connsiteX165" fmla="*/ 7659910 w 8843867"/>
                <a:gd name="connsiteY165" fmla="*/ 81153 h 1766030"/>
                <a:gd name="connsiteX166" fmla="*/ 7703439 w 8843867"/>
                <a:gd name="connsiteY166" fmla="*/ 62770 h 1766030"/>
                <a:gd name="connsiteX167" fmla="*/ 7744968 w 8843867"/>
                <a:gd name="connsiteY167" fmla="*/ 39338 h 1766030"/>
                <a:gd name="connsiteX168" fmla="*/ 7794975 w 8843867"/>
                <a:gd name="connsiteY168" fmla="*/ 34576 h 1766030"/>
                <a:gd name="connsiteX169" fmla="*/ 7840980 w 8843867"/>
                <a:gd name="connsiteY169" fmla="*/ 21146 h 1766030"/>
                <a:gd name="connsiteX170" fmla="*/ 7883557 w 8843867"/>
                <a:gd name="connsiteY170" fmla="*/ 0 h 1766030"/>
                <a:gd name="connsiteX171" fmla="*/ 7926039 w 8843867"/>
                <a:gd name="connsiteY171" fmla="*/ 7906 h 1766030"/>
                <a:gd name="connsiteX172" fmla="*/ 7976997 w 8843867"/>
                <a:gd name="connsiteY172" fmla="*/ 7906 h 1766030"/>
                <a:gd name="connsiteX173" fmla="*/ 8020526 w 8843867"/>
                <a:gd name="connsiteY173" fmla="*/ 10954 h 1766030"/>
                <a:gd name="connsiteX174" fmla="*/ 8072152 w 8843867"/>
                <a:gd name="connsiteY174" fmla="*/ 23431 h 1766030"/>
                <a:gd name="connsiteX175" fmla="*/ 8127683 w 8843867"/>
                <a:gd name="connsiteY175" fmla="*/ 17431 h 1766030"/>
                <a:gd name="connsiteX176" fmla="*/ 8179023 w 8843867"/>
                <a:gd name="connsiteY176" fmla="*/ 38195 h 1766030"/>
                <a:gd name="connsiteX177" fmla="*/ 8233220 w 8843867"/>
                <a:gd name="connsiteY177" fmla="*/ 26479 h 1766030"/>
                <a:gd name="connsiteX178" fmla="*/ 8280845 w 8843867"/>
                <a:gd name="connsiteY178" fmla="*/ 14288 h 1766030"/>
                <a:gd name="connsiteX179" fmla="*/ 8331327 w 8843867"/>
                <a:gd name="connsiteY179" fmla="*/ 21622 h 1766030"/>
                <a:gd name="connsiteX180" fmla="*/ 8378095 w 8843867"/>
                <a:gd name="connsiteY180" fmla="*/ 43148 h 1766030"/>
                <a:gd name="connsiteX181" fmla="*/ 8428958 w 8843867"/>
                <a:gd name="connsiteY181" fmla="*/ 36766 h 1766030"/>
                <a:gd name="connsiteX182" fmla="*/ 8474202 w 8843867"/>
                <a:gd name="connsiteY182" fmla="*/ 55150 h 1766030"/>
                <a:gd name="connsiteX183" fmla="*/ 8525351 w 8843867"/>
                <a:gd name="connsiteY183" fmla="*/ 29146 h 1766030"/>
                <a:gd name="connsiteX184" fmla="*/ 8567261 w 8843867"/>
                <a:gd name="connsiteY184" fmla="*/ 60960 h 1766030"/>
                <a:gd name="connsiteX185" fmla="*/ 8616125 w 8843867"/>
                <a:gd name="connsiteY185" fmla="*/ 60579 h 1766030"/>
                <a:gd name="connsiteX186" fmla="*/ 8655177 w 8843867"/>
                <a:gd name="connsiteY186" fmla="*/ 93536 h 1766030"/>
                <a:gd name="connsiteX187" fmla="*/ 8697182 w 8843867"/>
                <a:gd name="connsiteY187" fmla="*/ 113633 h 1766030"/>
                <a:gd name="connsiteX188" fmla="*/ 8742902 w 8843867"/>
                <a:gd name="connsiteY188" fmla="*/ 124301 h 1766030"/>
                <a:gd name="connsiteX189" fmla="*/ 8774240 w 8843867"/>
                <a:gd name="connsiteY189" fmla="*/ 148114 h 1766030"/>
                <a:gd name="connsiteX190" fmla="*/ 8793194 w 8843867"/>
                <a:gd name="connsiteY190" fmla="*/ 195929 h 1766030"/>
                <a:gd name="connsiteX191" fmla="*/ 8776335 w 8843867"/>
                <a:gd name="connsiteY191" fmla="*/ 241935 h 1766030"/>
                <a:gd name="connsiteX192" fmla="*/ 8795766 w 8843867"/>
                <a:gd name="connsiteY192" fmla="*/ 286893 h 1766030"/>
                <a:gd name="connsiteX193" fmla="*/ 8775192 w 8843867"/>
                <a:gd name="connsiteY193" fmla="*/ 338137 h 1766030"/>
                <a:gd name="connsiteX194" fmla="*/ 8780526 w 8843867"/>
                <a:gd name="connsiteY194" fmla="*/ 384334 h 1766030"/>
                <a:gd name="connsiteX195" fmla="*/ 8796623 w 8843867"/>
                <a:gd name="connsiteY195" fmla="*/ 437864 h 1766030"/>
                <a:gd name="connsiteX196" fmla="*/ 8761381 w 8843867"/>
                <a:gd name="connsiteY196" fmla="*/ 482156 h 1766030"/>
                <a:gd name="connsiteX197" fmla="*/ 8751379 w 8843867"/>
                <a:gd name="connsiteY197" fmla="*/ 531591 h 1766030"/>
                <a:gd name="connsiteX198" fmla="*/ 8792147 w 8843867"/>
                <a:gd name="connsiteY198" fmla="*/ 579310 h 1766030"/>
                <a:gd name="connsiteX199" fmla="*/ 8784431 w 8843867"/>
                <a:gd name="connsiteY199" fmla="*/ 629793 h 1766030"/>
                <a:gd name="connsiteX200" fmla="*/ 8806910 w 8843867"/>
                <a:gd name="connsiteY200" fmla="*/ 679133 h 1766030"/>
                <a:gd name="connsiteX201" fmla="*/ 8790146 w 8843867"/>
                <a:gd name="connsiteY201" fmla="*/ 727996 h 1766030"/>
                <a:gd name="connsiteX202" fmla="*/ 8799195 w 8843867"/>
                <a:gd name="connsiteY202" fmla="*/ 778097 h 1766030"/>
                <a:gd name="connsiteX203" fmla="*/ 8792432 w 8843867"/>
                <a:gd name="connsiteY203" fmla="*/ 827151 h 1766030"/>
                <a:gd name="connsiteX204" fmla="*/ 8788718 w 8843867"/>
                <a:gd name="connsiteY204" fmla="*/ 876490 h 1766030"/>
                <a:gd name="connsiteX205" fmla="*/ 8780336 w 8843867"/>
                <a:gd name="connsiteY205" fmla="*/ 923544 h 1766030"/>
                <a:gd name="connsiteX206" fmla="*/ 8770335 w 8843867"/>
                <a:gd name="connsiteY206" fmla="*/ 975075 h 1766030"/>
                <a:gd name="connsiteX207" fmla="*/ 8788718 w 8843867"/>
                <a:gd name="connsiteY207" fmla="*/ 1023271 h 1766030"/>
                <a:gd name="connsiteX208" fmla="*/ 8785384 w 8843867"/>
                <a:gd name="connsiteY208" fmla="*/ 1075087 h 1766030"/>
                <a:gd name="connsiteX209" fmla="*/ 8791289 w 8843867"/>
                <a:gd name="connsiteY209" fmla="*/ 1125093 h 1766030"/>
                <a:gd name="connsiteX210" fmla="*/ 8811006 w 8843867"/>
                <a:gd name="connsiteY210" fmla="*/ 1173956 h 1766030"/>
                <a:gd name="connsiteX211" fmla="*/ 8790337 w 8843867"/>
                <a:gd name="connsiteY211" fmla="*/ 1209961 h 1766030"/>
                <a:gd name="connsiteX212" fmla="*/ 8843867 w 8843867"/>
                <a:gd name="connsiteY212" fmla="*/ 1286828 h 1766030"/>
                <a:gd name="connsiteX213" fmla="*/ 8816721 w 8843867"/>
                <a:gd name="connsiteY213" fmla="*/ 1323975 h 1766030"/>
                <a:gd name="connsiteX214" fmla="*/ 8770239 w 8843867"/>
                <a:gd name="connsiteY214" fmla="*/ 1341882 h 1766030"/>
                <a:gd name="connsiteX215" fmla="*/ 8748617 w 8843867"/>
                <a:gd name="connsiteY215" fmla="*/ 1384268 h 1766030"/>
                <a:gd name="connsiteX216" fmla="*/ 8725852 w 8843867"/>
                <a:gd name="connsiteY216" fmla="*/ 1424083 h 1766030"/>
                <a:gd name="connsiteX217" fmla="*/ 8681752 w 8843867"/>
                <a:gd name="connsiteY217" fmla="*/ 1449896 h 1766030"/>
                <a:gd name="connsiteX218" fmla="*/ 8656606 w 8843867"/>
                <a:gd name="connsiteY218" fmla="*/ 1492663 h 1766030"/>
                <a:gd name="connsiteX219" fmla="*/ 8530018 w 8843867"/>
                <a:gd name="connsiteY219" fmla="*/ 1522476 h 1766030"/>
                <a:gd name="connsiteX220" fmla="*/ 8476393 w 8843867"/>
                <a:gd name="connsiteY220" fmla="*/ 1538002 h 1766030"/>
                <a:gd name="connsiteX221" fmla="*/ 8428958 w 8843867"/>
                <a:gd name="connsiteY221" fmla="*/ 1554766 h 1766030"/>
                <a:gd name="connsiteX222" fmla="*/ 8378381 w 8843867"/>
                <a:gd name="connsiteY222" fmla="*/ 1553908 h 1766030"/>
                <a:gd name="connsiteX223" fmla="*/ 8328089 w 8843867"/>
                <a:gd name="connsiteY223" fmla="*/ 1550860 h 1766030"/>
                <a:gd name="connsiteX224" fmla="*/ 8279321 w 8843867"/>
                <a:gd name="connsiteY224" fmla="*/ 1530191 h 1766030"/>
                <a:gd name="connsiteX225" fmla="*/ 8228076 w 8843867"/>
                <a:gd name="connsiteY225" fmla="*/ 1548479 h 1766030"/>
                <a:gd name="connsiteX226" fmla="*/ 8177689 w 8843867"/>
                <a:gd name="connsiteY226" fmla="*/ 1536287 h 1766030"/>
                <a:gd name="connsiteX227" fmla="*/ 8128635 w 8843867"/>
                <a:gd name="connsiteY227" fmla="*/ 1548670 h 1766030"/>
                <a:gd name="connsiteX228" fmla="*/ 8075200 w 8843867"/>
                <a:gd name="connsiteY228" fmla="*/ 1555337 h 1766030"/>
                <a:gd name="connsiteX229" fmla="*/ 8032909 w 8843867"/>
                <a:gd name="connsiteY229" fmla="*/ 1588008 h 1766030"/>
                <a:gd name="connsiteX230" fmla="*/ 7993952 w 8843867"/>
                <a:gd name="connsiteY230" fmla="*/ 1628585 h 1766030"/>
                <a:gd name="connsiteX231" fmla="*/ 7942612 w 8843867"/>
                <a:gd name="connsiteY231" fmla="*/ 1648206 h 1766030"/>
                <a:gd name="connsiteX232" fmla="*/ 7888891 w 8843867"/>
                <a:gd name="connsiteY232" fmla="*/ 1638490 h 1766030"/>
                <a:gd name="connsiteX233" fmla="*/ 7838313 w 8843867"/>
                <a:gd name="connsiteY233" fmla="*/ 1641919 h 1766030"/>
                <a:gd name="connsiteX234" fmla="*/ 7794975 w 8843867"/>
                <a:gd name="connsiteY234" fmla="*/ 1612392 h 1766030"/>
                <a:gd name="connsiteX235" fmla="*/ 7743063 w 8843867"/>
                <a:gd name="connsiteY235" fmla="*/ 1624108 h 1766030"/>
                <a:gd name="connsiteX236" fmla="*/ 7695534 w 8843867"/>
                <a:gd name="connsiteY236" fmla="*/ 1614773 h 1766030"/>
                <a:gd name="connsiteX237" fmla="*/ 7650004 w 8843867"/>
                <a:gd name="connsiteY237" fmla="*/ 1588484 h 1766030"/>
                <a:gd name="connsiteX238" fmla="*/ 7599617 w 8843867"/>
                <a:gd name="connsiteY238" fmla="*/ 1604201 h 1766030"/>
                <a:gd name="connsiteX239" fmla="*/ 7552087 w 8843867"/>
                <a:gd name="connsiteY239" fmla="*/ 1600200 h 1766030"/>
                <a:gd name="connsiteX240" fmla="*/ 7504938 w 8843867"/>
                <a:gd name="connsiteY240" fmla="*/ 1601629 h 1766030"/>
                <a:gd name="connsiteX241" fmla="*/ 7456837 w 8843867"/>
                <a:gd name="connsiteY241" fmla="*/ 1614297 h 1766030"/>
                <a:gd name="connsiteX242" fmla="*/ 7414165 w 8843867"/>
                <a:gd name="connsiteY242" fmla="*/ 1639443 h 1766030"/>
                <a:gd name="connsiteX243" fmla="*/ 7372255 w 8843867"/>
                <a:gd name="connsiteY243" fmla="*/ 1666209 h 1766030"/>
                <a:gd name="connsiteX244" fmla="*/ 7327202 w 8843867"/>
                <a:gd name="connsiteY244" fmla="*/ 1687163 h 1766030"/>
                <a:gd name="connsiteX245" fmla="*/ 7276529 w 8843867"/>
                <a:gd name="connsiteY245" fmla="*/ 1689544 h 1766030"/>
                <a:gd name="connsiteX246" fmla="*/ 7230999 w 8843867"/>
                <a:gd name="connsiteY246" fmla="*/ 1704880 h 1766030"/>
                <a:gd name="connsiteX247" fmla="*/ 7185279 w 8843867"/>
                <a:gd name="connsiteY247" fmla="*/ 1683067 h 1766030"/>
                <a:gd name="connsiteX248" fmla="*/ 7130415 w 8843867"/>
                <a:gd name="connsiteY248" fmla="*/ 1696879 h 1766030"/>
                <a:gd name="connsiteX249" fmla="*/ 7083171 w 8843867"/>
                <a:gd name="connsiteY249" fmla="*/ 1684687 h 1766030"/>
                <a:gd name="connsiteX250" fmla="*/ 7035070 w 8843867"/>
                <a:gd name="connsiteY250" fmla="*/ 1653159 h 1766030"/>
                <a:gd name="connsiteX251" fmla="*/ 6985159 w 8843867"/>
                <a:gd name="connsiteY251" fmla="*/ 1673352 h 1766030"/>
                <a:gd name="connsiteX252" fmla="*/ 6939344 w 8843867"/>
                <a:gd name="connsiteY252" fmla="*/ 1694307 h 1766030"/>
                <a:gd name="connsiteX253" fmla="*/ 6886956 w 8843867"/>
                <a:gd name="connsiteY253" fmla="*/ 1693355 h 1766030"/>
                <a:gd name="connsiteX254" fmla="*/ 6846189 w 8843867"/>
                <a:gd name="connsiteY254" fmla="*/ 1726978 h 1766030"/>
                <a:gd name="connsiteX255" fmla="*/ 6792564 w 8843867"/>
                <a:gd name="connsiteY255" fmla="*/ 1704118 h 1766030"/>
                <a:gd name="connsiteX256" fmla="*/ 6746558 w 8843867"/>
                <a:gd name="connsiteY256" fmla="*/ 1714976 h 1766030"/>
                <a:gd name="connsiteX257" fmla="*/ 6696742 w 8843867"/>
                <a:gd name="connsiteY257" fmla="*/ 1727930 h 1766030"/>
                <a:gd name="connsiteX258" fmla="*/ 6653117 w 8843867"/>
                <a:gd name="connsiteY258" fmla="*/ 1697355 h 1766030"/>
                <a:gd name="connsiteX259" fmla="*/ 6602730 w 8843867"/>
                <a:gd name="connsiteY259" fmla="*/ 1703927 h 1766030"/>
                <a:gd name="connsiteX260" fmla="*/ 6553867 w 8843867"/>
                <a:gd name="connsiteY260" fmla="*/ 1707451 h 1766030"/>
                <a:gd name="connsiteX261" fmla="*/ 6508433 w 8843867"/>
                <a:gd name="connsiteY261" fmla="*/ 1675257 h 1766030"/>
                <a:gd name="connsiteX262" fmla="*/ 6456807 w 8843867"/>
                <a:gd name="connsiteY262" fmla="*/ 1671637 h 1766030"/>
                <a:gd name="connsiteX263" fmla="*/ 6405087 w 8843867"/>
                <a:gd name="connsiteY263" fmla="*/ 1685925 h 1766030"/>
                <a:gd name="connsiteX264" fmla="*/ 6354032 w 8843867"/>
                <a:gd name="connsiteY264" fmla="*/ 1692783 h 1766030"/>
                <a:gd name="connsiteX265" fmla="*/ 6302788 w 8843867"/>
                <a:gd name="connsiteY265" fmla="*/ 1691354 h 1766030"/>
                <a:gd name="connsiteX266" fmla="*/ 6251162 w 8843867"/>
                <a:gd name="connsiteY266" fmla="*/ 1682591 h 1766030"/>
                <a:gd name="connsiteX267" fmla="*/ 6199728 w 8843867"/>
                <a:gd name="connsiteY267" fmla="*/ 1675352 h 1766030"/>
                <a:gd name="connsiteX268" fmla="*/ 6147816 w 8843867"/>
                <a:gd name="connsiteY268" fmla="*/ 1706785 h 1766030"/>
                <a:gd name="connsiteX269" fmla="*/ 6091429 w 8843867"/>
                <a:gd name="connsiteY269" fmla="*/ 1685735 h 1766030"/>
                <a:gd name="connsiteX270" fmla="*/ 6040089 w 8843867"/>
                <a:gd name="connsiteY270" fmla="*/ 1699260 h 1766030"/>
                <a:gd name="connsiteX271" fmla="*/ 5990844 w 8843867"/>
                <a:gd name="connsiteY271" fmla="*/ 1718310 h 1766030"/>
                <a:gd name="connsiteX272" fmla="*/ 5941124 w 8843867"/>
                <a:gd name="connsiteY272" fmla="*/ 1721739 h 1766030"/>
                <a:gd name="connsiteX273" fmla="*/ 5892356 w 8843867"/>
                <a:gd name="connsiteY273" fmla="*/ 1694498 h 1766030"/>
                <a:gd name="connsiteX274" fmla="*/ 5840444 w 8843867"/>
                <a:gd name="connsiteY274" fmla="*/ 1713834 h 1766030"/>
                <a:gd name="connsiteX275" fmla="*/ 5800535 w 8843867"/>
                <a:gd name="connsiteY275" fmla="*/ 1675352 h 1766030"/>
                <a:gd name="connsiteX276" fmla="*/ 5752814 w 8843867"/>
                <a:gd name="connsiteY276" fmla="*/ 1660112 h 1766030"/>
                <a:gd name="connsiteX277" fmla="*/ 5717191 w 8843867"/>
                <a:gd name="connsiteY277" fmla="*/ 1621917 h 1766030"/>
                <a:gd name="connsiteX278" fmla="*/ 5665566 w 8843867"/>
                <a:gd name="connsiteY278" fmla="*/ 1613154 h 1766030"/>
                <a:gd name="connsiteX279" fmla="*/ 5615750 w 8843867"/>
                <a:gd name="connsiteY279" fmla="*/ 1631728 h 1766030"/>
                <a:gd name="connsiteX280" fmla="*/ 5565839 w 8843867"/>
                <a:gd name="connsiteY280" fmla="*/ 1620583 h 1766030"/>
                <a:gd name="connsiteX281" fmla="*/ 5518785 w 8843867"/>
                <a:gd name="connsiteY281" fmla="*/ 1612487 h 1766030"/>
                <a:gd name="connsiteX282" fmla="*/ 5472589 w 8843867"/>
                <a:gd name="connsiteY282" fmla="*/ 1641919 h 1766030"/>
                <a:gd name="connsiteX283" fmla="*/ 5425155 w 8843867"/>
                <a:gd name="connsiteY283" fmla="*/ 1635252 h 1766030"/>
                <a:gd name="connsiteX284" fmla="*/ 5377625 w 8843867"/>
                <a:gd name="connsiteY284" fmla="*/ 1633252 h 1766030"/>
                <a:gd name="connsiteX285" fmla="*/ 5331143 w 8843867"/>
                <a:gd name="connsiteY285" fmla="*/ 1642872 h 1766030"/>
                <a:gd name="connsiteX286" fmla="*/ 5287518 w 8843867"/>
                <a:gd name="connsiteY286" fmla="*/ 1665160 h 1766030"/>
                <a:gd name="connsiteX287" fmla="*/ 5239513 w 8843867"/>
                <a:gd name="connsiteY287" fmla="*/ 1647635 h 1766030"/>
                <a:gd name="connsiteX288" fmla="*/ 5195506 w 8843867"/>
                <a:gd name="connsiteY288" fmla="*/ 1670400 h 1766030"/>
                <a:gd name="connsiteX289" fmla="*/ 5149596 w 8843867"/>
                <a:gd name="connsiteY289" fmla="*/ 1666399 h 1766030"/>
                <a:gd name="connsiteX290" fmla="*/ 5105591 w 8843867"/>
                <a:gd name="connsiteY290" fmla="*/ 1684877 h 1766030"/>
                <a:gd name="connsiteX291" fmla="*/ 5054156 w 8843867"/>
                <a:gd name="connsiteY291" fmla="*/ 1658874 h 1766030"/>
                <a:gd name="connsiteX292" fmla="*/ 5004150 w 8843867"/>
                <a:gd name="connsiteY292" fmla="*/ 1661351 h 1766030"/>
                <a:gd name="connsiteX293" fmla="*/ 4958620 w 8843867"/>
                <a:gd name="connsiteY293" fmla="*/ 1640015 h 1766030"/>
                <a:gd name="connsiteX294" fmla="*/ 4913757 w 8843867"/>
                <a:gd name="connsiteY294" fmla="*/ 1618012 h 1766030"/>
                <a:gd name="connsiteX295" fmla="*/ 4865180 w 8843867"/>
                <a:gd name="connsiteY295" fmla="*/ 1603725 h 1766030"/>
                <a:gd name="connsiteX296" fmla="*/ 4825651 w 8843867"/>
                <a:gd name="connsiteY296" fmla="*/ 1568577 h 1766030"/>
                <a:gd name="connsiteX297" fmla="*/ 4773073 w 8843867"/>
                <a:gd name="connsiteY297" fmla="*/ 1582293 h 1766030"/>
                <a:gd name="connsiteX298" fmla="*/ 4739545 w 8843867"/>
                <a:gd name="connsiteY298" fmla="*/ 1544765 h 1766030"/>
                <a:gd name="connsiteX299" fmla="*/ 4692587 w 8843867"/>
                <a:gd name="connsiteY299" fmla="*/ 1538669 h 1766030"/>
                <a:gd name="connsiteX300" fmla="*/ 4653249 w 8843867"/>
                <a:gd name="connsiteY300" fmla="*/ 1562481 h 1766030"/>
                <a:gd name="connsiteX301" fmla="*/ 4608291 w 8843867"/>
                <a:gd name="connsiteY301" fmla="*/ 1580198 h 1766030"/>
                <a:gd name="connsiteX302" fmla="*/ 4557427 w 8843867"/>
                <a:gd name="connsiteY302" fmla="*/ 1573816 h 1766030"/>
                <a:gd name="connsiteX303" fmla="*/ 4514850 w 8843867"/>
                <a:gd name="connsiteY303" fmla="*/ 1603153 h 1766030"/>
                <a:gd name="connsiteX304" fmla="*/ 4463225 w 8843867"/>
                <a:gd name="connsiteY304" fmla="*/ 1591913 h 1766030"/>
                <a:gd name="connsiteX305" fmla="*/ 4419219 w 8843867"/>
                <a:gd name="connsiteY305" fmla="*/ 1616774 h 1766030"/>
                <a:gd name="connsiteX306" fmla="*/ 4372070 w 8843867"/>
                <a:gd name="connsiteY306" fmla="*/ 1607820 h 1766030"/>
                <a:gd name="connsiteX307" fmla="*/ 4335780 w 8843867"/>
                <a:gd name="connsiteY307" fmla="*/ 1596962 h 1766030"/>
                <a:gd name="connsiteX308" fmla="*/ 4299395 w 8843867"/>
                <a:gd name="connsiteY308" fmla="*/ 1568196 h 1766030"/>
                <a:gd name="connsiteX309" fmla="*/ 4258247 w 8843867"/>
                <a:gd name="connsiteY309" fmla="*/ 1545431 h 1766030"/>
                <a:gd name="connsiteX310" fmla="*/ 4202621 w 8843867"/>
                <a:gd name="connsiteY310" fmla="*/ 1559433 h 1766030"/>
                <a:gd name="connsiteX311" fmla="*/ 4164902 w 8843867"/>
                <a:gd name="connsiteY311" fmla="*/ 1527525 h 1766030"/>
                <a:gd name="connsiteX312" fmla="*/ 4118706 w 8843867"/>
                <a:gd name="connsiteY312" fmla="*/ 1522000 h 1766030"/>
                <a:gd name="connsiteX313" fmla="*/ 4073176 w 8843867"/>
                <a:gd name="connsiteY313" fmla="*/ 1530763 h 1766030"/>
                <a:gd name="connsiteX314" fmla="*/ 4034981 w 8843867"/>
                <a:gd name="connsiteY314" fmla="*/ 1558099 h 1766030"/>
                <a:gd name="connsiteX315" fmla="*/ 3989927 w 8843867"/>
                <a:gd name="connsiteY315" fmla="*/ 1574006 h 1766030"/>
                <a:gd name="connsiteX316" fmla="*/ 3951542 w 8843867"/>
                <a:gd name="connsiteY316" fmla="*/ 1582007 h 1766030"/>
                <a:gd name="connsiteX317" fmla="*/ 3919347 w 8843867"/>
                <a:gd name="connsiteY317" fmla="*/ 1567244 h 1766030"/>
                <a:gd name="connsiteX318" fmla="*/ 3875723 w 8843867"/>
                <a:gd name="connsiteY318" fmla="*/ 1544193 h 1766030"/>
                <a:gd name="connsiteX319" fmla="*/ 3830289 w 8843867"/>
                <a:gd name="connsiteY319" fmla="*/ 1531430 h 1766030"/>
                <a:gd name="connsiteX320" fmla="*/ 3783140 w 8843867"/>
                <a:gd name="connsiteY320" fmla="*/ 1532859 h 1766030"/>
                <a:gd name="connsiteX321" fmla="*/ 3737801 w 8843867"/>
                <a:gd name="connsiteY321" fmla="*/ 1518666 h 1766030"/>
                <a:gd name="connsiteX322" fmla="*/ 3693509 w 8843867"/>
                <a:gd name="connsiteY322" fmla="*/ 1538193 h 1766030"/>
                <a:gd name="connsiteX323" fmla="*/ 3642456 w 8843867"/>
                <a:gd name="connsiteY323" fmla="*/ 1536859 h 1766030"/>
                <a:gd name="connsiteX324" fmla="*/ 3622072 w 8843867"/>
                <a:gd name="connsiteY324" fmla="*/ 1578292 h 1766030"/>
                <a:gd name="connsiteX325" fmla="*/ 3586734 w 8843867"/>
                <a:gd name="connsiteY325" fmla="*/ 1605724 h 1766030"/>
                <a:gd name="connsiteX326" fmla="*/ 3558350 w 8843867"/>
                <a:gd name="connsiteY326" fmla="*/ 1643253 h 1766030"/>
                <a:gd name="connsiteX327" fmla="*/ 3515582 w 8843867"/>
                <a:gd name="connsiteY327" fmla="*/ 1660208 h 1766030"/>
                <a:gd name="connsiteX328" fmla="*/ 3467767 w 8843867"/>
                <a:gd name="connsiteY328" fmla="*/ 1690211 h 1766030"/>
                <a:gd name="connsiteX329" fmla="*/ 3412141 w 8843867"/>
                <a:gd name="connsiteY329" fmla="*/ 1697260 h 1766030"/>
                <a:gd name="connsiteX330" fmla="*/ 3356420 w 8843867"/>
                <a:gd name="connsiteY330" fmla="*/ 1701165 h 1766030"/>
                <a:gd name="connsiteX331" fmla="*/ 3304318 w 8843867"/>
                <a:gd name="connsiteY331" fmla="*/ 1680115 h 1766030"/>
                <a:gd name="connsiteX332" fmla="*/ 3250692 w 8843867"/>
                <a:gd name="connsiteY332" fmla="*/ 1664113 h 1766030"/>
                <a:gd name="connsiteX333" fmla="*/ 3207353 w 8843867"/>
                <a:gd name="connsiteY333" fmla="*/ 1633633 h 1766030"/>
                <a:gd name="connsiteX334" fmla="*/ 3159062 w 8843867"/>
                <a:gd name="connsiteY334" fmla="*/ 1613250 h 1766030"/>
                <a:gd name="connsiteX335" fmla="*/ 3116675 w 8843867"/>
                <a:gd name="connsiteY335" fmla="*/ 1600962 h 1766030"/>
                <a:gd name="connsiteX336" fmla="*/ 3066574 w 8843867"/>
                <a:gd name="connsiteY336" fmla="*/ 1593533 h 1766030"/>
                <a:gd name="connsiteX337" fmla="*/ 3037427 w 8843867"/>
                <a:gd name="connsiteY337" fmla="*/ 1637824 h 1766030"/>
                <a:gd name="connsiteX338" fmla="*/ 2994851 w 8843867"/>
                <a:gd name="connsiteY338" fmla="*/ 1659636 h 1766030"/>
                <a:gd name="connsiteX339" fmla="*/ 2947131 w 8843867"/>
                <a:gd name="connsiteY339" fmla="*/ 1637252 h 1766030"/>
                <a:gd name="connsiteX340" fmla="*/ 2896552 w 8843867"/>
                <a:gd name="connsiteY340" fmla="*/ 1652493 h 1766030"/>
                <a:gd name="connsiteX341" fmla="*/ 2849975 w 8843867"/>
                <a:gd name="connsiteY341" fmla="*/ 1645253 h 1766030"/>
                <a:gd name="connsiteX342" fmla="*/ 2802350 w 8843867"/>
                <a:gd name="connsiteY342" fmla="*/ 1648778 h 1766030"/>
                <a:gd name="connsiteX343" fmla="*/ 2748153 w 8843867"/>
                <a:gd name="connsiteY343" fmla="*/ 1657064 h 1766030"/>
                <a:gd name="connsiteX344" fmla="*/ 2702433 w 8843867"/>
                <a:gd name="connsiteY344" fmla="*/ 1687830 h 1766030"/>
                <a:gd name="connsiteX345" fmla="*/ 2662142 w 8843867"/>
                <a:gd name="connsiteY345" fmla="*/ 1726121 h 1766030"/>
                <a:gd name="connsiteX346" fmla="*/ 2603373 w 8843867"/>
                <a:gd name="connsiteY346" fmla="*/ 1729740 h 1766030"/>
                <a:gd name="connsiteX347" fmla="*/ 2568416 w 8843867"/>
                <a:gd name="connsiteY347" fmla="*/ 1766030 h 1766030"/>
                <a:gd name="connsiteX348" fmla="*/ 2525554 w 8843867"/>
                <a:gd name="connsiteY348" fmla="*/ 1741551 h 1766030"/>
                <a:gd name="connsiteX349" fmla="*/ 2482215 w 8843867"/>
                <a:gd name="connsiteY349" fmla="*/ 1734407 h 1766030"/>
                <a:gd name="connsiteX350" fmla="*/ 2446877 w 8843867"/>
                <a:gd name="connsiteY350" fmla="*/ 1707356 h 1766030"/>
                <a:gd name="connsiteX351" fmla="*/ 2407063 w 8843867"/>
                <a:gd name="connsiteY351" fmla="*/ 1683830 h 1766030"/>
                <a:gd name="connsiteX352" fmla="*/ 2355056 w 8843867"/>
                <a:gd name="connsiteY352" fmla="*/ 1687640 h 1766030"/>
                <a:gd name="connsiteX353" fmla="*/ 2304098 w 8843867"/>
                <a:gd name="connsiteY353" fmla="*/ 1689830 h 1766030"/>
                <a:gd name="connsiteX354" fmla="*/ 2259425 w 8843867"/>
                <a:gd name="connsiteY354" fmla="*/ 1712976 h 1766030"/>
                <a:gd name="connsiteX355" fmla="*/ 2212467 w 8843867"/>
                <a:gd name="connsiteY355" fmla="*/ 1730692 h 1766030"/>
                <a:gd name="connsiteX356" fmla="*/ 2163223 w 8843867"/>
                <a:gd name="connsiteY356" fmla="*/ 1716310 h 1766030"/>
                <a:gd name="connsiteX357" fmla="*/ 2113407 w 8843867"/>
                <a:gd name="connsiteY357" fmla="*/ 1722596 h 1766030"/>
                <a:gd name="connsiteX358" fmla="*/ 2060067 w 8843867"/>
                <a:gd name="connsiteY358" fmla="*/ 1718310 h 1766030"/>
                <a:gd name="connsiteX359" fmla="*/ 2021205 w 8843867"/>
                <a:gd name="connsiteY359" fmla="*/ 1675352 h 1766030"/>
                <a:gd name="connsiteX360" fmla="*/ 1969294 w 8843867"/>
                <a:gd name="connsiteY360" fmla="*/ 1663732 h 1766030"/>
                <a:gd name="connsiteX361" fmla="*/ 1917859 w 8843867"/>
                <a:gd name="connsiteY361" fmla="*/ 1648492 h 1766030"/>
                <a:gd name="connsiteX362" fmla="*/ 1877092 w 8843867"/>
                <a:gd name="connsiteY362" fmla="*/ 1612201 h 1766030"/>
                <a:gd name="connsiteX363" fmla="*/ 1831372 w 8843867"/>
                <a:gd name="connsiteY363" fmla="*/ 1654492 h 1766030"/>
                <a:gd name="connsiteX364" fmla="*/ 1772984 w 8843867"/>
                <a:gd name="connsiteY364" fmla="*/ 1687068 h 1766030"/>
                <a:gd name="connsiteX365" fmla="*/ 1730502 w 8843867"/>
                <a:gd name="connsiteY365" fmla="*/ 1657922 h 1766030"/>
                <a:gd name="connsiteX366" fmla="*/ 1683639 w 8843867"/>
                <a:gd name="connsiteY366" fmla="*/ 1661541 h 1766030"/>
                <a:gd name="connsiteX367" fmla="*/ 1642967 w 8843867"/>
                <a:gd name="connsiteY367" fmla="*/ 1638490 h 1766030"/>
                <a:gd name="connsiteX368" fmla="*/ 1598295 w 8843867"/>
                <a:gd name="connsiteY368" fmla="*/ 1631633 h 1766030"/>
                <a:gd name="connsiteX369" fmla="*/ 1555242 w 8843867"/>
                <a:gd name="connsiteY369" fmla="*/ 1616583 h 1766030"/>
                <a:gd name="connsiteX370" fmla="*/ 1509903 w 8843867"/>
                <a:gd name="connsiteY370" fmla="*/ 1612583 h 1766030"/>
                <a:gd name="connsiteX371" fmla="*/ 1468946 w 8843867"/>
                <a:gd name="connsiteY371" fmla="*/ 1598009 h 1766030"/>
                <a:gd name="connsiteX372" fmla="*/ 1423511 w 8843867"/>
                <a:gd name="connsiteY372" fmla="*/ 1579435 h 1766030"/>
                <a:gd name="connsiteX373" fmla="*/ 1398365 w 8843867"/>
                <a:gd name="connsiteY373" fmla="*/ 1538383 h 1766030"/>
                <a:gd name="connsiteX374" fmla="*/ 1353217 w 8843867"/>
                <a:gd name="connsiteY374" fmla="*/ 1524857 h 1766030"/>
                <a:gd name="connsiteX375" fmla="*/ 1305116 w 8843867"/>
                <a:gd name="connsiteY375" fmla="*/ 1534478 h 1766030"/>
                <a:gd name="connsiteX376" fmla="*/ 1253681 w 8843867"/>
                <a:gd name="connsiteY376" fmla="*/ 1548479 h 1766030"/>
                <a:gd name="connsiteX377" fmla="*/ 1225391 w 8843867"/>
                <a:gd name="connsiteY377" fmla="*/ 1588960 h 1766030"/>
                <a:gd name="connsiteX378" fmla="*/ 1181481 w 8843867"/>
                <a:gd name="connsiteY378" fmla="*/ 1608582 h 1766030"/>
                <a:gd name="connsiteX379" fmla="*/ 1131475 w 8843867"/>
                <a:gd name="connsiteY379" fmla="*/ 1607249 h 1766030"/>
                <a:gd name="connsiteX380" fmla="*/ 1087374 w 8843867"/>
                <a:gd name="connsiteY380" fmla="*/ 1634681 h 1766030"/>
                <a:gd name="connsiteX381" fmla="*/ 1038130 w 8843867"/>
                <a:gd name="connsiteY381" fmla="*/ 1630775 h 1766030"/>
                <a:gd name="connsiteX382" fmla="*/ 989171 w 8843867"/>
                <a:gd name="connsiteY382" fmla="*/ 1619155 h 1766030"/>
                <a:gd name="connsiteX383" fmla="*/ 936498 w 8843867"/>
                <a:gd name="connsiteY383" fmla="*/ 1627632 h 1766030"/>
                <a:gd name="connsiteX384" fmla="*/ 888206 w 8843867"/>
                <a:gd name="connsiteY384" fmla="*/ 1606677 h 1766030"/>
                <a:gd name="connsiteX385" fmla="*/ 842582 w 8843867"/>
                <a:gd name="connsiteY385" fmla="*/ 1579626 h 1766030"/>
                <a:gd name="connsiteX386" fmla="*/ 788003 w 8843867"/>
                <a:gd name="connsiteY386" fmla="*/ 1570959 h 1766030"/>
                <a:gd name="connsiteX387" fmla="*/ 739521 w 8843867"/>
                <a:gd name="connsiteY387" fmla="*/ 1556194 h 1766030"/>
                <a:gd name="connsiteX388" fmla="*/ 690467 w 8843867"/>
                <a:gd name="connsiteY388" fmla="*/ 1561052 h 1766030"/>
                <a:gd name="connsiteX389" fmla="*/ 644081 w 8843867"/>
                <a:gd name="connsiteY389" fmla="*/ 1577531 h 1766030"/>
                <a:gd name="connsiteX390" fmla="*/ 598361 w 8843867"/>
                <a:gd name="connsiteY390" fmla="*/ 1600200 h 1766030"/>
                <a:gd name="connsiteX391" fmla="*/ 548640 w 8843867"/>
                <a:gd name="connsiteY391" fmla="*/ 1595343 h 1766030"/>
                <a:gd name="connsiteX392" fmla="*/ 500444 w 8843867"/>
                <a:gd name="connsiteY392" fmla="*/ 1593818 h 1766030"/>
                <a:gd name="connsiteX393" fmla="*/ 475488 w 8843867"/>
                <a:gd name="connsiteY393" fmla="*/ 1558290 h 1766030"/>
                <a:gd name="connsiteX394" fmla="*/ 436436 w 8843867"/>
                <a:gd name="connsiteY394" fmla="*/ 1534192 h 1766030"/>
                <a:gd name="connsiteX395" fmla="*/ 430244 w 8843867"/>
                <a:gd name="connsiteY395" fmla="*/ 1487900 h 1766030"/>
                <a:gd name="connsiteX396" fmla="*/ 398336 w 8843867"/>
                <a:gd name="connsiteY396" fmla="*/ 1453706 h 1766030"/>
                <a:gd name="connsiteX397" fmla="*/ 365760 w 8843867"/>
                <a:gd name="connsiteY397" fmla="*/ 1418844 h 1766030"/>
                <a:gd name="connsiteX398" fmla="*/ 316706 w 8843867"/>
                <a:gd name="connsiteY398" fmla="*/ 1419987 h 1766030"/>
                <a:gd name="connsiteX399" fmla="*/ 275177 w 8843867"/>
                <a:gd name="connsiteY399" fmla="*/ 1393126 h 1766030"/>
                <a:gd name="connsiteX400" fmla="*/ 242887 w 8843867"/>
                <a:gd name="connsiteY400" fmla="*/ 1371981 h 1766030"/>
                <a:gd name="connsiteX401" fmla="*/ 221266 w 8843867"/>
                <a:gd name="connsiteY401" fmla="*/ 1332167 h 1766030"/>
                <a:gd name="connsiteX402" fmla="*/ 175546 w 8843867"/>
                <a:gd name="connsiteY402" fmla="*/ 1315403 h 1766030"/>
                <a:gd name="connsiteX403" fmla="*/ 173736 w 8843867"/>
                <a:gd name="connsiteY403" fmla="*/ 1266730 h 1766030"/>
                <a:gd name="connsiteX404" fmla="*/ 146590 w 8843867"/>
                <a:gd name="connsiteY404" fmla="*/ 1211104 h 1766030"/>
                <a:gd name="connsiteX405" fmla="*/ 107061 w 8843867"/>
                <a:gd name="connsiteY405" fmla="*/ 1218628 h 1766030"/>
                <a:gd name="connsiteX406" fmla="*/ 76581 w 8843867"/>
                <a:gd name="connsiteY406" fmla="*/ 1170337 h 1766030"/>
                <a:gd name="connsiteX407" fmla="*/ 64008 w 8843867"/>
                <a:gd name="connsiteY407" fmla="*/ 1121378 h 1766030"/>
                <a:gd name="connsiteX408" fmla="*/ 64198 w 8843867"/>
                <a:gd name="connsiteY408" fmla="*/ 1071277 h 1766030"/>
                <a:gd name="connsiteX409" fmla="*/ 33623 w 8843867"/>
                <a:gd name="connsiteY409" fmla="*/ 1028890 h 1766030"/>
                <a:gd name="connsiteX410" fmla="*/ 17526 w 8843867"/>
                <a:gd name="connsiteY410" fmla="*/ 986885 h 1766030"/>
                <a:gd name="connsiteX411" fmla="*/ 44577 w 8843867"/>
                <a:gd name="connsiteY411" fmla="*/ 899160 h 1766030"/>
                <a:gd name="connsiteX412" fmla="*/ 29908 w 8843867"/>
                <a:gd name="connsiteY412" fmla="*/ 846106 h 1766030"/>
                <a:gd name="connsiteX413" fmla="*/ 18097 w 8843867"/>
                <a:gd name="connsiteY413" fmla="*/ 801243 h 1766030"/>
                <a:gd name="connsiteX414" fmla="*/ 3334 w 8843867"/>
                <a:gd name="connsiteY414" fmla="*/ 741712 h 1766030"/>
                <a:gd name="connsiteX415" fmla="*/ 0 w 8843867"/>
                <a:gd name="connsiteY415" fmla="*/ 687038 h 1766030"/>
                <a:gd name="connsiteX416" fmla="*/ 9525 w 8843867"/>
                <a:gd name="connsiteY416" fmla="*/ 632269 h 1766030"/>
                <a:gd name="connsiteX417" fmla="*/ 4096 w 8843867"/>
                <a:gd name="connsiteY417" fmla="*/ 581311 h 1766030"/>
                <a:gd name="connsiteX418" fmla="*/ 52673 w 8843867"/>
                <a:gd name="connsiteY418" fmla="*/ 561403 h 1766030"/>
                <a:gd name="connsiteX419" fmla="*/ 78772 w 8843867"/>
                <a:gd name="connsiteY419" fmla="*/ 521780 h 1766030"/>
                <a:gd name="connsiteX420" fmla="*/ 64580 w 8843867"/>
                <a:gd name="connsiteY420" fmla="*/ 489300 h 1766030"/>
                <a:gd name="connsiteX421" fmla="*/ 93250 w 8843867"/>
                <a:gd name="connsiteY421" fmla="*/ 446532 h 176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8843867" h="1766030">
                  <a:moveTo>
                    <a:pt x="93250" y="446532"/>
                  </a:moveTo>
                  <a:lnTo>
                    <a:pt x="125540" y="414623"/>
                  </a:lnTo>
                  <a:lnTo>
                    <a:pt x="131255" y="365665"/>
                  </a:lnTo>
                  <a:lnTo>
                    <a:pt x="112586" y="315754"/>
                  </a:lnTo>
                  <a:lnTo>
                    <a:pt x="137732" y="267271"/>
                  </a:lnTo>
                  <a:lnTo>
                    <a:pt x="204597" y="240982"/>
                  </a:lnTo>
                  <a:lnTo>
                    <a:pt x="241173" y="223552"/>
                  </a:lnTo>
                  <a:lnTo>
                    <a:pt x="287084" y="230410"/>
                  </a:lnTo>
                  <a:lnTo>
                    <a:pt x="336137" y="230029"/>
                  </a:lnTo>
                  <a:lnTo>
                    <a:pt x="385572" y="231838"/>
                  </a:lnTo>
                  <a:lnTo>
                    <a:pt x="428149" y="258985"/>
                  </a:lnTo>
                  <a:lnTo>
                    <a:pt x="472916" y="278416"/>
                  </a:lnTo>
                  <a:lnTo>
                    <a:pt x="519874" y="290703"/>
                  </a:lnTo>
                  <a:lnTo>
                    <a:pt x="567023" y="302133"/>
                  </a:lnTo>
                  <a:lnTo>
                    <a:pt x="618554" y="287941"/>
                  </a:lnTo>
                  <a:lnTo>
                    <a:pt x="663702" y="312420"/>
                  </a:lnTo>
                  <a:lnTo>
                    <a:pt x="709994" y="298800"/>
                  </a:lnTo>
                  <a:lnTo>
                    <a:pt x="757904" y="302038"/>
                  </a:lnTo>
                  <a:lnTo>
                    <a:pt x="802672" y="285178"/>
                  </a:lnTo>
                  <a:lnTo>
                    <a:pt x="850487" y="282797"/>
                  </a:lnTo>
                  <a:lnTo>
                    <a:pt x="893826" y="260318"/>
                  </a:lnTo>
                  <a:lnTo>
                    <a:pt x="943356" y="269653"/>
                  </a:lnTo>
                  <a:lnTo>
                    <a:pt x="988124" y="250317"/>
                  </a:lnTo>
                  <a:lnTo>
                    <a:pt x="1037463" y="251651"/>
                  </a:lnTo>
                  <a:lnTo>
                    <a:pt x="1086041" y="264223"/>
                  </a:lnTo>
                  <a:lnTo>
                    <a:pt x="1135761" y="249364"/>
                  </a:lnTo>
                  <a:lnTo>
                    <a:pt x="1182243" y="221456"/>
                  </a:lnTo>
                  <a:lnTo>
                    <a:pt x="1231773" y="223076"/>
                  </a:lnTo>
                  <a:lnTo>
                    <a:pt x="1280446" y="216408"/>
                  </a:lnTo>
                  <a:lnTo>
                    <a:pt x="1330071" y="223552"/>
                  </a:lnTo>
                  <a:lnTo>
                    <a:pt x="1375029" y="167926"/>
                  </a:lnTo>
                  <a:lnTo>
                    <a:pt x="1423225" y="169259"/>
                  </a:lnTo>
                  <a:lnTo>
                    <a:pt x="1472660" y="170497"/>
                  </a:lnTo>
                  <a:lnTo>
                    <a:pt x="1522476" y="173831"/>
                  </a:lnTo>
                  <a:lnTo>
                    <a:pt x="1562386" y="214598"/>
                  </a:lnTo>
                  <a:lnTo>
                    <a:pt x="1611344" y="222599"/>
                  </a:lnTo>
                  <a:lnTo>
                    <a:pt x="1661255" y="226219"/>
                  </a:lnTo>
                  <a:lnTo>
                    <a:pt x="1709928" y="233648"/>
                  </a:lnTo>
                  <a:lnTo>
                    <a:pt x="1758601" y="243745"/>
                  </a:lnTo>
                  <a:lnTo>
                    <a:pt x="1802892" y="228790"/>
                  </a:lnTo>
                  <a:lnTo>
                    <a:pt x="1848422" y="234410"/>
                  </a:lnTo>
                  <a:lnTo>
                    <a:pt x="1893094" y="236601"/>
                  </a:lnTo>
                  <a:lnTo>
                    <a:pt x="1937004" y="235268"/>
                  </a:lnTo>
                  <a:lnTo>
                    <a:pt x="1982629" y="222885"/>
                  </a:lnTo>
                  <a:lnTo>
                    <a:pt x="2029111" y="216979"/>
                  </a:lnTo>
                  <a:lnTo>
                    <a:pt x="2073593" y="237363"/>
                  </a:lnTo>
                  <a:lnTo>
                    <a:pt x="2117693" y="256889"/>
                  </a:lnTo>
                  <a:lnTo>
                    <a:pt x="2165223" y="257175"/>
                  </a:lnTo>
                  <a:lnTo>
                    <a:pt x="2211038" y="267176"/>
                  </a:lnTo>
                  <a:lnTo>
                    <a:pt x="2257997" y="270510"/>
                  </a:lnTo>
                  <a:lnTo>
                    <a:pt x="2304955" y="270796"/>
                  </a:lnTo>
                  <a:lnTo>
                    <a:pt x="2355533" y="322326"/>
                  </a:lnTo>
                  <a:lnTo>
                    <a:pt x="2401157" y="337661"/>
                  </a:lnTo>
                  <a:lnTo>
                    <a:pt x="2443448" y="317087"/>
                  </a:lnTo>
                  <a:lnTo>
                    <a:pt x="2492883" y="319945"/>
                  </a:lnTo>
                  <a:lnTo>
                    <a:pt x="2534889" y="298323"/>
                  </a:lnTo>
                  <a:lnTo>
                    <a:pt x="2580894" y="283273"/>
                  </a:lnTo>
                  <a:lnTo>
                    <a:pt x="2614803" y="246888"/>
                  </a:lnTo>
                  <a:lnTo>
                    <a:pt x="2654999" y="221742"/>
                  </a:lnTo>
                  <a:lnTo>
                    <a:pt x="2702433" y="212217"/>
                  </a:lnTo>
                  <a:lnTo>
                    <a:pt x="2743962" y="199930"/>
                  </a:lnTo>
                  <a:lnTo>
                    <a:pt x="2790254" y="199168"/>
                  </a:lnTo>
                  <a:lnTo>
                    <a:pt x="2838641" y="184404"/>
                  </a:lnTo>
                  <a:lnTo>
                    <a:pt x="2884075" y="198120"/>
                  </a:lnTo>
                  <a:lnTo>
                    <a:pt x="2931224" y="191738"/>
                  </a:lnTo>
                  <a:lnTo>
                    <a:pt x="2977420" y="214217"/>
                  </a:lnTo>
                  <a:lnTo>
                    <a:pt x="3024283" y="194977"/>
                  </a:lnTo>
                  <a:lnTo>
                    <a:pt x="3071813" y="193357"/>
                  </a:lnTo>
                  <a:lnTo>
                    <a:pt x="3120962" y="202692"/>
                  </a:lnTo>
                  <a:lnTo>
                    <a:pt x="3168777" y="199930"/>
                  </a:lnTo>
                  <a:lnTo>
                    <a:pt x="3214021" y="175260"/>
                  </a:lnTo>
                  <a:lnTo>
                    <a:pt x="3261265" y="165545"/>
                  </a:lnTo>
                  <a:lnTo>
                    <a:pt x="3311176" y="186595"/>
                  </a:lnTo>
                  <a:lnTo>
                    <a:pt x="3357848" y="175546"/>
                  </a:lnTo>
                  <a:lnTo>
                    <a:pt x="3406807" y="177737"/>
                  </a:lnTo>
                  <a:lnTo>
                    <a:pt x="3455099" y="190024"/>
                  </a:lnTo>
                  <a:lnTo>
                    <a:pt x="3504724" y="194120"/>
                  </a:lnTo>
                  <a:lnTo>
                    <a:pt x="3553492" y="211169"/>
                  </a:lnTo>
                  <a:lnTo>
                    <a:pt x="3604546" y="202121"/>
                  </a:lnTo>
                  <a:lnTo>
                    <a:pt x="3654743" y="198977"/>
                  </a:lnTo>
                  <a:lnTo>
                    <a:pt x="3699129" y="169831"/>
                  </a:lnTo>
                  <a:lnTo>
                    <a:pt x="3745040" y="157163"/>
                  </a:lnTo>
                  <a:lnTo>
                    <a:pt x="3797999" y="171260"/>
                  </a:lnTo>
                  <a:lnTo>
                    <a:pt x="3838480" y="105537"/>
                  </a:lnTo>
                  <a:lnTo>
                    <a:pt x="3883343" y="122206"/>
                  </a:lnTo>
                  <a:lnTo>
                    <a:pt x="3935349" y="106204"/>
                  </a:lnTo>
                  <a:lnTo>
                    <a:pt x="3981545" y="120777"/>
                  </a:lnTo>
                  <a:lnTo>
                    <a:pt x="4021265" y="152305"/>
                  </a:lnTo>
                  <a:lnTo>
                    <a:pt x="4068509" y="161925"/>
                  </a:lnTo>
                  <a:lnTo>
                    <a:pt x="4112990" y="178403"/>
                  </a:lnTo>
                  <a:lnTo>
                    <a:pt x="4156424" y="202216"/>
                  </a:lnTo>
                  <a:lnTo>
                    <a:pt x="4207288" y="190881"/>
                  </a:lnTo>
                  <a:lnTo>
                    <a:pt x="4259961" y="203454"/>
                  </a:lnTo>
                  <a:lnTo>
                    <a:pt x="4308253" y="170879"/>
                  </a:lnTo>
                  <a:lnTo>
                    <a:pt x="4359593" y="167640"/>
                  </a:lnTo>
                  <a:lnTo>
                    <a:pt x="4411599" y="176784"/>
                  </a:lnTo>
                  <a:lnTo>
                    <a:pt x="4462844" y="169069"/>
                  </a:lnTo>
                  <a:lnTo>
                    <a:pt x="4510278" y="183452"/>
                  </a:lnTo>
                  <a:lnTo>
                    <a:pt x="4553808" y="158496"/>
                  </a:lnTo>
                  <a:lnTo>
                    <a:pt x="4597242" y="140589"/>
                  </a:lnTo>
                  <a:lnTo>
                    <a:pt x="4647819" y="156877"/>
                  </a:lnTo>
                  <a:lnTo>
                    <a:pt x="4694396" y="153353"/>
                  </a:lnTo>
                  <a:lnTo>
                    <a:pt x="4733259" y="115633"/>
                  </a:lnTo>
                  <a:lnTo>
                    <a:pt x="4777740" y="101537"/>
                  </a:lnTo>
                  <a:lnTo>
                    <a:pt x="4828604" y="117443"/>
                  </a:lnTo>
                  <a:lnTo>
                    <a:pt x="4871847" y="97822"/>
                  </a:lnTo>
                  <a:lnTo>
                    <a:pt x="4919472" y="105442"/>
                  </a:lnTo>
                  <a:lnTo>
                    <a:pt x="4964430" y="88297"/>
                  </a:lnTo>
                  <a:lnTo>
                    <a:pt x="5011389" y="85154"/>
                  </a:lnTo>
                  <a:lnTo>
                    <a:pt x="5057680" y="77248"/>
                  </a:lnTo>
                  <a:lnTo>
                    <a:pt x="5102638" y="60293"/>
                  </a:lnTo>
                  <a:lnTo>
                    <a:pt x="5149025" y="52483"/>
                  </a:lnTo>
                  <a:lnTo>
                    <a:pt x="5196079" y="49721"/>
                  </a:lnTo>
                  <a:lnTo>
                    <a:pt x="5243227" y="50102"/>
                  </a:lnTo>
                  <a:lnTo>
                    <a:pt x="5288661" y="32480"/>
                  </a:lnTo>
                  <a:lnTo>
                    <a:pt x="5338001" y="22479"/>
                  </a:lnTo>
                  <a:lnTo>
                    <a:pt x="5386673" y="54578"/>
                  </a:lnTo>
                  <a:lnTo>
                    <a:pt x="5431060" y="15526"/>
                  </a:lnTo>
                  <a:lnTo>
                    <a:pt x="5483638" y="27051"/>
                  </a:lnTo>
                  <a:lnTo>
                    <a:pt x="5532120" y="16193"/>
                  </a:lnTo>
                  <a:lnTo>
                    <a:pt x="5584032" y="49816"/>
                  </a:lnTo>
                  <a:lnTo>
                    <a:pt x="5633180" y="42577"/>
                  </a:lnTo>
                  <a:lnTo>
                    <a:pt x="5682710" y="46482"/>
                  </a:lnTo>
                  <a:lnTo>
                    <a:pt x="5730621" y="39243"/>
                  </a:lnTo>
                  <a:lnTo>
                    <a:pt x="5773769" y="59817"/>
                  </a:lnTo>
                  <a:lnTo>
                    <a:pt x="5809012" y="90678"/>
                  </a:lnTo>
                  <a:lnTo>
                    <a:pt x="5853304" y="104394"/>
                  </a:lnTo>
                  <a:lnTo>
                    <a:pt x="5889498" y="131826"/>
                  </a:lnTo>
                  <a:lnTo>
                    <a:pt x="5933980" y="153924"/>
                  </a:lnTo>
                  <a:lnTo>
                    <a:pt x="5978081" y="128683"/>
                  </a:lnTo>
                  <a:lnTo>
                    <a:pt x="6024658" y="122015"/>
                  </a:lnTo>
                  <a:lnTo>
                    <a:pt x="6070664" y="111919"/>
                  </a:lnTo>
                  <a:lnTo>
                    <a:pt x="6116669" y="116586"/>
                  </a:lnTo>
                  <a:lnTo>
                    <a:pt x="6163342" y="103156"/>
                  </a:lnTo>
                  <a:lnTo>
                    <a:pt x="6210300" y="89345"/>
                  </a:lnTo>
                  <a:lnTo>
                    <a:pt x="6259925" y="102489"/>
                  </a:lnTo>
                  <a:lnTo>
                    <a:pt x="6311360" y="104585"/>
                  </a:lnTo>
                  <a:lnTo>
                    <a:pt x="6359938" y="88773"/>
                  </a:lnTo>
                  <a:lnTo>
                    <a:pt x="6401276" y="57245"/>
                  </a:lnTo>
                  <a:lnTo>
                    <a:pt x="6445663" y="30861"/>
                  </a:lnTo>
                  <a:lnTo>
                    <a:pt x="6499575" y="52006"/>
                  </a:lnTo>
                  <a:lnTo>
                    <a:pt x="6548629" y="20764"/>
                  </a:lnTo>
                  <a:lnTo>
                    <a:pt x="6599778" y="25622"/>
                  </a:lnTo>
                  <a:lnTo>
                    <a:pt x="6644735" y="40291"/>
                  </a:lnTo>
                  <a:lnTo>
                    <a:pt x="6684074" y="72390"/>
                  </a:lnTo>
                  <a:lnTo>
                    <a:pt x="6728460" y="84487"/>
                  </a:lnTo>
                  <a:lnTo>
                    <a:pt x="6768846" y="108585"/>
                  </a:lnTo>
                  <a:lnTo>
                    <a:pt x="6817328" y="111157"/>
                  </a:lnTo>
                  <a:lnTo>
                    <a:pt x="6865906" y="70199"/>
                  </a:lnTo>
                  <a:lnTo>
                    <a:pt x="6909054" y="90773"/>
                  </a:lnTo>
                  <a:lnTo>
                    <a:pt x="6955727" y="97631"/>
                  </a:lnTo>
                  <a:lnTo>
                    <a:pt x="7004304" y="81629"/>
                  </a:lnTo>
                  <a:lnTo>
                    <a:pt x="7054691" y="89345"/>
                  </a:lnTo>
                  <a:lnTo>
                    <a:pt x="7099745" y="60674"/>
                  </a:lnTo>
                  <a:lnTo>
                    <a:pt x="7149751" y="60960"/>
                  </a:lnTo>
                  <a:lnTo>
                    <a:pt x="7194042" y="34957"/>
                  </a:lnTo>
                  <a:lnTo>
                    <a:pt x="7242905" y="28289"/>
                  </a:lnTo>
                  <a:lnTo>
                    <a:pt x="7293483" y="26289"/>
                  </a:lnTo>
                  <a:lnTo>
                    <a:pt x="7329106" y="36766"/>
                  </a:lnTo>
                  <a:lnTo>
                    <a:pt x="7388162" y="44005"/>
                  </a:lnTo>
                  <a:lnTo>
                    <a:pt x="7431310" y="14669"/>
                  </a:lnTo>
                  <a:lnTo>
                    <a:pt x="7479030" y="35909"/>
                  </a:lnTo>
                  <a:lnTo>
                    <a:pt x="7525226" y="56102"/>
                  </a:lnTo>
                  <a:lnTo>
                    <a:pt x="7569518" y="78867"/>
                  </a:lnTo>
                  <a:lnTo>
                    <a:pt x="7616095" y="61722"/>
                  </a:lnTo>
                  <a:lnTo>
                    <a:pt x="7659910" y="81153"/>
                  </a:lnTo>
                  <a:lnTo>
                    <a:pt x="7703439" y="62770"/>
                  </a:lnTo>
                  <a:lnTo>
                    <a:pt x="7744968" y="39338"/>
                  </a:lnTo>
                  <a:lnTo>
                    <a:pt x="7794975" y="34576"/>
                  </a:lnTo>
                  <a:lnTo>
                    <a:pt x="7840980" y="21146"/>
                  </a:lnTo>
                  <a:lnTo>
                    <a:pt x="7883557" y="0"/>
                  </a:lnTo>
                  <a:lnTo>
                    <a:pt x="7926039" y="7906"/>
                  </a:lnTo>
                  <a:lnTo>
                    <a:pt x="7976997" y="7906"/>
                  </a:lnTo>
                  <a:lnTo>
                    <a:pt x="8020526" y="10954"/>
                  </a:lnTo>
                  <a:lnTo>
                    <a:pt x="8072152" y="23431"/>
                  </a:lnTo>
                  <a:lnTo>
                    <a:pt x="8127683" y="17431"/>
                  </a:lnTo>
                  <a:lnTo>
                    <a:pt x="8179023" y="38195"/>
                  </a:lnTo>
                  <a:lnTo>
                    <a:pt x="8233220" y="26479"/>
                  </a:lnTo>
                  <a:lnTo>
                    <a:pt x="8280845" y="14288"/>
                  </a:lnTo>
                  <a:lnTo>
                    <a:pt x="8331327" y="21622"/>
                  </a:lnTo>
                  <a:lnTo>
                    <a:pt x="8378095" y="43148"/>
                  </a:lnTo>
                  <a:lnTo>
                    <a:pt x="8428958" y="36766"/>
                  </a:lnTo>
                  <a:lnTo>
                    <a:pt x="8474202" y="55150"/>
                  </a:lnTo>
                  <a:lnTo>
                    <a:pt x="8525351" y="29146"/>
                  </a:lnTo>
                  <a:lnTo>
                    <a:pt x="8567261" y="60960"/>
                  </a:lnTo>
                  <a:lnTo>
                    <a:pt x="8616125" y="60579"/>
                  </a:lnTo>
                  <a:lnTo>
                    <a:pt x="8655177" y="93536"/>
                  </a:lnTo>
                  <a:lnTo>
                    <a:pt x="8697182" y="113633"/>
                  </a:lnTo>
                  <a:lnTo>
                    <a:pt x="8742902" y="124301"/>
                  </a:lnTo>
                  <a:lnTo>
                    <a:pt x="8774240" y="148114"/>
                  </a:lnTo>
                  <a:lnTo>
                    <a:pt x="8793194" y="195929"/>
                  </a:lnTo>
                  <a:lnTo>
                    <a:pt x="8776335" y="241935"/>
                  </a:lnTo>
                  <a:lnTo>
                    <a:pt x="8795766" y="286893"/>
                  </a:lnTo>
                  <a:lnTo>
                    <a:pt x="8775192" y="338137"/>
                  </a:lnTo>
                  <a:lnTo>
                    <a:pt x="8780526" y="384334"/>
                  </a:lnTo>
                  <a:lnTo>
                    <a:pt x="8796623" y="437864"/>
                  </a:lnTo>
                  <a:lnTo>
                    <a:pt x="8761381" y="482156"/>
                  </a:lnTo>
                  <a:lnTo>
                    <a:pt x="8751379" y="531591"/>
                  </a:lnTo>
                  <a:lnTo>
                    <a:pt x="8792147" y="579310"/>
                  </a:lnTo>
                  <a:lnTo>
                    <a:pt x="8784431" y="629793"/>
                  </a:lnTo>
                  <a:lnTo>
                    <a:pt x="8806910" y="679133"/>
                  </a:lnTo>
                  <a:lnTo>
                    <a:pt x="8790146" y="727996"/>
                  </a:lnTo>
                  <a:lnTo>
                    <a:pt x="8799195" y="778097"/>
                  </a:lnTo>
                  <a:lnTo>
                    <a:pt x="8792432" y="827151"/>
                  </a:lnTo>
                  <a:lnTo>
                    <a:pt x="8788718" y="876490"/>
                  </a:lnTo>
                  <a:lnTo>
                    <a:pt x="8780336" y="923544"/>
                  </a:lnTo>
                  <a:lnTo>
                    <a:pt x="8770335" y="975075"/>
                  </a:lnTo>
                  <a:lnTo>
                    <a:pt x="8788718" y="1023271"/>
                  </a:lnTo>
                  <a:lnTo>
                    <a:pt x="8785384" y="1075087"/>
                  </a:lnTo>
                  <a:lnTo>
                    <a:pt x="8791289" y="1125093"/>
                  </a:lnTo>
                  <a:lnTo>
                    <a:pt x="8811006" y="1173956"/>
                  </a:lnTo>
                  <a:lnTo>
                    <a:pt x="8790337" y="1209961"/>
                  </a:lnTo>
                  <a:lnTo>
                    <a:pt x="8843867" y="1286828"/>
                  </a:lnTo>
                  <a:lnTo>
                    <a:pt x="8816721" y="1323975"/>
                  </a:lnTo>
                  <a:lnTo>
                    <a:pt x="8770239" y="1341882"/>
                  </a:lnTo>
                  <a:lnTo>
                    <a:pt x="8748617" y="1384268"/>
                  </a:lnTo>
                  <a:lnTo>
                    <a:pt x="8725852" y="1424083"/>
                  </a:lnTo>
                  <a:lnTo>
                    <a:pt x="8681752" y="1449896"/>
                  </a:lnTo>
                  <a:lnTo>
                    <a:pt x="8656606" y="1492663"/>
                  </a:lnTo>
                  <a:lnTo>
                    <a:pt x="8530018" y="1522476"/>
                  </a:lnTo>
                  <a:lnTo>
                    <a:pt x="8476393" y="1538002"/>
                  </a:lnTo>
                  <a:lnTo>
                    <a:pt x="8428958" y="1554766"/>
                  </a:lnTo>
                  <a:lnTo>
                    <a:pt x="8378381" y="1553908"/>
                  </a:lnTo>
                  <a:lnTo>
                    <a:pt x="8328089" y="1550860"/>
                  </a:lnTo>
                  <a:lnTo>
                    <a:pt x="8279321" y="1530191"/>
                  </a:lnTo>
                  <a:lnTo>
                    <a:pt x="8228076" y="1548479"/>
                  </a:lnTo>
                  <a:lnTo>
                    <a:pt x="8177689" y="1536287"/>
                  </a:lnTo>
                  <a:lnTo>
                    <a:pt x="8128635" y="1548670"/>
                  </a:lnTo>
                  <a:lnTo>
                    <a:pt x="8075200" y="1555337"/>
                  </a:lnTo>
                  <a:lnTo>
                    <a:pt x="8032909" y="1588008"/>
                  </a:lnTo>
                  <a:lnTo>
                    <a:pt x="7993952" y="1628585"/>
                  </a:lnTo>
                  <a:lnTo>
                    <a:pt x="7942612" y="1648206"/>
                  </a:lnTo>
                  <a:lnTo>
                    <a:pt x="7888891" y="1638490"/>
                  </a:lnTo>
                  <a:lnTo>
                    <a:pt x="7838313" y="1641919"/>
                  </a:lnTo>
                  <a:lnTo>
                    <a:pt x="7794975" y="1612392"/>
                  </a:lnTo>
                  <a:lnTo>
                    <a:pt x="7743063" y="1624108"/>
                  </a:lnTo>
                  <a:lnTo>
                    <a:pt x="7695534" y="1614773"/>
                  </a:lnTo>
                  <a:lnTo>
                    <a:pt x="7650004" y="1588484"/>
                  </a:lnTo>
                  <a:lnTo>
                    <a:pt x="7599617" y="1604201"/>
                  </a:lnTo>
                  <a:lnTo>
                    <a:pt x="7552087" y="1600200"/>
                  </a:lnTo>
                  <a:lnTo>
                    <a:pt x="7504938" y="1601629"/>
                  </a:lnTo>
                  <a:lnTo>
                    <a:pt x="7456837" y="1614297"/>
                  </a:lnTo>
                  <a:lnTo>
                    <a:pt x="7414165" y="1639443"/>
                  </a:lnTo>
                  <a:lnTo>
                    <a:pt x="7372255" y="1666209"/>
                  </a:lnTo>
                  <a:lnTo>
                    <a:pt x="7327202" y="1687163"/>
                  </a:lnTo>
                  <a:lnTo>
                    <a:pt x="7276529" y="1689544"/>
                  </a:lnTo>
                  <a:lnTo>
                    <a:pt x="7230999" y="1704880"/>
                  </a:lnTo>
                  <a:lnTo>
                    <a:pt x="7185279" y="1683067"/>
                  </a:lnTo>
                  <a:lnTo>
                    <a:pt x="7130415" y="1696879"/>
                  </a:lnTo>
                  <a:lnTo>
                    <a:pt x="7083171" y="1684687"/>
                  </a:lnTo>
                  <a:lnTo>
                    <a:pt x="7035070" y="1653159"/>
                  </a:lnTo>
                  <a:lnTo>
                    <a:pt x="6985159" y="1673352"/>
                  </a:lnTo>
                  <a:lnTo>
                    <a:pt x="6939344" y="1694307"/>
                  </a:lnTo>
                  <a:lnTo>
                    <a:pt x="6886956" y="1693355"/>
                  </a:lnTo>
                  <a:lnTo>
                    <a:pt x="6846189" y="1726978"/>
                  </a:lnTo>
                  <a:lnTo>
                    <a:pt x="6792564" y="1704118"/>
                  </a:lnTo>
                  <a:lnTo>
                    <a:pt x="6746558" y="1714976"/>
                  </a:lnTo>
                  <a:lnTo>
                    <a:pt x="6696742" y="1727930"/>
                  </a:lnTo>
                  <a:lnTo>
                    <a:pt x="6653117" y="1697355"/>
                  </a:lnTo>
                  <a:lnTo>
                    <a:pt x="6602730" y="1703927"/>
                  </a:lnTo>
                  <a:lnTo>
                    <a:pt x="6553867" y="1707451"/>
                  </a:lnTo>
                  <a:lnTo>
                    <a:pt x="6508433" y="1675257"/>
                  </a:lnTo>
                  <a:lnTo>
                    <a:pt x="6456807" y="1671637"/>
                  </a:lnTo>
                  <a:lnTo>
                    <a:pt x="6405087" y="1685925"/>
                  </a:lnTo>
                  <a:lnTo>
                    <a:pt x="6354032" y="1692783"/>
                  </a:lnTo>
                  <a:lnTo>
                    <a:pt x="6302788" y="1691354"/>
                  </a:lnTo>
                  <a:lnTo>
                    <a:pt x="6251162" y="1682591"/>
                  </a:lnTo>
                  <a:lnTo>
                    <a:pt x="6199728" y="1675352"/>
                  </a:lnTo>
                  <a:lnTo>
                    <a:pt x="6147816" y="1706785"/>
                  </a:lnTo>
                  <a:lnTo>
                    <a:pt x="6091429" y="1685735"/>
                  </a:lnTo>
                  <a:lnTo>
                    <a:pt x="6040089" y="1699260"/>
                  </a:lnTo>
                  <a:lnTo>
                    <a:pt x="5990844" y="1718310"/>
                  </a:lnTo>
                  <a:lnTo>
                    <a:pt x="5941124" y="1721739"/>
                  </a:lnTo>
                  <a:lnTo>
                    <a:pt x="5892356" y="1694498"/>
                  </a:lnTo>
                  <a:lnTo>
                    <a:pt x="5840444" y="1713834"/>
                  </a:lnTo>
                  <a:lnTo>
                    <a:pt x="5800535" y="1675352"/>
                  </a:lnTo>
                  <a:lnTo>
                    <a:pt x="5752814" y="1660112"/>
                  </a:lnTo>
                  <a:lnTo>
                    <a:pt x="5717191" y="1621917"/>
                  </a:lnTo>
                  <a:lnTo>
                    <a:pt x="5665566" y="1613154"/>
                  </a:lnTo>
                  <a:lnTo>
                    <a:pt x="5615750" y="1631728"/>
                  </a:lnTo>
                  <a:lnTo>
                    <a:pt x="5565839" y="1620583"/>
                  </a:lnTo>
                  <a:lnTo>
                    <a:pt x="5518785" y="1612487"/>
                  </a:lnTo>
                  <a:lnTo>
                    <a:pt x="5472589" y="1641919"/>
                  </a:lnTo>
                  <a:lnTo>
                    <a:pt x="5425155" y="1635252"/>
                  </a:lnTo>
                  <a:lnTo>
                    <a:pt x="5377625" y="1633252"/>
                  </a:lnTo>
                  <a:lnTo>
                    <a:pt x="5331143" y="1642872"/>
                  </a:lnTo>
                  <a:lnTo>
                    <a:pt x="5287518" y="1665160"/>
                  </a:lnTo>
                  <a:lnTo>
                    <a:pt x="5239513" y="1647635"/>
                  </a:lnTo>
                  <a:lnTo>
                    <a:pt x="5195506" y="1670400"/>
                  </a:lnTo>
                  <a:lnTo>
                    <a:pt x="5149596" y="1666399"/>
                  </a:lnTo>
                  <a:lnTo>
                    <a:pt x="5105591" y="1684877"/>
                  </a:lnTo>
                  <a:lnTo>
                    <a:pt x="5054156" y="1658874"/>
                  </a:lnTo>
                  <a:lnTo>
                    <a:pt x="5004150" y="1661351"/>
                  </a:lnTo>
                  <a:lnTo>
                    <a:pt x="4958620" y="1640015"/>
                  </a:lnTo>
                  <a:lnTo>
                    <a:pt x="4913757" y="1618012"/>
                  </a:lnTo>
                  <a:lnTo>
                    <a:pt x="4865180" y="1603725"/>
                  </a:lnTo>
                  <a:lnTo>
                    <a:pt x="4825651" y="1568577"/>
                  </a:lnTo>
                  <a:lnTo>
                    <a:pt x="4773073" y="1582293"/>
                  </a:lnTo>
                  <a:lnTo>
                    <a:pt x="4739545" y="1544765"/>
                  </a:lnTo>
                  <a:lnTo>
                    <a:pt x="4692587" y="1538669"/>
                  </a:lnTo>
                  <a:lnTo>
                    <a:pt x="4653249" y="1562481"/>
                  </a:lnTo>
                  <a:lnTo>
                    <a:pt x="4608291" y="1580198"/>
                  </a:lnTo>
                  <a:lnTo>
                    <a:pt x="4557427" y="1573816"/>
                  </a:lnTo>
                  <a:lnTo>
                    <a:pt x="4514850" y="1603153"/>
                  </a:lnTo>
                  <a:lnTo>
                    <a:pt x="4463225" y="1591913"/>
                  </a:lnTo>
                  <a:lnTo>
                    <a:pt x="4419219" y="1616774"/>
                  </a:lnTo>
                  <a:lnTo>
                    <a:pt x="4372070" y="1607820"/>
                  </a:lnTo>
                  <a:lnTo>
                    <a:pt x="4335780" y="1596962"/>
                  </a:lnTo>
                  <a:lnTo>
                    <a:pt x="4299395" y="1568196"/>
                  </a:lnTo>
                  <a:lnTo>
                    <a:pt x="4258247" y="1545431"/>
                  </a:lnTo>
                  <a:lnTo>
                    <a:pt x="4202621" y="1559433"/>
                  </a:lnTo>
                  <a:lnTo>
                    <a:pt x="4164902" y="1527525"/>
                  </a:lnTo>
                  <a:lnTo>
                    <a:pt x="4118706" y="1522000"/>
                  </a:lnTo>
                  <a:lnTo>
                    <a:pt x="4073176" y="1530763"/>
                  </a:lnTo>
                  <a:lnTo>
                    <a:pt x="4034981" y="1558099"/>
                  </a:lnTo>
                  <a:lnTo>
                    <a:pt x="3989927" y="1574006"/>
                  </a:lnTo>
                  <a:lnTo>
                    <a:pt x="3951542" y="1582007"/>
                  </a:lnTo>
                  <a:lnTo>
                    <a:pt x="3919347" y="1567244"/>
                  </a:lnTo>
                  <a:lnTo>
                    <a:pt x="3875723" y="1544193"/>
                  </a:lnTo>
                  <a:lnTo>
                    <a:pt x="3830289" y="1531430"/>
                  </a:lnTo>
                  <a:lnTo>
                    <a:pt x="3783140" y="1532859"/>
                  </a:lnTo>
                  <a:lnTo>
                    <a:pt x="3737801" y="1518666"/>
                  </a:lnTo>
                  <a:lnTo>
                    <a:pt x="3693509" y="1538193"/>
                  </a:lnTo>
                  <a:lnTo>
                    <a:pt x="3642456" y="1536859"/>
                  </a:lnTo>
                  <a:lnTo>
                    <a:pt x="3622072" y="1578292"/>
                  </a:lnTo>
                  <a:lnTo>
                    <a:pt x="3586734" y="1605724"/>
                  </a:lnTo>
                  <a:lnTo>
                    <a:pt x="3558350" y="1643253"/>
                  </a:lnTo>
                  <a:lnTo>
                    <a:pt x="3515582" y="1660208"/>
                  </a:lnTo>
                  <a:lnTo>
                    <a:pt x="3467767" y="1690211"/>
                  </a:lnTo>
                  <a:lnTo>
                    <a:pt x="3412141" y="1697260"/>
                  </a:lnTo>
                  <a:lnTo>
                    <a:pt x="3356420" y="1701165"/>
                  </a:lnTo>
                  <a:lnTo>
                    <a:pt x="3304318" y="1680115"/>
                  </a:lnTo>
                  <a:lnTo>
                    <a:pt x="3250692" y="1664113"/>
                  </a:lnTo>
                  <a:lnTo>
                    <a:pt x="3207353" y="1633633"/>
                  </a:lnTo>
                  <a:lnTo>
                    <a:pt x="3159062" y="1613250"/>
                  </a:lnTo>
                  <a:lnTo>
                    <a:pt x="3116675" y="1600962"/>
                  </a:lnTo>
                  <a:lnTo>
                    <a:pt x="3066574" y="1593533"/>
                  </a:lnTo>
                  <a:lnTo>
                    <a:pt x="3037427" y="1637824"/>
                  </a:lnTo>
                  <a:lnTo>
                    <a:pt x="2994851" y="1659636"/>
                  </a:lnTo>
                  <a:lnTo>
                    <a:pt x="2947131" y="1637252"/>
                  </a:lnTo>
                  <a:lnTo>
                    <a:pt x="2896552" y="1652493"/>
                  </a:lnTo>
                  <a:lnTo>
                    <a:pt x="2849975" y="1645253"/>
                  </a:lnTo>
                  <a:lnTo>
                    <a:pt x="2802350" y="1648778"/>
                  </a:lnTo>
                  <a:lnTo>
                    <a:pt x="2748153" y="1657064"/>
                  </a:lnTo>
                  <a:lnTo>
                    <a:pt x="2702433" y="1687830"/>
                  </a:lnTo>
                  <a:lnTo>
                    <a:pt x="2662142" y="1726121"/>
                  </a:lnTo>
                  <a:lnTo>
                    <a:pt x="2603373" y="1729740"/>
                  </a:lnTo>
                  <a:lnTo>
                    <a:pt x="2568416" y="1766030"/>
                  </a:lnTo>
                  <a:lnTo>
                    <a:pt x="2525554" y="1741551"/>
                  </a:lnTo>
                  <a:lnTo>
                    <a:pt x="2482215" y="1734407"/>
                  </a:lnTo>
                  <a:lnTo>
                    <a:pt x="2446877" y="1707356"/>
                  </a:lnTo>
                  <a:lnTo>
                    <a:pt x="2407063" y="1683830"/>
                  </a:lnTo>
                  <a:lnTo>
                    <a:pt x="2355056" y="1687640"/>
                  </a:lnTo>
                  <a:lnTo>
                    <a:pt x="2304098" y="1689830"/>
                  </a:lnTo>
                  <a:lnTo>
                    <a:pt x="2259425" y="1712976"/>
                  </a:lnTo>
                  <a:lnTo>
                    <a:pt x="2212467" y="1730692"/>
                  </a:lnTo>
                  <a:lnTo>
                    <a:pt x="2163223" y="1716310"/>
                  </a:lnTo>
                  <a:lnTo>
                    <a:pt x="2113407" y="1722596"/>
                  </a:lnTo>
                  <a:lnTo>
                    <a:pt x="2060067" y="1718310"/>
                  </a:lnTo>
                  <a:lnTo>
                    <a:pt x="2021205" y="1675352"/>
                  </a:lnTo>
                  <a:lnTo>
                    <a:pt x="1969294" y="1663732"/>
                  </a:lnTo>
                  <a:lnTo>
                    <a:pt x="1917859" y="1648492"/>
                  </a:lnTo>
                  <a:lnTo>
                    <a:pt x="1877092" y="1612201"/>
                  </a:lnTo>
                  <a:lnTo>
                    <a:pt x="1831372" y="1654492"/>
                  </a:lnTo>
                  <a:lnTo>
                    <a:pt x="1772984" y="1687068"/>
                  </a:lnTo>
                  <a:lnTo>
                    <a:pt x="1730502" y="1657922"/>
                  </a:lnTo>
                  <a:lnTo>
                    <a:pt x="1683639" y="1661541"/>
                  </a:lnTo>
                  <a:lnTo>
                    <a:pt x="1642967" y="1638490"/>
                  </a:lnTo>
                  <a:lnTo>
                    <a:pt x="1598295" y="1631633"/>
                  </a:lnTo>
                  <a:lnTo>
                    <a:pt x="1555242" y="1616583"/>
                  </a:lnTo>
                  <a:lnTo>
                    <a:pt x="1509903" y="1612583"/>
                  </a:lnTo>
                  <a:lnTo>
                    <a:pt x="1468946" y="1598009"/>
                  </a:lnTo>
                  <a:lnTo>
                    <a:pt x="1423511" y="1579435"/>
                  </a:lnTo>
                  <a:lnTo>
                    <a:pt x="1398365" y="1538383"/>
                  </a:lnTo>
                  <a:lnTo>
                    <a:pt x="1353217" y="1524857"/>
                  </a:lnTo>
                  <a:lnTo>
                    <a:pt x="1305116" y="1534478"/>
                  </a:lnTo>
                  <a:lnTo>
                    <a:pt x="1253681" y="1548479"/>
                  </a:lnTo>
                  <a:lnTo>
                    <a:pt x="1225391" y="1588960"/>
                  </a:lnTo>
                  <a:lnTo>
                    <a:pt x="1181481" y="1608582"/>
                  </a:lnTo>
                  <a:lnTo>
                    <a:pt x="1131475" y="1607249"/>
                  </a:lnTo>
                  <a:lnTo>
                    <a:pt x="1087374" y="1634681"/>
                  </a:lnTo>
                  <a:lnTo>
                    <a:pt x="1038130" y="1630775"/>
                  </a:lnTo>
                  <a:lnTo>
                    <a:pt x="989171" y="1619155"/>
                  </a:lnTo>
                  <a:lnTo>
                    <a:pt x="936498" y="1627632"/>
                  </a:lnTo>
                  <a:lnTo>
                    <a:pt x="888206" y="1606677"/>
                  </a:lnTo>
                  <a:lnTo>
                    <a:pt x="842582" y="1579626"/>
                  </a:lnTo>
                  <a:lnTo>
                    <a:pt x="788003" y="1570959"/>
                  </a:lnTo>
                  <a:lnTo>
                    <a:pt x="739521" y="1556194"/>
                  </a:lnTo>
                  <a:lnTo>
                    <a:pt x="690467" y="1561052"/>
                  </a:lnTo>
                  <a:lnTo>
                    <a:pt x="644081" y="1577531"/>
                  </a:lnTo>
                  <a:lnTo>
                    <a:pt x="598361" y="1600200"/>
                  </a:lnTo>
                  <a:lnTo>
                    <a:pt x="548640" y="1595343"/>
                  </a:lnTo>
                  <a:lnTo>
                    <a:pt x="500444" y="1593818"/>
                  </a:lnTo>
                  <a:lnTo>
                    <a:pt x="475488" y="1558290"/>
                  </a:lnTo>
                  <a:lnTo>
                    <a:pt x="436436" y="1534192"/>
                  </a:lnTo>
                  <a:lnTo>
                    <a:pt x="430244" y="1487900"/>
                  </a:lnTo>
                  <a:lnTo>
                    <a:pt x="398336" y="1453706"/>
                  </a:lnTo>
                  <a:lnTo>
                    <a:pt x="365760" y="1418844"/>
                  </a:lnTo>
                  <a:lnTo>
                    <a:pt x="316706" y="1419987"/>
                  </a:lnTo>
                  <a:lnTo>
                    <a:pt x="275177" y="1393126"/>
                  </a:lnTo>
                  <a:lnTo>
                    <a:pt x="242887" y="1371981"/>
                  </a:lnTo>
                  <a:lnTo>
                    <a:pt x="221266" y="1332167"/>
                  </a:lnTo>
                  <a:lnTo>
                    <a:pt x="175546" y="1315403"/>
                  </a:lnTo>
                  <a:lnTo>
                    <a:pt x="173736" y="1266730"/>
                  </a:lnTo>
                  <a:lnTo>
                    <a:pt x="146590" y="1211104"/>
                  </a:lnTo>
                  <a:lnTo>
                    <a:pt x="107061" y="1218628"/>
                  </a:lnTo>
                  <a:lnTo>
                    <a:pt x="76581" y="1170337"/>
                  </a:lnTo>
                  <a:lnTo>
                    <a:pt x="64008" y="1121378"/>
                  </a:lnTo>
                  <a:lnTo>
                    <a:pt x="64198" y="1071277"/>
                  </a:lnTo>
                  <a:lnTo>
                    <a:pt x="33623" y="1028890"/>
                  </a:lnTo>
                  <a:lnTo>
                    <a:pt x="17526" y="986885"/>
                  </a:lnTo>
                  <a:lnTo>
                    <a:pt x="44577" y="899160"/>
                  </a:lnTo>
                  <a:lnTo>
                    <a:pt x="29908" y="846106"/>
                  </a:lnTo>
                  <a:lnTo>
                    <a:pt x="18097" y="801243"/>
                  </a:lnTo>
                  <a:lnTo>
                    <a:pt x="3334" y="741712"/>
                  </a:lnTo>
                  <a:lnTo>
                    <a:pt x="0" y="687038"/>
                  </a:lnTo>
                  <a:lnTo>
                    <a:pt x="9525" y="632269"/>
                  </a:lnTo>
                  <a:lnTo>
                    <a:pt x="4096" y="581311"/>
                  </a:lnTo>
                  <a:lnTo>
                    <a:pt x="52673" y="561403"/>
                  </a:lnTo>
                  <a:lnTo>
                    <a:pt x="78772" y="521780"/>
                  </a:lnTo>
                  <a:lnTo>
                    <a:pt x="64580" y="489300"/>
                  </a:lnTo>
                  <a:lnTo>
                    <a:pt x="93250" y="446532"/>
                  </a:lnTo>
                  <a:close/>
                </a:path>
              </a:pathLst>
            </a:custGeom>
            <a:solidFill>
              <a:srgbClr val="FFFFFF"/>
            </a:solidFill>
            <a:ln w="0"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81318EB8-4941-FDCC-B7E5-8AA366B7E647}"/>
                </a:ext>
              </a:extLst>
            </p:cNvPr>
            <p:cNvSpPr txBox="1"/>
            <p:nvPr/>
          </p:nvSpPr>
          <p:spPr>
            <a:xfrm>
              <a:off x="461142" y="5073134"/>
              <a:ext cx="10953093" cy="584775"/>
            </a:xfrm>
            <a:prstGeom prst="rect">
              <a:avLst/>
            </a:prstGeom>
            <a:noFill/>
          </p:spPr>
          <p:txBody>
            <a:bodyPr wrap="square">
              <a:spAutoFit/>
            </a:bodyPr>
            <a:lstStyle/>
            <a:p>
              <a:endParaRPr lang="en-US" sz="3200">
                <a:latin typeface="Times New Roman" panose="02020603050405020304" pitchFamily="18" charset="0"/>
                <a:cs typeface="Times New Roman" panose="02020603050405020304" pitchFamily="18" charset="0"/>
              </a:endParaRPr>
            </a:p>
          </p:txBody>
        </p:sp>
      </p:grpSp>
      <p:sp>
        <p:nvSpPr>
          <p:cNvPr id="4" name="TextBox 3">
            <a:extLst>
              <a:ext uri="{FF2B5EF4-FFF2-40B4-BE49-F238E27FC236}">
                <a16:creationId xmlns:a16="http://schemas.microsoft.com/office/drawing/2014/main" id="{22034D3B-A728-7BBB-C6BF-D6E5C7ACBABC}"/>
              </a:ext>
            </a:extLst>
          </p:cNvPr>
          <p:cNvSpPr txBox="1"/>
          <p:nvPr/>
        </p:nvSpPr>
        <p:spPr>
          <a:xfrm>
            <a:off x="1502110" y="3437599"/>
            <a:ext cx="10714922" cy="3572059"/>
          </a:xfrm>
          <a:prstGeom prst="rect">
            <a:avLst/>
          </a:prstGeom>
          <a:noFill/>
        </p:spPr>
        <p:txBody>
          <a:bodyPr wrap="square" lIns="91440" tIns="45720" rIns="91440" bIns="45720" rtlCol="0" anchor="t">
            <a:noAutofit/>
          </a:bodyPr>
          <a:lstStyle/>
          <a:p>
            <a:r>
              <a:rPr lang="en-US" sz="3200" b="1" i="0">
                <a:solidFill>
                  <a:schemeClr val="bg1"/>
                </a:solidFill>
                <a:effectLst/>
              </a:rPr>
              <a:t>“</a:t>
            </a:r>
            <a:r>
              <a:rPr lang="en-US" sz="3200" b="0" i="0">
                <a:solidFill>
                  <a:schemeClr val="bg1"/>
                </a:solidFill>
                <a:effectLst/>
              </a:rPr>
              <a:t>there was a significant number of cases where log data was not available, and the depth of intrusion and persistent impacts were unable to be determined; at least 8 of 23 cases (35%) identified in the campaign were assessed as having an unkn</a:t>
            </a:r>
            <a:r>
              <a:rPr lang="en-US" sz="3200">
                <a:solidFill>
                  <a:schemeClr val="bg1"/>
                </a:solidFill>
              </a:rPr>
              <a:t>own depth of intrusion due to the lack of log data.”</a:t>
            </a:r>
          </a:p>
        </p:txBody>
      </p:sp>
      <p:pic>
        <p:nvPicPr>
          <p:cNvPr id="5" name="Picture 4" descr="A close-up of a logo&#10;&#10;AI-generated content may be incorrect.">
            <a:extLst>
              <a:ext uri="{FF2B5EF4-FFF2-40B4-BE49-F238E27FC236}">
                <a16:creationId xmlns:a16="http://schemas.microsoft.com/office/drawing/2014/main" id="{31330B39-1386-B55C-6370-995786CA6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566" y="962607"/>
            <a:ext cx="4032688" cy="806538"/>
          </a:xfrm>
          <a:prstGeom prst="rect">
            <a:avLst/>
          </a:prstGeom>
        </p:spPr>
      </p:pic>
      <p:sp>
        <p:nvSpPr>
          <p:cNvPr id="7" name="TextBox 6">
            <a:extLst>
              <a:ext uri="{FF2B5EF4-FFF2-40B4-BE49-F238E27FC236}">
                <a16:creationId xmlns:a16="http://schemas.microsoft.com/office/drawing/2014/main" id="{B763093A-3B93-65CE-E3A1-52CF6A1CD40D}"/>
              </a:ext>
            </a:extLst>
          </p:cNvPr>
          <p:cNvSpPr txBox="1"/>
          <p:nvPr/>
        </p:nvSpPr>
        <p:spPr>
          <a:xfrm>
            <a:off x="1014011" y="1669233"/>
            <a:ext cx="10953093" cy="523220"/>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Chinese Gas Pipeline Intrusion Campaign, 2011 to 2013 – AA-21-201A</a:t>
            </a:r>
          </a:p>
        </p:txBody>
      </p:sp>
      <p:sp>
        <p:nvSpPr>
          <p:cNvPr id="6" name="TextBox 5">
            <a:extLst>
              <a:ext uri="{FF2B5EF4-FFF2-40B4-BE49-F238E27FC236}">
                <a16:creationId xmlns:a16="http://schemas.microsoft.com/office/drawing/2014/main" id="{2CE31C6E-8D24-BE6B-7DB0-83E54337B350}"/>
              </a:ext>
            </a:extLst>
          </p:cNvPr>
          <p:cNvSpPr txBox="1"/>
          <p:nvPr/>
        </p:nvSpPr>
        <p:spPr>
          <a:xfrm>
            <a:off x="90348" y="3437599"/>
            <a:ext cx="1977958" cy="841707"/>
          </a:xfrm>
          <a:prstGeom prst="rect">
            <a:avLst/>
          </a:prstGeom>
          <a:noFill/>
        </p:spPr>
        <p:txBody>
          <a:bodyPr wrap="square" lIns="91440" tIns="45720" rIns="91440" bIns="45720" rtlCol="0" anchor="t">
            <a:noAutofit/>
          </a:bodyPr>
          <a:lstStyle/>
          <a:p>
            <a:r>
              <a:rPr lang="en-US" sz="3200" b="1" i="0">
                <a:solidFill>
                  <a:schemeClr val="bg1"/>
                </a:solidFill>
                <a:effectLst/>
              </a:rPr>
              <a:t>NOTE:</a:t>
            </a:r>
            <a:endParaRPr lang="en-US" sz="3200">
              <a:solidFill>
                <a:schemeClr val="bg1"/>
              </a:solidFill>
            </a:endParaRPr>
          </a:p>
        </p:txBody>
      </p:sp>
    </p:spTree>
    <p:extLst>
      <p:ext uri="{BB962C8B-B14F-4D97-AF65-F5344CB8AC3E}">
        <p14:creationId xmlns:p14="http://schemas.microsoft.com/office/powerpoint/2010/main" val="159784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A3CF-C150-5561-DE2A-BEFFC9CBBE28}"/>
              </a:ext>
            </a:extLst>
          </p:cNvPr>
          <p:cNvSpPr>
            <a:spLocks noGrp="1"/>
          </p:cNvSpPr>
          <p:nvPr>
            <p:ph type="title"/>
          </p:nvPr>
        </p:nvSpPr>
        <p:spPr/>
        <p:txBody>
          <a:bodyPr/>
          <a:lstStyle/>
          <a:p>
            <a:r>
              <a:rPr lang="en-US" dirty="0"/>
              <a:t>Know the Adversary</a:t>
            </a:r>
          </a:p>
        </p:txBody>
      </p:sp>
      <p:sp>
        <p:nvSpPr>
          <p:cNvPr id="3" name="Subtitle 2">
            <a:extLst>
              <a:ext uri="{FF2B5EF4-FFF2-40B4-BE49-F238E27FC236}">
                <a16:creationId xmlns:a16="http://schemas.microsoft.com/office/drawing/2014/main" id="{C97A3B6A-B479-2EE5-AD16-67CD6C67F3F4}"/>
              </a:ext>
            </a:extLst>
          </p:cNvPr>
          <p:cNvSpPr>
            <a:spLocks noGrp="1"/>
          </p:cNvSpPr>
          <p:nvPr>
            <p:ph type="subTitle" idx="19"/>
          </p:nvPr>
        </p:nvSpPr>
        <p:spPr/>
        <p:txBody>
          <a:bodyPr/>
          <a:lstStyle/>
          <a:p>
            <a:r>
              <a:rPr lang="en-US" dirty="0"/>
              <a:t>The Three Key Takeaways</a:t>
            </a:r>
          </a:p>
        </p:txBody>
      </p:sp>
      <p:sp>
        <p:nvSpPr>
          <p:cNvPr id="4" name="Content Placeholder 3">
            <a:extLst>
              <a:ext uri="{FF2B5EF4-FFF2-40B4-BE49-F238E27FC236}">
                <a16:creationId xmlns:a16="http://schemas.microsoft.com/office/drawing/2014/main" id="{7FE1AAC0-B0A0-FAE2-C6BF-D597D04AD647}"/>
              </a:ext>
            </a:extLst>
          </p:cNvPr>
          <p:cNvSpPr>
            <a:spLocks noGrp="1"/>
          </p:cNvSpPr>
          <p:nvPr>
            <p:ph sz="quarter" idx="20"/>
          </p:nvPr>
        </p:nvSpPr>
        <p:spPr/>
        <p:txBody>
          <a:bodyPr/>
          <a:lstStyle/>
          <a:p>
            <a:r>
              <a:rPr lang="en-US" dirty="0"/>
              <a:t>The adversary adapts, when needed</a:t>
            </a:r>
          </a:p>
          <a:p>
            <a:pPr lvl="1"/>
            <a:r>
              <a:rPr lang="en-US" dirty="0"/>
              <a:t>Unfortunately, defenders are slower to adapt</a:t>
            </a:r>
          </a:p>
          <a:p>
            <a:r>
              <a:rPr lang="en-US" dirty="0"/>
              <a:t>The OT threat landscape is getting more diverse and complicated</a:t>
            </a:r>
          </a:p>
          <a:p>
            <a:r>
              <a:rPr lang="en-US" dirty="0"/>
              <a:t>There is no “eureka moment”</a:t>
            </a:r>
          </a:p>
          <a:p>
            <a:endParaRPr lang="en-US" dirty="0"/>
          </a:p>
        </p:txBody>
      </p:sp>
    </p:spTree>
    <p:extLst>
      <p:ext uri="{BB962C8B-B14F-4D97-AF65-F5344CB8AC3E}">
        <p14:creationId xmlns:p14="http://schemas.microsoft.com/office/powerpoint/2010/main" val="2532433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AC59-1A24-57B4-FC2D-3A6E92477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2CBBC-E5ED-348C-4E2F-8B11AD487FFC}"/>
              </a:ext>
            </a:extLst>
          </p:cNvPr>
          <p:cNvSpPr>
            <a:spLocks noGrp="1"/>
          </p:cNvSpPr>
          <p:nvPr>
            <p:ph type="title"/>
          </p:nvPr>
        </p:nvSpPr>
        <p:spPr/>
        <p:txBody>
          <a:bodyPr/>
          <a:lstStyle/>
          <a:p>
            <a:r>
              <a:rPr lang="en-US" dirty="0"/>
              <a:t>Three 3 Adversary Takeaways</a:t>
            </a:r>
          </a:p>
        </p:txBody>
      </p:sp>
      <p:sp>
        <p:nvSpPr>
          <p:cNvPr id="3" name="Subtitle 2">
            <a:extLst>
              <a:ext uri="{FF2B5EF4-FFF2-40B4-BE49-F238E27FC236}">
                <a16:creationId xmlns:a16="http://schemas.microsoft.com/office/drawing/2014/main" id="{B28B4472-01B0-222C-3413-A29774346F50}"/>
              </a:ext>
            </a:extLst>
          </p:cNvPr>
          <p:cNvSpPr>
            <a:spLocks noGrp="1"/>
          </p:cNvSpPr>
          <p:nvPr>
            <p:ph type="subTitle" idx="19"/>
          </p:nvPr>
        </p:nvSpPr>
        <p:spPr/>
        <p:txBody>
          <a:bodyPr/>
          <a:lstStyle/>
          <a:p>
            <a:r>
              <a:rPr lang="en-US" dirty="0"/>
              <a:t>3 Key Takeaways</a:t>
            </a:r>
          </a:p>
        </p:txBody>
      </p:sp>
      <p:sp>
        <p:nvSpPr>
          <p:cNvPr id="4" name="Content Placeholder 3">
            <a:extLst>
              <a:ext uri="{FF2B5EF4-FFF2-40B4-BE49-F238E27FC236}">
                <a16:creationId xmlns:a16="http://schemas.microsoft.com/office/drawing/2014/main" id="{EFE72504-7D04-BBEB-448F-D9B14CA3E2CE}"/>
              </a:ext>
            </a:extLst>
          </p:cNvPr>
          <p:cNvSpPr>
            <a:spLocks noGrp="1"/>
          </p:cNvSpPr>
          <p:nvPr>
            <p:ph sz="quarter" idx="20"/>
          </p:nvPr>
        </p:nvSpPr>
        <p:spPr/>
        <p:txBody>
          <a:bodyPr/>
          <a:lstStyle/>
          <a:p>
            <a:r>
              <a:rPr lang="en-US" dirty="0"/>
              <a:t>Utilities are the least blind into OT, compared to other industries</a:t>
            </a:r>
          </a:p>
          <a:p>
            <a:pPr lvl="1"/>
            <a:r>
              <a:rPr lang="en-US" dirty="0"/>
              <a:t>I would still consider most asset owners “legally blind”</a:t>
            </a:r>
          </a:p>
          <a:p>
            <a:r>
              <a:rPr lang="en-US" dirty="0"/>
              <a:t>We we riddled with attacks affecting OT </a:t>
            </a:r>
          </a:p>
          <a:p>
            <a:pPr lvl="1"/>
            <a:r>
              <a:rPr lang="en-US" dirty="0"/>
              <a:t>15 years ago it was science fiction.</a:t>
            </a:r>
          </a:p>
          <a:p>
            <a:pPr lvl="1"/>
            <a:r>
              <a:rPr lang="en-US" dirty="0"/>
              <a:t>Probably going to get worse before it gets better</a:t>
            </a:r>
          </a:p>
          <a:p>
            <a:r>
              <a:rPr lang="en-US" dirty="0"/>
              <a:t>There is no “eureka moment”</a:t>
            </a:r>
          </a:p>
          <a:p>
            <a:pPr lvl="1"/>
            <a:r>
              <a:rPr lang="en-US" dirty="0"/>
              <a:t>Use threat briefings to apply context in security and business operations</a:t>
            </a:r>
          </a:p>
          <a:p>
            <a:endParaRPr lang="en-US" dirty="0"/>
          </a:p>
        </p:txBody>
      </p:sp>
    </p:spTree>
    <p:extLst>
      <p:ext uri="{BB962C8B-B14F-4D97-AF65-F5344CB8AC3E}">
        <p14:creationId xmlns:p14="http://schemas.microsoft.com/office/powerpoint/2010/main" val="429808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E44E2-0BD6-6829-75E3-1B2A8D5FE76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0FB48E2-E30B-8D3D-F6AF-DD8D64BC5A78}"/>
              </a:ext>
            </a:extLst>
          </p:cNvPr>
          <p:cNvSpPr>
            <a:spLocks noGrp="1"/>
          </p:cNvSpPr>
          <p:nvPr>
            <p:ph type="body" sz="quarter" idx="10"/>
          </p:nvPr>
        </p:nvSpPr>
        <p:spPr/>
        <p:txBody>
          <a:bodyPr/>
          <a:lstStyle/>
          <a:p>
            <a:r>
              <a:rPr lang="en-US" dirty="0"/>
              <a:t>Know the Stakes</a:t>
            </a:r>
          </a:p>
        </p:txBody>
      </p:sp>
      <p:sp>
        <p:nvSpPr>
          <p:cNvPr id="2" name="Slide Number Placeholder 1">
            <a:extLst>
              <a:ext uri="{FF2B5EF4-FFF2-40B4-BE49-F238E27FC236}">
                <a16:creationId xmlns:a16="http://schemas.microsoft.com/office/drawing/2014/main" id="{9AC2A79A-0227-EE37-0D1D-4E220553691C}"/>
              </a:ext>
            </a:extLst>
          </p:cNvPr>
          <p:cNvSpPr>
            <a:spLocks noGrp="1"/>
          </p:cNvSpPr>
          <p:nvPr>
            <p:ph type="sldNum" sz="quarter" idx="4294967295"/>
          </p:nvPr>
        </p:nvSpPr>
        <p:spPr>
          <a:xfrm>
            <a:off x="11644313" y="6400800"/>
            <a:ext cx="547687" cy="277813"/>
          </a:xfrm>
          <a:prstGeom prst="rect">
            <a:avLst/>
          </a:prstGeom>
        </p:spPr>
        <p:txBody>
          <a:bodyPr/>
          <a:lstStyle/>
          <a:p>
            <a:fld id="{80F0DB5E-3B2E-49B2-BA77-05E2E24E8AAD}" type="slidenum">
              <a:rPr lang="en-US" smtClean="0"/>
              <a:pPr/>
              <a:t>27</a:t>
            </a:fld>
            <a:endParaRPr lang="en-US">
              <a:gradFill>
                <a:gsLst>
                  <a:gs pos="0">
                    <a:srgbClr val="2CBCB6"/>
                  </a:gs>
                  <a:gs pos="96000">
                    <a:srgbClr val="7AB042"/>
                  </a:gs>
                </a:gsLst>
                <a:lin ang="0" scaled="0"/>
              </a:gradFill>
            </a:endParaRPr>
          </a:p>
        </p:txBody>
      </p:sp>
    </p:spTree>
    <p:extLst>
      <p:ext uri="{BB962C8B-B14F-4D97-AF65-F5344CB8AC3E}">
        <p14:creationId xmlns:p14="http://schemas.microsoft.com/office/powerpoint/2010/main" val="2472036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AC2C0A-73E1-E8A7-CC96-2AB9F9035730}"/>
              </a:ext>
            </a:extLst>
          </p:cNvPr>
          <p:cNvSpPr>
            <a:spLocks noGrp="1"/>
          </p:cNvSpPr>
          <p:nvPr>
            <p:ph type="sldNum" sz="quarter" idx="4"/>
          </p:nvPr>
        </p:nvSpPr>
        <p:spPr/>
        <p:txBody>
          <a:bodyPr/>
          <a:lstStyle/>
          <a:p>
            <a:fld id="{80F0DB5E-3B2E-49B2-BA77-05E2E24E8AAD}" type="slidenum">
              <a:rPr lang="en-US" smtClean="0"/>
              <a:pPr/>
              <a:t>28</a:t>
            </a:fld>
            <a:endParaRPr lang="en-US">
              <a:gradFill>
                <a:gsLst>
                  <a:gs pos="0">
                    <a:srgbClr val="2CBCB6"/>
                  </a:gs>
                  <a:gs pos="96000">
                    <a:srgbClr val="7AB042"/>
                  </a:gs>
                </a:gsLst>
                <a:lin ang="0" scaled="0"/>
              </a:gradFill>
            </a:endParaRPr>
          </a:p>
        </p:txBody>
      </p:sp>
      <p:sp>
        <p:nvSpPr>
          <p:cNvPr id="3" name="Title 2">
            <a:extLst>
              <a:ext uri="{FF2B5EF4-FFF2-40B4-BE49-F238E27FC236}">
                <a16:creationId xmlns:a16="http://schemas.microsoft.com/office/drawing/2014/main" id="{3D3C41BC-350A-854F-132E-8CAC384D96E8}"/>
              </a:ext>
            </a:extLst>
          </p:cNvPr>
          <p:cNvSpPr>
            <a:spLocks noGrp="1"/>
          </p:cNvSpPr>
          <p:nvPr>
            <p:ph type="title"/>
          </p:nvPr>
        </p:nvSpPr>
        <p:spPr/>
        <p:txBody>
          <a:bodyPr/>
          <a:lstStyle/>
          <a:p>
            <a:r>
              <a:rPr lang="en-US" dirty="0"/>
              <a:t>Know the Stakes</a:t>
            </a:r>
          </a:p>
        </p:txBody>
      </p:sp>
      <p:sp>
        <p:nvSpPr>
          <p:cNvPr id="5" name="Subtitle 4">
            <a:extLst>
              <a:ext uri="{FF2B5EF4-FFF2-40B4-BE49-F238E27FC236}">
                <a16:creationId xmlns:a16="http://schemas.microsoft.com/office/drawing/2014/main" id="{C2D1669A-557A-BAC9-4919-2D6160D7FC6B}"/>
              </a:ext>
            </a:extLst>
          </p:cNvPr>
          <p:cNvSpPr>
            <a:spLocks noGrp="1"/>
          </p:cNvSpPr>
          <p:nvPr>
            <p:ph type="subTitle" idx="19"/>
          </p:nvPr>
        </p:nvSpPr>
        <p:spPr/>
        <p:txBody>
          <a:bodyPr/>
          <a:lstStyle/>
          <a:p>
            <a:endParaRPr lang="en-US"/>
          </a:p>
        </p:txBody>
      </p:sp>
      <p:sp>
        <p:nvSpPr>
          <p:cNvPr id="6" name="Content Placeholder 5">
            <a:extLst>
              <a:ext uri="{FF2B5EF4-FFF2-40B4-BE49-F238E27FC236}">
                <a16:creationId xmlns:a16="http://schemas.microsoft.com/office/drawing/2014/main" id="{9F32197E-5EB8-B2AD-7A87-256798AE4C93}"/>
              </a:ext>
            </a:extLst>
          </p:cNvPr>
          <p:cNvSpPr>
            <a:spLocks noGrp="1"/>
          </p:cNvSpPr>
          <p:nvPr>
            <p:ph sz="quarter" idx="20"/>
          </p:nvPr>
        </p:nvSpPr>
        <p:spPr/>
        <p:txBody>
          <a:bodyPr/>
          <a:lstStyle/>
          <a:p>
            <a:r>
              <a:rPr lang="en-US" dirty="0"/>
              <a:t>Does your security team have visibility?</a:t>
            </a:r>
          </a:p>
          <a:p>
            <a:pPr lvl="1"/>
            <a:r>
              <a:rPr lang="en-US" dirty="0"/>
              <a:t>Technical Visibility (OT security tools, e.g. Dragos Platform)</a:t>
            </a:r>
          </a:p>
          <a:p>
            <a:pPr lvl="1"/>
            <a:r>
              <a:rPr lang="en-US" dirty="0"/>
              <a:t>Business visibility (key priorities, access to business leaders, operations, acquisitions)</a:t>
            </a:r>
          </a:p>
          <a:p>
            <a:r>
              <a:rPr lang="en-US" dirty="0"/>
              <a:t>Do the right people on your team have the right visibility?</a:t>
            </a:r>
          </a:p>
          <a:p>
            <a:pPr lvl="1"/>
            <a:r>
              <a:rPr lang="en-US" dirty="0"/>
              <a:t>In 2-3 sentences, do you understand your government affairs security policy?</a:t>
            </a:r>
          </a:p>
          <a:p>
            <a:pPr lvl="1"/>
            <a:r>
              <a:rPr lang="en-US" dirty="0"/>
              <a:t>Do your leaders agree with security team’s playbook for your really bad day?</a:t>
            </a:r>
          </a:p>
          <a:p>
            <a:pPr lvl="1"/>
            <a:endParaRPr lang="en-US" dirty="0"/>
          </a:p>
          <a:p>
            <a:endParaRPr lang="en-US" dirty="0"/>
          </a:p>
        </p:txBody>
      </p:sp>
    </p:spTree>
    <p:extLst>
      <p:ext uri="{BB962C8B-B14F-4D97-AF65-F5344CB8AC3E}">
        <p14:creationId xmlns:p14="http://schemas.microsoft.com/office/powerpoint/2010/main" val="531753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34443-C458-C21C-CFF4-A61F70ADCBB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06FDA2F-9945-99B3-AE4E-CB25DD22B337}"/>
              </a:ext>
            </a:extLst>
          </p:cNvPr>
          <p:cNvSpPr>
            <a:spLocks noGrp="1"/>
          </p:cNvSpPr>
          <p:nvPr>
            <p:ph type="body" sz="quarter" idx="10"/>
          </p:nvPr>
        </p:nvSpPr>
        <p:spPr/>
        <p:txBody>
          <a:bodyPr/>
          <a:lstStyle/>
          <a:p>
            <a:r>
              <a:rPr lang="en-US" dirty="0"/>
              <a:t>Know the Plan</a:t>
            </a:r>
          </a:p>
        </p:txBody>
      </p:sp>
      <p:sp>
        <p:nvSpPr>
          <p:cNvPr id="2" name="Slide Number Placeholder 1">
            <a:extLst>
              <a:ext uri="{FF2B5EF4-FFF2-40B4-BE49-F238E27FC236}">
                <a16:creationId xmlns:a16="http://schemas.microsoft.com/office/drawing/2014/main" id="{08E68044-C214-2860-4F9E-556ADCCA3CC2}"/>
              </a:ext>
            </a:extLst>
          </p:cNvPr>
          <p:cNvSpPr>
            <a:spLocks noGrp="1"/>
          </p:cNvSpPr>
          <p:nvPr>
            <p:ph type="sldNum" sz="quarter" idx="4294967295"/>
          </p:nvPr>
        </p:nvSpPr>
        <p:spPr>
          <a:xfrm>
            <a:off x="11644313" y="6400800"/>
            <a:ext cx="547687" cy="277813"/>
          </a:xfrm>
          <a:prstGeom prst="rect">
            <a:avLst/>
          </a:prstGeom>
        </p:spPr>
        <p:txBody>
          <a:bodyPr/>
          <a:lstStyle/>
          <a:p>
            <a:fld id="{80F0DB5E-3B2E-49B2-BA77-05E2E24E8AAD}" type="slidenum">
              <a:rPr lang="en-US" smtClean="0"/>
              <a:pPr/>
              <a:t>29</a:t>
            </a:fld>
            <a:endParaRPr lang="en-US">
              <a:gradFill>
                <a:gsLst>
                  <a:gs pos="0">
                    <a:srgbClr val="2CBCB6"/>
                  </a:gs>
                  <a:gs pos="96000">
                    <a:srgbClr val="7AB042"/>
                  </a:gs>
                </a:gsLst>
                <a:lin ang="0" scaled="0"/>
              </a:gradFill>
            </a:endParaRPr>
          </a:p>
        </p:txBody>
      </p:sp>
    </p:spTree>
    <p:extLst>
      <p:ext uri="{BB962C8B-B14F-4D97-AF65-F5344CB8AC3E}">
        <p14:creationId xmlns:p14="http://schemas.microsoft.com/office/powerpoint/2010/main" val="115191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9A1DCD1B-7BFE-2375-55CB-1E3731C6302B}"/>
              </a:ext>
            </a:extLst>
          </p:cNvPr>
          <p:cNvSpPr>
            <a:spLocks noGrp="1"/>
          </p:cNvSpPr>
          <p:nvPr>
            <p:ph type="sldNum" sz="quarter" idx="4"/>
          </p:nvPr>
        </p:nvSpPr>
        <p:spPr/>
        <p:txBody>
          <a:bodyPr/>
          <a:lstStyle/>
          <a:p>
            <a:pPr>
              <a:spcAft>
                <a:spcPts val="600"/>
              </a:spcAft>
            </a:pPr>
            <a:fld id="{80F0DB5E-3B2E-49B2-BA77-05E2E24E8AAD}" type="slidenum">
              <a:rPr lang="en-US" smtClean="0"/>
              <a:pPr>
                <a:spcAft>
                  <a:spcPts val="600"/>
                </a:spcAft>
              </a:pPr>
              <a:t>3</a:t>
            </a:fld>
            <a:endParaRPr lang="en-US">
              <a:gradFill>
                <a:gsLst>
                  <a:gs pos="0">
                    <a:srgbClr val="2CBCB6"/>
                  </a:gs>
                  <a:gs pos="96000">
                    <a:srgbClr val="7AB042"/>
                  </a:gs>
                </a:gsLst>
                <a:lin ang="0" scaled="0"/>
              </a:gradFill>
            </a:endParaRPr>
          </a:p>
        </p:txBody>
      </p:sp>
      <p:sp>
        <p:nvSpPr>
          <p:cNvPr id="4" name="Title 3">
            <a:extLst>
              <a:ext uri="{FF2B5EF4-FFF2-40B4-BE49-F238E27FC236}">
                <a16:creationId xmlns:a16="http://schemas.microsoft.com/office/drawing/2014/main" id="{5811D6E3-60FE-CF77-EDD9-C49AE16E1133}"/>
              </a:ext>
            </a:extLst>
          </p:cNvPr>
          <p:cNvSpPr>
            <a:spLocks noGrp="1"/>
          </p:cNvSpPr>
          <p:nvPr>
            <p:ph type="title"/>
          </p:nvPr>
        </p:nvSpPr>
        <p:spPr/>
        <p:txBody>
          <a:bodyPr anchor="ctr">
            <a:normAutofit/>
          </a:bodyPr>
          <a:lstStyle/>
          <a:p>
            <a:r>
              <a:rPr lang="en-US" dirty="0"/>
              <a:t>The Resilience Leader</a:t>
            </a:r>
          </a:p>
        </p:txBody>
      </p:sp>
      <p:sp>
        <p:nvSpPr>
          <p:cNvPr id="6" name="Subtitle 5">
            <a:extLst>
              <a:ext uri="{FF2B5EF4-FFF2-40B4-BE49-F238E27FC236}">
                <a16:creationId xmlns:a16="http://schemas.microsoft.com/office/drawing/2014/main" id="{CCF1D60B-91A2-353B-8D64-A9BDF5C6C00F}"/>
              </a:ext>
            </a:extLst>
          </p:cNvPr>
          <p:cNvSpPr>
            <a:spLocks noGrp="1"/>
          </p:cNvSpPr>
          <p:nvPr>
            <p:ph type="subTitle" idx="19"/>
          </p:nvPr>
        </p:nvSpPr>
        <p:spPr/>
        <p:txBody>
          <a:bodyPr/>
          <a:lstStyle/>
          <a:p>
            <a:r>
              <a:rPr lang="en-US" dirty="0"/>
              <a:t>The big rocks</a:t>
            </a:r>
          </a:p>
        </p:txBody>
      </p:sp>
      <p:graphicFrame>
        <p:nvGraphicFramePr>
          <p:cNvPr id="8" name="Content Placeholder 5">
            <a:extLst>
              <a:ext uri="{FF2B5EF4-FFF2-40B4-BE49-F238E27FC236}">
                <a16:creationId xmlns:a16="http://schemas.microsoft.com/office/drawing/2014/main" id="{9A14F194-961F-79C1-8D7C-B7E8E3BCDE46}"/>
              </a:ext>
            </a:extLst>
          </p:cNvPr>
          <p:cNvGraphicFramePr>
            <a:graphicFrameLocks noGrp="1"/>
          </p:cNvGraphicFramePr>
          <p:nvPr>
            <p:ph sz="quarter" idx="20"/>
            <p:extLst>
              <p:ext uri="{D42A27DB-BD31-4B8C-83A1-F6EECF244321}">
                <p14:modId xmlns:p14="http://schemas.microsoft.com/office/powerpoint/2010/main" val="3735487065"/>
              </p:ext>
            </p:extLst>
          </p:nvPr>
        </p:nvGraphicFramePr>
        <p:xfrm>
          <a:off x="457200" y="1920875"/>
          <a:ext cx="10698163"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415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CE83A-9AC7-F901-F7D8-5C7DE29DB91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9C1483-F3F3-04DD-9A19-7A3FE1A5BE14}"/>
              </a:ext>
            </a:extLst>
          </p:cNvPr>
          <p:cNvSpPr>
            <a:spLocks noGrp="1"/>
          </p:cNvSpPr>
          <p:nvPr>
            <p:ph type="sldNum" sz="quarter" idx="4"/>
          </p:nvPr>
        </p:nvSpPr>
        <p:spPr/>
        <p:txBody>
          <a:bodyPr/>
          <a:lstStyle/>
          <a:p>
            <a:fld id="{80F0DB5E-3B2E-49B2-BA77-05E2E24E8AAD}" type="slidenum">
              <a:rPr lang="en-US" smtClean="0"/>
              <a:pPr/>
              <a:t>30</a:t>
            </a:fld>
            <a:endParaRPr lang="en-US">
              <a:gradFill>
                <a:gsLst>
                  <a:gs pos="0">
                    <a:srgbClr val="2CBCB6"/>
                  </a:gs>
                  <a:gs pos="96000">
                    <a:srgbClr val="7AB042"/>
                  </a:gs>
                </a:gsLst>
                <a:lin ang="0" scaled="0"/>
              </a:gradFill>
            </a:endParaRPr>
          </a:p>
        </p:txBody>
      </p:sp>
      <p:sp>
        <p:nvSpPr>
          <p:cNvPr id="3" name="Title 2">
            <a:extLst>
              <a:ext uri="{FF2B5EF4-FFF2-40B4-BE49-F238E27FC236}">
                <a16:creationId xmlns:a16="http://schemas.microsoft.com/office/drawing/2014/main" id="{FD137A2A-F861-2D5B-7659-090E71B1829C}"/>
              </a:ext>
            </a:extLst>
          </p:cNvPr>
          <p:cNvSpPr>
            <a:spLocks noGrp="1"/>
          </p:cNvSpPr>
          <p:nvPr>
            <p:ph type="title"/>
          </p:nvPr>
        </p:nvSpPr>
        <p:spPr/>
        <p:txBody>
          <a:bodyPr/>
          <a:lstStyle/>
          <a:p>
            <a:r>
              <a:rPr lang="en-US" dirty="0"/>
              <a:t>Know the Plan</a:t>
            </a:r>
          </a:p>
        </p:txBody>
      </p:sp>
      <p:sp>
        <p:nvSpPr>
          <p:cNvPr id="5" name="Subtitle 4">
            <a:extLst>
              <a:ext uri="{FF2B5EF4-FFF2-40B4-BE49-F238E27FC236}">
                <a16:creationId xmlns:a16="http://schemas.microsoft.com/office/drawing/2014/main" id="{C3E28572-CE42-1A40-BFF9-9FC385D73DE5}"/>
              </a:ext>
            </a:extLst>
          </p:cNvPr>
          <p:cNvSpPr>
            <a:spLocks noGrp="1"/>
          </p:cNvSpPr>
          <p:nvPr>
            <p:ph type="subTitle" idx="19"/>
          </p:nvPr>
        </p:nvSpPr>
        <p:spPr/>
        <p:txBody>
          <a:bodyPr/>
          <a:lstStyle/>
          <a:p>
            <a:r>
              <a:rPr lang="en-US" dirty="0"/>
              <a:t>The Two Takeaways</a:t>
            </a:r>
          </a:p>
        </p:txBody>
      </p:sp>
      <p:sp>
        <p:nvSpPr>
          <p:cNvPr id="6" name="Content Placeholder 5">
            <a:extLst>
              <a:ext uri="{FF2B5EF4-FFF2-40B4-BE49-F238E27FC236}">
                <a16:creationId xmlns:a16="http://schemas.microsoft.com/office/drawing/2014/main" id="{2D666F55-6695-7278-0BC6-03ADD1C50B6E}"/>
              </a:ext>
            </a:extLst>
          </p:cNvPr>
          <p:cNvSpPr>
            <a:spLocks noGrp="1"/>
          </p:cNvSpPr>
          <p:nvPr>
            <p:ph sz="quarter" idx="20"/>
          </p:nvPr>
        </p:nvSpPr>
        <p:spPr/>
        <p:txBody>
          <a:bodyPr/>
          <a:lstStyle/>
          <a:p>
            <a:r>
              <a:rPr lang="en-US" dirty="0"/>
              <a:t>Make sure both Operations and Security know what a bad day looks like</a:t>
            </a:r>
          </a:p>
          <a:p>
            <a:r>
              <a:rPr lang="en-US" dirty="0"/>
              <a:t>“train like you fight”</a:t>
            </a:r>
          </a:p>
          <a:p>
            <a:endParaRPr lang="en-US" dirty="0"/>
          </a:p>
        </p:txBody>
      </p:sp>
    </p:spTree>
    <p:extLst>
      <p:ext uri="{BB962C8B-B14F-4D97-AF65-F5344CB8AC3E}">
        <p14:creationId xmlns:p14="http://schemas.microsoft.com/office/powerpoint/2010/main" val="199500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27D3-E781-A119-D225-485F0E6611F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9C419A2-A48D-CEAF-0C63-8C7D19789DFE}"/>
              </a:ext>
            </a:extLst>
          </p:cNvPr>
          <p:cNvSpPr>
            <a:spLocks noGrp="1"/>
          </p:cNvSpPr>
          <p:nvPr>
            <p:ph type="body" sz="quarter" idx="10"/>
          </p:nvPr>
        </p:nvSpPr>
        <p:spPr/>
        <p:txBody>
          <a:bodyPr/>
          <a:lstStyle/>
          <a:p>
            <a:r>
              <a:rPr lang="en-US" dirty="0"/>
              <a:t>Build the Culture</a:t>
            </a:r>
          </a:p>
        </p:txBody>
      </p:sp>
      <p:sp>
        <p:nvSpPr>
          <p:cNvPr id="2" name="Slide Number Placeholder 1">
            <a:extLst>
              <a:ext uri="{FF2B5EF4-FFF2-40B4-BE49-F238E27FC236}">
                <a16:creationId xmlns:a16="http://schemas.microsoft.com/office/drawing/2014/main" id="{36239F97-E28E-E08C-C0E3-1F288FA9713C}"/>
              </a:ext>
            </a:extLst>
          </p:cNvPr>
          <p:cNvSpPr>
            <a:spLocks noGrp="1"/>
          </p:cNvSpPr>
          <p:nvPr>
            <p:ph type="sldNum" sz="quarter" idx="4294967295"/>
          </p:nvPr>
        </p:nvSpPr>
        <p:spPr>
          <a:xfrm>
            <a:off x="11644313" y="6400800"/>
            <a:ext cx="547687" cy="277813"/>
          </a:xfrm>
          <a:prstGeom prst="rect">
            <a:avLst/>
          </a:prstGeom>
        </p:spPr>
        <p:txBody>
          <a:bodyPr/>
          <a:lstStyle/>
          <a:p>
            <a:fld id="{80F0DB5E-3B2E-49B2-BA77-05E2E24E8AAD}" type="slidenum">
              <a:rPr lang="en-US" smtClean="0"/>
              <a:pPr/>
              <a:t>31</a:t>
            </a:fld>
            <a:endParaRPr lang="en-US">
              <a:gradFill>
                <a:gsLst>
                  <a:gs pos="0">
                    <a:srgbClr val="2CBCB6"/>
                  </a:gs>
                  <a:gs pos="96000">
                    <a:srgbClr val="7AB042"/>
                  </a:gs>
                </a:gsLst>
                <a:lin ang="0" scaled="0"/>
              </a:gradFill>
            </a:endParaRPr>
          </a:p>
        </p:txBody>
      </p:sp>
    </p:spTree>
    <p:extLst>
      <p:ext uri="{BB962C8B-B14F-4D97-AF65-F5344CB8AC3E}">
        <p14:creationId xmlns:p14="http://schemas.microsoft.com/office/powerpoint/2010/main" val="58823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E6BEB-5E6E-95EC-8C56-9BDC5B566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C3359D-1E1B-D6AB-E074-41C110932443}"/>
              </a:ext>
            </a:extLst>
          </p:cNvPr>
          <p:cNvSpPr>
            <a:spLocks noGrp="1"/>
          </p:cNvSpPr>
          <p:nvPr>
            <p:ph type="title"/>
          </p:nvPr>
        </p:nvSpPr>
        <p:spPr>
          <a:xfrm>
            <a:off x="2590877" y="4988688"/>
            <a:ext cx="9183734" cy="1280160"/>
          </a:xfrm>
        </p:spPr>
        <p:txBody>
          <a:bodyPr/>
          <a:lstStyle/>
          <a:p>
            <a:pPr algn="r"/>
            <a:r>
              <a:rPr lang="en-US" sz="2400" dirty="0">
                <a:solidFill>
                  <a:schemeClr val="bg1"/>
                </a:solidFill>
              </a:rPr>
              <a:t>Ben Horowitz</a:t>
            </a:r>
            <a:br>
              <a:rPr lang="en-US" sz="2400" dirty="0">
                <a:solidFill>
                  <a:schemeClr val="bg1"/>
                </a:solidFill>
              </a:rPr>
            </a:br>
            <a:r>
              <a:rPr lang="en-US" sz="2400" dirty="0">
                <a:solidFill>
                  <a:srgbClr val="049995"/>
                </a:solidFill>
              </a:rPr>
              <a:t>What You Do is Who you Are</a:t>
            </a:r>
            <a:br>
              <a:rPr lang="en-US" sz="2400" dirty="0">
                <a:solidFill>
                  <a:srgbClr val="049995"/>
                </a:solidFill>
              </a:rPr>
            </a:br>
            <a:r>
              <a:rPr lang="en-US" sz="2400" dirty="0">
                <a:solidFill>
                  <a:schemeClr val="bg1"/>
                </a:solidFill>
              </a:rPr>
              <a:t>(Harper Business, 2019)</a:t>
            </a:r>
            <a:endParaRPr lang="en-US" sz="2400" dirty="0">
              <a:solidFill>
                <a:srgbClr val="049995"/>
              </a:solidFill>
            </a:endParaRPr>
          </a:p>
        </p:txBody>
      </p:sp>
      <p:sp>
        <p:nvSpPr>
          <p:cNvPr id="3" name="Text Placeholder 2">
            <a:extLst>
              <a:ext uri="{FF2B5EF4-FFF2-40B4-BE49-F238E27FC236}">
                <a16:creationId xmlns:a16="http://schemas.microsoft.com/office/drawing/2014/main" id="{6353CABB-7CB5-0F85-E728-971DB6B15AC3}"/>
              </a:ext>
            </a:extLst>
          </p:cNvPr>
          <p:cNvSpPr>
            <a:spLocks noGrp="1"/>
          </p:cNvSpPr>
          <p:nvPr>
            <p:ph type="body" sz="quarter" idx="10"/>
          </p:nvPr>
        </p:nvSpPr>
        <p:spPr>
          <a:xfrm>
            <a:off x="952266" y="1022822"/>
            <a:ext cx="9183735" cy="431619"/>
          </a:xfrm>
        </p:spPr>
        <p:txBody>
          <a:bodyPr/>
          <a:lstStyle/>
          <a:p>
            <a:pPr algn="just">
              <a:lnSpc>
                <a:spcPct val="150000"/>
              </a:lnSpc>
            </a:pPr>
            <a:r>
              <a:rPr lang="en-US" sz="2800" dirty="0">
                <a:latin typeface="-webkit-standard"/>
              </a:rPr>
              <a:t>“Your culture is how your company makes decisions when you’re not there.”</a:t>
            </a:r>
            <a:endParaRPr lang="en-US" sz="2800" dirty="0"/>
          </a:p>
        </p:txBody>
      </p:sp>
      <p:cxnSp>
        <p:nvCxnSpPr>
          <p:cNvPr id="5" name="Straight Connector 4">
            <a:extLst>
              <a:ext uri="{FF2B5EF4-FFF2-40B4-BE49-F238E27FC236}">
                <a16:creationId xmlns:a16="http://schemas.microsoft.com/office/drawing/2014/main" id="{AE395C69-45AC-5EF9-62C1-CCF75EEF6F13}"/>
              </a:ext>
            </a:extLst>
          </p:cNvPr>
          <p:cNvCxnSpPr>
            <a:cxnSpLocks/>
          </p:cNvCxnSpPr>
          <p:nvPr/>
        </p:nvCxnSpPr>
        <p:spPr>
          <a:xfrm>
            <a:off x="555584" y="1238631"/>
            <a:ext cx="0" cy="122516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519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1C270-5619-4D6C-DDE1-F039503BB36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79286D9-8DB8-23EE-2EF4-DBB5D2CC4967}"/>
              </a:ext>
            </a:extLst>
          </p:cNvPr>
          <p:cNvSpPr txBox="1"/>
          <p:nvPr/>
        </p:nvSpPr>
        <p:spPr>
          <a:xfrm>
            <a:off x="1409700" y="3161042"/>
            <a:ext cx="9372600" cy="535916"/>
          </a:xfrm>
          <a:prstGeom prst="rect">
            <a:avLst/>
          </a:prstGeom>
          <a:noFill/>
        </p:spPr>
        <p:txBody>
          <a:bodyPr wrap="square" rtlCol="0">
            <a:spAutoFit/>
          </a:bodyPr>
          <a:lstStyle/>
          <a:p>
            <a:pPr algn="ctr">
              <a:lnSpc>
                <a:spcPct val="150000"/>
              </a:lnSpc>
            </a:pPr>
            <a:r>
              <a:rPr lang="en-US" sz="2200" dirty="0">
                <a:solidFill>
                  <a:schemeClr val="bg2"/>
                </a:solidFill>
                <a:cs typeface="Dubai" panose="020B0503030403030204" pitchFamily="34" charset="-78"/>
              </a:rPr>
              <a:t>Do our teams work with security or against it? Are they engaged?</a:t>
            </a:r>
          </a:p>
        </p:txBody>
      </p:sp>
      <p:sp>
        <p:nvSpPr>
          <p:cNvPr id="9" name="Title 8">
            <a:extLst>
              <a:ext uri="{FF2B5EF4-FFF2-40B4-BE49-F238E27FC236}">
                <a16:creationId xmlns:a16="http://schemas.microsoft.com/office/drawing/2014/main" id="{F82E2FAD-247D-1C0D-976E-45A83A715663}"/>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B9B7DFDB-4BC0-18D4-B44F-1E3E77640EA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3838613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54DEE-437E-3B86-23E2-26F859DD8D8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53A58F3-95E1-1C06-CB89-72C27FB53209}"/>
              </a:ext>
            </a:extLst>
          </p:cNvPr>
          <p:cNvSpPr txBox="1"/>
          <p:nvPr/>
        </p:nvSpPr>
        <p:spPr>
          <a:xfrm>
            <a:off x="444500" y="3140876"/>
            <a:ext cx="11303000" cy="576248"/>
          </a:xfrm>
          <a:prstGeom prst="rect">
            <a:avLst/>
          </a:prstGeom>
          <a:noFill/>
        </p:spPr>
        <p:txBody>
          <a:bodyPr wrap="square" rtlCol="0">
            <a:spAutoFit/>
          </a:bodyPr>
          <a:lstStyle/>
          <a:p>
            <a:pPr algn="ctr">
              <a:lnSpc>
                <a:spcPct val="150000"/>
              </a:lnSpc>
            </a:pPr>
            <a:r>
              <a:rPr lang="en-US" sz="2400" dirty="0">
                <a:solidFill>
                  <a:schemeClr val="bg2"/>
                </a:solidFill>
                <a:cs typeface="Dubai" panose="020B0503030403030204" pitchFamily="34" charset="-78"/>
              </a:rPr>
              <a:t>Do your security leaders understand our business strategy?</a:t>
            </a:r>
          </a:p>
        </p:txBody>
      </p:sp>
      <p:sp>
        <p:nvSpPr>
          <p:cNvPr id="6" name="Title 5">
            <a:extLst>
              <a:ext uri="{FF2B5EF4-FFF2-40B4-BE49-F238E27FC236}">
                <a16:creationId xmlns:a16="http://schemas.microsoft.com/office/drawing/2014/main" id="{5EEE5A9F-7EB9-9C63-DCB0-E9E2CDDC692C}"/>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82F534C3-1C5D-AAA4-6747-7ABEF8BFD71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3225707"/>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AB5A8-56BF-C928-FBB7-A6D3D1B8B20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E45EEBA-9B0A-34F5-8974-E8C9103E00FC}"/>
              </a:ext>
            </a:extLst>
          </p:cNvPr>
          <p:cNvSpPr txBox="1"/>
          <p:nvPr/>
        </p:nvSpPr>
        <p:spPr>
          <a:xfrm>
            <a:off x="2984500" y="2907126"/>
            <a:ext cx="6223000" cy="1043747"/>
          </a:xfrm>
          <a:prstGeom prst="rect">
            <a:avLst/>
          </a:prstGeom>
          <a:noFill/>
        </p:spPr>
        <p:txBody>
          <a:bodyPr wrap="square" rtlCol="0">
            <a:spAutoFit/>
          </a:bodyPr>
          <a:lstStyle/>
          <a:p>
            <a:pPr algn="ctr">
              <a:lnSpc>
                <a:spcPct val="150000"/>
              </a:lnSpc>
            </a:pPr>
            <a:r>
              <a:rPr lang="en-US" sz="2200" dirty="0">
                <a:solidFill>
                  <a:schemeClr val="bg2"/>
                </a:solidFill>
                <a:cs typeface="Dubai" panose="020B0503030403030204" pitchFamily="34" charset="-78"/>
              </a:rPr>
              <a:t>Where do you [the security leader] need the most funding?</a:t>
            </a:r>
          </a:p>
        </p:txBody>
      </p:sp>
      <p:sp>
        <p:nvSpPr>
          <p:cNvPr id="6" name="Title 5">
            <a:extLst>
              <a:ext uri="{FF2B5EF4-FFF2-40B4-BE49-F238E27FC236}">
                <a16:creationId xmlns:a16="http://schemas.microsoft.com/office/drawing/2014/main" id="{7AC16FE5-9508-7802-900A-6F3C59D945AC}"/>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92E40467-C2D4-50D5-CEB5-3DAB1A72E6E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26145165"/>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C10AB-E968-55FE-9235-DB41AAE3769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C15E235-BCA1-22C4-BB6A-BBCBBBF25992}"/>
              </a:ext>
            </a:extLst>
          </p:cNvPr>
          <p:cNvSpPr txBox="1"/>
          <p:nvPr/>
        </p:nvSpPr>
        <p:spPr>
          <a:xfrm>
            <a:off x="2984500" y="3161042"/>
            <a:ext cx="6223000" cy="535916"/>
          </a:xfrm>
          <a:prstGeom prst="rect">
            <a:avLst/>
          </a:prstGeom>
          <a:noFill/>
        </p:spPr>
        <p:txBody>
          <a:bodyPr wrap="square" rtlCol="0">
            <a:spAutoFit/>
          </a:bodyPr>
          <a:lstStyle/>
          <a:p>
            <a:pPr algn="ctr">
              <a:lnSpc>
                <a:spcPct val="150000"/>
              </a:lnSpc>
            </a:pPr>
            <a:r>
              <a:rPr lang="en-US" sz="2200" dirty="0">
                <a:solidFill>
                  <a:schemeClr val="bg2"/>
                </a:solidFill>
                <a:cs typeface="Dubai" panose="020B0503030403030204" pitchFamily="34" charset="-78"/>
              </a:rPr>
              <a:t>Do you ever read or receive intel briefings?</a:t>
            </a:r>
          </a:p>
        </p:txBody>
      </p:sp>
      <p:sp>
        <p:nvSpPr>
          <p:cNvPr id="5" name="Title 4">
            <a:extLst>
              <a:ext uri="{FF2B5EF4-FFF2-40B4-BE49-F238E27FC236}">
                <a16:creationId xmlns:a16="http://schemas.microsoft.com/office/drawing/2014/main" id="{3EA9EE9D-7212-9A10-A07F-7770EEB987F3}"/>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92744EC1-E0C7-3F04-85C2-FD91A942511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05323993"/>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F1BBD-1463-7FC9-9EE3-CEBBB7EA93F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3C3E375-96D4-F4FC-3C44-AA8B4DFE2D09}"/>
              </a:ext>
            </a:extLst>
          </p:cNvPr>
          <p:cNvSpPr txBox="1"/>
          <p:nvPr/>
        </p:nvSpPr>
        <p:spPr>
          <a:xfrm>
            <a:off x="2787650" y="2907126"/>
            <a:ext cx="6616700" cy="1043747"/>
          </a:xfrm>
          <a:prstGeom prst="rect">
            <a:avLst/>
          </a:prstGeom>
          <a:noFill/>
        </p:spPr>
        <p:txBody>
          <a:bodyPr wrap="square" rtlCol="0">
            <a:spAutoFit/>
          </a:bodyPr>
          <a:lstStyle/>
          <a:p>
            <a:pPr algn="ctr">
              <a:lnSpc>
                <a:spcPct val="150000"/>
              </a:lnSpc>
            </a:pPr>
            <a:r>
              <a:rPr lang="en-US" sz="2200" dirty="0">
                <a:solidFill>
                  <a:schemeClr val="bg2"/>
                </a:solidFill>
                <a:cs typeface="Dubai" panose="020B0503030403030204" pitchFamily="34" charset="-78"/>
              </a:rPr>
              <a:t>I’m concerned about a functional area. How can you help me make a better decision on it?</a:t>
            </a:r>
          </a:p>
        </p:txBody>
      </p:sp>
      <p:sp>
        <p:nvSpPr>
          <p:cNvPr id="5" name="Title 4">
            <a:extLst>
              <a:ext uri="{FF2B5EF4-FFF2-40B4-BE49-F238E27FC236}">
                <a16:creationId xmlns:a16="http://schemas.microsoft.com/office/drawing/2014/main" id="{3F52C30C-6FC3-643E-79A7-1CE7C5B79FE1}"/>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4ECA52AB-6425-2130-4947-7D33953ED85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50030996"/>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5705E-4B7E-5310-0271-92E639214B2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0D1F29-DAE3-49CC-FAB3-A7DBE74F836F}"/>
              </a:ext>
            </a:extLst>
          </p:cNvPr>
          <p:cNvSpPr txBox="1"/>
          <p:nvPr/>
        </p:nvSpPr>
        <p:spPr>
          <a:xfrm>
            <a:off x="2387600" y="2653210"/>
            <a:ext cx="7416800" cy="1551579"/>
          </a:xfrm>
          <a:prstGeom prst="rect">
            <a:avLst/>
          </a:prstGeom>
          <a:noFill/>
        </p:spPr>
        <p:txBody>
          <a:bodyPr wrap="square" rtlCol="0">
            <a:spAutoFit/>
          </a:bodyPr>
          <a:lstStyle/>
          <a:p>
            <a:pPr algn="ctr">
              <a:lnSpc>
                <a:spcPct val="150000"/>
              </a:lnSpc>
            </a:pPr>
            <a:r>
              <a:rPr lang="en-US" sz="2200" dirty="0">
                <a:solidFill>
                  <a:schemeClr val="bg2"/>
                </a:solidFill>
                <a:cs typeface="Dubai" panose="020B0503030403030204" pitchFamily="34" charset="-78"/>
              </a:rPr>
              <a:t>We’re looking to invest in [asset/technology/company]. What’s the security angle and how should security be involved?</a:t>
            </a:r>
          </a:p>
        </p:txBody>
      </p:sp>
      <p:sp>
        <p:nvSpPr>
          <p:cNvPr id="5" name="Title 4">
            <a:extLst>
              <a:ext uri="{FF2B5EF4-FFF2-40B4-BE49-F238E27FC236}">
                <a16:creationId xmlns:a16="http://schemas.microsoft.com/office/drawing/2014/main" id="{96D191FB-6609-10C9-3AE2-4FC28594B02F}"/>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30DA1E50-DC3D-85B9-CFB4-CC39D987315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01570045"/>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559E-74D5-E7B6-A8D9-3175849BF7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D41A679-F567-4B96-0536-99772D294BC5}"/>
              </a:ext>
            </a:extLst>
          </p:cNvPr>
          <p:cNvSpPr txBox="1"/>
          <p:nvPr/>
        </p:nvSpPr>
        <p:spPr>
          <a:xfrm>
            <a:off x="2387600" y="2907126"/>
            <a:ext cx="7416800" cy="1043747"/>
          </a:xfrm>
          <a:prstGeom prst="rect">
            <a:avLst/>
          </a:prstGeom>
          <a:noFill/>
        </p:spPr>
        <p:txBody>
          <a:bodyPr wrap="square" rtlCol="0">
            <a:spAutoFit/>
          </a:bodyPr>
          <a:lstStyle/>
          <a:p>
            <a:pPr algn="ctr">
              <a:lnSpc>
                <a:spcPct val="150000"/>
              </a:lnSpc>
            </a:pPr>
            <a:r>
              <a:rPr lang="en-US" sz="2200" dirty="0">
                <a:solidFill>
                  <a:schemeClr val="bg2"/>
                </a:solidFill>
                <a:cs typeface="Dubai" panose="020B0503030403030204" pitchFamily="34" charset="-78"/>
              </a:rPr>
              <a:t>How can we expose more day-to-day operations to your security teams?</a:t>
            </a:r>
          </a:p>
        </p:txBody>
      </p:sp>
      <p:sp>
        <p:nvSpPr>
          <p:cNvPr id="5" name="Title 4">
            <a:extLst>
              <a:ext uri="{FF2B5EF4-FFF2-40B4-BE49-F238E27FC236}">
                <a16:creationId xmlns:a16="http://schemas.microsoft.com/office/drawing/2014/main" id="{D93D05C1-C3CC-3A05-4C6D-01646BC3D679}"/>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DA5714F1-8996-ABD3-59A2-397C3513CA2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16117039"/>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DF7765-BA1B-2C1B-7397-E46E493C44A3}"/>
              </a:ext>
            </a:extLst>
          </p:cNvPr>
          <p:cNvSpPr>
            <a:spLocks noGrp="1"/>
          </p:cNvSpPr>
          <p:nvPr>
            <p:ph type="body" sz="quarter" idx="10"/>
          </p:nvPr>
        </p:nvSpPr>
        <p:spPr/>
        <p:txBody>
          <a:bodyPr/>
          <a:lstStyle/>
          <a:p>
            <a:r>
              <a:rPr lang="en-US" dirty="0"/>
              <a:t>Why This Matters</a:t>
            </a:r>
          </a:p>
        </p:txBody>
      </p:sp>
      <p:sp>
        <p:nvSpPr>
          <p:cNvPr id="2" name="Slide Number Placeholder 1">
            <a:extLst>
              <a:ext uri="{FF2B5EF4-FFF2-40B4-BE49-F238E27FC236}">
                <a16:creationId xmlns:a16="http://schemas.microsoft.com/office/drawing/2014/main" id="{14AB3C1C-9975-BDA2-D64F-8BA575E3A01B}"/>
              </a:ext>
            </a:extLst>
          </p:cNvPr>
          <p:cNvSpPr>
            <a:spLocks noGrp="1"/>
          </p:cNvSpPr>
          <p:nvPr>
            <p:ph type="sldNum" sz="quarter" idx="4294967295"/>
          </p:nvPr>
        </p:nvSpPr>
        <p:spPr>
          <a:xfrm>
            <a:off x="11644313" y="6400800"/>
            <a:ext cx="547687" cy="277813"/>
          </a:xfrm>
          <a:prstGeom prst="rect">
            <a:avLst/>
          </a:prstGeom>
        </p:spPr>
        <p:txBody>
          <a:bodyPr/>
          <a:lstStyle/>
          <a:p>
            <a:fld id="{80F0DB5E-3B2E-49B2-BA77-05E2E24E8AAD}" type="slidenum">
              <a:rPr lang="en-US" smtClean="0"/>
              <a:pPr/>
              <a:t>4</a:t>
            </a:fld>
            <a:endParaRPr lang="en-US">
              <a:gradFill>
                <a:gsLst>
                  <a:gs pos="0">
                    <a:srgbClr val="2CBCB6"/>
                  </a:gs>
                  <a:gs pos="96000">
                    <a:srgbClr val="7AB042"/>
                  </a:gs>
                </a:gsLst>
                <a:lin ang="0" scaled="0"/>
              </a:gradFill>
            </a:endParaRPr>
          </a:p>
        </p:txBody>
      </p:sp>
    </p:spTree>
    <p:extLst>
      <p:ext uri="{BB962C8B-B14F-4D97-AF65-F5344CB8AC3E}">
        <p14:creationId xmlns:p14="http://schemas.microsoft.com/office/powerpoint/2010/main" val="1037216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DD9B4-985B-81D8-DF9C-7AF5AAA0A0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E8F7F6-1C3D-196A-CC56-F38BDDFBC0EE}"/>
              </a:ext>
            </a:extLst>
          </p:cNvPr>
          <p:cNvSpPr>
            <a:spLocks noGrp="1"/>
          </p:cNvSpPr>
          <p:nvPr>
            <p:ph type="sldNum" sz="quarter" idx="4"/>
          </p:nvPr>
        </p:nvSpPr>
        <p:spPr/>
        <p:txBody>
          <a:bodyPr/>
          <a:lstStyle/>
          <a:p>
            <a:fld id="{80F0DB5E-3B2E-49B2-BA77-05E2E24E8AAD}" type="slidenum">
              <a:rPr lang="en-US" smtClean="0"/>
              <a:pPr/>
              <a:t>40</a:t>
            </a:fld>
            <a:endParaRPr lang="en-US">
              <a:gradFill>
                <a:gsLst>
                  <a:gs pos="0">
                    <a:srgbClr val="2CBCB6"/>
                  </a:gs>
                  <a:gs pos="96000">
                    <a:srgbClr val="7AB042"/>
                  </a:gs>
                </a:gsLst>
                <a:lin ang="0" scaled="0"/>
              </a:gradFill>
            </a:endParaRPr>
          </a:p>
        </p:txBody>
      </p:sp>
      <p:sp>
        <p:nvSpPr>
          <p:cNvPr id="3" name="Title 2">
            <a:extLst>
              <a:ext uri="{FF2B5EF4-FFF2-40B4-BE49-F238E27FC236}">
                <a16:creationId xmlns:a16="http://schemas.microsoft.com/office/drawing/2014/main" id="{F2C9F402-01CE-49E7-A50A-5376A9185741}"/>
              </a:ext>
            </a:extLst>
          </p:cNvPr>
          <p:cNvSpPr>
            <a:spLocks noGrp="1"/>
          </p:cNvSpPr>
          <p:nvPr>
            <p:ph type="title"/>
          </p:nvPr>
        </p:nvSpPr>
        <p:spPr/>
        <p:txBody>
          <a:bodyPr/>
          <a:lstStyle/>
          <a:p>
            <a:r>
              <a:rPr lang="en-US" dirty="0"/>
              <a:t>Build the Culture</a:t>
            </a:r>
          </a:p>
        </p:txBody>
      </p:sp>
      <p:sp>
        <p:nvSpPr>
          <p:cNvPr id="5" name="Subtitle 4">
            <a:extLst>
              <a:ext uri="{FF2B5EF4-FFF2-40B4-BE49-F238E27FC236}">
                <a16:creationId xmlns:a16="http://schemas.microsoft.com/office/drawing/2014/main" id="{01461E35-F107-2856-14EB-82600775982F}"/>
              </a:ext>
            </a:extLst>
          </p:cNvPr>
          <p:cNvSpPr>
            <a:spLocks noGrp="1"/>
          </p:cNvSpPr>
          <p:nvPr>
            <p:ph type="subTitle" idx="19"/>
          </p:nvPr>
        </p:nvSpPr>
        <p:spPr/>
        <p:txBody>
          <a:bodyPr/>
          <a:lstStyle/>
          <a:p>
            <a:r>
              <a:rPr lang="en-US" dirty="0"/>
              <a:t>The Three Takeaways</a:t>
            </a:r>
          </a:p>
        </p:txBody>
      </p:sp>
      <p:sp>
        <p:nvSpPr>
          <p:cNvPr id="6" name="Content Placeholder 5">
            <a:extLst>
              <a:ext uri="{FF2B5EF4-FFF2-40B4-BE49-F238E27FC236}">
                <a16:creationId xmlns:a16="http://schemas.microsoft.com/office/drawing/2014/main" id="{EC40259C-18B3-29EA-8CC1-4AE0C7E2E89C}"/>
              </a:ext>
            </a:extLst>
          </p:cNvPr>
          <p:cNvSpPr>
            <a:spLocks noGrp="1"/>
          </p:cNvSpPr>
          <p:nvPr>
            <p:ph sz="quarter" idx="20"/>
          </p:nvPr>
        </p:nvSpPr>
        <p:spPr/>
        <p:txBody>
          <a:bodyPr/>
          <a:lstStyle/>
          <a:p>
            <a:r>
              <a:rPr lang="en-US" dirty="0">
                <a:solidFill>
                  <a:srgbClr val="049995"/>
                </a:solidFill>
              </a:rPr>
              <a:t>Be Inconvenient. </a:t>
            </a:r>
            <a:r>
              <a:rPr lang="en-US" dirty="0"/>
              <a:t>Ask the hard questions</a:t>
            </a:r>
          </a:p>
          <a:p>
            <a:r>
              <a:rPr lang="en-US" dirty="0">
                <a:solidFill>
                  <a:srgbClr val="049995"/>
                </a:solidFill>
              </a:rPr>
              <a:t>Teach. </a:t>
            </a:r>
            <a:r>
              <a:rPr lang="en-US" dirty="0"/>
              <a:t>Probe for the most-correct answer </a:t>
            </a:r>
          </a:p>
          <a:p>
            <a:r>
              <a:rPr lang="en-US" dirty="0">
                <a:solidFill>
                  <a:srgbClr val="049995"/>
                </a:solidFill>
              </a:rPr>
              <a:t>Be the champion. </a:t>
            </a:r>
            <a:r>
              <a:rPr lang="en-US" dirty="0"/>
              <a:t>Consider security/risks in business decisions </a:t>
            </a:r>
          </a:p>
        </p:txBody>
      </p:sp>
    </p:spTree>
    <p:extLst>
      <p:ext uri="{BB962C8B-B14F-4D97-AF65-F5344CB8AC3E}">
        <p14:creationId xmlns:p14="http://schemas.microsoft.com/office/powerpoint/2010/main" val="2719917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7C5C7-1A0F-AFC9-EAEB-E7E05C3EECC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AE0A030-0FBF-C54F-7A38-4B917A9357CD}"/>
              </a:ext>
            </a:extLst>
          </p:cNvPr>
          <p:cNvSpPr>
            <a:spLocks noGrp="1"/>
          </p:cNvSpPr>
          <p:nvPr>
            <p:ph type="body" sz="quarter" idx="10"/>
          </p:nvPr>
        </p:nvSpPr>
        <p:spPr/>
        <p:txBody>
          <a:bodyPr/>
          <a:lstStyle/>
          <a:p>
            <a:r>
              <a:rPr lang="en-US" dirty="0"/>
              <a:t>In Conclusion</a:t>
            </a:r>
          </a:p>
        </p:txBody>
      </p:sp>
      <p:sp>
        <p:nvSpPr>
          <p:cNvPr id="2" name="Slide Number Placeholder 1">
            <a:extLst>
              <a:ext uri="{FF2B5EF4-FFF2-40B4-BE49-F238E27FC236}">
                <a16:creationId xmlns:a16="http://schemas.microsoft.com/office/drawing/2014/main" id="{44F3C49F-156B-7525-6CB4-BD733DB0456C}"/>
              </a:ext>
            </a:extLst>
          </p:cNvPr>
          <p:cNvSpPr>
            <a:spLocks noGrp="1"/>
          </p:cNvSpPr>
          <p:nvPr>
            <p:ph type="sldNum" sz="quarter" idx="4294967295"/>
          </p:nvPr>
        </p:nvSpPr>
        <p:spPr>
          <a:xfrm>
            <a:off x="11644313" y="6400800"/>
            <a:ext cx="547687" cy="277813"/>
          </a:xfrm>
          <a:prstGeom prst="rect">
            <a:avLst/>
          </a:prstGeom>
        </p:spPr>
        <p:txBody>
          <a:bodyPr/>
          <a:lstStyle/>
          <a:p>
            <a:fld id="{80F0DB5E-3B2E-49B2-BA77-05E2E24E8AAD}" type="slidenum">
              <a:rPr lang="en-US" smtClean="0"/>
              <a:pPr/>
              <a:t>41</a:t>
            </a:fld>
            <a:endParaRPr lang="en-US">
              <a:gradFill>
                <a:gsLst>
                  <a:gs pos="0">
                    <a:srgbClr val="2CBCB6"/>
                  </a:gs>
                  <a:gs pos="96000">
                    <a:srgbClr val="7AB042"/>
                  </a:gs>
                </a:gsLst>
                <a:lin ang="0" scaled="0"/>
              </a:gradFill>
            </a:endParaRPr>
          </a:p>
        </p:txBody>
      </p:sp>
    </p:spTree>
    <p:extLst>
      <p:ext uri="{BB962C8B-B14F-4D97-AF65-F5344CB8AC3E}">
        <p14:creationId xmlns:p14="http://schemas.microsoft.com/office/powerpoint/2010/main" val="2929444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43578-36DF-EE8D-0873-1FA158E1ACAF}"/>
            </a:ext>
          </a:extLst>
        </p:cNvPr>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200395D0-77B3-8EC8-12E1-511DBF05B190}"/>
              </a:ext>
            </a:extLst>
          </p:cNvPr>
          <p:cNvSpPr>
            <a:spLocks noGrp="1"/>
          </p:cNvSpPr>
          <p:nvPr>
            <p:ph type="sldNum" sz="quarter" idx="4"/>
          </p:nvPr>
        </p:nvSpPr>
        <p:spPr/>
        <p:txBody>
          <a:bodyPr/>
          <a:lstStyle/>
          <a:p>
            <a:pPr>
              <a:spcAft>
                <a:spcPts val="600"/>
              </a:spcAft>
            </a:pPr>
            <a:fld id="{80F0DB5E-3B2E-49B2-BA77-05E2E24E8AAD}" type="slidenum">
              <a:rPr lang="en-US" smtClean="0"/>
              <a:pPr>
                <a:spcAft>
                  <a:spcPts val="600"/>
                </a:spcAft>
              </a:pPr>
              <a:t>42</a:t>
            </a:fld>
            <a:endParaRPr lang="en-US">
              <a:gradFill>
                <a:gsLst>
                  <a:gs pos="0">
                    <a:srgbClr val="2CBCB6"/>
                  </a:gs>
                  <a:gs pos="96000">
                    <a:srgbClr val="7AB042"/>
                  </a:gs>
                </a:gsLst>
                <a:lin ang="0" scaled="0"/>
              </a:gradFill>
            </a:endParaRPr>
          </a:p>
        </p:txBody>
      </p:sp>
      <p:sp>
        <p:nvSpPr>
          <p:cNvPr id="4" name="Title 3">
            <a:extLst>
              <a:ext uri="{FF2B5EF4-FFF2-40B4-BE49-F238E27FC236}">
                <a16:creationId xmlns:a16="http://schemas.microsoft.com/office/drawing/2014/main" id="{D44C41D7-3EB4-F19E-739C-203549035931}"/>
              </a:ext>
            </a:extLst>
          </p:cNvPr>
          <p:cNvSpPr>
            <a:spLocks noGrp="1"/>
          </p:cNvSpPr>
          <p:nvPr>
            <p:ph type="title"/>
          </p:nvPr>
        </p:nvSpPr>
        <p:spPr/>
        <p:txBody>
          <a:bodyPr anchor="ctr">
            <a:normAutofit/>
          </a:bodyPr>
          <a:lstStyle/>
          <a:p>
            <a:r>
              <a:rPr lang="en-US" dirty="0"/>
              <a:t>The Resilience Leader</a:t>
            </a:r>
          </a:p>
        </p:txBody>
      </p:sp>
      <p:sp>
        <p:nvSpPr>
          <p:cNvPr id="6" name="Subtitle 5">
            <a:extLst>
              <a:ext uri="{FF2B5EF4-FFF2-40B4-BE49-F238E27FC236}">
                <a16:creationId xmlns:a16="http://schemas.microsoft.com/office/drawing/2014/main" id="{230FE973-CC43-AE0C-D800-1F430D3D4099}"/>
              </a:ext>
            </a:extLst>
          </p:cNvPr>
          <p:cNvSpPr>
            <a:spLocks noGrp="1"/>
          </p:cNvSpPr>
          <p:nvPr>
            <p:ph type="subTitle" idx="19"/>
          </p:nvPr>
        </p:nvSpPr>
        <p:spPr/>
        <p:txBody>
          <a:bodyPr/>
          <a:lstStyle/>
          <a:p>
            <a:r>
              <a:rPr lang="en-US" dirty="0"/>
              <a:t>The big rocks</a:t>
            </a:r>
          </a:p>
        </p:txBody>
      </p:sp>
      <p:graphicFrame>
        <p:nvGraphicFramePr>
          <p:cNvPr id="8" name="Content Placeholder 5">
            <a:extLst>
              <a:ext uri="{FF2B5EF4-FFF2-40B4-BE49-F238E27FC236}">
                <a16:creationId xmlns:a16="http://schemas.microsoft.com/office/drawing/2014/main" id="{86ACAB02-AE72-E7A5-69D0-85F54A999A66}"/>
              </a:ext>
            </a:extLst>
          </p:cNvPr>
          <p:cNvGraphicFramePr>
            <a:graphicFrameLocks noGrp="1"/>
          </p:cNvGraphicFramePr>
          <p:nvPr>
            <p:ph sz="quarter" idx="20"/>
          </p:nvPr>
        </p:nvGraphicFramePr>
        <p:xfrm>
          <a:off x="457200" y="1920875"/>
          <a:ext cx="10698163"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FB912E1-CED5-2290-7380-21A03BF939D4}"/>
              </a:ext>
            </a:extLst>
          </p:cNvPr>
          <p:cNvSpPr/>
          <p:nvPr/>
        </p:nvSpPr>
        <p:spPr>
          <a:xfrm>
            <a:off x="444500" y="4546600"/>
            <a:ext cx="2540000" cy="1041400"/>
          </a:xfrm>
          <a:prstGeom prst="rect">
            <a:avLst/>
          </a:prstGeom>
          <a:solidFill>
            <a:schemeClr val="tx1">
              <a:lumMod val="75000"/>
              <a:lumOff val="25000"/>
            </a:schemeClr>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 name="Rectangle 4">
            <a:extLst>
              <a:ext uri="{FF2B5EF4-FFF2-40B4-BE49-F238E27FC236}">
                <a16:creationId xmlns:a16="http://schemas.microsoft.com/office/drawing/2014/main" id="{92031143-6F30-93B6-AD92-FD823C728093}"/>
              </a:ext>
            </a:extLst>
          </p:cNvPr>
          <p:cNvSpPr/>
          <p:nvPr/>
        </p:nvSpPr>
        <p:spPr>
          <a:xfrm>
            <a:off x="3175000" y="4546600"/>
            <a:ext cx="2540000" cy="1041400"/>
          </a:xfrm>
          <a:prstGeom prst="rect">
            <a:avLst/>
          </a:prstGeom>
          <a:solidFill>
            <a:schemeClr val="tx1">
              <a:lumMod val="75000"/>
              <a:lumOff val="25000"/>
            </a:schemeClr>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7" name="Rectangle 6">
            <a:extLst>
              <a:ext uri="{FF2B5EF4-FFF2-40B4-BE49-F238E27FC236}">
                <a16:creationId xmlns:a16="http://schemas.microsoft.com/office/drawing/2014/main" id="{65F99167-6DC5-4C98-0478-EED62984607E}"/>
              </a:ext>
            </a:extLst>
          </p:cNvPr>
          <p:cNvSpPr/>
          <p:nvPr/>
        </p:nvSpPr>
        <p:spPr>
          <a:xfrm>
            <a:off x="5901531" y="4546600"/>
            <a:ext cx="2540000" cy="1041400"/>
          </a:xfrm>
          <a:prstGeom prst="rect">
            <a:avLst/>
          </a:prstGeom>
          <a:solidFill>
            <a:schemeClr val="tx1">
              <a:lumMod val="75000"/>
              <a:lumOff val="25000"/>
            </a:schemeClr>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9" name="Rectangle 8">
            <a:extLst>
              <a:ext uri="{FF2B5EF4-FFF2-40B4-BE49-F238E27FC236}">
                <a16:creationId xmlns:a16="http://schemas.microsoft.com/office/drawing/2014/main" id="{9D634746-5096-CF6B-B80F-84644EDD36B3}"/>
              </a:ext>
            </a:extLst>
          </p:cNvPr>
          <p:cNvSpPr/>
          <p:nvPr/>
        </p:nvSpPr>
        <p:spPr>
          <a:xfrm>
            <a:off x="8615363" y="4546600"/>
            <a:ext cx="2540000" cy="1041400"/>
          </a:xfrm>
          <a:prstGeom prst="rect">
            <a:avLst/>
          </a:prstGeom>
          <a:solidFill>
            <a:schemeClr val="tx1">
              <a:lumMod val="75000"/>
              <a:lumOff val="25000"/>
            </a:schemeClr>
          </a:solidFill>
          <a:ln w="57150">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0" name="TextBox 9">
            <a:extLst>
              <a:ext uri="{FF2B5EF4-FFF2-40B4-BE49-F238E27FC236}">
                <a16:creationId xmlns:a16="http://schemas.microsoft.com/office/drawing/2014/main" id="{FE85A697-754A-36A0-B514-B77B081FDD33}"/>
              </a:ext>
            </a:extLst>
          </p:cNvPr>
          <p:cNvSpPr txBox="1"/>
          <p:nvPr/>
        </p:nvSpPr>
        <p:spPr>
          <a:xfrm>
            <a:off x="457200" y="4546600"/>
            <a:ext cx="2527300" cy="1107996"/>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Understand the art of the possible.</a:t>
            </a:r>
          </a:p>
        </p:txBody>
      </p:sp>
      <p:sp>
        <p:nvSpPr>
          <p:cNvPr id="11" name="TextBox 10">
            <a:extLst>
              <a:ext uri="{FF2B5EF4-FFF2-40B4-BE49-F238E27FC236}">
                <a16:creationId xmlns:a16="http://schemas.microsoft.com/office/drawing/2014/main" id="{62DF6745-CC80-03AC-0277-F5E204476586}"/>
              </a:ext>
            </a:extLst>
          </p:cNvPr>
          <p:cNvSpPr txBox="1"/>
          <p:nvPr/>
        </p:nvSpPr>
        <p:spPr>
          <a:xfrm>
            <a:off x="3158332" y="4546600"/>
            <a:ext cx="2527300" cy="1107996"/>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You know the business the best.</a:t>
            </a:r>
          </a:p>
        </p:txBody>
      </p:sp>
      <p:sp>
        <p:nvSpPr>
          <p:cNvPr id="12" name="TextBox 11">
            <a:extLst>
              <a:ext uri="{FF2B5EF4-FFF2-40B4-BE49-F238E27FC236}">
                <a16:creationId xmlns:a16="http://schemas.microsoft.com/office/drawing/2014/main" id="{FF6E44F8-37C0-2973-6982-0D78BB032E01}"/>
              </a:ext>
            </a:extLst>
          </p:cNvPr>
          <p:cNvSpPr txBox="1"/>
          <p:nvPr/>
        </p:nvSpPr>
        <p:spPr>
          <a:xfrm>
            <a:off x="5901531" y="4546600"/>
            <a:ext cx="2527300" cy="769441"/>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Train as one team.</a:t>
            </a:r>
          </a:p>
        </p:txBody>
      </p:sp>
      <p:sp>
        <p:nvSpPr>
          <p:cNvPr id="13" name="TextBox 12">
            <a:extLst>
              <a:ext uri="{FF2B5EF4-FFF2-40B4-BE49-F238E27FC236}">
                <a16:creationId xmlns:a16="http://schemas.microsoft.com/office/drawing/2014/main" id="{BB0CCB13-61CF-6122-E988-3EE5432A50C5}"/>
              </a:ext>
            </a:extLst>
          </p:cNvPr>
          <p:cNvSpPr txBox="1"/>
          <p:nvPr/>
        </p:nvSpPr>
        <p:spPr>
          <a:xfrm>
            <a:off x="8602663" y="4546600"/>
            <a:ext cx="2527300" cy="769441"/>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Be the champion we will need.</a:t>
            </a:r>
          </a:p>
        </p:txBody>
      </p:sp>
    </p:spTree>
    <p:extLst>
      <p:ext uri="{BB962C8B-B14F-4D97-AF65-F5344CB8AC3E}">
        <p14:creationId xmlns:p14="http://schemas.microsoft.com/office/powerpoint/2010/main" val="1719399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AED86-1CF9-8005-58CA-65DA0D4476EC}"/>
            </a:ext>
          </a:extLst>
        </p:cNvPr>
        <p:cNvGrpSpPr/>
        <p:nvPr/>
      </p:nvGrpSpPr>
      <p:grpSpPr>
        <a:xfrm>
          <a:off x="0" y="0"/>
          <a:ext cx="0" cy="0"/>
          <a:chOff x="0" y="0"/>
          <a:chExt cx="0" cy="0"/>
        </a:xfrm>
      </p:grpSpPr>
      <p:pic>
        <p:nvPicPr>
          <p:cNvPr id="11" name="Picture 10" descr="A silhouette of a tower with trees in the background&#10;&#10;Description automatically generated">
            <a:extLst>
              <a:ext uri="{FF2B5EF4-FFF2-40B4-BE49-F238E27FC236}">
                <a16:creationId xmlns:a16="http://schemas.microsoft.com/office/drawing/2014/main" id="{2783306A-4360-AA00-C7BC-95E8AF69CC6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B4395520-0C71-3AF5-5F09-A6407B7DA49D}"/>
              </a:ext>
            </a:extLst>
          </p:cNvPr>
          <p:cNvSpPr/>
          <p:nvPr/>
        </p:nvSpPr>
        <p:spPr>
          <a:xfrm rot="10800000">
            <a:off x="-3" y="4194313"/>
            <a:ext cx="12192001" cy="2663686"/>
          </a:xfrm>
          <a:prstGeom prst="rect">
            <a:avLst/>
          </a:prstGeom>
          <a:gradFill>
            <a:gsLst>
              <a:gs pos="0">
                <a:schemeClr val="tx1"/>
              </a:gs>
              <a:gs pos="88000">
                <a:schemeClr val="tx1">
                  <a:alpha val="0"/>
                </a:schemeClr>
              </a:gs>
            </a:gsLst>
            <a:lin ang="5400000" scaled="0"/>
          </a:gra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5" name="Text Placeholder 3">
            <a:extLst>
              <a:ext uri="{FF2B5EF4-FFF2-40B4-BE49-F238E27FC236}">
                <a16:creationId xmlns:a16="http://schemas.microsoft.com/office/drawing/2014/main" id="{F8F5BC37-5E62-326A-EC92-8072D24D9968}"/>
              </a:ext>
            </a:extLst>
          </p:cNvPr>
          <p:cNvSpPr txBox="1">
            <a:spLocks/>
          </p:cNvSpPr>
          <p:nvPr/>
        </p:nvSpPr>
        <p:spPr>
          <a:xfrm>
            <a:off x="6481155" y="4739521"/>
            <a:ext cx="5303520" cy="1188720"/>
          </a:xfrm>
          <a:prstGeom prst="rect">
            <a:avLst/>
          </a:prstGeom>
        </p:spPr>
        <p:txBody>
          <a:bodyPr anchor="b" anchorCtr="0"/>
          <a:lstStyle>
            <a:lvl1pPr marL="457200" indent="-457200" algn="l" defTabSz="914400" rtl="0" eaLnBrk="1" latinLnBrk="0" hangingPunct="1">
              <a:lnSpc>
                <a:spcPct val="90000"/>
              </a:lnSpc>
              <a:spcBef>
                <a:spcPts val="1000"/>
              </a:spcBef>
              <a:spcAft>
                <a:spcPts val="500"/>
              </a:spcAft>
              <a:buClr>
                <a:schemeClr val="accent6"/>
              </a:buClr>
              <a:buFont typeface="Arial" panose="020B0604020202020204" pitchFamily="34" charset="0"/>
              <a:buChar char="•"/>
              <a:defRPr sz="3000" kern="1200" cap="none" spc="0" baseline="0">
                <a:solidFill>
                  <a:schemeClr val="bg1"/>
                </a:solidFill>
                <a:latin typeface="+mn-lt"/>
                <a:ea typeface="+mn-ea"/>
                <a:cs typeface="Dubai" panose="020B0503030403030204" pitchFamily="34" charset="-78"/>
              </a:defRPr>
            </a:lvl1pPr>
            <a:lvl2pPr marL="914400" indent="-457200" algn="l" defTabSz="914400" rtl="0" eaLnBrk="1" latinLnBrk="0" hangingPunct="1">
              <a:lnSpc>
                <a:spcPct val="90000"/>
              </a:lnSpc>
              <a:spcBef>
                <a:spcPts val="0"/>
              </a:spcBef>
              <a:spcAft>
                <a:spcPts val="500"/>
              </a:spcAft>
              <a:buFont typeface="Arial" panose="020B0604020202020204" pitchFamily="34" charset="0"/>
              <a:buChar char="•"/>
              <a:defRPr sz="2800" kern="1200" cap="none" spc="0" baseline="0">
                <a:solidFill>
                  <a:schemeClr val="accent6"/>
                </a:solidFill>
                <a:latin typeface="+mn-lt"/>
                <a:ea typeface="+mn-ea"/>
                <a:cs typeface="+mn-cs"/>
              </a:defRPr>
            </a:lvl2pPr>
            <a:lvl3pPr marL="1371600" indent="-282575" algn="l" defTabSz="914400" rtl="0" eaLnBrk="1" latinLnBrk="0" hangingPunct="1">
              <a:lnSpc>
                <a:spcPct val="90000"/>
              </a:lnSpc>
              <a:spcBef>
                <a:spcPts val="0"/>
              </a:spcBef>
              <a:spcAft>
                <a:spcPts val="500"/>
              </a:spcAft>
              <a:buClr>
                <a:schemeClr val="accent6"/>
              </a:buClr>
              <a:buFont typeface="Wingdings" panose="05000000000000000000" pitchFamily="2" charset="2"/>
              <a:buChar char="§"/>
              <a:defRPr sz="2400" kern="1200" spc="0" baseline="0">
                <a:solidFill>
                  <a:schemeClr val="bg1"/>
                </a:solidFill>
                <a:latin typeface="+mn-lt"/>
                <a:ea typeface="+mn-ea"/>
                <a:cs typeface="+mn-cs"/>
              </a:defRPr>
            </a:lvl3pPr>
            <a:lvl4pPr marL="1828800" indent="-342900" algn="l" defTabSz="914400" rtl="0" eaLnBrk="1" latinLnBrk="0" hangingPunct="1">
              <a:lnSpc>
                <a:spcPct val="90000"/>
              </a:lnSpc>
              <a:spcBef>
                <a:spcPts val="0"/>
              </a:spcBef>
              <a:spcAft>
                <a:spcPts val="500"/>
              </a:spcAft>
              <a:buClr>
                <a:schemeClr val="bg1"/>
              </a:buClr>
              <a:buFont typeface="Wingdings" panose="05000000000000000000" pitchFamily="2" charset="2"/>
              <a:buChar char="§"/>
              <a:defRPr sz="2400" kern="1200" spc="0" baseline="0">
                <a:solidFill>
                  <a:schemeClr val="accent6"/>
                </a:solidFill>
                <a:latin typeface="+mn-lt"/>
                <a:ea typeface="+mn-ea"/>
                <a:cs typeface="+mn-cs"/>
              </a:defRPr>
            </a:lvl4pPr>
            <a:lvl5pPr marL="2286000" indent="-342900" algn="l" defTabSz="914400" rtl="0" eaLnBrk="1" latinLnBrk="0" hangingPunct="1">
              <a:lnSpc>
                <a:spcPct val="90000"/>
              </a:lnSpc>
              <a:spcBef>
                <a:spcPts val="0"/>
              </a:spcBef>
              <a:spcAft>
                <a:spcPts val="500"/>
              </a:spcAft>
              <a:buClr>
                <a:schemeClr val="accent6"/>
              </a:buClr>
              <a:buFont typeface="Arial" panose="020B0604020202020204" pitchFamily="34" charset="0"/>
              <a:buChar char="•"/>
              <a:defRPr sz="2400" kern="1200" spc="0" baseline="0">
                <a:solidFill>
                  <a:schemeClr val="bg1"/>
                </a:solidFill>
                <a:latin typeface="+mn-lt"/>
                <a:ea typeface="+mn-ea"/>
                <a:cs typeface="+mn-cs"/>
              </a:defRPr>
            </a:lvl5pPr>
            <a:lvl6pPr marL="914400" indent="-225425" algn="l" defTabSz="914400" rtl="0" eaLnBrk="1" latinLnBrk="0" hangingPunct="1">
              <a:lnSpc>
                <a:spcPct val="90000"/>
              </a:lnSpc>
              <a:spcBef>
                <a:spcPts val="500"/>
              </a:spcBef>
              <a:buSzPct val="100000"/>
              <a:buFont typeface="Arial" panose="020B0604020202020204" pitchFamily="34" charset="0"/>
              <a:buChar char="•"/>
              <a:defRPr sz="2000" kern="1200">
                <a:solidFill>
                  <a:schemeClr val="bg1"/>
                </a:solidFill>
                <a:latin typeface="+mn-lt"/>
                <a:ea typeface="+mn-ea"/>
                <a:cs typeface="+mn-cs"/>
              </a:defRPr>
            </a:lvl6pPr>
            <a:lvl7pPr marL="1144588"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0"/>
              </a:spcAft>
              <a:buNone/>
            </a:pPr>
            <a:r>
              <a:rPr lang="en-US" sz="1700" b="1" dirty="0">
                <a:latin typeface="+mj-lt"/>
              </a:rPr>
              <a:t>Ben Miller</a:t>
            </a:r>
          </a:p>
          <a:p>
            <a:pPr marL="0" indent="0" algn="r">
              <a:lnSpc>
                <a:spcPct val="100000"/>
              </a:lnSpc>
              <a:spcBef>
                <a:spcPts val="0"/>
              </a:spcBef>
              <a:spcAft>
                <a:spcPts val="0"/>
              </a:spcAft>
              <a:buNone/>
            </a:pPr>
            <a:r>
              <a:rPr lang="en-US" sz="1700" dirty="0" err="1">
                <a:latin typeface="+mj-lt"/>
              </a:rPr>
              <a:t>bmiller@dragos.com</a:t>
            </a:r>
            <a:endParaRPr lang="en-US" sz="1700" dirty="0">
              <a:latin typeface="+mj-lt"/>
            </a:endParaRPr>
          </a:p>
        </p:txBody>
      </p:sp>
      <p:sp>
        <p:nvSpPr>
          <p:cNvPr id="12" name="TextBox 11">
            <a:extLst>
              <a:ext uri="{FF2B5EF4-FFF2-40B4-BE49-F238E27FC236}">
                <a16:creationId xmlns:a16="http://schemas.microsoft.com/office/drawing/2014/main" id="{94701246-5141-5FA8-56BA-8C9719084A21}"/>
              </a:ext>
            </a:extLst>
          </p:cNvPr>
          <p:cNvSpPr txBox="1"/>
          <p:nvPr/>
        </p:nvSpPr>
        <p:spPr>
          <a:xfrm>
            <a:off x="2911590" y="2747763"/>
            <a:ext cx="6368813" cy="1446550"/>
          </a:xfrm>
          <a:prstGeom prst="rect">
            <a:avLst/>
          </a:prstGeom>
          <a:noFill/>
        </p:spPr>
        <p:txBody>
          <a:bodyPr wrap="square" lIns="91440" tIns="45720" rIns="91440" bIns="45720" rtlCol="0" anchor="t">
            <a:spAutoFit/>
          </a:bodyPr>
          <a:lstStyle/>
          <a:p>
            <a:r>
              <a:rPr lang="en-US" sz="8800" b="1">
                <a:solidFill>
                  <a:schemeClr val="bg2"/>
                </a:solidFill>
                <a:cs typeface="Dubai" panose="020B0503030403030204" pitchFamily="34" charset="-78"/>
              </a:rPr>
              <a:t>Thank you</a:t>
            </a:r>
          </a:p>
        </p:txBody>
      </p:sp>
      <p:grpSp>
        <p:nvGrpSpPr>
          <p:cNvPr id="26" name="Graphic 9">
            <a:extLst>
              <a:ext uri="{FF2B5EF4-FFF2-40B4-BE49-F238E27FC236}">
                <a16:creationId xmlns:a16="http://schemas.microsoft.com/office/drawing/2014/main" id="{4B1A5E59-2B69-292F-AA46-4C212E150116}"/>
              </a:ext>
            </a:extLst>
          </p:cNvPr>
          <p:cNvGrpSpPr/>
          <p:nvPr/>
        </p:nvGrpSpPr>
        <p:grpSpPr>
          <a:xfrm>
            <a:off x="9516762" y="5963570"/>
            <a:ext cx="2255131" cy="510802"/>
            <a:chOff x="1016181" y="2240996"/>
            <a:chExt cx="3648076" cy="826313"/>
          </a:xfrm>
        </p:grpSpPr>
        <p:grpSp>
          <p:nvGrpSpPr>
            <p:cNvPr id="27" name="Graphic 9">
              <a:extLst>
                <a:ext uri="{FF2B5EF4-FFF2-40B4-BE49-F238E27FC236}">
                  <a16:creationId xmlns:a16="http://schemas.microsoft.com/office/drawing/2014/main" id="{C4BAC9A4-1012-B2A0-D2E6-2300F6B9F84F}"/>
                </a:ext>
              </a:extLst>
            </p:cNvPr>
            <p:cNvGrpSpPr/>
            <p:nvPr/>
          </p:nvGrpSpPr>
          <p:grpSpPr>
            <a:xfrm>
              <a:off x="1016181" y="2240996"/>
              <a:ext cx="3586427" cy="826313"/>
              <a:chOff x="1016181" y="2240996"/>
              <a:chExt cx="3586427" cy="826313"/>
            </a:xfrm>
          </p:grpSpPr>
          <p:sp>
            <p:nvSpPr>
              <p:cNvPr id="29" name="Freeform 28">
                <a:extLst>
                  <a:ext uri="{FF2B5EF4-FFF2-40B4-BE49-F238E27FC236}">
                    <a16:creationId xmlns:a16="http://schemas.microsoft.com/office/drawing/2014/main" id="{CE96CC24-94EB-ABDC-C625-0BD58EAF4E1A}"/>
                  </a:ext>
                </a:extLst>
              </p:cNvPr>
              <p:cNvSpPr/>
              <p:nvPr/>
            </p:nvSpPr>
            <p:spPr>
              <a:xfrm>
                <a:off x="2794065" y="2436235"/>
                <a:ext cx="504401" cy="612138"/>
              </a:xfrm>
              <a:custGeom>
                <a:avLst/>
                <a:gdLst>
                  <a:gd name="connsiteX0" fmla="*/ 431817 w 504401"/>
                  <a:gd name="connsiteY0" fmla="*/ 330057 h 612138"/>
                  <a:gd name="connsiteX1" fmla="*/ 432041 w 504401"/>
                  <a:gd name="connsiteY1" fmla="*/ 527061 h 612138"/>
                  <a:gd name="connsiteX2" fmla="*/ 206120 w 504401"/>
                  <a:gd name="connsiteY2" fmla="*/ 517762 h 612138"/>
                  <a:gd name="connsiteX3" fmla="*/ 72784 w 504401"/>
                  <a:gd name="connsiteY3" fmla="*/ 338832 h 612138"/>
                  <a:gd name="connsiteX4" fmla="*/ 133459 w 504401"/>
                  <a:gd name="connsiteY4" fmla="*/ 152177 h 612138"/>
                  <a:gd name="connsiteX5" fmla="*/ 285372 w 504401"/>
                  <a:gd name="connsiteY5" fmla="*/ 72011 h 612138"/>
                  <a:gd name="connsiteX6" fmla="*/ 312788 w 504401"/>
                  <a:gd name="connsiteY6" fmla="*/ 68936 h 612138"/>
                  <a:gd name="connsiteX7" fmla="*/ 504402 w 504401"/>
                  <a:gd name="connsiteY7" fmla="*/ 122630 h 612138"/>
                  <a:gd name="connsiteX8" fmla="*/ 503728 w 504401"/>
                  <a:gd name="connsiteY8" fmla="*/ 44414 h 612138"/>
                  <a:gd name="connsiteX9" fmla="*/ 295560 w 504401"/>
                  <a:gd name="connsiteY9" fmla="*/ 1818 h 612138"/>
                  <a:gd name="connsiteX10" fmla="*/ 73458 w 504401"/>
                  <a:gd name="connsiteY10" fmla="*/ 115281 h 612138"/>
                  <a:gd name="connsiteX11" fmla="*/ 8139 w 504401"/>
                  <a:gd name="connsiteY11" fmla="*/ 243592 h 612138"/>
                  <a:gd name="connsiteX12" fmla="*/ 23345 w 504401"/>
                  <a:gd name="connsiteY12" fmla="*/ 424772 h 612138"/>
                  <a:gd name="connsiteX13" fmla="*/ 141175 w 504401"/>
                  <a:gd name="connsiteY13" fmla="*/ 557508 h 612138"/>
                  <a:gd name="connsiteX14" fmla="*/ 503878 w 504401"/>
                  <a:gd name="connsiteY14" fmla="*/ 570031 h 612138"/>
                  <a:gd name="connsiteX15" fmla="*/ 503728 w 504401"/>
                  <a:gd name="connsiteY15" fmla="*/ 307560 h 612138"/>
                  <a:gd name="connsiteX16" fmla="*/ 431817 w 504401"/>
                  <a:gd name="connsiteY16" fmla="*/ 330057 h 61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4401" h="612138">
                    <a:moveTo>
                      <a:pt x="431817" y="330057"/>
                    </a:moveTo>
                    <a:cubicBezTo>
                      <a:pt x="431817" y="330057"/>
                      <a:pt x="431966" y="457393"/>
                      <a:pt x="432041" y="527061"/>
                    </a:cubicBezTo>
                    <a:cubicBezTo>
                      <a:pt x="359156" y="553008"/>
                      <a:pt x="275634" y="551808"/>
                      <a:pt x="206120" y="517762"/>
                    </a:cubicBezTo>
                    <a:cubicBezTo>
                      <a:pt x="136606" y="483716"/>
                      <a:pt x="83196" y="415623"/>
                      <a:pt x="72784" y="338832"/>
                    </a:cubicBezTo>
                    <a:cubicBezTo>
                      <a:pt x="63720" y="271864"/>
                      <a:pt x="87766" y="201896"/>
                      <a:pt x="133459" y="152177"/>
                    </a:cubicBezTo>
                    <a:cubicBezTo>
                      <a:pt x="173011" y="109282"/>
                      <a:pt x="227768" y="81460"/>
                      <a:pt x="285372" y="72011"/>
                    </a:cubicBezTo>
                    <a:cubicBezTo>
                      <a:pt x="294436" y="70511"/>
                      <a:pt x="303649" y="69461"/>
                      <a:pt x="312788" y="68936"/>
                    </a:cubicBezTo>
                    <a:cubicBezTo>
                      <a:pt x="380205" y="64811"/>
                      <a:pt x="448221" y="85134"/>
                      <a:pt x="504402" y="122630"/>
                    </a:cubicBezTo>
                    <a:cubicBezTo>
                      <a:pt x="504177" y="96533"/>
                      <a:pt x="503952" y="70511"/>
                      <a:pt x="503728" y="44414"/>
                    </a:cubicBezTo>
                    <a:cubicBezTo>
                      <a:pt x="440805" y="9542"/>
                      <a:pt x="367096" y="-5531"/>
                      <a:pt x="295560" y="1818"/>
                    </a:cubicBezTo>
                    <a:cubicBezTo>
                      <a:pt x="211363" y="10517"/>
                      <a:pt x="127991" y="49813"/>
                      <a:pt x="73458" y="115281"/>
                    </a:cubicBezTo>
                    <a:cubicBezTo>
                      <a:pt x="42522" y="152477"/>
                      <a:pt x="19525" y="196497"/>
                      <a:pt x="8139" y="243592"/>
                    </a:cubicBezTo>
                    <a:cubicBezTo>
                      <a:pt x="-6318" y="303585"/>
                      <a:pt x="-1674" y="368378"/>
                      <a:pt x="23345" y="424772"/>
                    </a:cubicBezTo>
                    <a:cubicBezTo>
                      <a:pt x="47690" y="479666"/>
                      <a:pt x="90462" y="525336"/>
                      <a:pt x="141175" y="557508"/>
                    </a:cubicBezTo>
                    <a:cubicBezTo>
                      <a:pt x="248293" y="625450"/>
                      <a:pt x="392340" y="630475"/>
                      <a:pt x="503878" y="570031"/>
                    </a:cubicBezTo>
                    <a:cubicBezTo>
                      <a:pt x="503803" y="478541"/>
                      <a:pt x="503728" y="307560"/>
                      <a:pt x="503728" y="307560"/>
                    </a:cubicBezTo>
                    <a:lnTo>
                      <a:pt x="431817" y="330057"/>
                    </a:lnTo>
                    <a:close/>
                  </a:path>
                </a:pathLst>
              </a:custGeom>
              <a:solidFill>
                <a:srgbClr val="FFFFFF"/>
              </a:solidFill>
              <a:ln w="7489"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7AD63DB-761A-61C4-3357-E1B3A2935C38}"/>
                  </a:ext>
                </a:extLst>
              </p:cNvPr>
              <p:cNvSpPr/>
              <p:nvPr/>
            </p:nvSpPr>
            <p:spPr>
              <a:xfrm>
                <a:off x="1658364" y="2435867"/>
                <a:ext cx="454988" cy="612469"/>
              </a:xfrm>
              <a:custGeom>
                <a:avLst/>
                <a:gdLst>
                  <a:gd name="connsiteX0" fmla="*/ 286372 w 454988"/>
                  <a:gd name="connsiteY0" fmla="*/ 360722 h 612469"/>
                  <a:gd name="connsiteX1" fmla="*/ 384276 w 454988"/>
                  <a:gd name="connsiteY1" fmla="*/ 189741 h 612469"/>
                  <a:gd name="connsiteX2" fmla="*/ 278956 w 454988"/>
                  <a:gd name="connsiteY2" fmla="*/ 23784 h 612469"/>
                  <a:gd name="connsiteX3" fmla="*/ 141126 w 454988"/>
                  <a:gd name="connsiteY3" fmla="*/ 86 h 612469"/>
                  <a:gd name="connsiteX4" fmla="*/ 0 w 454988"/>
                  <a:gd name="connsiteY4" fmla="*/ 1136 h 612469"/>
                  <a:gd name="connsiteX5" fmla="*/ 0 w 454988"/>
                  <a:gd name="connsiteY5" fmla="*/ 612469 h 612469"/>
                  <a:gd name="connsiteX6" fmla="*/ 67267 w 454988"/>
                  <a:gd name="connsiteY6" fmla="*/ 612469 h 612469"/>
                  <a:gd name="connsiteX7" fmla="*/ 67267 w 454988"/>
                  <a:gd name="connsiteY7" fmla="*/ 64354 h 612469"/>
                  <a:gd name="connsiteX8" fmla="*/ 164797 w 454988"/>
                  <a:gd name="connsiteY8" fmla="*/ 63754 h 612469"/>
                  <a:gd name="connsiteX9" fmla="*/ 258656 w 454988"/>
                  <a:gd name="connsiteY9" fmla="*/ 89402 h 612469"/>
                  <a:gd name="connsiteX10" fmla="*/ 308320 w 454988"/>
                  <a:gd name="connsiteY10" fmla="*/ 237360 h 612469"/>
                  <a:gd name="connsiteX11" fmla="*/ 180378 w 454988"/>
                  <a:gd name="connsiteY11" fmla="*/ 329225 h 612469"/>
                  <a:gd name="connsiteX12" fmla="*/ 375812 w 454988"/>
                  <a:gd name="connsiteY12" fmla="*/ 612469 h 612469"/>
                  <a:gd name="connsiteX13" fmla="*/ 454989 w 454988"/>
                  <a:gd name="connsiteY13" fmla="*/ 612469 h 612469"/>
                  <a:gd name="connsiteX14" fmla="*/ 286372 w 454988"/>
                  <a:gd name="connsiteY14" fmla="*/ 360722 h 61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988" h="612469">
                    <a:moveTo>
                      <a:pt x="286372" y="360722"/>
                    </a:moveTo>
                    <a:cubicBezTo>
                      <a:pt x="346298" y="326751"/>
                      <a:pt x="385550" y="258733"/>
                      <a:pt x="384276" y="189741"/>
                    </a:cubicBezTo>
                    <a:cubicBezTo>
                      <a:pt x="383003" y="120823"/>
                      <a:pt x="340905" y="54005"/>
                      <a:pt x="278956" y="23784"/>
                    </a:cubicBezTo>
                    <a:cubicBezTo>
                      <a:pt x="236633" y="3161"/>
                      <a:pt x="188168" y="-664"/>
                      <a:pt x="141126" y="86"/>
                    </a:cubicBezTo>
                    <a:cubicBezTo>
                      <a:pt x="137905" y="161"/>
                      <a:pt x="0" y="1136"/>
                      <a:pt x="0" y="1136"/>
                    </a:cubicBezTo>
                    <a:lnTo>
                      <a:pt x="0" y="612469"/>
                    </a:lnTo>
                    <a:lnTo>
                      <a:pt x="67267" y="612469"/>
                    </a:lnTo>
                    <a:lnTo>
                      <a:pt x="67267" y="64354"/>
                    </a:lnTo>
                    <a:cubicBezTo>
                      <a:pt x="67267" y="64354"/>
                      <a:pt x="131987" y="62330"/>
                      <a:pt x="164797" y="63754"/>
                    </a:cubicBezTo>
                    <a:cubicBezTo>
                      <a:pt x="197606" y="65104"/>
                      <a:pt x="231165" y="71404"/>
                      <a:pt x="258656" y="89402"/>
                    </a:cubicBezTo>
                    <a:cubicBezTo>
                      <a:pt x="305473" y="120073"/>
                      <a:pt x="326298" y="184341"/>
                      <a:pt x="308320" y="237360"/>
                    </a:cubicBezTo>
                    <a:cubicBezTo>
                      <a:pt x="290342" y="290380"/>
                      <a:pt x="236259" y="328326"/>
                      <a:pt x="180378" y="329225"/>
                    </a:cubicBezTo>
                    <a:cubicBezTo>
                      <a:pt x="243675" y="420490"/>
                      <a:pt x="375812" y="612469"/>
                      <a:pt x="375812" y="612469"/>
                    </a:cubicBezTo>
                    <a:lnTo>
                      <a:pt x="454989" y="612469"/>
                    </a:lnTo>
                    <a:cubicBezTo>
                      <a:pt x="454914" y="612469"/>
                      <a:pt x="342553" y="444113"/>
                      <a:pt x="286372" y="360722"/>
                    </a:cubicBezTo>
                    <a:close/>
                  </a:path>
                </a:pathLst>
              </a:custGeom>
              <a:solidFill>
                <a:srgbClr val="FFFFFF"/>
              </a:solidFill>
              <a:ln w="74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9813B16-FD73-5F9C-54C8-51158DDA9EFD}"/>
                  </a:ext>
                </a:extLst>
              </p:cNvPr>
              <p:cNvSpPr/>
              <p:nvPr/>
            </p:nvSpPr>
            <p:spPr>
              <a:xfrm>
                <a:off x="2216800" y="2439328"/>
                <a:ext cx="540083" cy="609008"/>
              </a:xfrm>
              <a:custGeom>
                <a:avLst/>
                <a:gdLst>
                  <a:gd name="connsiteX0" fmla="*/ 287346 w 540083"/>
                  <a:gd name="connsiteY0" fmla="*/ 0 h 609008"/>
                  <a:gd name="connsiteX1" fmla="*/ 242101 w 540083"/>
                  <a:gd name="connsiteY1" fmla="*/ 25122 h 609008"/>
                  <a:gd name="connsiteX2" fmla="*/ 58203 w 540083"/>
                  <a:gd name="connsiteY2" fmla="*/ 469449 h 609008"/>
                  <a:gd name="connsiteX3" fmla="*/ 46218 w 540083"/>
                  <a:gd name="connsiteY3" fmla="*/ 498321 h 609008"/>
                  <a:gd name="connsiteX4" fmla="*/ 0 w 540083"/>
                  <a:gd name="connsiteY4" fmla="*/ 609008 h 609008"/>
                  <a:gd name="connsiteX5" fmla="*/ 73559 w 540083"/>
                  <a:gd name="connsiteY5" fmla="*/ 587186 h 609008"/>
                  <a:gd name="connsiteX6" fmla="*/ 100751 w 540083"/>
                  <a:gd name="connsiteY6" fmla="*/ 524718 h 609008"/>
                  <a:gd name="connsiteX7" fmla="*/ 116781 w 540083"/>
                  <a:gd name="connsiteY7" fmla="*/ 487072 h 609008"/>
                  <a:gd name="connsiteX8" fmla="*/ 270192 w 540083"/>
                  <a:gd name="connsiteY8" fmla="*/ 128236 h 609008"/>
                  <a:gd name="connsiteX9" fmla="*/ 462779 w 540083"/>
                  <a:gd name="connsiteY9" fmla="*/ 587186 h 609008"/>
                  <a:gd name="connsiteX10" fmla="*/ 540084 w 540083"/>
                  <a:gd name="connsiteY10" fmla="*/ 609008 h 6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83" h="609008">
                    <a:moveTo>
                      <a:pt x="287346" y="0"/>
                    </a:moveTo>
                    <a:lnTo>
                      <a:pt x="242101" y="25122"/>
                    </a:lnTo>
                    <a:lnTo>
                      <a:pt x="58203" y="469449"/>
                    </a:lnTo>
                    <a:lnTo>
                      <a:pt x="46218" y="498321"/>
                    </a:lnTo>
                    <a:lnTo>
                      <a:pt x="0" y="609008"/>
                    </a:lnTo>
                    <a:lnTo>
                      <a:pt x="73559" y="587186"/>
                    </a:lnTo>
                    <a:lnTo>
                      <a:pt x="100751" y="524718"/>
                    </a:lnTo>
                    <a:lnTo>
                      <a:pt x="116781" y="487072"/>
                    </a:lnTo>
                    <a:lnTo>
                      <a:pt x="270192" y="128236"/>
                    </a:lnTo>
                    <a:lnTo>
                      <a:pt x="462779" y="587186"/>
                    </a:lnTo>
                    <a:lnTo>
                      <a:pt x="540084" y="609008"/>
                    </a:lnTo>
                    <a:close/>
                  </a:path>
                </a:pathLst>
              </a:custGeom>
              <a:solidFill>
                <a:srgbClr val="FFFFFF"/>
              </a:solidFill>
              <a:ln w="7489"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AAAEB90-05D6-CCAE-58DB-7473FAB89447}"/>
                  </a:ext>
                </a:extLst>
              </p:cNvPr>
              <p:cNvSpPr/>
              <p:nvPr/>
            </p:nvSpPr>
            <p:spPr>
              <a:xfrm>
                <a:off x="2216800" y="2439328"/>
                <a:ext cx="540083" cy="609008"/>
              </a:xfrm>
              <a:custGeom>
                <a:avLst/>
                <a:gdLst>
                  <a:gd name="connsiteX0" fmla="*/ 287346 w 540083"/>
                  <a:gd name="connsiteY0" fmla="*/ 0 h 609008"/>
                  <a:gd name="connsiteX1" fmla="*/ 247645 w 540083"/>
                  <a:gd name="connsiteY1" fmla="*/ 11624 h 609008"/>
                  <a:gd name="connsiteX2" fmla="*/ 58203 w 540083"/>
                  <a:gd name="connsiteY2" fmla="*/ 469449 h 609008"/>
                  <a:gd name="connsiteX3" fmla="*/ 46218 w 540083"/>
                  <a:gd name="connsiteY3" fmla="*/ 498321 h 609008"/>
                  <a:gd name="connsiteX4" fmla="*/ 0 w 540083"/>
                  <a:gd name="connsiteY4" fmla="*/ 609008 h 609008"/>
                  <a:gd name="connsiteX5" fmla="*/ 73559 w 540083"/>
                  <a:gd name="connsiteY5" fmla="*/ 587186 h 609008"/>
                  <a:gd name="connsiteX6" fmla="*/ 100751 w 540083"/>
                  <a:gd name="connsiteY6" fmla="*/ 524718 h 609008"/>
                  <a:gd name="connsiteX7" fmla="*/ 116781 w 540083"/>
                  <a:gd name="connsiteY7" fmla="*/ 487072 h 609008"/>
                  <a:gd name="connsiteX8" fmla="*/ 270192 w 540083"/>
                  <a:gd name="connsiteY8" fmla="*/ 128236 h 609008"/>
                  <a:gd name="connsiteX9" fmla="*/ 462779 w 540083"/>
                  <a:gd name="connsiteY9" fmla="*/ 587186 h 609008"/>
                  <a:gd name="connsiteX10" fmla="*/ 540084 w 540083"/>
                  <a:gd name="connsiteY10" fmla="*/ 609008 h 6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083" h="609008">
                    <a:moveTo>
                      <a:pt x="287346" y="0"/>
                    </a:moveTo>
                    <a:lnTo>
                      <a:pt x="247645" y="11624"/>
                    </a:lnTo>
                    <a:lnTo>
                      <a:pt x="58203" y="469449"/>
                    </a:lnTo>
                    <a:lnTo>
                      <a:pt x="46218" y="498321"/>
                    </a:lnTo>
                    <a:lnTo>
                      <a:pt x="0" y="609008"/>
                    </a:lnTo>
                    <a:lnTo>
                      <a:pt x="73559" y="587186"/>
                    </a:lnTo>
                    <a:lnTo>
                      <a:pt x="100751" y="524718"/>
                    </a:lnTo>
                    <a:lnTo>
                      <a:pt x="116781" y="487072"/>
                    </a:lnTo>
                    <a:lnTo>
                      <a:pt x="270192" y="128236"/>
                    </a:lnTo>
                    <a:lnTo>
                      <a:pt x="462779" y="587186"/>
                    </a:lnTo>
                    <a:lnTo>
                      <a:pt x="540084" y="609008"/>
                    </a:lnTo>
                    <a:close/>
                  </a:path>
                </a:pathLst>
              </a:custGeom>
              <a:solidFill>
                <a:srgbClr val="FFFFFF"/>
              </a:solidFill>
              <a:ln w="7489"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AC64D3D-C808-0A01-2359-B6931DC909CB}"/>
                  </a:ext>
                </a:extLst>
              </p:cNvPr>
              <p:cNvSpPr/>
              <p:nvPr/>
            </p:nvSpPr>
            <p:spPr>
              <a:xfrm>
                <a:off x="3444457" y="2436223"/>
                <a:ext cx="609336" cy="612445"/>
              </a:xfrm>
              <a:custGeom>
                <a:avLst/>
                <a:gdLst>
                  <a:gd name="connsiteX0" fmla="*/ 485031 w 609336"/>
                  <a:gd name="connsiteY0" fmla="*/ 540797 h 612445"/>
                  <a:gd name="connsiteX1" fmla="*/ 453271 w 609336"/>
                  <a:gd name="connsiteY1" fmla="*/ 491827 h 612445"/>
                  <a:gd name="connsiteX2" fmla="*/ 347950 w 609336"/>
                  <a:gd name="connsiteY2" fmla="*/ 541697 h 612445"/>
                  <a:gd name="connsiteX3" fmla="*/ 67421 w 609336"/>
                  <a:gd name="connsiteY3" fmla="*/ 272026 h 612445"/>
                  <a:gd name="connsiteX4" fmla="*/ 261282 w 609336"/>
                  <a:gd name="connsiteY4" fmla="*/ 71048 h 612445"/>
                  <a:gd name="connsiteX5" fmla="*/ 543235 w 609336"/>
                  <a:gd name="connsiteY5" fmla="*/ 322121 h 612445"/>
                  <a:gd name="connsiteX6" fmla="*/ 543385 w 609336"/>
                  <a:gd name="connsiteY6" fmla="*/ 322046 h 612445"/>
                  <a:gd name="connsiteX7" fmla="*/ 609079 w 609336"/>
                  <a:gd name="connsiteY7" fmla="*/ 313572 h 612445"/>
                  <a:gd name="connsiteX8" fmla="*/ 425180 w 609336"/>
                  <a:gd name="connsiteY8" fmla="*/ 25228 h 612445"/>
                  <a:gd name="connsiteX9" fmla="*/ 376191 w 609336"/>
                  <a:gd name="connsiteY9" fmla="*/ 61749 h 612445"/>
                  <a:gd name="connsiteX10" fmla="*/ 404581 w 609336"/>
                  <a:gd name="connsiteY10" fmla="*/ 16754 h 612445"/>
                  <a:gd name="connsiteX11" fmla="*/ 402933 w 609336"/>
                  <a:gd name="connsiteY11" fmla="*/ 16079 h 612445"/>
                  <a:gd name="connsiteX12" fmla="*/ 346527 w 609336"/>
                  <a:gd name="connsiteY12" fmla="*/ 2881 h 612445"/>
                  <a:gd name="connsiteX13" fmla="*/ 346602 w 609336"/>
                  <a:gd name="connsiteY13" fmla="*/ 2806 h 612445"/>
                  <a:gd name="connsiteX14" fmla="*/ 335291 w 609336"/>
                  <a:gd name="connsiteY14" fmla="*/ 1531 h 612445"/>
                  <a:gd name="connsiteX15" fmla="*/ 334692 w 609336"/>
                  <a:gd name="connsiteY15" fmla="*/ 1456 h 612445"/>
                  <a:gd name="connsiteX16" fmla="*/ 321733 w 609336"/>
                  <a:gd name="connsiteY16" fmla="*/ 481 h 612445"/>
                  <a:gd name="connsiteX17" fmla="*/ 318736 w 609336"/>
                  <a:gd name="connsiteY17" fmla="*/ 331 h 612445"/>
                  <a:gd name="connsiteX18" fmla="*/ 308924 w 609336"/>
                  <a:gd name="connsiteY18" fmla="*/ 31 h 612445"/>
                  <a:gd name="connsiteX19" fmla="*/ 296639 w 609336"/>
                  <a:gd name="connsiteY19" fmla="*/ 106 h 612445"/>
                  <a:gd name="connsiteX20" fmla="*/ 296039 w 609336"/>
                  <a:gd name="connsiteY20" fmla="*/ 106 h 612445"/>
                  <a:gd name="connsiteX21" fmla="*/ 169446 w 609336"/>
                  <a:gd name="connsiteY21" fmla="*/ 30928 h 612445"/>
                  <a:gd name="connsiteX22" fmla="*/ 169446 w 609336"/>
                  <a:gd name="connsiteY22" fmla="*/ 30853 h 612445"/>
                  <a:gd name="connsiteX23" fmla="*/ 150269 w 609336"/>
                  <a:gd name="connsiteY23" fmla="*/ 41277 h 612445"/>
                  <a:gd name="connsiteX24" fmla="*/ 150344 w 609336"/>
                  <a:gd name="connsiteY24" fmla="*/ 41352 h 612445"/>
                  <a:gd name="connsiteX25" fmla="*/ 206450 w 609336"/>
                  <a:gd name="connsiteY25" fmla="*/ 596366 h 612445"/>
                  <a:gd name="connsiteX26" fmla="*/ 262855 w 609336"/>
                  <a:gd name="connsiteY26" fmla="*/ 609564 h 612445"/>
                  <a:gd name="connsiteX27" fmla="*/ 262780 w 609336"/>
                  <a:gd name="connsiteY27" fmla="*/ 609639 h 612445"/>
                  <a:gd name="connsiteX28" fmla="*/ 274092 w 609336"/>
                  <a:gd name="connsiteY28" fmla="*/ 610914 h 612445"/>
                  <a:gd name="connsiteX29" fmla="*/ 274691 w 609336"/>
                  <a:gd name="connsiteY29" fmla="*/ 610989 h 612445"/>
                  <a:gd name="connsiteX30" fmla="*/ 287650 w 609336"/>
                  <a:gd name="connsiteY30" fmla="*/ 611964 h 612445"/>
                  <a:gd name="connsiteX31" fmla="*/ 290646 w 609336"/>
                  <a:gd name="connsiteY31" fmla="*/ 612114 h 612445"/>
                  <a:gd name="connsiteX32" fmla="*/ 300459 w 609336"/>
                  <a:gd name="connsiteY32" fmla="*/ 612414 h 612445"/>
                  <a:gd name="connsiteX33" fmla="*/ 312744 w 609336"/>
                  <a:gd name="connsiteY33" fmla="*/ 612339 h 612445"/>
                  <a:gd name="connsiteX34" fmla="*/ 313343 w 609336"/>
                  <a:gd name="connsiteY34" fmla="*/ 612339 h 612445"/>
                  <a:gd name="connsiteX35" fmla="*/ 439937 w 609336"/>
                  <a:gd name="connsiteY35" fmla="*/ 581518 h 612445"/>
                  <a:gd name="connsiteX36" fmla="*/ 439937 w 609336"/>
                  <a:gd name="connsiteY36" fmla="*/ 581593 h 612445"/>
                  <a:gd name="connsiteX37" fmla="*/ 459114 w 609336"/>
                  <a:gd name="connsiteY37" fmla="*/ 571169 h 612445"/>
                  <a:gd name="connsiteX38" fmla="*/ 459039 w 609336"/>
                  <a:gd name="connsiteY38" fmla="*/ 571094 h 612445"/>
                  <a:gd name="connsiteX39" fmla="*/ 492672 w 609336"/>
                  <a:gd name="connsiteY39" fmla="*/ 548071 h 612445"/>
                  <a:gd name="connsiteX40" fmla="*/ 485031 w 609336"/>
                  <a:gd name="connsiteY40" fmla="*/ 540797 h 61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9336" h="612445">
                    <a:moveTo>
                      <a:pt x="485031" y="540797"/>
                    </a:moveTo>
                    <a:cubicBezTo>
                      <a:pt x="473870" y="527973"/>
                      <a:pt x="459039" y="506976"/>
                      <a:pt x="453271" y="491827"/>
                    </a:cubicBezTo>
                    <a:cubicBezTo>
                      <a:pt x="422708" y="515750"/>
                      <a:pt x="386528" y="533373"/>
                      <a:pt x="347950" y="541697"/>
                    </a:cubicBezTo>
                    <a:cubicBezTo>
                      <a:pt x="206750" y="565694"/>
                      <a:pt x="46747" y="467155"/>
                      <a:pt x="67421" y="272026"/>
                    </a:cubicBezTo>
                    <a:cubicBezTo>
                      <a:pt x="76485" y="176787"/>
                      <a:pt x="161131" y="92646"/>
                      <a:pt x="261282" y="71048"/>
                    </a:cubicBezTo>
                    <a:cubicBezTo>
                      <a:pt x="397914" y="47801"/>
                      <a:pt x="552149" y="139366"/>
                      <a:pt x="543235" y="322121"/>
                    </a:cubicBezTo>
                    <a:cubicBezTo>
                      <a:pt x="543310" y="322121"/>
                      <a:pt x="543310" y="322121"/>
                      <a:pt x="543385" y="322046"/>
                    </a:cubicBezTo>
                    <a:cubicBezTo>
                      <a:pt x="564658" y="315222"/>
                      <a:pt x="586906" y="312447"/>
                      <a:pt x="609079" y="313572"/>
                    </a:cubicBezTo>
                    <a:cubicBezTo>
                      <a:pt x="613648" y="200184"/>
                      <a:pt x="557842" y="84172"/>
                      <a:pt x="425180" y="25228"/>
                    </a:cubicBezTo>
                    <a:cubicBezTo>
                      <a:pt x="408626" y="37152"/>
                      <a:pt x="392221" y="49451"/>
                      <a:pt x="376191" y="61749"/>
                    </a:cubicBezTo>
                    <a:cubicBezTo>
                      <a:pt x="381509" y="48701"/>
                      <a:pt x="391397" y="33252"/>
                      <a:pt x="404581" y="16754"/>
                    </a:cubicBezTo>
                    <a:cubicBezTo>
                      <a:pt x="404056" y="16529"/>
                      <a:pt x="403532" y="16304"/>
                      <a:pt x="402933" y="16079"/>
                    </a:cubicBezTo>
                    <a:cubicBezTo>
                      <a:pt x="385629" y="10080"/>
                      <a:pt x="366603" y="5580"/>
                      <a:pt x="346527" y="2881"/>
                    </a:cubicBezTo>
                    <a:cubicBezTo>
                      <a:pt x="346527" y="2881"/>
                      <a:pt x="346602" y="2806"/>
                      <a:pt x="346602" y="2806"/>
                    </a:cubicBezTo>
                    <a:cubicBezTo>
                      <a:pt x="342857" y="2281"/>
                      <a:pt x="339036" y="1906"/>
                      <a:pt x="335291" y="1531"/>
                    </a:cubicBezTo>
                    <a:cubicBezTo>
                      <a:pt x="335066" y="1531"/>
                      <a:pt x="334842" y="1456"/>
                      <a:pt x="334692" y="1456"/>
                    </a:cubicBezTo>
                    <a:cubicBezTo>
                      <a:pt x="330422" y="1006"/>
                      <a:pt x="326078" y="706"/>
                      <a:pt x="321733" y="481"/>
                    </a:cubicBezTo>
                    <a:cubicBezTo>
                      <a:pt x="320759" y="406"/>
                      <a:pt x="319710" y="331"/>
                      <a:pt x="318736" y="331"/>
                    </a:cubicBezTo>
                    <a:cubicBezTo>
                      <a:pt x="315441" y="181"/>
                      <a:pt x="312220" y="106"/>
                      <a:pt x="308924" y="31"/>
                    </a:cubicBezTo>
                    <a:cubicBezTo>
                      <a:pt x="304879" y="-44"/>
                      <a:pt x="300759" y="31"/>
                      <a:pt x="296639" y="106"/>
                    </a:cubicBezTo>
                    <a:cubicBezTo>
                      <a:pt x="296414" y="106"/>
                      <a:pt x="296264" y="106"/>
                      <a:pt x="296039" y="106"/>
                    </a:cubicBezTo>
                    <a:cubicBezTo>
                      <a:pt x="253492" y="1081"/>
                      <a:pt x="209297" y="10455"/>
                      <a:pt x="169446" y="30928"/>
                    </a:cubicBezTo>
                    <a:lnTo>
                      <a:pt x="169446" y="30853"/>
                    </a:lnTo>
                    <a:cubicBezTo>
                      <a:pt x="163228" y="33927"/>
                      <a:pt x="156786" y="37452"/>
                      <a:pt x="150269" y="41277"/>
                    </a:cubicBezTo>
                    <a:cubicBezTo>
                      <a:pt x="150269" y="41352"/>
                      <a:pt x="150344" y="41352"/>
                      <a:pt x="150344" y="41352"/>
                    </a:cubicBezTo>
                    <a:cubicBezTo>
                      <a:pt x="-47787" y="156989"/>
                      <a:pt x="-70558" y="493027"/>
                      <a:pt x="206450" y="596366"/>
                    </a:cubicBezTo>
                    <a:cubicBezTo>
                      <a:pt x="223754" y="602365"/>
                      <a:pt x="242780" y="606865"/>
                      <a:pt x="262855" y="609564"/>
                    </a:cubicBezTo>
                    <a:cubicBezTo>
                      <a:pt x="262855" y="609564"/>
                      <a:pt x="262780" y="609639"/>
                      <a:pt x="262780" y="609639"/>
                    </a:cubicBezTo>
                    <a:cubicBezTo>
                      <a:pt x="266526" y="610164"/>
                      <a:pt x="270346" y="610539"/>
                      <a:pt x="274092" y="610914"/>
                    </a:cubicBezTo>
                    <a:cubicBezTo>
                      <a:pt x="274316" y="610914"/>
                      <a:pt x="274541" y="610989"/>
                      <a:pt x="274691" y="610989"/>
                    </a:cubicBezTo>
                    <a:cubicBezTo>
                      <a:pt x="278961" y="611439"/>
                      <a:pt x="283305" y="611739"/>
                      <a:pt x="287650" y="611964"/>
                    </a:cubicBezTo>
                    <a:cubicBezTo>
                      <a:pt x="288624" y="612039"/>
                      <a:pt x="289672" y="612114"/>
                      <a:pt x="290646" y="612114"/>
                    </a:cubicBezTo>
                    <a:cubicBezTo>
                      <a:pt x="293942" y="612264"/>
                      <a:pt x="297163" y="612339"/>
                      <a:pt x="300459" y="612414"/>
                    </a:cubicBezTo>
                    <a:cubicBezTo>
                      <a:pt x="304504" y="612489"/>
                      <a:pt x="308624" y="612414"/>
                      <a:pt x="312744" y="612339"/>
                    </a:cubicBezTo>
                    <a:cubicBezTo>
                      <a:pt x="312969" y="612339"/>
                      <a:pt x="313118" y="612339"/>
                      <a:pt x="313343" y="612339"/>
                    </a:cubicBezTo>
                    <a:cubicBezTo>
                      <a:pt x="355891" y="611364"/>
                      <a:pt x="400086" y="601990"/>
                      <a:pt x="439937" y="581518"/>
                    </a:cubicBezTo>
                    <a:lnTo>
                      <a:pt x="439937" y="581593"/>
                    </a:lnTo>
                    <a:cubicBezTo>
                      <a:pt x="446154" y="578518"/>
                      <a:pt x="452596" y="574993"/>
                      <a:pt x="459114" y="571169"/>
                    </a:cubicBezTo>
                    <a:cubicBezTo>
                      <a:pt x="459114" y="571094"/>
                      <a:pt x="459039" y="571094"/>
                      <a:pt x="459039" y="571094"/>
                    </a:cubicBezTo>
                    <a:cubicBezTo>
                      <a:pt x="470874" y="564194"/>
                      <a:pt x="482110" y="556470"/>
                      <a:pt x="492672" y="548071"/>
                    </a:cubicBezTo>
                    <a:cubicBezTo>
                      <a:pt x="489226" y="544997"/>
                      <a:pt x="486380" y="542297"/>
                      <a:pt x="485031" y="540797"/>
                    </a:cubicBezTo>
                    <a:close/>
                  </a:path>
                </a:pathLst>
              </a:custGeom>
              <a:solidFill>
                <a:srgbClr val="FFFFFF"/>
              </a:solidFill>
              <a:ln w="7489"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7C01F877-3367-EF7E-3DA7-E936479E8505}"/>
                  </a:ext>
                </a:extLst>
              </p:cNvPr>
              <p:cNvSpPr/>
              <p:nvPr/>
            </p:nvSpPr>
            <p:spPr>
              <a:xfrm>
                <a:off x="3642218" y="2240996"/>
                <a:ext cx="960390" cy="826313"/>
              </a:xfrm>
              <a:custGeom>
                <a:avLst/>
                <a:gdLst>
                  <a:gd name="connsiteX0" fmla="*/ 927431 w 960390"/>
                  <a:gd name="connsiteY0" fmla="*/ 602088 h 826313"/>
                  <a:gd name="connsiteX1" fmla="*/ 894547 w 960390"/>
                  <a:gd name="connsiteY1" fmla="*/ 585290 h 826313"/>
                  <a:gd name="connsiteX2" fmla="*/ 886981 w 960390"/>
                  <a:gd name="connsiteY2" fmla="*/ 561667 h 826313"/>
                  <a:gd name="connsiteX3" fmla="*/ 904210 w 960390"/>
                  <a:gd name="connsiteY3" fmla="*/ 563692 h 826313"/>
                  <a:gd name="connsiteX4" fmla="*/ 950653 w 960390"/>
                  <a:gd name="connsiteY4" fmla="*/ 564667 h 826313"/>
                  <a:gd name="connsiteX5" fmla="*/ 903311 w 960390"/>
                  <a:gd name="connsiteY5" fmla="*/ 544344 h 826313"/>
                  <a:gd name="connsiteX6" fmla="*/ 877543 w 960390"/>
                  <a:gd name="connsiteY6" fmla="*/ 545469 h 826313"/>
                  <a:gd name="connsiteX7" fmla="*/ 853722 w 960390"/>
                  <a:gd name="connsiteY7" fmla="*/ 519072 h 826313"/>
                  <a:gd name="connsiteX8" fmla="*/ 865258 w 960390"/>
                  <a:gd name="connsiteY8" fmla="*/ 517572 h 826313"/>
                  <a:gd name="connsiteX9" fmla="*/ 914922 w 960390"/>
                  <a:gd name="connsiteY9" fmla="*/ 507898 h 826313"/>
                  <a:gd name="connsiteX10" fmla="*/ 860763 w 960390"/>
                  <a:gd name="connsiteY10" fmla="*/ 498824 h 826313"/>
                  <a:gd name="connsiteX11" fmla="*/ 835595 w 960390"/>
                  <a:gd name="connsiteY11" fmla="*/ 504974 h 826313"/>
                  <a:gd name="connsiteX12" fmla="*/ 828703 w 960390"/>
                  <a:gd name="connsiteY12" fmla="*/ 500549 h 826313"/>
                  <a:gd name="connsiteX13" fmla="*/ 643831 w 960390"/>
                  <a:gd name="connsiteY13" fmla="*/ 265750 h 826313"/>
                  <a:gd name="connsiteX14" fmla="*/ 781212 w 960390"/>
                  <a:gd name="connsiteY14" fmla="*/ 220455 h 826313"/>
                  <a:gd name="connsiteX15" fmla="*/ 810501 w 960390"/>
                  <a:gd name="connsiteY15" fmla="*/ 240402 h 826313"/>
                  <a:gd name="connsiteX16" fmla="*/ 824958 w 960390"/>
                  <a:gd name="connsiteY16" fmla="*/ 257801 h 826313"/>
                  <a:gd name="connsiteX17" fmla="*/ 785407 w 960390"/>
                  <a:gd name="connsiteY17" fmla="*/ 265150 h 826313"/>
                  <a:gd name="connsiteX18" fmla="*/ 816044 w 960390"/>
                  <a:gd name="connsiteY18" fmla="*/ 266125 h 826313"/>
                  <a:gd name="connsiteX19" fmla="*/ 828928 w 960390"/>
                  <a:gd name="connsiteY19" fmla="*/ 264325 h 826313"/>
                  <a:gd name="connsiteX20" fmla="*/ 830051 w 960390"/>
                  <a:gd name="connsiteY20" fmla="*/ 266275 h 826313"/>
                  <a:gd name="connsiteX21" fmla="*/ 831550 w 960390"/>
                  <a:gd name="connsiteY21" fmla="*/ 268449 h 826313"/>
                  <a:gd name="connsiteX22" fmla="*/ 831550 w 960390"/>
                  <a:gd name="connsiteY22" fmla="*/ 278048 h 826313"/>
                  <a:gd name="connsiteX23" fmla="*/ 797392 w 960390"/>
                  <a:gd name="connsiteY23" fmla="*/ 297396 h 826313"/>
                  <a:gd name="connsiteX24" fmla="*/ 826381 w 960390"/>
                  <a:gd name="connsiteY24" fmla="*/ 288697 h 826313"/>
                  <a:gd name="connsiteX25" fmla="*/ 837018 w 960390"/>
                  <a:gd name="connsiteY25" fmla="*/ 283523 h 826313"/>
                  <a:gd name="connsiteX26" fmla="*/ 955297 w 960390"/>
                  <a:gd name="connsiteY26" fmla="*/ 369688 h 826313"/>
                  <a:gd name="connsiteX27" fmla="*/ 925034 w 960390"/>
                  <a:gd name="connsiteY27" fmla="*/ 235753 h 826313"/>
                  <a:gd name="connsiteX28" fmla="*/ 834471 w 960390"/>
                  <a:gd name="connsiteY28" fmla="*/ 122140 h 826313"/>
                  <a:gd name="connsiteX29" fmla="*/ 845407 w 960390"/>
                  <a:gd name="connsiteY29" fmla="*/ 182134 h 826313"/>
                  <a:gd name="connsiteX30" fmla="*/ 827055 w 960390"/>
                  <a:gd name="connsiteY30" fmla="*/ 164061 h 826313"/>
                  <a:gd name="connsiteX31" fmla="*/ 758065 w 960390"/>
                  <a:gd name="connsiteY31" fmla="*/ 127915 h 826313"/>
                  <a:gd name="connsiteX32" fmla="*/ 809976 w 960390"/>
                  <a:gd name="connsiteY32" fmla="*/ 175685 h 826313"/>
                  <a:gd name="connsiteX33" fmla="*/ 833497 w 960390"/>
                  <a:gd name="connsiteY33" fmla="*/ 195032 h 826313"/>
                  <a:gd name="connsiteX34" fmla="*/ 826381 w 960390"/>
                  <a:gd name="connsiteY34" fmla="*/ 192783 h 826313"/>
                  <a:gd name="connsiteX35" fmla="*/ 821362 w 960390"/>
                  <a:gd name="connsiteY35" fmla="*/ 191283 h 826313"/>
                  <a:gd name="connsiteX36" fmla="*/ 819415 w 960390"/>
                  <a:gd name="connsiteY36" fmla="*/ 190608 h 826313"/>
                  <a:gd name="connsiteX37" fmla="*/ 791099 w 960390"/>
                  <a:gd name="connsiteY37" fmla="*/ 183934 h 826313"/>
                  <a:gd name="connsiteX38" fmla="*/ 742185 w 960390"/>
                  <a:gd name="connsiteY38" fmla="*/ 162411 h 826313"/>
                  <a:gd name="connsiteX39" fmla="*/ 663232 w 960390"/>
                  <a:gd name="connsiteY39" fmla="*/ 156637 h 826313"/>
                  <a:gd name="connsiteX40" fmla="*/ 731922 w 960390"/>
                  <a:gd name="connsiteY40" fmla="*/ 179584 h 826313"/>
                  <a:gd name="connsiteX41" fmla="*/ 733870 w 960390"/>
                  <a:gd name="connsiteY41" fmla="*/ 180259 h 826313"/>
                  <a:gd name="connsiteX42" fmla="*/ 687427 w 960390"/>
                  <a:gd name="connsiteY42" fmla="*/ 187008 h 826313"/>
                  <a:gd name="connsiteX43" fmla="*/ 635217 w 960390"/>
                  <a:gd name="connsiteY43" fmla="*/ 175685 h 826313"/>
                  <a:gd name="connsiteX44" fmla="*/ 564953 w 960390"/>
                  <a:gd name="connsiteY44" fmla="*/ 183784 h 826313"/>
                  <a:gd name="connsiteX45" fmla="*/ 628775 w 960390"/>
                  <a:gd name="connsiteY45" fmla="*/ 194433 h 826313"/>
                  <a:gd name="connsiteX46" fmla="*/ 659712 w 960390"/>
                  <a:gd name="connsiteY46" fmla="*/ 196682 h 826313"/>
                  <a:gd name="connsiteX47" fmla="*/ 648101 w 960390"/>
                  <a:gd name="connsiteY47" fmla="*/ 202532 h 826313"/>
                  <a:gd name="connsiteX48" fmla="*/ 617164 w 960390"/>
                  <a:gd name="connsiteY48" fmla="*/ 222854 h 826313"/>
                  <a:gd name="connsiteX49" fmla="*/ 574916 w 960390"/>
                  <a:gd name="connsiteY49" fmla="*/ 220905 h 826313"/>
                  <a:gd name="connsiteX50" fmla="*/ 506600 w 960390"/>
                  <a:gd name="connsiteY50" fmla="*/ 242202 h 826313"/>
                  <a:gd name="connsiteX51" fmla="*/ 573343 w 960390"/>
                  <a:gd name="connsiteY51" fmla="*/ 239953 h 826313"/>
                  <a:gd name="connsiteX52" fmla="*/ 601059 w 960390"/>
                  <a:gd name="connsiteY52" fmla="*/ 237703 h 826313"/>
                  <a:gd name="connsiteX53" fmla="*/ 582707 w 960390"/>
                  <a:gd name="connsiteY53" fmla="*/ 261925 h 826313"/>
                  <a:gd name="connsiteX54" fmla="*/ 579785 w 960390"/>
                  <a:gd name="connsiteY54" fmla="*/ 267100 h 826313"/>
                  <a:gd name="connsiteX55" fmla="*/ 552069 w 960390"/>
                  <a:gd name="connsiteY55" fmla="*/ 279023 h 826313"/>
                  <a:gd name="connsiteX56" fmla="*/ 505626 w 960390"/>
                  <a:gd name="connsiteY56" fmla="*/ 330618 h 826313"/>
                  <a:gd name="connsiteX57" fmla="*/ 565253 w 960390"/>
                  <a:gd name="connsiteY57" fmla="*/ 301296 h 826313"/>
                  <a:gd name="connsiteX58" fmla="*/ 559785 w 960390"/>
                  <a:gd name="connsiteY58" fmla="*/ 339992 h 826313"/>
                  <a:gd name="connsiteX59" fmla="*/ 572669 w 960390"/>
                  <a:gd name="connsiteY59" fmla="*/ 402235 h 826313"/>
                  <a:gd name="connsiteX60" fmla="*/ 573643 w 960390"/>
                  <a:gd name="connsiteY60" fmla="*/ 404185 h 826313"/>
                  <a:gd name="connsiteX61" fmla="*/ 540758 w 960390"/>
                  <a:gd name="connsiteY61" fmla="*/ 387911 h 826313"/>
                  <a:gd name="connsiteX62" fmla="*/ 504353 w 960390"/>
                  <a:gd name="connsiteY62" fmla="*/ 359340 h 826313"/>
                  <a:gd name="connsiteX63" fmla="*/ 474540 w 960390"/>
                  <a:gd name="connsiteY63" fmla="*/ 287422 h 826313"/>
                  <a:gd name="connsiteX64" fmla="*/ 529672 w 960390"/>
                  <a:gd name="connsiteY64" fmla="*/ 172385 h 826313"/>
                  <a:gd name="connsiteX65" fmla="*/ 783908 w 960390"/>
                  <a:gd name="connsiteY65" fmla="*/ 37025 h 826313"/>
                  <a:gd name="connsiteX66" fmla="*/ 817018 w 960390"/>
                  <a:gd name="connsiteY66" fmla="*/ 38675 h 826313"/>
                  <a:gd name="connsiteX67" fmla="*/ 0 w 960390"/>
                  <a:gd name="connsiteY67" fmla="*/ 200732 h 826313"/>
                  <a:gd name="connsiteX68" fmla="*/ 475364 w 960390"/>
                  <a:gd name="connsiteY68" fmla="*/ 45124 h 826313"/>
                  <a:gd name="connsiteX69" fmla="*/ 207045 w 960390"/>
                  <a:gd name="connsiteY69" fmla="*/ 211906 h 826313"/>
                  <a:gd name="connsiteX70" fmla="*/ 178655 w 960390"/>
                  <a:gd name="connsiteY70" fmla="*/ 256901 h 826313"/>
                  <a:gd name="connsiteX71" fmla="*/ 227644 w 960390"/>
                  <a:gd name="connsiteY71" fmla="*/ 220380 h 826313"/>
                  <a:gd name="connsiteX72" fmla="*/ 507274 w 960390"/>
                  <a:gd name="connsiteY72" fmla="*/ 93194 h 826313"/>
                  <a:gd name="connsiteX73" fmla="*/ 361354 w 960390"/>
                  <a:gd name="connsiteY73" fmla="*/ 321919 h 826313"/>
                  <a:gd name="connsiteX74" fmla="*/ 476113 w 960390"/>
                  <a:gd name="connsiteY74" fmla="*/ 158961 h 826313"/>
                  <a:gd name="connsiteX75" fmla="*/ 438434 w 960390"/>
                  <a:gd name="connsiteY75" fmla="*/ 308420 h 826313"/>
                  <a:gd name="connsiteX76" fmla="*/ 573493 w 960390"/>
                  <a:gd name="connsiteY76" fmla="*/ 444305 h 826313"/>
                  <a:gd name="connsiteX77" fmla="*/ 746380 w 960390"/>
                  <a:gd name="connsiteY77" fmla="*/ 532796 h 826313"/>
                  <a:gd name="connsiteX78" fmla="*/ 831175 w 960390"/>
                  <a:gd name="connsiteY78" fmla="*/ 650908 h 826313"/>
                  <a:gd name="connsiteX79" fmla="*/ 666004 w 960390"/>
                  <a:gd name="connsiteY79" fmla="*/ 738948 h 826313"/>
                  <a:gd name="connsiteX80" fmla="*/ 577613 w 960390"/>
                  <a:gd name="connsiteY80" fmla="*/ 632610 h 826313"/>
                  <a:gd name="connsiteX81" fmla="*/ 515065 w 960390"/>
                  <a:gd name="connsiteY81" fmla="*/ 547119 h 826313"/>
                  <a:gd name="connsiteX82" fmla="*/ 420606 w 960390"/>
                  <a:gd name="connsiteY82" fmla="*/ 509398 h 826313"/>
                  <a:gd name="connsiteX83" fmla="*/ 411543 w 960390"/>
                  <a:gd name="connsiteY83" fmla="*/ 508723 h 826313"/>
                  <a:gd name="connsiteX84" fmla="*/ 345849 w 960390"/>
                  <a:gd name="connsiteY84" fmla="*/ 517197 h 826313"/>
                  <a:gd name="connsiteX85" fmla="*/ 345699 w 960390"/>
                  <a:gd name="connsiteY85" fmla="*/ 517272 h 826313"/>
                  <a:gd name="connsiteX86" fmla="*/ 282926 w 960390"/>
                  <a:gd name="connsiteY86" fmla="*/ 557243 h 826313"/>
                  <a:gd name="connsiteX87" fmla="*/ 251690 w 960390"/>
                  <a:gd name="connsiteY87" fmla="*/ 630510 h 826313"/>
                  <a:gd name="connsiteX88" fmla="*/ 253937 w 960390"/>
                  <a:gd name="connsiteY88" fmla="*/ 681504 h 826313"/>
                  <a:gd name="connsiteX89" fmla="*/ 255735 w 960390"/>
                  <a:gd name="connsiteY89" fmla="*/ 687054 h 826313"/>
                  <a:gd name="connsiteX90" fmla="*/ 287496 w 960390"/>
                  <a:gd name="connsiteY90" fmla="*/ 736023 h 826313"/>
                  <a:gd name="connsiteX91" fmla="*/ 295061 w 960390"/>
                  <a:gd name="connsiteY91" fmla="*/ 743298 h 826313"/>
                  <a:gd name="connsiteX92" fmla="*/ 318133 w 960390"/>
                  <a:gd name="connsiteY92" fmla="*/ 763095 h 826313"/>
                  <a:gd name="connsiteX93" fmla="*/ 361354 w 960390"/>
                  <a:gd name="connsiteY93" fmla="*/ 792417 h 826313"/>
                  <a:gd name="connsiteX94" fmla="*/ 301428 w 960390"/>
                  <a:gd name="connsiteY94" fmla="*/ 808240 h 826313"/>
                  <a:gd name="connsiteX95" fmla="*/ 426824 w 960390"/>
                  <a:gd name="connsiteY95" fmla="*/ 826313 h 826313"/>
                  <a:gd name="connsiteX96" fmla="*/ 368845 w 960390"/>
                  <a:gd name="connsiteY96" fmla="*/ 729199 h 826313"/>
                  <a:gd name="connsiteX97" fmla="*/ 371092 w 960390"/>
                  <a:gd name="connsiteY97" fmla="*/ 784993 h 826313"/>
                  <a:gd name="connsiteX98" fmla="*/ 309069 w 960390"/>
                  <a:gd name="connsiteY98" fmla="*/ 731449 h 826313"/>
                  <a:gd name="connsiteX99" fmla="*/ 295361 w 960390"/>
                  <a:gd name="connsiteY99" fmla="*/ 713001 h 826313"/>
                  <a:gd name="connsiteX100" fmla="*/ 274611 w 960390"/>
                  <a:gd name="connsiteY100" fmla="*/ 670855 h 826313"/>
                  <a:gd name="connsiteX101" fmla="*/ 270866 w 960390"/>
                  <a:gd name="connsiteY101" fmla="*/ 631035 h 826313"/>
                  <a:gd name="connsiteX102" fmla="*/ 294087 w 960390"/>
                  <a:gd name="connsiteY102" fmla="*/ 576816 h 826313"/>
                  <a:gd name="connsiteX103" fmla="*/ 338583 w 960390"/>
                  <a:gd name="connsiteY103" fmla="*/ 551694 h 826313"/>
                  <a:gd name="connsiteX104" fmla="*/ 342328 w 960390"/>
                  <a:gd name="connsiteY104" fmla="*/ 550944 h 826313"/>
                  <a:gd name="connsiteX105" fmla="*/ 387872 w 960390"/>
                  <a:gd name="connsiteY105" fmla="*/ 548469 h 826313"/>
                  <a:gd name="connsiteX106" fmla="*/ 407048 w 960390"/>
                  <a:gd name="connsiteY106" fmla="*/ 551394 h 826313"/>
                  <a:gd name="connsiteX107" fmla="*/ 466525 w 960390"/>
                  <a:gd name="connsiteY107" fmla="*/ 580040 h 826313"/>
                  <a:gd name="connsiteX108" fmla="*/ 522930 w 960390"/>
                  <a:gd name="connsiteY108" fmla="*/ 657807 h 826313"/>
                  <a:gd name="connsiteX109" fmla="*/ 553567 w 960390"/>
                  <a:gd name="connsiteY109" fmla="*/ 710376 h 826313"/>
                  <a:gd name="connsiteX110" fmla="*/ 583231 w 960390"/>
                  <a:gd name="connsiteY110" fmla="*/ 745847 h 826313"/>
                  <a:gd name="connsiteX111" fmla="*/ 628700 w 960390"/>
                  <a:gd name="connsiteY111" fmla="*/ 776819 h 826313"/>
                  <a:gd name="connsiteX112" fmla="*/ 746679 w 960390"/>
                  <a:gd name="connsiteY112" fmla="*/ 790392 h 826313"/>
                  <a:gd name="connsiteX113" fmla="*/ 884584 w 960390"/>
                  <a:gd name="connsiteY113" fmla="*/ 694928 h 826313"/>
                  <a:gd name="connsiteX114" fmla="*/ 893498 w 960390"/>
                  <a:gd name="connsiteY114" fmla="*/ 672205 h 826313"/>
                  <a:gd name="connsiteX115" fmla="*/ 897543 w 960390"/>
                  <a:gd name="connsiteY115" fmla="*/ 658107 h 826313"/>
                  <a:gd name="connsiteX116" fmla="*/ 900090 w 960390"/>
                  <a:gd name="connsiteY116" fmla="*/ 661632 h 826313"/>
                  <a:gd name="connsiteX117" fmla="*/ 937769 w 960390"/>
                  <a:gd name="connsiteY117" fmla="*/ 705877 h 826313"/>
                  <a:gd name="connsiteX118" fmla="*/ 915521 w 960390"/>
                  <a:gd name="connsiteY118" fmla="*/ 645508 h 826313"/>
                  <a:gd name="connsiteX119" fmla="*/ 900390 w 960390"/>
                  <a:gd name="connsiteY119" fmla="*/ 629085 h 826313"/>
                  <a:gd name="connsiteX120" fmla="*/ 898817 w 960390"/>
                  <a:gd name="connsiteY120" fmla="*/ 607787 h 826313"/>
                  <a:gd name="connsiteX121" fmla="*/ 916570 w 960390"/>
                  <a:gd name="connsiteY121" fmla="*/ 622336 h 826313"/>
                  <a:gd name="connsiteX122" fmla="*/ 960391 w 960390"/>
                  <a:gd name="connsiteY122" fmla="*/ 649633 h 826313"/>
                  <a:gd name="connsiteX123" fmla="*/ 927431 w 960390"/>
                  <a:gd name="connsiteY123" fmla="*/ 602088 h 826313"/>
                  <a:gd name="connsiteX124" fmla="*/ 866157 w 960390"/>
                  <a:gd name="connsiteY124" fmla="*/ 238903 h 826313"/>
                  <a:gd name="connsiteX125" fmla="*/ 866307 w 960390"/>
                  <a:gd name="connsiteY125" fmla="*/ 238528 h 826313"/>
                  <a:gd name="connsiteX126" fmla="*/ 875445 w 960390"/>
                  <a:gd name="connsiteY126" fmla="*/ 241677 h 826313"/>
                  <a:gd name="connsiteX127" fmla="*/ 873198 w 960390"/>
                  <a:gd name="connsiteY127" fmla="*/ 232603 h 826313"/>
                  <a:gd name="connsiteX128" fmla="*/ 884135 w 960390"/>
                  <a:gd name="connsiteY128" fmla="*/ 239353 h 826313"/>
                  <a:gd name="connsiteX129" fmla="*/ 895071 w 960390"/>
                  <a:gd name="connsiteY129" fmla="*/ 247452 h 826313"/>
                  <a:gd name="connsiteX130" fmla="*/ 905034 w 960390"/>
                  <a:gd name="connsiteY130" fmla="*/ 275199 h 826313"/>
                  <a:gd name="connsiteX131" fmla="*/ 884734 w 960390"/>
                  <a:gd name="connsiteY131" fmla="*/ 261925 h 826313"/>
                  <a:gd name="connsiteX132" fmla="*/ 882786 w 960390"/>
                  <a:gd name="connsiteY132" fmla="*/ 259675 h 826313"/>
                  <a:gd name="connsiteX133" fmla="*/ 865708 w 960390"/>
                  <a:gd name="connsiteY133" fmla="*/ 249701 h 826313"/>
                  <a:gd name="connsiteX134" fmla="*/ 874772 w 960390"/>
                  <a:gd name="connsiteY134" fmla="*/ 247077 h 826313"/>
                  <a:gd name="connsiteX135" fmla="*/ 866157 w 960390"/>
                  <a:gd name="connsiteY135" fmla="*/ 238903 h 82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960390" h="826313">
                    <a:moveTo>
                      <a:pt x="927431" y="602088"/>
                    </a:moveTo>
                    <a:cubicBezTo>
                      <a:pt x="917693" y="594439"/>
                      <a:pt x="906457" y="588889"/>
                      <a:pt x="894547" y="585290"/>
                    </a:cubicBezTo>
                    <a:cubicBezTo>
                      <a:pt x="892749" y="576741"/>
                      <a:pt x="890202" y="568867"/>
                      <a:pt x="886981" y="561667"/>
                    </a:cubicBezTo>
                    <a:cubicBezTo>
                      <a:pt x="893423" y="562642"/>
                      <a:pt x="899416" y="563167"/>
                      <a:pt x="904210" y="563692"/>
                    </a:cubicBezTo>
                    <a:cubicBezTo>
                      <a:pt x="919641" y="564967"/>
                      <a:pt x="936120" y="551094"/>
                      <a:pt x="950653" y="564667"/>
                    </a:cubicBezTo>
                    <a:cubicBezTo>
                      <a:pt x="937769" y="552068"/>
                      <a:pt x="920390" y="546594"/>
                      <a:pt x="903311" y="544344"/>
                    </a:cubicBezTo>
                    <a:cubicBezTo>
                      <a:pt x="894622" y="543594"/>
                      <a:pt x="886008" y="543894"/>
                      <a:pt x="877543" y="545469"/>
                    </a:cubicBezTo>
                    <a:cubicBezTo>
                      <a:pt x="870502" y="535720"/>
                      <a:pt x="862562" y="526946"/>
                      <a:pt x="853722" y="519072"/>
                    </a:cubicBezTo>
                    <a:cubicBezTo>
                      <a:pt x="857917" y="518622"/>
                      <a:pt x="861812" y="518097"/>
                      <a:pt x="865258" y="517572"/>
                    </a:cubicBezTo>
                    <a:cubicBezTo>
                      <a:pt x="882037" y="515322"/>
                      <a:pt x="897468" y="500774"/>
                      <a:pt x="914922" y="507898"/>
                    </a:cubicBezTo>
                    <a:cubicBezTo>
                      <a:pt x="897843" y="499799"/>
                      <a:pt x="879116" y="496949"/>
                      <a:pt x="860763" y="498824"/>
                    </a:cubicBezTo>
                    <a:cubicBezTo>
                      <a:pt x="852224" y="499799"/>
                      <a:pt x="843685" y="501974"/>
                      <a:pt x="835595" y="504974"/>
                    </a:cubicBezTo>
                    <a:cubicBezTo>
                      <a:pt x="833347" y="503474"/>
                      <a:pt x="831025" y="501974"/>
                      <a:pt x="828703" y="500549"/>
                    </a:cubicBezTo>
                    <a:cubicBezTo>
                      <a:pt x="752597" y="454879"/>
                      <a:pt x="577838" y="386037"/>
                      <a:pt x="643831" y="265750"/>
                    </a:cubicBezTo>
                    <a:cubicBezTo>
                      <a:pt x="668850" y="220080"/>
                      <a:pt x="733496" y="197807"/>
                      <a:pt x="781212" y="220455"/>
                    </a:cubicBezTo>
                    <a:cubicBezTo>
                      <a:pt x="792523" y="225854"/>
                      <a:pt x="802261" y="232453"/>
                      <a:pt x="810501" y="240402"/>
                    </a:cubicBezTo>
                    <a:cubicBezTo>
                      <a:pt x="816119" y="245877"/>
                      <a:pt x="820913" y="251651"/>
                      <a:pt x="824958" y="257801"/>
                    </a:cubicBezTo>
                    <a:cubicBezTo>
                      <a:pt x="812823" y="264475"/>
                      <a:pt x="801512" y="266200"/>
                      <a:pt x="785407" y="265150"/>
                    </a:cubicBezTo>
                    <a:cubicBezTo>
                      <a:pt x="795369" y="267400"/>
                      <a:pt x="805706" y="267700"/>
                      <a:pt x="816044" y="266125"/>
                    </a:cubicBezTo>
                    <a:cubicBezTo>
                      <a:pt x="819789" y="265600"/>
                      <a:pt x="824209" y="265075"/>
                      <a:pt x="828928" y="264325"/>
                    </a:cubicBezTo>
                    <a:cubicBezTo>
                      <a:pt x="829303" y="265000"/>
                      <a:pt x="829677" y="265600"/>
                      <a:pt x="830051" y="266275"/>
                    </a:cubicBezTo>
                    <a:cubicBezTo>
                      <a:pt x="830576" y="267250"/>
                      <a:pt x="831025" y="267924"/>
                      <a:pt x="831550" y="268449"/>
                    </a:cubicBezTo>
                    <a:cubicBezTo>
                      <a:pt x="831400" y="271599"/>
                      <a:pt x="831325" y="274824"/>
                      <a:pt x="831550" y="278048"/>
                    </a:cubicBezTo>
                    <a:cubicBezTo>
                      <a:pt x="822486" y="288022"/>
                      <a:pt x="812523" y="293197"/>
                      <a:pt x="797392" y="297396"/>
                    </a:cubicBezTo>
                    <a:cubicBezTo>
                      <a:pt x="807354" y="296121"/>
                      <a:pt x="817392" y="293197"/>
                      <a:pt x="826381" y="288697"/>
                    </a:cubicBezTo>
                    <a:cubicBezTo>
                      <a:pt x="829303" y="287047"/>
                      <a:pt x="832823" y="285473"/>
                      <a:pt x="837018" y="283523"/>
                    </a:cubicBezTo>
                    <a:lnTo>
                      <a:pt x="955297" y="369688"/>
                    </a:lnTo>
                    <a:lnTo>
                      <a:pt x="925034" y="235753"/>
                    </a:lnTo>
                    <a:lnTo>
                      <a:pt x="834471" y="122140"/>
                    </a:lnTo>
                    <a:cubicBezTo>
                      <a:pt x="832224" y="130240"/>
                      <a:pt x="842186" y="163086"/>
                      <a:pt x="845407" y="182134"/>
                    </a:cubicBezTo>
                    <a:cubicBezTo>
                      <a:pt x="839640" y="175685"/>
                      <a:pt x="833497" y="169535"/>
                      <a:pt x="827055" y="164061"/>
                    </a:cubicBezTo>
                    <a:cubicBezTo>
                      <a:pt x="806755" y="147263"/>
                      <a:pt x="782560" y="138264"/>
                      <a:pt x="758065" y="127915"/>
                    </a:cubicBezTo>
                    <a:cubicBezTo>
                      <a:pt x="768702" y="132414"/>
                      <a:pt x="792223" y="160161"/>
                      <a:pt x="809976" y="175685"/>
                    </a:cubicBezTo>
                    <a:cubicBezTo>
                      <a:pt x="816418" y="181159"/>
                      <a:pt x="824508" y="188283"/>
                      <a:pt x="833497" y="195032"/>
                    </a:cubicBezTo>
                    <a:cubicBezTo>
                      <a:pt x="830950" y="194733"/>
                      <a:pt x="828628" y="193758"/>
                      <a:pt x="826381" y="192783"/>
                    </a:cubicBezTo>
                    <a:cubicBezTo>
                      <a:pt x="824733" y="192258"/>
                      <a:pt x="823085" y="191808"/>
                      <a:pt x="821362" y="191283"/>
                    </a:cubicBezTo>
                    <a:cubicBezTo>
                      <a:pt x="820688" y="191058"/>
                      <a:pt x="820089" y="190833"/>
                      <a:pt x="819415" y="190608"/>
                    </a:cubicBezTo>
                    <a:cubicBezTo>
                      <a:pt x="810725" y="187758"/>
                      <a:pt x="801212" y="185583"/>
                      <a:pt x="791099" y="183934"/>
                    </a:cubicBezTo>
                    <a:cubicBezTo>
                      <a:pt x="775818" y="174785"/>
                      <a:pt x="759339" y="167510"/>
                      <a:pt x="742185" y="162411"/>
                    </a:cubicBezTo>
                    <a:cubicBezTo>
                      <a:pt x="716417" y="155287"/>
                      <a:pt x="689974" y="158211"/>
                      <a:pt x="663232" y="156637"/>
                    </a:cubicBezTo>
                    <a:cubicBezTo>
                      <a:pt x="689974" y="158286"/>
                      <a:pt x="708701" y="172460"/>
                      <a:pt x="731922" y="179584"/>
                    </a:cubicBezTo>
                    <a:lnTo>
                      <a:pt x="733870" y="180259"/>
                    </a:lnTo>
                    <a:cubicBezTo>
                      <a:pt x="718064" y="180934"/>
                      <a:pt x="702633" y="183184"/>
                      <a:pt x="687427" y="187008"/>
                    </a:cubicBezTo>
                    <a:cubicBezTo>
                      <a:pt x="670348" y="181159"/>
                      <a:pt x="652970" y="177334"/>
                      <a:pt x="635217" y="175685"/>
                    </a:cubicBezTo>
                    <a:cubicBezTo>
                      <a:pt x="611022" y="174035"/>
                      <a:pt x="588474" y="178909"/>
                      <a:pt x="564953" y="183784"/>
                    </a:cubicBezTo>
                    <a:cubicBezTo>
                      <a:pt x="587201" y="181234"/>
                      <a:pt x="607501" y="192483"/>
                      <a:pt x="628775" y="194433"/>
                    </a:cubicBezTo>
                    <a:cubicBezTo>
                      <a:pt x="637464" y="195107"/>
                      <a:pt x="648101" y="196382"/>
                      <a:pt x="659712" y="196682"/>
                    </a:cubicBezTo>
                    <a:cubicBezTo>
                      <a:pt x="655816" y="198332"/>
                      <a:pt x="651996" y="200207"/>
                      <a:pt x="648101" y="202532"/>
                    </a:cubicBezTo>
                    <a:cubicBezTo>
                      <a:pt x="637164" y="208306"/>
                      <a:pt x="626827" y="215130"/>
                      <a:pt x="617164" y="222854"/>
                    </a:cubicBezTo>
                    <a:cubicBezTo>
                      <a:pt x="603306" y="220605"/>
                      <a:pt x="589148" y="219930"/>
                      <a:pt x="574916" y="220905"/>
                    </a:cubicBezTo>
                    <a:cubicBezTo>
                      <a:pt x="550122" y="223154"/>
                      <a:pt x="528473" y="231253"/>
                      <a:pt x="506600" y="242202"/>
                    </a:cubicBezTo>
                    <a:cubicBezTo>
                      <a:pt x="528174" y="231253"/>
                      <a:pt x="551095" y="241527"/>
                      <a:pt x="573343" y="239953"/>
                    </a:cubicBezTo>
                    <a:cubicBezTo>
                      <a:pt x="581059" y="239653"/>
                      <a:pt x="590721" y="238978"/>
                      <a:pt x="601059" y="237703"/>
                    </a:cubicBezTo>
                    <a:cubicBezTo>
                      <a:pt x="594317" y="245127"/>
                      <a:pt x="587875" y="253226"/>
                      <a:pt x="582707" y="261925"/>
                    </a:cubicBezTo>
                    <a:cubicBezTo>
                      <a:pt x="581733" y="263575"/>
                      <a:pt x="580759" y="265150"/>
                      <a:pt x="579785" y="267100"/>
                    </a:cubicBezTo>
                    <a:cubicBezTo>
                      <a:pt x="570122" y="269649"/>
                      <a:pt x="560758" y="273849"/>
                      <a:pt x="552069" y="279023"/>
                    </a:cubicBezTo>
                    <a:cubicBezTo>
                      <a:pt x="530121" y="291922"/>
                      <a:pt x="512443" y="308045"/>
                      <a:pt x="505626" y="330618"/>
                    </a:cubicBezTo>
                    <a:cubicBezTo>
                      <a:pt x="511095" y="311570"/>
                      <a:pt x="544653" y="310595"/>
                      <a:pt x="565253" y="301296"/>
                    </a:cubicBezTo>
                    <a:cubicBezTo>
                      <a:pt x="561732" y="313894"/>
                      <a:pt x="559785" y="326793"/>
                      <a:pt x="559785" y="339992"/>
                    </a:cubicBezTo>
                    <a:cubicBezTo>
                      <a:pt x="559485" y="361589"/>
                      <a:pt x="563680" y="382887"/>
                      <a:pt x="572669" y="402235"/>
                    </a:cubicBezTo>
                    <a:lnTo>
                      <a:pt x="573643" y="404185"/>
                    </a:lnTo>
                    <a:cubicBezTo>
                      <a:pt x="571246" y="399460"/>
                      <a:pt x="546901" y="391586"/>
                      <a:pt x="540758" y="387911"/>
                    </a:cubicBezTo>
                    <a:cubicBezTo>
                      <a:pt x="527500" y="379962"/>
                      <a:pt x="514840" y="370738"/>
                      <a:pt x="504353" y="359340"/>
                    </a:cubicBezTo>
                    <a:cubicBezTo>
                      <a:pt x="486150" y="339617"/>
                      <a:pt x="474615" y="314419"/>
                      <a:pt x="474540" y="287422"/>
                    </a:cubicBezTo>
                    <a:cubicBezTo>
                      <a:pt x="474390" y="243552"/>
                      <a:pt x="501207" y="203507"/>
                      <a:pt x="529672" y="172385"/>
                    </a:cubicBezTo>
                    <a:cubicBezTo>
                      <a:pt x="591246" y="105042"/>
                      <a:pt x="690648" y="42799"/>
                      <a:pt x="783908" y="37025"/>
                    </a:cubicBezTo>
                    <a:cubicBezTo>
                      <a:pt x="794995" y="36350"/>
                      <a:pt x="806156" y="36500"/>
                      <a:pt x="817018" y="38675"/>
                    </a:cubicBezTo>
                    <a:cubicBezTo>
                      <a:pt x="205547" y="-88062"/>
                      <a:pt x="37229" y="131364"/>
                      <a:pt x="0" y="200732"/>
                    </a:cubicBezTo>
                    <a:cubicBezTo>
                      <a:pt x="67267" y="119666"/>
                      <a:pt x="236858" y="45949"/>
                      <a:pt x="475364" y="45124"/>
                    </a:cubicBezTo>
                    <a:cubicBezTo>
                      <a:pt x="384051" y="49023"/>
                      <a:pt x="264124" y="140588"/>
                      <a:pt x="207045" y="211906"/>
                    </a:cubicBezTo>
                    <a:cubicBezTo>
                      <a:pt x="193861" y="228404"/>
                      <a:pt x="183973" y="243927"/>
                      <a:pt x="178655" y="256901"/>
                    </a:cubicBezTo>
                    <a:cubicBezTo>
                      <a:pt x="194685" y="244602"/>
                      <a:pt x="211090" y="232303"/>
                      <a:pt x="227644" y="220380"/>
                    </a:cubicBezTo>
                    <a:cubicBezTo>
                      <a:pt x="322178" y="152212"/>
                      <a:pt x="423153" y="94318"/>
                      <a:pt x="507274" y="93194"/>
                    </a:cubicBezTo>
                    <a:cubicBezTo>
                      <a:pt x="447648" y="111567"/>
                      <a:pt x="367572" y="237478"/>
                      <a:pt x="361354" y="321919"/>
                    </a:cubicBezTo>
                    <a:cubicBezTo>
                      <a:pt x="390943" y="237478"/>
                      <a:pt x="437311" y="199982"/>
                      <a:pt x="476113" y="158961"/>
                    </a:cubicBezTo>
                    <a:cubicBezTo>
                      <a:pt x="447573" y="194882"/>
                      <a:pt x="431093" y="263275"/>
                      <a:pt x="438434" y="308420"/>
                    </a:cubicBezTo>
                    <a:cubicBezTo>
                      <a:pt x="448622" y="371188"/>
                      <a:pt x="521657" y="417233"/>
                      <a:pt x="573493" y="444305"/>
                    </a:cubicBezTo>
                    <a:cubicBezTo>
                      <a:pt x="630797" y="474227"/>
                      <a:pt x="689300" y="503174"/>
                      <a:pt x="746380" y="532796"/>
                    </a:cubicBezTo>
                    <a:cubicBezTo>
                      <a:pt x="792073" y="556493"/>
                      <a:pt x="840913" y="592489"/>
                      <a:pt x="831175" y="650908"/>
                    </a:cubicBezTo>
                    <a:cubicBezTo>
                      <a:pt x="818366" y="727324"/>
                      <a:pt x="737091" y="775694"/>
                      <a:pt x="666004" y="738948"/>
                    </a:cubicBezTo>
                    <a:cubicBezTo>
                      <a:pt x="623606" y="717050"/>
                      <a:pt x="599860" y="672880"/>
                      <a:pt x="577613" y="632610"/>
                    </a:cubicBezTo>
                    <a:cubicBezTo>
                      <a:pt x="557612" y="596464"/>
                      <a:pt x="536638" y="568042"/>
                      <a:pt x="515065" y="547119"/>
                    </a:cubicBezTo>
                    <a:cubicBezTo>
                      <a:pt x="493491" y="526121"/>
                      <a:pt x="461880" y="513598"/>
                      <a:pt x="420606" y="509398"/>
                    </a:cubicBezTo>
                    <a:cubicBezTo>
                      <a:pt x="417610" y="509098"/>
                      <a:pt x="414539" y="508873"/>
                      <a:pt x="411543" y="508723"/>
                    </a:cubicBezTo>
                    <a:cubicBezTo>
                      <a:pt x="389370" y="507523"/>
                      <a:pt x="367122" y="510373"/>
                      <a:pt x="345849" y="517197"/>
                    </a:cubicBezTo>
                    <a:cubicBezTo>
                      <a:pt x="345774" y="517197"/>
                      <a:pt x="345774" y="517197"/>
                      <a:pt x="345699" y="517272"/>
                    </a:cubicBezTo>
                    <a:cubicBezTo>
                      <a:pt x="321578" y="524696"/>
                      <a:pt x="300005" y="538570"/>
                      <a:pt x="282926" y="557243"/>
                    </a:cubicBezTo>
                    <a:cubicBezTo>
                      <a:pt x="265548" y="575916"/>
                      <a:pt x="255210" y="600513"/>
                      <a:pt x="251690" y="630510"/>
                    </a:cubicBezTo>
                    <a:cubicBezTo>
                      <a:pt x="249442" y="647608"/>
                      <a:pt x="250117" y="664706"/>
                      <a:pt x="253937" y="681504"/>
                    </a:cubicBezTo>
                    <a:cubicBezTo>
                      <a:pt x="254311" y="683229"/>
                      <a:pt x="254986" y="685104"/>
                      <a:pt x="255735" y="687054"/>
                    </a:cubicBezTo>
                    <a:cubicBezTo>
                      <a:pt x="261428" y="702202"/>
                      <a:pt x="276334" y="723125"/>
                      <a:pt x="287496" y="736023"/>
                    </a:cubicBezTo>
                    <a:cubicBezTo>
                      <a:pt x="288844" y="737523"/>
                      <a:pt x="291690" y="740223"/>
                      <a:pt x="295061" y="743298"/>
                    </a:cubicBezTo>
                    <a:cubicBezTo>
                      <a:pt x="303825" y="751247"/>
                      <a:pt x="316485" y="761970"/>
                      <a:pt x="318133" y="763095"/>
                    </a:cubicBezTo>
                    <a:cubicBezTo>
                      <a:pt x="349070" y="787618"/>
                      <a:pt x="365474" y="791517"/>
                      <a:pt x="361354" y="792417"/>
                    </a:cubicBezTo>
                    <a:cubicBezTo>
                      <a:pt x="357160" y="793392"/>
                      <a:pt x="314986" y="807266"/>
                      <a:pt x="301428" y="808240"/>
                    </a:cubicBezTo>
                    <a:lnTo>
                      <a:pt x="426824" y="826313"/>
                    </a:lnTo>
                    <a:lnTo>
                      <a:pt x="368845" y="729199"/>
                    </a:lnTo>
                    <a:lnTo>
                      <a:pt x="371092" y="784993"/>
                    </a:lnTo>
                    <a:cubicBezTo>
                      <a:pt x="347422" y="770895"/>
                      <a:pt x="326522" y="752747"/>
                      <a:pt x="309069" y="731449"/>
                    </a:cubicBezTo>
                    <a:cubicBezTo>
                      <a:pt x="304200" y="725524"/>
                      <a:pt x="299631" y="719450"/>
                      <a:pt x="295361" y="713001"/>
                    </a:cubicBezTo>
                    <a:cubicBezTo>
                      <a:pt x="286297" y="699427"/>
                      <a:pt x="278956" y="685554"/>
                      <a:pt x="274611" y="670855"/>
                    </a:cubicBezTo>
                    <a:cubicBezTo>
                      <a:pt x="270866" y="658332"/>
                      <a:pt x="269218" y="645208"/>
                      <a:pt x="270866" y="631035"/>
                    </a:cubicBezTo>
                    <a:cubicBezTo>
                      <a:pt x="273413" y="607787"/>
                      <a:pt x="281203" y="589714"/>
                      <a:pt x="294087" y="576816"/>
                    </a:cubicBezTo>
                    <a:cubicBezTo>
                      <a:pt x="305998" y="564517"/>
                      <a:pt x="321504" y="555818"/>
                      <a:pt x="338583" y="551694"/>
                    </a:cubicBezTo>
                    <a:cubicBezTo>
                      <a:pt x="339781" y="551394"/>
                      <a:pt x="341054" y="551244"/>
                      <a:pt x="342328" y="550944"/>
                    </a:cubicBezTo>
                    <a:cubicBezTo>
                      <a:pt x="357309" y="547794"/>
                      <a:pt x="372740" y="546969"/>
                      <a:pt x="387872" y="548469"/>
                    </a:cubicBezTo>
                    <a:cubicBezTo>
                      <a:pt x="394539" y="549144"/>
                      <a:pt x="400906" y="550194"/>
                      <a:pt x="407048" y="551394"/>
                    </a:cubicBezTo>
                    <a:cubicBezTo>
                      <a:pt x="431318" y="556343"/>
                      <a:pt x="451318" y="565942"/>
                      <a:pt x="466525" y="580040"/>
                    </a:cubicBezTo>
                    <a:cubicBezTo>
                      <a:pt x="485551" y="597813"/>
                      <a:pt x="504578" y="623611"/>
                      <a:pt x="522930" y="657807"/>
                    </a:cubicBezTo>
                    <a:cubicBezTo>
                      <a:pt x="535814" y="681354"/>
                      <a:pt x="546152" y="698827"/>
                      <a:pt x="553567" y="710376"/>
                    </a:cubicBezTo>
                    <a:cubicBezTo>
                      <a:pt x="562257" y="723275"/>
                      <a:pt x="572294" y="735198"/>
                      <a:pt x="583231" y="745847"/>
                    </a:cubicBezTo>
                    <a:cubicBezTo>
                      <a:pt x="596415" y="758746"/>
                      <a:pt x="611920" y="769095"/>
                      <a:pt x="628700" y="776819"/>
                    </a:cubicBezTo>
                    <a:cubicBezTo>
                      <a:pt x="665929" y="792792"/>
                      <a:pt x="706978" y="797517"/>
                      <a:pt x="746679" y="790392"/>
                    </a:cubicBezTo>
                    <a:cubicBezTo>
                      <a:pt x="789526" y="785818"/>
                      <a:pt x="844359" y="766620"/>
                      <a:pt x="884584" y="694928"/>
                    </a:cubicBezTo>
                    <a:cubicBezTo>
                      <a:pt x="888629" y="687729"/>
                      <a:pt x="891401" y="680079"/>
                      <a:pt x="893498" y="672205"/>
                    </a:cubicBezTo>
                    <a:cubicBezTo>
                      <a:pt x="895071" y="667556"/>
                      <a:pt x="896494" y="662906"/>
                      <a:pt x="897543" y="658107"/>
                    </a:cubicBezTo>
                    <a:lnTo>
                      <a:pt x="900090" y="661632"/>
                    </a:lnTo>
                    <a:cubicBezTo>
                      <a:pt x="912000" y="676780"/>
                      <a:pt x="937769" y="684579"/>
                      <a:pt x="937769" y="705877"/>
                    </a:cubicBezTo>
                    <a:cubicBezTo>
                      <a:pt x="938068" y="683604"/>
                      <a:pt x="928106" y="662981"/>
                      <a:pt x="915521" y="645508"/>
                    </a:cubicBezTo>
                    <a:cubicBezTo>
                      <a:pt x="911027" y="639359"/>
                      <a:pt x="906157" y="633884"/>
                      <a:pt x="900390" y="629085"/>
                    </a:cubicBezTo>
                    <a:cubicBezTo>
                      <a:pt x="900390" y="621961"/>
                      <a:pt x="899790" y="614912"/>
                      <a:pt x="898817" y="607787"/>
                    </a:cubicBezTo>
                    <a:cubicBezTo>
                      <a:pt x="904959" y="613637"/>
                      <a:pt x="911401" y="618436"/>
                      <a:pt x="916570" y="622336"/>
                    </a:cubicBezTo>
                    <a:cubicBezTo>
                      <a:pt x="930128" y="632835"/>
                      <a:pt x="955971" y="632160"/>
                      <a:pt x="960391" y="649633"/>
                    </a:cubicBezTo>
                    <a:cubicBezTo>
                      <a:pt x="956795" y="629985"/>
                      <a:pt x="942188" y="614162"/>
                      <a:pt x="927431" y="602088"/>
                    </a:cubicBezTo>
                    <a:close/>
                    <a:moveTo>
                      <a:pt x="866157" y="238903"/>
                    </a:moveTo>
                    <a:cubicBezTo>
                      <a:pt x="866232" y="238753"/>
                      <a:pt x="866232" y="238603"/>
                      <a:pt x="866307" y="238528"/>
                    </a:cubicBezTo>
                    <a:cubicBezTo>
                      <a:pt x="869303" y="239803"/>
                      <a:pt x="872224" y="240852"/>
                      <a:pt x="875445" y="241677"/>
                    </a:cubicBezTo>
                    <a:cubicBezTo>
                      <a:pt x="875146" y="238753"/>
                      <a:pt x="873198" y="235903"/>
                      <a:pt x="873198" y="232603"/>
                    </a:cubicBezTo>
                    <a:cubicBezTo>
                      <a:pt x="877393" y="235228"/>
                      <a:pt x="879940" y="237103"/>
                      <a:pt x="884135" y="239353"/>
                    </a:cubicBezTo>
                    <a:cubicBezTo>
                      <a:pt x="888330" y="241302"/>
                      <a:pt x="891850" y="244227"/>
                      <a:pt x="895071" y="247452"/>
                    </a:cubicBezTo>
                    <a:cubicBezTo>
                      <a:pt x="902787" y="255176"/>
                      <a:pt x="902787" y="265525"/>
                      <a:pt x="905034" y="275199"/>
                    </a:cubicBezTo>
                    <a:cubicBezTo>
                      <a:pt x="897318" y="272274"/>
                      <a:pt x="890502" y="267775"/>
                      <a:pt x="884734" y="261925"/>
                    </a:cubicBezTo>
                    <a:cubicBezTo>
                      <a:pt x="884135" y="261250"/>
                      <a:pt x="883461" y="260650"/>
                      <a:pt x="882786" y="259675"/>
                    </a:cubicBezTo>
                    <a:cubicBezTo>
                      <a:pt x="878591" y="255476"/>
                      <a:pt x="869603" y="249327"/>
                      <a:pt x="865708" y="249701"/>
                    </a:cubicBezTo>
                    <a:cubicBezTo>
                      <a:pt x="868254" y="247752"/>
                      <a:pt x="871476" y="247077"/>
                      <a:pt x="874772" y="247077"/>
                    </a:cubicBezTo>
                    <a:cubicBezTo>
                      <a:pt x="874846" y="243102"/>
                      <a:pt x="870726" y="241902"/>
                      <a:pt x="866157" y="238903"/>
                    </a:cubicBezTo>
                    <a:close/>
                  </a:path>
                </a:pathLst>
              </a:custGeom>
              <a:solidFill>
                <a:srgbClr val="049995"/>
              </a:solidFill>
              <a:ln w="7489"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0C0599B-B3FA-9665-57CC-E9AF02875057}"/>
                  </a:ext>
                </a:extLst>
              </p:cNvPr>
              <p:cNvSpPr/>
              <p:nvPr/>
            </p:nvSpPr>
            <p:spPr>
              <a:xfrm>
                <a:off x="1016181" y="2439328"/>
                <a:ext cx="496712" cy="609008"/>
              </a:xfrm>
              <a:custGeom>
                <a:avLst/>
                <a:gdLst>
                  <a:gd name="connsiteX0" fmla="*/ 472817 w 496712"/>
                  <a:gd name="connsiteY0" fmla="*/ 186130 h 609008"/>
                  <a:gd name="connsiteX1" fmla="*/ 407198 w 496712"/>
                  <a:gd name="connsiteY1" fmla="*/ 89990 h 609008"/>
                  <a:gd name="connsiteX2" fmla="*/ 308170 w 496712"/>
                  <a:gd name="connsiteY2" fmla="*/ 24372 h 609008"/>
                  <a:gd name="connsiteX3" fmla="*/ 184048 w 496712"/>
                  <a:gd name="connsiteY3" fmla="*/ 0 h 609008"/>
                  <a:gd name="connsiteX4" fmla="*/ 0 w 496712"/>
                  <a:gd name="connsiteY4" fmla="*/ 0 h 609008"/>
                  <a:gd name="connsiteX5" fmla="*/ 0 w 496712"/>
                  <a:gd name="connsiteY5" fmla="*/ 609008 h 609008"/>
                  <a:gd name="connsiteX6" fmla="*/ 192588 w 496712"/>
                  <a:gd name="connsiteY6" fmla="*/ 609008 h 609008"/>
                  <a:gd name="connsiteX7" fmla="*/ 311241 w 496712"/>
                  <a:gd name="connsiteY7" fmla="*/ 585011 h 609008"/>
                  <a:gd name="connsiteX8" fmla="*/ 407722 w 496712"/>
                  <a:gd name="connsiteY8" fmla="*/ 519318 h 609008"/>
                  <a:gd name="connsiteX9" fmla="*/ 472892 w 496712"/>
                  <a:gd name="connsiteY9" fmla="*/ 421529 h 609008"/>
                  <a:gd name="connsiteX10" fmla="*/ 496712 w 496712"/>
                  <a:gd name="connsiteY10" fmla="*/ 301992 h 609008"/>
                  <a:gd name="connsiteX11" fmla="*/ 472817 w 496712"/>
                  <a:gd name="connsiteY11" fmla="*/ 186130 h 609008"/>
                  <a:gd name="connsiteX12" fmla="*/ 67642 w 496712"/>
                  <a:gd name="connsiteY12" fmla="*/ 61718 h 609008"/>
                  <a:gd name="connsiteX13" fmla="*/ 171988 w 496712"/>
                  <a:gd name="connsiteY13" fmla="*/ 61718 h 609008"/>
                  <a:gd name="connsiteX14" fmla="*/ 283900 w 496712"/>
                  <a:gd name="connsiteY14" fmla="*/ 83841 h 609008"/>
                  <a:gd name="connsiteX15" fmla="*/ 363227 w 496712"/>
                  <a:gd name="connsiteY15" fmla="*/ 140835 h 609008"/>
                  <a:gd name="connsiteX16" fmla="*/ 410569 w 496712"/>
                  <a:gd name="connsiteY16" fmla="*/ 218301 h 609008"/>
                  <a:gd name="connsiteX17" fmla="*/ 426374 w 496712"/>
                  <a:gd name="connsiteY17" fmla="*/ 301992 h 609008"/>
                  <a:gd name="connsiteX18" fmla="*/ 410569 w 496712"/>
                  <a:gd name="connsiteY18" fmla="*/ 388233 h 609008"/>
                  <a:gd name="connsiteX19" fmla="*/ 362853 w 496712"/>
                  <a:gd name="connsiteY19" fmla="*/ 466899 h 609008"/>
                  <a:gd name="connsiteX20" fmla="*/ 283001 w 496712"/>
                  <a:gd name="connsiteY20" fmla="*/ 524793 h 609008"/>
                  <a:gd name="connsiteX21" fmla="*/ 171089 w 496712"/>
                  <a:gd name="connsiteY21" fmla="*/ 547290 h 609008"/>
                  <a:gd name="connsiteX22" fmla="*/ 67642 w 496712"/>
                  <a:gd name="connsiteY22" fmla="*/ 547290 h 609008"/>
                  <a:gd name="connsiteX23" fmla="*/ 67642 w 496712"/>
                  <a:gd name="connsiteY23" fmla="*/ 61718 h 6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712" h="609008">
                    <a:moveTo>
                      <a:pt x="472817" y="186130"/>
                    </a:moveTo>
                    <a:cubicBezTo>
                      <a:pt x="457011" y="149759"/>
                      <a:pt x="434989" y="117437"/>
                      <a:pt x="407198" y="89990"/>
                    </a:cubicBezTo>
                    <a:cubicBezTo>
                      <a:pt x="379407" y="62543"/>
                      <a:pt x="346073" y="40496"/>
                      <a:pt x="308170" y="24372"/>
                    </a:cubicBezTo>
                    <a:cubicBezTo>
                      <a:pt x="270117" y="8174"/>
                      <a:pt x="228318" y="0"/>
                      <a:pt x="184048" y="0"/>
                    </a:cubicBezTo>
                    <a:lnTo>
                      <a:pt x="0" y="0"/>
                    </a:lnTo>
                    <a:lnTo>
                      <a:pt x="0" y="609008"/>
                    </a:lnTo>
                    <a:lnTo>
                      <a:pt x="192588" y="609008"/>
                    </a:lnTo>
                    <a:cubicBezTo>
                      <a:pt x="234760" y="609008"/>
                      <a:pt x="274686" y="600909"/>
                      <a:pt x="311241" y="585011"/>
                    </a:cubicBezTo>
                    <a:cubicBezTo>
                      <a:pt x="347721" y="569188"/>
                      <a:pt x="380156" y="547065"/>
                      <a:pt x="407722" y="519318"/>
                    </a:cubicBezTo>
                    <a:cubicBezTo>
                      <a:pt x="435213" y="491571"/>
                      <a:pt x="457086" y="458725"/>
                      <a:pt x="472892" y="421529"/>
                    </a:cubicBezTo>
                    <a:cubicBezTo>
                      <a:pt x="488697" y="384258"/>
                      <a:pt x="496712" y="344062"/>
                      <a:pt x="496712" y="301992"/>
                    </a:cubicBezTo>
                    <a:cubicBezTo>
                      <a:pt x="496638" y="261496"/>
                      <a:pt x="488622" y="222576"/>
                      <a:pt x="472817" y="186130"/>
                    </a:cubicBezTo>
                    <a:close/>
                    <a:moveTo>
                      <a:pt x="67642" y="61718"/>
                    </a:moveTo>
                    <a:lnTo>
                      <a:pt x="171988" y="61718"/>
                    </a:lnTo>
                    <a:cubicBezTo>
                      <a:pt x="214610" y="61718"/>
                      <a:pt x="252289" y="69142"/>
                      <a:pt x="283900" y="83841"/>
                    </a:cubicBezTo>
                    <a:cubicBezTo>
                      <a:pt x="315586" y="98539"/>
                      <a:pt x="342328" y="117737"/>
                      <a:pt x="363227" y="140835"/>
                    </a:cubicBezTo>
                    <a:cubicBezTo>
                      <a:pt x="384201" y="164007"/>
                      <a:pt x="400082" y="190029"/>
                      <a:pt x="410569" y="218301"/>
                    </a:cubicBezTo>
                    <a:cubicBezTo>
                      <a:pt x="421056" y="246723"/>
                      <a:pt x="426374" y="274845"/>
                      <a:pt x="426374" y="301992"/>
                    </a:cubicBezTo>
                    <a:cubicBezTo>
                      <a:pt x="426374" y="330264"/>
                      <a:pt x="421056" y="359286"/>
                      <a:pt x="410569" y="388233"/>
                    </a:cubicBezTo>
                    <a:cubicBezTo>
                      <a:pt x="400082" y="417030"/>
                      <a:pt x="384051" y="443502"/>
                      <a:pt x="362853" y="466899"/>
                    </a:cubicBezTo>
                    <a:cubicBezTo>
                      <a:pt x="341654" y="490296"/>
                      <a:pt x="314762" y="509794"/>
                      <a:pt x="283001" y="524793"/>
                    </a:cubicBezTo>
                    <a:cubicBezTo>
                      <a:pt x="251390" y="539716"/>
                      <a:pt x="213711" y="547290"/>
                      <a:pt x="171089" y="547290"/>
                    </a:cubicBezTo>
                    <a:lnTo>
                      <a:pt x="67642" y="547290"/>
                    </a:lnTo>
                    <a:lnTo>
                      <a:pt x="67642" y="61718"/>
                    </a:lnTo>
                    <a:close/>
                  </a:path>
                </a:pathLst>
              </a:custGeom>
              <a:solidFill>
                <a:srgbClr val="FFFFFF"/>
              </a:solidFill>
              <a:ln w="7489"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02570B03-9CFE-FB34-858E-CDD9821D800F}"/>
                </a:ext>
              </a:extLst>
            </p:cNvPr>
            <p:cNvSpPr/>
            <p:nvPr/>
          </p:nvSpPr>
          <p:spPr>
            <a:xfrm>
              <a:off x="4595642" y="2396883"/>
              <a:ext cx="68615" cy="69217"/>
            </a:xfrm>
            <a:custGeom>
              <a:avLst/>
              <a:gdLst>
                <a:gd name="connsiteX0" fmla="*/ 52135 w 68615"/>
                <a:gd name="connsiteY0" fmla="*/ 4349 h 69217"/>
                <a:gd name="connsiteX1" fmla="*/ 64270 w 68615"/>
                <a:gd name="connsiteY1" fmla="*/ 16648 h 69217"/>
                <a:gd name="connsiteX2" fmla="*/ 68615 w 68615"/>
                <a:gd name="connsiteY2" fmla="*/ 34646 h 69217"/>
                <a:gd name="connsiteX3" fmla="*/ 64270 w 68615"/>
                <a:gd name="connsiteY3" fmla="*/ 52644 h 69217"/>
                <a:gd name="connsiteX4" fmla="*/ 52135 w 68615"/>
                <a:gd name="connsiteY4" fmla="*/ 64868 h 69217"/>
                <a:gd name="connsiteX5" fmla="*/ 34307 w 68615"/>
                <a:gd name="connsiteY5" fmla="*/ 69217 h 69217"/>
                <a:gd name="connsiteX6" fmla="*/ 16479 w 68615"/>
                <a:gd name="connsiteY6" fmla="*/ 64868 h 69217"/>
                <a:gd name="connsiteX7" fmla="*/ 4344 w 68615"/>
                <a:gd name="connsiteY7" fmla="*/ 52644 h 69217"/>
                <a:gd name="connsiteX8" fmla="*/ 0 w 68615"/>
                <a:gd name="connsiteY8" fmla="*/ 34646 h 69217"/>
                <a:gd name="connsiteX9" fmla="*/ 4344 w 68615"/>
                <a:gd name="connsiteY9" fmla="*/ 16648 h 69217"/>
                <a:gd name="connsiteX10" fmla="*/ 16479 w 68615"/>
                <a:gd name="connsiteY10" fmla="*/ 4349 h 69217"/>
                <a:gd name="connsiteX11" fmla="*/ 34307 w 68615"/>
                <a:gd name="connsiteY11" fmla="*/ 0 h 69217"/>
                <a:gd name="connsiteX12" fmla="*/ 52135 w 68615"/>
                <a:gd name="connsiteY12" fmla="*/ 4349 h 69217"/>
                <a:gd name="connsiteX13" fmla="*/ 49888 w 68615"/>
                <a:gd name="connsiteY13" fmla="*/ 60968 h 69217"/>
                <a:gd name="connsiteX14" fmla="*/ 60301 w 68615"/>
                <a:gd name="connsiteY14" fmla="*/ 50469 h 69217"/>
                <a:gd name="connsiteX15" fmla="*/ 63971 w 68615"/>
                <a:gd name="connsiteY15" fmla="*/ 34571 h 69217"/>
                <a:gd name="connsiteX16" fmla="*/ 60301 w 68615"/>
                <a:gd name="connsiteY16" fmla="*/ 18673 h 69217"/>
                <a:gd name="connsiteX17" fmla="*/ 49888 w 68615"/>
                <a:gd name="connsiteY17" fmla="*/ 8099 h 69217"/>
                <a:gd name="connsiteX18" fmla="*/ 34307 w 68615"/>
                <a:gd name="connsiteY18" fmla="*/ 4349 h 69217"/>
                <a:gd name="connsiteX19" fmla="*/ 18727 w 68615"/>
                <a:gd name="connsiteY19" fmla="*/ 8099 h 69217"/>
                <a:gd name="connsiteX20" fmla="*/ 8390 w 68615"/>
                <a:gd name="connsiteY20" fmla="*/ 18673 h 69217"/>
                <a:gd name="connsiteX21" fmla="*/ 4719 w 68615"/>
                <a:gd name="connsiteY21" fmla="*/ 34571 h 69217"/>
                <a:gd name="connsiteX22" fmla="*/ 8390 w 68615"/>
                <a:gd name="connsiteY22" fmla="*/ 50395 h 69217"/>
                <a:gd name="connsiteX23" fmla="*/ 18727 w 68615"/>
                <a:gd name="connsiteY23" fmla="*/ 60968 h 69217"/>
                <a:gd name="connsiteX24" fmla="*/ 34307 w 68615"/>
                <a:gd name="connsiteY24" fmla="*/ 64718 h 69217"/>
                <a:gd name="connsiteX25" fmla="*/ 49888 w 68615"/>
                <a:gd name="connsiteY25" fmla="*/ 60968 h 69217"/>
                <a:gd name="connsiteX26" fmla="*/ 45544 w 68615"/>
                <a:gd name="connsiteY26" fmla="*/ 33821 h 69217"/>
                <a:gd name="connsiteX27" fmla="*/ 39925 w 68615"/>
                <a:gd name="connsiteY27" fmla="*/ 37271 h 69217"/>
                <a:gd name="connsiteX28" fmla="*/ 48764 w 68615"/>
                <a:gd name="connsiteY28" fmla="*/ 50395 h 69217"/>
                <a:gd name="connsiteX29" fmla="*/ 43671 w 68615"/>
                <a:gd name="connsiteY29" fmla="*/ 50395 h 69217"/>
                <a:gd name="connsiteX30" fmla="*/ 35206 w 68615"/>
                <a:gd name="connsiteY30" fmla="*/ 37946 h 69217"/>
                <a:gd name="connsiteX31" fmla="*/ 33483 w 68615"/>
                <a:gd name="connsiteY31" fmla="*/ 38021 h 69217"/>
                <a:gd name="connsiteX32" fmla="*/ 27042 w 68615"/>
                <a:gd name="connsiteY32" fmla="*/ 38021 h 69217"/>
                <a:gd name="connsiteX33" fmla="*/ 26967 w 68615"/>
                <a:gd name="connsiteY33" fmla="*/ 50395 h 69217"/>
                <a:gd name="connsiteX34" fmla="*/ 22397 w 68615"/>
                <a:gd name="connsiteY34" fmla="*/ 50395 h 69217"/>
                <a:gd name="connsiteX35" fmla="*/ 22397 w 68615"/>
                <a:gd name="connsiteY35" fmla="*/ 17098 h 69217"/>
                <a:gd name="connsiteX36" fmla="*/ 33483 w 68615"/>
                <a:gd name="connsiteY36" fmla="*/ 17098 h 69217"/>
                <a:gd name="connsiteX37" fmla="*/ 43821 w 68615"/>
                <a:gd name="connsiteY37" fmla="*/ 19798 h 69217"/>
                <a:gd name="connsiteX38" fmla="*/ 47341 w 68615"/>
                <a:gd name="connsiteY38" fmla="*/ 27597 h 69217"/>
                <a:gd name="connsiteX39" fmla="*/ 45544 w 68615"/>
                <a:gd name="connsiteY39" fmla="*/ 33821 h 69217"/>
                <a:gd name="connsiteX40" fmla="*/ 34307 w 68615"/>
                <a:gd name="connsiteY40" fmla="*/ 34046 h 69217"/>
                <a:gd name="connsiteX41" fmla="*/ 40824 w 68615"/>
                <a:gd name="connsiteY41" fmla="*/ 32471 h 69217"/>
                <a:gd name="connsiteX42" fmla="*/ 42922 w 68615"/>
                <a:gd name="connsiteY42" fmla="*/ 27672 h 69217"/>
                <a:gd name="connsiteX43" fmla="*/ 34307 w 68615"/>
                <a:gd name="connsiteY43" fmla="*/ 21223 h 69217"/>
                <a:gd name="connsiteX44" fmla="*/ 27042 w 68615"/>
                <a:gd name="connsiteY44" fmla="*/ 21223 h 69217"/>
                <a:gd name="connsiteX45" fmla="*/ 27042 w 68615"/>
                <a:gd name="connsiteY45" fmla="*/ 34046 h 69217"/>
                <a:gd name="connsiteX46" fmla="*/ 34307 w 68615"/>
                <a:gd name="connsiteY46" fmla="*/ 34046 h 6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615" h="69217">
                  <a:moveTo>
                    <a:pt x="52135" y="4349"/>
                  </a:moveTo>
                  <a:cubicBezTo>
                    <a:pt x="57304" y="7274"/>
                    <a:pt x="61349" y="11399"/>
                    <a:pt x="64270" y="16648"/>
                  </a:cubicBezTo>
                  <a:cubicBezTo>
                    <a:pt x="67117" y="21898"/>
                    <a:pt x="68615" y="27897"/>
                    <a:pt x="68615" y="34646"/>
                  </a:cubicBezTo>
                  <a:cubicBezTo>
                    <a:pt x="68615" y="41395"/>
                    <a:pt x="67192" y="47395"/>
                    <a:pt x="64270" y="52644"/>
                  </a:cubicBezTo>
                  <a:cubicBezTo>
                    <a:pt x="61349" y="57894"/>
                    <a:pt x="57379" y="61943"/>
                    <a:pt x="52135" y="64868"/>
                  </a:cubicBezTo>
                  <a:cubicBezTo>
                    <a:pt x="46967" y="67793"/>
                    <a:pt x="40974" y="69217"/>
                    <a:pt x="34307" y="69217"/>
                  </a:cubicBezTo>
                  <a:cubicBezTo>
                    <a:pt x="27640" y="69217"/>
                    <a:pt x="21648" y="67793"/>
                    <a:pt x="16479" y="64868"/>
                  </a:cubicBezTo>
                  <a:cubicBezTo>
                    <a:pt x="11311" y="61943"/>
                    <a:pt x="7266" y="57894"/>
                    <a:pt x="4344" y="52644"/>
                  </a:cubicBezTo>
                  <a:cubicBezTo>
                    <a:pt x="1423" y="47395"/>
                    <a:pt x="0" y="41395"/>
                    <a:pt x="0" y="34646"/>
                  </a:cubicBezTo>
                  <a:cubicBezTo>
                    <a:pt x="0" y="27897"/>
                    <a:pt x="1423" y="21898"/>
                    <a:pt x="4344" y="16648"/>
                  </a:cubicBezTo>
                  <a:cubicBezTo>
                    <a:pt x="7191" y="11399"/>
                    <a:pt x="11236" y="7274"/>
                    <a:pt x="16479" y="4349"/>
                  </a:cubicBezTo>
                  <a:cubicBezTo>
                    <a:pt x="21648" y="1425"/>
                    <a:pt x="27640" y="0"/>
                    <a:pt x="34307" y="0"/>
                  </a:cubicBezTo>
                  <a:cubicBezTo>
                    <a:pt x="40974" y="0"/>
                    <a:pt x="46892" y="1425"/>
                    <a:pt x="52135" y="4349"/>
                  </a:cubicBezTo>
                  <a:close/>
                  <a:moveTo>
                    <a:pt x="49888" y="60968"/>
                  </a:moveTo>
                  <a:cubicBezTo>
                    <a:pt x="54383" y="58494"/>
                    <a:pt x="57828" y="54969"/>
                    <a:pt x="60301" y="50469"/>
                  </a:cubicBezTo>
                  <a:cubicBezTo>
                    <a:pt x="62772" y="45970"/>
                    <a:pt x="63971" y="40646"/>
                    <a:pt x="63971" y="34571"/>
                  </a:cubicBezTo>
                  <a:cubicBezTo>
                    <a:pt x="63971" y="28572"/>
                    <a:pt x="62772" y="23247"/>
                    <a:pt x="60301" y="18673"/>
                  </a:cubicBezTo>
                  <a:cubicBezTo>
                    <a:pt x="57828" y="14098"/>
                    <a:pt x="54383" y="10574"/>
                    <a:pt x="49888" y="8099"/>
                  </a:cubicBezTo>
                  <a:cubicBezTo>
                    <a:pt x="45394" y="5624"/>
                    <a:pt x="40225" y="4349"/>
                    <a:pt x="34307" y="4349"/>
                  </a:cubicBezTo>
                  <a:cubicBezTo>
                    <a:pt x="28390" y="4349"/>
                    <a:pt x="23221" y="5624"/>
                    <a:pt x="18727" y="8099"/>
                  </a:cubicBezTo>
                  <a:cubicBezTo>
                    <a:pt x="14232" y="10574"/>
                    <a:pt x="10786" y="14098"/>
                    <a:pt x="8390" y="18673"/>
                  </a:cubicBezTo>
                  <a:cubicBezTo>
                    <a:pt x="5993" y="23247"/>
                    <a:pt x="4719" y="28497"/>
                    <a:pt x="4719" y="34571"/>
                  </a:cubicBezTo>
                  <a:cubicBezTo>
                    <a:pt x="4719" y="40571"/>
                    <a:pt x="5918" y="45820"/>
                    <a:pt x="8390" y="50395"/>
                  </a:cubicBezTo>
                  <a:cubicBezTo>
                    <a:pt x="10861" y="54969"/>
                    <a:pt x="14307" y="58494"/>
                    <a:pt x="18727" y="60968"/>
                  </a:cubicBezTo>
                  <a:cubicBezTo>
                    <a:pt x="23146" y="63443"/>
                    <a:pt x="28390" y="64718"/>
                    <a:pt x="34307" y="64718"/>
                  </a:cubicBezTo>
                  <a:cubicBezTo>
                    <a:pt x="40225" y="64718"/>
                    <a:pt x="45394" y="63443"/>
                    <a:pt x="49888" y="60968"/>
                  </a:cubicBezTo>
                  <a:close/>
                  <a:moveTo>
                    <a:pt x="45544" y="33821"/>
                  </a:moveTo>
                  <a:cubicBezTo>
                    <a:pt x="44270" y="35396"/>
                    <a:pt x="42398" y="36596"/>
                    <a:pt x="39925" y="37271"/>
                  </a:cubicBezTo>
                  <a:lnTo>
                    <a:pt x="48764" y="50395"/>
                  </a:lnTo>
                  <a:lnTo>
                    <a:pt x="43671" y="50395"/>
                  </a:lnTo>
                  <a:lnTo>
                    <a:pt x="35206" y="37946"/>
                  </a:lnTo>
                  <a:cubicBezTo>
                    <a:pt x="34832" y="37946"/>
                    <a:pt x="34307" y="38021"/>
                    <a:pt x="33483" y="38021"/>
                  </a:cubicBezTo>
                  <a:lnTo>
                    <a:pt x="27042" y="38021"/>
                  </a:lnTo>
                  <a:lnTo>
                    <a:pt x="26967" y="50395"/>
                  </a:lnTo>
                  <a:lnTo>
                    <a:pt x="22397" y="50395"/>
                  </a:lnTo>
                  <a:lnTo>
                    <a:pt x="22397" y="17098"/>
                  </a:lnTo>
                  <a:lnTo>
                    <a:pt x="33483" y="17098"/>
                  </a:lnTo>
                  <a:cubicBezTo>
                    <a:pt x="38053" y="17098"/>
                    <a:pt x="41499" y="17998"/>
                    <a:pt x="43821" y="19798"/>
                  </a:cubicBezTo>
                  <a:cubicBezTo>
                    <a:pt x="46218" y="21598"/>
                    <a:pt x="47341" y="24222"/>
                    <a:pt x="47341" y="27597"/>
                  </a:cubicBezTo>
                  <a:cubicBezTo>
                    <a:pt x="47416" y="30222"/>
                    <a:pt x="46817" y="32246"/>
                    <a:pt x="45544" y="33821"/>
                  </a:cubicBezTo>
                  <a:close/>
                  <a:moveTo>
                    <a:pt x="34307" y="34046"/>
                  </a:moveTo>
                  <a:cubicBezTo>
                    <a:pt x="37229" y="34046"/>
                    <a:pt x="39401" y="33521"/>
                    <a:pt x="40824" y="32471"/>
                  </a:cubicBezTo>
                  <a:cubicBezTo>
                    <a:pt x="42173" y="31422"/>
                    <a:pt x="42922" y="29847"/>
                    <a:pt x="42922" y="27672"/>
                  </a:cubicBezTo>
                  <a:cubicBezTo>
                    <a:pt x="42922" y="23322"/>
                    <a:pt x="40075" y="21223"/>
                    <a:pt x="34307" y="21223"/>
                  </a:cubicBezTo>
                  <a:lnTo>
                    <a:pt x="27042" y="21223"/>
                  </a:lnTo>
                  <a:lnTo>
                    <a:pt x="27042" y="34046"/>
                  </a:lnTo>
                  <a:lnTo>
                    <a:pt x="34307" y="34046"/>
                  </a:lnTo>
                  <a:close/>
                </a:path>
              </a:pathLst>
            </a:custGeom>
            <a:solidFill>
              <a:srgbClr val="FFFFFF"/>
            </a:solidFill>
            <a:ln w="7489" cap="flat">
              <a:noFill/>
              <a:prstDash val="solid"/>
              <a:miter/>
            </a:ln>
          </p:spPr>
          <p:txBody>
            <a:bodyPr rtlCol="0" anchor="ctr"/>
            <a:lstStyle/>
            <a:p>
              <a:endParaRPr lang="en-US"/>
            </a:p>
          </p:txBody>
        </p:sp>
      </p:grpSp>
    </p:spTree>
    <p:extLst>
      <p:ext uri="{BB962C8B-B14F-4D97-AF65-F5344CB8AC3E}">
        <p14:creationId xmlns:p14="http://schemas.microsoft.com/office/powerpoint/2010/main" val="338127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2225A-8531-484D-ED94-EB186437A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94856-1843-5020-B408-21BF852AA167}"/>
              </a:ext>
            </a:extLst>
          </p:cNvPr>
          <p:cNvSpPr>
            <a:spLocks noGrp="1"/>
          </p:cNvSpPr>
          <p:nvPr>
            <p:ph type="title"/>
          </p:nvPr>
        </p:nvSpPr>
        <p:spPr>
          <a:xfrm>
            <a:off x="2590877" y="4988688"/>
            <a:ext cx="9183734" cy="1280160"/>
          </a:xfrm>
        </p:spPr>
        <p:txBody>
          <a:bodyPr/>
          <a:lstStyle/>
          <a:p>
            <a:pPr algn="r"/>
            <a:r>
              <a:rPr lang="en-US" sz="2400" dirty="0">
                <a:solidFill>
                  <a:schemeClr val="bg1"/>
                </a:solidFill>
              </a:rPr>
              <a:t>Michael P </a:t>
            </a:r>
            <a:r>
              <a:rPr lang="en-US" sz="2400" dirty="0" err="1">
                <a:solidFill>
                  <a:schemeClr val="bg1"/>
                </a:solidFill>
              </a:rPr>
              <a:t>Fischerkeller</a:t>
            </a:r>
            <a:r>
              <a:rPr lang="en-US" sz="2400" dirty="0">
                <a:solidFill>
                  <a:schemeClr val="bg1"/>
                </a:solidFill>
              </a:rPr>
              <a:t> et al, </a:t>
            </a:r>
            <a:r>
              <a:rPr lang="en-US" sz="2400" dirty="0"/>
              <a:t>Cyber Persistence Theory, </a:t>
            </a:r>
            <a:br>
              <a:rPr lang="en-US" sz="2400" dirty="0"/>
            </a:br>
            <a:r>
              <a:rPr lang="en-US" sz="2400" dirty="0"/>
              <a:t>Redefining National Security in Cyberspace</a:t>
            </a:r>
            <a:br>
              <a:rPr lang="en-US" sz="2400" dirty="0">
                <a:solidFill>
                  <a:schemeClr val="bg1"/>
                </a:solidFill>
              </a:rPr>
            </a:br>
            <a:r>
              <a:rPr lang="en-US" sz="2400" dirty="0">
                <a:solidFill>
                  <a:schemeClr val="bg1"/>
                </a:solidFill>
              </a:rPr>
              <a:t>(Oxford University Press, 2022)</a:t>
            </a:r>
            <a:br>
              <a:rPr lang="en-US" sz="2400" dirty="0">
                <a:solidFill>
                  <a:schemeClr val="bg1"/>
                </a:solidFill>
              </a:rPr>
            </a:br>
            <a:endParaRPr lang="en-US" sz="2400" dirty="0">
              <a:solidFill>
                <a:schemeClr val="bg1"/>
              </a:solidFill>
            </a:endParaRPr>
          </a:p>
        </p:txBody>
      </p:sp>
      <p:sp>
        <p:nvSpPr>
          <p:cNvPr id="3" name="Text Placeholder 2">
            <a:extLst>
              <a:ext uri="{FF2B5EF4-FFF2-40B4-BE49-F238E27FC236}">
                <a16:creationId xmlns:a16="http://schemas.microsoft.com/office/drawing/2014/main" id="{C6333C26-6472-767E-ECA5-543F5A4A4A0A}"/>
              </a:ext>
            </a:extLst>
          </p:cNvPr>
          <p:cNvSpPr>
            <a:spLocks noGrp="1"/>
          </p:cNvSpPr>
          <p:nvPr>
            <p:ph type="body" sz="quarter" idx="10"/>
          </p:nvPr>
        </p:nvSpPr>
        <p:spPr>
          <a:xfrm>
            <a:off x="952266" y="1022822"/>
            <a:ext cx="9183735" cy="431619"/>
          </a:xfrm>
        </p:spPr>
        <p:txBody>
          <a:bodyPr/>
          <a:lstStyle/>
          <a:p>
            <a:pPr algn="just">
              <a:lnSpc>
                <a:spcPct val="150000"/>
              </a:lnSpc>
            </a:pPr>
            <a:r>
              <a:rPr lang="en-US" sz="2800" dirty="0"/>
              <a:t>“[…] cyber activity of consequence should be understood primarily as  </a:t>
            </a:r>
            <a:r>
              <a:rPr lang="en-US" sz="2800" dirty="0">
                <a:solidFill>
                  <a:schemeClr val="accent1"/>
                </a:solidFill>
              </a:rPr>
              <a:t>campaigns</a:t>
            </a:r>
            <a:r>
              <a:rPr lang="en-US" sz="2800" dirty="0"/>
              <a:t>, not incidents, intrusions, or hacks. [...] one of competitive interaction, not escalation, and that </a:t>
            </a:r>
            <a:r>
              <a:rPr lang="en-US" sz="2800" dirty="0">
                <a:solidFill>
                  <a:schemeClr val="accent1"/>
                </a:solidFill>
              </a:rPr>
              <a:t>initiative</a:t>
            </a:r>
            <a:r>
              <a:rPr lang="en-US" sz="2800" dirty="0"/>
              <a:t> rather than restraint is necessitated.” </a:t>
            </a:r>
          </a:p>
        </p:txBody>
      </p:sp>
      <p:cxnSp>
        <p:nvCxnSpPr>
          <p:cNvPr id="5" name="Straight Connector 4">
            <a:extLst>
              <a:ext uri="{FF2B5EF4-FFF2-40B4-BE49-F238E27FC236}">
                <a16:creationId xmlns:a16="http://schemas.microsoft.com/office/drawing/2014/main" id="{883B6F67-9415-C070-7F4B-E950832AC7AF}"/>
              </a:ext>
            </a:extLst>
          </p:cNvPr>
          <p:cNvCxnSpPr>
            <a:cxnSpLocks/>
          </p:cNvCxnSpPr>
          <p:nvPr/>
        </p:nvCxnSpPr>
        <p:spPr>
          <a:xfrm>
            <a:off x="555584" y="1238631"/>
            <a:ext cx="0" cy="355328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40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86D34-CC1C-63FA-EBD9-C3DF70B9032D}"/>
              </a:ext>
            </a:extLst>
          </p:cNvPr>
          <p:cNvSpPr txBox="1"/>
          <p:nvPr/>
        </p:nvSpPr>
        <p:spPr>
          <a:xfrm>
            <a:off x="1092200" y="1016000"/>
            <a:ext cx="9258300" cy="3952236"/>
          </a:xfrm>
          <a:prstGeom prst="rect">
            <a:avLst/>
          </a:prstGeom>
          <a:noFill/>
        </p:spPr>
        <p:txBody>
          <a:bodyPr wrap="square" rtlCol="0">
            <a:spAutoFit/>
          </a:bodyPr>
          <a:lstStyle/>
          <a:p>
            <a:pPr algn="just">
              <a:lnSpc>
                <a:spcPct val="150000"/>
              </a:lnSpc>
            </a:pPr>
            <a:r>
              <a:rPr lang="en-US" sz="2800" dirty="0">
                <a:solidFill>
                  <a:schemeClr val="bg1"/>
                </a:solidFill>
              </a:rPr>
              <a:t>“Here's a phrase that apparently the airlines simply made up: </a:t>
            </a:r>
            <a:r>
              <a:rPr lang="en-US" sz="2800" b="1" dirty="0">
                <a:solidFill>
                  <a:srgbClr val="049995"/>
                </a:solidFill>
              </a:rPr>
              <a:t>near miss</a:t>
            </a:r>
            <a:r>
              <a:rPr lang="en-US" sz="2800" dirty="0">
                <a:solidFill>
                  <a:schemeClr val="bg1"/>
                </a:solidFill>
              </a:rPr>
              <a:t>. They say that if 2 planes almost collide, it's a near miss. BS, my friend. It's a </a:t>
            </a:r>
            <a:r>
              <a:rPr lang="en-US" sz="2800" b="1" dirty="0">
                <a:solidFill>
                  <a:srgbClr val="049995"/>
                </a:solidFill>
              </a:rPr>
              <a:t>near hit</a:t>
            </a:r>
            <a:r>
              <a:rPr lang="en-US" sz="2800" dirty="0">
                <a:solidFill>
                  <a:schemeClr val="bg1"/>
                </a:solidFill>
              </a:rPr>
              <a:t>! A collision is a near miss. ”</a:t>
            </a:r>
          </a:p>
          <a:p>
            <a:pPr>
              <a:lnSpc>
                <a:spcPct val="150000"/>
              </a:lnSpc>
            </a:pPr>
            <a:endParaRPr lang="en-US" sz="3600" dirty="0">
              <a:solidFill>
                <a:schemeClr val="bg1"/>
              </a:solidFill>
            </a:endParaRPr>
          </a:p>
          <a:p>
            <a:pPr algn="l">
              <a:lnSpc>
                <a:spcPct val="150000"/>
              </a:lnSpc>
            </a:pPr>
            <a:endParaRPr lang="en-US" sz="2200" dirty="0">
              <a:solidFill>
                <a:schemeClr val="bg1"/>
              </a:solidFill>
              <a:cs typeface="Dubai" panose="020B0503030403030204" pitchFamily="34" charset="-78"/>
            </a:endParaRPr>
          </a:p>
        </p:txBody>
      </p:sp>
      <p:sp>
        <p:nvSpPr>
          <p:cNvPr id="3" name="TextBox 2">
            <a:extLst>
              <a:ext uri="{FF2B5EF4-FFF2-40B4-BE49-F238E27FC236}">
                <a16:creationId xmlns:a16="http://schemas.microsoft.com/office/drawing/2014/main" id="{469B80A4-35BE-288F-B212-688AF7D9681C}"/>
              </a:ext>
            </a:extLst>
          </p:cNvPr>
          <p:cNvSpPr txBox="1"/>
          <p:nvPr/>
        </p:nvSpPr>
        <p:spPr>
          <a:xfrm>
            <a:off x="8851900" y="4783574"/>
            <a:ext cx="2755900" cy="800219"/>
          </a:xfrm>
          <a:prstGeom prst="rect">
            <a:avLst/>
          </a:prstGeom>
          <a:noFill/>
        </p:spPr>
        <p:txBody>
          <a:bodyPr wrap="square" rtlCol="0">
            <a:spAutoFit/>
          </a:bodyPr>
          <a:lstStyle/>
          <a:p>
            <a:pPr algn="r"/>
            <a:r>
              <a:rPr lang="en-US" sz="2400" dirty="0">
                <a:solidFill>
                  <a:schemeClr val="bg1"/>
                </a:solidFill>
              </a:rPr>
              <a:t>George Carlin</a:t>
            </a:r>
          </a:p>
          <a:p>
            <a:pPr algn="l"/>
            <a:endParaRPr lang="en-US" sz="2200" dirty="0">
              <a:solidFill>
                <a:schemeClr val="bg2"/>
              </a:solidFill>
              <a:cs typeface="Dubai" panose="020B0503030403030204" pitchFamily="34" charset="-78"/>
            </a:endParaRPr>
          </a:p>
        </p:txBody>
      </p:sp>
      <p:cxnSp>
        <p:nvCxnSpPr>
          <p:cNvPr id="4" name="Straight Connector 3">
            <a:extLst>
              <a:ext uri="{FF2B5EF4-FFF2-40B4-BE49-F238E27FC236}">
                <a16:creationId xmlns:a16="http://schemas.microsoft.com/office/drawing/2014/main" id="{66BBEC9F-6CB1-D784-757A-35CBA0778962}"/>
              </a:ext>
            </a:extLst>
          </p:cNvPr>
          <p:cNvCxnSpPr>
            <a:cxnSpLocks/>
          </p:cNvCxnSpPr>
          <p:nvPr/>
        </p:nvCxnSpPr>
        <p:spPr>
          <a:xfrm>
            <a:off x="555584" y="1238631"/>
            <a:ext cx="0" cy="239356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09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9E5E-8687-CECC-7A3F-F7F69BEDA68E}"/>
              </a:ext>
            </a:extLst>
          </p:cNvPr>
          <p:cNvSpPr>
            <a:spLocks noGrp="1"/>
          </p:cNvSpPr>
          <p:nvPr>
            <p:ph type="title"/>
          </p:nvPr>
        </p:nvSpPr>
        <p:spPr>
          <a:xfrm>
            <a:off x="535577" y="417466"/>
            <a:ext cx="9162731" cy="1280160"/>
          </a:xfrm>
        </p:spPr>
        <p:txBody>
          <a:bodyPr/>
          <a:lstStyle/>
          <a:p>
            <a:r>
              <a:rPr lang="en-US" dirty="0"/>
              <a:t>We are riddled with near misses</a:t>
            </a:r>
          </a:p>
        </p:txBody>
      </p:sp>
      <p:sp>
        <p:nvSpPr>
          <p:cNvPr id="3" name="TextBox 2">
            <a:extLst>
              <a:ext uri="{FF2B5EF4-FFF2-40B4-BE49-F238E27FC236}">
                <a16:creationId xmlns:a16="http://schemas.microsoft.com/office/drawing/2014/main" id="{7DFC5AEC-5319-537B-4436-2790785C2BFC}"/>
              </a:ext>
            </a:extLst>
          </p:cNvPr>
          <p:cNvSpPr txBox="1"/>
          <p:nvPr/>
        </p:nvSpPr>
        <p:spPr>
          <a:xfrm>
            <a:off x="1079500" y="1371600"/>
            <a:ext cx="8496300" cy="4064000"/>
          </a:xfrm>
          <a:prstGeom prst="rect">
            <a:avLst/>
          </a:prstGeom>
          <a:noFill/>
        </p:spPr>
        <p:txBody>
          <a:bodyPr wrap="square" rtlCol="0">
            <a:spAutoFit/>
          </a:bodyPr>
          <a:lstStyle/>
          <a:p>
            <a:pPr algn="l"/>
            <a:endParaRPr lang="en-US" sz="2200" dirty="0">
              <a:solidFill>
                <a:schemeClr val="bg2"/>
              </a:solidFill>
              <a:cs typeface="Dubai" panose="020B0503030403030204" pitchFamily="34" charset="-78"/>
            </a:endParaRPr>
          </a:p>
        </p:txBody>
      </p:sp>
      <p:sp>
        <p:nvSpPr>
          <p:cNvPr id="4" name="TextBox 3">
            <a:extLst>
              <a:ext uri="{FF2B5EF4-FFF2-40B4-BE49-F238E27FC236}">
                <a16:creationId xmlns:a16="http://schemas.microsoft.com/office/drawing/2014/main" id="{D1EDD64F-A999-0812-371C-10CABF11198A}"/>
              </a:ext>
            </a:extLst>
          </p:cNvPr>
          <p:cNvSpPr txBox="1"/>
          <p:nvPr/>
        </p:nvSpPr>
        <p:spPr>
          <a:xfrm>
            <a:off x="747131" y="1583473"/>
            <a:ext cx="4471639" cy="2123658"/>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Report A</a:t>
            </a:r>
          </a:p>
          <a:p>
            <a:pPr marL="342900" indent="-342900" algn="l">
              <a:buFontTx/>
              <a:buChar char="-"/>
            </a:pPr>
            <a:r>
              <a:rPr lang="en-US" sz="2200" i="1" dirty="0">
                <a:solidFill>
                  <a:schemeClr val="bg2"/>
                </a:solidFill>
                <a:cs typeface="Dubai" panose="020B0503030403030204" pitchFamily="34" charset="-78"/>
              </a:rPr>
              <a:t>Not within electric/energy</a:t>
            </a:r>
          </a:p>
          <a:p>
            <a:pPr marL="342900" indent="-342900" algn="l">
              <a:buFontTx/>
              <a:buChar char="-"/>
            </a:pPr>
            <a:r>
              <a:rPr lang="en-US" sz="2200" dirty="0">
                <a:solidFill>
                  <a:schemeClr val="bg2"/>
                </a:solidFill>
                <a:cs typeface="Dubai" panose="020B0503030403030204" pitchFamily="34" charset="-78"/>
              </a:rPr>
              <a:t>Ransomware</a:t>
            </a:r>
          </a:p>
          <a:p>
            <a:pPr marL="342900" indent="-342900" algn="l">
              <a:buFontTx/>
              <a:buChar char="-"/>
            </a:pPr>
            <a:r>
              <a:rPr lang="en-US" sz="2200" dirty="0">
                <a:solidFill>
                  <a:schemeClr val="bg2"/>
                </a:solidFill>
                <a:cs typeface="Dubai" panose="020B0503030403030204" pitchFamily="34" charset="-78"/>
              </a:rPr>
              <a:t>Exploited IT / Corporate</a:t>
            </a:r>
          </a:p>
          <a:p>
            <a:pPr marL="342900" indent="-342900" algn="l">
              <a:buFontTx/>
              <a:buChar char="-"/>
            </a:pPr>
            <a:r>
              <a:rPr lang="en-US" sz="2200" dirty="0">
                <a:solidFill>
                  <a:schemeClr val="bg2"/>
                </a:solidFill>
                <a:cs typeface="Dubai" panose="020B0503030403030204" pitchFamily="34" charset="-78"/>
              </a:rPr>
              <a:t>Gained access to OT</a:t>
            </a:r>
          </a:p>
          <a:p>
            <a:pPr marL="342900" indent="-342900" algn="l">
              <a:buFontTx/>
              <a:buChar char="-"/>
            </a:pPr>
            <a:r>
              <a:rPr lang="en-US" sz="2200" dirty="0">
                <a:solidFill>
                  <a:schemeClr val="bg2"/>
                </a:solidFill>
                <a:cs typeface="Dubai" panose="020B0503030403030204" pitchFamily="34" charset="-78"/>
              </a:rPr>
              <a:t>Left a ‘calling card’ only</a:t>
            </a:r>
          </a:p>
        </p:txBody>
      </p:sp>
    </p:spTree>
    <p:extLst>
      <p:ext uri="{BB962C8B-B14F-4D97-AF65-F5344CB8AC3E}">
        <p14:creationId xmlns:p14="http://schemas.microsoft.com/office/powerpoint/2010/main" val="336951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90EE9-24AA-0AF9-2E53-4E2EC9101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704A8-C255-9D04-DF31-1B371ECB862A}"/>
              </a:ext>
            </a:extLst>
          </p:cNvPr>
          <p:cNvSpPr>
            <a:spLocks noGrp="1"/>
          </p:cNvSpPr>
          <p:nvPr>
            <p:ph type="title"/>
          </p:nvPr>
        </p:nvSpPr>
        <p:spPr>
          <a:xfrm>
            <a:off x="535577" y="417466"/>
            <a:ext cx="9162731" cy="1280160"/>
          </a:xfrm>
        </p:spPr>
        <p:txBody>
          <a:bodyPr/>
          <a:lstStyle/>
          <a:p>
            <a:r>
              <a:rPr lang="en-US" dirty="0"/>
              <a:t>We are riddled with near misses</a:t>
            </a:r>
          </a:p>
        </p:txBody>
      </p:sp>
      <p:sp>
        <p:nvSpPr>
          <p:cNvPr id="3" name="TextBox 2">
            <a:extLst>
              <a:ext uri="{FF2B5EF4-FFF2-40B4-BE49-F238E27FC236}">
                <a16:creationId xmlns:a16="http://schemas.microsoft.com/office/drawing/2014/main" id="{8C06071B-8D8C-14A3-40E9-D7D3347A28FF}"/>
              </a:ext>
            </a:extLst>
          </p:cNvPr>
          <p:cNvSpPr txBox="1"/>
          <p:nvPr/>
        </p:nvSpPr>
        <p:spPr>
          <a:xfrm>
            <a:off x="1079500" y="1371600"/>
            <a:ext cx="8496300" cy="4064000"/>
          </a:xfrm>
          <a:prstGeom prst="rect">
            <a:avLst/>
          </a:prstGeom>
          <a:noFill/>
        </p:spPr>
        <p:txBody>
          <a:bodyPr wrap="square" rtlCol="0">
            <a:spAutoFit/>
          </a:bodyPr>
          <a:lstStyle/>
          <a:p>
            <a:pPr algn="l"/>
            <a:endParaRPr lang="en-US" sz="2200" dirty="0">
              <a:solidFill>
                <a:schemeClr val="bg2"/>
              </a:solidFill>
              <a:cs typeface="Dubai" panose="020B0503030403030204" pitchFamily="34" charset="-78"/>
            </a:endParaRPr>
          </a:p>
        </p:txBody>
      </p:sp>
      <p:sp>
        <p:nvSpPr>
          <p:cNvPr id="4" name="TextBox 3">
            <a:extLst>
              <a:ext uri="{FF2B5EF4-FFF2-40B4-BE49-F238E27FC236}">
                <a16:creationId xmlns:a16="http://schemas.microsoft.com/office/drawing/2014/main" id="{A21E3888-61C0-47C0-4551-F46F339A62A5}"/>
              </a:ext>
            </a:extLst>
          </p:cNvPr>
          <p:cNvSpPr txBox="1"/>
          <p:nvPr/>
        </p:nvSpPr>
        <p:spPr>
          <a:xfrm>
            <a:off x="747131" y="1583473"/>
            <a:ext cx="6802245" cy="2123658"/>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Report B</a:t>
            </a:r>
          </a:p>
          <a:p>
            <a:pPr marL="342900" indent="-342900" algn="l">
              <a:buFontTx/>
              <a:buChar char="-"/>
            </a:pPr>
            <a:r>
              <a:rPr lang="en-US" sz="2200" dirty="0">
                <a:solidFill>
                  <a:schemeClr val="bg2"/>
                </a:solidFill>
                <a:cs typeface="Dubai" panose="020B0503030403030204" pitchFamily="34" charset="-78"/>
              </a:rPr>
              <a:t>Electric</a:t>
            </a:r>
          </a:p>
          <a:p>
            <a:pPr marL="342900" indent="-342900" algn="l">
              <a:buFontTx/>
              <a:buChar char="-"/>
            </a:pPr>
            <a:r>
              <a:rPr lang="en-US" sz="2200" dirty="0">
                <a:solidFill>
                  <a:schemeClr val="bg2"/>
                </a:solidFill>
                <a:cs typeface="Dubai" panose="020B0503030403030204" pitchFamily="34" charset="-78"/>
              </a:rPr>
              <a:t>Ransomware (unconfirmed)</a:t>
            </a:r>
          </a:p>
          <a:p>
            <a:pPr marL="342900" indent="-342900" algn="l">
              <a:buFontTx/>
              <a:buChar char="-"/>
            </a:pPr>
            <a:r>
              <a:rPr lang="en-US" sz="2200" dirty="0">
                <a:solidFill>
                  <a:schemeClr val="bg2"/>
                </a:solidFill>
                <a:cs typeface="Dubai" panose="020B0503030403030204" pitchFamily="34" charset="-78"/>
              </a:rPr>
              <a:t>Exploited remote access</a:t>
            </a:r>
          </a:p>
          <a:p>
            <a:pPr marL="342900" indent="-342900" algn="l">
              <a:buFontTx/>
              <a:buChar char="-"/>
            </a:pPr>
            <a:r>
              <a:rPr lang="en-US" sz="2200" dirty="0">
                <a:solidFill>
                  <a:schemeClr val="bg2"/>
                </a:solidFill>
                <a:cs typeface="Dubai" panose="020B0503030403030204" pitchFamily="34" charset="-78"/>
              </a:rPr>
              <a:t>Gained access to OATI market enclave</a:t>
            </a:r>
          </a:p>
          <a:p>
            <a:pPr marL="342900" indent="-342900" algn="l">
              <a:buFontTx/>
              <a:buChar char="-"/>
            </a:pPr>
            <a:r>
              <a:rPr lang="en-US" sz="2200" dirty="0">
                <a:solidFill>
                  <a:schemeClr val="bg2"/>
                </a:solidFill>
                <a:cs typeface="Dubai" panose="020B0503030403030204" pitchFamily="34" charset="-78"/>
              </a:rPr>
              <a:t>Was detected / contained before escalation</a:t>
            </a:r>
          </a:p>
        </p:txBody>
      </p:sp>
    </p:spTree>
    <p:extLst>
      <p:ext uri="{BB962C8B-B14F-4D97-AF65-F5344CB8AC3E}">
        <p14:creationId xmlns:p14="http://schemas.microsoft.com/office/powerpoint/2010/main" val="102981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B3A7-84F5-8414-7136-BAA5D78405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C030D-272A-D527-F63A-065871976E99}"/>
              </a:ext>
            </a:extLst>
          </p:cNvPr>
          <p:cNvSpPr>
            <a:spLocks noGrp="1"/>
          </p:cNvSpPr>
          <p:nvPr>
            <p:ph type="title"/>
          </p:nvPr>
        </p:nvSpPr>
        <p:spPr>
          <a:xfrm>
            <a:off x="535577" y="417466"/>
            <a:ext cx="9162731" cy="1280160"/>
          </a:xfrm>
        </p:spPr>
        <p:txBody>
          <a:bodyPr/>
          <a:lstStyle/>
          <a:p>
            <a:r>
              <a:rPr lang="en-US" dirty="0"/>
              <a:t>We are riddled with near misses</a:t>
            </a:r>
          </a:p>
        </p:txBody>
      </p:sp>
      <p:sp>
        <p:nvSpPr>
          <p:cNvPr id="3" name="TextBox 2">
            <a:extLst>
              <a:ext uri="{FF2B5EF4-FFF2-40B4-BE49-F238E27FC236}">
                <a16:creationId xmlns:a16="http://schemas.microsoft.com/office/drawing/2014/main" id="{95335AEC-BD2D-EB5A-967B-924FFF2EB60E}"/>
              </a:ext>
            </a:extLst>
          </p:cNvPr>
          <p:cNvSpPr txBox="1"/>
          <p:nvPr/>
        </p:nvSpPr>
        <p:spPr>
          <a:xfrm>
            <a:off x="1079500" y="1371600"/>
            <a:ext cx="8496300" cy="4064000"/>
          </a:xfrm>
          <a:prstGeom prst="rect">
            <a:avLst/>
          </a:prstGeom>
          <a:noFill/>
        </p:spPr>
        <p:txBody>
          <a:bodyPr wrap="square" rtlCol="0">
            <a:spAutoFit/>
          </a:bodyPr>
          <a:lstStyle/>
          <a:p>
            <a:pPr algn="l"/>
            <a:endParaRPr lang="en-US" sz="2200" dirty="0">
              <a:solidFill>
                <a:schemeClr val="bg2"/>
              </a:solidFill>
              <a:cs typeface="Dubai" panose="020B0503030403030204" pitchFamily="34" charset="-78"/>
            </a:endParaRPr>
          </a:p>
        </p:txBody>
      </p:sp>
      <p:sp>
        <p:nvSpPr>
          <p:cNvPr id="4" name="TextBox 3">
            <a:extLst>
              <a:ext uri="{FF2B5EF4-FFF2-40B4-BE49-F238E27FC236}">
                <a16:creationId xmlns:a16="http://schemas.microsoft.com/office/drawing/2014/main" id="{3D8C3962-AE4F-A63F-D5E6-F7F39BCC6D1B}"/>
              </a:ext>
            </a:extLst>
          </p:cNvPr>
          <p:cNvSpPr txBox="1"/>
          <p:nvPr/>
        </p:nvSpPr>
        <p:spPr>
          <a:xfrm>
            <a:off x="747131" y="1583473"/>
            <a:ext cx="7672040" cy="2123658"/>
          </a:xfrm>
          <a:prstGeom prst="rect">
            <a:avLst/>
          </a:prstGeom>
          <a:noFill/>
        </p:spPr>
        <p:txBody>
          <a:bodyPr wrap="square" rtlCol="0">
            <a:spAutoFit/>
          </a:bodyPr>
          <a:lstStyle/>
          <a:p>
            <a:pPr algn="l"/>
            <a:r>
              <a:rPr lang="en-US" sz="2200" dirty="0">
                <a:solidFill>
                  <a:schemeClr val="bg2"/>
                </a:solidFill>
                <a:cs typeface="Dubai" panose="020B0503030403030204" pitchFamily="34" charset="-78"/>
              </a:rPr>
              <a:t>Report C</a:t>
            </a:r>
          </a:p>
          <a:p>
            <a:pPr marL="342900" indent="-342900" algn="l">
              <a:buFontTx/>
              <a:buChar char="-"/>
            </a:pPr>
            <a:r>
              <a:rPr lang="en-US" sz="2200" dirty="0">
                <a:solidFill>
                  <a:schemeClr val="bg2"/>
                </a:solidFill>
                <a:cs typeface="Dubai" panose="020B0503030403030204" pitchFamily="34" charset="-78"/>
              </a:rPr>
              <a:t>Electric</a:t>
            </a:r>
          </a:p>
          <a:p>
            <a:pPr marL="342900" indent="-342900" algn="l">
              <a:buFontTx/>
              <a:buChar char="-"/>
            </a:pPr>
            <a:r>
              <a:rPr lang="en-US" sz="2200" dirty="0">
                <a:solidFill>
                  <a:schemeClr val="bg2"/>
                </a:solidFill>
                <a:cs typeface="Dubai" panose="020B0503030403030204" pitchFamily="34" charset="-78"/>
              </a:rPr>
              <a:t>Ransomware </a:t>
            </a:r>
          </a:p>
          <a:p>
            <a:pPr marL="342900" indent="-342900" algn="l">
              <a:buFontTx/>
              <a:buChar char="-"/>
            </a:pPr>
            <a:r>
              <a:rPr lang="en-US" sz="2200" dirty="0">
                <a:solidFill>
                  <a:schemeClr val="bg2"/>
                </a:solidFill>
                <a:cs typeface="Dubai" panose="020B0503030403030204" pitchFamily="34" charset="-78"/>
              </a:rPr>
              <a:t>Exploited remote access</a:t>
            </a:r>
          </a:p>
          <a:p>
            <a:pPr marL="342900" indent="-342900" algn="l">
              <a:buFontTx/>
              <a:buChar char="-"/>
            </a:pPr>
            <a:r>
              <a:rPr lang="en-US" sz="2200" dirty="0">
                <a:solidFill>
                  <a:schemeClr val="bg2"/>
                </a:solidFill>
                <a:cs typeface="Dubai" panose="020B0503030403030204" pitchFamily="34" charset="-78"/>
              </a:rPr>
              <a:t>Solar facility (still being commissioned)</a:t>
            </a:r>
          </a:p>
          <a:p>
            <a:pPr marL="342900" indent="-342900" algn="l">
              <a:buFontTx/>
              <a:buChar char="-"/>
            </a:pPr>
            <a:r>
              <a:rPr lang="en-US" sz="2200" dirty="0">
                <a:solidFill>
                  <a:schemeClr val="bg2"/>
                </a:solidFill>
                <a:cs typeface="Dubai" panose="020B0503030403030204" pitchFamily="34" charset="-78"/>
              </a:rPr>
              <a:t>OT Environment rebuilt during commissioning</a:t>
            </a:r>
          </a:p>
        </p:txBody>
      </p:sp>
    </p:spTree>
    <p:extLst>
      <p:ext uri="{BB962C8B-B14F-4D97-AF65-F5344CB8AC3E}">
        <p14:creationId xmlns:p14="http://schemas.microsoft.com/office/powerpoint/2010/main" val="3131673664"/>
      </p:ext>
    </p:extLst>
  </p:cSld>
  <p:clrMapOvr>
    <a:masterClrMapping/>
  </p:clrMapOvr>
</p:sld>
</file>

<file path=ppt/theme/theme1.xml><?xml version="1.0" encoding="utf-8"?>
<a:theme xmlns:a="http://schemas.openxmlformats.org/drawingml/2006/main" name="Dragos 2023: Title - Transition - Thank you slides">
  <a:themeElements>
    <a:clrScheme name="Dragos Dark">
      <a:dk1>
        <a:srgbClr val="171717"/>
      </a:dk1>
      <a:lt1>
        <a:srgbClr val="FFFFFF"/>
      </a:lt1>
      <a:dk2>
        <a:srgbClr val="0A1212"/>
      </a:dk2>
      <a:lt2>
        <a:srgbClr val="FFFFFF"/>
      </a:lt2>
      <a:accent1>
        <a:srgbClr val="049995"/>
      </a:accent1>
      <a:accent2>
        <a:srgbClr val="033B3F"/>
      </a:accent2>
      <a:accent3>
        <a:srgbClr val="A63946"/>
      </a:accent3>
      <a:accent4>
        <a:srgbClr val="7AB042"/>
      </a:accent4>
      <a:accent5>
        <a:srgbClr val="E3E5E5"/>
      </a:accent5>
      <a:accent6>
        <a:srgbClr val="2CBCB6"/>
      </a:accent6>
      <a:hlink>
        <a:srgbClr val="2CBCB6"/>
      </a:hlink>
      <a:folHlink>
        <a:srgbClr val="049995"/>
      </a:folHlink>
    </a:clrScheme>
    <a:fontScheme name="Drago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gradFill>
            <a:gsLst>
              <a:gs pos="0">
                <a:schemeClr val="accent2"/>
              </a:gs>
              <a:gs pos="100000">
                <a:schemeClr val="accent6"/>
              </a:gs>
            </a:gsLst>
            <a:lin ang="0" scaled="0"/>
          </a:gradFill>
        </a:ln>
        <a:effectLst>
          <a:outerShdw blurRad="50800" dist="76200" dir="2700000" algn="tl" rotWithShape="0">
            <a:prstClr val="black">
              <a:alpha val="40000"/>
            </a:prstClr>
          </a:outerShdw>
        </a:effectLst>
      </a:spPr>
      <a:bodyPr rtlCol="0" anchor="ctr"/>
      <a:lstStyle>
        <a:defPPr algn="ctr">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200" dirty="0" smtClean="0">
            <a:solidFill>
              <a:schemeClr val="bg2"/>
            </a:solidFill>
            <a:cs typeface="Dubai" panose="020B0503030403030204" pitchFamily="34" charset="-78"/>
          </a:defRPr>
        </a:defPPr>
      </a:lstStyle>
    </a:txDef>
  </a:objectDefaults>
  <a:extraClrSchemeLst/>
  <a:extLst>
    <a:ext uri="{05A4C25C-085E-4340-85A3-A5531E510DB2}">
      <thm15:themeFamily xmlns:thm15="http://schemas.microsoft.com/office/thememl/2012/main" name="Presentation1" id="{21CF6CB9-E402-4257-B6D3-F2E921A9F636}" vid="{47883B54-CBAB-47F4-95D0-F35E9C150B69}"/>
    </a:ext>
  </a:extLst>
</a:theme>
</file>

<file path=ppt/theme/theme2.xml><?xml version="1.0" encoding="utf-8"?>
<a:theme xmlns:a="http://schemas.openxmlformats.org/drawingml/2006/main" name="Dragos 2023: Dark Content Slides">
  <a:themeElements>
    <a:clrScheme name="Dragos Dark">
      <a:dk1>
        <a:srgbClr val="171717"/>
      </a:dk1>
      <a:lt1>
        <a:srgbClr val="FFFFFF"/>
      </a:lt1>
      <a:dk2>
        <a:srgbClr val="0A1212"/>
      </a:dk2>
      <a:lt2>
        <a:srgbClr val="FFFFFF"/>
      </a:lt2>
      <a:accent1>
        <a:srgbClr val="049995"/>
      </a:accent1>
      <a:accent2>
        <a:srgbClr val="033B3F"/>
      </a:accent2>
      <a:accent3>
        <a:srgbClr val="A63946"/>
      </a:accent3>
      <a:accent4>
        <a:srgbClr val="7AB042"/>
      </a:accent4>
      <a:accent5>
        <a:srgbClr val="E3E5E5"/>
      </a:accent5>
      <a:accent6>
        <a:srgbClr val="2CBCB6"/>
      </a:accent6>
      <a:hlink>
        <a:srgbClr val="2CBCB6"/>
      </a:hlink>
      <a:folHlink>
        <a:srgbClr val="049995"/>
      </a:folHlink>
    </a:clrScheme>
    <a:fontScheme name="Drago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gradFill>
            <a:gsLst>
              <a:gs pos="0">
                <a:schemeClr val="accent2"/>
              </a:gs>
              <a:gs pos="100000">
                <a:schemeClr val="accent6"/>
              </a:gs>
            </a:gsLst>
            <a:lin ang="0" scaled="0"/>
          </a:gradFill>
        </a:ln>
        <a:effectLst>
          <a:outerShdw blurRad="50800" dist="76200" dir="2700000" algn="tl" rotWithShape="0">
            <a:prstClr val="black">
              <a:alpha val="40000"/>
            </a:prstClr>
          </a:outerShdw>
        </a:effectLst>
      </a:spPr>
      <a:bodyPr rtlCol="0" anchor="ctr"/>
      <a:lstStyle>
        <a:defPPr algn="ctr">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200" dirty="0" smtClean="0">
            <a:solidFill>
              <a:schemeClr val="bg2"/>
            </a:solidFill>
            <a:cs typeface="Dubai" panose="020B0503030403030204" pitchFamily="34" charset="-78"/>
          </a:defRPr>
        </a:defPPr>
      </a:lstStyle>
    </a:txDef>
  </a:objectDefaults>
  <a:extraClrSchemeLst/>
  <a:extLst>
    <a:ext uri="{05A4C25C-085E-4340-85A3-A5531E510DB2}">
      <thm15:themeFamily xmlns:thm15="http://schemas.microsoft.com/office/thememl/2012/main" name="Presentation1" id="{21CF6CB9-E402-4257-B6D3-F2E921A9F636}" vid="{8640B5B1-5071-451F-AE50-8C5977B10B7F}"/>
    </a:ext>
  </a:extLst>
</a:theme>
</file>

<file path=ppt/theme/theme3.xml><?xml version="1.0" encoding="utf-8"?>
<a:theme xmlns:a="http://schemas.openxmlformats.org/drawingml/2006/main" name="Dragos 2023: Light Content Slides">
  <a:themeElements>
    <a:clrScheme name="Dragos Light">
      <a:dk1>
        <a:srgbClr val="FFFFFF"/>
      </a:dk1>
      <a:lt1>
        <a:srgbClr val="000000"/>
      </a:lt1>
      <a:dk2>
        <a:srgbClr val="FFFFFF"/>
      </a:dk2>
      <a:lt2>
        <a:srgbClr val="0A1212"/>
      </a:lt2>
      <a:accent1>
        <a:srgbClr val="049995"/>
      </a:accent1>
      <a:accent2>
        <a:srgbClr val="033B3F"/>
      </a:accent2>
      <a:accent3>
        <a:srgbClr val="A63946"/>
      </a:accent3>
      <a:accent4>
        <a:srgbClr val="7AB042"/>
      </a:accent4>
      <a:accent5>
        <a:srgbClr val="E3E5E5"/>
      </a:accent5>
      <a:accent6>
        <a:srgbClr val="2CBCB6"/>
      </a:accent6>
      <a:hlink>
        <a:srgbClr val="049995"/>
      </a:hlink>
      <a:folHlink>
        <a:srgbClr val="2CBCB6"/>
      </a:folHlink>
    </a:clrScheme>
    <a:fontScheme name="Drago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gradFill>
            <a:gsLst>
              <a:gs pos="0">
                <a:schemeClr val="accent2"/>
              </a:gs>
              <a:gs pos="100000">
                <a:schemeClr val="accent6"/>
              </a:gs>
            </a:gsLst>
            <a:lin ang="0" scaled="0"/>
          </a:gradFill>
        </a:ln>
        <a:effectLst>
          <a:outerShdw blurRad="50800" dist="76200" dir="2700000" algn="tl" rotWithShape="0">
            <a:prstClr val="black">
              <a:alpha val="40000"/>
            </a:prstClr>
          </a:outerShdw>
        </a:effectLst>
      </a:spPr>
      <a:bodyPr rtlCol="0" anchor="ctr"/>
      <a:lstStyle>
        <a:defPPr algn="ctr">
          <a:defRPr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200" dirty="0" smtClean="0">
            <a:solidFill>
              <a:schemeClr val="bg2"/>
            </a:solidFill>
            <a:cs typeface="Dubai" panose="020B0503030403030204" pitchFamily="34" charset="-78"/>
          </a:defRPr>
        </a:defPPr>
      </a:lstStyle>
    </a:txDef>
  </a:objectDefaults>
  <a:extraClrSchemeLst/>
  <a:extLst>
    <a:ext uri="{05A4C25C-085E-4340-85A3-A5531E510DB2}">
      <thm15:themeFamily xmlns:thm15="http://schemas.microsoft.com/office/thememl/2012/main" name="Presentation1" id="{21CF6CB9-E402-4257-B6D3-F2E921A9F636}" vid="{F8589705-5281-49CE-8DC8-D71CE541682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95BBE0C9137449154AB6A3AF20B1C" ma:contentTypeVersion="14" ma:contentTypeDescription="Create a new document." ma:contentTypeScope="" ma:versionID="b41e7f540866a0a32830e670e4fa8b2d">
  <xsd:schema xmlns:xsd="http://www.w3.org/2001/XMLSchema" xmlns:xs="http://www.w3.org/2001/XMLSchema" xmlns:p="http://schemas.microsoft.com/office/2006/metadata/properties" xmlns:ns2="7aab780c-5cb9-4d56-b1b7-a6df58ec173f" xmlns:ns3="935a9cfe-bd09-4cab-b5df-1bd7a966eb38" targetNamespace="http://schemas.microsoft.com/office/2006/metadata/properties" ma:root="true" ma:fieldsID="5183156f44e9a05258510edbda7a0ce8" ns2:_="" ns3:_="">
    <xsd:import namespace="7aab780c-5cb9-4d56-b1b7-a6df58ec173f"/>
    <xsd:import namespace="935a9cfe-bd09-4cab-b5df-1bd7a966eb3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b780c-5cb9-4d56-b1b7-a6df58ec173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50f5c23-03d1-4936-b781-e5ae2369907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5a9cfe-bd09-4cab-b5df-1bd7a966eb3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5131e2e-a705-4f43-b75e-da042424f6e1}" ma:internalName="TaxCatchAll" ma:showField="CatchAllData" ma:web="935a9cfe-bd09-4cab-b5df-1bd7a966eb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35a9cfe-bd09-4cab-b5df-1bd7a966eb38" xsi:nil="true"/>
    <lcf76f155ced4ddcb4097134ff3c332f xmlns="7aab780c-5cb9-4d56-b1b7-a6df58ec173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BE9954-D62D-416B-8411-59D91AC0457D}"/>
</file>

<file path=customXml/itemProps2.xml><?xml version="1.0" encoding="utf-8"?>
<ds:datastoreItem xmlns:ds="http://schemas.openxmlformats.org/officeDocument/2006/customXml" ds:itemID="{910587EA-B1B4-4178-9A79-01CCEA77B769}">
  <ds:schemaRefs>
    <ds:schemaRef ds:uri="http://schemas.openxmlformats.org/package/2006/metadata/core-properties"/>
    <ds:schemaRef ds:uri="http://schemas.microsoft.com/office/2006/documentManagement/types"/>
    <ds:schemaRef ds:uri="32e43483-3ec2-4c97-837f-74363d0a152c"/>
    <ds:schemaRef ds:uri="http://www.w3.org/XML/1998/namespace"/>
    <ds:schemaRef ds:uri="http://purl.org/dc/dcmitype/"/>
    <ds:schemaRef ds:uri="http://purl.org/dc/terms/"/>
    <ds:schemaRef ds:uri="http://purl.org/dc/elements/1.1/"/>
    <ds:schemaRef ds:uri="http://schemas.microsoft.com/office/infopath/2007/PartnerControls"/>
    <ds:schemaRef ds:uri="24fcdf12-7fed-4e27-91de-064d0ed7b53b"/>
    <ds:schemaRef ds:uri="http://schemas.microsoft.com/office/2006/metadata/properties"/>
  </ds:schemaRefs>
</ds:datastoreItem>
</file>

<file path=customXml/itemProps3.xml><?xml version="1.0" encoding="utf-8"?>
<ds:datastoreItem xmlns:ds="http://schemas.openxmlformats.org/officeDocument/2006/customXml" ds:itemID="{7DF13E4B-20F3-4AFF-8B2E-5A502127BB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Dragos 2023: Title - Transition - Thank you slides</Template>
  <TotalTime>26157</TotalTime>
  <Words>1768</Words>
  <Application>Microsoft Macintosh PowerPoint</Application>
  <PresentationFormat>Widescreen</PresentationFormat>
  <Paragraphs>332</Paragraphs>
  <Slides>43</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-webkit-standard</vt:lpstr>
      <vt:lpstr>Aptos</vt:lpstr>
      <vt:lpstr>Arial</vt:lpstr>
      <vt:lpstr>Calibri</vt:lpstr>
      <vt:lpstr>Dubai</vt:lpstr>
      <vt:lpstr>Helvetica</vt:lpstr>
      <vt:lpstr>Lucida Sans</vt:lpstr>
      <vt:lpstr>Times New Roman</vt:lpstr>
      <vt:lpstr>Wingdings</vt:lpstr>
      <vt:lpstr>Dragos 2023: Title - Transition - Thank you slides</vt:lpstr>
      <vt:lpstr>Dragos 2023: Dark Content Slides</vt:lpstr>
      <vt:lpstr>Dragos 2023: Light Content Slides</vt:lpstr>
      <vt:lpstr>LEADING THROUGH COMPLEXITY</vt:lpstr>
      <vt:lpstr>The Resilient Leader</vt:lpstr>
      <vt:lpstr>The Resilience Leader</vt:lpstr>
      <vt:lpstr>PowerPoint Presentation</vt:lpstr>
      <vt:lpstr>Michael P Fischerkeller et al, Cyber Persistence Theory,  Redefining National Security in Cyberspace (Oxford University Press, 2022) </vt:lpstr>
      <vt:lpstr>PowerPoint Presentation</vt:lpstr>
      <vt:lpstr>We are riddled with near misses</vt:lpstr>
      <vt:lpstr>We are riddled with near misses</vt:lpstr>
      <vt:lpstr>We are riddled with near misses</vt:lpstr>
      <vt:lpstr>The ”hits” are happen but are still rare</vt:lpstr>
      <vt:lpstr>The Why</vt:lpstr>
      <vt:lpstr>PowerPoint Presentation</vt:lpstr>
      <vt:lpstr>Robert M Lee, CEO &amp; Cofounder, Dragos Testimony To House  Homeland Security Committee July 2025</vt:lpstr>
      <vt:lpstr>PowerPoint Presentation</vt:lpstr>
      <vt:lpstr>ELECTRUM</vt:lpstr>
      <vt:lpstr>KAMACITE</vt:lpstr>
      <vt:lpstr>ELECTRUM and KAMACITE Activities*</vt:lpstr>
      <vt:lpstr>ELECTRUM Wipers 2022-2024</vt:lpstr>
      <vt:lpstr>PowerPoint Presentation</vt:lpstr>
      <vt:lpstr>PowerPoint Presentation</vt:lpstr>
      <vt:lpstr>VOLTZITE</vt:lpstr>
      <vt:lpstr>VOLTZITE </vt:lpstr>
      <vt:lpstr>VOLTZITE  Activity Continued</vt:lpstr>
      <vt:lpstr>PowerPoint Presentation</vt:lpstr>
      <vt:lpstr>Know the Adversary</vt:lpstr>
      <vt:lpstr>Three 3 Adversary Takeaways</vt:lpstr>
      <vt:lpstr>PowerPoint Presentation</vt:lpstr>
      <vt:lpstr>Know the Stakes</vt:lpstr>
      <vt:lpstr>PowerPoint Presentation</vt:lpstr>
      <vt:lpstr>Know the Plan</vt:lpstr>
      <vt:lpstr>PowerPoint Presentation</vt:lpstr>
      <vt:lpstr>Ben Horowitz What You Do is Who you Are (Harper Business,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 the Culture</vt:lpstr>
      <vt:lpstr>PowerPoint Presentation</vt:lpstr>
      <vt:lpstr>The Resilience Leader</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Joanne Rasch</dc:creator>
  <cp:keywords/>
  <dc:description/>
  <cp:lastModifiedBy>Ben Miller</cp:lastModifiedBy>
  <cp:revision>2</cp:revision>
  <dcterms:created xsi:type="dcterms:W3CDTF">2023-10-19T22:39:14Z</dcterms:created>
  <dcterms:modified xsi:type="dcterms:W3CDTF">2025-09-08T22:16:10Z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0x01010023E95BBE0C9137449154AB6A3AF20B1C</vt:lpwstr>
  </property>
  <property fmtid="{D5CDD505-2E9C-101B-9397-08002B2CF9AE}" pid="3" name="MediaServiceImageTags">
    <vt:lpwstr/>
  </property>
</Properties>
</file>