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5139" r:id="rId4"/>
    <p:sldMasterId id="2147483672" r:id="rId5"/>
  </p:sldMasterIdLst>
  <p:notesMasterIdLst>
    <p:notesMasterId r:id="rId34"/>
  </p:notesMasterIdLst>
  <p:handoutMasterIdLst>
    <p:handoutMasterId r:id="rId35"/>
  </p:handoutMasterIdLst>
  <p:sldIdLst>
    <p:sldId id="458" r:id="rId6"/>
    <p:sldId id="1659" r:id="rId7"/>
    <p:sldId id="1685" r:id="rId8"/>
    <p:sldId id="1699" r:id="rId9"/>
    <p:sldId id="1698" r:id="rId10"/>
    <p:sldId id="1717" r:id="rId11"/>
    <p:sldId id="1700" r:id="rId12"/>
    <p:sldId id="1701" r:id="rId13"/>
    <p:sldId id="1715" r:id="rId14"/>
    <p:sldId id="1669" r:id="rId15"/>
    <p:sldId id="1702" r:id="rId16"/>
    <p:sldId id="1714" r:id="rId17"/>
    <p:sldId id="1679" r:id="rId18"/>
    <p:sldId id="1718" r:id="rId19"/>
    <p:sldId id="1678" r:id="rId20"/>
    <p:sldId id="1716" r:id="rId21"/>
    <p:sldId id="1689" r:id="rId22"/>
    <p:sldId id="1709" r:id="rId23"/>
    <p:sldId id="1690" r:id="rId24"/>
    <p:sldId id="1708" r:id="rId25"/>
    <p:sldId id="1707" r:id="rId26"/>
    <p:sldId id="1706" r:id="rId27"/>
    <p:sldId id="1710" r:id="rId28"/>
    <p:sldId id="1695" r:id="rId29"/>
    <p:sldId id="1711" r:id="rId30"/>
    <p:sldId id="1712" r:id="rId31"/>
    <p:sldId id="1713" r:id="rId32"/>
    <p:sldId id="1696" r:id="rId33"/>
  </p:sldIdLst>
  <p:sldSz cx="12192000" cy="6858000"/>
  <p:notesSz cx="6980238" cy="9144000"/>
  <p:defaultTextStyle>
    <a:defPPr>
      <a:defRPr lang="en-US"/>
    </a:defPPr>
    <a:lvl1pPr algn="l" defTabSz="457200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 userDrawn="1">
          <p15:clr>
            <a:srgbClr val="A4A3A4"/>
          </p15:clr>
        </p15:guide>
        <p15:guide id="2" pos="2197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951418-1C96-7604-0F5E-9744925D4F58}" name="Reynolds, Melissa" initials="RM" userId="S::melissa.reynolds@eversource.com::f0936f2a-3856-4dc2-a941-9e4c5825d94a" providerId="AD"/>
  <p188:author id="{D3E92A2B-3088-94DD-9F00-05949388858E}" name="Vancho, James J" initials="VJ" userId="S::james.vancho@eversource.com::748f5b6e-49c6-4149-84ba-6d39b9ae0e8c" providerId="AD"/>
  <p188:author id="{C0D2D442-2FCB-97AB-72EE-432586A03A93}" name="Bruno, Nikki L" initials="BL" userId="S::nikki.bruno@eversource.com::cbad8fe3-9607-4028-85ff-28fbf02599de" providerId="AD"/>
  <p188:author id="{76603261-7DDC-448F-43B8-EBA92597A8F6}" name="Wooding, June A" initials="WA" userId="S::june.wooding@eversource.com::0d9ab576-f85d-497a-b7cf-883c934b884a" providerId="AD"/>
  <p188:author id="{AD31FC7B-EB78-2F7F-380F-20F8CD02FEA5}" name="Bosworth, Eric W" initials="BEW" userId="S::eric.bosworth@eversource.com::c2f180ac-a339-41ca-bc40-54c7ae5be71c" providerId="AD"/>
  <p188:author id="{BFF2ABA0-568D-E6A9-8A58-9DCC179FF48F}" name="Engstrom, Erin M" initials="EM" userId="S::erin.engstrom@eversource.com::757c5a18-a188-4fb0-8e50-dc5352ca13b6" providerId="AD"/>
  <p188:author id="{A26124B4-5921-2036-FA4B-A55ADB9C5A6E}" name="Stefanowicz, Tracy C" initials="SC" userId="S::tracy.stefanowicz@eversource.com::0db0bd56-9f64-451e-8cbf-dc02f12cb336" providerId="AD"/>
  <p188:author id="{DAC281C8-7125-DDD9-44D1-764309B4A395}" name="Laurie Matthews" initials="LM" userId="8f18a6ce2f8f9d1c" providerId="Windows Live"/>
  <p188:author id="{531C3DEC-1138-F78A-F77F-F42735B9AECB}" name="Rayberg, Joel" initials="RJ" userId="S::joel.rayberg@eversource.com::c1d49d53-bcf0-43ee-92a3-7e5ec70aa40a" providerId="AD"/>
  <p188:author id="{7AF3E7EC-CD48-BFC8-394E-0EE2042E7243}" name="Pelkowski, Justin M" initials="PJM" userId="S::justin.pelkowski@eversource.com::cf329448-f0b9-4a28-9672-256986457c20" providerId="AD"/>
  <p188:author id="{25A2F3FC-2225-F6CB-6EEC-DF565536E4A1}" name="Needham, Liam J" initials="NJ" userId="S::william.needham@eversource.com::9f704cb2-3cd2-47e2-90fc-f8b6cf867c5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owicz, Tracy C" initials="STC" lastIdx="6" clrIdx="0">
    <p:extLst>
      <p:ext uri="{19B8F6BF-5375-455C-9EA6-DF929625EA0E}">
        <p15:presenceInfo xmlns:p15="http://schemas.microsoft.com/office/powerpoint/2012/main" userId="S::tracy.stefanowicz@eversource.com::0db0bd56-9f64-451e-8cbf-dc02f12cb336" providerId="AD"/>
      </p:ext>
    </p:extLst>
  </p:cmAuthor>
  <p:cmAuthor id="2" name="Bruno, Nikki L" initials="BNL" lastIdx="5" clrIdx="1">
    <p:extLst>
      <p:ext uri="{19B8F6BF-5375-455C-9EA6-DF929625EA0E}">
        <p15:presenceInfo xmlns:p15="http://schemas.microsoft.com/office/powerpoint/2012/main" userId="S::nikki.bruno@eversource.com::cbad8fe3-9607-4028-85ff-28fbf02599de" providerId="AD"/>
      </p:ext>
    </p:extLst>
  </p:cmAuthor>
  <p:cmAuthor id="3" name="Reynolds, Melissa" initials="RM" lastIdx="61" clrIdx="2">
    <p:extLst>
      <p:ext uri="{19B8F6BF-5375-455C-9EA6-DF929625EA0E}">
        <p15:presenceInfo xmlns:p15="http://schemas.microsoft.com/office/powerpoint/2012/main" userId="S::melissa.reynolds@eversource.com::f0936f2a-3856-4dc2-a941-9e4c5825d94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F"/>
    <a:srgbClr val="008FFA"/>
    <a:srgbClr val="11B0FF"/>
    <a:srgbClr val="CCECFF"/>
    <a:srgbClr val="66CCFF"/>
    <a:srgbClr val="FFFFFF"/>
    <a:srgbClr val="CCFFFF"/>
    <a:srgbClr val="FF0000"/>
    <a:srgbClr val="006C27"/>
    <a:srgbClr val="008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D255DE-F373-428F-BEF8-5CFF238A2804}" v="20" dt="2026-05-27T22:53:20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4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3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79"/>
        <p:guide pos="219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Bosworth" userId="1864397cf7fe237c" providerId="LiveId" clId="{A31DAC6F-AC9F-4743-8F14-7942A09E2F7C}"/>
    <pc:docChg chg="undo custSel addSld delSld modSld sldOrd modMainMaster modNotesMaster">
      <pc:chgData name="Eric Bosworth" userId="1864397cf7fe237c" providerId="LiveId" clId="{A31DAC6F-AC9F-4743-8F14-7942A09E2F7C}" dt="2026-05-27T22:54:33.979" v="97" actId="14100"/>
      <pc:docMkLst>
        <pc:docMk/>
      </pc:docMkLst>
      <pc:sldChg chg="modSp del modNotes">
        <pc:chgData name="Eric Bosworth" userId="1864397cf7fe237c" providerId="LiveId" clId="{A31DAC6F-AC9F-4743-8F14-7942A09E2F7C}" dt="2026-05-27T22:44:04.029" v="21" actId="47"/>
        <pc:sldMkLst>
          <pc:docMk/>
          <pc:sldMk cId="0" sldId="259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0" sldId="259"/>
            <ac:spMk id="113" creationId="{00000000-0000-0000-0000-000000000000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0" sldId="259"/>
            <ac:spMk id="114" creationId="{00000000-0000-0000-0000-000000000000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0" sldId="259"/>
            <ac:spMk id="115" creationId="{00000000-0000-0000-0000-000000000000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0" sldId="259"/>
            <ac:spMk id="116" creationId="{00000000-0000-0000-0000-000000000000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0" sldId="259"/>
            <ac:spMk id="119" creationId="{00000000-0000-0000-0000-000000000000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0" sldId="259"/>
            <ac:picMk id="117" creationId="{00000000-0000-0000-0000-000000000000}"/>
          </ac:picMkLst>
        </pc:pic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0" sldId="259"/>
            <ac:picMk id="118" creationId="{00000000-0000-0000-0000-000000000000}"/>
          </ac:picMkLst>
        </pc:picChg>
      </pc:sldChg>
      <pc:sldChg chg="modSp mod modNotes">
        <pc:chgData name="Eric Bosworth" userId="1864397cf7fe237c" providerId="LiveId" clId="{A31DAC6F-AC9F-4743-8F14-7942A09E2F7C}" dt="2026-05-27T22:54:33.979" v="97" actId="14100"/>
        <pc:sldMkLst>
          <pc:docMk/>
          <pc:sldMk cId="0" sldId="458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0" sldId="458"/>
            <ac:spMk id="2" creationId="{F69B4823-7B4B-7899-467D-D8A2D75B84F9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0" sldId="458"/>
            <ac:spMk id="3" creationId="{3FCC0234-98F9-7E4D-538E-C1EDD34B237A}"/>
          </ac:spMkLst>
        </pc:spChg>
        <pc:spChg chg="mod">
          <ac:chgData name="Eric Bosworth" userId="1864397cf7fe237c" providerId="LiveId" clId="{A31DAC6F-AC9F-4743-8F14-7942A09E2F7C}" dt="2026-05-27T22:54:33.979" v="97" actId="14100"/>
          <ac:spMkLst>
            <pc:docMk/>
            <pc:sldMk cId="0" sldId="458"/>
            <ac:spMk id="9" creationId="{D77DB9E0-8BD4-8A6D-B66F-9270474146C6}"/>
          </ac:spMkLst>
        </pc:spChg>
      </pc:sldChg>
      <pc:sldChg chg="modSp mod">
        <pc:chgData name="Eric Bosworth" userId="1864397cf7fe237c" providerId="LiveId" clId="{A31DAC6F-AC9F-4743-8F14-7942A09E2F7C}" dt="2026-05-27T22:54:26.406" v="96" actId="14100"/>
        <pc:sldMkLst>
          <pc:docMk/>
          <pc:sldMk cId="1919946005" sldId="1659"/>
        </pc:sldMkLst>
        <pc:spChg chg="mod">
          <ac:chgData name="Eric Bosworth" userId="1864397cf7fe237c" providerId="LiveId" clId="{A31DAC6F-AC9F-4743-8F14-7942A09E2F7C}" dt="2026-05-27T22:42:46.540" v="10" actId="1076"/>
          <ac:spMkLst>
            <pc:docMk/>
            <pc:sldMk cId="1919946005" sldId="1659"/>
            <ac:spMk id="2" creationId="{02B99296-0EDD-4E19-8658-4AC5D57AB4E2}"/>
          </ac:spMkLst>
        </pc:spChg>
        <pc:spChg chg="mod">
          <ac:chgData name="Eric Bosworth" userId="1864397cf7fe237c" providerId="LiveId" clId="{A31DAC6F-AC9F-4743-8F14-7942A09E2F7C}" dt="2026-05-27T22:42:35.518" v="6" actId="1076"/>
          <ac:spMkLst>
            <pc:docMk/>
            <pc:sldMk cId="1919946005" sldId="1659"/>
            <ac:spMk id="3" creationId="{F1DF47B8-8515-8B94-5712-492F8B65F284}"/>
          </ac:spMkLst>
        </pc:spChg>
        <pc:spChg chg="mod">
          <ac:chgData name="Eric Bosworth" userId="1864397cf7fe237c" providerId="LiveId" clId="{A31DAC6F-AC9F-4743-8F14-7942A09E2F7C}" dt="2026-05-27T22:54:21.376" v="95" actId="20577"/>
          <ac:spMkLst>
            <pc:docMk/>
            <pc:sldMk cId="1919946005" sldId="1659"/>
            <ac:spMk id="4" creationId="{1FB32742-D27A-C1FD-43EA-E2EDABE8FADE}"/>
          </ac:spMkLst>
        </pc:spChg>
        <pc:spChg chg="mod">
          <ac:chgData name="Eric Bosworth" userId="1864397cf7fe237c" providerId="LiveId" clId="{A31DAC6F-AC9F-4743-8F14-7942A09E2F7C}" dt="2026-05-27T22:54:26.406" v="96" actId="14100"/>
          <ac:spMkLst>
            <pc:docMk/>
            <pc:sldMk cId="1919946005" sldId="1659"/>
            <ac:spMk id="13" creationId="{0B54D46F-814C-7F40-05C3-1C24E53A5494}"/>
          </ac:spMkLst>
        </pc:spChg>
      </pc:sldChg>
      <pc:sldChg chg="modSp del">
        <pc:chgData name="Eric Bosworth" userId="1864397cf7fe237c" providerId="LiveId" clId="{A31DAC6F-AC9F-4743-8F14-7942A09E2F7C}" dt="2026-05-27T22:42:30.422" v="5" actId="47"/>
        <pc:sldMkLst>
          <pc:docMk/>
          <pc:sldMk cId="2343050353" sldId="1663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2343050353" sldId="1663"/>
            <ac:spMk id="2" creationId="{8C3B447C-BFA1-2A60-BC48-A80A73B271EC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343050353" sldId="1663"/>
            <ac:spMk id="3" creationId="{CB601060-E9CC-3D20-C672-00F0F41C2202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343050353" sldId="1663"/>
            <ac:spMk id="4" creationId="{AE603BE5-3FEB-54C9-A456-A3C1E0EB6C44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343050353" sldId="1663"/>
            <ac:spMk id="6" creationId="{96B0D3D6-3380-55E1-B6EC-B6FA2C376BB2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343050353" sldId="1663"/>
            <ac:spMk id="15" creationId="{CB714A01-C924-7488-A012-1EA4E512F700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2343050353" sldId="1663"/>
            <ac:picMk id="1026" creationId="{8DBD9810-E648-DB04-C73A-F1D49FFB8B2D}"/>
          </ac:picMkLst>
        </pc:picChg>
      </pc:sldChg>
      <pc:sldChg chg="modSp del">
        <pc:chgData name="Eric Bosworth" userId="1864397cf7fe237c" providerId="LiveId" clId="{A31DAC6F-AC9F-4743-8F14-7942A09E2F7C}" dt="2026-05-27T22:52:40.816" v="63" actId="47"/>
        <pc:sldMkLst>
          <pc:docMk/>
          <pc:sldMk cId="1667527528" sldId="1664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1667527528" sldId="1664"/>
            <ac:spMk id="2" creationId="{02B99296-0EDD-4E19-8658-4AC5D57AB4E2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1667527528" sldId="1664"/>
            <ac:spMk id="4" creationId="{072F2E65-6BFD-D12C-BB16-652A6AEB1FBA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1667527528" sldId="1664"/>
            <ac:spMk id="5" creationId="{A7B8769B-9242-7625-6A39-4F0531ADAD08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1667527528" sldId="1664"/>
            <ac:picMk id="3" creationId="{8ABDEF7C-8D81-007C-0090-C29ACE648A8E}"/>
          </ac:picMkLst>
        </pc:picChg>
      </pc:sldChg>
      <pc:sldChg chg="modSp del">
        <pc:chgData name="Eric Bosworth" userId="1864397cf7fe237c" providerId="LiveId" clId="{A31DAC6F-AC9F-4743-8F14-7942A09E2F7C}" dt="2026-05-27T22:50:24.263" v="44" actId="47"/>
        <pc:sldMkLst>
          <pc:docMk/>
          <pc:sldMk cId="3128855614" sldId="1665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3128855614" sldId="1665"/>
            <ac:spMk id="6" creationId="{3FDB0DB0-A4B3-E9FE-8EC2-472BB356B711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128855614" sldId="1665"/>
            <ac:spMk id="10" creationId="{542381BA-3B59-D5D4-A85C-960AD4062073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128855614" sldId="1665"/>
            <ac:spMk id="11" creationId="{DADAED95-B8A3-13AE-0603-263C236EADE9}"/>
          </ac:spMkLst>
        </pc:spChg>
        <pc:graphicFrameChg chg="mod">
          <ac:chgData name="Eric Bosworth" userId="1864397cf7fe237c" providerId="LiveId" clId="{A31DAC6F-AC9F-4743-8F14-7942A09E2F7C}" dt="2026-05-27T22:41:57.291" v="0"/>
          <ac:graphicFrameMkLst>
            <pc:docMk/>
            <pc:sldMk cId="3128855614" sldId="1665"/>
            <ac:graphicFrameMk id="4" creationId="{5946AEC3-715D-C4C6-715C-D81889C7278C}"/>
          </ac:graphicFrameMkLst>
        </pc:graphicFrame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3128855614" sldId="1665"/>
            <ac:picMk id="7" creationId="{65C8BAAF-D2A0-7F15-DD1A-48A33A4703AE}"/>
          </ac:picMkLst>
        </pc:pic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3128855614" sldId="1665"/>
            <ac:picMk id="15" creationId="{9E6380B5-28F9-2418-BAC6-24115E836164}"/>
          </ac:picMkLst>
        </pc:pic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3128855614" sldId="1665"/>
            <ac:picMk id="21" creationId="{9A010507-425F-D305-D9F5-B23F8D200E2D}"/>
          </ac:picMkLst>
        </pc:picChg>
      </pc:sldChg>
      <pc:sldChg chg="modSp del">
        <pc:chgData name="Eric Bosworth" userId="1864397cf7fe237c" providerId="LiveId" clId="{A31DAC6F-AC9F-4743-8F14-7942A09E2F7C}" dt="2026-05-27T22:42:55.547" v="12" actId="47"/>
        <pc:sldMkLst>
          <pc:docMk/>
          <pc:sldMk cId="2596661414" sldId="1667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2596661414" sldId="1667"/>
            <ac:spMk id="2" creationId="{02B99296-0EDD-4E19-8658-4AC5D57AB4E2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596661414" sldId="1667"/>
            <ac:spMk id="5" creationId="{E2AFCB5B-E7D8-EC7A-BFA8-232F88294D65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596661414" sldId="1667"/>
            <ac:spMk id="13" creationId="{0B54D46F-814C-7F40-05C3-1C24E53A5494}"/>
          </ac:spMkLst>
        </pc:spChg>
        <pc:graphicFrameChg chg="mod">
          <ac:chgData name="Eric Bosworth" userId="1864397cf7fe237c" providerId="LiveId" clId="{A31DAC6F-AC9F-4743-8F14-7942A09E2F7C}" dt="2026-05-27T22:41:57.291" v="0"/>
          <ac:graphicFrameMkLst>
            <pc:docMk/>
            <pc:sldMk cId="2596661414" sldId="1667"/>
            <ac:graphicFrameMk id="3" creationId="{4730748D-D1BD-9F8C-99E6-6A899E2821DB}"/>
          </ac:graphicFrameMkLst>
        </pc:graphicFrameChg>
      </pc:sldChg>
      <pc:sldChg chg="modSp del">
        <pc:chgData name="Eric Bosworth" userId="1864397cf7fe237c" providerId="LiveId" clId="{A31DAC6F-AC9F-4743-8F14-7942A09E2F7C}" dt="2026-05-27T22:44:22.869" v="25" actId="47"/>
        <pc:sldMkLst>
          <pc:docMk/>
          <pc:sldMk cId="1950337485" sldId="1668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1950337485" sldId="1668"/>
            <ac:spMk id="3" creationId="{DF3EE399-1679-0A74-1731-5460A2C10955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1950337485" sldId="1668"/>
            <ac:spMk id="6" creationId="{96B0D3D6-3380-55E1-B6EC-B6FA2C376BB2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1950337485" sldId="1668"/>
            <ac:spMk id="10" creationId="{94ABE7EE-C230-403D-8519-BE74A350EFDA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1950337485" sldId="1668"/>
            <ac:spMk id="15" creationId="{CB714A01-C924-7488-A012-1EA4E512F700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1950337485" sldId="1668"/>
            <ac:picMk id="2" creationId="{33D552E2-9F06-5C8E-ACB0-CA2D40061603}"/>
          </ac:picMkLst>
        </pc:picChg>
      </pc:sldChg>
      <pc:sldChg chg="modSp mod">
        <pc:chgData name="Eric Bosworth" userId="1864397cf7fe237c" providerId="LiveId" clId="{A31DAC6F-AC9F-4743-8F14-7942A09E2F7C}" dt="2026-05-27T22:43:17.058" v="15" actId="1076"/>
        <pc:sldMkLst>
          <pc:docMk/>
          <pc:sldMk cId="749005892" sldId="1669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749005892" sldId="1669"/>
            <ac:spMk id="2" creationId="{02B99296-0EDD-4E19-8658-4AC5D57AB4E2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749005892" sldId="1669"/>
            <ac:spMk id="4" creationId="{02F87003-FF9C-C8A6-052D-0E3AB8EE9D5F}"/>
          </ac:spMkLst>
        </pc:spChg>
        <pc:spChg chg="mod">
          <ac:chgData name="Eric Bosworth" userId="1864397cf7fe237c" providerId="LiveId" clId="{A31DAC6F-AC9F-4743-8F14-7942A09E2F7C}" dt="2026-05-27T22:43:17.058" v="15" actId="1076"/>
          <ac:spMkLst>
            <pc:docMk/>
            <pc:sldMk cId="749005892" sldId="1669"/>
            <ac:spMk id="5" creationId="{BE97DF6C-2B42-6E4D-8FBF-6EFDA4C28C82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749005892" sldId="1669"/>
            <ac:spMk id="8" creationId="{DC7F73A6-9E1D-163E-71A0-882C1AF5C264}"/>
          </ac:spMkLst>
        </pc:spChg>
        <pc:graphicFrameChg chg="mod">
          <ac:chgData name="Eric Bosworth" userId="1864397cf7fe237c" providerId="LiveId" clId="{A31DAC6F-AC9F-4743-8F14-7942A09E2F7C}" dt="2026-05-27T22:41:57.291" v="0"/>
          <ac:graphicFrameMkLst>
            <pc:docMk/>
            <pc:sldMk cId="749005892" sldId="1669"/>
            <ac:graphicFrameMk id="7" creationId="{D1C7121A-4D42-1A59-A87B-2F9B08A7A3DF}"/>
          </ac:graphicFrameMkLst>
        </pc:graphicFrame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749005892" sldId="1669"/>
            <ac:picMk id="6" creationId="{7E5C5649-9067-E755-24B0-21B4A65829E4}"/>
          </ac:picMkLst>
        </pc:picChg>
      </pc:sldChg>
      <pc:sldChg chg="modSp mod">
        <pc:chgData name="Eric Bosworth" userId="1864397cf7fe237c" providerId="LiveId" clId="{A31DAC6F-AC9F-4743-8F14-7942A09E2F7C}" dt="2026-05-27T22:53:46.650" v="70" actId="1076"/>
        <pc:sldMkLst>
          <pc:docMk/>
          <pc:sldMk cId="2772480172" sldId="1678"/>
        </pc:sldMkLst>
        <pc:spChg chg="mod">
          <ac:chgData name="Eric Bosworth" userId="1864397cf7fe237c" providerId="LiveId" clId="{A31DAC6F-AC9F-4743-8F14-7942A09E2F7C}" dt="2026-05-27T22:53:43.290" v="69" actId="1076"/>
          <ac:spMkLst>
            <pc:docMk/>
            <pc:sldMk cId="2772480172" sldId="1678"/>
            <ac:spMk id="2" creationId="{94131AEE-D868-CBAD-2596-26062C4A4B30}"/>
          </ac:spMkLst>
        </pc:spChg>
        <pc:spChg chg="mod">
          <ac:chgData name="Eric Bosworth" userId="1864397cf7fe237c" providerId="LiveId" clId="{A31DAC6F-AC9F-4743-8F14-7942A09E2F7C}" dt="2026-05-27T22:53:35.174" v="66" actId="1076"/>
          <ac:spMkLst>
            <pc:docMk/>
            <pc:sldMk cId="2772480172" sldId="1678"/>
            <ac:spMk id="3" creationId="{64723936-573C-E964-5E1D-BEE0B5643F37}"/>
          </ac:spMkLst>
        </pc:spChg>
        <pc:spChg chg="mod">
          <ac:chgData name="Eric Bosworth" userId="1864397cf7fe237c" providerId="LiveId" clId="{A31DAC6F-AC9F-4743-8F14-7942A09E2F7C}" dt="2026-05-27T22:53:46.650" v="70" actId="1076"/>
          <ac:spMkLst>
            <pc:docMk/>
            <pc:sldMk cId="2772480172" sldId="1678"/>
            <ac:spMk id="4" creationId="{C0155B12-CA2E-2D33-7E6F-2166402DD4A5}"/>
          </ac:spMkLst>
        </pc:spChg>
        <pc:spChg chg="mod">
          <ac:chgData name="Eric Bosworth" userId="1864397cf7fe237c" providerId="LiveId" clId="{A31DAC6F-AC9F-4743-8F14-7942A09E2F7C}" dt="2026-05-27T22:53:39.730" v="68" actId="14100"/>
          <ac:spMkLst>
            <pc:docMk/>
            <pc:sldMk cId="2772480172" sldId="1678"/>
            <ac:spMk id="9" creationId="{D21CE2D2-AA52-76D8-31DA-EC222E96FF31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2772480172" sldId="1678"/>
            <ac:picMk id="6" creationId="{AA332C50-7F37-9DB1-3FAA-8A8E1F723C52}"/>
          </ac:picMkLst>
        </pc:pic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2772480172" sldId="1678"/>
            <ac:picMk id="7" creationId="{CB2FEADE-7C0B-2165-B99B-FE617FB087D1}"/>
          </ac:picMkLst>
        </pc:picChg>
      </pc:sldChg>
      <pc:sldChg chg="add">
        <pc:chgData name="Eric Bosworth" userId="1864397cf7fe237c" providerId="LiveId" clId="{A31DAC6F-AC9F-4743-8F14-7942A09E2F7C}" dt="2026-05-27T22:49:18.153" v="42"/>
        <pc:sldMkLst>
          <pc:docMk/>
          <pc:sldMk cId="4278766125" sldId="1679"/>
        </pc:sldMkLst>
      </pc:sldChg>
      <pc:sldChg chg="modSp del">
        <pc:chgData name="Eric Bosworth" userId="1864397cf7fe237c" providerId="LiveId" clId="{A31DAC6F-AC9F-4743-8F14-7942A09E2F7C}" dt="2026-05-27T22:53:22.443" v="65" actId="47"/>
        <pc:sldMkLst>
          <pc:docMk/>
          <pc:sldMk cId="703010854" sldId="1681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703010854" sldId="1681"/>
            <ac:spMk id="4" creationId="{BC0246F0-4E3E-6707-5934-A52E31B70814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703010854" sldId="1681"/>
            <ac:spMk id="5" creationId="{881B3205-2FCA-770F-3591-BB0AA0A9EA14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703010854" sldId="1681"/>
            <ac:spMk id="6" creationId="{1C9730C8-172C-F90B-8015-0A5F87A7DC03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703010854" sldId="1681"/>
            <ac:spMk id="8" creationId="{7E0B1F6D-82C2-497B-EC65-1999FC7418E3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703010854" sldId="1681"/>
            <ac:picMk id="7" creationId="{E30580B8-4309-2EDD-A302-1FB09534E742}"/>
          </ac:picMkLst>
        </pc:picChg>
      </pc:sldChg>
      <pc:sldChg chg="modSp del">
        <pc:chgData name="Eric Bosworth" userId="1864397cf7fe237c" providerId="LiveId" clId="{A31DAC6F-AC9F-4743-8F14-7942A09E2F7C}" dt="2026-05-27T22:47:37.376" v="41" actId="47"/>
        <pc:sldMkLst>
          <pc:docMk/>
          <pc:sldMk cId="970951675" sldId="1682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970951675" sldId="1682"/>
            <ac:spMk id="2" creationId="{89C371D5-80CC-11ED-85B3-AE3816391321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970951675" sldId="1682"/>
            <ac:spMk id="3" creationId="{EBC3CD96-0DE7-306F-B281-31589FAB25E5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970951675" sldId="1682"/>
            <ac:spMk id="5" creationId="{813CA611-74E6-DDD4-AD95-0AA0D08D25D4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970951675" sldId="1682"/>
            <ac:spMk id="7" creationId="{BF91A1FD-35DB-C275-3B6A-F9BE835AD8FE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970951675" sldId="1682"/>
            <ac:picMk id="8" creationId="{BD86DF3D-DAC8-E01C-7E1D-1410B0ACA33E}"/>
          </ac:picMkLst>
        </pc:picChg>
      </pc:sldChg>
      <pc:sldChg chg="modSp add del ord">
        <pc:chgData name="Eric Bosworth" userId="1864397cf7fe237c" providerId="LiveId" clId="{A31DAC6F-AC9F-4743-8F14-7942A09E2F7C}" dt="2026-05-27T22:43:46.216" v="19"/>
        <pc:sldMkLst>
          <pc:docMk/>
          <pc:sldMk cId="457907494" sldId="1685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457907494" sldId="1685"/>
            <ac:spMk id="2" creationId="{73981B1C-22FC-716A-086A-4EDEAB6EBA13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457907494" sldId="1685"/>
            <ac:spMk id="3" creationId="{757C2245-F315-9490-FD3A-88160DB1DC0C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457907494" sldId="1685"/>
            <ac:spMk id="13" creationId="{4269EA4A-3E28-4A30-1B63-B5A76820718B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457907494" sldId="1685"/>
            <ac:spMk id="16" creationId="{DE1E79FC-F5E1-31AC-FE73-DAD9B302F4BE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457907494" sldId="1685"/>
            <ac:picMk id="15" creationId="{D8F4CBA8-825B-0521-0C28-4D836C068DD0}"/>
          </ac:picMkLst>
        </pc:picChg>
      </pc:sldChg>
      <pc:sldChg chg="modSp del">
        <pc:chgData name="Eric Bosworth" userId="1864397cf7fe237c" providerId="LiveId" clId="{A31DAC6F-AC9F-4743-8F14-7942A09E2F7C}" dt="2026-05-27T22:43:04.569" v="14" actId="47"/>
        <pc:sldMkLst>
          <pc:docMk/>
          <pc:sldMk cId="2435317908" sldId="1686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2435317908" sldId="1686"/>
            <ac:spMk id="2" creationId="{B58B9958-591B-4C32-A57C-EF0615A80F8E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435317908" sldId="1686"/>
            <ac:spMk id="5" creationId="{0270DC4F-86F0-BAD8-DE53-4DA63DF06C0D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435317908" sldId="1686"/>
            <ac:spMk id="6" creationId="{14A378E0-5AA6-17C1-9859-14F61902234B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435317908" sldId="1686"/>
            <ac:spMk id="10" creationId="{5C4BEDA1-8DD4-89EB-25EA-8F15D8B09CC1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2435317908" sldId="1686"/>
            <ac:picMk id="1026" creationId="{1943EC0F-EFBE-E21E-A717-772247E514DD}"/>
          </ac:picMkLst>
        </pc:picChg>
      </pc:sldChg>
      <pc:sldChg chg="modSp del">
        <pc:chgData name="Eric Bosworth" userId="1864397cf7fe237c" providerId="LiveId" clId="{A31DAC6F-AC9F-4743-8F14-7942A09E2F7C}" dt="2026-05-27T22:52:29.393" v="61" actId="47"/>
        <pc:sldMkLst>
          <pc:docMk/>
          <pc:sldMk cId="117262817" sldId="1687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117262817" sldId="1687"/>
            <ac:spMk id="2" creationId="{5E43A577-BD8F-D79D-68A3-5B02F416E324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117262817" sldId="1687"/>
            <ac:spMk id="3" creationId="{C2A5FFCB-6687-1AD9-DDAD-243FBEEE3C56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117262817" sldId="1687"/>
            <ac:spMk id="9" creationId="{144D4BEA-4D72-9FC9-9B50-17207234C76B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117262817" sldId="1687"/>
            <ac:spMk id="11" creationId="{6AB97556-BECE-3871-E77F-CB5C7C89DE85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117262817" sldId="1687"/>
            <ac:spMk id="18" creationId="{8A28B901-DCC5-A7A1-2819-197C61872782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117262817" sldId="1687"/>
            <ac:picMk id="10" creationId="{9FC575D8-16C4-7166-EAA1-F8096E31ADF6}"/>
          </ac:picMkLst>
        </pc:picChg>
      </pc:sldChg>
      <pc:sldChg chg="modSp del">
        <pc:chgData name="Eric Bosworth" userId="1864397cf7fe237c" providerId="LiveId" clId="{A31DAC6F-AC9F-4743-8F14-7942A09E2F7C}" dt="2026-05-27T22:45:42.888" v="37" actId="47"/>
        <pc:sldMkLst>
          <pc:docMk/>
          <pc:sldMk cId="398678754" sldId="1688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398678754" sldId="1688"/>
            <ac:spMk id="2" creationId="{697A4F3D-278C-6107-1E11-06AA6F251538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98678754" sldId="1688"/>
            <ac:spMk id="3" creationId="{6DF99AC1-9E24-C8F4-35D0-AB6AE0DB4CFA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98678754" sldId="1688"/>
            <ac:spMk id="4" creationId="{2F641357-E132-D301-ABF9-41852CA40989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98678754" sldId="1688"/>
            <ac:spMk id="5" creationId="{2DFC86A6-D0AA-FCB4-AD3B-D1CBD1BD49EF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398678754" sldId="1688"/>
            <ac:picMk id="6" creationId="{378E8C62-5C5E-B167-9C50-FC1773A2DF5F}"/>
          </ac:picMkLst>
        </pc:picChg>
      </pc:sldChg>
      <pc:sldChg chg="modSp mod">
        <pc:chgData name="Eric Bosworth" userId="1864397cf7fe237c" providerId="LiveId" clId="{A31DAC6F-AC9F-4743-8F14-7942A09E2F7C}" dt="2026-05-27T22:52:00.857" v="59" actId="1076"/>
        <pc:sldMkLst>
          <pc:docMk/>
          <pc:sldMk cId="965722807" sldId="1689"/>
        </pc:sldMkLst>
        <pc:spChg chg="mod">
          <ac:chgData name="Eric Bosworth" userId="1864397cf7fe237c" providerId="LiveId" clId="{A31DAC6F-AC9F-4743-8F14-7942A09E2F7C}" dt="2026-05-27T22:51:58.617" v="58" actId="1076"/>
          <ac:spMkLst>
            <pc:docMk/>
            <pc:sldMk cId="965722807" sldId="1689"/>
            <ac:spMk id="2" creationId="{FAD15F5F-0683-2413-6002-B36F47CD1381}"/>
          </ac:spMkLst>
        </pc:spChg>
        <pc:spChg chg="mod">
          <ac:chgData name="Eric Bosworth" userId="1864397cf7fe237c" providerId="LiveId" clId="{A31DAC6F-AC9F-4743-8F14-7942A09E2F7C}" dt="2026-05-27T22:51:49.302" v="55" actId="1076"/>
          <ac:spMkLst>
            <pc:docMk/>
            <pc:sldMk cId="965722807" sldId="1689"/>
            <ac:spMk id="3" creationId="{F3D4B70D-2BBC-33A8-7CC1-36EBD9D6FCBA}"/>
          </ac:spMkLst>
        </pc:spChg>
        <pc:spChg chg="mod">
          <ac:chgData name="Eric Bosworth" userId="1864397cf7fe237c" providerId="LiveId" clId="{A31DAC6F-AC9F-4743-8F14-7942A09E2F7C}" dt="2026-05-27T22:52:00.857" v="59" actId="1076"/>
          <ac:spMkLst>
            <pc:docMk/>
            <pc:sldMk cId="965722807" sldId="1689"/>
            <ac:spMk id="4" creationId="{88CCD2C6-434E-1237-8E71-A7FDB343F3C5}"/>
          </ac:spMkLst>
        </pc:spChg>
        <pc:spChg chg="mod">
          <ac:chgData name="Eric Bosworth" userId="1864397cf7fe237c" providerId="LiveId" clId="{A31DAC6F-AC9F-4743-8F14-7942A09E2F7C}" dt="2026-05-27T22:51:55.545" v="57" actId="14100"/>
          <ac:spMkLst>
            <pc:docMk/>
            <pc:sldMk cId="965722807" sldId="1689"/>
            <ac:spMk id="6" creationId="{05897ED2-575D-2874-414D-68C06D2AB4BF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965722807" sldId="1689"/>
            <ac:picMk id="5" creationId="{016F17BC-CD30-5228-FC54-86728DCC20CB}"/>
          </ac:picMkLst>
        </pc:picChg>
      </pc:sldChg>
      <pc:sldChg chg="modSp mod">
        <pc:chgData name="Eric Bosworth" userId="1864397cf7fe237c" providerId="LiveId" clId="{A31DAC6F-AC9F-4743-8F14-7942A09E2F7C}" dt="2026-05-27T22:51:40.210" v="54" actId="14100"/>
        <pc:sldMkLst>
          <pc:docMk/>
          <pc:sldMk cId="3878550369" sldId="1690"/>
        </pc:sldMkLst>
        <pc:spChg chg="mod">
          <ac:chgData name="Eric Bosworth" userId="1864397cf7fe237c" providerId="LiveId" clId="{A31DAC6F-AC9F-4743-8F14-7942A09E2F7C}" dt="2026-05-27T22:51:35.183" v="52" actId="1076"/>
          <ac:spMkLst>
            <pc:docMk/>
            <pc:sldMk cId="3878550369" sldId="1690"/>
            <ac:spMk id="2" creationId="{839CAFA0-6174-3767-F280-F3061E33CEC6}"/>
          </ac:spMkLst>
        </pc:spChg>
        <pc:spChg chg="mod">
          <ac:chgData name="Eric Bosworth" userId="1864397cf7fe237c" providerId="LiveId" clId="{A31DAC6F-AC9F-4743-8F14-7942A09E2F7C}" dt="2026-05-27T22:51:26.189" v="49" actId="1076"/>
          <ac:spMkLst>
            <pc:docMk/>
            <pc:sldMk cId="3878550369" sldId="1690"/>
            <ac:spMk id="3" creationId="{07890A0E-4883-4670-4E00-CA6A405AEF52}"/>
          </ac:spMkLst>
        </pc:spChg>
        <pc:spChg chg="mod">
          <ac:chgData name="Eric Bosworth" userId="1864397cf7fe237c" providerId="LiveId" clId="{A31DAC6F-AC9F-4743-8F14-7942A09E2F7C}" dt="2026-05-27T22:51:32.104" v="51" actId="14100"/>
          <ac:spMkLst>
            <pc:docMk/>
            <pc:sldMk cId="3878550369" sldId="1690"/>
            <ac:spMk id="9" creationId="{C1625CD0-D393-E6C8-4F3C-4C392E3511C6}"/>
          </ac:spMkLst>
        </pc:spChg>
        <pc:spChg chg="mod">
          <ac:chgData name="Eric Bosworth" userId="1864397cf7fe237c" providerId="LiveId" clId="{A31DAC6F-AC9F-4743-8F14-7942A09E2F7C}" dt="2026-05-27T22:51:37.689" v="53" actId="1076"/>
          <ac:spMkLst>
            <pc:docMk/>
            <pc:sldMk cId="3878550369" sldId="1690"/>
            <ac:spMk id="10" creationId="{6703FE3D-F6D5-FFD6-CBE1-614B353BD8E7}"/>
          </ac:spMkLst>
        </pc:spChg>
        <pc:picChg chg="mod">
          <ac:chgData name="Eric Bosworth" userId="1864397cf7fe237c" providerId="LiveId" clId="{A31DAC6F-AC9F-4743-8F14-7942A09E2F7C}" dt="2026-05-27T22:51:40.210" v="54" actId="14100"/>
          <ac:picMkLst>
            <pc:docMk/>
            <pc:sldMk cId="3878550369" sldId="1690"/>
            <ac:picMk id="11" creationId="{4758C9D2-39E8-07F3-D29A-A9C187A2252B}"/>
          </ac:picMkLst>
        </pc:picChg>
      </pc:sldChg>
      <pc:sldChg chg="modSp del">
        <pc:chgData name="Eric Bosworth" userId="1864397cf7fe237c" providerId="LiveId" clId="{A31DAC6F-AC9F-4743-8F14-7942A09E2F7C}" dt="2026-05-27T22:44:34.494" v="27" actId="47"/>
        <pc:sldMkLst>
          <pc:docMk/>
          <pc:sldMk cId="2324634667" sldId="1691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2324634667" sldId="1691"/>
            <ac:spMk id="2" creationId="{2FF669A6-8695-C1D3-B735-057BBF68C82C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324634667" sldId="1691"/>
            <ac:spMk id="3" creationId="{91545E72-2C2F-4B06-EBDB-68F7FFD0E96A}"/>
          </ac:spMkLst>
        </pc:spChg>
        <pc:graphicFrameChg chg="mod">
          <ac:chgData name="Eric Bosworth" userId="1864397cf7fe237c" providerId="LiveId" clId="{A31DAC6F-AC9F-4743-8F14-7942A09E2F7C}" dt="2026-05-27T22:41:57.291" v="0"/>
          <ac:graphicFrameMkLst>
            <pc:docMk/>
            <pc:sldMk cId="2324634667" sldId="1691"/>
            <ac:graphicFrameMk id="4" creationId="{7158B975-2E72-DC11-F8AB-A69DAA98ECAB}"/>
          </ac:graphicFrameMkLst>
        </pc:graphicFrameChg>
      </pc:sldChg>
      <pc:sldChg chg="modSp del">
        <pc:chgData name="Eric Bosworth" userId="1864397cf7fe237c" providerId="LiveId" clId="{A31DAC6F-AC9F-4743-8F14-7942A09E2F7C}" dt="2026-05-27T22:44:44.809" v="29" actId="47"/>
        <pc:sldMkLst>
          <pc:docMk/>
          <pc:sldMk cId="3179946863" sldId="1692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3179946863" sldId="1692"/>
            <ac:spMk id="2" creationId="{3D7F6723-B6B4-FB5B-DFE3-2A4F056201B6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179946863" sldId="1692"/>
            <ac:spMk id="3" creationId="{0E32CC30-581F-5E23-EAFD-B78AD9055AD8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179946863" sldId="1692"/>
            <ac:spMk id="5" creationId="{FDEDED99-1339-7B18-67EA-0DB7906E0172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3179946863" sldId="1692"/>
            <ac:picMk id="2050" creationId="{7E2776F5-A481-1D15-FFE2-BA156673EED0}"/>
          </ac:picMkLst>
        </pc:picChg>
      </pc:sldChg>
      <pc:sldChg chg="modSp del">
        <pc:chgData name="Eric Bosworth" userId="1864397cf7fe237c" providerId="LiveId" clId="{A31DAC6F-AC9F-4743-8F14-7942A09E2F7C}" dt="2026-05-27T22:45:00.286" v="31" actId="47"/>
        <pc:sldMkLst>
          <pc:docMk/>
          <pc:sldMk cId="3389635641" sldId="1693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3389635641" sldId="1693"/>
            <ac:spMk id="2" creationId="{09D914D9-C68F-DF8D-6953-247B267E31C6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389635641" sldId="1693"/>
            <ac:spMk id="3" creationId="{5CA59D38-275A-0957-988C-C9110F8B36F7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389635641" sldId="1693"/>
            <ac:spMk id="5" creationId="{5B180B7A-53B8-8453-F1FE-1B687A21F673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3389635641" sldId="1693"/>
            <ac:picMk id="4" creationId="{327F67F6-0BB8-6721-0895-6ABE7B4E2639}"/>
          </ac:picMkLst>
        </pc:pic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3389635641" sldId="1693"/>
            <ac:picMk id="3074" creationId="{40C7E29A-A897-15C0-5445-A8A9DECA30DF}"/>
          </ac:picMkLst>
        </pc:picChg>
      </pc:sldChg>
      <pc:sldChg chg="modSp del">
        <pc:chgData name="Eric Bosworth" userId="1864397cf7fe237c" providerId="LiveId" clId="{A31DAC6F-AC9F-4743-8F14-7942A09E2F7C}" dt="2026-05-27T22:45:06.097" v="32" actId="47"/>
        <pc:sldMkLst>
          <pc:docMk/>
          <pc:sldMk cId="2863510690" sldId="1694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2863510690" sldId="1694"/>
            <ac:spMk id="2" creationId="{33607133-BBAF-05F9-C692-AEC5F478E7AB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863510690" sldId="1694"/>
            <ac:spMk id="3" creationId="{251FBF0A-D617-496F-77EF-C88F20F8AF2A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863510690" sldId="1694"/>
            <ac:spMk id="4" creationId="{D187DD32-C479-4A39-CF41-51ED4D977483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863510690" sldId="1694"/>
            <ac:spMk id="5" creationId="{47A17D6F-DDBE-7931-391F-DB7935680B7C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2863510690" sldId="1694"/>
            <ac:picMk id="4098" creationId="{EAD41A0D-DEBA-C99D-3D54-0A4E5C2091AE}"/>
          </ac:picMkLst>
        </pc:picChg>
      </pc:sldChg>
      <pc:sldChg chg="modSp add del ord">
        <pc:chgData name="Eric Bosworth" userId="1864397cf7fe237c" providerId="LiveId" clId="{A31DAC6F-AC9F-4743-8F14-7942A09E2F7C}" dt="2026-05-27T22:50:41.566" v="48"/>
        <pc:sldMkLst>
          <pc:docMk/>
          <pc:sldMk cId="3279471024" sldId="1695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3279471024" sldId="1695"/>
            <ac:spMk id="2" creationId="{F66E03B2-700F-DDDD-7AAE-20499537A50B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279471024" sldId="1695"/>
            <ac:spMk id="3" creationId="{4BFA5E71-40BF-D272-BADF-5DAE6A49DDE4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279471024" sldId="1695"/>
            <ac:spMk id="6" creationId="{E2013E68-D819-7EBD-DF76-CB509A7DDA82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279471024" sldId="1695"/>
            <ac:spMk id="7" creationId="{7B7EEB5C-C787-E170-AAC8-E9A70AEF7FC2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3279471024" sldId="1695"/>
            <ac:picMk id="5" creationId="{7D6647D9-7EFC-BE70-C4FF-BD291371C485}"/>
          </ac:picMkLst>
        </pc:picChg>
      </pc:sldChg>
      <pc:sldChg chg="modSp">
        <pc:chgData name="Eric Bosworth" userId="1864397cf7fe237c" providerId="LiveId" clId="{A31DAC6F-AC9F-4743-8F14-7942A09E2F7C}" dt="2026-05-27T22:41:57.291" v="0"/>
        <pc:sldMkLst>
          <pc:docMk/>
          <pc:sldMk cId="2368090287" sldId="1696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2368090287" sldId="1696"/>
            <ac:spMk id="3" creationId="{9694889A-834C-AB4D-63BF-07EA57344AAE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2368090287" sldId="1696"/>
            <ac:spMk id="5" creationId="{8D61A4EC-2ED4-7E55-FF1B-8F66BCB96194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2368090287" sldId="1696"/>
            <ac:picMk id="4" creationId="{240447F6-E071-3865-B9C9-A770F91F9E99}"/>
          </ac:picMkLst>
        </pc:picChg>
      </pc:sldChg>
      <pc:sldChg chg="modSp del">
        <pc:chgData name="Eric Bosworth" userId="1864397cf7fe237c" providerId="LiveId" clId="{A31DAC6F-AC9F-4743-8F14-7942A09E2F7C}" dt="2026-05-27T22:45:19.008" v="34" actId="47"/>
        <pc:sldMkLst>
          <pc:docMk/>
          <pc:sldMk cId="3935120432" sldId="1697"/>
        </pc:sldMkLst>
        <pc:spChg chg="mod">
          <ac:chgData name="Eric Bosworth" userId="1864397cf7fe237c" providerId="LiveId" clId="{A31DAC6F-AC9F-4743-8F14-7942A09E2F7C}" dt="2026-05-27T22:41:57.291" v="0"/>
          <ac:spMkLst>
            <pc:docMk/>
            <pc:sldMk cId="3935120432" sldId="1697"/>
            <ac:spMk id="2" creationId="{33403A10-E944-2AAB-8294-BD089232DE9C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935120432" sldId="1697"/>
            <ac:spMk id="3" creationId="{D22FAA97-ABF4-F1D3-C416-1B794C87661B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935120432" sldId="1697"/>
            <ac:spMk id="5" creationId="{C0651708-7D40-4131-6A99-0D8A9365AAC1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k cId="3935120432" sldId="1697"/>
            <ac:spMk id="6" creationId="{CC55D760-11B5-90CE-9545-97B198083E2D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k cId="3935120432" sldId="1697"/>
            <ac:picMk id="4" creationId="{60B1C00F-9E6D-0071-6598-DA37BEEBD2D5}"/>
          </ac:picMkLst>
        </pc:picChg>
      </pc:sldChg>
      <pc:sldChg chg="add ord">
        <pc:chgData name="Eric Bosworth" userId="1864397cf7fe237c" providerId="LiveId" clId="{A31DAC6F-AC9F-4743-8F14-7942A09E2F7C}" dt="2026-05-27T22:42:29.176" v="4"/>
        <pc:sldMkLst>
          <pc:docMk/>
          <pc:sldMk cId="3370335427" sldId="1698"/>
        </pc:sldMkLst>
      </pc:sldChg>
      <pc:sldChg chg="add">
        <pc:chgData name="Eric Bosworth" userId="1864397cf7fe237c" providerId="LiveId" clId="{A31DAC6F-AC9F-4743-8F14-7942A09E2F7C}" dt="2026-05-27T22:42:54.138" v="11"/>
        <pc:sldMkLst>
          <pc:docMk/>
          <pc:sldMk cId="1962874314" sldId="1699"/>
        </pc:sldMkLst>
      </pc:sldChg>
      <pc:sldChg chg="add">
        <pc:chgData name="Eric Bosworth" userId="1864397cf7fe237c" providerId="LiveId" clId="{A31DAC6F-AC9F-4743-8F14-7942A09E2F7C}" dt="2026-05-27T22:43:03.347" v="13"/>
        <pc:sldMkLst>
          <pc:docMk/>
          <pc:sldMk cId="3917234424" sldId="1700"/>
        </pc:sldMkLst>
      </pc:sldChg>
      <pc:sldChg chg="add">
        <pc:chgData name="Eric Bosworth" userId="1864397cf7fe237c" providerId="LiveId" clId="{A31DAC6F-AC9F-4743-8F14-7942A09E2F7C}" dt="2026-05-27T22:44:02.831" v="20"/>
        <pc:sldMkLst>
          <pc:docMk/>
          <pc:sldMk cId="1497895764" sldId="1701"/>
        </pc:sldMkLst>
      </pc:sldChg>
      <pc:sldChg chg="add del">
        <pc:chgData name="Eric Bosworth" userId="1864397cf7fe237c" providerId="LiveId" clId="{A31DAC6F-AC9F-4743-8F14-7942A09E2F7C}" dt="2026-05-27T22:44:21.220" v="24" actId="47"/>
        <pc:sldMkLst>
          <pc:docMk/>
          <pc:sldMk cId="3859082552" sldId="1702"/>
        </pc:sldMkLst>
      </pc:sldChg>
      <pc:sldChg chg="add">
        <pc:chgData name="Eric Bosworth" userId="1864397cf7fe237c" providerId="LiveId" clId="{A31DAC6F-AC9F-4743-8F14-7942A09E2F7C}" dt="2026-05-27T22:44:55.730" v="30"/>
        <pc:sldMkLst>
          <pc:docMk/>
          <pc:sldMk cId="4038204075" sldId="1706"/>
        </pc:sldMkLst>
      </pc:sldChg>
      <pc:sldChg chg="add">
        <pc:chgData name="Eric Bosworth" userId="1864397cf7fe237c" providerId="LiveId" clId="{A31DAC6F-AC9F-4743-8F14-7942A09E2F7C}" dt="2026-05-27T22:44:43.325" v="28"/>
        <pc:sldMkLst>
          <pc:docMk/>
          <pc:sldMk cId="1289427867" sldId="1707"/>
        </pc:sldMkLst>
      </pc:sldChg>
      <pc:sldChg chg="add">
        <pc:chgData name="Eric Bosworth" userId="1864397cf7fe237c" providerId="LiveId" clId="{A31DAC6F-AC9F-4743-8F14-7942A09E2F7C}" dt="2026-05-27T22:44:32.912" v="26"/>
        <pc:sldMkLst>
          <pc:docMk/>
          <pc:sldMk cId="2012298899" sldId="1708"/>
        </pc:sldMkLst>
      </pc:sldChg>
      <pc:sldChg chg="add ord">
        <pc:chgData name="Eric Bosworth" userId="1864397cf7fe237c" providerId="LiveId" clId="{A31DAC6F-AC9F-4743-8F14-7942A09E2F7C}" dt="2026-05-27T22:45:41.348" v="36"/>
        <pc:sldMkLst>
          <pc:docMk/>
          <pc:sldMk cId="2617660252" sldId="1709"/>
        </pc:sldMkLst>
      </pc:sldChg>
      <pc:sldChg chg="add">
        <pc:chgData name="Eric Bosworth" userId="1864397cf7fe237c" providerId="LiveId" clId="{A31DAC6F-AC9F-4743-8F14-7942A09E2F7C}" dt="2026-05-27T22:44:55.730" v="30"/>
        <pc:sldMkLst>
          <pc:docMk/>
          <pc:sldMk cId="2740115182" sldId="1710"/>
        </pc:sldMkLst>
      </pc:sldChg>
      <pc:sldChg chg="add">
        <pc:chgData name="Eric Bosworth" userId="1864397cf7fe237c" providerId="LiveId" clId="{A31DAC6F-AC9F-4743-8F14-7942A09E2F7C}" dt="2026-05-27T22:45:17.436" v="33"/>
        <pc:sldMkLst>
          <pc:docMk/>
          <pc:sldMk cId="403538693" sldId="1711"/>
        </pc:sldMkLst>
      </pc:sldChg>
      <pc:sldChg chg="add">
        <pc:chgData name="Eric Bosworth" userId="1864397cf7fe237c" providerId="LiveId" clId="{A31DAC6F-AC9F-4743-8F14-7942A09E2F7C}" dt="2026-05-27T22:46:02.115" v="38"/>
        <pc:sldMkLst>
          <pc:docMk/>
          <pc:sldMk cId="191006921" sldId="1712"/>
        </pc:sldMkLst>
      </pc:sldChg>
      <pc:sldChg chg="add">
        <pc:chgData name="Eric Bosworth" userId="1864397cf7fe237c" providerId="LiveId" clId="{A31DAC6F-AC9F-4743-8F14-7942A09E2F7C}" dt="2026-05-27T22:46:12.398" v="39"/>
        <pc:sldMkLst>
          <pc:docMk/>
          <pc:sldMk cId="1295617478" sldId="1713"/>
        </pc:sldMkLst>
      </pc:sldChg>
      <pc:sldChg chg="add">
        <pc:chgData name="Eric Bosworth" userId="1864397cf7fe237c" providerId="LiveId" clId="{A31DAC6F-AC9F-4743-8F14-7942A09E2F7C}" dt="2026-05-27T22:47:35.959" v="40"/>
        <pc:sldMkLst>
          <pc:docMk/>
          <pc:sldMk cId="1107075473" sldId="1714"/>
        </pc:sldMkLst>
      </pc:sldChg>
      <pc:sldChg chg="add">
        <pc:chgData name="Eric Bosworth" userId="1864397cf7fe237c" providerId="LiveId" clId="{A31DAC6F-AC9F-4743-8F14-7942A09E2F7C}" dt="2026-05-27T22:50:22.841" v="43"/>
        <pc:sldMkLst>
          <pc:docMk/>
          <pc:sldMk cId="3852711254" sldId="1715"/>
        </pc:sldMkLst>
      </pc:sldChg>
      <pc:sldChg chg="add">
        <pc:chgData name="Eric Bosworth" userId="1864397cf7fe237c" providerId="LiveId" clId="{A31DAC6F-AC9F-4743-8F14-7942A09E2F7C}" dt="2026-05-27T22:52:28.009" v="60"/>
        <pc:sldMkLst>
          <pc:docMk/>
          <pc:sldMk cId="4185752799" sldId="1716"/>
        </pc:sldMkLst>
      </pc:sldChg>
      <pc:sldChg chg="add">
        <pc:chgData name="Eric Bosworth" userId="1864397cf7fe237c" providerId="LiveId" clId="{A31DAC6F-AC9F-4743-8F14-7942A09E2F7C}" dt="2026-05-27T22:52:39.603" v="62"/>
        <pc:sldMkLst>
          <pc:docMk/>
          <pc:sldMk cId="2214950818" sldId="1717"/>
        </pc:sldMkLst>
      </pc:sldChg>
      <pc:sldChg chg="add">
        <pc:chgData name="Eric Bosworth" userId="1864397cf7fe237c" providerId="LiveId" clId="{A31DAC6F-AC9F-4743-8F14-7942A09E2F7C}" dt="2026-05-27T22:53:20.748" v="64"/>
        <pc:sldMkLst>
          <pc:docMk/>
          <pc:sldMk cId="1060463174" sldId="1718"/>
        </pc:sldMkLst>
      </pc:sldChg>
      <pc:sldMasterChg chg="modSp modSldLayout">
        <pc:chgData name="Eric Bosworth" userId="1864397cf7fe237c" providerId="LiveId" clId="{A31DAC6F-AC9F-4743-8F14-7942A09E2F7C}" dt="2026-05-27T22:41:57.291" v="0"/>
        <pc:sldMasterMkLst>
          <pc:docMk/>
          <pc:sldMasterMk cId="1186976435" sldId="2147483672"/>
        </pc:sldMasterMkLst>
        <pc:spChg chg="mod">
          <ac:chgData name="Eric Bosworth" userId="1864397cf7fe237c" providerId="LiveId" clId="{A31DAC6F-AC9F-4743-8F14-7942A09E2F7C}" dt="2026-05-27T22:41:57.291" v="0"/>
          <ac:spMkLst>
            <pc:docMk/>
            <pc:sldMasterMk cId="1186976435" sldId="2147483672"/>
            <ac:spMk id="2" creationId="{00000000-0000-0000-0000-000000000000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asterMk cId="1186976435" sldId="2147483672"/>
            <ac:spMk id="3" creationId="{00000000-0000-0000-0000-000000000000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asterMk cId="1186976435" sldId="2147483672"/>
            <ac:spMk id="9" creationId="{AC9452D2-4379-FC45-BAF5-F357208DCEB6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asterMk cId="1186976435" sldId="2147483672"/>
            <ac:spMk id="10" creationId="{09F1E5D7-12F9-6D45-9422-7698BE66BAA0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asterMk cId="1186976435" sldId="2147483672"/>
            <ac:spMk id="24" creationId="{00000000-0000-0000-0000-000000000000}"/>
          </ac:spMkLst>
        </pc:spChg>
        <pc:grpChg chg="mod">
          <ac:chgData name="Eric Bosworth" userId="1864397cf7fe237c" providerId="LiveId" clId="{A31DAC6F-AC9F-4743-8F14-7942A09E2F7C}" dt="2026-05-27T22:41:57.291" v="0"/>
          <ac:grpSpMkLst>
            <pc:docMk/>
            <pc:sldMasterMk cId="1186976435" sldId="2147483672"/>
            <ac:grpSpMk id="4" creationId="{A31BA698-604A-1B48-830B-DB2650928E21}"/>
          </ac:grpSpMkLst>
        </pc:grpChg>
        <pc:picChg chg="mod">
          <ac:chgData name="Eric Bosworth" userId="1864397cf7fe237c" providerId="LiveId" clId="{A31DAC6F-AC9F-4743-8F14-7942A09E2F7C}" dt="2026-05-27T22:41:57.291" v="0"/>
          <ac:picMkLst>
            <pc:docMk/>
            <pc:sldMasterMk cId="1186976435" sldId="2147483672"/>
            <ac:picMk id="5" creationId="{23C758B4-1306-4859-9822-1FD42E0432B2}"/>
          </ac:picMkLst>
        </pc:pic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1186976435" sldId="2147483672"/>
            <pc:sldLayoutMk cId="3121086250" sldId="2147483674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1186976435" sldId="2147483672"/>
              <pc:sldLayoutMk cId="3121086250" sldId="2147483674"/>
              <ac:spMk id="2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1186976435" sldId="2147483672"/>
              <pc:sldLayoutMk cId="3121086250" sldId="2147483674"/>
              <ac:spMk id="3" creationId="{00000000-0000-0000-0000-000000000000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1186976435" sldId="2147483672"/>
            <pc:sldLayoutMk cId="1811862055" sldId="2147483676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1186976435" sldId="2147483672"/>
              <pc:sldLayoutMk cId="1811862055" sldId="2147483676"/>
              <ac:spMk id="5" creationId="{D296C1C1-3C74-4811-97FD-CBE707F52E84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1186976435" sldId="2147483672"/>
            <pc:sldLayoutMk cId="2097397135" sldId="2147483678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1186976435" sldId="2147483672"/>
              <pc:sldLayoutMk cId="2097397135" sldId="2147483678"/>
              <ac:spMk id="2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1186976435" sldId="2147483672"/>
              <pc:sldLayoutMk cId="2097397135" sldId="2147483678"/>
              <ac:spMk id="3" creationId="{00000000-0000-0000-0000-000000000000}"/>
            </ac:spMkLst>
          </pc:spChg>
          <pc:picChg chg="mod">
            <ac:chgData name="Eric Bosworth" userId="1864397cf7fe237c" providerId="LiveId" clId="{A31DAC6F-AC9F-4743-8F14-7942A09E2F7C}" dt="2026-05-27T22:41:57.291" v="0"/>
            <ac:picMkLst>
              <pc:docMk/>
              <pc:sldMasterMk cId="1186976435" sldId="2147483672"/>
              <pc:sldLayoutMk cId="2097397135" sldId="2147483678"/>
              <ac:picMk id="4" creationId="{00000000-0000-0000-0000-000000000000}"/>
            </ac:picMkLst>
          </pc:picChg>
          <pc:picChg chg="mod">
            <ac:chgData name="Eric Bosworth" userId="1864397cf7fe237c" providerId="LiveId" clId="{A31DAC6F-AC9F-4743-8F14-7942A09E2F7C}" dt="2026-05-27T22:41:57.291" v="0"/>
            <ac:picMkLst>
              <pc:docMk/>
              <pc:sldMasterMk cId="1186976435" sldId="2147483672"/>
              <pc:sldLayoutMk cId="2097397135" sldId="2147483678"/>
              <ac:picMk id="5" creationId="{00000000-0000-0000-0000-000000000000}"/>
            </ac:picMkLst>
          </pc:picChg>
        </pc:sldLayoutChg>
      </pc:sldMasterChg>
      <pc:sldMasterChg chg="modSp modSldLayout">
        <pc:chgData name="Eric Bosworth" userId="1864397cf7fe237c" providerId="LiveId" clId="{A31DAC6F-AC9F-4743-8F14-7942A09E2F7C}" dt="2026-05-27T22:41:57.291" v="0"/>
        <pc:sldMasterMkLst>
          <pc:docMk/>
          <pc:sldMasterMk cId="0" sldId="2147485139"/>
        </pc:sldMasterMkLst>
        <pc:spChg chg="mod">
          <ac:chgData name="Eric Bosworth" userId="1864397cf7fe237c" providerId="LiveId" clId="{A31DAC6F-AC9F-4743-8F14-7942A09E2F7C}" dt="2026-05-27T22:41:57.291" v="0"/>
          <ac:spMkLst>
            <pc:docMk/>
            <pc:sldMasterMk cId="0" sldId="2147485139"/>
            <ac:spMk id="232455" creationId="{00000000-0000-0000-0000-000000000000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asterMk cId="0" sldId="2147485139"/>
            <ac:spMk id="232456" creationId="{00000000-0000-0000-0000-000000000000}"/>
          </ac:spMkLst>
        </pc:spChg>
        <pc:spChg chg="mod">
          <ac:chgData name="Eric Bosworth" userId="1864397cf7fe237c" providerId="LiveId" clId="{A31DAC6F-AC9F-4743-8F14-7942A09E2F7C}" dt="2026-05-27T22:41:57.291" v="0"/>
          <ac:spMkLst>
            <pc:docMk/>
            <pc:sldMasterMk cId="0" sldId="2147485139"/>
            <ac:spMk id="232457" creationId="{00000000-0000-0000-0000-000000000000}"/>
          </ac:spMkLst>
        </pc:spChg>
        <pc:picChg chg="mod">
          <ac:chgData name="Eric Bosworth" userId="1864397cf7fe237c" providerId="LiveId" clId="{A31DAC6F-AC9F-4743-8F14-7942A09E2F7C}" dt="2026-05-27T22:41:57.291" v="0"/>
          <ac:picMkLst>
            <pc:docMk/>
            <pc:sldMasterMk cId="0" sldId="2147485139"/>
            <ac:picMk id="3" creationId="{E5CEEEFD-FED8-A568-7465-3EA4792FDFE4}"/>
          </ac:picMkLst>
        </pc:pic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0" sldId="2147485141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0" sldId="2147485141"/>
              <ac:spMk id="581636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0" sldId="2147485141"/>
              <ac:spMk id="581637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0" sldId="2147485141"/>
              <ac:spMk id="581638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0" sldId="2147485141"/>
              <ac:spMk id="581639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0" sldId="2147485141"/>
              <ac:spMk id="581640" creationId="{00000000-0000-0000-0000-000000000000}"/>
            </ac:spMkLst>
          </pc:spChg>
          <pc:picChg chg="mod">
            <ac:chgData name="Eric Bosworth" userId="1864397cf7fe237c" providerId="LiveId" clId="{A31DAC6F-AC9F-4743-8F14-7942A09E2F7C}" dt="2026-05-27T22:41:57.291" v="0"/>
            <ac:picMkLst>
              <pc:docMk/>
              <pc:sldMasterMk cId="0" sldId="2147485139"/>
              <pc:sldLayoutMk cId="0" sldId="2147485141"/>
              <ac:picMk id="581678" creationId="{00000000-0000-0000-0000-000000000000}"/>
            </ac:picMkLst>
          </pc:pic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1713991326" sldId="2147485142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1713991326" sldId="2147485142"/>
              <ac:spMk id="3" creationId="{00000000-0000-0000-0000-000000000000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3947169853" sldId="2147485143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3947169853" sldId="2147485143"/>
              <ac:spMk id="2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3947169853" sldId="2147485143"/>
              <ac:spMk id="3" creationId="{00000000-0000-0000-0000-000000000000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2092180532" sldId="2147485144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092180532" sldId="2147485144"/>
              <ac:spMk id="2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092180532" sldId="2147485144"/>
              <ac:spMk id="3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092180532" sldId="2147485144"/>
              <ac:spMk id="4" creationId="{00000000-0000-0000-0000-000000000000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218473405" sldId="2147485145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18473405" sldId="2147485145"/>
              <ac:spMk id="2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18473405" sldId="2147485145"/>
              <ac:spMk id="3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18473405" sldId="2147485145"/>
              <ac:spMk id="4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18473405" sldId="2147485145"/>
              <ac:spMk id="5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18473405" sldId="2147485145"/>
              <ac:spMk id="6" creationId="{00000000-0000-0000-0000-000000000000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4269592314" sldId="2147485146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4269592314" sldId="2147485146"/>
              <ac:spMk id="2" creationId="{00000000-0000-0000-0000-000000000000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3165301203" sldId="2147485148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3165301203" sldId="2147485148"/>
              <ac:spMk id="2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3165301203" sldId="2147485148"/>
              <ac:spMk id="3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3165301203" sldId="2147485148"/>
              <ac:spMk id="4" creationId="{00000000-0000-0000-0000-000000000000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2101410589" sldId="2147485149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101410589" sldId="2147485149"/>
              <ac:spMk id="2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101410589" sldId="2147485149"/>
              <ac:spMk id="3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101410589" sldId="2147485149"/>
              <ac:spMk id="4" creationId="{00000000-0000-0000-0000-000000000000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2504145515" sldId="2147485150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504145515" sldId="2147485150"/>
              <ac:spMk id="2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504145515" sldId="2147485150"/>
              <ac:spMk id="3" creationId="{00000000-0000-0000-0000-000000000000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560367984" sldId="2147485151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560367984" sldId="2147485151"/>
              <ac:spMk id="2" creationId="{00000000-0000-0000-0000-000000000000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560367984" sldId="2147485151"/>
              <ac:spMk id="3" creationId="{00000000-0000-0000-0000-000000000000}"/>
            </ac:spMkLst>
          </pc:spChg>
        </pc:sldLayoutChg>
        <pc:sldLayoutChg chg="modSp">
          <pc:chgData name="Eric Bosworth" userId="1864397cf7fe237c" providerId="LiveId" clId="{A31DAC6F-AC9F-4743-8F14-7942A09E2F7C}" dt="2026-05-27T22:41:57.291" v="0"/>
          <pc:sldLayoutMkLst>
            <pc:docMk/>
            <pc:sldMasterMk cId="0" sldId="2147485139"/>
            <pc:sldLayoutMk cId="2490189237" sldId="2147485155"/>
          </pc:sldLayoutMkLst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490189237" sldId="2147485155"/>
              <ac:spMk id="5" creationId="{C7E97768-7448-7D4F-9CDE-A2F96EAAC5F7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490189237" sldId="2147485155"/>
              <ac:spMk id="6" creationId="{67ACC9B4-6586-6443-B110-B157511ACF2F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490189237" sldId="2147485155"/>
              <ac:spMk id="10" creationId="{EF9E5462-932F-844A-B15D-B8F3A1ABC7D7}"/>
            </ac:spMkLst>
          </pc:spChg>
          <pc:spChg chg="mod">
            <ac:chgData name="Eric Bosworth" userId="1864397cf7fe237c" providerId="LiveId" clId="{A31DAC6F-AC9F-4743-8F14-7942A09E2F7C}" dt="2026-05-27T22:41:57.291" v="0"/>
            <ac:spMkLst>
              <pc:docMk/>
              <pc:sldMasterMk cId="0" sldId="2147485139"/>
              <pc:sldLayoutMk cId="2490189237" sldId="2147485155"/>
              <ac:spMk id="12" creationId="{CDBF9CCC-61AB-E147-8B1D-5247A9EA7827}"/>
            </ac:spMkLst>
          </pc:spChg>
          <pc:cxnChg chg="mod">
            <ac:chgData name="Eric Bosworth" userId="1864397cf7fe237c" providerId="LiveId" clId="{A31DAC6F-AC9F-4743-8F14-7942A09E2F7C}" dt="2026-05-27T22:41:57.291" v="0"/>
            <ac:cxnSpMkLst>
              <pc:docMk/>
              <pc:sldMasterMk cId="0" sldId="2147485139"/>
              <pc:sldLayoutMk cId="2490189237" sldId="2147485155"/>
              <ac:cxnSpMk id="11" creationId="{71E991E2-1349-2946-827D-C02ECC8D74EF}"/>
            </ac:cxnSpMkLst>
          </pc:cxn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E915F2-64D0-47A4-BFAD-1D39E8E460A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AA03BD-7765-4882-8B2A-0CC5A73974F6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1</a:t>
          </a:r>
          <a:r>
            <a:rPr lang="en-US" baseline="30000" dirty="0"/>
            <a:t>st</a:t>
          </a:r>
          <a:r>
            <a:rPr lang="en-US" dirty="0"/>
            <a:t> Generation</a:t>
          </a:r>
        </a:p>
      </dgm:t>
    </dgm:pt>
    <dgm:pt modelId="{DB8F20CA-528D-4077-9F27-F9A0029F64FA}" type="parTrans" cxnId="{31801E87-F7E8-4191-B8A7-209015A3A537}">
      <dgm:prSet/>
      <dgm:spPr/>
      <dgm:t>
        <a:bodyPr/>
        <a:lstStyle/>
        <a:p>
          <a:endParaRPr lang="en-US"/>
        </a:p>
      </dgm:t>
    </dgm:pt>
    <dgm:pt modelId="{968F9ACF-11FF-40C7-966A-96A041AE2C8B}" type="sibTrans" cxnId="{31801E87-F7E8-4191-B8A7-209015A3A537}">
      <dgm:prSet/>
      <dgm:spPr/>
      <dgm:t>
        <a:bodyPr/>
        <a:lstStyle/>
        <a:p>
          <a:endParaRPr lang="en-US"/>
        </a:p>
      </dgm:t>
    </dgm:pt>
    <dgm:pt modelId="{EA4DB9E4-F883-4BB1-ACC8-E8CBDEA999A8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300" dirty="0"/>
            <a:t>High temperature steam distribution</a:t>
          </a:r>
        </a:p>
      </dgm:t>
    </dgm:pt>
    <dgm:pt modelId="{072C486A-7B2D-4885-AD3D-0594C8D704FF}" type="parTrans" cxnId="{A0BF44AA-DBB4-40F5-9C5E-A14E671EC3EF}">
      <dgm:prSet/>
      <dgm:spPr/>
      <dgm:t>
        <a:bodyPr/>
        <a:lstStyle/>
        <a:p>
          <a:endParaRPr lang="en-US"/>
        </a:p>
      </dgm:t>
    </dgm:pt>
    <dgm:pt modelId="{3A4A577C-8BA7-4FB3-9333-152D5989C067}" type="sibTrans" cxnId="{A0BF44AA-DBB4-40F5-9C5E-A14E671EC3EF}">
      <dgm:prSet/>
      <dgm:spPr/>
      <dgm:t>
        <a:bodyPr/>
        <a:lstStyle/>
        <a:p>
          <a:endParaRPr lang="en-US"/>
        </a:p>
      </dgm:t>
    </dgm:pt>
    <dgm:pt modelId="{178E7481-04F4-4ADF-B13D-D15CECAF2FEA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300" dirty="0"/>
            <a:t>Coal and industrial heat sources</a:t>
          </a:r>
        </a:p>
      </dgm:t>
    </dgm:pt>
    <dgm:pt modelId="{D593D1CC-07E9-4B70-AD42-EEC69FD9A94D}" type="parTrans" cxnId="{22FFE5B3-B1C6-4C7A-83AE-EAFCF57CA5BD}">
      <dgm:prSet/>
      <dgm:spPr/>
      <dgm:t>
        <a:bodyPr/>
        <a:lstStyle/>
        <a:p>
          <a:endParaRPr lang="en-US"/>
        </a:p>
      </dgm:t>
    </dgm:pt>
    <dgm:pt modelId="{5F7365D4-19EB-4019-8D56-77F76EEAA4D2}" type="sibTrans" cxnId="{22FFE5B3-B1C6-4C7A-83AE-EAFCF57CA5BD}">
      <dgm:prSet/>
      <dgm:spPr/>
      <dgm:t>
        <a:bodyPr/>
        <a:lstStyle/>
        <a:p>
          <a:endParaRPr lang="en-US"/>
        </a:p>
      </dgm:t>
    </dgm:pt>
    <dgm:pt modelId="{9414A7F9-DACB-42B3-AF95-925E19BBD71F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2</a:t>
          </a:r>
          <a:r>
            <a:rPr lang="en-US" baseline="30000" dirty="0"/>
            <a:t>nd</a:t>
          </a:r>
          <a:r>
            <a:rPr lang="en-US" dirty="0"/>
            <a:t> Generation</a:t>
          </a:r>
        </a:p>
      </dgm:t>
    </dgm:pt>
    <dgm:pt modelId="{EAEDFBF5-454E-4299-9C5E-C363B24E3F02}" type="parTrans" cxnId="{1B5D11A5-AF40-48AE-B78C-98C95A5BD3C5}">
      <dgm:prSet/>
      <dgm:spPr/>
      <dgm:t>
        <a:bodyPr/>
        <a:lstStyle/>
        <a:p>
          <a:endParaRPr lang="en-US"/>
        </a:p>
      </dgm:t>
    </dgm:pt>
    <dgm:pt modelId="{E10508D8-F668-40DB-AC56-DA0B539257AE}" type="sibTrans" cxnId="{1B5D11A5-AF40-48AE-B78C-98C95A5BD3C5}">
      <dgm:prSet/>
      <dgm:spPr/>
      <dgm:t>
        <a:bodyPr/>
        <a:lstStyle/>
        <a:p>
          <a:endParaRPr lang="en-US"/>
        </a:p>
      </dgm:t>
    </dgm:pt>
    <dgm:pt modelId="{4C2523BD-B0CD-4BC9-8844-8050EE78E757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300" dirty="0"/>
            <a:t>Pressurized water distribution at 100 </a:t>
          </a:r>
          <a:r>
            <a:rPr lang="en-US" sz="1300" dirty="0" err="1"/>
            <a:t>degC</a:t>
          </a:r>
          <a:endParaRPr lang="en-US" sz="1300" dirty="0"/>
        </a:p>
      </dgm:t>
    </dgm:pt>
    <dgm:pt modelId="{AC6A457B-8B78-41B4-93A3-2F7B8E97E5C8}" type="parTrans" cxnId="{78F577A9-0F55-4824-BD70-6DB36DF4B053}">
      <dgm:prSet/>
      <dgm:spPr/>
      <dgm:t>
        <a:bodyPr/>
        <a:lstStyle/>
        <a:p>
          <a:endParaRPr lang="en-US"/>
        </a:p>
      </dgm:t>
    </dgm:pt>
    <dgm:pt modelId="{CBBB318F-3345-4334-8C70-25399037E630}" type="sibTrans" cxnId="{78F577A9-0F55-4824-BD70-6DB36DF4B053}">
      <dgm:prSet/>
      <dgm:spPr/>
      <dgm:t>
        <a:bodyPr/>
        <a:lstStyle/>
        <a:p>
          <a:endParaRPr lang="en-US"/>
        </a:p>
      </dgm:t>
    </dgm:pt>
    <dgm:pt modelId="{92AE5B3E-54FE-4F70-B76E-1303877F32D1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3</a:t>
          </a:r>
          <a:r>
            <a:rPr lang="en-US" baseline="30000" dirty="0"/>
            <a:t>rd</a:t>
          </a:r>
          <a:r>
            <a:rPr lang="en-US" dirty="0"/>
            <a:t> Generation</a:t>
          </a:r>
        </a:p>
      </dgm:t>
    </dgm:pt>
    <dgm:pt modelId="{E06BE4C0-82AE-469F-A765-EEE7BE71F584}" type="parTrans" cxnId="{E049E29C-CDE7-4D4E-A193-8AA07F81D6B0}">
      <dgm:prSet/>
      <dgm:spPr/>
      <dgm:t>
        <a:bodyPr/>
        <a:lstStyle/>
        <a:p>
          <a:endParaRPr lang="en-US"/>
        </a:p>
      </dgm:t>
    </dgm:pt>
    <dgm:pt modelId="{E427D6D8-0B09-4BB5-B493-C37164257453}" type="sibTrans" cxnId="{E049E29C-CDE7-4D4E-A193-8AA07F81D6B0}">
      <dgm:prSet/>
      <dgm:spPr/>
      <dgm:t>
        <a:bodyPr/>
        <a:lstStyle/>
        <a:p>
          <a:endParaRPr lang="en-US"/>
        </a:p>
      </dgm:t>
    </dgm:pt>
    <dgm:pt modelId="{5CFD5586-EFD4-4CE6-9F9C-6BE045857085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Ambient temperature loops (10-35 </a:t>
          </a:r>
          <a:r>
            <a:rPr lang="en-US" dirty="0" err="1"/>
            <a:t>degC</a:t>
          </a:r>
          <a:r>
            <a:rPr lang="en-US" dirty="0"/>
            <a:t>)</a:t>
          </a:r>
        </a:p>
      </dgm:t>
    </dgm:pt>
    <dgm:pt modelId="{72E899A1-8F49-4EC7-A29F-A61B2D3D7E40}" type="parTrans" cxnId="{EBCF6F2C-7705-4448-AEBF-B0128EA3039C}">
      <dgm:prSet/>
      <dgm:spPr/>
      <dgm:t>
        <a:bodyPr/>
        <a:lstStyle/>
        <a:p>
          <a:endParaRPr lang="en-US"/>
        </a:p>
      </dgm:t>
    </dgm:pt>
    <dgm:pt modelId="{45ABA259-D3DE-48F0-BC75-CB73A4460C00}" type="sibTrans" cxnId="{EBCF6F2C-7705-4448-AEBF-B0128EA3039C}">
      <dgm:prSet/>
      <dgm:spPr/>
      <dgm:t>
        <a:bodyPr/>
        <a:lstStyle/>
        <a:p>
          <a:endParaRPr lang="en-US"/>
        </a:p>
      </dgm:t>
    </dgm:pt>
    <dgm:pt modelId="{7C90292B-81C5-4ED2-A355-7F9CCDA004A7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5</a:t>
          </a:r>
          <a:r>
            <a:rPr lang="en-US" baseline="30000" dirty="0"/>
            <a:t>th</a:t>
          </a:r>
          <a:r>
            <a:rPr lang="en-US" dirty="0"/>
            <a:t> Generation</a:t>
          </a:r>
        </a:p>
      </dgm:t>
    </dgm:pt>
    <dgm:pt modelId="{84D6B4A9-73BF-4437-8186-B9214072A8F2}" type="parTrans" cxnId="{B3647C91-7C83-4BA5-BE4B-100215953B4B}">
      <dgm:prSet/>
      <dgm:spPr/>
      <dgm:t>
        <a:bodyPr/>
        <a:lstStyle/>
        <a:p>
          <a:endParaRPr lang="en-US"/>
        </a:p>
      </dgm:t>
    </dgm:pt>
    <dgm:pt modelId="{476EF2C2-3583-439A-BBF2-814C3BE08BB2}" type="sibTrans" cxnId="{B3647C91-7C83-4BA5-BE4B-100215953B4B}">
      <dgm:prSet/>
      <dgm:spPr/>
      <dgm:t>
        <a:bodyPr/>
        <a:lstStyle/>
        <a:p>
          <a:endParaRPr lang="en-US"/>
        </a:p>
      </dgm:t>
    </dgm:pt>
    <dgm:pt modelId="{F4F0D605-BFCF-4C99-B1E4-1F75C92D6B60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4</a:t>
          </a:r>
          <a:r>
            <a:rPr lang="en-US" baseline="30000" dirty="0"/>
            <a:t>th</a:t>
          </a:r>
          <a:r>
            <a:rPr lang="en-US" dirty="0"/>
            <a:t> Generation</a:t>
          </a:r>
        </a:p>
      </dgm:t>
    </dgm:pt>
    <dgm:pt modelId="{6A9124CA-7C39-41F8-AC51-E261BBD3DB55}" type="parTrans" cxnId="{D4049EE5-C52E-45FC-91C0-C5C5BDCED88C}">
      <dgm:prSet/>
      <dgm:spPr/>
      <dgm:t>
        <a:bodyPr/>
        <a:lstStyle/>
        <a:p>
          <a:endParaRPr lang="en-US"/>
        </a:p>
      </dgm:t>
    </dgm:pt>
    <dgm:pt modelId="{5EDF4B93-1C40-4CF6-AF20-E1052519B5D9}" type="sibTrans" cxnId="{D4049EE5-C52E-45FC-91C0-C5C5BDCED88C}">
      <dgm:prSet/>
      <dgm:spPr/>
      <dgm:t>
        <a:bodyPr/>
        <a:lstStyle/>
        <a:p>
          <a:endParaRPr lang="en-US"/>
        </a:p>
      </dgm:t>
    </dgm:pt>
    <dgm:pt modelId="{7AAD6A3C-2796-409C-91B3-58275A56D6CC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300" dirty="0"/>
            <a:t>Coal and industrial heat sources</a:t>
          </a:r>
        </a:p>
      </dgm:t>
    </dgm:pt>
    <dgm:pt modelId="{C9016E5D-9C81-40FF-BBD0-8F89A9C88D01}" type="parTrans" cxnId="{A2B0AD1C-6DB4-4033-AD5D-BBB223CFF4DB}">
      <dgm:prSet/>
      <dgm:spPr/>
      <dgm:t>
        <a:bodyPr/>
        <a:lstStyle/>
        <a:p>
          <a:endParaRPr lang="en-US"/>
        </a:p>
      </dgm:t>
    </dgm:pt>
    <dgm:pt modelId="{FF82E226-EC91-49B8-A4F3-02F6ED02BE9A}" type="sibTrans" cxnId="{A2B0AD1C-6DB4-4033-AD5D-BBB223CFF4DB}">
      <dgm:prSet/>
      <dgm:spPr/>
      <dgm:t>
        <a:bodyPr/>
        <a:lstStyle/>
        <a:p>
          <a:endParaRPr lang="en-US"/>
        </a:p>
      </dgm:t>
    </dgm:pt>
    <dgm:pt modelId="{AC5E8760-FC6D-4EC8-97EC-CFE8242F89CA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300" dirty="0"/>
            <a:t>~1880s</a:t>
          </a:r>
        </a:p>
      </dgm:t>
    </dgm:pt>
    <dgm:pt modelId="{D29F6BDC-9E23-4850-9A51-169BC557AF56}" type="parTrans" cxnId="{A5E5767B-FF53-4F2E-B3EC-A4AE52D0B5D8}">
      <dgm:prSet/>
      <dgm:spPr/>
      <dgm:t>
        <a:bodyPr/>
        <a:lstStyle/>
        <a:p>
          <a:endParaRPr lang="en-US"/>
        </a:p>
      </dgm:t>
    </dgm:pt>
    <dgm:pt modelId="{B741F7AD-2D8D-4252-9432-F91E65BE405D}" type="sibTrans" cxnId="{A5E5767B-FF53-4F2E-B3EC-A4AE52D0B5D8}">
      <dgm:prSet/>
      <dgm:spPr/>
      <dgm:t>
        <a:bodyPr/>
        <a:lstStyle/>
        <a:p>
          <a:endParaRPr lang="en-US"/>
        </a:p>
      </dgm:t>
    </dgm:pt>
    <dgm:pt modelId="{F4DCB465-043E-463B-8B97-201A65E8B58E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300" dirty="0"/>
            <a:t>~1930s</a:t>
          </a:r>
        </a:p>
      </dgm:t>
    </dgm:pt>
    <dgm:pt modelId="{F95C60C4-B4FA-4AA3-9C64-AD18C8628D22}" type="parTrans" cxnId="{68AABFC1-F012-4632-9108-3EC32DE62233}">
      <dgm:prSet/>
      <dgm:spPr/>
      <dgm:t>
        <a:bodyPr/>
        <a:lstStyle/>
        <a:p>
          <a:endParaRPr lang="en-US"/>
        </a:p>
      </dgm:t>
    </dgm:pt>
    <dgm:pt modelId="{48D88D97-6BAE-424C-9CCA-2548A1948900}" type="sibTrans" cxnId="{68AABFC1-F012-4632-9108-3EC32DE62233}">
      <dgm:prSet/>
      <dgm:spPr/>
      <dgm:t>
        <a:bodyPr/>
        <a:lstStyle/>
        <a:p>
          <a:endParaRPr lang="en-US"/>
        </a:p>
      </dgm:t>
    </dgm:pt>
    <dgm:pt modelId="{2402E7C9-38D7-4546-AA14-082DA9692CE8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Water distribution at &lt;100 </a:t>
          </a:r>
          <a:r>
            <a:rPr lang="en-US" dirty="0" err="1"/>
            <a:t>degC</a:t>
          </a:r>
          <a:endParaRPr lang="en-US" dirty="0"/>
        </a:p>
      </dgm:t>
    </dgm:pt>
    <dgm:pt modelId="{2A916978-81F4-422D-A517-ECD6AA0BD111}" type="parTrans" cxnId="{1D1C85C2-E768-4AC5-9AC2-5D8678447FB9}">
      <dgm:prSet/>
      <dgm:spPr/>
      <dgm:t>
        <a:bodyPr/>
        <a:lstStyle/>
        <a:p>
          <a:endParaRPr lang="en-US"/>
        </a:p>
      </dgm:t>
    </dgm:pt>
    <dgm:pt modelId="{35D0BC74-3A53-4557-8DE0-8B48844ACCCA}" type="sibTrans" cxnId="{1D1C85C2-E768-4AC5-9AC2-5D8678447FB9}">
      <dgm:prSet/>
      <dgm:spPr/>
      <dgm:t>
        <a:bodyPr/>
        <a:lstStyle/>
        <a:p>
          <a:endParaRPr lang="en-US"/>
        </a:p>
      </dgm:t>
    </dgm:pt>
    <dgm:pt modelId="{E931E4EE-724A-44EB-A2BA-DBF043F08362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Coal, industrial heat, biomass, and some geothermal sources</a:t>
          </a:r>
        </a:p>
      </dgm:t>
    </dgm:pt>
    <dgm:pt modelId="{1C312BA6-F1DC-4233-A2C2-425132FB364B}" type="parTrans" cxnId="{873B7DAE-4C77-4636-8543-9523323A208D}">
      <dgm:prSet/>
      <dgm:spPr/>
      <dgm:t>
        <a:bodyPr/>
        <a:lstStyle/>
        <a:p>
          <a:endParaRPr lang="en-US"/>
        </a:p>
      </dgm:t>
    </dgm:pt>
    <dgm:pt modelId="{828695C8-ADBA-4035-846C-A7A7E3272425}" type="sibTrans" cxnId="{873B7DAE-4C77-4636-8543-9523323A208D}">
      <dgm:prSet/>
      <dgm:spPr/>
      <dgm:t>
        <a:bodyPr/>
        <a:lstStyle/>
        <a:p>
          <a:endParaRPr lang="en-US"/>
        </a:p>
      </dgm:t>
    </dgm:pt>
    <dgm:pt modelId="{03477832-083D-4419-BCBE-A5E301E8AE53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~1970s</a:t>
          </a:r>
        </a:p>
      </dgm:t>
    </dgm:pt>
    <dgm:pt modelId="{9692ACB9-D484-4D32-A72A-AF45CEBD8E1A}" type="parTrans" cxnId="{5B151767-55D3-4218-8810-3F6F017C6C27}">
      <dgm:prSet/>
      <dgm:spPr/>
      <dgm:t>
        <a:bodyPr/>
        <a:lstStyle/>
        <a:p>
          <a:endParaRPr lang="en-US"/>
        </a:p>
      </dgm:t>
    </dgm:pt>
    <dgm:pt modelId="{307B2ED7-775A-48F7-8826-FBCDFC910029}" type="sibTrans" cxnId="{5B151767-55D3-4218-8810-3F6F017C6C27}">
      <dgm:prSet/>
      <dgm:spPr/>
      <dgm:t>
        <a:bodyPr/>
        <a:lstStyle/>
        <a:p>
          <a:endParaRPr lang="en-US"/>
        </a:p>
      </dgm:t>
    </dgm:pt>
    <dgm:pt modelId="{927757CC-1C1A-4D0C-95E3-566BD87C6A2A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Water distribution for direct use &lt;70 </a:t>
          </a:r>
          <a:r>
            <a:rPr lang="en-US" dirty="0" err="1"/>
            <a:t>degC</a:t>
          </a:r>
          <a:endParaRPr lang="en-US" dirty="0"/>
        </a:p>
      </dgm:t>
    </dgm:pt>
    <dgm:pt modelId="{5C447F14-97AF-41FA-90C3-09A8173075BE}" type="parTrans" cxnId="{837DB0CB-7A88-41AA-920C-C63685062458}">
      <dgm:prSet/>
      <dgm:spPr/>
      <dgm:t>
        <a:bodyPr/>
        <a:lstStyle/>
        <a:p>
          <a:endParaRPr lang="en-US"/>
        </a:p>
      </dgm:t>
    </dgm:pt>
    <dgm:pt modelId="{59F703C0-64D1-4E7A-B3D1-8ADE3BCC8ADC}" type="sibTrans" cxnId="{837DB0CB-7A88-41AA-920C-C63685062458}">
      <dgm:prSet/>
      <dgm:spPr/>
      <dgm:t>
        <a:bodyPr/>
        <a:lstStyle/>
        <a:p>
          <a:endParaRPr lang="en-US"/>
        </a:p>
      </dgm:t>
    </dgm:pt>
    <dgm:pt modelId="{BD2C19D5-6304-4E2C-B169-E7C36B508584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Renewable energy sources, high temperature geothermal, some energy recycling </a:t>
          </a:r>
        </a:p>
      </dgm:t>
    </dgm:pt>
    <dgm:pt modelId="{471256F5-FD5B-4622-9195-D0D7F9872EA4}" type="parTrans" cxnId="{F9447FBF-80B4-4E56-B22D-AA78410162BD}">
      <dgm:prSet/>
      <dgm:spPr/>
      <dgm:t>
        <a:bodyPr/>
        <a:lstStyle/>
        <a:p>
          <a:endParaRPr lang="en-US"/>
        </a:p>
      </dgm:t>
    </dgm:pt>
    <dgm:pt modelId="{2D544B6E-8701-4D59-85E2-8318FB161166}" type="sibTrans" cxnId="{F9447FBF-80B4-4E56-B22D-AA78410162BD}">
      <dgm:prSet/>
      <dgm:spPr/>
      <dgm:t>
        <a:bodyPr/>
        <a:lstStyle/>
        <a:p>
          <a:endParaRPr lang="en-US"/>
        </a:p>
      </dgm:t>
    </dgm:pt>
    <dgm:pt modelId="{22718871-7ACD-4AC6-A969-D84062756713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~2010s</a:t>
          </a:r>
        </a:p>
      </dgm:t>
    </dgm:pt>
    <dgm:pt modelId="{A794FB3B-A2EF-43A7-B4C1-EEFADABDEDE8}" type="parTrans" cxnId="{9F11C4B3-E354-4BF0-9D00-5FF4D8C71FA4}">
      <dgm:prSet/>
      <dgm:spPr/>
      <dgm:t>
        <a:bodyPr/>
        <a:lstStyle/>
        <a:p>
          <a:endParaRPr lang="en-US"/>
        </a:p>
      </dgm:t>
    </dgm:pt>
    <dgm:pt modelId="{DED4C679-6E3B-4EBF-9D44-013AE8D7A862}" type="sibTrans" cxnId="{9F11C4B3-E354-4BF0-9D00-5FF4D8C71FA4}">
      <dgm:prSet/>
      <dgm:spPr/>
      <dgm:t>
        <a:bodyPr/>
        <a:lstStyle/>
        <a:p>
          <a:endParaRPr lang="en-US"/>
        </a:p>
      </dgm:t>
    </dgm:pt>
    <dgm:pt modelId="{D441FB18-79B4-470B-B8D6-CA8433C3F035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Renewable sources including geothermal, waste heat, and solar PV</a:t>
          </a:r>
        </a:p>
      </dgm:t>
    </dgm:pt>
    <dgm:pt modelId="{D919B5ED-ED16-43BA-ACE4-36E9AF15E516}" type="parTrans" cxnId="{8A5D80FB-2239-4005-AE69-0123037109F9}">
      <dgm:prSet/>
      <dgm:spPr/>
      <dgm:t>
        <a:bodyPr/>
        <a:lstStyle/>
        <a:p>
          <a:endParaRPr lang="en-US"/>
        </a:p>
      </dgm:t>
    </dgm:pt>
    <dgm:pt modelId="{AAB96506-2D65-4C00-95A1-EF6C1F31D29B}" type="sibTrans" cxnId="{8A5D80FB-2239-4005-AE69-0123037109F9}">
      <dgm:prSet/>
      <dgm:spPr/>
      <dgm:t>
        <a:bodyPr/>
        <a:lstStyle/>
        <a:p>
          <a:endParaRPr lang="en-US"/>
        </a:p>
      </dgm:t>
    </dgm:pt>
    <dgm:pt modelId="{F809E856-37A7-4BA9-AE5B-36CE4D1765DB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Current state of the art</a:t>
          </a:r>
        </a:p>
      </dgm:t>
    </dgm:pt>
    <dgm:pt modelId="{DC43795E-EE19-4A07-A67C-B19D550118D3}" type="parTrans" cxnId="{B585CB23-366D-4ADA-BD7C-B3DB20CEDBD2}">
      <dgm:prSet/>
      <dgm:spPr/>
      <dgm:t>
        <a:bodyPr/>
        <a:lstStyle/>
        <a:p>
          <a:endParaRPr lang="en-US"/>
        </a:p>
      </dgm:t>
    </dgm:pt>
    <dgm:pt modelId="{A2CB1E3D-2217-4A1D-9758-903533FDD9CE}" type="sibTrans" cxnId="{B585CB23-366D-4ADA-BD7C-B3DB20CEDBD2}">
      <dgm:prSet/>
      <dgm:spPr/>
      <dgm:t>
        <a:bodyPr/>
        <a:lstStyle/>
        <a:p>
          <a:endParaRPr lang="en-US"/>
        </a:p>
      </dgm:t>
    </dgm:pt>
    <dgm:pt modelId="{7AD9B0D1-8E38-47C3-9E32-968F15587CA8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Bi-directional energy transfer for heating and cooling loads on the same system</a:t>
          </a:r>
        </a:p>
      </dgm:t>
    </dgm:pt>
    <dgm:pt modelId="{92DA6070-F3F1-4A06-ACF1-E239D9ECC02C}" type="parTrans" cxnId="{EC4B9E20-3C9F-4628-8DC9-C9A0EF212881}">
      <dgm:prSet/>
      <dgm:spPr/>
      <dgm:t>
        <a:bodyPr/>
        <a:lstStyle/>
        <a:p>
          <a:endParaRPr lang="en-US"/>
        </a:p>
      </dgm:t>
    </dgm:pt>
    <dgm:pt modelId="{A8F4455F-7FFE-4D04-9739-984F553BB127}" type="sibTrans" cxnId="{EC4B9E20-3C9F-4628-8DC9-C9A0EF212881}">
      <dgm:prSet/>
      <dgm:spPr/>
      <dgm:t>
        <a:bodyPr/>
        <a:lstStyle/>
        <a:p>
          <a:endParaRPr lang="en-US"/>
        </a:p>
      </dgm:t>
    </dgm:pt>
    <dgm:pt modelId="{80BF671D-094B-45DA-B3EE-949ACE68760B}" type="pres">
      <dgm:prSet presAssocID="{DFE915F2-64D0-47A4-BFAD-1D39E8E460AB}" presName="linearFlow" presStyleCnt="0">
        <dgm:presLayoutVars>
          <dgm:dir/>
          <dgm:animLvl val="lvl"/>
          <dgm:resizeHandles val="exact"/>
        </dgm:presLayoutVars>
      </dgm:prSet>
      <dgm:spPr/>
    </dgm:pt>
    <dgm:pt modelId="{E4B8C3AD-EBF0-4CA9-8C1C-A80EF022A2DE}" type="pres">
      <dgm:prSet presAssocID="{68AA03BD-7765-4882-8B2A-0CC5A73974F6}" presName="composite" presStyleCnt="0"/>
      <dgm:spPr/>
    </dgm:pt>
    <dgm:pt modelId="{1A4F4CC1-282F-4BBC-A8BE-F42FA6A2A796}" type="pres">
      <dgm:prSet presAssocID="{68AA03BD-7765-4882-8B2A-0CC5A73974F6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5AA568B4-6106-4876-BFFA-E41FBC54A013}" type="pres">
      <dgm:prSet presAssocID="{68AA03BD-7765-4882-8B2A-0CC5A73974F6}" presName="descendantText" presStyleLbl="alignAcc1" presStyleIdx="0" presStyleCnt="5">
        <dgm:presLayoutVars>
          <dgm:bulletEnabled val="1"/>
        </dgm:presLayoutVars>
      </dgm:prSet>
      <dgm:spPr/>
    </dgm:pt>
    <dgm:pt modelId="{8ACA8AA0-11B1-4779-A188-B32F585A6587}" type="pres">
      <dgm:prSet presAssocID="{968F9ACF-11FF-40C7-966A-96A041AE2C8B}" presName="sp" presStyleCnt="0"/>
      <dgm:spPr/>
    </dgm:pt>
    <dgm:pt modelId="{6E7A64D3-A96D-4D98-B3E0-60E4F5A7A0DF}" type="pres">
      <dgm:prSet presAssocID="{9414A7F9-DACB-42B3-AF95-925E19BBD71F}" presName="composite" presStyleCnt="0"/>
      <dgm:spPr/>
    </dgm:pt>
    <dgm:pt modelId="{62782672-8093-40C8-A470-23D806056A6C}" type="pres">
      <dgm:prSet presAssocID="{9414A7F9-DACB-42B3-AF95-925E19BBD71F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AE7B08FC-9D49-4D5B-B1E5-B479890CFBB1}" type="pres">
      <dgm:prSet presAssocID="{9414A7F9-DACB-42B3-AF95-925E19BBD71F}" presName="descendantText" presStyleLbl="alignAcc1" presStyleIdx="1" presStyleCnt="5">
        <dgm:presLayoutVars>
          <dgm:bulletEnabled val="1"/>
        </dgm:presLayoutVars>
      </dgm:prSet>
      <dgm:spPr/>
    </dgm:pt>
    <dgm:pt modelId="{EE865C57-EAC7-46A9-989B-FB3A8D2195D8}" type="pres">
      <dgm:prSet presAssocID="{E10508D8-F668-40DB-AC56-DA0B539257AE}" presName="sp" presStyleCnt="0"/>
      <dgm:spPr/>
    </dgm:pt>
    <dgm:pt modelId="{918D3017-0692-4568-8863-EDEE138DF0DB}" type="pres">
      <dgm:prSet presAssocID="{92AE5B3E-54FE-4F70-B76E-1303877F32D1}" presName="composite" presStyleCnt="0"/>
      <dgm:spPr/>
    </dgm:pt>
    <dgm:pt modelId="{3148E4C5-685B-4D81-B86A-D7233DBD6622}" type="pres">
      <dgm:prSet presAssocID="{92AE5B3E-54FE-4F70-B76E-1303877F32D1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A8C75C40-6EE7-4847-B431-8CAA2D950ABB}" type="pres">
      <dgm:prSet presAssocID="{92AE5B3E-54FE-4F70-B76E-1303877F32D1}" presName="descendantText" presStyleLbl="alignAcc1" presStyleIdx="2" presStyleCnt="5">
        <dgm:presLayoutVars>
          <dgm:bulletEnabled val="1"/>
        </dgm:presLayoutVars>
      </dgm:prSet>
      <dgm:spPr/>
    </dgm:pt>
    <dgm:pt modelId="{AB7CF1A9-11C7-4708-9433-C5A83CF88CCB}" type="pres">
      <dgm:prSet presAssocID="{E427D6D8-0B09-4BB5-B493-C37164257453}" presName="sp" presStyleCnt="0"/>
      <dgm:spPr/>
    </dgm:pt>
    <dgm:pt modelId="{A900F159-2254-4634-853A-C81F3A830764}" type="pres">
      <dgm:prSet presAssocID="{F4F0D605-BFCF-4C99-B1E4-1F75C92D6B60}" presName="composite" presStyleCnt="0"/>
      <dgm:spPr/>
    </dgm:pt>
    <dgm:pt modelId="{C9A40DD5-5937-46D2-A7BC-B093C3875BB7}" type="pres">
      <dgm:prSet presAssocID="{F4F0D605-BFCF-4C99-B1E4-1F75C92D6B60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007E31F4-32DC-4B81-9892-DB8E3146C7B5}" type="pres">
      <dgm:prSet presAssocID="{F4F0D605-BFCF-4C99-B1E4-1F75C92D6B60}" presName="descendantText" presStyleLbl="alignAcc1" presStyleIdx="3" presStyleCnt="5">
        <dgm:presLayoutVars>
          <dgm:bulletEnabled val="1"/>
        </dgm:presLayoutVars>
      </dgm:prSet>
      <dgm:spPr/>
    </dgm:pt>
    <dgm:pt modelId="{615A3440-9F10-4CA5-87B8-7B691139A0BE}" type="pres">
      <dgm:prSet presAssocID="{5EDF4B93-1C40-4CF6-AF20-E1052519B5D9}" presName="sp" presStyleCnt="0"/>
      <dgm:spPr/>
    </dgm:pt>
    <dgm:pt modelId="{E06D40DE-7692-4C07-9B59-9A1012559165}" type="pres">
      <dgm:prSet presAssocID="{7C90292B-81C5-4ED2-A355-7F9CCDA004A7}" presName="composite" presStyleCnt="0"/>
      <dgm:spPr/>
    </dgm:pt>
    <dgm:pt modelId="{3C432D36-0A4E-4E4A-840B-E3D585107EFD}" type="pres">
      <dgm:prSet presAssocID="{7C90292B-81C5-4ED2-A355-7F9CCDA004A7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96722CFB-561D-4ACA-8606-51C3A95EF9D5}" type="pres">
      <dgm:prSet presAssocID="{7C90292B-81C5-4ED2-A355-7F9CCDA004A7}" presName="descendantText" presStyleLbl="alignAcc1" presStyleIdx="4" presStyleCnt="5" custScaleY="168897">
        <dgm:presLayoutVars>
          <dgm:bulletEnabled val="1"/>
        </dgm:presLayoutVars>
      </dgm:prSet>
      <dgm:spPr/>
    </dgm:pt>
  </dgm:ptLst>
  <dgm:cxnLst>
    <dgm:cxn modelId="{60DA530B-A182-4382-BF92-9FF5F98AAC63}" type="presOf" srcId="{03477832-083D-4419-BCBE-A5E301E8AE53}" destId="{A8C75C40-6EE7-4847-B431-8CAA2D950ABB}" srcOrd="0" destOrd="2" presId="urn:microsoft.com/office/officeart/2005/8/layout/chevron2"/>
    <dgm:cxn modelId="{A2B0AD1C-6DB4-4033-AD5D-BBB223CFF4DB}" srcId="{9414A7F9-DACB-42B3-AF95-925E19BBD71F}" destId="{7AAD6A3C-2796-409C-91B3-58275A56D6CC}" srcOrd="1" destOrd="0" parTransId="{C9016E5D-9C81-40FF-BBD0-8F89A9C88D01}" sibTransId="{FF82E226-EC91-49B8-A4F3-02F6ED02BE9A}"/>
    <dgm:cxn modelId="{EC4B9E20-3C9F-4628-8DC9-C9A0EF212881}" srcId="{7C90292B-81C5-4ED2-A355-7F9CCDA004A7}" destId="{7AD9B0D1-8E38-47C3-9E32-968F15587CA8}" srcOrd="2" destOrd="0" parTransId="{92DA6070-F3F1-4A06-ACF1-E239D9ECC02C}" sibTransId="{A8F4455F-7FFE-4D04-9739-984F553BB127}"/>
    <dgm:cxn modelId="{B585CB23-366D-4ADA-BD7C-B3DB20CEDBD2}" srcId="{7C90292B-81C5-4ED2-A355-7F9CCDA004A7}" destId="{F809E856-37A7-4BA9-AE5B-36CE4D1765DB}" srcOrd="3" destOrd="0" parTransId="{DC43795E-EE19-4A07-A67C-B19D550118D3}" sibTransId="{A2CB1E3D-2217-4A1D-9758-903533FDD9CE}"/>
    <dgm:cxn modelId="{EBCF6F2C-7705-4448-AEBF-B0128EA3039C}" srcId="{7C90292B-81C5-4ED2-A355-7F9CCDA004A7}" destId="{5CFD5586-EFD4-4CE6-9F9C-6BE045857085}" srcOrd="0" destOrd="0" parTransId="{72E899A1-8F49-4EC7-A29F-A61B2D3D7E40}" sibTransId="{45ABA259-D3DE-48F0-BC75-CB73A4460C00}"/>
    <dgm:cxn modelId="{1FB7E12F-AC6C-4647-9891-2F1DB9D19A5D}" type="presOf" srcId="{178E7481-04F4-4ADF-B13D-D15CECAF2FEA}" destId="{5AA568B4-6106-4876-BFFA-E41FBC54A013}" srcOrd="0" destOrd="1" presId="urn:microsoft.com/office/officeart/2005/8/layout/chevron2"/>
    <dgm:cxn modelId="{5B151767-55D3-4218-8810-3F6F017C6C27}" srcId="{92AE5B3E-54FE-4F70-B76E-1303877F32D1}" destId="{03477832-083D-4419-BCBE-A5E301E8AE53}" srcOrd="2" destOrd="0" parTransId="{9692ACB9-D484-4D32-A72A-AF45CEBD8E1A}" sibTransId="{307B2ED7-775A-48F7-8826-FBCDFC910029}"/>
    <dgm:cxn modelId="{F7941C69-45FC-4F47-8B72-83714ABD08CB}" type="presOf" srcId="{92AE5B3E-54FE-4F70-B76E-1303877F32D1}" destId="{3148E4C5-685B-4D81-B86A-D7233DBD6622}" srcOrd="0" destOrd="0" presId="urn:microsoft.com/office/officeart/2005/8/layout/chevron2"/>
    <dgm:cxn modelId="{24F4C952-E779-44FD-9693-A1BE41D56DC0}" type="presOf" srcId="{9414A7F9-DACB-42B3-AF95-925E19BBD71F}" destId="{62782672-8093-40C8-A470-23D806056A6C}" srcOrd="0" destOrd="0" presId="urn:microsoft.com/office/officeart/2005/8/layout/chevron2"/>
    <dgm:cxn modelId="{7103A173-A07C-4A39-BF7B-5ACCAE81CDC9}" type="presOf" srcId="{D441FB18-79B4-470B-B8D6-CA8433C3F035}" destId="{96722CFB-561D-4ACA-8606-51C3A95EF9D5}" srcOrd="0" destOrd="1" presId="urn:microsoft.com/office/officeart/2005/8/layout/chevron2"/>
    <dgm:cxn modelId="{7625F755-AB4E-4E01-B93E-702EA3584D00}" type="presOf" srcId="{22718871-7ACD-4AC6-A969-D84062756713}" destId="{007E31F4-32DC-4B81-9892-DB8E3146C7B5}" srcOrd="0" destOrd="2" presId="urn:microsoft.com/office/officeart/2005/8/layout/chevron2"/>
    <dgm:cxn modelId="{A5E5767B-FF53-4F2E-B3EC-A4AE52D0B5D8}" srcId="{68AA03BD-7765-4882-8B2A-0CC5A73974F6}" destId="{AC5E8760-FC6D-4EC8-97EC-CFE8242F89CA}" srcOrd="2" destOrd="0" parTransId="{D29F6BDC-9E23-4850-9A51-169BC557AF56}" sibTransId="{B741F7AD-2D8D-4252-9432-F91E65BE405D}"/>
    <dgm:cxn modelId="{CFC99185-5BB2-4F62-89F2-F9DD048EFB65}" type="presOf" srcId="{AC5E8760-FC6D-4EC8-97EC-CFE8242F89CA}" destId="{5AA568B4-6106-4876-BFFA-E41FBC54A013}" srcOrd="0" destOrd="2" presId="urn:microsoft.com/office/officeart/2005/8/layout/chevron2"/>
    <dgm:cxn modelId="{31801E87-F7E8-4191-B8A7-209015A3A537}" srcId="{DFE915F2-64D0-47A4-BFAD-1D39E8E460AB}" destId="{68AA03BD-7765-4882-8B2A-0CC5A73974F6}" srcOrd="0" destOrd="0" parTransId="{DB8F20CA-528D-4077-9F27-F9A0029F64FA}" sibTransId="{968F9ACF-11FF-40C7-966A-96A041AE2C8B}"/>
    <dgm:cxn modelId="{1000D38A-7E5D-4941-9ED1-75DB56987482}" type="presOf" srcId="{68AA03BD-7765-4882-8B2A-0CC5A73974F6}" destId="{1A4F4CC1-282F-4BBC-A8BE-F42FA6A2A796}" srcOrd="0" destOrd="0" presId="urn:microsoft.com/office/officeart/2005/8/layout/chevron2"/>
    <dgm:cxn modelId="{B3647C91-7C83-4BA5-BE4B-100215953B4B}" srcId="{DFE915F2-64D0-47A4-BFAD-1D39E8E460AB}" destId="{7C90292B-81C5-4ED2-A355-7F9CCDA004A7}" srcOrd="4" destOrd="0" parTransId="{84D6B4A9-73BF-4437-8186-B9214072A8F2}" sibTransId="{476EF2C2-3583-439A-BBF2-814C3BE08BB2}"/>
    <dgm:cxn modelId="{1B7DBA9A-AE61-4133-B7A9-D294FDD00906}" type="presOf" srcId="{5CFD5586-EFD4-4CE6-9F9C-6BE045857085}" destId="{96722CFB-561D-4ACA-8606-51C3A95EF9D5}" srcOrd="0" destOrd="0" presId="urn:microsoft.com/office/officeart/2005/8/layout/chevron2"/>
    <dgm:cxn modelId="{E049E29C-CDE7-4D4E-A193-8AA07F81D6B0}" srcId="{DFE915F2-64D0-47A4-BFAD-1D39E8E460AB}" destId="{92AE5B3E-54FE-4F70-B76E-1303877F32D1}" srcOrd="2" destOrd="0" parTransId="{E06BE4C0-82AE-469F-A765-EEE7BE71F584}" sibTransId="{E427D6D8-0B09-4BB5-B493-C37164257453}"/>
    <dgm:cxn modelId="{B3E090A3-1AB1-443B-B690-A917435ED1CF}" type="presOf" srcId="{DFE915F2-64D0-47A4-BFAD-1D39E8E460AB}" destId="{80BF671D-094B-45DA-B3EE-949ACE68760B}" srcOrd="0" destOrd="0" presId="urn:microsoft.com/office/officeart/2005/8/layout/chevron2"/>
    <dgm:cxn modelId="{1B5D11A5-AF40-48AE-B78C-98C95A5BD3C5}" srcId="{DFE915F2-64D0-47A4-BFAD-1D39E8E460AB}" destId="{9414A7F9-DACB-42B3-AF95-925E19BBD71F}" srcOrd="1" destOrd="0" parTransId="{EAEDFBF5-454E-4299-9C5E-C363B24E3F02}" sibTransId="{E10508D8-F668-40DB-AC56-DA0B539257AE}"/>
    <dgm:cxn modelId="{E9C6D0A5-7FDC-4B78-A991-E6530E46448A}" type="presOf" srcId="{7AD9B0D1-8E38-47C3-9E32-968F15587CA8}" destId="{96722CFB-561D-4ACA-8606-51C3A95EF9D5}" srcOrd="0" destOrd="2" presId="urn:microsoft.com/office/officeart/2005/8/layout/chevron2"/>
    <dgm:cxn modelId="{78F577A9-0F55-4824-BD70-6DB36DF4B053}" srcId="{9414A7F9-DACB-42B3-AF95-925E19BBD71F}" destId="{4C2523BD-B0CD-4BC9-8844-8050EE78E757}" srcOrd="0" destOrd="0" parTransId="{AC6A457B-8B78-41B4-93A3-2F7B8E97E5C8}" sibTransId="{CBBB318F-3345-4334-8C70-25399037E630}"/>
    <dgm:cxn modelId="{A0BF44AA-DBB4-40F5-9C5E-A14E671EC3EF}" srcId="{68AA03BD-7765-4882-8B2A-0CC5A73974F6}" destId="{EA4DB9E4-F883-4BB1-ACC8-E8CBDEA999A8}" srcOrd="0" destOrd="0" parTransId="{072C486A-7B2D-4885-AD3D-0594C8D704FF}" sibTransId="{3A4A577C-8BA7-4FB3-9333-152D5989C067}"/>
    <dgm:cxn modelId="{873B7DAE-4C77-4636-8543-9523323A208D}" srcId="{92AE5B3E-54FE-4F70-B76E-1303877F32D1}" destId="{E931E4EE-724A-44EB-A2BA-DBF043F08362}" srcOrd="1" destOrd="0" parTransId="{1C312BA6-F1DC-4233-A2C2-425132FB364B}" sibTransId="{828695C8-ADBA-4035-846C-A7A7E3272425}"/>
    <dgm:cxn modelId="{9F11C4B3-E354-4BF0-9D00-5FF4D8C71FA4}" srcId="{F4F0D605-BFCF-4C99-B1E4-1F75C92D6B60}" destId="{22718871-7ACD-4AC6-A969-D84062756713}" srcOrd="2" destOrd="0" parTransId="{A794FB3B-A2EF-43A7-B4C1-EEFADABDEDE8}" sibTransId="{DED4C679-6E3B-4EBF-9D44-013AE8D7A862}"/>
    <dgm:cxn modelId="{22FFE5B3-B1C6-4C7A-83AE-EAFCF57CA5BD}" srcId="{68AA03BD-7765-4882-8B2A-0CC5A73974F6}" destId="{178E7481-04F4-4ADF-B13D-D15CECAF2FEA}" srcOrd="1" destOrd="0" parTransId="{D593D1CC-07E9-4B70-AD42-EEC69FD9A94D}" sibTransId="{5F7365D4-19EB-4019-8D56-77F76EEAA4D2}"/>
    <dgm:cxn modelId="{4950CEBB-C2C1-4E78-B4C1-4BE6789E5DAD}" type="presOf" srcId="{7C90292B-81C5-4ED2-A355-7F9CCDA004A7}" destId="{3C432D36-0A4E-4E4A-840B-E3D585107EFD}" srcOrd="0" destOrd="0" presId="urn:microsoft.com/office/officeart/2005/8/layout/chevron2"/>
    <dgm:cxn modelId="{9B7D5EBF-D73F-4757-B1CA-93C26075F442}" type="presOf" srcId="{BD2C19D5-6304-4E2C-B169-E7C36B508584}" destId="{007E31F4-32DC-4B81-9892-DB8E3146C7B5}" srcOrd="0" destOrd="1" presId="urn:microsoft.com/office/officeart/2005/8/layout/chevron2"/>
    <dgm:cxn modelId="{F9447FBF-80B4-4E56-B22D-AA78410162BD}" srcId="{F4F0D605-BFCF-4C99-B1E4-1F75C92D6B60}" destId="{BD2C19D5-6304-4E2C-B169-E7C36B508584}" srcOrd="1" destOrd="0" parTransId="{471256F5-FD5B-4622-9195-D0D7F9872EA4}" sibTransId="{2D544B6E-8701-4D59-85E2-8318FB161166}"/>
    <dgm:cxn modelId="{B59070C0-1C76-4124-A3BC-F4FEA4988081}" type="presOf" srcId="{E931E4EE-724A-44EB-A2BA-DBF043F08362}" destId="{A8C75C40-6EE7-4847-B431-8CAA2D950ABB}" srcOrd="0" destOrd="1" presId="urn:microsoft.com/office/officeart/2005/8/layout/chevron2"/>
    <dgm:cxn modelId="{68AABFC1-F012-4632-9108-3EC32DE62233}" srcId="{9414A7F9-DACB-42B3-AF95-925E19BBD71F}" destId="{F4DCB465-043E-463B-8B97-201A65E8B58E}" srcOrd="2" destOrd="0" parTransId="{F95C60C4-B4FA-4AA3-9C64-AD18C8628D22}" sibTransId="{48D88D97-6BAE-424C-9CCA-2548A1948900}"/>
    <dgm:cxn modelId="{1D1C85C2-E768-4AC5-9AC2-5D8678447FB9}" srcId="{92AE5B3E-54FE-4F70-B76E-1303877F32D1}" destId="{2402E7C9-38D7-4546-AA14-082DA9692CE8}" srcOrd="0" destOrd="0" parTransId="{2A916978-81F4-422D-A517-ECD6AA0BD111}" sibTransId="{35D0BC74-3A53-4557-8DE0-8B48844ACCCA}"/>
    <dgm:cxn modelId="{837DB0CB-7A88-41AA-920C-C63685062458}" srcId="{F4F0D605-BFCF-4C99-B1E4-1F75C92D6B60}" destId="{927757CC-1C1A-4D0C-95E3-566BD87C6A2A}" srcOrd="0" destOrd="0" parTransId="{5C447F14-97AF-41FA-90C3-09A8173075BE}" sibTransId="{59F703C0-64D1-4E7A-B3D1-8ADE3BCC8ADC}"/>
    <dgm:cxn modelId="{E96F2FD0-332F-4DFF-88D3-F5F92280F3A7}" type="presOf" srcId="{F4DCB465-043E-463B-8B97-201A65E8B58E}" destId="{AE7B08FC-9D49-4D5B-B1E5-B479890CFBB1}" srcOrd="0" destOrd="2" presId="urn:microsoft.com/office/officeart/2005/8/layout/chevron2"/>
    <dgm:cxn modelId="{52C4A2D6-64BD-4644-B509-589E763EE398}" type="presOf" srcId="{4C2523BD-B0CD-4BC9-8844-8050EE78E757}" destId="{AE7B08FC-9D49-4D5B-B1E5-B479890CFBB1}" srcOrd="0" destOrd="0" presId="urn:microsoft.com/office/officeart/2005/8/layout/chevron2"/>
    <dgm:cxn modelId="{5EB52FD8-1EDD-4754-A1F3-796FA3E54DFE}" type="presOf" srcId="{EA4DB9E4-F883-4BB1-ACC8-E8CBDEA999A8}" destId="{5AA568B4-6106-4876-BFFA-E41FBC54A013}" srcOrd="0" destOrd="0" presId="urn:microsoft.com/office/officeart/2005/8/layout/chevron2"/>
    <dgm:cxn modelId="{121BB1DC-1C0B-4586-9039-58A24676EAE4}" type="presOf" srcId="{927757CC-1C1A-4D0C-95E3-566BD87C6A2A}" destId="{007E31F4-32DC-4B81-9892-DB8E3146C7B5}" srcOrd="0" destOrd="0" presId="urn:microsoft.com/office/officeart/2005/8/layout/chevron2"/>
    <dgm:cxn modelId="{C22D95E4-FD4C-40BC-9115-9AEF165F91BD}" type="presOf" srcId="{F809E856-37A7-4BA9-AE5B-36CE4D1765DB}" destId="{96722CFB-561D-4ACA-8606-51C3A95EF9D5}" srcOrd="0" destOrd="3" presId="urn:microsoft.com/office/officeart/2005/8/layout/chevron2"/>
    <dgm:cxn modelId="{D4049EE5-C52E-45FC-91C0-C5C5BDCED88C}" srcId="{DFE915F2-64D0-47A4-BFAD-1D39E8E460AB}" destId="{F4F0D605-BFCF-4C99-B1E4-1F75C92D6B60}" srcOrd="3" destOrd="0" parTransId="{6A9124CA-7C39-41F8-AC51-E261BBD3DB55}" sibTransId="{5EDF4B93-1C40-4CF6-AF20-E1052519B5D9}"/>
    <dgm:cxn modelId="{B9F817EC-D82A-4AB6-B041-02578FBB260F}" type="presOf" srcId="{F4F0D605-BFCF-4C99-B1E4-1F75C92D6B60}" destId="{C9A40DD5-5937-46D2-A7BC-B093C3875BB7}" srcOrd="0" destOrd="0" presId="urn:microsoft.com/office/officeart/2005/8/layout/chevron2"/>
    <dgm:cxn modelId="{85DA08F5-CAD8-48EE-8FAD-B9F649A3BC31}" type="presOf" srcId="{7AAD6A3C-2796-409C-91B3-58275A56D6CC}" destId="{AE7B08FC-9D49-4D5B-B1E5-B479890CFBB1}" srcOrd="0" destOrd="1" presId="urn:microsoft.com/office/officeart/2005/8/layout/chevron2"/>
    <dgm:cxn modelId="{3F1212FA-0C23-4045-8816-7B91C85D743B}" type="presOf" srcId="{2402E7C9-38D7-4546-AA14-082DA9692CE8}" destId="{A8C75C40-6EE7-4847-B431-8CAA2D950ABB}" srcOrd="0" destOrd="0" presId="urn:microsoft.com/office/officeart/2005/8/layout/chevron2"/>
    <dgm:cxn modelId="{8A5D80FB-2239-4005-AE69-0123037109F9}" srcId="{7C90292B-81C5-4ED2-A355-7F9CCDA004A7}" destId="{D441FB18-79B4-470B-B8D6-CA8433C3F035}" srcOrd="1" destOrd="0" parTransId="{D919B5ED-ED16-43BA-ACE4-36E9AF15E516}" sibTransId="{AAB96506-2D65-4C00-95A1-EF6C1F31D29B}"/>
    <dgm:cxn modelId="{CDEAABF9-8208-4559-AEB4-E2A37C1B0ABD}" type="presParOf" srcId="{80BF671D-094B-45DA-B3EE-949ACE68760B}" destId="{E4B8C3AD-EBF0-4CA9-8C1C-A80EF022A2DE}" srcOrd="0" destOrd="0" presId="urn:microsoft.com/office/officeart/2005/8/layout/chevron2"/>
    <dgm:cxn modelId="{E2AFA158-2642-43F9-AA60-3B9D9F119B88}" type="presParOf" srcId="{E4B8C3AD-EBF0-4CA9-8C1C-A80EF022A2DE}" destId="{1A4F4CC1-282F-4BBC-A8BE-F42FA6A2A796}" srcOrd="0" destOrd="0" presId="urn:microsoft.com/office/officeart/2005/8/layout/chevron2"/>
    <dgm:cxn modelId="{040E1C87-B037-481B-85C7-1CC8E381D5FF}" type="presParOf" srcId="{E4B8C3AD-EBF0-4CA9-8C1C-A80EF022A2DE}" destId="{5AA568B4-6106-4876-BFFA-E41FBC54A013}" srcOrd="1" destOrd="0" presId="urn:microsoft.com/office/officeart/2005/8/layout/chevron2"/>
    <dgm:cxn modelId="{4619742F-A254-4FF5-BA39-02E50FF98D34}" type="presParOf" srcId="{80BF671D-094B-45DA-B3EE-949ACE68760B}" destId="{8ACA8AA0-11B1-4779-A188-B32F585A6587}" srcOrd="1" destOrd="0" presId="urn:microsoft.com/office/officeart/2005/8/layout/chevron2"/>
    <dgm:cxn modelId="{F91EAA46-AAE5-4E27-8B42-F5D739E6E961}" type="presParOf" srcId="{80BF671D-094B-45DA-B3EE-949ACE68760B}" destId="{6E7A64D3-A96D-4D98-B3E0-60E4F5A7A0DF}" srcOrd="2" destOrd="0" presId="urn:microsoft.com/office/officeart/2005/8/layout/chevron2"/>
    <dgm:cxn modelId="{B9B334B7-E3F5-4931-AC3D-5FCD4290AF1A}" type="presParOf" srcId="{6E7A64D3-A96D-4D98-B3E0-60E4F5A7A0DF}" destId="{62782672-8093-40C8-A470-23D806056A6C}" srcOrd="0" destOrd="0" presId="urn:microsoft.com/office/officeart/2005/8/layout/chevron2"/>
    <dgm:cxn modelId="{F4B5B545-F408-4F79-9493-9DF27DCCF986}" type="presParOf" srcId="{6E7A64D3-A96D-4D98-B3E0-60E4F5A7A0DF}" destId="{AE7B08FC-9D49-4D5B-B1E5-B479890CFBB1}" srcOrd="1" destOrd="0" presId="urn:microsoft.com/office/officeart/2005/8/layout/chevron2"/>
    <dgm:cxn modelId="{E05BC893-7A89-49A6-960C-3897F844F8E9}" type="presParOf" srcId="{80BF671D-094B-45DA-B3EE-949ACE68760B}" destId="{EE865C57-EAC7-46A9-989B-FB3A8D2195D8}" srcOrd="3" destOrd="0" presId="urn:microsoft.com/office/officeart/2005/8/layout/chevron2"/>
    <dgm:cxn modelId="{4A9C7617-B6E9-42AF-8871-36700786860F}" type="presParOf" srcId="{80BF671D-094B-45DA-B3EE-949ACE68760B}" destId="{918D3017-0692-4568-8863-EDEE138DF0DB}" srcOrd="4" destOrd="0" presId="urn:microsoft.com/office/officeart/2005/8/layout/chevron2"/>
    <dgm:cxn modelId="{A89C237C-6D6E-4678-BA02-6D945BB2726E}" type="presParOf" srcId="{918D3017-0692-4568-8863-EDEE138DF0DB}" destId="{3148E4C5-685B-4D81-B86A-D7233DBD6622}" srcOrd="0" destOrd="0" presId="urn:microsoft.com/office/officeart/2005/8/layout/chevron2"/>
    <dgm:cxn modelId="{77F578F5-565D-45A6-944F-0BE906BC0F46}" type="presParOf" srcId="{918D3017-0692-4568-8863-EDEE138DF0DB}" destId="{A8C75C40-6EE7-4847-B431-8CAA2D950ABB}" srcOrd="1" destOrd="0" presId="urn:microsoft.com/office/officeart/2005/8/layout/chevron2"/>
    <dgm:cxn modelId="{3E935909-B54C-4BE2-B78E-CC0E5F604112}" type="presParOf" srcId="{80BF671D-094B-45DA-B3EE-949ACE68760B}" destId="{AB7CF1A9-11C7-4708-9433-C5A83CF88CCB}" srcOrd="5" destOrd="0" presId="urn:microsoft.com/office/officeart/2005/8/layout/chevron2"/>
    <dgm:cxn modelId="{BBFE1329-CCE9-4272-AB05-9FFF0764A493}" type="presParOf" srcId="{80BF671D-094B-45DA-B3EE-949ACE68760B}" destId="{A900F159-2254-4634-853A-C81F3A830764}" srcOrd="6" destOrd="0" presId="urn:microsoft.com/office/officeart/2005/8/layout/chevron2"/>
    <dgm:cxn modelId="{E6479347-8E78-4708-AB3E-95C336E85E83}" type="presParOf" srcId="{A900F159-2254-4634-853A-C81F3A830764}" destId="{C9A40DD5-5937-46D2-A7BC-B093C3875BB7}" srcOrd="0" destOrd="0" presId="urn:microsoft.com/office/officeart/2005/8/layout/chevron2"/>
    <dgm:cxn modelId="{1554252E-72A1-4F90-978C-BDEA58AD203F}" type="presParOf" srcId="{A900F159-2254-4634-853A-C81F3A830764}" destId="{007E31F4-32DC-4B81-9892-DB8E3146C7B5}" srcOrd="1" destOrd="0" presId="urn:microsoft.com/office/officeart/2005/8/layout/chevron2"/>
    <dgm:cxn modelId="{595E6C08-798E-4C1F-9216-97D958278D99}" type="presParOf" srcId="{80BF671D-094B-45DA-B3EE-949ACE68760B}" destId="{615A3440-9F10-4CA5-87B8-7B691139A0BE}" srcOrd="7" destOrd="0" presId="urn:microsoft.com/office/officeart/2005/8/layout/chevron2"/>
    <dgm:cxn modelId="{2DD15F25-5D3D-4152-A08B-60A8C658F39F}" type="presParOf" srcId="{80BF671D-094B-45DA-B3EE-949ACE68760B}" destId="{E06D40DE-7692-4C07-9B59-9A1012559165}" srcOrd="8" destOrd="0" presId="urn:microsoft.com/office/officeart/2005/8/layout/chevron2"/>
    <dgm:cxn modelId="{FC2F52A5-3D7A-494F-89A9-707013BDF832}" type="presParOf" srcId="{E06D40DE-7692-4C07-9B59-9A1012559165}" destId="{3C432D36-0A4E-4E4A-840B-E3D585107EFD}" srcOrd="0" destOrd="0" presId="urn:microsoft.com/office/officeart/2005/8/layout/chevron2"/>
    <dgm:cxn modelId="{206A0360-47B7-4437-B38D-AA12306789BB}" type="presParOf" srcId="{E06D40DE-7692-4C07-9B59-9A1012559165}" destId="{96722CFB-561D-4ACA-8606-51C3A95EF9D5}" srcOrd="1" destOrd="0" presId="urn:microsoft.com/office/officeart/2005/8/layout/chevron2"/>
  </dgm:cxnLst>
  <dgm:bg>
    <a:solidFill>
      <a:srgbClr val="FFFFFF"/>
    </a:solidFill>
  </dgm:bg>
  <dgm:whole>
    <a:ln>
      <a:solidFill>
        <a:srgbClr val="FFFFFF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45C6CC-AB5E-4FDA-99CA-9845B42A26D8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B56BC5-ED8B-460A-A0EB-CAA196D2BAEE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Single Family Home</a:t>
          </a:r>
        </a:p>
      </dgm:t>
    </dgm:pt>
    <dgm:pt modelId="{E7B37B48-D56F-42C3-8152-389654D15A7B}" type="parTrans" cxnId="{4E36BE4E-120B-4525-BBEB-44E784C33A00}">
      <dgm:prSet/>
      <dgm:spPr/>
      <dgm:t>
        <a:bodyPr/>
        <a:lstStyle/>
        <a:p>
          <a:endParaRPr lang="en-US"/>
        </a:p>
      </dgm:t>
    </dgm:pt>
    <dgm:pt modelId="{6FEC1C71-CE6E-4DC4-ABE5-4CF70F62B180}" type="sibTrans" cxnId="{4E36BE4E-120B-4525-BBEB-44E784C33A00}">
      <dgm:prSet/>
      <dgm:spPr/>
      <dgm:t>
        <a:bodyPr/>
        <a:lstStyle/>
        <a:p>
          <a:endParaRPr lang="en-US"/>
        </a:p>
      </dgm:t>
    </dgm:pt>
    <dgm:pt modelId="{B898BA77-1E0F-496A-9F91-8AA67A478AF6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0CD868EA-1BE7-41D6-8FC7-BE024156C3F1}" type="parTrans" cxnId="{55156B53-7B2A-4F92-8626-A1DEA7B310E5}">
      <dgm:prSet/>
      <dgm:spPr/>
      <dgm:t>
        <a:bodyPr/>
        <a:lstStyle/>
        <a:p>
          <a:endParaRPr lang="en-US"/>
        </a:p>
      </dgm:t>
    </dgm:pt>
    <dgm:pt modelId="{6EC4833E-9987-44E3-B7FA-9A19072D6EE6}" type="sibTrans" cxnId="{55156B53-7B2A-4F92-8626-A1DEA7B310E5}">
      <dgm:prSet/>
      <dgm:spPr/>
      <dgm:t>
        <a:bodyPr/>
        <a:lstStyle/>
        <a:p>
          <a:endParaRPr lang="en-US"/>
        </a:p>
      </dgm:t>
    </dgm:pt>
    <dgm:pt modelId="{3EF5D9C2-566F-4438-B33C-4900B20F6AF3}">
      <dgm:prSet phldrT="[Text]"/>
      <dgm:spPr/>
      <dgm:t>
        <a:bodyPr/>
        <a:lstStyle/>
        <a:p>
          <a:r>
            <a:rPr lang="en-US" dirty="0"/>
            <a:t>Forced air with ducting</a:t>
          </a:r>
        </a:p>
      </dgm:t>
    </dgm:pt>
    <dgm:pt modelId="{23BFE939-A348-4149-B68F-C6B6A84F6198}" type="parTrans" cxnId="{9A9B8D1B-01C1-43B8-8DEA-2DA89B3BFED3}">
      <dgm:prSet/>
      <dgm:spPr/>
      <dgm:t>
        <a:bodyPr/>
        <a:lstStyle/>
        <a:p>
          <a:endParaRPr lang="en-US"/>
        </a:p>
      </dgm:t>
    </dgm:pt>
    <dgm:pt modelId="{E46C5E7D-EEBE-443C-8046-683B8D124674}" type="sibTrans" cxnId="{9A9B8D1B-01C1-43B8-8DEA-2DA89B3BFED3}">
      <dgm:prSet/>
      <dgm:spPr/>
      <dgm:t>
        <a:bodyPr/>
        <a:lstStyle/>
        <a:p>
          <a:endParaRPr lang="en-US"/>
        </a:p>
      </dgm:t>
    </dgm:pt>
    <dgm:pt modelId="{513F9997-F5B8-47B0-8C88-41271CC58F83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Apartment Buildings</a:t>
          </a:r>
        </a:p>
      </dgm:t>
    </dgm:pt>
    <dgm:pt modelId="{200A3352-9750-4FC2-B6A4-2005C54A5099}" type="parTrans" cxnId="{C512A2C3-68DD-4C09-AD3B-D0C6BF5B3A9D}">
      <dgm:prSet/>
      <dgm:spPr/>
      <dgm:t>
        <a:bodyPr/>
        <a:lstStyle/>
        <a:p>
          <a:endParaRPr lang="en-US"/>
        </a:p>
      </dgm:t>
    </dgm:pt>
    <dgm:pt modelId="{F6074EE6-A99E-4C7E-8586-5329735D57D0}" type="sibTrans" cxnId="{C512A2C3-68DD-4C09-AD3B-D0C6BF5B3A9D}">
      <dgm:prSet/>
      <dgm:spPr/>
      <dgm:t>
        <a:bodyPr/>
        <a:lstStyle/>
        <a:p>
          <a:endParaRPr lang="en-US"/>
        </a:p>
      </dgm:t>
    </dgm:pt>
    <dgm:pt modelId="{02B4D948-8212-4C06-9A32-1BB2FB25967C}">
      <dgm:prSet phldrT="[Text]"/>
      <dgm:spPr/>
      <dgm:t>
        <a:bodyPr/>
        <a:lstStyle/>
        <a:p>
          <a:r>
            <a:rPr lang="en-US" dirty="0"/>
            <a:t>Corner / console units</a:t>
          </a:r>
        </a:p>
      </dgm:t>
    </dgm:pt>
    <dgm:pt modelId="{3CC03F8B-2CC4-4944-9920-FA0F7192108A}" type="parTrans" cxnId="{0D73C510-0817-4998-A281-DC7C8D899AB3}">
      <dgm:prSet/>
      <dgm:spPr/>
      <dgm:t>
        <a:bodyPr/>
        <a:lstStyle/>
        <a:p>
          <a:endParaRPr lang="en-US"/>
        </a:p>
      </dgm:t>
    </dgm:pt>
    <dgm:pt modelId="{10F3D078-16B1-45D5-A05E-14BFF8A3E928}" type="sibTrans" cxnId="{0D73C510-0817-4998-A281-DC7C8D899AB3}">
      <dgm:prSet/>
      <dgm:spPr/>
      <dgm:t>
        <a:bodyPr/>
        <a:lstStyle/>
        <a:p>
          <a:endParaRPr lang="en-US"/>
        </a:p>
      </dgm:t>
    </dgm:pt>
    <dgm:pt modelId="{456C34EE-96B8-4A30-AE15-F3819EA69051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Commercial Buildings	</a:t>
          </a:r>
        </a:p>
      </dgm:t>
    </dgm:pt>
    <dgm:pt modelId="{838B1A71-B1EC-4F7B-8AC0-3E8853DC5669}" type="parTrans" cxnId="{3021EE4D-77C1-48FC-899D-7A4965915014}">
      <dgm:prSet/>
      <dgm:spPr/>
      <dgm:t>
        <a:bodyPr/>
        <a:lstStyle/>
        <a:p>
          <a:endParaRPr lang="en-US"/>
        </a:p>
      </dgm:t>
    </dgm:pt>
    <dgm:pt modelId="{16F2E11B-969F-4495-A700-7539696999FE}" type="sibTrans" cxnId="{3021EE4D-77C1-48FC-899D-7A4965915014}">
      <dgm:prSet/>
      <dgm:spPr/>
      <dgm:t>
        <a:bodyPr/>
        <a:lstStyle/>
        <a:p>
          <a:endParaRPr lang="en-US"/>
        </a:p>
      </dgm:t>
    </dgm:pt>
    <dgm:pt modelId="{D194AE3A-2E0C-4A5B-9170-41DD5BE936B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2A6A9758-9466-4854-BB5A-63A67DB9C1D5}" type="parTrans" cxnId="{E9178591-C133-41CF-8D53-3DFC89BED910}">
      <dgm:prSet/>
      <dgm:spPr/>
      <dgm:t>
        <a:bodyPr/>
        <a:lstStyle/>
        <a:p>
          <a:endParaRPr lang="en-US"/>
        </a:p>
      </dgm:t>
    </dgm:pt>
    <dgm:pt modelId="{4FBBE1BC-586A-42A9-BFB5-B61749E5D126}" type="sibTrans" cxnId="{E9178591-C133-41CF-8D53-3DFC89BED910}">
      <dgm:prSet/>
      <dgm:spPr/>
      <dgm:t>
        <a:bodyPr/>
        <a:lstStyle/>
        <a:p>
          <a:endParaRPr lang="en-US"/>
        </a:p>
      </dgm:t>
    </dgm:pt>
    <dgm:pt modelId="{D0E3676C-CCFF-41D9-B111-16BB0C753658}">
      <dgm:prSet phldrT="[Text]"/>
      <dgm:spPr/>
      <dgm:t>
        <a:bodyPr/>
        <a:lstStyle/>
        <a:p>
          <a:r>
            <a:rPr lang="en-US" dirty="0"/>
            <a:t>Water to water commercial system</a:t>
          </a:r>
        </a:p>
      </dgm:t>
    </dgm:pt>
    <dgm:pt modelId="{112262AF-6969-44FC-9C83-F08CD2431F91}" type="parTrans" cxnId="{A85B16CA-5F31-4F8C-A5C1-CEF35CC6D460}">
      <dgm:prSet/>
      <dgm:spPr/>
      <dgm:t>
        <a:bodyPr/>
        <a:lstStyle/>
        <a:p>
          <a:endParaRPr lang="en-US"/>
        </a:p>
      </dgm:t>
    </dgm:pt>
    <dgm:pt modelId="{67A5F4E2-15E0-494C-ACED-23E272EFB511}" type="sibTrans" cxnId="{A85B16CA-5F31-4F8C-A5C1-CEF35CC6D460}">
      <dgm:prSet/>
      <dgm:spPr/>
      <dgm:t>
        <a:bodyPr/>
        <a:lstStyle/>
        <a:p>
          <a:endParaRPr lang="en-US"/>
        </a:p>
      </dgm:t>
    </dgm:pt>
    <dgm:pt modelId="{CC0168A5-E33B-4642-9A5C-F4F767BA5D21}">
      <dgm:prSet phldrT="[Text]"/>
      <dgm:spPr/>
      <dgm:t>
        <a:bodyPr/>
        <a:lstStyle/>
        <a:p>
          <a:r>
            <a:rPr lang="en-US" dirty="0"/>
            <a:t>VRF with split heads (similar to air source mini-splits)</a:t>
          </a:r>
        </a:p>
      </dgm:t>
    </dgm:pt>
    <dgm:pt modelId="{AD9B28C1-A48C-4B06-B81F-7DEBBEB1D018}" type="parTrans" cxnId="{05E80D6C-D43D-43E7-BFA0-291555827078}">
      <dgm:prSet/>
      <dgm:spPr/>
      <dgm:t>
        <a:bodyPr/>
        <a:lstStyle/>
        <a:p>
          <a:endParaRPr lang="en-US"/>
        </a:p>
      </dgm:t>
    </dgm:pt>
    <dgm:pt modelId="{53F55597-A6F9-4292-B617-6F9FF67971C7}" type="sibTrans" cxnId="{05E80D6C-D43D-43E7-BFA0-291555827078}">
      <dgm:prSet/>
      <dgm:spPr/>
      <dgm:t>
        <a:bodyPr/>
        <a:lstStyle/>
        <a:p>
          <a:endParaRPr lang="en-US"/>
        </a:p>
      </dgm:t>
    </dgm:pt>
    <dgm:pt modelId="{49969877-DB49-4805-9E43-F90604117CDD}">
      <dgm:prSet phldrT="[Text]"/>
      <dgm:spPr/>
      <dgm:t>
        <a:bodyPr/>
        <a:lstStyle/>
        <a:p>
          <a:r>
            <a:rPr lang="en-US" dirty="0"/>
            <a:t>Combination of forced air and splits</a:t>
          </a:r>
        </a:p>
      </dgm:t>
    </dgm:pt>
    <dgm:pt modelId="{F78855A1-7024-4CC7-9272-245651271F19}" type="parTrans" cxnId="{D8FF603C-2F36-4840-9B67-94F1422C8E97}">
      <dgm:prSet/>
      <dgm:spPr/>
      <dgm:t>
        <a:bodyPr/>
        <a:lstStyle/>
        <a:p>
          <a:endParaRPr lang="en-US"/>
        </a:p>
      </dgm:t>
    </dgm:pt>
    <dgm:pt modelId="{EFD65C4A-3A1E-41EA-9A16-C609BC7F5DC0}" type="sibTrans" cxnId="{D8FF603C-2F36-4840-9B67-94F1422C8E97}">
      <dgm:prSet/>
      <dgm:spPr/>
      <dgm:t>
        <a:bodyPr/>
        <a:lstStyle/>
        <a:p>
          <a:endParaRPr lang="en-US"/>
        </a:p>
      </dgm:t>
    </dgm:pt>
    <dgm:pt modelId="{0233D013-EFB4-44E5-B8E3-50D8D9871D97}">
      <dgm:prSet phldrT="[Text]"/>
      <dgm:spPr/>
      <dgm:t>
        <a:bodyPr/>
        <a:lstStyle/>
        <a:p>
          <a:r>
            <a:rPr lang="en-US" dirty="0"/>
            <a:t>Stacked forced air units</a:t>
          </a:r>
        </a:p>
      </dgm:t>
    </dgm:pt>
    <dgm:pt modelId="{9A9EAF61-CBEE-449F-AE66-DB1FD1E3FCC2}" type="parTrans" cxnId="{F3FA809C-6917-4105-824C-2A95D0826C4C}">
      <dgm:prSet/>
      <dgm:spPr/>
      <dgm:t>
        <a:bodyPr/>
        <a:lstStyle/>
        <a:p>
          <a:endParaRPr lang="en-US"/>
        </a:p>
      </dgm:t>
    </dgm:pt>
    <dgm:pt modelId="{ECA5935E-2D9B-4392-A44F-D14E63A71A96}" type="sibTrans" cxnId="{F3FA809C-6917-4105-824C-2A95D0826C4C}">
      <dgm:prSet/>
      <dgm:spPr/>
      <dgm:t>
        <a:bodyPr/>
        <a:lstStyle/>
        <a:p>
          <a:endParaRPr lang="en-US"/>
        </a:p>
      </dgm:t>
    </dgm:pt>
    <dgm:pt modelId="{A0E0D1D8-FB0D-425E-9D9F-95A0F177FEFF}">
      <dgm:prSet phldrT="[Text]"/>
      <dgm:spPr/>
      <dgm:t>
        <a:bodyPr/>
        <a:lstStyle/>
        <a:p>
          <a:r>
            <a:rPr lang="en-US" dirty="0"/>
            <a:t>Hydronic / hot water only units (no cooling)</a:t>
          </a:r>
        </a:p>
      </dgm:t>
    </dgm:pt>
    <dgm:pt modelId="{08E51CA9-2CFD-4593-8203-B09B928350E2}" type="parTrans" cxnId="{DEB796AF-9D58-47A8-B373-CDB94BF03C61}">
      <dgm:prSet/>
      <dgm:spPr/>
      <dgm:t>
        <a:bodyPr/>
        <a:lstStyle/>
        <a:p>
          <a:endParaRPr lang="en-US"/>
        </a:p>
      </dgm:t>
    </dgm:pt>
    <dgm:pt modelId="{269DC8FC-7ECE-41B4-8923-71CE02780EE3}" type="sibTrans" cxnId="{DEB796AF-9D58-47A8-B373-CDB94BF03C61}">
      <dgm:prSet/>
      <dgm:spPr/>
      <dgm:t>
        <a:bodyPr/>
        <a:lstStyle/>
        <a:p>
          <a:endParaRPr lang="en-US"/>
        </a:p>
      </dgm:t>
    </dgm:pt>
    <dgm:pt modelId="{D259897D-532B-4498-A485-24D18A7680B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0E82B46-C861-4065-B64D-6B0222452F54}" type="sibTrans" cxnId="{155258DF-0EDB-4A57-85F8-2254D43A7D07}">
      <dgm:prSet/>
      <dgm:spPr/>
      <dgm:t>
        <a:bodyPr/>
        <a:lstStyle/>
        <a:p>
          <a:endParaRPr lang="en-US"/>
        </a:p>
      </dgm:t>
    </dgm:pt>
    <dgm:pt modelId="{54A3B1C7-69CB-4718-9B48-3C1DBD033B70}" type="parTrans" cxnId="{155258DF-0EDB-4A57-85F8-2254D43A7D07}">
      <dgm:prSet/>
      <dgm:spPr/>
      <dgm:t>
        <a:bodyPr/>
        <a:lstStyle/>
        <a:p>
          <a:endParaRPr lang="en-US"/>
        </a:p>
      </dgm:t>
    </dgm:pt>
    <dgm:pt modelId="{BF0187E7-C362-4D11-A1F7-A37DEA696348}">
      <dgm:prSet phldrT="[Text]"/>
      <dgm:spPr/>
      <dgm:t>
        <a:bodyPr/>
        <a:lstStyle/>
        <a:p>
          <a:r>
            <a:rPr lang="en-US" dirty="0"/>
            <a:t>VRF with split heads</a:t>
          </a:r>
        </a:p>
      </dgm:t>
    </dgm:pt>
    <dgm:pt modelId="{7650DC85-F106-4708-B421-97264D499EB1}" type="parTrans" cxnId="{BEBD56A5-A214-4ADB-8877-93D1C44170B1}">
      <dgm:prSet/>
      <dgm:spPr/>
      <dgm:t>
        <a:bodyPr/>
        <a:lstStyle/>
        <a:p>
          <a:endParaRPr lang="en-US"/>
        </a:p>
      </dgm:t>
    </dgm:pt>
    <dgm:pt modelId="{74C00674-443A-4EB2-B71F-EBFD7A1C1D8E}" type="sibTrans" cxnId="{BEBD56A5-A214-4ADB-8877-93D1C44170B1}">
      <dgm:prSet/>
      <dgm:spPr/>
      <dgm:t>
        <a:bodyPr/>
        <a:lstStyle/>
        <a:p>
          <a:endParaRPr lang="en-US"/>
        </a:p>
      </dgm:t>
    </dgm:pt>
    <dgm:pt modelId="{3932FF28-F38D-4A38-B57B-EBF8C5359D33}">
      <dgm:prSet phldrT="[Text]"/>
      <dgm:spPr/>
      <dgm:t>
        <a:bodyPr/>
        <a:lstStyle/>
        <a:p>
          <a:r>
            <a:rPr lang="en-US" dirty="0"/>
            <a:t>Rooftop water to air units</a:t>
          </a:r>
        </a:p>
      </dgm:t>
    </dgm:pt>
    <dgm:pt modelId="{821EBCCA-EB9C-4254-BA2E-1F058EEEACB9}" type="parTrans" cxnId="{93ACEFCE-D1F7-475D-8F29-C026B4AD05A2}">
      <dgm:prSet/>
      <dgm:spPr/>
      <dgm:t>
        <a:bodyPr/>
        <a:lstStyle/>
        <a:p>
          <a:endParaRPr lang="en-US"/>
        </a:p>
      </dgm:t>
    </dgm:pt>
    <dgm:pt modelId="{5EB979D4-D352-47CA-B0DA-6822D8CEEE7E}" type="sibTrans" cxnId="{93ACEFCE-D1F7-475D-8F29-C026B4AD05A2}">
      <dgm:prSet/>
      <dgm:spPr/>
      <dgm:t>
        <a:bodyPr/>
        <a:lstStyle/>
        <a:p>
          <a:endParaRPr lang="en-US"/>
        </a:p>
      </dgm:t>
    </dgm:pt>
    <dgm:pt modelId="{E8F964AA-1CBD-411C-A7C6-8CEE00B70FBD}" type="pres">
      <dgm:prSet presAssocID="{7145C6CC-AB5E-4FDA-99CA-9845B42A26D8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EC6E47F8-0D03-4563-8F07-8F50E73E3685}" type="pres">
      <dgm:prSet presAssocID="{BDB56BC5-ED8B-460A-A0EB-CAA196D2BAEE}" presName="composite" presStyleCnt="0"/>
      <dgm:spPr/>
    </dgm:pt>
    <dgm:pt modelId="{5614F422-3247-4105-8F80-EBC934650651}" type="pres">
      <dgm:prSet presAssocID="{BDB56BC5-ED8B-460A-A0EB-CAA196D2BAEE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3B0C89F-3E8A-41D9-A3C8-E1C797F9E204}" type="pres">
      <dgm:prSet presAssocID="{BDB56BC5-ED8B-460A-A0EB-CAA196D2BAEE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7A84D22B-D36C-4EA7-A320-B0F2853AE13C}" type="pres">
      <dgm:prSet presAssocID="{BDB56BC5-ED8B-460A-A0EB-CAA196D2BAEE}" presName="Accent" presStyleLbl="parChTrans1D1" presStyleIdx="0" presStyleCnt="3"/>
      <dgm:spPr>
        <a:ln>
          <a:solidFill>
            <a:srgbClr val="FF0000"/>
          </a:solidFill>
        </a:ln>
      </dgm:spPr>
    </dgm:pt>
    <dgm:pt modelId="{50BC63B9-9416-4B25-AAA3-F7E0CB8B09D8}" type="pres">
      <dgm:prSet presAssocID="{BDB56BC5-ED8B-460A-A0EB-CAA196D2BAEE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3DB58DD4-6DE5-4A42-911B-AC33851DBABA}" type="pres">
      <dgm:prSet presAssocID="{6FEC1C71-CE6E-4DC4-ABE5-4CF70F62B180}" presName="sibTrans" presStyleCnt="0"/>
      <dgm:spPr/>
    </dgm:pt>
    <dgm:pt modelId="{AF98CB7A-05B4-4CCD-9922-4DDFFB6D8894}" type="pres">
      <dgm:prSet presAssocID="{513F9997-F5B8-47B0-8C88-41271CC58F83}" presName="composite" presStyleCnt="0"/>
      <dgm:spPr/>
    </dgm:pt>
    <dgm:pt modelId="{DB44334D-425E-4D99-951D-282E1689FC23}" type="pres">
      <dgm:prSet presAssocID="{513F9997-F5B8-47B0-8C88-41271CC58F83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B0326F4-C067-4F60-B976-BB0A62AACD99}" type="pres">
      <dgm:prSet presAssocID="{513F9997-F5B8-47B0-8C88-41271CC58F83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1A3D9E13-5435-48BB-ADB9-9CEC2B8EA4FD}" type="pres">
      <dgm:prSet presAssocID="{513F9997-F5B8-47B0-8C88-41271CC58F83}" presName="Accent" presStyleLbl="parChTrans1D1" presStyleIdx="1" presStyleCnt="3"/>
      <dgm:spPr>
        <a:ln>
          <a:solidFill>
            <a:srgbClr val="FF0000"/>
          </a:solidFill>
        </a:ln>
      </dgm:spPr>
    </dgm:pt>
    <dgm:pt modelId="{A8AE1463-8756-400D-9C2E-614224CAB7E0}" type="pres">
      <dgm:prSet presAssocID="{513F9997-F5B8-47B0-8C88-41271CC58F83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2862E8DF-9C70-4D68-8DC6-D06EBEA314D7}" type="pres">
      <dgm:prSet presAssocID="{F6074EE6-A99E-4C7E-8586-5329735D57D0}" presName="sibTrans" presStyleCnt="0"/>
      <dgm:spPr/>
    </dgm:pt>
    <dgm:pt modelId="{30321FFF-B8DA-4506-912E-24AA80C7F92A}" type="pres">
      <dgm:prSet presAssocID="{456C34EE-96B8-4A30-AE15-F3819EA69051}" presName="composite" presStyleCnt="0"/>
      <dgm:spPr/>
    </dgm:pt>
    <dgm:pt modelId="{A471F184-5C78-496D-A712-EA7526C9A643}" type="pres">
      <dgm:prSet presAssocID="{456C34EE-96B8-4A30-AE15-F3819EA69051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B7E57E8E-B090-4F61-8D81-B3E38B4595EE}" type="pres">
      <dgm:prSet presAssocID="{456C34EE-96B8-4A30-AE15-F3819EA69051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9C2969E3-ABF2-4599-A625-95ED97E5EC96}" type="pres">
      <dgm:prSet presAssocID="{456C34EE-96B8-4A30-AE15-F3819EA69051}" presName="Accent" presStyleLbl="parChTrans1D1" presStyleIdx="2" presStyleCnt="3"/>
      <dgm:spPr>
        <a:ln>
          <a:solidFill>
            <a:srgbClr val="FF0000"/>
          </a:solidFill>
        </a:ln>
      </dgm:spPr>
    </dgm:pt>
    <dgm:pt modelId="{8C3FFC98-29C8-4935-81EB-35B620BBF155}" type="pres">
      <dgm:prSet presAssocID="{456C34EE-96B8-4A30-AE15-F3819EA69051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FAE5610-7A3A-44F8-A1F0-C95765FBB53C}" type="presOf" srcId="{D194AE3A-2E0C-4A5B-9170-41DD5BE936B7}" destId="{A471F184-5C78-496D-A712-EA7526C9A643}" srcOrd="0" destOrd="0" presId="urn:microsoft.com/office/officeart/2011/layout/TabList"/>
    <dgm:cxn modelId="{0D73C510-0817-4998-A281-DC7C8D899AB3}" srcId="{513F9997-F5B8-47B0-8C88-41271CC58F83}" destId="{02B4D948-8212-4C06-9A32-1BB2FB25967C}" srcOrd="1" destOrd="0" parTransId="{3CC03F8B-2CC4-4944-9920-FA0F7192108A}" sibTransId="{10F3D078-16B1-45D5-A05E-14BFF8A3E928}"/>
    <dgm:cxn modelId="{C9949311-8DDC-4F2E-84F7-A806CE5755B8}" type="presOf" srcId="{3932FF28-F38D-4A38-B57B-EBF8C5359D33}" destId="{8C3FFC98-29C8-4935-81EB-35B620BBF155}" srcOrd="0" destOrd="2" presId="urn:microsoft.com/office/officeart/2011/layout/TabList"/>
    <dgm:cxn modelId="{9A9B8D1B-01C1-43B8-8DEA-2DA89B3BFED3}" srcId="{BDB56BC5-ED8B-460A-A0EB-CAA196D2BAEE}" destId="{3EF5D9C2-566F-4438-B33C-4900B20F6AF3}" srcOrd="1" destOrd="0" parTransId="{23BFE939-A348-4149-B68F-C6B6A84F6198}" sibTransId="{E46C5E7D-EEBE-443C-8046-683B8D124674}"/>
    <dgm:cxn modelId="{D8FF603C-2F36-4840-9B67-94F1422C8E97}" srcId="{BDB56BC5-ED8B-460A-A0EB-CAA196D2BAEE}" destId="{49969877-DB49-4805-9E43-F90604117CDD}" srcOrd="3" destOrd="0" parTransId="{F78855A1-7024-4CC7-9272-245651271F19}" sibTransId="{EFD65C4A-3A1E-41EA-9A16-C609BC7F5DC0}"/>
    <dgm:cxn modelId="{F6705841-AA7D-4585-AC3D-906ED78928F8}" type="presOf" srcId="{D259897D-532B-4498-A485-24D18A7680B2}" destId="{DB44334D-425E-4D99-951D-282E1689FC23}" srcOrd="0" destOrd="0" presId="urn:microsoft.com/office/officeart/2011/layout/TabList"/>
    <dgm:cxn modelId="{5A291E42-B10A-4284-B763-0B5BE406A2ED}" type="presOf" srcId="{CC0168A5-E33B-4642-9A5C-F4F767BA5D21}" destId="{50BC63B9-9416-4B25-AAA3-F7E0CB8B09D8}" srcOrd="0" destOrd="1" presId="urn:microsoft.com/office/officeart/2011/layout/TabList"/>
    <dgm:cxn modelId="{12A34C44-A0B7-491F-83C5-94C98B3814C7}" type="presOf" srcId="{7145C6CC-AB5E-4FDA-99CA-9845B42A26D8}" destId="{E8F964AA-1CBD-411C-A7C6-8CEE00B70FBD}" srcOrd="0" destOrd="0" presId="urn:microsoft.com/office/officeart/2011/layout/TabList"/>
    <dgm:cxn modelId="{8228A048-A348-4988-AB83-02840B64AB60}" type="presOf" srcId="{513F9997-F5B8-47B0-8C88-41271CC58F83}" destId="{4B0326F4-C067-4F60-B976-BB0A62AACD99}" srcOrd="0" destOrd="0" presId="urn:microsoft.com/office/officeart/2011/layout/TabList"/>
    <dgm:cxn modelId="{FCCABC48-6F2E-4484-9775-61A3716AB20B}" type="presOf" srcId="{456C34EE-96B8-4A30-AE15-F3819EA69051}" destId="{B7E57E8E-B090-4F61-8D81-B3E38B4595EE}" srcOrd="0" destOrd="0" presId="urn:microsoft.com/office/officeart/2011/layout/TabList"/>
    <dgm:cxn modelId="{05E80D6C-D43D-43E7-BFA0-291555827078}" srcId="{BDB56BC5-ED8B-460A-A0EB-CAA196D2BAEE}" destId="{CC0168A5-E33B-4642-9A5C-F4F767BA5D21}" srcOrd="2" destOrd="0" parTransId="{AD9B28C1-A48C-4B06-B81F-7DEBBEB1D018}" sibTransId="{53F55597-A6F9-4292-B617-6F9FF67971C7}"/>
    <dgm:cxn modelId="{F96FEA4C-5A8F-4459-A13D-6995A85594E2}" type="presOf" srcId="{0233D013-EFB4-44E5-B8E3-50D8D9871D97}" destId="{A8AE1463-8756-400D-9C2E-614224CAB7E0}" srcOrd="0" destOrd="1" presId="urn:microsoft.com/office/officeart/2011/layout/TabList"/>
    <dgm:cxn modelId="{3021EE4D-77C1-48FC-899D-7A4965915014}" srcId="{7145C6CC-AB5E-4FDA-99CA-9845B42A26D8}" destId="{456C34EE-96B8-4A30-AE15-F3819EA69051}" srcOrd="2" destOrd="0" parTransId="{838B1A71-B1EC-4F7B-8AC0-3E8853DC5669}" sibTransId="{16F2E11B-969F-4495-A700-7539696999FE}"/>
    <dgm:cxn modelId="{4E36BE4E-120B-4525-BBEB-44E784C33A00}" srcId="{7145C6CC-AB5E-4FDA-99CA-9845B42A26D8}" destId="{BDB56BC5-ED8B-460A-A0EB-CAA196D2BAEE}" srcOrd="0" destOrd="0" parTransId="{E7B37B48-D56F-42C3-8152-389654D15A7B}" sibTransId="{6FEC1C71-CE6E-4DC4-ABE5-4CF70F62B180}"/>
    <dgm:cxn modelId="{55156B53-7B2A-4F92-8626-A1DEA7B310E5}" srcId="{BDB56BC5-ED8B-460A-A0EB-CAA196D2BAEE}" destId="{B898BA77-1E0F-496A-9F91-8AA67A478AF6}" srcOrd="0" destOrd="0" parTransId="{0CD868EA-1BE7-41D6-8FC7-BE024156C3F1}" sibTransId="{6EC4833E-9987-44E3-B7FA-9A19072D6EE6}"/>
    <dgm:cxn modelId="{86078E81-E043-41A4-830D-83906F24CE10}" type="presOf" srcId="{A0E0D1D8-FB0D-425E-9D9F-95A0F177FEFF}" destId="{A8AE1463-8756-400D-9C2E-614224CAB7E0}" srcOrd="0" destOrd="2" presId="urn:microsoft.com/office/officeart/2011/layout/TabList"/>
    <dgm:cxn modelId="{8F7B4E88-DF7A-4F01-8F54-9FB3CE301986}" type="presOf" srcId="{B898BA77-1E0F-496A-9F91-8AA67A478AF6}" destId="{5614F422-3247-4105-8F80-EBC934650651}" srcOrd="0" destOrd="0" presId="urn:microsoft.com/office/officeart/2011/layout/TabList"/>
    <dgm:cxn modelId="{B0992E89-FD9D-4CD5-9745-7BE8A93673A2}" type="presOf" srcId="{BDB56BC5-ED8B-460A-A0EB-CAA196D2BAEE}" destId="{13B0C89F-3E8A-41D9-A3C8-E1C797F9E204}" srcOrd="0" destOrd="0" presId="urn:microsoft.com/office/officeart/2011/layout/TabList"/>
    <dgm:cxn modelId="{E9178591-C133-41CF-8D53-3DFC89BED910}" srcId="{456C34EE-96B8-4A30-AE15-F3819EA69051}" destId="{D194AE3A-2E0C-4A5B-9170-41DD5BE936B7}" srcOrd="0" destOrd="0" parTransId="{2A6A9758-9466-4854-BB5A-63A67DB9C1D5}" sibTransId="{4FBBE1BC-586A-42A9-BFB5-B61749E5D126}"/>
    <dgm:cxn modelId="{86C99F92-232C-4077-A4D4-15F66C71474F}" type="presOf" srcId="{02B4D948-8212-4C06-9A32-1BB2FB25967C}" destId="{A8AE1463-8756-400D-9C2E-614224CAB7E0}" srcOrd="0" destOrd="0" presId="urn:microsoft.com/office/officeart/2011/layout/TabList"/>
    <dgm:cxn modelId="{F3FA809C-6917-4105-824C-2A95D0826C4C}" srcId="{513F9997-F5B8-47B0-8C88-41271CC58F83}" destId="{0233D013-EFB4-44E5-B8E3-50D8D9871D97}" srcOrd="2" destOrd="0" parTransId="{9A9EAF61-CBEE-449F-AE66-DB1FD1E3FCC2}" sibTransId="{ECA5935E-2D9B-4392-A44F-D14E63A71A96}"/>
    <dgm:cxn modelId="{C33A609F-227B-4981-982E-C320C0AF930E}" type="presOf" srcId="{49969877-DB49-4805-9E43-F90604117CDD}" destId="{50BC63B9-9416-4B25-AAA3-F7E0CB8B09D8}" srcOrd="0" destOrd="2" presId="urn:microsoft.com/office/officeart/2011/layout/TabList"/>
    <dgm:cxn modelId="{BEBD56A5-A214-4ADB-8877-93D1C44170B1}" srcId="{456C34EE-96B8-4A30-AE15-F3819EA69051}" destId="{BF0187E7-C362-4D11-A1F7-A37DEA696348}" srcOrd="2" destOrd="0" parTransId="{7650DC85-F106-4708-B421-97264D499EB1}" sibTransId="{74C00674-443A-4EB2-B71F-EBFD7A1C1D8E}"/>
    <dgm:cxn modelId="{DEB796AF-9D58-47A8-B373-CDB94BF03C61}" srcId="{513F9997-F5B8-47B0-8C88-41271CC58F83}" destId="{A0E0D1D8-FB0D-425E-9D9F-95A0F177FEFF}" srcOrd="3" destOrd="0" parTransId="{08E51CA9-2CFD-4593-8203-B09B928350E2}" sibTransId="{269DC8FC-7ECE-41B4-8923-71CE02780EE3}"/>
    <dgm:cxn modelId="{1C6063B2-0A5B-4ED0-8952-17F5E9D5C888}" type="presOf" srcId="{D0E3676C-CCFF-41D9-B111-16BB0C753658}" destId="{8C3FFC98-29C8-4935-81EB-35B620BBF155}" srcOrd="0" destOrd="0" presId="urn:microsoft.com/office/officeart/2011/layout/TabList"/>
    <dgm:cxn modelId="{F238B9B6-3ACD-44B8-8139-C8CA5A289584}" type="presOf" srcId="{BF0187E7-C362-4D11-A1F7-A37DEA696348}" destId="{8C3FFC98-29C8-4935-81EB-35B620BBF155}" srcOrd="0" destOrd="1" presId="urn:microsoft.com/office/officeart/2011/layout/TabList"/>
    <dgm:cxn modelId="{C512A2C3-68DD-4C09-AD3B-D0C6BF5B3A9D}" srcId="{7145C6CC-AB5E-4FDA-99CA-9845B42A26D8}" destId="{513F9997-F5B8-47B0-8C88-41271CC58F83}" srcOrd="1" destOrd="0" parTransId="{200A3352-9750-4FC2-B6A4-2005C54A5099}" sibTransId="{F6074EE6-A99E-4C7E-8586-5329735D57D0}"/>
    <dgm:cxn modelId="{A85B16CA-5F31-4F8C-A5C1-CEF35CC6D460}" srcId="{456C34EE-96B8-4A30-AE15-F3819EA69051}" destId="{D0E3676C-CCFF-41D9-B111-16BB0C753658}" srcOrd="1" destOrd="0" parTransId="{112262AF-6969-44FC-9C83-F08CD2431F91}" sibTransId="{67A5F4E2-15E0-494C-ACED-23E272EFB511}"/>
    <dgm:cxn modelId="{93ACEFCE-D1F7-475D-8F29-C026B4AD05A2}" srcId="{456C34EE-96B8-4A30-AE15-F3819EA69051}" destId="{3932FF28-F38D-4A38-B57B-EBF8C5359D33}" srcOrd="3" destOrd="0" parTransId="{821EBCCA-EB9C-4254-BA2E-1F058EEEACB9}" sibTransId="{5EB979D4-D352-47CA-B0DA-6822D8CEEE7E}"/>
    <dgm:cxn modelId="{155258DF-0EDB-4A57-85F8-2254D43A7D07}" srcId="{513F9997-F5B8-47B0-8C88-41271CC58F83}" destId="{D259897D-532B-4498-A485-24D18A7680B2}" srcOrd="0" destOrd="0" parTransId="{54A3B1C7-69CB-4718-9B48-3C1DBD033B70}" sibTransId="{60E82B46-C861-4065-B64D-6B0222452F54}"/>
    <dgm:cxn modelId="{4D321BE7-0822-40D6-92D7-C70CBDD31516}" type="presOf" srcId="{3EF5D9C2-566F-4438-B33C-4900B20F6AF3}" destId="{50BC63B9-9416-4B25-AAA3-F7E0CB8B09D8}" srcOrd="0" destOrd="0" presId="urn:microsoft.com/office/officeart/2011/layout/TabList"/>
    <dgm:cxn modelId="{2FCDEF44-70D3-4AF6-B7BF-8D27B853FC57}" type="presParOf" srcId="{E8F964AA-1CBD-411C-A7C6-8CEE00B70FBD}" destId="{EC6E47F8-0D03-4563-8F07-8F50E73E3685}" srcOrd="0" destOrd="0" presId="urn:microsoft.com/office/officeart/2011/layout/TabList"/>
    <dgm:cxn modelId="{AA269EF7-2888-476A-AA4A-4A1E678F159F}" type="presParOf" srcId="{EC6E47F8-0D03-4563-8F07-8F50E73E3685}" destId="{5614F422-3247-4105-8F80-EBC934650651}" srcOrd="0" destOrd="0" presId="urn:microsoft.com/office/officeart/2011/layout/TabList"/>
    <dgm:cxn modelId="{F6713F78-16FC-4C81-B72C-AB25E86EC0FB}" type="presParOf" srcId="{EC6E47F8-0D03-4563-8F07-8F50E73E3685}" destId="{13B0C89F-3E8A-41D9-A3C8-E1C797F9E204}" srcOrd="1" destOrd="0" presId="urn:microsoft.com/office/officeart/2011/layout/TabList"/>
    <dgm:cxn modelId="{E8C69B56-FA45-42D6-9442-5E5E8513D3A7}" type="presParOf" srcId="{EC6E47F8-0D03-4563-8F07-8F50E73E3685}" destId="{7A84D22B-D36C-4EA7-A320-B0F2853AE13C}" srcOrd="2" destOrd="0" presId="urn:microsoft.com/office/officeart/2011/layout/TabList"/>
    <dgm:cxn modelId="{BCCBAF14-BE29-4806-9CEC-80CDCF4D5FD0}" type="presParOf" srcId="{E8F964AA-1CBD-411C-A7C6-8CEE00B70FBD}" destId="{50BC63B9-9416-4B25-AAA3-F7E0CB8B09D8}" srcOrd="1" destOrd="0" presId="urn:microsoft.com/office/officeart/2011/layout/TabList"/>
    <dgm:cxn modelId="{4832F19F-494D-4B2E-BB4B-CD6F23128132}" type="presParOf" srcId="{E8F964AA-1CBD-411C-A7C6-8CEE00B70FBD}" destId="{3DB58DD4-6DE5-4A42-911B-AC33851DBABA}" srcOrd="2" destOrd="0" presId="urn:microsoft.com/office/officeart/2011/layout/TabList"/>
    <dgm:cxn modelId="{A5CCDEE5-FE57-4251-93F1-B8AB7F41C421}" type="presParOf" srcId="{E8F964AA-1CBD-411C-A7C6-8CEE00B70FBD}" destId="{AF98CB7A-05B4-4CCD-9922-4DDFFB6D8894}" srcOrd="3" destOrd="0" presId="urn:microsoft.com/office/officeart/2011/layout/TabList"/>
    <dgm:cxn modelId="{5BCEB646-CF75-46D1-8664-B95DCC1BD3FD}" type="presParOf" srcId="{AF98CB7A-05B4-4CCD-9922-4DDFFB6D8894}" destId="{DB44334D-425E-4D99-951D-282E1689FC23}" srcOrd="0" destOrd="0" presId="urn:microsoft.com/office/officeart/2011/layout/TabList"/>
    <dgm:cxn modelId="{C6554E98-2B98-4ED4-AD4C-2E98EBDDFE50}" type="presParOf" srcId="{AF98CB7A-05B4-4CCD-9922-4DDFFB6D8894}" destId="{4B0326F4-C067-4F60-B976-BB0A62AACD99}" srcOrd="1" destOrd="0" presId="urn:microsoft.com/office/officeart/2011/layout/TabList"/>
    <dgm:cxn modelId="{9B194887-DFB4-42BF-AB97-EFFF11D94E8C}" type="presParOf" srcId="{AF98CB7A-05B4-4CCD-9922-4DDFFB6D8894}" destId="{1A3D9E13-5435-48BB-ADB9-9CEC2B8EA4FD}" srcOrd="2" destOrd="0" presId="urn:microsoft.com/office/officeart/2011/layout/TabList"/>
    <dgm:cxn modelId="{B9256301-4B2E-416B-938E-766F5487195E}" type="presParOf" srcId="{E8F964AA-1CBD-411C-A7C6-8CEE00B70FBD}" destId="{A8AE1463-8756-400D-9C2E-614224CAB7E0}" srcOrd="4" destOrd="0" presId="urn:microsoft.com/office/officeart/2011/layout/TabList"/>
    <dgm:cxn modelId="{A35C1618-2F93-40AC-8C91-385A0AFF3C70}" type="presParOf" srcId="{E8F964AA-1CBD-411C-A7C6-8CEE00B70FBD}" destId="{2862E8DF-9C70-4D68-8DC6-D06EBEA314D7}" srcOrd="5" destOrd="0" presId="urn:microsoft.com/office/officeart/2011/layout/TabList"/>
    <dgm:cxn modelId="{EDA8845E-7818-4DB3-8A83-8C3537EC4594}" type="presParOf" srcId="{E8F964AA-1CBD-411C-A7C6-8CEE00B70FBD}" destId="{30321FFF-B8DA-4506-912E-24AA80C7F92A}" srcOrd="6" destOrd="0" presId="urn:microsoft.com/office/officeart/2011/layout/TabList"/>
    <dgm:cxn modelId="{40503983-E8A1-4C58-8DAF-8B4A493459F5}" type="presParOf" srcId="{30321FFF-B8DA-4506-912E-24AA80C7F92A}" destId="{A471F184-5C78-496D-A712-EA7526C9A643}" srcOrd="0" destOrd="0" presId="urn:microsoft.com/office/officeart/2011/layout/TabList"/>
    <dgm:cxn modelId="{904B16FD-C3AA-408F-A96C-D51EDF48E879}" type="presParOf" srcId="{30321FFF-B8DA-4506-912E-24AA80C7F92A}" destId="{B7E57E8E-B090-4F61-8D81-B3E38B4595EE}" srcOrd="1" destOrd="0" presId="urn:microsoft.com/office/officeart/2011/layout/TabList"/>
    <dgm:cxn modelId="{BAA4CB76-27C3-4FDE-8288-84BDF7DBAEDA}" type="presParOf" srcId="{30321FFF-B8DA-4506-912E-24AA80C7F92A}" destId="{9C2969E3-ABF2-4599-A625-95ED97E5EC96}" srcOrd="2" destOrd="0" presId="urn:microsoft.com/office/officeart/2011/layout/TabList"/>
    <dgm:cxn modelId="{11C83C1D-0DD6-4C07-80C2-EF3A0AA708F9}" type="presParOf" srcId="{E8F964AA-1CBD-411C-A7C6-8CEE00B70FBD}" destId="{8C3FFC98-29C8-4935-81EB-35B620BBF155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CF99B9-7CB0-41E6-8511-6EE96504EFFF}" type="doc">
      <dgm:prSet loTypeId="urn:diagrams.loki3.com/VaryingWidthList" loCatId="list" qsTypeId="urn:microsoft.com/office/officeart/2005/8/quickstyle/simple1" qsCatId="simple" csTypeId="urn:microsoft.com/office/officeart/2005/8/colors/colorful1" csCatId="colorful" phldr="1"/>
      <dgm:spPr/>
    </dgm:pt>
    <dgm:pt modelId="{572765BB-4AA4-4168-B4B2-7124BF1DE6E7}">
      <dgm:prSet phldrT="[Text]"/>
      <dgm:spPr>
        <a:xfrm>
          <a:off x="671862" y="436"/>
          <a:ext cx="6784275" cy="699300"/>
        </a:xfrm>
        <a:prstGeom prst="rect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Capital Intensive</a:t>
          </a:r>
        </a:p>
      </dgm:t>
    </dgm:pt>
    <dgm:pt modelId="{F25135F2-BB09-47AB-B0B3-4F3C3ABFD09F}" type="parTrans" cxnId="{01F0B983-2B9E-41A7-8437-48AE3C36DC95}">
      <dgm:prSet/>
      <dgm:spPr/>
      <dgm:t>
        <a:bodyPr/>
        <a:lstStyle/>
        <a:p>
          <a:pPr algn="l"/>
          <a:endParaRPr lang="en-US"/>
        </a:p>
      </dgm:t>
    </dgm:pt>
    <dgm:pt modelId="{B569CACA-7EB1-46A2-BE94-958CE706751E}" type="sibTrans" cxnId="{01F0B983-2B9E-41A7-8437-48AE3C36DC95}">
      <dgm:prSet/>
      <dgm:spPr/>
      <dgm:t>
        <a:bodyPr/>
        <a:lstStyle/>
        <a:p>
          <a:pPr algn="l"/>
          <a:endParaRPr lang="en-US"/>
        </a:p>
      </dgm:t>
    </dgm:pt>
    <dgm:pt modelId="{8913BC9F-BE71-4FB6-9859-11A3755D7F5A}">
      <dgm:prSet phldrT="[Text]"/>
      <dgm:spPr>
        <a:xfrm>
          <a:off x="677892" y="734702"/>
          <a:ext cx="6772215" cy="699300"/>
        </a:xfrm>
        <a:prstGeom prst="rect">
          <a:avLst/>
        </a:prstGeom>
        <a:solidFill>
          <a:srgbClr val="66CC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Buried/Underground Infrastructure</a:t>
          </a:r>
        </a:p>
      </dgm:t>
    </dgm:pt>
    <dgm:pt modelId="{983AC312-2A18-4D8E-B00E-4A092528BE41}" type="parTrans" cxnId="{0E47F6A6-10EA-4CB2-9074-0F9816610F0F}">
      <dgm:prSet/>
      <dgm:spPr/>
      <dgm:t>
        <a:bodyPr/>
        <a:lstStyle/>
        <a:p>
          <a:pPr algn="l"/>
          <a:endParaRPr lang="en-US"/>
        </a:p>
      </dgm:t>
    </dgm:pt>
    <dgm:pt modelId="{28D2D869-75BE-411C-BD2D-950547AE09FE}" type="sibTrans" cxnId="{0E47F6A6-10EA-4CB2-9074-0F9816610F0F}">
      <dgm:prSet/>
      <dgm:spPr/>
      <dgm:t>
        <a:bodyPr/>
        <a:lstStyle/>
        <a:p>
          <a:pPr algn="l"/>
          <a:endParaRPr lang="en-US"/>
        </a:p>
      </dgm:t>
    </dgm:pt>
    <dgm:pt modelId="{EACF6FD9-B131-45EC-A571-1CBAC57AA845}">
      <dgm:prSet phldrT="[Text]"/>
      <dgm:spPr>
        <a:xfrm>
          <a:off x="677905" y="1468967"/>
          <a:ext cx="6772189" cy="699300"/>
        </a:xfrm>
        <a:prstGeom prst="rect">
          <a:avLst/>
        </a:prstGeom>
        <a:solidFill>
          <a:srgbClr val="004A7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Long Lived Assets</a:t>
          </a:r>
        </a:p>
      </dgm:t>
    </dgm:pt>
    <dgm:pt modelId="{34D8A4E5-8CF4-4844-B773-491F1D92BA79}" type="parTrans" cxnId="{444D9682-15C9-4438-ACA6-CD9FEDA241A4}">
      <dgm:prSet/>
      <dgm:spPr/>
      <dgm:t>
        <a:bodyPr/>
        <a:lstStyle/>
        <a:p>
          <a:pPr algn="l"/>
          <a:endParaRPr lang="en-US"/>
        </a:p>
      </dgm:t>
    </dgm:pt>
    <dgm:pt modelId="{DC495B72-4986-4671-AAD2-6C4109F9CCEE}" type="sibTrans" cxnId="{444D9682-15C9-4438-ACA6-CD9FEDA241A4}">
      <dgm:prSet/>
      <dgm:spPr/>
      <dgm:t>
        <a:bodyPr/>
        <a:lstStyle/>
        <a:p>
          <a:pPr algn="l"/>
          <a:endParaRPr lang="en-US"/>
        </a:p>
      </dgm:t>
    </dgm:pt>
    <dgm:pt modelId="{1ED2FA66-2438-4ECD-9C41-5E3791D79FF6}">
      <dgm:prSet phldrT="[Text]"/>
      <dgm:spPr>
        <a:xfrm>
          <a:off x="685274" y="2203233"/>
          <a:ext cx="6757452" cy="699300"/>
        </a:xfrm>
        <a:prstGeom prst="rect">
          <a:avLst/>
        </a:prstGeom>
        <a:solidFill>
          <a:srgbClr val="C0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Regulated Service</a:t>
          </a:r>
        </a:p>
      </dgm:t>
    </dgm:pt>
    <dgm:pt modelId="{AB2C5C20-BBB5-4746-8051-6DAE4090E924}" type="parTrans" cxnId="{17CFB89C-44A6-42BB-B7D1-DC29FBB3ADD6}">
      <dgm:prSet/>
      <dgm:spPr/>
      <dgm:t>
        <a:bodyPr/>
        <a:lstStyle/>
        <a:p>
          <a:pPr algn="l"/>
          <a:endParaRPr lang="en-US"/>
        </a:p>
      </dgm:t>
    </dgm:pt>
    <dgm:pt modelId="{76197C50-686C-41EC-ADDD-4C7BAB1822A9}" type="sibTrans" cxnId="{17CFB89C-44A6-42BB-B7D1-DC29FBB3ADD6}">
      <dgm:prSet/>
      <dgm:spPr/>
      <dgm:t>
        <a:bodyPr/>
        <a:lstStyle/>
        <a:p>
          <a:pPr algn="l"/>
          <a:endParaRPr lang="en-US"/>
        </a:p>
      </dgm:t>
    </dgm:pt>
    <dgm:pt modelId="{76EED4FA-4D3C-4F35-998F-580C74EC83B2}">
      <dgm:prSet phldrT="[Text]"/>
      <dgm:spPr>
        <a:xfrm>
          <a:off x="692663" y="2937499"/>
          <a:ext cx="6742673" cy="699300"/>
        </a:xfrm>
        <a:prstGeom prst="rect">
          <a:avLst/>
        </a:prstGeom>
        <a:solidFill>
          <a:srgbClr val="66CC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Monitoring System Conditions</a:t>
          </a:r>
        </a:p>
      </dgm:t>
    </dgm:pt>
    <dgm:pt modelId="{C3E01471-4573-4E4B-9092-4D93827AD412}" type="parTrans" cxnId="{D9423060-21CC-4915-9780-D477E996348D}">
      <dgm:prSet/>
      <dgm:spPr/>
      <dgm:t>
        <a:bodyPr/>
        <a:lstStyle/>
        <a:p>
          <a:pPr algn="l"/>
          <a:endParaRPr lang="en-US"/>
        </a:p>
      </dgm:t>
    </dgm:pt>
    <dgm:pt modelId="{21B4A819-49B0-4391-9A6A-68DCE79C5DDD}" type="sibTrans" cxnId="{D9423060-21CC-4915-9780-D477E996348D}">
      <dgm:prSet/>
      <dgm:spPr/>
      <dgm:t>
        <a:bodyPr/>
        <a:lstStyle/>
        <a:p>
          <a:pPr algn="l"/>
          <a:endParaRPr lang="en-US"/>
        </a:p>
      </dgm:t>
    </dgm:pt>
    <dgm:pt modelId="{CEEED7E3-2EFB-445B-893D-F1554093448E}">
      <dgm:prSet phldrT="[Text]"/>
      <dgm:spPr>
        <a:xfrm>
          <a:off x="685278" y="3671765"/>
          <a:ext cx="6757443" cy="699300"/>
        </a:xfrm>
        <a:prstGeom prst="rect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Similar Customer Barriers</a:t>
          </a:r>
        </a:p>
      </dgm:t>
    </dgm:pt>
    <dgm:pt modelId="{5A76FE62-2517-4355-B210-739BB57353FF}" type="parTrans" cxnId="{887655DC-2A03-4B43-9A1B-EA9F8E75350A}">
      <dgm:prSet/>
      <dgm:spPr/>
      <dgm:t>
        <a:bodyPr/>
        <a:lstStyle/>
        <a:p>
          <a:pPr algn="l"/>
          <a:endParaRPr lang="en-US"/>
        </a:p>
      </dgm:t>
    </dgm:pt>
    <dgm:pt modelId="{B5131238-F18C-4A73-A98C-F2419EF5091B}" type="sibTrans" cxnId="{887655DC-2A03-4B43-9A1B-EA9F8E75350A}">
      <dgm:prSet/>
      <dgm:spPr/>
      <dgm:t>
        <a:bodyPr/>
        <a:lstStyle/>
        <a:p>
          <a:pPr algn="l"/>
          <a:endParaRPr lang="en-US"/>
        </a:p>
      </dgm:t>
    </dgm:pt>
    <dgm:pt modelId="{659B7BB4-08D2-4097-BA39-13B724241FBC}">
      <dgm:prSet phldrT="[Text]"/>
      <dgm:spPr>
        <a:xfrm>
          <a:off x="692655" y="4406030"/>
          <a:ext cx="6742688" cy="699300"/>
        </a:xfrm>
        <a:prstGeom prst="rect">
          <a:avLst/>
        </a:prstGeom>
        <a:solidFill>
          <a:srgbClr val="004A7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Similar Point of Common Coupling</a:t>
          </a:r>
        </a:p>
      </dgm:t>
    </dgm:pt>
    <dgm:pt modelId="{F055CE1B-91A7-4C74-B6E2-DDA4355C9D1A}" type="parTrans" cxnId="{A1D03051-2C8E-4013-B02F-9DAF01DAED40}">
      <dgm:prSet/>
      <dgm:spPr/>
      <dgm:t>
        <a:bodyPr/>
        <a:lstStyle/>
        <a:p>
          <a:pPr algn="l"/>
          <a:endParaRPr lang="en-US"/>
        </a:p>
      </dgm:t>
    </dgm:pt>
    <dgm:pt modelId="{DF2E5219-B1C1-4B2B-BB27-DC6D7E27F4F8}" type="sibTrans" cxnId="{A1D03051-2C8E-4013-B02F-9DAF01DAED40}">
      <dgm:prSet/>
      <dgm:spPr/>
      <dgm:t>
        <a:bodyPr/>
        <a:lstStyle/>
        <a:p>
          <a:pPr algn="l"/>
          <a:endParaRPr lang="en-US"/>
        </a:p>
      </dgm:t>
    </dgm:pt>
    <dgm:pt modelId="{85CC2E8F-6858-4FC2-8B76-8E6484A7D446}" type="pres">
      <dgm:prSet presAssocID="{E3CF99B9-7CB0-41E6-8511-6EE96504EFFF}" presName="Name0" presStyleCnt="0">
        <dgm:presLayoutVars>
          <dgm:resizeHandles/>
        </dgm:presLayoutVars>
      </dgm:prSet>
      <dgm:spPr/>
    </dgm:pt>
    <dgm:pt modelId="{2C226DD1-0772-4823-8669-831912127A27}" type="pres">
      <dgm:prSet presAssocID="{572765BB-4AA4-4168-B4B2-7124BF1DE6E7}" presName="text" presStyleLbl="node1" presStyleIdx="0" presStyleCnt="7" custScaleX="226793">
        <dgm:presLayoutVars>
          <dgm:bulletEnabled val="1"/>
        </dgm:presLayoutVars>
      </dgm:prSet>
      <dgm:spPr/>
    </dgm:pt>
    <dgm:pt modelId="{F822A325-1C7E-4BEA-BD99-F14B1FE281B3}" type="pres">
      <dgm:prSet presAssocID="{B569CACA-7EB1-46A2-BE94-958CE706751E}" presName="space" presStyleCnt="0"/>
      <dgm:spPr/>
    </dgm:pt>
    <dgm:pt modelId="{D87D8A1C-56F9-4F97-B5AA-E8D8BAD5B16A}" type="pres">
      <dgm:prSet presAssocID="{8913BC9F-BE71-4FB6-9859-11A3755D7F5A}" presName="text" presStyleLbl="node1" presStyleIdx="1" presStyleCnt="7" custScaleX="110110">
        <dgm:presLayoutVars>
          <dgm:bulletEnabled val="1"/>
        </dgm:presLayoutVars>
      </dgm:prSet>
      <dgm:spPr/>
    </dgm:pt>
    <dgm:pt modelId="{FEB79585-D226-4205-B9DC-B2E2A96D084A}" type="pres">
      <dgm:prSet presAssocID="{28D2D869-75BE-411C-BD2D-950547AE09FE}" presName="space" presStyleCnt="0"/>
      <dgm:spPr/>
    </dgm:pt>
    <dgm:pt modelId="{57E02257-B9AD-48C0-89D3-225BFD91578E}" type="pres">
      <dgm:prSet presAssocID="{EACF6FD9-B131-45EC-A571-1CBAC57AA845}" presName="text" presStyleLbl="node1" presStyleIdx="2" presStyleCnt="7" custScaleX="217395">
        <dgm:presLayoutVars>
          <dgm:bulletEnabled val="1"/>
        </dgm:presLayoutVars>
      </dgm:prSet>
      <dgm:spPr/>
    </dgm:pt>
    <dgm:pt modelId="{2F061D25-1FCC-4FDC-BD43-FC2C5B26337B}" type="pres">
      <dgm:prSet presAssocID="{DC495B72-4986-4671-AAD2-6C4109F9CCEE}" presName="space" presStyleCnt="0"/>
      <dgm:spPr/>
    </dgm:pt>
    <dgm:pt modelId="{120FBD37-5008-485E-B61F-2189615032AB}" type="pres">
      <dgm:prSet presAssocID="{1ED2FA66-2438-4ECD-9C41-5E3791D79FF6}" presName="text" presStyleLbl="node1" presStyleIdx="3" presStyleCnt="7" custScaleX="210807">
        <dgm:presLayoutVars>
          <dgm:bulletEnabled val="1"/>
        </dgm:presLayoutVars>
      </dgm:prSet>
      <dgm:spPr/>
    </dgm:pt>
    <dgm:pt modelId="{FA61DD3A-559B-463F-8C46-EE8ED024C79B}" type="pres">
      <dgm:prSet presAssocID="{76197C50-686C-41EC-ADDD-4C7BAB1822A9}" presName="space" presStyleCnt="0"/>
      <dgm:spPr/>
    </dgm:pt>
    <dgm:pt modelId="{F4F403F7-8781-46F2-A241-C9A2D11726BC}" type="pres">
      <dgm:prSet presAssocID="{76EED4FA-4D3C-4F35-998F-580C74EC83B2}" presName="text" presStyleLbl="node1" presStyleIdx="4" presStyleCnt="7" custScaleX="129557">
        <dgm:presLayoutVars>
          <dgm:bulletEnabled val="1"/>
        </dgm:presLayoutVars>
      </dgm:prSet>
      <dgm:spPr/>
    </dgm:pt>
    <dgm:pt modelId="{C96191AA-0BFE-435B-9EB3-E95CEAD23E5A}" type="pres">
      <dgm:prSet presAssocID="{21B4A819-49B0-4391-9A6A-68DCE79C5DDD}" presName="space" presStyleCnt="0"/>
      <dgm:spPr/>
    </dgm:pt>
    <dgm:pt modelId="{43DB3ED7-80C3-452E-B505-E4CB62D1D517}" type="pres">
      <dgm:prSet presAssocID="{CEEED7E3-2EFB-445B-893D-F1554093448E}" presName="text" presStyleLbl="node1" presStyleIdx="5" presStyleCnt="7" custScaleX="154050">
        <dgm:presLayoutVars>
          <dgm:bulletEnabled val="1"/>
        </dgm:presLayoutVars>
      </dgm:prSet>
      <dgm:spPr/>
    </dgm:pt>
    <dgm:pt modelId="{9BA04BED-808E-468D-99C3-C0E888F1787D}" type="pres">
      <dgm:prSet presAssocID="{B5131238-F18C-4A73-A98C-F2419EF5091B}" presName="space" presStyleCnt="0"/>
      <dgm:spPr/>
    </dgm:pt>
    <dgm:pt modelId="{5EBB7340-3C2A-48FC-AEF3-FB2EFE1550BA}" type="pres">
      <dgm:prSet presAssocID="{659B7BB4-08D2-4097-BA39-13B724241FBC}" presName="text" presStyleLbl="node1" presStyleIdx="6" presStyleCnt="7" custScaleX="115081">
        <dgm:presLayoutVars>
          <dgm:bulletEnabled val="1"/>
        </dgm:presLayoutVars>
      </dgm:prSet>
      <dgm:spPr/>
    </dgm:pt>
  </dgm:ptLst>
  <dgm:cxnLst>
    <dgm:cxn modelId="{8D995801-FE5B-4DBF-837E-FDF27CDE8C98}" type="presOf" srcId="{CEEED7E3-2EFB-445B-893D-F1554093448E}" destId="{43DB3ED7-80C3-452E-B505-E4CB62D1D517}" srcOrd="0" destOrd="0" presId="urn:diagrams.loki3.com/VaryingWidthList"/>
    <dgm:cxn modelId="{BBE3C925-7F68-4F23-8E3D-9A095D94750F}" type="presOf" srcId="{76EED4FA-4D3C-4F35-998F-580C74EC83B2}" destId="{F4F403F7-8781-46F2-A241-C9A2D11726BC}" srcOrd="0" destOrd="0" presId="urn:diagrams.loki3.com/VaryingWidthList"/>
    <dgm:cxn modelId="{D9423060-21CC-4915-9780-D477E996348D}" srcId="{E3CF99B9-7CB0-41E6-8511-6EE96504EFFF}" destId="{76EED4FA-4D3C-4F35-998F-580C74EC83B2}" srcOrd="4" destOrd="0" parTransId="{C3E01471-4573-4E4B-9092-4D93827AD412}" sibTransId="{21B4A819-49B0-4391-9A6A-68DCE79C5DDD}"/>
    <dgm:cxn modelId="{F7D8636B-B99E-4DDD-9535-DEA1C3A21DBA}" type="presOf" srcId="{EACF6FD9-B131-45EC-A571-1CBAC57AA845}" destId="{57E02257-B9AD-48C0-89D3-225BFD91578E}" srcOrd="0" destOrd="0" presId="urn:diagrams.loki3.com/VaryingWidthList"/>
    <dgm:cxn modelId="{A1D03051-2C8E-4013-B02F-9DAF01DAED40}" srcId="{E3CF99B9-7CB0-41E6-8511-6EE96504EFFF}" destId="{659B7BB4-08D2-4097-BA39-13B724241FBC}" srcOrd="6" destOrd="0" parTransId="{F055CE1B-91A7-4C74-B6E2-DDA4355C9D1A}" sibTransId="{DF2E5219-B1C1-4B2B-BB27-DC6D7E27F4F8}"/>
    <dgm:cxn modelId="{444D9682-15C9-4438-ACA6-CD9FEDA241A4}" srcId="{E3CF99B9-7CB0-41E6-8511-6EE96504EFFF}" destId="{EACF6FD9-B131-45EC-A571-1CBAC57AA845}" srcOrd="2" destOrd="0" parTransId="{34D8A4E5-8CF4-4844-B773-491F1D92BA79}" sibTransId="{DC495B72-4986-4671-AAD2-6C4109F9CCEE}"/>
    <dgm:cxn modelId="{01F0B983-2B9E-41A7-8437-48AE3C36DC95}" srcId="{E3CF99B9-7CB0-41E6-8511-6EE96504EFFF}" destId="{572765BB-4AA4-4168-B4B2-7124BF1DE6E7}" srcOrd="0" destOrd="0" parTransId="{F25135F2-BB09-47AB-B0B3-4F3C3ABFD09F}" sibTransId="{B569CACA-7EB1-46A2-BE94-958CE706751E}"/>
    <dgm:cxn modelId="{BB290B8A-80BC-474D-867C-803154A2BF11}" type="presOf" srcId="{659B7BB4-08D2-4097-BA39-13B724241FBC}" destId="{5EBB7340-3C2A-48FC-AEF3-FB2EFE1550BA}" srcOrd="0" destOrd="0" presId="urn:diagrams.loki3.com/VaryingWidthList"/>
    <dgm:cxn modelId="{64EA2A93-857E-408F-95EC-7BA620A19A32}" type="presOf" srcId="{572765BB-4AA4-4168-B4B2-7124BF1DE6E7}" destId="{2C226DD1-0772-4823-8669-831912127A27}" srcOrd="0" destOrd="0" presId="urn:diagrams.loki3.com/VaryingWidthList"/>
    <dgm:cxn modelId="{17CFB89C-44A6-42BB-B7D1-DC29FBB3ADD6}" srcId="{E3CF99B9-7CB0-41E6-8511-6EE96504EFFF}" destId="{1ED2FA66-2438-4ECD-9C41-5E3791D79FF6}" srcOrd="3" destOrd="0" parTransId="{AB2C5C20-BBB5-4746-8051-6DAE4090E924}" sibTransId="{76197C50-686C-41EC-ADDD-4C7BAB1822A9}"/>
    <dgm:cxn modelId="{0E47F6A6-10EA-4CB2-9074-0F9816610F0F}" srcId="{E3CF99B9-7CB0-41E6-8511-6EE96504EFFF}" destId="{8913BC9F-BE71-4FB6-9859-11A3755D7F5A}" srcOrd="1" destOrd="0" parTransId="{983AC312-2A18-4D8E-B00E-4A092528BE41}" sibTransId="{28D2D869-75BE-411C-BD2D-950547AE09FE}"/>
    <dgm:cxn modelId="{9FC2BEC9-2121-45EE-A8D7-24688AB22798}" type="presOf" srcId="{1ED2FA66-2438-4ECD-9C41-5E3791D79FF6}" destId="{120FBD37-5008-485E-B61F-2189615032AB}" srcOrd="0" destOrd="0" presId="urn:diagrams.loki3.com/VaryingWidthList"/>
    <dgm:cxn modelId="{31E6E3D2-4144-4331-B988-6FEE1B07B6AF}" type="presOf" srcId="{E3CF99B9-7CB0-41E6-8511-6EE96504EFFF}" destId="{85CC2E8F-6858-4FC2-8B76-8E6484A7D446}" srcOrd="0" destOrd="0" presId="urn:diagrams.loki3.com/VaryingWidthList"/>
    <dgm:cxn modelId="{887655DC-2A03-4B43-9A1B-EA9F8E75350A}" srcId="{E3CF99B9-7CB0-41E6-8511-6EE96504EFFF}" destId="{CEEED7E3-2EFB-445B-893D-F1554093448E}" srcOrd="5" destOrd="0" parTransId="{5A76FE62-2517-4355-B210-739BB57353FF}" sibTransId="{B5131238-F18C-4A73-A98C-F2419EF5091B}"/>
    <dgm:cxn modelId="{E22F90FB-734C-4534-9C4F-3C3230DE63F2}" type="presOf" srcId="{8913BC9F-BE71-4FB6-9859-11A3755D7F5A}" destId="{D87D8A1C-56F9-4F97-B5AA-E8D8BAD5B16A}" srcOrd="0" destOrd="0" presId="urn:diagrams.loki3.com/VaryingWidthList"/>
    <dgm:cxn modelId="{46E0A879-3A4D-4072-9F5B-0610C2B874AF}" type="presParOf" srcId="{85CC2E8F-6858-4FC2-8B76-8E6484A7D446}" destId="{2C226DD1-0772-4823-8669-831912127A27}" srcOrd="0" destOrd="0" presId="urn:diagrams.loki3.com/VaryingWidthList"/>
    <dgm:cxn modelId="{9BE8B2FB-E3A1-4461-A9C0-8E60EBD5F09F}" type="presParOf" srcId="{85CC2E8F-6858-4FC2-8B76-8E6484A7D446}" destId="{F822A325-1C7E-4BEA-BD99-F14B1FE281B3}" srcOrd="1" destOrd="0" presId="urn:diagrams.loki3.com/VaryingWidthList"/>
    <dgm:cxn modelId="{FAFC8F07-7B46-4040-966D-7B102EB31CBB}" type="presParOf" srcId="{85CC2E8F-6858-4FC2-8B76-8E6484A7D446}" destId="{D87D8A1C-56F9-4F97-B5AA-E8D8BAD5B16A}" srcOrd="2" destOrd="0" presId="urn:diagrams.loki3.com/VaryingWidthList"/>
    <dgm:cxn modelId="{D3F4A8C2-1C3B-4C02-B86C-0E42A328578F}" type="presParOf" srcId="{85CC2E8F-6858-4FC2-8B76-8E6484A7D446}" destId="{FEB79585-D226-4205-B9DC-B2E2A96D084A}" srcOrd="3" destOrd="0" presId="urn:diagrams.loki3.com/VaryingWidthList"/>
    <dgm:cxn modelId="{7C3FC8A3-84F6-4FE6-89B2-ECB739844D55}" type="presParOf" srcId="{85CC2E8F-6858-4FC2-8B76-8E6484A7D446}" destId="{57E02257-B9AD-48C0-89D3-225BFD91578E}" srcOrd="4" destOrd="0" presId="urn:diagrams.loki3.com/VaryingWidthList"/>
    <dgm:cxn modelId="{85AA9256-944B-4BB7-91D9-C2BC39C98E1B}" type="presParOf" srcId="{85CC2E8F-6858-4FC2-8B76-8E6484A7D446}" destId="{2F061D25-1FCC-4FDC-BD43-FC2C5B26337B}" srcOrd="5" destOrd="0" presId="urn:diagrams.loki3.com/VaryingWidthList"/>
    <dgm:cxn modelId="{0CC38ADB-54F5-4B4A-91B8-C1F3361C7D4C}" type="presParOf" srcId="{85CC2E8F-6858-4FC2-8B76-8E6484A7D446}" destId="{120FBD37-5008-485E-B61F-2189615032AB}" srcOrd="6" destOrd="0" presId="urn:diagrams.loki3.com/VaryingWidthList"/>
    <dgm:cxn modelId="{C11DF466-4DA4-4FF5-81A3-D982D17EC6D8}" type="presParOf" srcId="{85CC2E8F-6858-4FC2-8B76-8E6484A7D446}" destId="{FA61DD3A-559B-463F-8C46-EE8ED024C79B}" srcOrd="7" destOrd="0" presId="urn:diagrams.loki3.com/VaryingWidthList"/>
    <dgm:cxn modelId="{C94D0550-D5A8-46A0-868E-BDB82CC14824}" type="presParOf" srcId="{85CC2E8F-6858-4FC2-8B76-8E6484A7D446}" destId="{F4F403F7-8781-46F2-A241-C9A2D11726BC}" srcOrd="8" destOrd="0" presId="urn:diagrams.loki3.com/VaryingWidthList"/>
    <dgm:cxn modelId="{4122F288-D493-4482-8353-EFC1053C62B6}" type="presParOf" srcId="{85CC2E8F-6858-4FC2-8B76-8E6484A7D446}" destId="{C96191AA-0BFE-435B-9EB3-E95CEAD23E5A}" srcOrd="9" destOrd="0" presId="urn:diagrams.loki3.com/VaryingWidthList"/>
    <dgm:cxn modelId="{08CDD78A-5FC0-4EB5-BB8F-38FE5B626094}" type="presParOf" srcId="{85CC2E8F-6858-4FC2-8B76-8E6484A7D446}" destId="{43DB3ED7-80C3-452E-B505-E4CB62D1D517}" srcOrd="10" destOrd="0" presId="urn:diagrams.loki3.com/VaryingWidthList"/>
    <dgm:cxn modelId="{4D9C4938-C9E9-4B4C-8DB4-82920E1DD135}" type="presParOf" srcId="{85CC2E8F-6858-4FC2-8B76-8E6484A7D446}" destId="{9BA04BED-808E-468D-99C3-C0E888F1787D}" srcOrd="11" destOrd="0" presId="urn:diagrams.loki3.com/VaryingWidthList"/>
    <dgm:cxn modelId="{1332A5B1-EAEE-470B-A899-98F49AFF5304}" type="presParOf" srcId="{85CC2E8F-6858-4FC2-8B76-8E6484A7D446}" destId="{5EBB7340-3C2A-48FC-AEF3-FB2EFE1550BA}" srcOrd="12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0C64E2-08CD-44F1-846D-E9D45F0F892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6_2" csCatId="accent6" phldr="1"/>
      <dgm:spPr/>
    </dgm:pt>
    <dgm:pt modelId="{4BB2CCCF-8CA4-416D-851A-CF0E3DC422D3}">
      <dgm:prSet phldrT="[Text]" custT="1"/>
      <dgm:spPr/>
      <dgm:t>
        <a:bodyPr/>
        <a:lstStyle/>
        <a:p>
          <a:r>
            <a:rPr lang="en-US" sz="2400" dirty="0"/>
            <a:t>Phase 1</a:t>
          </a:r>
        </a:p>
      </dgm:t>
    </dgm:pt>
    <dgm:pt modelId="{3821350F-D98A-445B-9FE3-C8B62FE0B2C7}" type="parTrans" cxnId="{D9ADA51E-4775-49D3-A1CA-8DFCFAD3AA07}">
      <dgm:prSet/>
      <dgm:spPr/>
      <dgm:t>
        <a:bodyPr/>
        <a:lstStyle/>
        <a:p>
          <a:endParaRPr lang="en-US"/>
        </a:p>
      </dgm:t>
    </dgm:pt>
    <dgm:pt modelId="{A4C2366E-C8FE-436E-8537-76EF64C990ED}" type="sibTrans" cxnId="{D9ADA51E-4775-49D3-A1CA-8DFCFAD3AA07}">
      <dgm:prSet/>
      <dgm:spPr/>
      <dgm:t>
        <a:bodyPr/>
        <a:lstStyle/>
        <a:p>
          <a:endParaRPr lang="en-US"/>
        </a:p>
      </dgm:t>
    </dgm:pt>
    <dgm:pt modelId="{9D333783-21A5-4EBC-AB7A-C003E4ADA1EC}">
      <dgm:prSet phldrT="[Text]" custT="1"/>
      <dgm:spPr/>
      <dgm:t>
        <a:bodyPr/>
        <a:lstStyle/>
        <a:p>
          <a:r>
            <a:rPr lang="en-US" sz="2400" dirty="0"/>
            <a:t>Phase 2</a:t>
          </a:r>
        </a:p>
      </dgm:t>
    </dgm:pt>
    <dgm:pt modelId="{78267689-7D7F-49AA-AA2A-BCB7A7977DBA}" type="parTrans" cxnId="{7F9E02B0-E4BA-4C5A-B90B-9C60FEA9C4FD}">
      <dgm:prSet/>
      <dgm:spPr/>
      <dgm:t>
        <a:bodyPr/>
        <a:lstStyle/>
        <a:p>
          <a:endParaRPr lang="en-US"/>
        </a:p>
      </dgm:t>
    </dgm:pt>
    <dgm:pt modelId="{B23E746D-3C72-40B2-9751-992410A9D463}" type="sibTrans" cxnId="{7F9E02B0-E4BA-4C5A-B90B-9C60FEA9C4FD}">
      <dgm:prSet/>
      <dgm:spPr/>
      <dgm:t>
        <a:bodyPr/>
        <a:lstStyle/>
        <a:p>
          <a:endParaRPr lang="en-US"/>
        </a:p>
      </dgm:t>
    </dgm:pt>
    <dgm:pt modelId="{1CDC2243-5278-4FDB-A49C-ADBC0D218204}">
      <dgm:prSet phldrT="[Text]" custT="1"/>
      <dgm:spPr/>
      <dgm:t>
        <a:bodyPr/>
        <a:lstStyle/>
        <a:p>
          <a:r>
            <a:rPr lang="en-US" sz="2400" dirty="0"/>
            <a:t>Phase 3</a:t>
          </a:r>
        </a:p>
      </dgm:t>
    </dgm:pt>
    <dgm:pt modelId="{0FB58C0E-CE7C-4EBF-B0AB-D746CD0DF5FC}" type="parTrans" cxnId="{4125B9C9-5317-4CF0-90B5-F78C1D1E6178}">
      <dgm:prSet/>
      <dgm:spPr/>
      <dgm:t>
        <a:bodyPr/>
        <a:lstStyle/>
        <a:p>
          <a:endParaRPr lang="en-US"/>
        </a:p>
      </dgm:t>
    </dgm:pt>
    <dgm:pt modelId="{BC4AB070-9B01-4401-8D71-03ACFAD34208}" type="sibTrans" cxnId="{4125B9C9-5317-4CF0-90B5-F78C1D1E6178}">
      <dgm:prSet/>
      <dgm:spPr/>
      <dgm:t>
        <a:bodyPr/>
        <a:lstStyle/>
        <a:p>
          <a:endParaRPr lang="en-US"/>
        </a:p>
      </dgm:t>
    </dgm:pt>
    <dgm:pt modelId="{6A975D9C-3C2A-4055-8A21-ADFDBB90EDE9}" type="pres">
      <dgm:prSet presAssocID="{4A0C64E2-08CD-44F1-846D-E9D45F0F892C}" presName="Name0" presStyleCnt="0">
        <dgm:presLayoutVars>
          <dgm:chMax val="7"/>
          <dgm:chPref val="5"/>
        </dgm:presLayoutVars>
      </dgm:prSet>
      <dgm:spPr/>
    </dgm:pt>
    <dgm:pt modelId="{A77CA64D-5144-489F-8AFB-3060C309D67A}" type="pres">
      <dgm:prSet presAssocID="{4A0C64E2-08CD-44F1-846D-E9D45F0F892C}" presName="arrowNode" presStyleLbl="node1" presStyleIdx="0" presStyleCnt="1"/>
      <dgm:spPr/>
    </dgm:pt>
    <dgm:pt modelId="{CD5553C0-653C-4723-B4DC-7CB8692F7154}" type="pres">
      <dgm:prSet presAssocID="{4BB2CCCF-8CA4-416D-851A-CF0E3DC422D3}" presName="txNode1" presStyleLbl="revTx" presStyleIdx="0" presStyleCnt="3">
        <dgm:presLayoutVars>
          <dgm:bulletEnabled val="1"/>
        </dgm:presLayoutVars>
      </dgm:prSet>
      <dgm:spPr/>
    </dgm:pt>
    <dgm:pt modelId="{86B15656-55A2-44C2-8DF5-FC233A4335ED}" type="pres">
      <dgm:prSet presAssocID="{9D333783-21A5-4EBC-AB7A-C003E4ADA1EC}" presName="txNode2" presStyleLbl="revTx" presStyleIdx="1" presStyleCnt="3">
        <dgm:presLayoutVars>
          <dgm:bulletEnabled val="1"/>
        </dgm:presLayoutVars>
      </dgm:prSet>
      <dgm:spPr/>
    </dgm:pt>
    <dgm:pt modelId="{BB48CDF8-0733-4659-8E7F-B09F7BC5A2C1}" type="pres">
      <dgm:prSet presAssocID="{B23E746D-3C72-40B2-9751-992410A9D463}" presName="dotNode2" presStyleCnt="0"/>
      <dgm:spPr/>
    </dgm:pt>
    <dgm:pt modelId="{0FD44D25-BD7B-455C-B1EC-286C3EC3033E}" type="pres">
      <dgm:prSet presAssocID="{B23E746D-3C72-40B2-9751-992410A9D463}" presName="dotRepeatNode" presStyleLbl="fgShp" presStyleIdx="0" presStyleCnt="1"/>
      <dgm:spPr/>
    </dgm:pt>
    <dgm:pt modelId="{BD23C031-5F07-4E7F-BBE7-DC39989A5600}" type="pres">
      <dgm:prSet presAssocID="{1CDC2243-5278-4FDB-A49C-ADBC0D218204}" presName="txNode3" presStyleLbl="revTx" presStyleIdx="2" presStyleCnt="3">
        <dgm:presLayoutVars>
          <dgm:bulletEnabled val="1"/>
        </dgm:presLayoutVars>
      </dgm:prSet>
      <dgm:spPr/>
    </dgm:pt>
  </dgm:ptLst>
  <dgm:cxnLst>
    <dgm:cxn modelId="{D9ADA51E-4775-49D3-A1CA-8DFCFAD3AA07}" srcId="{4A0C64E2-08CD-44F1-846D-E9D45F0F892C}" destId="{4BB2CCCF-8CA4-416D-851A-CF0E3DC422D3}" srcOrd="0" destOrd="0" parTransId="{3821350F-D98A-445B-9FE3-C8B62FE0B2C7}" sibTransId="{A4C2366E-C8FE-436E-8537-76EF64C990ED}"/>
    <dgm:cxn modelId="{9FEC4428-6723-46A0-8743-03A63C7F6F34}" type="presOf" srcId="{B23E746D-3C72-40B2-9751-992410A9D463}" destId="{0FD44D25-BD7B-455C-B1EC-286C3EC3033E}" srcOrd="0" destOrd="0" presId="urn:microsoft.com/office/officeart/2009/3/layout/DescendingProcess"/>
    <dgm:cxn modelId="{D8625F2C-2E11-498F-8CF1-7B4A7353776C}" type="presOf" srcId="{9D333783-21A5-4EBC-AB7A-C003E4ADA1EC}" destId="{86B15656-55A2-44C2-8DF5-FC233A4335ED}" srcOrd="0" destOrd="0" presId="urn:microsoft.com/office/officeart/2009/3/layout/DescendingProcess"/>
    <dgm:cxn modelId="{F4AED72E-F90B-4568-A549-62091275107A}" type="presOf" srcId="{1CDC2243-5278-4FDB-A49C-ADBC0D218204}" destId="{BD23C031-5F07-4E7F-BBE7-DC39989A5600}" srcOrd="0" destOrd="0" presId="urn:microsoft.com/office/officeart/2009/3/layout/DescendingProcess"/>
    <dgm:cxn modelId="{C0F7FB37-88F1-4F23-9CAD-6A5E813A0841}" type="presOf" srcId="{4A0C64E2-08CD-44F1-846D-E9D45F0F892C}" destId="{6A975D9C-3C2A-4055-8A21-ADFDBB90EDE9}" srcOrd="0" destOrd="0" presId="urn:microsoft.com/office/officeart/2009/3/layout/DescendingProcess"/>
    <dgm:cxn modelId="{1DCE4154-2FFC-41BB-9116-0C791D52739D}" type="presOf" srcId="{4BB2CCCF-8CA4-416D-851A-CF0E3DC422D3}" destId="{CD5553C0-653C-4723-B4DC-7CB8692F7154}" srcOrd="0" destOrd="0" presId="urn:microsoft.com/office/officeart/2009/3/layout/DescendingProcess"/>
    <dgm:cxn modelId="{7F9E02B0-E4BA-4C5A-B90B-9C60FEA9C4FD}" srcId="{4A0C64E2-08CD-44F1-846D-E9D45F0F892C}" destId="{9D333783-21A5-4EBC-AB7A-C003E4ADA1EC}" srcOrd="1" destOrd="0" parTransId="{78267689-7D7F-49AA-AA2A-BCB7A7977DBA}" sibTransId="{B23E746D-3C72-40B2-9751-992410A9D463}"/>
    <dgm:cxn modelId="{4125B9C9-5317-4CF0-90B5-F78C1D1E6178}" srcId="{4A0C64E2-08CD-44F1-846D-E9D45F0F892C}" destId="{1CDC2243-5278-4FDB-A49C-ADBC0D218204}" srcOrd="2" destOrd="0" parTransId="{0FB58C0E-CE7C-4EBF-B0AB-D746CD0DF5FC}" sibTransId="{BC4AB070-9B01-4401-8D71-03ACFAD34208}"/>
    <dgm:cxn modelId="{41AEED47-4503-4600-8C78-394ECF58B50C}" type="presParOf" srcId="{6A975D9C-3C2A-4055-8A21-ADFDBB90EDE9}" destId="{A77CA64D-5144-489F-8AFB-3060C309D67A}" srcOrd="0" destOrd="0" presId="urn:microsoft.com/office/officeart/2009/3/layout/DescendingProcess"/>
    <dgm:cxn modelId="{093BB45A-2699-4AE1-8EE3-3D0BF37B666B}" type="presParOf" srcId="{6A975D9C-3C2A-4055-8A21-ADFDBB90EDE9}" destId="{CD5553C0-653C-4723-B4DC-7CB8692F7154}" srcOrd="1" destOrd="0" presId="urn:microsoft.com/office/officeart/2009/3/layout/DescendingProcess"/>
    <dgm:cxn modelId="{8ABDD506-6852-4FE3-BC19-7CDB9FE39BA8}" type="presParOf" srcId="{6A975D9C-3C2A-4055-8A21-ADFDBB90EDE9}" destId="{86B15656-55A2-44C2-8DF5-FC233A4335ED}" srcOrd="2" destOrd="0" presId="urn:microsoft.com/office/officeart/2009/3/layout/DescendingProcess"/>
    <dgm:cxn modelId="{C98F5B19-354D-4913-A46A-ED2EFD60E3D8}" type="presParOf" srcId="{6A975D9C-3C2A-4055-8A21-ADFDBB90EDE9}" destId="{BB48CDF8-0733-4659-8E7F-B09F7BC5A2C1}" srcOrd="3" destOrd="0" presId="urn:microsoft.com/office/officeart/2009/3/layout/DescendingProcess"/>
    <dgm:cxn modelId="{E8239294-6EC2-4B62-9A51-BA0DA89C6D7B}" type="presParOf" srcId="{BB48CDF8-0733-4659-8E7F-B09F7BC5A2C1}" destId="{0FD44D25-BD7B-455C-B1EC-286C3EC3033E}" srcOrd="0" destOrd="0" presId="urn:microsoft.com/office/officeart/2009/3/layout/DescendingProcess"/>
    <dgm:cxn modelId="{CF5064AD-2D42-419D-9297-551114B97D9C}" type="presParOf" srcId="{6A975D9C-3C2A-4055-8A21-ADFDBB90EDE9}" destId="{BD23C031-5F07-4E7F-BBE7-DC39989A5600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35BEA6-E8E9-438C-8B08-6C24C9CD5B4A}" type="doc">
      <dgm:prSet loTypeId="urn:microsoft.com/office/officeart/2005/8/layout/vList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B79014-AC50-455B-B5CC-4BAC35A61912}">
      <dgm:prSet phldrT="[Text]" custT="1"/>
      <dgm:spPr>
        <a:xfrm>
          <a:off x="0" y="0"/>
          <a:ext cx="2996418" cy="1508429"/>
        </a:xfrm>
        <a:prstGeom prst="roundRect">
          <a:avLst/>
        </a:prstGeom>
        <a:solidFill>
          <a:srgbClr val="66CC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3600" dirty="0">
              <a:solidFill>
                <a:srgbClr val="FFFFFF"/>
              </a:solidFill>
              <a:latin typeface="Calibri"/>
              <a:ea typeface="+mn-ea"/>
              <a:cs typeface="+mn-cs"/>
            </a:rPr>
            <a:t>Thermal Source</a:t>
          </a:r>
        </a:p>
      </dgm:t>
    </dgm:pt>
    <dgm:pt modelId="{521D57D1-341F-4CEA-869A-FE5E9282C37C}" type="parTrans" cxnId="{E371A0D8-12D7-479E-98D4-472F0765C255}">
      <dgm:prSet/>
      <dgm:spPr/>
      <dgm:t>
        <a:bodyPr/>
        <a:lstStyle/>
        <a:p>
          <a:endParaRPr lang="en-US"/>
        </a:p>
      </dgm:t>
    </dgm:pt>
    <dgm:pt modelId="{CCCC856A-8F99-4120-865B-DE0288C37B12}" type="sibTrans" cxnId="{E371A0D8-12D7-479E-98D4-472F0765C255}">
      <dgm:prSet/>
      <dgm:spPr/>
      <dgm:t>
        <a:bodyPr/>
        <a:lstStyle/>
        <a:p>
          <a:endParaRPr lang="en-US"/>
        </a:p>
      </dgm:t>
    </dgm:pt>
    <dgm:pt modelId="{95F6961A-EE7A-4217-A945-1932C508500B}">
      <dgm:prSet phldrT="[Text]"/>
      <dgm:spPr>
        <a:xfrm>
          <a:off x="2996418" y="0"/>
          <a:ext cx="4494628" cy="1508429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Heat Exchanger Installation</a:t>
          </a:r>
        </a:p>
      </dgm:t>
    </dgm:pt>
    <dgm:pt modelId="{ACB6EEA3-D618-4851-B23A-55908071619B}" type="parTrans" cxnId="{3DDF82E8-F5D3-4A2B-8D61-627532B59911}">
      <dgm:prSet/>
      <dgm:spPr/>
      <dgm:t>
        <a:bodyPr/>
        <a:lstStyle/>
        <a:p>
          <a:endParaRPr lang="en-US"/>
        </a:p>
      </dgm:t>
    </dgm:pt>
    <dgm:pt modelId="{ACA0B376-A581-4DD3-A576-CF2B7CD9FECE}" type="sibTrans" cxnId="{3DDF82E8-F5D3-4A2B-8D61-627532B59911}">
      <dgm:prSet/>
      <dgm:spPr/>
      <dgm:t>
        <a:bodyPr/>
        <a:lstStyle/>
        <a:p>
          <a:endParaRPr lang="en-US"/>
        </a:p>
      </dgm:t>
    </dgm:pt>
    <dgm:pt modelId="{023467EF-754F-442E-9D21-CCFD4BF84257}">
      <dgm:prSet phldrT="[Text]"/>
      <dgm:spPr>
        <a:xfrm>
          <a:off x="2996418" y="0"/>
          <a:ext cx="4494628" cy="1508429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Thermal Source Pumps</a:t>
          </a:r>
        </a:p>
      </dgm:t>
    </dgm:pt>
    <dgm:pt modelId="{29CFCE26-8490-45D9-BAE5-83854D49D898}" type="parTrans" cxnId="{C8C50E37-A4BF-49F6-AAF2-02B7D82F24F6}">
      <dgm:prSet/>
      <dgm:spPr/>
      <dgm:t>
        <a:bodyPr/>
        <a:lstStyle/>
        <a:p>
          <a:endParaRPr lang="en-US"/>
        </a:p>
      </dgm:t>
    </dgm:pt>
    <dgm:pt modelId="{A0FB86E3-F43A-44DF-871A-949438CD8A92}" type="sibTrans" cxnId="{C8C50E37-A4BF-49F6-AAF2-02B7D82F24F6}">
      <dgm:prSet/>
      <dgm:spPr/>
      <dgm:t>
        <a:bodyPr/>
        <a:lstStyle/>
        <a:p>
          <a:endParaRPr lang="en-US"/>
        </a:p>
      </dgm:t>
    </dgm:pt>
    <dgm:pt modelId="{CECD5648-03CD-41B9-88EC-09AC8A51C592}">
      <dgm:prSet phldrT="[Text]" custT="1"/>
      <dgm:spPr>
        <a:xfrm>
          <a:off x="0" y="1659272"/>
          <a:ext cx="2996418" cy="1508429"/>
        </a:xfrm>
        <a:prstGeom prst="roundRect">
          <a:avLst/>
        </a:prstGeom>
        <a:solidFill>
          <a:srgbClr val="11B0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3600" dirty="0">
              <a:solidFill>
                <a:srgbClr val="FFFFFF"/>
              </a:solidFill>
              <a:latin typeface="Calibri"/>
              <a:ea typeface="+mn-ea"/>
              <a:cs typeface="+mn-cs"/>
            </a:rPr>
            <a:t>Horizontal Loop</a:t>
          </a:r>
        </a:p>
      </dgm:t>
    </dgm:pt>
    <dgm:pt modelId="{57E829EF-BBD6-41DD-BC3F-B23A773E179E}" type="parTrans" cxnId="{1860EBE0-4E59-452C-81E3-4FC9FE97FDD8}">
      <dgm:prSet/>
      <dgm:spPr/>
      <dgm:t>
        <a:bodyPr/>
        <a:lstStyle/>
        <a:p>
          <a:endParaRPr lang="en-US"/>
        </a:p>
      </dgm:t>
    </dgm:pt>
    <dgm:pt modelId="{FF32F3AB-B333-4EEB-9100-F6F6D580CAA5}" type="sibTrans" cxnId="{1860EBE0-4E59-452C-81E3-4FC9FE97FDD8}">
      <dgm:prSet/>
      <dgm:spPr/>
      <dgm:t>
        <a:bodyPr/>
        <a:lstStyle/>
        <a:p>
          <a:endParaRPr lang="en-US"/>
        </a:p>
      </dgm:t>
    </dgm:pt>
    <dgm:pt modelId="{A323F2FF-0738-4188-AF8C-11710E8A112C}">
      <dgm:prSet phldrT="[Text]"/>
      <dgm:spPr>
        <a:xfrm>
          <a:off x="2996418" y="3318545"/>
          <a:ext cx="4494628" cy="1508429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Weatherization</a:t>
          </a:r>
        </a:p>
      </dgm:t>
    </dgm:pt>
    <dgm:pt modelId="{99E9DF2D-B1D0-47D0-9E98-AB9C527A9C69}" type="parTrans" cxnId="{B4401238-DD81-487B-889C-BC7EF3E7E243}">
      <dgm:prSet/>
      <dgm:spPr/>
      <dgm:t>
        <a:bodyPr/>
        <a:lstStyle/>
        <a:p>
          <a:endParaRPr lang="en-US"/>
        </a:p>
      </dgm:t>
    </dgm:pt>
    <dgm:pt modelId="{AEAC2A87-2CC5-4B88-9532-4047F53B31BA}" type="sibTrans" cxnId="{B4401238-DD81-487B-889C-BC7EF3E7E243}">
      <dgm:prSet/>
      <dgm:spPr/>
      <dgm:t>
        <a:bodyPr/>
        <a:lstStyle/>
        <a:p>
          <a:endParaRPr lang="en-US"/>
        </a:p>
      </dgm:t>
    </dgm:pt>
    <dgm:pt modelId="{37EEA6FD-F214-44C9-B3F7-8A2C9286CA8E}">
      <dgm:prSet phldrT="[Text]"/>
      <dgm:spPr>
        <a:xfrm>
          <a:off x="2996418" y="3318545"/>
          <a:ext cx="4494628" cy="1508429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Heat Pump Installation</a:t>
          </a:r>
        </a:p>
      </dgm:t>
    </dgm:pt>
    <dgm:pt modelId="{32280023-44AB-4971-B446-2FEE9B155B65}" type="parTrans" cxnId="{E6811EBF-54D1-47B0-BD1C-9365643AA1BD}">
      <dgm:prSet/>
      <dgm:spPr/>
      <dgm:t>
        <a:bodyPr/>
        <a:lstStyle/>
        <a:p>
          <a:endParaRPr lang="en-US"/>
        </a:p>
      </dgm:t>
    </dgm:pt>
    <dgm:pt modelId="{32B2E95D-E56A-49BD-997C-403C9084F14A}" type="sibTrans" cxnId="{E6811EBF-54D1-47B0-BD1C-9365643AA1BD}">
      <dgm:prSet/>
      <dgm:spPr/>
      <dgm:t>
        <a:bodyPr/>
        <a:lstStyle/>
        <a:p>
          <a:endParaRPr lang="en-US"/>
        </a:p>
      </dgm:t>
    </dgm:pt>
    <dgm:pt modelId="{D17BF665-9E6F-4FF7-9E83-F420D18378EC}">
      <dgm:prSet phldrT="[Text]" custT="1"/>
      <dgm:spPr>
        <a:xfrm>
          <a:off x="0" y="3318545"/>
          <a:ext cx="2996418" cy="1508429"/>
        </a:xfrm>
        <a:prstGeom prst="roundRect">
          <a:avLst/>
        </a:prstGeom>
        <a:solidFill>
          <a:srgbClr val="008FFA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3600" dirty="0">
              <a:solidFill>
                <a:srgbClr val="FFFFFF"/>
              </a:solidFill>
              <a:latin typeface="Calibri"/>
              <a:ea typeface="+mn-ea"/>
              <a:cs typeface="+mn-cs"/>
            </a:rPr>
            <a:t>Customer Installations</a:t>
          </a:r>
        </a:p>
      </dgm:t>
    </dgm:pt>
    <dgm:pt modelId="{C574E0CA-908C-4EC1-AC5E-E939431ED18B}" type="parTrans" cxnId="{B0ADD6A2-6108-4CEC-9B10-28FF76129368}">
      <dgm:prSet/>
      <dgm:spPr/>
      <dgm:t>
        <a:bodyPr/>
        <a:lstStyle/>
        <a:p>
          <a:endParaRPr lang="en-US"/>
        </a:p>
      </dgm:t>
    </dgm:pt>
    <dgm:pt modelId="{55497109-B8E7-4D98-8274-BB64414F0D45}" type="sibTrans" cxnId="{B0ADD6A2-6108-4CEC-9B10-28FF76129368}">
      <dgm:prSet/>
      <dgm:spPr/>
      <dgm:t>
        <a:bodyPr/>
        <a:lstStyle/>
        <a:p>
          <a:endParaRPr lang="en-US"/>
        </a:p>
      </dgm:t>
    </dgm:pt>
    <dgm:pt modelId="{3578E7E9-5FFC-42B1-B944-2558A780BBFA}">
      <dgm:prSet phldrT="[Text]"/>
      <dgm:spPr>
        <a:xfrm>
          <a:off x="2996418" y="1659272"/>
          <a:ext cx="4494628" cy="1508429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Main Installation</a:t>
          </a:r>
        </a:p>
      </dgm:t>
    </dgm:pt>
    <dgm:pt modelId="{88324023-4DBE-40C1-A9EC-6951198A63F7}" type="parTrans" cxnId="{6FB08F2D-8383-4944-906F-1C3EF8BAF22D}">
      <dgm:prSet/>
      <dgm:spPr/>
      <dgm:t>
        <a:bodyPr/>
        <a:lstStyle/>
        <a:p>
          <a:endParaRPr lang="en-US"/>
        </a:p>
      </dgm:t>
    </dgm:pt>
    <dgm:pt modelId="{38D335F5-0663-4F99-82A8-30940159F9DB}" type="sibTrans" cxnId="{6FB08F2D-8383-4944-906F-1C3EF8BAF22D}">
      <dgm:prSet/>
      <dgm:spPr/>
      <dgm:t>
        <a:bodyPr/>
        <a:lstStyle/>
        <a:p>
          <a:endParaRPr lang="en-US"/>
        </a:p>
      </dgm:t>
    </dgm:pt>
    <dgm:pt modelId="{1689C9A6-B135-4AFF-A78D-6CAEFCDAF1DF}">
      <dgm:prSet phldrT="[Text]"/>
      <dgm:spPr>
        <a:xfrm>
          <a:off x="2996418" y="0"/>
          <a:ext cx="4494628" cy="1508429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Laterals and Headers</a:t>
          </a:r>
        </a:p>
      </dgm:t>
    </dgm:pt>
    <dgm:pt modelId="{43002F17-D130-40D7-A20E-38E19778EE1E}" type="parTrans" cxnId="{7F0A1F70-76B1-4739-BC93-D9771F8AA798}">
      <dgm:prSet/>
      <dgm:spPr/>
      <dgm:t>
        <a:bodyPr/>
        <a:lstStyle/>
        <a:p>
          <a:endParaRPr lang="en-US"/>
        </a:p>
      </dgm:t>
    </dgm:pt>
    <dgm:pt modelId="{309D002E-2A9F-4384-860C-56055AFB8EE4}" type="sibTrans" cxnId="{7F0A1F70-76B1-4739-BC93-D9771F8AA798}">
      <dgm:prSet/>
      <dgm:spPr/>
      <dgm:t>
        <a:bodyPr/>
        <a:lstStyle/>
        <a:p>
          <a:endParaRPr lang="en-US"/>
        </a:p>
      </dgm:t>
    </dgm:pt>
    <dgm:pt modelId="{E36208D8-ACDD-44C0-8169-C1D55130C818}">
      <dgm:prSet phldrT="[Text]"/>
      <dgm:spPr>
        <a:xfrm>
          <a:off x="2996418" y="1659272"/>
          <a:ext cx="4494628" cy="1508429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Service Installations</a:t>
          </a:r>
        </a:p>
      </dgm:t>
    </dgm:pt>
    <dgm:pt modelId="{DADD72CB-F7F7-42C8-B8CE-71D2C34490D3}" type="parTrans" cxnId="{14036B13-D674-498F-ADAF-455EE175208E}">
      <dgm:prSet/>
      <dgm:spPr/>
      <dgm:t>
        <a:bodyPr/>
        <a:lstStyle/>
        <a:p>
          <a:endParaRPr lang="en-US"/>
        </a:p>
      </dgm:t>
    </dgm:pt>
    <dgm:pt modelId="{7B395581-E1BC-40DD-8FDC-25C627A7DDF2}" type="sibTrans" cxnId="{14036B13-D674-498F-ADAF-455EE175208E}">
      <dgm:prSet/>
      <dgm:spPr/>
      <dgm:t>
        <a:bodyPr/>
        <a:lstStyle/>
        <a:p>
          <a:endParaRPr lang="en-US"/>
        </a:p>
      </dgm:t>
    </dgm:pt>
    <dgm:pt modelId="{5DE638BD-39C0-40D6-A149-AB72C11D1C19}">
      <dgm:prSet phldrT="[Text]"/>
      <dgm:spPr>
        <a:xfrm>
          <a:off x="2996418" y="1659272"/>
          <a:ext cx="4494628" cy="1508429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Pump Center and Controls</a:t>
          </a:r>
        </a:p>
      </dgm:t>
    </dgm:pt>
    <dgm:pt modelId="{57AFF797-5D16-4E44-8FAE-0D5087A0FAA7}" type="parTrans" cxnId="{AAE7EE82-2A0A-4B39-8A14-92997BC92157}">
      <dgm:prSet/>
      <dgm:spPr/>
      <dgm:t>
        <a:bodyPr/>
        <a:lstStyle/>
        <a:p>
          <a:endParaRPr lang="en-US"/>
        </a:p>
      </dgm:t>
    </dgm:pt>
    <dgm:pt modelId="{A1AC46B3-C67B-407F-A0FA-BC409B4D8AE5}" type="sibTrans" cxnId="{AAE7EE82-2A0A-4B39-8A14-92997BC92157}">
      <dgm:prSet/>
      <dgm:spPr/>
      <dgm:t>
        <a:bodyPr/>
        <a:lstStyle/>
        <a:p>
          <a:endParaRPr lang="en-US"/>
        </a:p>
      </dgm:t>
    </dgm:pt>
    <dgm:pt modelId="{42E87F08-43A4-4219-ABD2-29FD120032DD}">
      <dgm:prSet phldrT="[Text]"/>
      <dgm:spPr>
        <a:xfrm>
          <a:off x="2996418" y="3318545"/>
          <a:ext cx="4494628" cy="1508429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Ducting and Electrical</a:t>
          </a:r>
        </a:p>
      </dgm:t>
    </dgm:pt>
    <dgm:pt modelId="{D6838AD6-CCE5-4F6E-B489-F64475092F89}" type="parTrans" cxnId="{E557796B-0608-4C16-98D4-8202D88A179A}">
      <dgm:prSet/>
      <dgm:spPr/>
      <dgm:t>
        <a:bodyPr/>
        <a:lstStyle/>
        <a:p>
          <a:endParaRPr lang="en-US"/>
        </a:p>
      </dgm:t>
    </dgm:pt>
    <dgm:pt modelId="{E0A99FD2-4EDC-4A7A-AEC5-CE90486CEF32}" type="sibTrans" cxnId="{E557796B-0608-4C16-98D4-8202D88A179A}">
      <dgm:prSet/>
      <dgm:spPr/>
      <dgm:t>
        <a:bodyPr/>
        <a:lstStyle/>
        <a:p>
          <a:endParaRPr lang="en-US"/>
        </a:p>
      </dgm:t>
    </dgm:pt>
    <dgm:pt modelId="{C16A9FC7-E253-4837-86B5-F35570BEEB42}" type="pres">
      <dgm:prSet presAssocID="{5435BEA6-E8E9-438C-8B08-6C24C9CD5B4A}" presName="Name0" presStyleCnt="0">
        <dgm:presLayoutVars>
          <dgm:dir/>
          <dgm:animLvl val="lvl"/>
          <dgm:resizeHandles/>
        </dgm:presLayoutVars>
      </dgm:prSet>
      <dgm:spPr/>
    </dgm:pt>
    <dgm:pt modelId="{40F09D4A-C619-4A3B-B187-EF3F9B39A59F}" type="pres">
      <dgm:prSet presAssocID="{20B79014-AC50-455B-B5CC-4BAC35A61912}" presName="linNode" presStyleCnt="0"/>
      <dgm:spPr/>
    </dgm:pt>
    <dgm:pt modelId="{4851F7DA-28F5-4CC4-BBDE-0873115CA9D9}" type="pres">
      <dgm:prSet presAssocID="{20B79014-AC50-455B-B5CC-4BAC35A61912}" presName="parentShp" presStyleLbl="node1" presStyleIdx="0" presStyleCnt="3">
        <dgm:presLayoutVars>
          <dgm:bulletEnabled val="1"/>
        </dgm:presLayoutVars>
      </dgm:prSet>
      <dgm:spPr/>
    </dgm:pt>
    <dgm:pt modelId="{28AFC5DD-0DD2-4C45-9AD7-3316F718D1B4}" type="pres">
      <dgm:prSet presAssocID="{20B79014-AC50-455B-B5CC-4BAC35A61912}" presName="childShp" presStyleLbl="bgAccFollowNode1" presStyleIdx="0" presStyleCnt="3">
        <dgm:presLayoutVars>
          <dgm:bulletEnabled val="1"/>
        </dgm:presLayoutVars>
      </dgm:prSet>
      <dgm:spPr/>
    </dgm:pt>
    <dgm:pt modelId="{B7E5A7EF-0F12-4B8E-ADB3-357341DE1D05}" type="pres">
      <dgm:prSet presAssocID="{CCCC856A-8F99-4120-865B-DE0288C37B12}" presName="spacing" presStyleCnt="0"/>
      <dgm:spPr/>
    </dgm:pt>
    <dgm:pt modelId="{FBB4ED67-B1F7-4970-A468-23B6A92E9293}" type="pres">
      <dgm:prSet presAssocID="{CECD5648-03CD-41B9-88EC-09AC8A51C592}" presName="linNode" presStyleCnt="0"/>
      <dgm:spPr/>
    </dgm:pt>
    <dgm:pt modelId="{B74B9601-E16C-49BF-9CAE-11127E4A610D}" type="pres">
      <dgm:prSet presAssocID="{CECD5648-03CD-41B9-88EC-09AC8A51C592}" presName="parentShp" presStyleLbl="node1" presStyleIdx="1" presStyleCnt="3">
        <dgm:presLayoutVars>
          <dgm:bulletEnabled val="1"/>
        </dgm:presLayoutVars>
      </dgm:prSet>
      <dgm:spPr/>
    </dgm:pt>
    <dgm:pt modelId="{6D40DAAD-96E7-41C0-97BD-14D45722B75A}" type="pres">
      <dgm:prSet presAssocID="{CECD5648-03CD-41B9-88EC-09AC8A51C592}" presName="childShp" presStyleLbl="bgAccFollowNode1" presStyleIdx="1" presStyleCnt="3">
        <dgm:presLayoutVars>
          <dgm:bulletEnabled val="1"/>
        </dgm:presLayoutVars>
      </dgm:prSet>
      <dgm:spPr/>
    </dgm:pt>
    <dgm:pt modelId="{50D5A431-5741-47BF-8DDF-7291A5B9B747}" type="pres">
      <dgm:prSet presAssocID="{FF32F3AB-B333-4EEB-9100-F6F6D580CAA5}" presName="spacing" presStyleCnt="0"/>
      <dgm:spPr/>
    </dgm:pt>
    <dgm:pt modelId="{DAC3D92B-3FE4-4F14-A4AD-251CB7EF22B9}" type="pres">
      <dgm:prSet presAssocID="{D17BF665-9E6F-4FF7-9E83-F420D18378EC}" presName="linNode" presStyleCnt="0"/>
      <dgm:spPr/>
    </dgm:pt>
    <dgm:pt modelId="{86462398-0A30-4515-A9CF-CC101D88912A}" type="pres">
      <dgm:prSet presAssocID="{D17BF665-9E6F-4FF7-9E83-F420D18378EC}" presName="parentShp" presStyleLbl="node1" presStyleIdx="2" presStyleCnt="3">
        <dgm:presLayoutVars>
          <dgm:bulletEnabled val="1"/>
        </dgm:presLayoutVars>
      </dgm:prSet>
      <dgm:spPr/>
    </dgm:pt>
    <dgm:pt modelId="{32E87F23-AEAE-4288-AA4F-62394F52EB9B}" type="pres">
      <dgm:prSet presAssocID="{D17BF665-9E6F-4FF7-9E83-F420D18378EC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14036B13-D674-498F-ADAF-455EE175208E}" srcId="{CECD5648-03CD-41B9-88EC-09AC8A51C592}" destId="{E36208D8-ACDD-44C0-8169-C1D55130C818}" srcOrd="1" destOrd="0" parTransId="{DADD72CB-F7F7-42C8-B8CE-71D2C34490D3}" sibTransId="{7B395581-E1BC-40DD-8FDC-25C627A7DDF2}"/>
    <dgm:cxn modelId="{6FB08F2D-8383-4944-906F-1C3EF8BAF22D}" srcId="{CECD5648-03CD-41B9-88EC-09AC8A51C592}" destId="{3578E7E9-5FFC-42B1-B944-2558A780BBFA}" srcOrd="0" destOrd="0" parTransId="{88324023-4DBE-40C1-A9EC-6951198A63F7}" sibTransId="{38D335F5-0663-4F99-82A8-30940159F9DB}"/>
    <dgm:cxn modelId="{9C4D502F-77D6-44FF-BDD8-BD36197BD587}" type="presOf" srcId="{5DE638BD-39C0-40D6-A149-AB72C11D1C19}" destId="{6D40DAAD-96E7-41C0-97BD-14D45722B75A}" srcOrd="0" destOrd="2" presId="urn:microsoft.com/office/officeart/2005/8/layout/vList6"/>
    <dgm:cxn modelId="{89428836-2E94-41E5-9B7D-22B258A096F2}" type="presOf" srcId="{A323F2FF-0738-4188-AF8C-11710E8A112C}" destId="{32E87F23-AEAE-4288-AA4F-62394F52EB9B}" srcOrd="0" destOrd="0" presId="urn:microsoft.com/office/officeart/2005/8/layout/vList6"/>
    <dgm:cxn modelId="{C8C50E37-A4BF-49F6-AAF2-02B7D82F24F6}" srcId="{20B79014-AC50-455B-B5CC-4BAC35A61912}" destId="{023467EF-754F-442E-9D21-CCFD4BF84257}" srcOrd="2" destOrd="0" parTransId="{29CFCE26-8490-45D9-BAE5-83854D49D898}" sibTransId="{A0FB86E3-F43A-44DF-871A-949438CD8A92}"/>
    <dgm:cxn modelId="{B4401238-DD81-487B-889C-BC7EF3E7E243}" srcId="{D17BF665-9E6F-4FF7-9E83-F420D18378EC}" destId="{A323F2FF-0738-4188-AF8C-11710E8A112C}" srcOrd="0" destOrd="0" parTransId="{99E9DF2D-B1D0-47D0-9E98-AB9C527A9C69}" sibTransId="{AEAC2A87-2CC5-4B88-9532-4047F53B31BA}"/>
    <dgm:cxn modelId="{4EB9983A-EEF5-4775-A976-6399F20C3470}" type="presOf" srcId="{5435BEA6-E8E9-438C-8B08-6C24C9CD5B4A}" destId="{C16A9FC7-E253-4837-86B5-F35570BEEB42}" srcOrd="0" destOrd="0" presId="urn:microsoft.com/office/officeart/2005/8/layout/vList6"/>
    <dgm:cxn modelId="{A6C1135F-95F4-4619-92DA-0A455DC2D1BB}" type="presOf" srcId="{95F6961A-EE7A-4217-A945-1932C508500B}" destId="{28AFC5DD-0DD2-4C45-9AD7-3316F718D1B4}" srcOrd="0" destOrd="0" presId="urn:microsoft.com/office/officeart/2005/8/layout/vList6"/>
    <dgm:cxn modelId="{69932263-91C6-49CB-A40A-2D4F3395B58B}" type="presOf" srcId="{CECD5648-03CD-41B9-88EC-09AC8A51C592}" destId="{B74B9601-E16C-49BF-9CAE-11127E4A610D}" srcOrd="0" destOrd="0" presId="urn:microsoft.com/office/officeart/2005/8/layout/vList6"/>
    <dgm:cxn modelId="{E557796B-0608-4C16-98D4-8202D88A179A}" srcId="{D17BF665-9E6F-4FF7-9E83-F420D18378EC}" destId="{42E87F08-43A4-4219-ABD2-29FD120032DD}" srcOrd="1" destOrd="0" parTransId="{D6838AD6-CCE5-4F6E-B489-F64475092F89}" sibTransId="{E0A99FD2-4EDC-4A7A-AEC5-CE90486CEF32}"/>
    <dgm:cxn modelId="{7F0A1F70-76B1-4739-BC93-D9771F8AA798}" srcId="{20B79014-AC50-455B-B5CC-4BAC35A61912}" destId="{1689C9A6-B135-4AFF-A78D-6CAEFCDAF1DF}" srcOrd="1" destOrd="0" parTransId="{43002F17-D130-40D7-A20E-38E19778EE1E}" sibTransId="{309D002E-2A9F-4384-860C-56055AFB8EE4}"/>
    <dgm:cxn modelId="{AAE7EE82-2A0A-4B39-8A14-92997BC92157}" srcId="{CECD5648-03CD-41B9-88EC-09AC8A51C592}" destId="{5DE638BD-39C0-40D6-A149-AB72C11D1C19}" srcOrd="2" destOrd="0" parTransId="{57AFF797-5D16-4E44-8FAE-0D5087A0FAA7}" sibTransId="{A1AC46B3-C67B-407F-A0FA-BC409B4D8AE5}"/>
    <dgm:cxn modelId="{4798588A-752A-42A0-855D-14D3FFF61C79}" type="presOf" srcId="{D17BF665-9E6F-4FF7-9E83-F420D18378EC}" destId="{86462398-0A30-4515-A9CF-CC101D88912A}" srcOrd="0" destOrd="0" presId="urn:microsoft.com/office/officeart/2005/8/layout/vList6"/>
    <dgm:cxn modelId="{61C8BB92-DC38-42F1-8CF3-FF903484325D}" type="presOf" srcId="{3578E7E9-5FFC-42B1-B944-2558A780BBFA}" destId="{6D40DAAD-96E7-41C0-97BD-14D45722B75A}" srcOrd="0" destOrd="0" presId="urn:microsoft.com/office/officeart/2005/8/layout/vList6"/>
    <dgm:cxn modelId="{F487C3A1-8026-419A-A196-0843A996D468}" type="presOf" srcId="{E36208D8-ACDD-44C0-8169-C1D55130C818}" destId="{6D40DAAD-96E7-41C0-97BD-14D45722B75A}" srcOrd="0" destOrd="1" presId="urn:microsoft.com/office/officeart/2005/8/layout/vList6"/>
    <dgm:cxn modelId="{B0ADD6A2-6108-4CEC-9B10-28FF76129368}" srcId="{5435BEA6-E8E9-438C-8B08-6C24C9CD5B4A}" destId="{D17BF665-9E6F-4FF7-9E83-F420D18378EC}" srcOrd="2" destOrd="0" parTransId="{C574E0CA-908C-4EC1-AC5E-E939431ED18B}" sibTransId="{55497109-B8E7-4D98-8274-BB64414F0D45}"/>
    <dgm:cxn modelId="{25910EA5-54E6-4356-B5F7-865AD444F1C5}" type="presOf" srcId="{023467EF-754F-442E-9D21-CCFD4BF84257}" destId="{28AFC5DD-0DD2-4C45-9AD7-3316F718D1B4}" srcOrd="0" destOrd="2" presId="urn:microsoft.com/office/officeart/2005/8/layout/vList6"/>
    <dgm:cxn modelId="{26C766A8-7F5A-4B43-AD26-39356D5E2597}" type="presOf" srcId="{20B79014-AC50-455B-B5CC-4BAC35A61912}" destId="{4851F7DA-28F5-4CC4-BBDE-0873115CA9D9}" srcOrd="0" destOrd="0" presId="urn:microsoft.com/office/officeart/2005/8/layout/vList6"/>
    <dgm:cxn modelId="{AABDA0B1-D7C0-41B0-9A75-24BCB781BFDD}" type="presOf" srcId="{1689C9A6-B135-4AFF-A78D-6CAEFCDAF1DF}" destId="{28AFC5DD-0DD2-4C45-9AD7-3316F718D1B4}" srcOrd="0" destOrd="1" presId="urn:microsoft.com/office/officeart/2005/8/layout/vList6"/>
    <dgm:cxn modelId="{E6811EBF-54D1-47B0-BD1C-9365643AA1BD}" srcId="{D17BF665-9E6F-4FF7-9E83-F420D18378EC}" destId="{37EEA6FD-F214-44C9-B3F7-8A2C9286CA8E}" srcOrd="2" destOrd="0" parTransId="{32280023-44AB-4971-B446-2FEE9B155B65}" sibTransId="{32B2E95D-E56A-49BD-997C-403C9084F14A}"/>
    <dgm:cxn modelId="{A8B9D7C0-1811-4A80-BD61-F130D694FC8F}" type="presOf" srcId="{42E87F08-43A4-4219-ABD2-29FD120032DD}" destId="{32E87F23-AEAE-4288-AA4F-62394F52EB9B}" srcOrd="0" destOrd="1" presId="urn:microsoft.com/office/officeart/2005/8/layout/vList6"/>
    <dgm:cxn modelId="{7A9E7FC1-8AFF-4E50-9D54-F6DEB2CD1897}" type="presOf" srcId="{37EEA6FD-F214-44C9-B3F7-8A2C9286CA8E}" destId="{32E87F23-AEAE-4288-AA4F-62394F52EB9B}" srcOrd="0" destOrd="2" presId="urn:microsoft.com/office/officeart/2005/8/layout/vList6"/>
    <dgm:cxn modelId="{E371A0D8-12D7-479E-98D4-472F0765C255}" srcId="{5435BEA6-E8E9-438C-8B08-6C24C9CD5B4A}" destId="{20B79014-AC50-455B-B5CC-4BAC35A61912}" srcOrd="0" destOrd="0" parTransId="{521D57D1-341F-4CEA-869A-FE5E9282C37C}" sibTransId="{CCCC856A-8F99-4120-865B-DE0288C37B12}"/>
    <dgm:cxn modelId="{1860EBE0-4E59-452C-81E3-4FC9FE97FDD8}" srcId="{5435BEA6-E8E9-438C-8B08-6C24C9CD5B4A}" destId="{CECD5648-03CD-41B9-88EC-09AC8A51C592}" srcOrd="1" destOrd="0" parTransId="{57E829EF-BBD6-41DD-BC3F-B23A773E179E}" sibTransId="{FF32F3AB-B333-4EEB-9100-F6F6D580CAA5}"/>
    <dgm:cxn modelId="{3DDF82E8-F5D3-4A2B-8D61-627532B59911}" srcId="{20B79014-AC50-455B-B5CC-4BAC35A61912}" destId="{95F6961A-EE7A-4217-A945-1932C508500B}" srcOrd="0" destOrd="0" parTransId="{ACB6EEA3-D618-4851-B23A-55908071619B}" sibTransId="{ACA0B376-A581-4DD3-A576-CF2B7CD9FECE}"/>
    <dgm:cxn modelId="{D5AD72E4-B278-47DA-BC2C-E76D47AD819C}" type="presParOf" srcId="{C16A9FC7-E253-4837-86B5-F35570BEEB42}" destId="{40F09D4A-C619-4A3B-B187-EF3F9B39A59F}" srcOrd="0" destOrd="0" presId="urn:microsoft.com/office/officeart/2005/8/layout/vList6"/>
    <dgm:cxn modelId="{6A821ECC-0209-43FE-B1E9-A1C2BB75EA1B}" type="presParOf" srcId="{40F09D4A-C619-4A3B-B187-EF3F9B39A59F}" destId="{4851F7DA-28F5-4CC4-BBDE-0873115CA9D9}" srcOrd="0" destOrd="0" presId="urn:microsoft.com/office/officeart/2005/8/layout/vList6"/>
    <dgm:cxn modelId="{D6149CB6-8C0C-43C4-8C71-E4097397AB24}" type="presParOf" srcId="{40F09D4A-C619-4A3B-B187-EF3F9B39A59F}" destId="{28AFC5DD-0DD2-4C45-9AD7-3316F718D1B4}" srcOrd="1" destOrd="0" presId="urn:microsoft.com/office/officeart/2005/8/layout/vList6"/>
    <dgm:cxn modelId="{347EE0DE-1337-496C-A543-014A353D1050}" type="presParOf" srcId="{C16A9FC7-E253-4837-86B5-F35570BEEB42}" destId="{B7E5A7EF-0F12-4B8E-ADB3-357341DE1D05}" srcOrd="1" destOrd="0" presId="urn:microsoft.com/office/officeart/2005/8/layout/vList6"/>
    <dgm:cxn modelId="{4CACB671-A060-469E-8F39-5A07CF1E856C}" type="presParOf" srcId="{C16A9FC7-E253-4837-86B5-F35570BEEB42}" destId="{FBB4ED67-B1F7-4970-A468-23B6A92E9293}" srcOrd="2" destOrd="0" presId="urn:microsoft.com/office/officeart/2005/8/layout/vList6"/>
    <dgm:cxn modelId="{F4C9B1D8-B1C3-433D-BD54-460A091111D7}" type="presParOf" srcId="{FBB4ED67-B1F7-4970-A468-23B6A92E9293}" destId="{B74B9601-E16C-49BF-9CAE-11127E4A610D}" srcOrd="0" destOrd="0" presId="urn:microsoft.com/office/officeart/2005/8/layout/vList6"/>
    <dgm:cxn modelId="{507312C5-74AA-4F0C-A333-B643BAFA6EB3}" type="presParOf" srcId="{FBB4ED67-B1F7-4970-A468-23B6A92E9293}" destId="{6D40DAAD-96E7-41C0-97BD-14D45722B75A}" srcOrd="1" destOrd="0" presId="urn:microsoft.com/office/officeart/2005/8/layout/vList6"/>
    <dgm:cxn modelId="{696CF8DF-9CB8-4318-A9C2-AB53C4A08C3D}" type="presParOf" srcId="{C16A9FC7-E253-4837-86B5-F35570BEEB42}" destId="{50D5A431-5741-47BF-8DDF-7291A5B9B747}" srcOrd="3" destOrd="0" presId="urn:microsoft.com/office/officeart/2005/8/layout/vList6"/>
    <dgm:cxn modelId="{1A299007-6211-46A9-9565-3470EFF33839}" type="presParOf" srcId="{C16A9FC7-E253-4837-86B5-F35570BEEB42}" destId="{DAC3D92B-3FE4-4F14-A4AD-251CB7EF22B9}" srcOrd="4" destOrd="0" presId="urn:microsoft.com/office/officeart/2005/8/layout/vList6"/>
    <dgm:cxn modelId="{95CBD3F0-B6B7-4237-BE35-AF053A53DA14}" type="presParOf" srcId="{DAC3D92B-3FE4-4F14-A4AD-251CB7EF22B9}" destId="{86462398-0A30-4515-A9CF-CC101D88912A}" srcOrd="0" destOrd="0" presId="urn:microsoft.com/office/officeart/2005/8/layout/vList6"/>
    <dgm:cxn modelId="{C76C19C8-B2FE-4CEA-ABC4-22E33937E765}" type="presParOf" srcId="{DAC3D92B-3FE4-4F14-A4AD-251CB7EF22B9}" destId="{32E87F23-AEAE-4288-AA4F-62394F52EB9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9D972D-9F1B-4074-A7D1-912278C03739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43CBC7-E740-46DE-B799-48EE7CAF45B4}">
      <dgm:prSet phldrT="[Text]" custT="1"/>
      <dgm:spPr/>
      <dgm:t>
        <a:bodyPr/>
        <a:lstStyle/>
        <a:p>
          <a:r>
            <a:rPr lang="en-US" sz="2400" dirty="0"/>
            <a:t>Customer</a:t>
          </a:r>
          <a:endParaRPr lang="en-US" sz="3600" dirty="0"/>
        </a:p>
      </dgm:t>
    </dgm:pt>
    <dgm:pt modelId="{8E944A20-AA94-4E76-A672-C59CE2160332}" type="parTrans" cxnId="{35C3E102-EB1A-484F-A19A-6D377FD906CB}">
      <dgm:prSet/>
      <dgm:spPr/>
      <dgm:t>
        <a:bodyPr/>
        <a:lstStyle/>
        <a:p>
          <a:endParaRPr lang="en-US"/>
        </a:p>
      </dgm:t>
    </dgm:pt>
    <dgm:pt modelId="{E4720C88-E3BF-4210-B262-9474855D15BA}" type="sibTrans" cxnId="{35C3E102-EB1A-484F-A19A-6D377FD906CB}">
      <dgm:prSet/>
      <dgm:spPr/>
      <dgm:t>
        <a:bodyPr/>
        <a:lstStyle/>
        <a:p>
          <a:endParaRPr lang="en-US"/>
        </a:p>
      </dgm:t>
    </dgm:pt>
    <dgm:pt modelId="{E2E9A3EA-2CFE-44DE-A203-23E89C46D001}">
      <dgm:prSet phldrT="[Text]" custT="1"/>
      <dgm:spPr/>
      <dgm:t>
        <a:bodyPr/>
        <a:lstStyle/>
        <a:p>
          <a:r>
            <a:rPr lang="en-US" sz="1400" dirty="0"/>
            <a:t>Lowest cost to operate system</a:t>
          </a:r>
        </a:p>
      </dgm:t>
    </dgm:pt>
    <dgm:pt modelId="{7C4A849E-B23F-4E99-B9D3-D14B2F2C4F8E}" type="parTrans" cxnId="{7F82148A-1604-4354-8F2B-43C26115F59D}">
      <dgm:prSet/>
      <dgm:spPr/>
      <dgm:t>
        <a:bodyPr/>
        <a:lstStyle/>
        <a:p>
          <a:endParaRPr lang="en-US"/>
        </a:p>
      </dgm:t>
    </dgm:pt>
    <dgm:pt modelId="{4B23304B-6E6C-4962-946B-8C87F6375F13}" type="sibTrans" cxnId="{7F82148A-1604-4354-8F2B-43C26115F59D}">
      <dgm:prSet/>
      <dgm:spPr/>
      <dgm:t>
        <a:bodyPr/>
        <a:lstStyle/>
        <a:p>
          <a:endParaRPr lang="en-US"/>
        </a:p>
      </dgm:t>
    </dgm:pt>
    <dgm:pt modelId="{275D92AF-B679-4FDA-B7AF-3599D8FB4404}">
      <dgm:prSet phldrT="[Text]" custT="1"/>
      <dgm:spPr/>
      <dgm:t>
        <a:bodyPr/>
        <a:lstStyle/>
        <a:p>
          <a:r>
            <a:rPr lang="en-US" sz="1400" dirty="0"/>
            <a:t>Central cooling included</a:t>
          </a:r>
        </a:p>
      </dgm:t>
    </dgm:pt>
    <dgm:pt modelId="{6564F778-E95C-4D03-A9B2-118BA463EE59}" type="parTrans" cxnId="{C7B4A3E2-21EB-4331-8554-69482C1BD50D}">
      <dgm:prSet/>
      <dgm:spPr/>
      <dgm:t>
        <a:bodyPr/>
        <a:lstStyle/>
        <a:p>
          <a:endParaRPr lang="en-US"/>
        </a:p>
      </dgm:t>
    </dgm:pt>
    <dgm:pt modelId="{9F4E5B19-18A8-47DC-9075-7A31622D7966}" type="sibTrans" cxnId="{C7B4A3E2-21EB-4331-8554-69482C1BD50D}">
      <dgm:prSet/>
      <dgm:spPr/>
      <dgm:t>
        <a:bodyPr/>
        <a:lstStyle/>
        <a:p>
          <a:endParaRPr lang="en-US"/>
        </a:p>
      </dgm:t>
    </dgm:pt>
    <dgm:pt modelId="{DEEBB99C-7FFC-4B77-9CC9-1B066CBAB1F7}">
      <dgm:prSet phldrT="[Text]" custT="1"/>
      <dgm:spPr/>
      <dgm:t>
        <a:bodyPr/>
        <a:lstStyle/>
        <a:p>
          <a:r>
            <a:rPr lang="en-US" sz="2400" dirty="0"/>
            <a:t>Operator</a:t>
          </a:r>
          <a:endParaRPr lang="en-US" sz="3600" dirty="0"/>
        </a:p>
      </dgm:t>
    </dgm:pt>
    <dgm:pt modelId="{E26B5B75-9851-40D2-BFF9-BEB0EB14F180}" type="parTrans" cxnId="{C5108D3F-76ED-4713-90C5-2FC38D86D006}">
      <dgm:prSet/>
      <dgm:spPr/>
      <dgm:t>
        <a:bodyPr/>
        <a:lstStyle/>
        <a:p>
          <a:endParaRPr lang="en-US"/>
        </a:p>
      </dgm:t>
    </dgm:pt>
    <dgm:pt modelId="{FF069D5B-D2E9-4301-A1F7-7C529665995F}" type="sibTrans" cxnId="{C5108D3F-76ED-4713-90C5-2FC38D86D006}">
      <dgm:prSet/>
      <dgm:spPr/>
      <dgm:t>
        <a:bodyPr/>
        <a:lstStyle/>
        <a:p>
          <a:endParaRPr lang="en-US"/>
        </a:p>
      </dgm:t>
    </dgm:pt>
    <dgm:pt modelId="{A171ABA6-5D1F-4F63-8711-86BC08CA8AC1}">
      <dgm:prSet phldrT="[Text]" custT="1"/>
      <dgm:spPr/>
      <dgm:t>
        <a:bodyPr/>
        <a:lstStyle/>
        <a:p>
          <a:r>
            <a:rPr lang="en-US" sz="1400" dirty="0"/>
            <a:t>Long-life assets with fixed energy supply</a:t>
          </a:r>
        </a:p>
      </dgm:t>
    </dgm:pt>
    <dgm:pt modelId="{AC63F33D-52E1-4F03-8308-93CD39A13BA0}" type="parTrans" cxnId="{B958D571-BA62-4887-A1C3-3759483E0515}">
      <dgm:prSet/>
      <dgm:spPr/>
      <dgm:t>
        <a:bodyPr/>
        <a:lstStyle/>
        <a:p>
          <a:endParaRPr lang="en-US"/>
        </a:p>
      </dgm:t>
    </dgm:pt>
    <dgm:pt modelId="{2EEA0A6D-49B1-4B16-9894-D31CD188610E}" type="sibTrans" cxnId="{B958D571-BA62-4887-A1C3-3759483E0515}">
      <dgm:prSet/>
      <dgm:spPr/>
      <dgm:t>
        <a:bodyPr/>
        <a:lstStyle/>
        <a:p>
          <a:endParaRPr lang="en-US"/>
        </a:p>
      </dgm:t>
    </dgm:pt>
    <dgm:pt modelId="{8FFA66DA-5E35-44EC-B910-AE32D1AC964A}">
      <dgm:prSet phldrT="[Text]" custT="1"/>
      <dgm:spPr/>
      <dgm:t>
        <a:bodyPr/>
        <a:lstStyle/>
        <a:p>
          <a:r>
            <a:rPr lang="en-US" sz="1400" dirty="0"/>
            <a:t>Utility model with network in public way</a:t>
          </a:r>
        </a:p>
      </dgm:t>
    </dgm:pt>
    <dgm:pt modelId="{122237B8-8752-445C-B56D-F29ACE122814}" type="parTrans" cxnId="{72465D3C-FEBD-4E1D-817B-6ABD313FEACF}">
      <dgm:prSet/>
      <dgm:spPr/>
      <dgm:t>
        <a:bodyPr/>
        <a:lstStyle/>
        <a:p>
          <a:endParaRPr lang="en-US"/>
        </a:p>
      </dgm:t>
    </dgm:pt>
    <dgm:pt modelId="{C5EF0E57-E2AA-440C-9543-31C59B9D359B}" type="sibTrans" cxnId="{72465D3C-FEBD-4E1D-817B-6ABD313FEACF}">
      <dgm:prSet/>
      <dgm:spPr/>
      <dgm:t>
        <a:bodyPr/>
        <a:lstStyle/>
        <a:p>
          <a:endParaRPr lang="en-US"/>
        </a:p>
      </dgm:t>
    </dgm:pt>
    <dgm:pt modelId="{44492EAA-1C5F-4EB7-A1E0-777228137679}">
      <dgm:prSet phldrT="[Text]" custT="1"/>
      <dgm:spPr/>
      <dgm:t>
        <a:bodyPr/>
        <a:lstStyle/>
        <a:p>
          <a:r>
            <a:rPr lang="en-US" sz="2400" dirty="0"/>
            <a:t>Grid</a:t>
          </a:r>
          <a:endParaRPr lang="en-US" sz="3600" dirty="0"/>
        </a:p>
      </dgm:t>
    </dgm:pt>
    <dgm:pt modelId="{AB279081-9EE0-4C5D-AC73-15CD9C0DB12F}" type="parTrans" cxnId="{4EAB3825-7628-4883-93EE-98A33CF89E61}">
      <dgm:prSet/>
      <dgm:spPr/>
      <dgm:t>
        <a:bodyPr/>
        <a:lstStyle/>
        <a:p>
          <a:endParaRPr lang="en-US"/>
        </a:p>
      </dgm:t>
    </dgm:pt>
    <dgm:pt modelId="{FF9C9E3D-1E21-4DE0-BCC2-7C7C176E4029}" type="sibTrans" cxnId="{4EAB3825-7628-4883-93EE-98A33CF89E61}">
      <dgm:prSet/>
      <dgm:spPr/>
      <dgm:t>
        <a:bodyPr/>
        <a:lstStyle/>
        <a:p>
          <a:endParaRPr lang="en-US"/>
        </a:p>
      </dgm:t>
    </dgm:pt>
    <dgm:pt modelId="{60B8D350-B1B9-4500-B0F7-98DE39829085}">
      <dgm:prSet phldrT="[Text]" custT="1"/>
      <dgm:spPr/>
      <dgm:t>
        <a:bodyPr/>
        <a:lstStyle/>
        <a:p>
          <a:r>
            <a:rPr lang="en-US" sz="1400" dirty="0"/>
            <a:t>Constrained gas and electric area targeting</a:t>
          </a:r>
        </a:p>
      </dgm:t>
    </dgm:pt>
    <dgm:pt modelId="{284E21D3-184A-41AE-8650-DA475B526C6B}" type="parTrans" cxnId="{100DAB82-E4FB-49FE-BF4E-CF531A175AF4}">
      <dgm:prSet/>
      <dgm:spPr/>
      <dgm:t>
        <a:bodyPr/>
        <a:lstStyle/>
        <a:p>
          <a:endParaRPr lang="en-US"/>
        </a:p>
      </dgm:t>
    </dgm:pt>
    <dgm:pt modelId="{80AC592F-9153-4FE7-97C0-B281E125EE92}" type="sibTrans" cxnId="{100DAB82-E4FB-49FE-BF4E-CF531A175AF4}">
      <dgm:prSet/>
      <dgm:spPr/>
      <dgm:t>
        <a:bodyPr/>
        <a:lstStyle/>
        <a:p>
          <a:endParaRPr lang="en-US"/>
        </a:p>
      </dgm:t>
    </dgm:pt>
    <dgm:pt modelId="{F5A3F734-F573-4E8F-BDC4-4E197D4CF2B6}">
      <dgm:prSet phldrT="[Text]" custT="1"/>
      <dgm:spPr/>
      <dgm:t>
        <a:bodyPr/>
        <a:lstStyle/>
        <a:p>
          <a:r>
            <a:rPr lang="en-US" sz="1400" dirty="0"/>
            <a:t>Decarbonization at a neighborhood scale</a:t>
          </a:r>
        </a:p>
      </dgm:t>
    </dgm:pt>
    <dgm:pt modelId="{06A15877-1986-4844-84F0-CC1F9D4AF8F1}" type="parTrans" cxnId="{A2489A3B-E304-4CEF-8028-8B6F9E93BBE7}">
      <dgm:prSet/>
      <dgm:spPr/>
      <dgm:t>
        <a:bodyPr/>
        <a:lstStyle/>
        <a:p>
          <a:endParaRPr lang="en-US"/>
        </a:p>
      </dgm:t>
    </dgm:pt>
    <dgm:pt modelId="{A98122A5-F24B-409C-B58A-0821FC36F770}" type="sibTrans" cxnId="{A2489A3B-E304-4CEF-8028-8B6F9E93BBE7}">
      <dgm:prSet/>
      <dgm:spPr/>
      <dgm:t>
        <a:bodyPr/>
        <a:lstStyle/>
        <a:p>
          <a:endParaRPr lang="en-US"/>
        </a:p>
      </dgm:t>
    </dgm:pt>
    <dgm:pt modelId="{1A5DF4A9-DDA1-4548-9F56-AECF21683A6D}">
      <dgm:prSet phldrT="[Text]" custT="1"/>
      <dgm:spPr/>
      <dgm:t>
        <a:bodyPr/>
        <a:lstStyle/>
        <a:p>
          <a:r>
            <a:rPr lang="en-US" sz="1400" dirty="0"/>
            <a:t>No external building equipment</a:t>
          </a:r>
        </a:p>
      </dgm:t>
    </dgm:pt>
    <dgm:pt modelId="{14C8003A-49B6-44C3-BA86-21367FDE362D}" type="parTrans" cxnId="{3C963755-185B-4E31-A634-684B35E60541}">
      <dgm:prSet/>
      <dgm:spPr/>
      <dgm:t>
        <a:bodyPr/>
        <a:lstStyle/>
        <a:p>
          <a:endParaRPr lang="en-US"/>
        </a:p>
      </dgm:t>
    </dgm:pt>
    <dgm:pt modelId="{AE4D37FF-29BC-4B5E-AED2-18D7AF525D5D}" type="sibTrans" cxnId="{3C963755-185B-4E31-A634-684B35E60541}">
      <dgm:prSet/>
      <dgm:spPr/>
      <dgm:t>
        <a:bodyPr/>
        <a:lstStyle/>
        <a:p>
          <a:endParaRPr lang="en-US"/>
        </a:p>
      </dgm:t>
    </dgm:pt>
    <dgm:pt modelId="{7F25F95E-1568-4BD1-85D6-183EDBE6CDC0}">
      <dgm:prSet phldrT="[Text]" custT="1"/>
      <dgm:spPr/>
      <dgm:t>
        <a:bodyPr/>
        <a:lstStyle/>
        <a:p>
          <a:r>
            <a:rPr lang="en-US" sz="1400" dirty="0"/>
            <a:t>Low maintenance</a:t>
          </a:r>
        </a:p>
      </dgm:t>
    </dgm:pt>
    <dgm:pt modelId="{A2314AD5-FAF2-4C9B-A68B-4B85EFB55855}" type="parTrans" cxnId="{BB76DDCE-8E79-4211-B43D-0531E9813577}">
      <dgm:prSet/>
      <dgm:spPr/>
      <dgm:t>
        <a:bodyPr/>
        <a:lstStyle/>
        <a:p>
          <a:endParaRPr lang="en-US"/>
        </a:p>
      </dgm:t>
    </dgm:pt>
    <dgm:pt modelId="{BE14B460-F167-4B62-B1DE-6CD89A61D423}" type="sibTrans" cxnId="{BB76DDCE-8E79-4211-B43D-0531E9813577}">
      <dgm:prSet/>
      <dgm:spPr/>
      <dgm:t>
        <a:bodyPr/>
        <a:lstStyle/>
        <a:p>
          <a:endParaRPr lang="en-US"/>
        </a:p>
      </dgm:t>
    </dgm:pt>
    <dgm:pt modelId="{F1DA177C-DC49-463C-B476-6E72E708861B}">
      <dgm:prSet phldrT="[Text]" custT="1"/>
      <dgm:spPr/>
      <dgm:t>
        <a:bodyPr/>
        <a:lstStyle/>
        <a:p>
          <a:r>
            <a:rPr lang="en-US" sz="1400" dirty="0"/>
            <a:t>Local workforce skills transfer opportunity</a:t>
          </a:r>
        </a:p>
      </dgm:t>
    </dgm:pt>
    <dgm:pt modelId="{7C768E0D-EA26-457A-8765-68581478E736}" type="parTrans" cxnId="{249E61F6-33B6-4078-A0D8-D98C2109F455}">
      <dgm:prSet/>
      <dgm:spPr/>
      <dgm:t>
        <a:bodyPr/>
        <a:lstStyle/>
        <a:p>
          <a:endParaRPr lang="en-US"/>
        </a:p>
      </dgm:t>
    </dgm:pt>
    <dgm:pt modelId="{562B296F-C31A-42A8-987E-8AD293FC7C07}" type="sibTrans" cxnId="{249E61F6-33B6-4078-A0D8-D98C2109F455}">
      <dgm:prSet/>
      <dgm:spPr/>
      <dgm:t>
        <a:bodyPr/>
        <a:lstStyle/>
        <a:p>
          <a:endParaRPr lang="en-US"/>
        </a:p>
      </dgm:t>
    </dgm:pt>
    <dgm:pt modelId="{676AC66F-2831-49BC-8A80-CD87543C247D}">
      <dgm:prSet phldrT="[Text]" custT="1"/>
      <dgm:spPr/>
      <dgm:t>
        <a:bodyPr/>
        <a:lstStyle/>
        <a:p>
          <a:r>
            <a:rPr lang="en-US" sz="1400" dirty="0"/>
            <a:t>Improved peak reliability</a:t>
          </a:r>
        </a:p>
      </dgm:t>
    </dgm:pt>
    <dgm:pt modelId="{BB46B7B9-2AD4-45F3-BA0A-AAD30F2EFB8C}" type="parTrans" cxnId="{FFE84B02-A1B9-4EE9-B285-501342968E67}">
      <dgm:prSet/>
      <dgm:spPr/>
      <dgm:t>
        <a:bodyPr/>
        <a:lstStyle/>
        <a:p>
          <a:endParaRPr lang="en-US"/>
        </a:p>
      </dgm:t>
    </dgm:pt>
    <dgm:pt modelId="{D240E336-F8D8-45D0-82F3-8CC338CF4D23}" type="sibTrans" cxnId="{FFE84B02-A1B9-4EE9-B285-501342968E67}">
      <dgm:prSet/>
      <dgm:spPr/>
      <dgm:t>
        <a:bodyPr/>
        <a:lstStyle/>
        <a:p>
          <a:endParaRPr lang="en-US"/>
        </a:p>
      </dgm:t>
    </dgm:pt>
    <dgm:pt modelId="{7D0040A7-1575-4746-8C2C-13AFDA629E09}">
      <dgm:prSet phldrT="[Text]" custT="1"/>
      <dgm:spPr/>
      <dgm:t>
        <a:bodyPr/>
        <a:lstStyle/>
        <a:p>
          <a:r>
            <a:rPr lang="en-US" sz="1400" dirty="0"/>
            <a:t>Mitigation of electric system buildout to support</a:t>
          </a:r>
        </a:p>
      </dgm:t>
    </dgm:pt>
    <dgm:pt modelId="{DB390C52-56EA-4288-92AC-3DAAE376FC52}" type="parTrans" cxnId="{49FB6E70-E1A2-42BB-9E52-E3CAAA07CE97}">
      <dgm:prSet/>
      <dgm:spPr/>
      <dgm:t>
        <a:bodyPr/>
        <a:lstStyle/>
        <a:p>
          <a:endParaRPr lang="en-US"/>
        </a:p>
      </dgm:t>
    </dgm:pt>
    <dgm:pt modelId="{DBA94B98-06C8-47EE-945F-6F2A28A7BF58}" type="sibTrans" cxnId="{49FB6E70-E1A2-42BB-9E52-E3CAAA07CE97}">
      <dgm:prSet/>
      <dgm:spPr/>
      <dgm:t>
        <a:bodyPr/>
        <a:lstStyle/>
        <a:p>
          <a:endParaRPr lang="en-US"/>
        </a:p>
      </dgm:t>
    </dgm:pt>
    <dgm:pt modelId="{93C7A960-62E8-4B15-B4A4-E2111A1D7ECD}">
      <dgm:prSet phldrT="[Text]" custT="1"/>
      <dgm:spPr/>
      <dgm:t>
        <a:bodyPr/>
        <a:lstStyle/>
        <a:p>
          <a:r>
            <a:rPr lang="en-US" sz="1400" dirty="0"/>
            <a:t>Local energy not reliant on upstream supply chains</a:t>
          </a:r>
        </a:p>
      </dgm:t>
    </dgm:pt>
    <dgm:pt modelId="{336D82A8-5E4A-46AE-9538-3A2C4A8C9757}" type="parTrans" cxnId="{47742803-5F09-4B6C-B511-3C5D72737B71}">
      <dgm:prSet/>
      <dgm:spPr/>
      <dgm:t>
        <a:bodyPr/>
        <a:lstStyle/>
        <a:p>
          <a:endParaRPr lang="en-US"/>
        </a:p>
      </dgm:t>
    </dgm:pt>
    <dgm:pt modelId="{29B1B1A3-129E-47D8-9326-95E93438F869}" type="sibTrans" cxnId="{47742803-5F09-4B6C-B511-3C5D72737B71}">
      <dgm:prSet/>
      <dgm:spPr/>
      <dgm:t>
        <a:bodyPr/>
        <a:lstStyle/>
        <a:p>
          <a:endParaRPr lang="en-US"/>
        </a:p>
      </dgm:t>
    </dgm:pt>
    <dgm:pt modelId="{92489CF2-5025-4C45-94FE-C06CA8C4AF96}">
      <dgm:prSet phldrT="[Text]" custT="1"/>
      <dgm:spPr/>
      <dgm:t>
        <a:bodyPr/>
        <a:lstStyle/>
        <a:p>
          <a:r>
            <a:rPr lang="en-US" sz="1400" dirty="0"/>
            <a:t>Opportunity for cooling revenue</a:t>
          </a:r>
        </a:p>
      </dgm:t>
    </dgm:pt>
    <dgm:pt modelId="{23269D43-F09C-4657-9431-4640B20EF15F}" type="parTrans" cxnId="{5A5BB677-DB2A-4CEC-A9D4-3FCD192B99D4}">
      <dgm:prSet/>
      <dgm:spPr/>
      <dgm:t>
        <a:bodyPr/>
        <a:lstStyle/>
        <a:p>
          <a:endParaRPr lang="en-US"/>
        </a:p>
      </dgm:t>
    </dgm:pt>
    <dgm:pt modelId="{9DD7E132-AF41-4149-A68E-828DAFC79B3E}" type="sibTrans" cxnId="{5A5BB677-DB2A-4CEC-A9D4-3FCD192B99D4}">
      <dgm:prSet/>
      <dgm:spPr/>
      <dgm:t>
        <a:bodyPr/>
        <a:lstStyle/>
        <a:p>
          <a:endParaRPr lang="en-US"/>
        </a:p>
      </dgm:t>
    </dgm:pt>
    <dgm:pt modelId="{F9F2B553-480F-495B-86E6-A6CCA180A35E}" type="pres">
      <dgm:prSet presAssocID="{FD9D972D-9F1B-4074-A7D1-912278C03739}" presName="layout" presStyleCnt="0">
        <dgm:presLayoutVars>
          <dgm:chMax/>
          <dgm:chPref/>
          <dgm:dir/>
          <dgm:resizeHandles/>
        </dgm:presLayoutVars>
      </dgm:prSet>
      <dgm:spPr/>
    </dgm:pt>
    <dgm:pt modelId="{3C0CFBCD-C7E9-410E-B84D-6468D872FA7E}" type="pres">
      <dgm:prSet presAssocID="{6043CBC7-E740-46DE-B799-48EE7CAF45B4}" presName="root" presStyleCnt="0">
        <dgm:presLayoutVars>
          <dgm:chMax/>
          <dgm:chPref/>
        </dgm:presLayoutVars>
      </dgm:prSet>
      <dgm:spPr/>
    </dgm:pt>
    <dgm:pt modelId="{DAFE666A-5362-4898-A1AF-8E57927D0A82}" type="pres">
      <dgm:prSet presAssocID="{6043CBC7-E740-46DE-B799-48EE7CAF45B4}" presName="rootComposite" presStyleCnt="0">
        <dgm:presLayoutVars/>
      </dgm:prSet>
      <dgm:spPr/>
    </dgm:pt>
    <dgm:pt modelId="{2BE18686-2435-4F41-8F3B-81E67DD912BC}" type="pres">
      <dgm:prSet presAssocID="{6043CBC7-E740-46DE-B799-48EE7CAF45B4}" presName="ParentAccent" presStyleLbl="alignNode1" presStyleIdx="0" presStyleCnt="3"/>
      <dgm:spPr>
        <a:solidFill>
          <a:srgbClr val="0070C0"/>
        </a:solidFill>
        <a:ln>
          <a:solidFill>
            <a:srgbClr val="0070C0"/>
          </a:solidFill>
        </a:ln>
      </dgm:spPr>
    </dgm:pt>
    <dgm:pt modelId="{F346DB3B-284B-4137-83AA-0E72C60F4B61}" type="pres">
      <dgm:prSet presAssocID="{6043CBC7-E740-46DE-B799-48EE7CAF45B4}" presName="ParentSmallAccent" presStyleLbl="fgAcc1" presStyleIdx="0" presStyleCnt="3"/>
      <dgm:spPr>
        <a:ln>
          <a:solidFill>
            <a:srgbClr val="0070C0"/>
          </a:solidFill>
        </a:ln>
      </dgm:spPr>
    </dgm:pt>
    <dgm:pt modelId="{16959715-BB85-4701-B2A6-AD57AC861478}" type="pres">
      <dgm:prSet presAssocID="{6043CBC7-E740-46DE-B799-48EE7CAF45B4}" presName="Parent" presStyleLbl="revTx" presStyleIdx="0" presStyleCnt="16">
        <dgm:presLayoutVars>
          <dgm:chMax/>
          <dgm:chPref val="4"/>
          <dgm:bulletEnabled val="1"/>
        </dgm:presLayoutVars>
      </dgm:prSet>
      <dgm:spPr/>
    </dgm:pt>
    <dgm:pt modelId="{F4B4F298-8464-4A4F-BF0D-967FD460EDBC}" type="pres">
      <dgm:prSet presAssocID="{6043CBC7-E740-46DE-B799-48EE7CAF45B4}" presName="childShape" presStyleCnt="0">
        <dgm:presLayoutVars>
          <dgm:chMax val="0"/>
          <dgm:chPref val="0"/>
        </dgm:presLayoutVars>
      </dgm:prSet>
      <dgm:spPr/>
    </dgm:pt>
    <dgm:pt modelId="{36BBE797-EB89-439A-91AE-77E447B53E08}" type="pres">
      <dgm:prSet presAssocID="{E2E9A3EA-2CFE-44DE-A203-23E89C46D001}" presName="childComposite" presStyleCnt="0">
        <dgm:presLayoutVars>
          <dgm:chMax val="0"/>
          <dgm:chPref val="0"/>
        </dgm:presLayoutVars>
      </dgm:prSet>
      <dgm:spPr/>
    </dgm:pt>
    <dgm:pt modelId="{84FE9E98-EC55-4F4C-B4A1-824A2282E123}" type="pres">
      <dgm:prSet presAssocID="{E2E9A3EA-2CFE-44DE-A203-23E89C46D001}" presName="ChildAccent" presStyleLbl="solidFgAcc1" presStyleIdx="0" presStyleCnt="13"/>
      <dgm:spPr>
        <a:ln>
          <a:solidFill>
            <a:srgbClr val="0070C0"/>
          </a:solidFill>
        </a:ln>
      </dgm:spPr>
    </dgm:pt>
    <dgm:pt modelId="{5D7522B5-6FF0-4E2F-BD24-38137B289577}" type="pres">
      <dgm:prSet presAssocID="{E2E9A3EA-2CFE-44DE-A203-23E89C46D001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36CDFA34-0982-4900-A211-72889FAC27AC}" type="pres">
      <dgm:prSet presAssocID="{275D92AF-B679-4FDA-B7AF-3599D8FB4404}" presName="childComposite" presStyleCnt="0">
        <dgm:presLayoutVars>
          <dgm:chMax val="0"/>
          <dgm:chPref val="0"/>
        </dgm:presLayoutVars>
      </dgm:prSet>
      <dgm:spPr/>
    </dgm:pt>
    <dgm:pt modelId="{0C60E824-C884-48FA-898F-EE6C14FD67E0}" type="pres">
      <dgm:prSet presAssocID="{275D92AF-B679-4FDA-B7AF-3599D8FB4404}" presName="ChildAccent" presStyleLbl="solidFgAcc1" presStyleIdx="1" presStyleCnt="13"/>
      <dgm:spPr>
        <a:ln>
          <a:solidFill>
            <a:srgbClr val="0070C0"/>
          </a:solidFill>
        </a:ln>
      </dgm:spPr>
    </dgm:pt>
    <dgm:pt modelId="{774E60DF-C08A-465C-888A-F49E774E02A2}" type="pres">
      <dgm:prSet presAssocID="{275D92AF-B679-4FDA-B7AF-3599D8FB4404}" presName="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DF9E4222-895E-40F8-A762-DAE2CC23FA91}" type="pres">
      <dgm:prSet presAssocID="{1A5DF4A9-DDA1-4548-9F56-AECF21683A6D}" presName="childComposite" presStyleCnt="0">
        <dgm:presLayoutVars>
          <dgm:chMax val="0"/>
          <dgm:chPref val="0"/>
        </dgm:presLayoutVars>
      </dgm:prSet>
      <dgm:spPr/>
    </dgm:pt>
    <dgm:pt modelId="{E3B2F80D-8363-40E4-874B-10AE48C3A220}" type="pres">
      <dgm:prSet presAssocID="{1A5DF4A9-DDA1-4548-9F56-AECF21683A6D}" presName="ChildAccent" presStyleLbl="solidFgAcc1" presStyleIdx="2" presStyleCnt="13"/>
      <dgm:spPr>
        <a:ln>
          <a:solidFill>
            <a:srgbClr val="0070C0"/>
          </a:solidFill>
        </a:ln>
      </dgm:spPr>
    </dgm:pt>
    <dgm:pt modelId="{5CA7DA0A-066F-41FB-BFB8-35C54F59D458}" type="pres">
      <dgm:prSet presAssocID="{1A5DF4A9-DDA1-4548-9F56-AECF21683A6D}" presName="Child" presStyleLbl="revTx" presStyleIdx="3" presStyleCnt="16">
        <dgm:presLayoutVars>
          <dgm:chMax val="0"/>
          <dgm:chPref val="0"/>
          <dgm:bulletEnabled val="1"/>
        </dgm:presLayoutVars>
      </dgm:prSet>
      <dgm:spPr/>
    </dgm:pt>
    <dgm:pt modelId="{88169A37-A453-4102-93F5-23C2A755253F}" type="pres">
      <dgm:prSet presAssocID="{7F25F95E-1568-4BD1-85D6-183EDBE6CDC0}" presName="childComposite" presStyleCnt="0">
        <dgm:presLayoutVars>
          <dgm:chMax val="0"/>
          <dgm:chPref val="0"/>
        </dgm:presLayoutVars>
      </dgm:prSet>
      <dgm:spPr/>
    </dgm:pt>
    <dgm:pt modelId="{7BD96136-E061-4A5C-B76C-A2C955B2B942}" type="pres">
      <dgm:prSet presAssocID="{7F25F95E-1568-4BD1-85D6-183EDBE6CDC0}" presName="ChildAccent" presStyleLbl="solidFgAcc1" presStyleIdx="3" presStyleCnt="13"/>
      <dgm:spPr>
        <a:ln>
          <a:solidFill>
            <a:srgbClr val="0070C0"/>
          </a:solidFill>
        </a:ln>
      </dgm:spPr>
    </dgm:pt>
    <dgm:pt modelId="{5392B9F3-DD62-4558-A388-A42F292B7E2C}" type="pres">
      <dgm:prSet presAssocID="{7F25F95E-1568-4BD1-85D6-183EDBE6CDC0}" presName="Child" presStyleLbl="revTx" presStyleIdx="4" presStyleCnt="16">
        <dgm:presLayoutVars>
          <dgm:chMax val="0"/>
          <dgm:chPref val="0"/>
          <dgm:bulletEnabled val="1"/>
        </dgm:presLayoutVars>
      </dgm:prSet>
      <dgm:spPr/>
    </dgm:pt>
    <dgm:pt modelId="{347405D8-E97E-48DF-AD2F-1E836BBF3B88}" type="pres">
      <dgm:prSet presAssocID="{DEEBB99C-7FFC-4B77-9CC9-1B066CBAB1F7}" presName="root" presStyleCnt="0">
        <dgm:presLayoutVars>
          <dgm:chMax/>
          <dgm:chPref/>
        </dgm:presLayoutVars>
      </dgm:prSet>
      <dgm:spPr/>
    </dgm:pt>
    <dgm:pt modelId="{88FB1802-8182-47AB-A5D0-E39BAFB8A701}" type="pres">
      <dgm:prSet presAssocID="{DEEBB99C-7FFC-4B77-9CC9-1B066CBAB1F7}" presName="rootComposite" presStyleCnt="0">
        <dgm:presLayoutVars/>
      </dgm:prSet>
      <dgm:spPr/>
    </dgm:pt>
    <dgm:pt modelId="{25671B31-FEFE-406A-AF03-98337DE9068B}" type="pres">
      <dgm:prSet presAssocID="{DEEBB99C-7FFC-4B77-9CC9-1B066CBAB1F7}" presName="ParentAccent" presStyleLbl="alignNode1" presStyleIdx="1" presStyleCnt="3"/>
      <dgm:spPr>
        <a:solidFill>
          <a:srgbClr val="0070C0"/>
        </a:solidFill>
        <a:ln>
          <a:solidFill>
            <a:srgbClr val="0070C0"/>
          </a:solidFill>
        </a:ln>
      </dgm:spPr>
    </dgm:pt>
    <dgm:pt modelId="{2C646694-9F34-4B24-9A60-FAB675FF99FD}" type="pres">
      <dgm:prSet presAssocID="{DEEBB99C-7FFC-4B77-9CC9-1B066CBAB1F7}" presName="ParentSmallAccent" presStyleLbl="fgAcc1" presStyleIdx="1" presStyleCnt="3"/>
      <dgm:spPr>
        <a:ln>
          <a:solidFill>
            <a:srgbClr val="0070C0"/>
          </a:solidFill>
        </a:ln>
      </dgm:spPr>
    </dgm:pt>
    <dgm:pt modelId="{EFCDD65A-A77D-4280-BF12-D68B575611E3}" type="pres">
      <dgm:prSet presAssocID="{DEEBB99C-7FFC-4B77-9CC9-1B066CBAB1F7}" presName="Parent" presStyleLbl="revTx" presStyleIdx="5" presStyleCnt="16">
        <dgm:presLayoutVars>
          <dgm:chMax/>
          <dgm:chPref val="4"/>
          <dgm:bulletEnabled val="1"/>
        </dgm:presLayoutVars>
      </dgm:prSet>
      <dgm:spPr/>
    </dgm:pt>
    <dgm:pt modelId="{CA28B5CD-E987-48B4-B558-468EBDB84E00}" type="pres">
      <dgm:prSet presAssocID="{DEEBB99C-7FFC-4B77-9CC9-1B066CBAB1F7}" presName="childShape" presStyleCnt="0">
        <dgm:presLayoutVars>
          <dgm:chMax val="0"/>
          <dgm:chPref val="0"/>
        </dgm:presLayoutVars>
      </dgm:prSet>
      <dgm:spPr/>
    </dgm:pt>
    <dgm:pt modelId="{263F3E3A-6958-41AE-83B0-9D0CCFA4DD80}" type="pres">
      <dgm:prSet presAssocID="{A171ABA6-5D1F-4F63-8711-86BC08CA8AC1}" presName="childComposite" presStyleCnt="0">
        <dgm:presLayoutVars>
          <dgm:chMax val="0"/>
          <dgm:chPref val="0"/>
        </dgm:presLayoutVars>
      </dgm:prSet>
      <dgm:spPr/>
    </dgm:pt>
    <dgm:pt modelId="{E4242BDE-DF3A-482B-9E81-1BB07008EAF0}" type="pres">
      <dgm:prSet presAssocID="{A171ABA6-5D1F-4F63-8711-86BC08CA8AC1}" presName="ChildAccent" presStyleLbl="solidFgAcc1" presStyleIdx="4" presStyleCnt="13" custLinFactNeighborY="-10557"/>
      <dgm:spPr>
        <a:ln>
          <a:solidFill>
            <a:srgbClr val="0070C0"/>
          </a:solidFill>
        </a:ln>
      </dgm:spPr>
    </dgm:pt>
    <dgm:pt modelId="{E0365097-4D2E-49AC-AA21-08524862E6C6}" type="pres">
      <dgm:prSet presAssocID="{A171ABA6-5D1F-4F63-8711-86BC08CA8AC1}" presName="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E3DF0B76-EEB2-4DD6-B78B-129EA225EB32}" type="pres">
      <dgm:prSet presAssocID="{8FFA66DA-5E35-44EC-B910-AE32D1AC964A}" presName="childComposite" presStyleCnt="0">
        <dgm:presLayoutVars>
          <dgm:chMax val="0"/>
          <dgm:chPref val="0"/>
        </dgm:presLayoutVars>
      </dgm:prSet>
      <dgm:spPr/>
    </dgm:pt>
    <dgm:pt modelId="{EE0DB118-9396-4558-B887-34A456DD9F16}" type="pres">
      <dgm:prSet presAssocID="{8FFA66DA-5E35-44EC-B910-AE32D1AC964A}" presName="ChildAccent" presStyleLbl="solidFgAcc1" presStyleIdx="5" presStyleCnt="13" custLinFactNeighborX="-3519" custLinFactNeighborY="-3519"/>
      <dgm:spPr>
        <a:ln>
          <a:solidFill>
            <a:srgbClr val="0070C0"/>
          </a:solidFill>
        </a:ln>
      </dgm:spPr>
    </dgm:pt>
    <dgm:pt modelId="{93EA0FA8-15DF-437D-8C89-C758912DECAF}" type="pres">
      <dgm:prSet presAssocID="{8FFA66DA-5E35-44EC-B910-AE32D1AC964A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ED52DF43-07DD-44F5-B9B7-C28B72D5CBD9}" type="pres">
      <dgm:prSet presAssocID="{F1DA177C-DC49-463C-B476-6E72E708861B}" presName="childComposite" presStyleCnt="0">
        <dgm:presLayoutVars>
          <dgm:chMax val="0"/>
          <dgm:chPref val="0"/>
        </dgm:presLayoutVars>
      </dgm:prSet>
      <dgm:spPr/>
    </dgm:pt>
    <dgm:pt modelId="{6FA83EFB-A0C6-47E2-88E9-7133673F44BF}" type="pres">
      <dgm:prSet presAssocID="{F1DA177C-DC49-463C-B476-6E72E708861B}" presName="ChildAccent" presStyleLbl="solidFgAcc1" presStyleIdx="6" presStyleCnt="13" custLinFactNeighborX="-3519" custLinFactNeighborY="-14076"/>
      <dgm:spPr>
        <a:ln>
          <a:solidFill>
            <a:srgbClr val="0070C0"/>
          </a:solidFill>
        </a:ln>
      </dgm:spPr>
    </dgm:pt>
    <dgm:pt modelId="{ABE669CB-23ED-4F39-9FE3-59564419CA5B}" type="pres">
      <dgm:prSet presAssocID="{F1DA177C-DC49-463C-B476-6E72E708861B}" presName="Child" presStyleLbl="revTx" presStyleIdx="8" presStyleCnt="16">
        <dgm:presLayoutVars>
          <dgm:chMax val="0"/>
          <dgm:chPref val="0"/>
          <dgm:bulletEnabled val="1"/>
        </dgm:presLayoutVars>
      </dgm:prSet>
      <dgm:spPr/>
    </dgm:pt>
    <dgm:pt modelId="{260E2D60-5027-45DF-A5CD-0DBCF903F29E}" type="pres">
      <dgm:prSet presAssocID="{676AC66F-2831-49BC-8A80-CD87543C247D}" presName="childComposite" presStyleCnt="0">
        <dgm:presLayoutVars>
          <dgm:chMax val="0"/>
          <dgm:chPref val="0"/>
        </dgm:presLayoutVars>
      </dgm:prSet>
      <dgm:spPr/>
    </dgm:pt>
    <dgm:pt modelId="{D728267D-EE05-4274-8E6E-4BCFB7F24BA5}" type="pres">
      <dgm:prSet presAssocID="{676AC66F-2831-49BC-8A80-CD87543C247D}" presName="ChildAccent" presStyleLbl="solidFgAcc1" presStyleIdx="7" presStyleCnt="13"/>
      <dgm:spPr>
        <a:ln>
          <a:solidFill>
            <a:srgbClr val="0070C0"/>
          </a:solidFill>
        </a:ln>
      </dgm:spPr>
    </dgm:pt>
    <dgm:pt modelId="{07CBD5B5-DC3A-4457-A6D0-5C2587481912}" type="pres">
      <dgm:prSet presAssocID="{676AC66F-2831-49BC-8A80-CD87543C247D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B4BF5597-455F-4E64-8020-BDF8699979D8}" type="pres">
      <dgm:prSet presAssocID="{92489CF2-5025-4C45-94FE-C06CA8C4AF96}" presName="childComposite" presStyleCnt="0">
        <dgm:presLayoutVars>
          <dgm:chMax val="0"/>
          <dgm:chPref val="0"/>
        </dgm:presLayoutVars>
      </dgm:prSet>
      <dgm:spPr/>
    </dgm:pt>
    <dgm:pt modelId="{A2C887B1-B505-433A-B831-9A48CEC3BCE8}" type="pres">
      <dgm:prSet presAssocID="{92489CF2-5025-4C45-94FE-C06CA8C4AF96}" presName="ChildAccent" presStyleLbl="solidFgAcc1" presStyleIdx="8" presStyleCnt="13" custLinFactNeighborX="-3519" custLinFactNeighborY="-31669"/>
      <dgm:spPr>
        <a:ln>
          <a:solidFill>
            <a:srgbClr val="0070C0"/>
          </a:solidFill>
        </a:ln>
      </dgm:spPr>
    </dgm:pt>
    <dgm:pt modelId="{26C91199-0C9D-46B7-92FD-FE6B3193B1C3}" type="pres">
      <dgm:prSet presAssocID="{92489CF2-5025-4C45-94FE-C06CA8C4AF96}" presName="Child" presStyleLbl="revTx" presStyleIdx="10" presStyleCnt="16" custLinFactNeighborX="278" custLinFactNeighborY="-12076">
        <dgm:presLayoutVars>
          <dgm:chMax val="0"/>
          <dgm:chPref val="0"/>
          <dgm:bulletEnabled val="1"/>
        </dgm:presLayoutVars>
      </dgm:prSet>
      <dgm:spPr/>
    </dgm:pt>
    <dgm:pt modelId="{D6959BF2-D2A5-4A39-80B6-AFC5257887F3}" type="pres">
      <dgm:prSet presAssocID="{44492EAA-1C5F-4EB7-A1E0-777228137679}" presName="root" presStyleCnt="0">
        <dgm:presLayoutVars>
          <dgm:chMax/>
          <dgm:chPref/>
        </dgm:presLayoutVars>
      </dgm:prSet>
      <dgm:spPr/>
    </dgm:pt>
    <dgm:pt modelId="{5187DBFD-C889-4CB6-A5F2-12451F85270F}" type="pres">
      <dgm:prSet presAssocID="{44492EAA-1C5F-4EB7-A1E0-777228137679}" presName="rootComposite" presStyleCnt="0">
        <dgm:presLayoutVars/>
      </dgm:prSet>
      <dgm:spPr/>
    </dgm:pt>
    <dgm:pt modelId="{F910F1CE-4CC7-44F9-ACDE-AFC499E925D9}" type="pres">
      <dgm:prSet presAssocID="{44492EAA-1C5F-4EB7-A1E0-777228137679}" presName="ParentAccent" presStyleLbl="alignNode1" presStyleIdx="2" presStyleCnt="3"/>
      <dgm:spPr>
        <a:solidFill>
          <a:srgbClr val="0070C0"/>
        </a:solidFill>
        <a:ln>
          <a:solidFill>
            <a:srgbClr val="0070C0"/>
          </a:solidFill>
        </a:ln>
      </dgm:spPr>
    </dgm:pt>
    <dgm:pt modelId="{2ACB2AEC-BDB1-4FF5-9564-E0AAA8CC3D07}" type="pres">
      <dgm:prSet presAssocID="{44492EAA-1C5F-4EB7-A1E0-777228137679}" presName="ParentSmallAccent" presStyleLbl="fgAcc1" presStyleIdx="2" presStyleCnt="3"/>
      <dgm:spPr>
        <a:ln>
          <a:solidFill>
            <a:srgbClr val="0070C0"/>
          </a:solidFill>
        </a:ln>
      </dgm:spPr>
    </dgm:pt>
    <dgm:pt modelId="{1D5BBDDC-CD1A-4FF4-9559-C2FF1A98EE21}" type="pres">
      <dgm:prSet presAssocID="{44492EAA-1C5F-4EB7-A1E0-777228137679}" presName="Parent" presStyleLbl="revTx" presStyleIdx="11" presStyleCnt="16">
        <dgm:presLayoutVars>
          <dgm:chMax/>
          <dgm:chPref val="4"/>
          <dgm:bulletEnabled val="1"/>
        </dgm:presLayoutVars>
      </dgm:prSet>
      <dgm:spPr/>
    </dgm:pt>
    <dgm:pt modelId="{E83A017B-559D-49E3-89D8-78EC0A1D16F6}" type="pres">
      <dgm:prSet presAssocID="{44492EAA-1C5F-4EB7-A1E0-777228137679}" presName="childShape" presStyleCnt="0">
        <dgm:presLayoutVars>
          <dgm:chMax val="0"/>
          <dgm:chPref val="0"/>
        </dgm:presLayoutVars>
      </dgm:prSet>
      <dgm:spPr/>
    </dgm:pt>
    <dgm:pt modelId="{6B6A2892-04DC-4B76-966E-3D89967548E6}" type="pres">
      <dgm:prSet presAssocID="{60B8D350-B1B9-4500-B0F7-98DE39829085}" presName="childComposite" presStyleCnt="0">
        <dgm:presLayoutVars>
          <dgm:chMax val="0"/>
          <dgm:chPref val="0"/>
        </dgm:presLayoutVars>
      </dgm:prSet>
      <dgm:spPr/>
    </dgm:pt>
    <dgm:pt modelId="{D52EBE10-1408-47E4-8B68-D4CD775246BD}" type="pres">
      <dgm:prSet presAssocID="{60B8D350-B1B9-4500-B0F7-98DE39829085}" presName="ChildAccent" presStyleLbl="solidFgAcc1" presStyleIdx="9" presStyleCnt="13"/>
      <dgm:spPr>
        <a:ln>
          <a:solidFill>
            <a:srgbClr val="0070C0"/>
          </a:solidFill>
        </a:ln>
      </dgm:spPr>
    </dgm:pt>
    <dgm:pt modelId="{C6202752-BF50-45D5-BAED-3A7ABA6B1F15}" type="pres">
      <dgm:prSet presAssocID="{60B8D350-B1B9-4500-B0F7-98DE39829085}" presName="Child" presStyleLbl="revTx" presStyleIdx="12" presStyleCnt="16">
        <dgm:presLayoutVars>
          <dgm:chMax val="0"/>
          <dgm:chPref val="0"/>
          <dgm:bulletEnabled val="1"/>
        </dgm:presLayoutVars>
      </dgm:prSet>
      <dgm:spPr/>
    </dgm:pt>
    <dgm:pt modelId="{B49255F1-A1BF-4457-B254-6D89D72F6990}" type="pres">
      <dgm:prSet presAssocID="{F5A3F734-F573-4E8F-BDC4-4E197D4CF2B6}" presName="childComposite" presStyleCnt="0">
        <dgm:presLayoutVars>
          <dgm:chMax val="0"/>
          <dgm:chPref val="0"/>
        </dgm:presLayoutVars>
      </dgm:prSet>
      <dgm:spPr/>
    </dgm:pt>
    <dgm:pt modelId="{48C9BD8C-B624-4053-954A-B3B777B2D2F2}" type="pres">
      <dgm:prSet presAssocID="{F5A3F734-F573-4E8F-BDC4-4E197D4CF2B6}" presName="ChildAccent" presStyleLbl="solidFgAcc1" presStyleIdx="10" presStyleCnt="13"/>
      <dgm:spPr>
        <a:ln>
          <a:solidFill>
            <a:srgbClr val="0070C0"/>
          </a:solidFill>
        </a:ln>
      </dgm:spPr>
    </dgm:pt>
    <dgm:pt modelId="{ACA9F5E9-12CD-4E71-9AEB-6F024E5942E1}" type="pres">
      <dgm:prSet presAssocID="{F5A3F734-F573-4E8F-BDC4-4E197D4CF2B6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55EAC6A3-5851-4847-BDAC-64867344C947}" type="pres">
      <dgm:prSet presAssocID="{7D0040A7-1575-4746-8C2C-13AFDA629E09}" presName="childComposite" presStyleCnt="0">
        <dgm:presLayoutVars>
          <dgm:chMax val="0"/>
          <dgm:chPref val="0"/>
        </dgm:presLayoutVars>
      </dgm:prSet>
      <dgm:spPr/>
    </dgm:pt>
    <dgm:pt modelId="{004130A3-621B-4051-A8F5-F215CB3AF54B}" type="pres">
      <dgm:prSet presAssocID="{7D0040A7-1575-4746-8C2C-13AFDA629E09}" presName="ChildAccent" presStyleLbl="solidFgAcc1" presStyleIdx="11" presStyleCnt="13"/>
      <dgm:spPr>
        <a:ln>
          <a:solidFill>
            <a:srgbClr val="0070C0"/>
          </a:solidFill>
        </a:ln>
      </dgm:spPr>
    </dgm:pt>
    <dgm:pt modelId="{D90F7BA9-D874-465D-A9D8-60D037B327AD}" type="pres">
      <dgm:prSet presAssocID="{7D0040A7-1575-4746-8C2C-13AFDA629E09}" presName="Child" presStyleLbl="revTx" presStyleIdx="14" presStyleCnt="16">
        <dgm:presLayoutVars>
          <dgm:chMax val="0"/>
          <dgm:chPref val="0"/>
          <dgm:bulletEnabled val="1"/>
        </dgm:presLayoutVars>
      </dgm:prSet>
      <dgm:spPr/>
    </dgm:pt>
    <dgm:pt modelId="{41378EC1-98DC-4F90-9835-AEA4A72DAA11}" type="pres">
      <dgm:prSet presAssocID="{93C7A960-62E8-4B15-B4A4-E2111A1D7ECD}" presName="childComposite" presStyleCnt="0">
        <dgm:presLayoutVars>
          <dgm:chMax val="0"/>
          <dgm:chPref val="0"/>
        </dgm:presLayoutVars>
      </dgm:prSet>
      <dgm:spPr/>
    </dgm:pt>
    <dgm:pt modelId="{028159E9-589C-441E-A42A-34B075C6B6E1}" type="pres">
      <dgm:prSet presAssocID="{93C7A960-62E8-4B15-B4A4-E2111A1D7ECD}" presName="ChildAccent" presStyleLbl="solidFgAcc1" presStyleIdx="12" presStyleCnt="13"/>
      <dgm:spPr>
        <a:ln>
          <a:solidFill>
            <a:srgbClr val="0070C0"/>
          </a:solidFill>
        </a:ln>
      </dgm:spPr>
    </dgm:pt>
    <dgm:pt modelId="{D20D6160-8ECA-47F8-B9B0-FE3781D5BD96}" type="pres">
      <dgm:prSet presAssocID="{93C7A960-62E8-4B15-B4A4-E2111A1D7ECD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FFE84B02-A1B9-4EE9-B285-501342968E67}" srcId="{DEEBB99C-7FFC-4B77-9CC9-1B066CBAB1F7}" destId="{676AC66F-2831-49BC-8A80-CD87543C247D}" srcOrd="3" destOrd="0" parTransId="{BB46B7B9-2AD4-45F3-BA0A-AAD30F2EFB8C}" sibTransId="{D240E336-F8D8-45D0-82F3-8CC338CF4D23}"/>
    <dgm:cxn modelId="{35C3E102-EB1A-484F-A19A-6D377FD906CB}" srcId="{FD9D972D-9F1B-4074-A7D1-912278C03739}" destId="{6043CBC7-E740-46DE-B799-48EE7CAF45B4}" srcOrd="0" destOrd="0" parTransId="{8E944A20-AA94-4E76-A672-C59CE2160332}" sibTransId="{E4720C88-E3BF-4210-B262-9474855D15BA}"/>
    <dgm:cxn modelId="{47742803-5F09-4B6C-B511-3C5D72737B71}" srcId="{44492EAA-1C5F-4EB7-A1E0-777228137679}" destId="{93C7A960-62E8-4B15-B4A4-E2111A1D7ECD}" srcOrd="3" destOrd="0" parTransId="{336D82A8-5E4A-46AE-9538-3A2C4A8C9757}" sibTransId="{29B1B1A3-129E-47D8-9326-95E93438F869}"/>
    <dgm:cxn modelId="{368C981E-6EEC-414E-95DC-80FF6D7F7AB9}" type="presOf" srcId="{7D0040A7-1575-4746-8C2C-13AFDA629E09}" destId="{D90F7BA9-D874-465D-A9D8-60D037B327AD}" srcOrd="0" destOrd="0" presId="urn:microsoft.com/office/officeart/2008/layout/SquareAccentList"/>
    <dgm:cxn modelId="{49054623-0EFC-4FB7-A03A-67584B714E3F}" type="presOf" srcId="{60B8D350-B1B9-4500-B0F7-98DE39829085}" destId="{C6202752-BF50-45D5-BAED-3A7ABA6B1F15}" srcOrd="0" destOrd="0" presId="urn:microsoft.com/office/officeart/2008/layout/SquareAccentList"/>
    <dgm:cxn modelId="{4EAB3825-7628-4883-93EE-98A33CF89E61}" srcId="{FD9D972D-9F1B-4074-A7D1-912278C03739}" destId="{44492EAA-1C5F-4EB7-A1E0-777228137679}" srcOrd="2" destOrd="0" parTransId="{AB279081-9EE0-4C5D-AC73-15CD9C0DB12F}" sibTransId="{FF9C9E3D-1E21-4DE0-BCC2-7C7C176E4029}"/>
    <dgm:cxn modelId="{22A33331-CB20-4634-BA9A-7ADC5D5663C4}" type="presOf" srcId="{44492EAA-1C5F-4EB7-A1E0-777228137679}" destId="{1D5BBDDC-CD1A-4FF4-9559-C2FF1A98EE21}" srcOrd="0" destOrd="0" presId="urn:microsoft.com/office/officeart/2008/layout/SquareAccentList"/>
    <dgm:cxn modelId="{A2489A3B-E304-4CEF-8028-8B6F9E93BBE7}" srcId="{44492EAA-1C5F-4EB7-A1E0-777228137679}" destId="{F5A3F734-F573-4E8F-BDC4-4E197D4CF2B6}" srcOrd="1" destOrd="0" parTransId="{06A15877-1986-4844-84F0-CC1F9D4AF8F1}" sibTransId="{A98122A5-F24B-409C-B58A-0821FC36F770}"/>
    <dgm:cxn modelId="{72465D3C-FEBD-4E1D-817B-6ABD313FEACF}" srcId="{DEEBB99C-7FFC-4B77-9CC9-1B066CBAB1F7}" destId="{8FFA66DA-5E35-44EC-B910-AE32D1AC964A}" srcOrd="1" destOrd="0" parTransId="{122237B8-8752-445C-B56D-F29ACE122814}" sibTransId="{C5EF0E57-E2AA-440C-9543-31C59B9D359B}"/>
    <dgm:cxn modelId="{C5108D3F-76ED-4713-90C5-2FC38D86D006}" srcId="{FD9D972D-9F1B-4074-A7D1-912278C03739}" destId="{DEEBB99C-7FFC-4B77-9CC9-1B066CBAB1F7}" srcOrd="1" destOrd="0" parTransId="{E26B5B75-9851-40D2-BFF9-BEB0EB14F180}" sibTransId="{FF069D5B-D2E9-4301-A1F7-7C529665995F}"/>
    <dgm:cxn modelId="{A0CADA5B-EAEB-42DB-B3EE-F919BC48AAD6}" type="presOf" srcId="{E2E9A3EA-2CFE-44DE-A203-23E89C46D001}" destId="{5D7522B5-6FF0-4E2F-BD24-38137B289577}" srcOrd="0" destOrd="0" presId="urn:microsoft.com/office/officeart/2008/layout/SquareAccentList"/>
    <dgm:cxn modelId="{6C217864-40CD-4456-B1C4-8B8F60E4F3FC}" type="presOf" srcId="{7F25F95E-1568-4BD1-85D6-183EDBE6CDC0}" destId="{5392B9F3-DD62-4558-A388-A42F292B7E2C}" srcOrd="0" destOrd="0" presId="urn:microsoft.com/office/officeart/2008/layout/SquareAccentList"/>
    <dgm:cxn modelId="{ED937745-6166-4905-9233-C0AD289793E2}" type="presOf" srcId="{676AC66F-2831-49BC-8A80-CD87543C247D}" destId="{07CBD5B5-DC3A-4457-A6D0-5C2587481912}" srcOrd="0" destOrd="0" presId="urn:microsoft.com/office/officeart/2008/layout/SquareAccentList"/>
    <dgm:cxn modelId="{0C08E646-BC79-4C9E-AF0C-E711B310CAC8}" type="presOf" srcId="{F1DA177C-DC49-463C-B476-6E72E708861B}" destId="{ABE669CB-23ED-4F39-9FE3-59564419CA5B}" srcOrd="0" destOrd="0" presId="urn:microsoft.com/office/officeart/2008/layout/SquareAccentList"/>
    <dgm:cxn modelId="{A647276F-BC82-40D6-8C60-B6962D88E909}" type="presOf" srcId="{A171ABA6-5D1F-4F63-8711-86BC08CA8AC1}" destId="{E0365097-4D2E-49AC-AA21-08524862E6C6}" srcOrd="0" destOrd="0" presId="urn:microsoft.com/office/officeart/2008/layout/SquareAccentList"/>
    <dgm:cxn modelId="{49FB6E70-E1A2-42BB-9E52-E3CAAA07CE97}" srcId="{44492EAA-1C5F-4EB7-A1E0-777228137679}" destId="{7D0040A7-1575-4746-8C2C-13AFDA629E09}" srcOrd="2" destOrd="0" parTransId="{DB390C52-56EA-4288-92AC-3DAAE376FC52}" sibTransId="{DBA94B98-06C8-47EE-945F-6F2A28A7BF58}"/>
    <dgm:cxn modelId="{B958D571-BA62-4887-A1C3-3759483E0515}" srcId="{DEEBB99C-7FFC-4B77-9CC9-1B066CBAB1F7}" destId="{A171ABA6-5D1F-4F63-8711-86BC08CA8AC1}" srcOrd="0" destOrd="0" parTransId="{AC63F33D-52E1-4F03-8308-93CD39A13BA0}" sibTransId="{2EEA0A6D-49B1-4B16-9894-D31CD188610E}"/>
    <dgm:cxn modelId="{3C963755-185B-4E31-A634-684B35E60541}" srcId="{6043CBC7-E740-46DE-B799-48EE7CAF45B4}" destId="{1A5DF4A9-DDA1-4548-9F56-AECF21683A6D}" srcOrd="2" destOrd="0" parTransId="{14C8003A-49B6-44C3-BA86-21367FDE362D}" sibTransId="{AE4D37FF-29BC-4B5E-AED2-18D7AF525D5D}"/>
    <dgm:cxn modelId="{5A5BB677-DB2A-4CEC-A9D4-3FCD192B99D4}" srcId="{DEEBB99C-7FFC-4B77-9CC9-1B066CBAB1F7}" destId="{92489CF2-5025-4C45-94FE-C06CA8C4AF96}" srcOrd="4" destOrd="0" parTransId="{23269D43-F09C-4657-9431-4640B20EF15F}" sibTransId="{9DD7E132-AF41-4149-A68E-828DAFC79B3E}"/>
    <dgm:cxn modelId="{7499AB7A-A368-4AD9-8433-5BFBF1993A2E}" type="presOf" srcId="{DEEBB99C-7FFC-4B77-9CC9-1B066CBAB1F7}" destId="{EFCDD65A-A77D-4280-BF12-D68B575611E3}" srcOrd="0" destOrd="0" presId="urn:microsoft.com/office/officeart/2008/layout/SquareAccentList"/>
    <dgm:cxn modelId="{100DAB82-E4FB-49FE-BF4E-CF531A175AF4}" srcId="{44492EAA-1C5F-4EB7-A1E0-777228137679}" destId="{60B8D350-B1B9-4500-B0F7-98DE39829085}" srcOrd="0" destOrd="0" parTransId="{284E21D3-184A-41AE-8650-DA475B526C6B}" sibTransId="{80AC592F-9153-4FE7-97C0-B281E125EE92}"/>
    <dgm:cxn modelId="{54580B8A-6245-4B1F-8558-8279D39F0CFA}" type="presOf" srcId="{92489CF2-5025-4C45-94FE-C06CA8C4AF96}" destId="{26C91199-0C9D-46B7-92FD-FE6B3193B1C3}" srcOrd="0" destOrd="0" presId="urn:microsoft.com/office/officeart/2008/layout/SquareAccentList"/>
    <dgm:cxn modelId="{7F82148A-1604-4354-8F2B-43C26115F59D}" srcId="{6043CBC7-E740-46DE-B799-48EE7CAF45B4}" destId="{E2E9A3EA-2CFE-44DE-A203-23E89C46D001}" srcOrd="0" destOrd="0" parTransId="{7C4A849E-B23F-4E99-B9D3-D14B2F2C4F8E}" sibTransId="{4B23304B-6E6C-4962-946B-8C87F6375F13}"/>
    <dgm:cxn modelId="{2F2644AF-E344-401C-A2F1-75719B7CE8B7}" type="presOf" srcId="{93C7A960-62E8-4B15-B4A4-E2111A1D7ECD}" destId="{D20D6160-8ECA-47F8-B9B0-FE3781D5BD96}" srcOrd="0" destOrd="0" presId="urn:microsoft.com/office/officeart/2008/layout/SquareAccentList"/>
    <dgm:cxn modelId="{DFF98DAF-E200-408D-BE1B-DB85BC6E7CA2}" type="presOf" srcId="{1A5DF4A9-DDA1-4548-9F56-AECF21683A6D}" destId="{5CA7DA0A-066F-41FB-BFB8-35C54F59D458}" srcOrd="0" destOrd="0" presId="urn:microsoft.com/office/officeart/2008/layout/SquareAccentList"/>
    <dgm:cxn modelId="{6FBD78B0-89DA-48FA-A299-EBF89F2EED22}" type="presOf" srcId="{275D92AF-B679-4FDA-B7AF-3599D8FB4404}" destId="{774E60DF-C08A-465C-888A-F49E774E02A2}" srcOrd="0" destOrd="0" presId="urn:microsoft.com/office/officeart/2008/layout/SquareAccentList"/>
    <dgm:cxn modelId="{BB76DDCE-8E79-4211-B43D-0531E9813577}" srcId="{6043CBC7-E740-46DE-B799-48EE7CAF45B4}" destId="{7F25F95E-1568-4BD1-85D6-183EDBE6CDC0}" srcOrd="3" destOrd="0" parTransId="{A2314AD5-FAF2-4C9B-A68B-4B85EFB55855}" sibTransId="{BE14B460-F167-4B62-B1DE-6CD89A61D423}"/>
    <dgm:cxn modelId="{6F0EB2D2-F41B-48F3-892B-60ECCF4B07A4}" type="presOf" srcId="{FD9D972D-9F1B-4074-A7D1-912278C03739}" destId="{F9F2B553-480F-495B-86E6-A6CCA180A35E}" srcOrd="0" destOrd="0" presId="urn:microsoft.com/office/officeart/2008/layout/SquareAccentList"/>
    <dgm:cxn modelId="{9C1758D6-3DEA-4085-ABD6-4DD4D62D5E1C}" type="presOf" srcId="{6043CBC7-E740-46DE-B799-48EE7CAF45B4}" destId="{16959715-BB85-4701-B2A6-AD57AC861478}" srcOrd="0" destOrd="0" presId="urn:microsoft.com/office/officeart/2008/layout/SquareAccentList"/>
    <dgm:cxn modelId="{461482DD-ADEA-4885-B9AA-C2B4972E2D3A}" type="presOf" srcId="{8FFA66DA-5E35-44EC-B910-AE32D1AC964A}" destId="{93EA0FA8-15DF-437D-8C89-C758912DECAF}" srcOrd="0" destOrd="0" presId="urn:microsoft.com/office/officeart/2008/layout/SquareAccentList"/>
    <dgm:cxn modelId="{C7B4A3E2-21EB-4331-8554-69482C1BD50D}" srcId="{6043CBC7-E740-46DE-B799-48EE7CAF45B4}" destId="{275D92AF-B679-4FDA-B7AF-3599D8FB4404}" srcOrd="1" destOrd="0" parTransId="{6564F778-E95C-4D03-A9B2-118BA463EE59}" sibTransId="{9F4E5B19-18A8-47DC-9075-7A31622D7966}"/>
    <dgm:cxn modelId="{30B874E4-7BAD-4FB1-B3B9-CB03B2CA8A52}" type="presOf" srcId="{F5A3F734-F573-4E8F-BDC4-4E197D4CF2B6}" destId="{ACA9F5E9-12CD-4E71-9AEB-6F024E5942E1}" srcOrd="0" destOrd="0" presId="urn:microsoft.com/office/officeart/2008/layout/SquareAccentList"/>
    <dgm:cxn modelId="{249E61F6-33B6-4078-A0D8-D98C2109F455}" srcId="{DEEBB99C-7FFC-4B77-9CC9-1B066CBAB1F7}" destId="{F1DA177C-DC49-463C-B476-6E72E708861B}" srcOrd="2" destOrd="0" parTransId="{7C768E0D-EA26-457A-8765-68581478E736}" sibTransId="{562B296F-C31A-42A8-987E-8AD293FC7C07}"/>
    <dgm:cxn modelId="{26013E83-93ED-422B-889B-9D1F39988BD5}" type="presParOf" srcId="{F9F2B553-480F-495B-86E6-A6CCA180A35E}" destId="{3C0CFBCD-C7E9-410E-B84D-6468D872FA7E}" srcOrd="0" destOrd="0" presId="urn:microsoft.com/office/officeart/2008/layout/SquareAccentList"/>
    <dgm:cxn modelId="{ABDF51B6-882A-4A92-BE66-78BBA00F161C}" type="presParOf" srcId="{3C0CFBCD-C7E9-410E-B84D-6468D872FA7E}" destId="{DAFE666A-5362-4898-A1AF-8E57927D0A82}" srcOrd="0" destOrd="0" presId="urn:microsoft.com/office/officeart/2008/layout/SquareAccentList"/>
    <dgm:cxn modelId="{72AF78DB-0040-428C-B125-F2B735597509}" type="presParOf" srcId="{DAFE666A-5362-4898-A1AF-8E57927D0A82}" destId="{2BE18686-2435-4F41-8F3B-81E67DD912BC}" srcOrd="0" destOrd="0" presId="urn:microsoft.com/office/officeart/2008/layout/SquareAccentList"/>
    <dgm:cxn modelId="{61203280-4944-4FDD-BC80-DBDD9EFDD518}" type="presParOf" srcId="{DAFE666A-5362-4898-A1AF-8E57927D0A82}" destId="{F346DB3B-284B-4137-83AA-0E72C60F4B61}" srcOrd="1" destOrd="0" presId="urn:microsoft.com/office/officeart/2008/layout/SquareAccentList"/>
    <dgm:cxn modelId="{75163E77-AAA0-46B0-93AE-5469DB4C0445}" type="presParOf" srcId="{DAFE666A-5362-4898-A1AF-8E57927D0A82}" destId="{16959715-BB85-4701-B2A6-AD57AC861478}" srcOrd="2" destOrd="0" presId="urn:microsoft.com/office/officeart/2008/layout/SquareAccentList"/>
    <dgm:cxn modelId="{90B30213-CD5A-4662-B36C-BA4946F77485}" type="presParOf" srcId="{3C0CFBCD-C7E9-410E-B84D-6468D872FA7E}" destId="{F4B4F298-8464-4A4F-BF0D-967FD460EDBC}" srcOrd="1" destOrd="0" presId="urn:microsoft.com/office/officeart/2008/layout/SquareAccentList"/>
    <dgm:cxn modelId="{770C3427-8A56-4992-A776-FFE48CCC147D}" type="presParOf" srcId="{F4B4F298-8464-4A4F-BF0D-967FD460EDBC}" destId="{36BBE797-EB89-439A-91AE-77E447B53E08}" srcOrd="0" destOrd="0" presId="urn:microsoft.com/office/officeart/2008/layout/SquareAccentList"/>
    <dgm:cxn modelId="{9D1D3B3A-57AC-49CB-B431-227E422D76E0}" type="presParOf" srcId="{36BBE797-EB89-439A-91AE-77E447B53E08}" destId="{84FE9E98-EC55-4F4C-B4A1-824A2282E123}" srcOrd="0" destOrd="0" presId="urn:microsoft.com/office/officeart/2008/layout/SquareAccentList"/>
    <dgm:cxn modelId="{6EDC5559-38EB-479B-BC38-FBD0589ACD0D}" type="presParOf" srcId="{36BBE797-EB89-439A-91AE-77E447B53E08}" destId="{5D7522B5-6FF0-4E2F-BD24-38137B289577}" srcOrd="1" destOrd="0" presId="urn:microsoft.com/office/officeart/2008/layout/SquareAccentList"/>
    <dgm:cxn modelId="{6CAE2A8E-FBBA-4714-85EF-D58563A6DED0}" type="presParOf" srcId="{F4B4F298-8464-4A4F-BF0D-967FD460EDBC}" destId="{36CDFA34-0982-4900-A211-72889FAC27AC}" srcOrd="1" destOrd="0" presId="urn:microsoft.com/office/officeart/2008/layout/SquareAccentList"/>
    <dgm:cxn modelId="{458C4470-6D82-4A4D-BCC1-A82A110C9901}" type="presParOf" srcId="{36CDFA34-0982-4900-A211-72889FAC27AC}" destId="{0C60E824-C884-48FA-898F-EE6C14FD67E0}" srcOrd="0" destOrd="0" presId="urn:microsoft.com/office/officeart/2008/layout/SquareAccentList"/>
    <dgm:cxn modelId="{C3DADBBB-3CE8-4C4B-BB25-77C8DD6BCA3B}" type="presParOf" srcId="{36CDFA34-0982-4900-A211-72889FAC27AC}" destId="{774E60DF-C08A-465C-888A-F49E774E02A2}" srcOrd="1" destOrd="0" presId="urn:microsoft.com/office/officeart/2008/layout/SquareAccentList"/>
    <dgm:cxn modelId="{F4D97A53-AFF4-4D6B-8B7F-58C40307867C}" type="presParOf" srcId="{F4B4F298-8464-4A4F-BF0D-967FD460EDBC}" destId="{DF9E4222-895E-40F8-A762-DAE2CC23FA91}" srcOrd="2" destOrd="0" presId="urn:microsoft.com/office/officeart/2008/layout/SquareAccentList"/>
    <dgm:cxn modelId="{577523AE-8B8B-46C4-9DDF-3B83FE0351A8}" type="presParOf" srcId="{DF9E4222-895E-40F8-A762-DAE2CC23FA91}" destId="{E3B2F80D-8363-40E4-874B-10AE48C3A220}" srcOrd="0" destOrd="0" presId="urn:microsoft.com/office/officeart/2008/layout/SquareAccentList"/>
    <dgm:cxn modelId="{3FA34C1F-EB34-4F5A-8B5A-315566B983E7}" type="presParOf" srcId="{DF9E4222-895E-40F8-A762-DAE2CC23FA91}" destId="{5CA7DA0A-066F-41FB-BFB8-35C54F59D458}" srcOrd="1" destOrd="0" presId="urn:microsoft.com/office/officeart/2008/layout/SquareAccentList"/>
    <dgm:cxn modelId="{7D629F3A-9E6C-4A04-9373-6D9F683BF068}" type="presParOf" srcId="{F4B4F298-8464-4A4F-BF0D-967FD460EDBC}" destId="{88169A37-A453-4102-93F5-23C2A755253F}" srcOrd="3" destOrd="0" presId="urn:microsoft.com/office/officeart/2008/layout/SquareAccentList"/>
    <dgm:cxn modelId="{E47C4998-8ED3-4433-B3F2-4CCD468C9E1B}" type="presParOf" srcId="{88169A37-A453-4102-93F5-23C2A755253F}" destId="{7BD96136-E061-4A5C-B76C-A2C955B2B942}" srcOrd="0" destOrd="0" presId="urn:microsoft.com/office/officeart/2008/layout/SquareAccentList"/>
    <dgm:cxn modelId="{075D4B83-8708-429F-A514-A51B6E08570A}" type="presParOf" srcId="{88169A37-A453-4102-93F5-23C2A755253F}" destId="{5392B9F3-DD62-4558-A388-A42F292B7E2C}" srcOrd="1" destOrd="0" presId="urn:microsoft.com/office/officeart/2008/layout/SquareAccentList"/>
    <dgm:cxn modelId="{75C242C6-4BCF-4EED-B492-42A5EFD92ECA}" type="presParOf" srcId="{F9F2B553-480F-495B-86E6-A6CCA180A35E}" destId="{347405D8-E97E-48DF-AD2F-1E836BBF3B88}" srcOrd="1" destOrd="0" presId="urn:microsoft.com/office/officeart/2008/layout/SquareAccentList"/>
    <dgm:cxn modelId="{C0DE9B43-BF4A-48AA-9E3F-95025036B760}" type="presParOf" srcId="{347405D8-E97E-48DF-AD2F-1E836BBF3B88}" destId="{88FB1802-8182-47AB-A5D0-E39BAFB8A701}" srcOrd="0" destOrd="0" presId="urn:microsoft.com/office/officeart/2008/layout/SquareAccentList"/>
    <dgm:cxn modelId="{41314B6C-A740-4EDE-ACAD-AF4FF9404398}" type="presParOf" srcId="{88FB1802-8182-47AB-A5D0-E39BAFB8A701}" destId="{25671B31-FEFE-406A-AF03-98337DE9068B}" srcOrd="0" destOrd="0" presId="urn:microsoft.com/office/officeart/2008/layout/SquareAccentList"/>
    <dgm:cxn modelId="{9BBEAFC3-EEE8-4048-965B-1EEB406E10D5}" type="presParOf" srcId="{88FB1802-8182-47AB-A5D0-E39BAFB8A701}" destId="{2C646694-9F34-4B24-9A60-FAB675FF99FD}" srcOrd="1" destOrd="0" presId="urn:microsoft.com/office/officeart/2008/layout/SquareAccentList"/>
    <dgm:cxn modelId="{F4D9D0B7-7454-4F08-A01A-BC4C30D78917}" type="presParOf" srcId="{88FB1802-8182-47AB-A5D0-E39BAFB8A701}" destId="{EFCDD65A-A77D-4280-BF12-D68B575611E3}" srcOrd="2" destOrd="0" presId="urn:microsoft.com/office/officeart/2008/layout/SquareAccentList"/>
    <dgm:cxn modelId="{3B8DB523-9D94-4D01-8F87-86AD0335F29B}" type="presParOf" srcId="{347405D8-E97E-48DF-AD2F-1E836BBF3B88}" destId="{CA28B5CD-E987-48B4-B558-468EBDB84E00}" srcOrd="1" destOrd="0" presId="urn:microsoft.com/office/officeart/2008/layout/SquareAccentList"/>
    <dgm:cxn modelId="{860EFBD6-BFE9-4BE2-92F4-F353E67D0407}" type="presParOf" srcId="{CA28B5CD-E987-48B4-B558-468EBDB84E00}" destId="{263F3E3A-6958-41AE-83B0-9D0CCFA4DD80}" srcOrd="0" destOrd="0" presId="urn:microsoft.com/office/officeart/2008/layout/SquareAccentList"/>
    <dgm:cxn modelId="{A7440FAC-40E2-469B-8033-BEFE212A5128}" type="presParOf" srcId="{263F3E3A-6958-41AE-83B0-9D0CCFA4DD80}" destId="{E4242BDE-DF3A-482B-9E81-1BB07008EAF0}" srcOrd="0" destOrd="0" presId="urn:microsoft.com/office/officeart/2008/layout/SquareAccentList"/>
    <dgm:cxn modelId="{7281E710-199B-46C0-B4CE-E0855F14A0C8}" type="presParOf" srcId="{263F3E3A-6958-41AE-83B0-9D0CCFA4DD80}" destId="{E0365097-4D2E-49AC-AA21-08524862E6C6}" srcOrd="1" destOrd="0" presId="urn:microsoft.com/office/officeart/2008/layout/SquareAccentList"/>
    <dgm:cxn modelId="{64AE1987-1DF6-417E-9F20-8FB4EAAE3926}" type="presParOf" srcId="{CA28B5CD-E987-48B4-B558-468EBDB84E00}" destId="{E3DF0B76-EEB2-4DD6-B78B-129EA225EB32}" srcOrd="1" destOrd="0" presId="urn:microsoft.com/office/officeart/2008/layout/SquareAccentList"/>
    <dgm:cxn modelId="{917E0EF7-3CB8-4D8F-A749-4E33361C4BA2}" type="presParOf" srcId="{E3DF0B76-EEB2-4DD6-B78B-129EA225EB32}" destId="{EE0DB118-9396-4558-B887-34A456DD9F16}" srcOrd="0" destOrd="0" presId="urn:microsoft.com/office/officeart/2008/layout/SquareAccentList"/>
    <dgm:cxn modelId="{5EA9EE5D-175C-4089-A33E-29F809E43B73}" type="presParOf" srcId="{E3DF0B76-EEB2-4DD6-B78B-129EA225EB32}" destId="{93EA0FA8-15DF-437D-8C89-C758912DECAF}" srcOrd="1" destOrd="0" presId="urn:microsoft.com/office/officeart/2008/layout/SquareAccentList"/>
    <dgm:cxn modelId="{FE888AC2-2F89-48F7-A3A8-6BC08C46DAB4}" type="presParOf" srcId="{CA28B5CD-E987-48B4-B558-468EBDB84E00}" destId="{ED52DF43-07DD-44F5-B9B7-C28B72D5CBD9}" srcOrd="2" destOrd="0" presId="urn:microsoft.com/office/officeart/2008/layout/SquareAccentList"/>
    <dgm:cxn modelId="{CAF770C8-B0B5-441C-9D98-647410720273}" type="presParOf" srcId="{ED52DF43-07DD-44F5-B9B7-C28B72D5CBD9}" destId="{6FA83EFB-A0C6-47E2-88E9-7133673F44BF}" srcOrd="0" destOrd="0" presId="urn:microsoft.com/office/officeart/2008/layout/SquareAccentList"/>
    <dgm:cxn modelId="{D754F48D-BA3F-4919-ABF4-F74920A737D9}" type="presParOf" srcId="{ED52DF43-07DD-44F5-B9B7-C28B72D5CBD9}" destId="{ABE669CB-23ED-4F39-9FE3-59564419CA5B}" srcOrd="1" destOrd="0" presId="urn:microsoft.com/office/officeart/2008/layout/SquareAccentList"/>
    <dgm:cxn modelId="{79727F79-354A-4A80-BCFE-8E96A7B60E85}" type="presParOf" srcId="{CA28B5CD-E987-48B4-B558-468EBDB84E00}" destId="{260E2D60-5027-45DF-A5CD-0DBCF903F29E}" srcOrd="3" destOrd="0" presId="urn:microsoft.com/office/officeart/2008/layout/SquareAccentList"/>
    <dgm:cxn modelId="{CB7B15AA-1BA7-4256-872F-39E0DF647865}" type="presParOf" srcId="{260E2D60-5027-45DF-A5CD-0DBCF903F29E}" destId="{D728267D-EE05-4274-8E6E-4BCFB7F24BA5}" srcOrd="0" destOrd="0" presId="urn:microsoft.com/office/officeart/2008/layout/SquareAccentList"/>
    <dgm:cxn modelId="{EB2CEE8D-0DFD-432F-9DBA-58A8927CAF0E}" type="presParOf" srcId="{260E2D60-5027-45DF-A5CD-0DBCF903F29E}" destId="{07CBD5B5-DC3A-4457-A6D0-5C2587481912}" srcOrd="1" destOrd="0" presId="urn:microsoft.com/office/officeart/2008/layout/SquareAccentList"/>
    <dgm:cxn modelId="{9A14A3A8-365F-4579-A35B-8DC5F0A96381}" type="presParOf" srcId="{CA28B5CD-E987-48B4-B558-468EBDB84E00}" destId="{B4BF5597-455F-4E64-8020-BDF8699979D8}" srcOrd="4" destOrd="0" presId="urn:microsoft.com/office/officeart/2008/layout/SquareAccentList"/>
    <dgm:cxn modelId="{B8273F6E-607D-4DC1-98C8-3F028BAE3EE0}" type="presParOf" srcId="{B4BF5597-455F-4E64-8020-BDF8699979D8}" destId="{A2C887B1-B505-433A-B831-9A48CEC3BCE8}" srcOrd="0" destOrd="0" presId="urn:microsoft.com/office/officeart/2008/layout/SquareAccentList"/>
    <dgm:cxn modelId="{7379624C-0EFB-4B8A-8880-7A82E32E4A13}" type="presParOf" srcId="{B4BF5597-455F-4E64-8020-BDF8699979D8}" destId="{26C91199-0C9D-46B7-92FD-FE6B3193B1C3}" srcOrd="1" destOrd="0" presId="urn:microsoft.com/office/officeart/2008/layout/SquareAccentList"/>
    <dgm:cxn modelId="{742A2191-A879-461F-B6D2-EAAA6C0F5DAC}" type="presParOf" srcId="{F9F2B553-480F-495B-86E6-A6CCA180A35E}" destId="{D6959BF2-D2A5-4A39-80B6-AFC5257887F3}" srcOrd="2" destOrd="0" presId="urn:microsoft.com/office/officeart/2008/layout/SquareAccentList"/>
    <dgm:cxn modelId="{F24F9135-C4F5-4E44-B588-6D9CA4038D8C}" type="presParOf" srcId="{D6959BF2-D2A5-4A39-80B6-AFC5257887F3}" destId="{5187DBFD-C889-4CB6-A5F2-12451F85270F}" srcOrd="0" destOrd="0" presId="urn:microsoft.com/office/officeart/2008/layout/SquareAccentList"/>
    <dgm:cxn modelId="{D2FC4C58-BA9E-4060-9E87-E8D8DB8A2069}" type="presParOf" srcId="{5187DBFD-C889-4CB6-A5F2-12451F85270F}" destId="{F910F1CE-4CC7-44F9-ACDE-AFC499E925D9}" srcOrd="0" destOrd="0" presId="urn:microsoft.com/office/officeart/2008/layout/SquareAccentList"/>
    <dgm:cxn modelId="{03F5580A-F51F-42F9-9D9E-F5D1FD491BC2}" type="presParOf" srcId="{5187DBFD-C889-4CB6-A5F2-12451F85270F}" destId="{2ACB2AEC-BDB1-4FF5-9564-E0AAA8CC3D07}" srcOrd="1" destOrd="0" presId="urn:microsoft.com/office/officeart/2008/layout/SquareAccentList"/>
    <dgm:cxn modelId="{39F69006-4AEF-4F7B-99C9-E938016AD8D8}" type="presParOf" srcId="{5187DBFD-C889-4CB6-A5F2-12451F85270F}" destId="{1D5BBDDC-CD1A-4FF4-9559-C2FF1A98EE21}" srcOrd="2" destOrd="0" presId="urn:microsoft.com/office/officeart/2008/layout/SquareAccentList"/>
    <dgm:cxn modelId="{AE29DB4D-B466-423C-81D1-447CDC855D56}" type="presParOf" srcId="{D6959BF2-D2A5-4A39-80B6-AFC5257887F3}" destId="{E83A017B-559D-49E3-89D8-78EC0A1D16F6}" srcOrd="1" destOrd="0" presId="urn:microsoft.com/office/officeart/2008/layout/SquareAccentList"/>
    <dgm:cxn modelId="{B790F6DB-DEC5-4F14-AA1B-7602C7207451}" type="presParOf" srcId="{E83A017B-559D-49E3-89D8-78EC0A1D16F6}" destId="{6B6A2892-04DC-4B76-966E-3D89967548E6}" srcOrd="0" destOrd="0" presId="urn:microsoft.com/office/officeart/2008/layout/SquareAccentList"/>
    <dgm:cxn modelId="{CAB912ED-64F7-4DD8-B425-A47F280EEED6}" type="presParOf" srcId="{6B6A2892-04DC-4B76-966E-3D89967548E6}" destId="{D52EBE10-1408-47E4-8B68-D4CD775246BD}" srcOrd="0" destOrd="0" presId="urn:microsoft.com/office/officeart/2008/layout/SquareAccentList"/>
    <dgm:cxn modelId="{3AF66496-2DFF-475B-ACB8-044BDD830BFC}" type="presParOf" srcId="{6B6A2892-04DC-4B76-966E-3D89967548E6}" destId="{C6202752-BF50-45D5-BAED-3A7ABA6B1F15}" srcOrd="1" destOrd="0" presId="urn:microsoft.com/office/officeart/2008/layout/SquareAccentList"/>
    <dgm:cxn modelId="{274EF603-616A-4873-9A7E-77365AB15D10}" type="presParOf" srcId="{E83A017B-559D-49E3-89D8-78EC0A1D16F6}" destId="{B49255F1-A1BF-4457-B254-6D89D72F6990}" srcOrd="1" destOrd="0" presId="urn:microsoft.com/office/officeart/2008/layout/SquareAccentList"/>
    <dgm:cxn modelId="{D95CFC92-5D0F-4FAE-98D9-563C55D3E4D0}" type="presParOf" srcId="{B49255F1-A1BF-4457-B254-6D89D72F6990}" destId="{48C9BD8C-B624-4053-954A-B3B777B2D2F2}" srcOrd="0" destOrd="0" presId="urn:microsoft.com/office/officeart/2008/layout/SquareAccentList"/>
    <dgm:cxn modelId="{A68BBC74-0AB1-4878-8AC2-61F7E0CDCFA8}" type="presParOf" srcId="{B49255F1-A1BF-4457-B254-6D89D72F6990}" destId="{ACA9F5E9-12CD-4E71-9AEB-6F024E5942E1}" srcOrd="1" destOrd="0" presId="urn:microsoft.com/office/officeart/2008/layout/SquareAccentList"/>
    <dgm:cxn modelId="{2D4D96D9-3825-45AE-9D67-8C9214C9ACD6}" type="presParOf" srcId="{E83A017B-559D-49E3-89D8-78EC0A1D16F6}" destId="{55EAC6A3-5851-4847-BDAC-64867344C947}" srcOrd="2" destOrd="0" presId="urn:microsoft.com/office/officeart/2008/layout/SquareAccentList"/>
    <dgm:cxn modelId="{473E2822-F751-45CA-8E38-21D789519A71}" type="presParOf" srcId="{55EAC6A3-5851-4847-BDAC-64867344C947}" destId="{004130A3-621B-4051-A8F5-F215CB3AF54B}" srcOrd="0" destOrd="0" presId="urn:microsoft.com/office/officeart/2008/layout/SquareAccentList"/>
    <dgm:cxn modelId="{F0C507C0-F578-46D8-8672-CC163FB08E9B}" type="presParOf" srcId="{55EAC6A3-5851-4847-BDAC-64867344C947}" destId="{D90F7BA9-D874-465D-A9D8-60D037B327AD}" srcOrd="1" destOrd="0" presId="urn:microsoft.com/office/officeart/2008/layout/SquareAccentList"/>
    <dgm:cxn modelId="{08F22BC8-690D-415B-A429-933C2C1B788A}" type="presParOf" srcId="{E83A017B-559D-49E3-89D8-78EC0A1D16F6}" destId="{41378EC1-98DC-4F90-9835-AEA4A72DAA11}" srcOrd="3" destOrd="0" presId="urn:microsoft.com/office/officeart/2008/layout/SquareAccentList"/>
    <dgm:cxn modelId="{0E6169E0-DAB7-4881-9471-CE6BDA58911F}" type="presParOf" srcId="{41378EC1-98DC-4F90-9835-AEA4A72DAA11}" destId="{028159E9-589C-441E-A42A-34B075C6B6E1}" srcOrd="0" destOrd="0" presId="urn:microsoft.com/office/officeart/2008/layout/SquareAccentList"/>
    <dgm:cxn modelId="{086F4431-02DB-4E7C-8BFD-B2AAAB3BAD6F}" type="presParOf" srcId="{41378EC1-98DC-4F90-9835-AEA4A72DAA11}" destId="{D20D6160-8ECA-47F8-B9B0-FE3781D5BD96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F4CC1-282F-4BBC-A8BE-F42FA6A2A796}">
      <dsp:nvSpPr>
        <dsp:cNvPr id="0" name=""/>
        <dsp:cNvSpPr/>
      </dsp:nvSpPr>
      <dsp:spPr>
        <a:xfrm rot="5400000">
          <a:off x="-185175" y="200257"/>
          <a:ext cx="1234504" cy="864153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</a:t>
          </a:r>
          <a:r>
            <a:rPr lang="en-US" sz="1300" kern="1200" baseline="30000" dirty="0"/>
            <a:t>st</a:t>
          </a:r>
          <a:r>
            <a:rPr lang="en-US" sz="1300" kern="1200" dirty="0"/>
            <a:t> Generation</a:t>
          </a:r>
        </a:p>
      </dsp:txBody>
      <dsp:txXfrm rot="-5400000">
        <a:off x="1" y="447159"/>
        <a:ext cx="864153" cy="370351"/>
      </dsp:txXfrm>
    </dsp:sp>
    <dsp:sp modelId="{5AA568B4-6106-4876-BFFA-E41FBC54A013}">
      <dsp:nvSpPr>
        <dsp:cNvPr id="0" name=""/>
        <dsp:cNvSpPr/>
      </dsp:nvSpPr>
      <dsp:spPr>
        <a:xfrm rot="5400000">
          <a:off x="4470282" y="-3591047"/>
          <a:ext cx="802427" cy="80146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High temperature steam distribution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Coal and industrial heat sources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~1880s</a:t>
          </a:r>
        </a:p>
      </dsp:txBody>
      <dsp:txXfrm rot="-5400000">
        <a:off x="864154" y="54252"/>
        <a:ext cx="7975514" cy="724085"/>
      </dsp:txXfrm>
    </dsp:sp>
    <dsp:sp modelId="{62782672-8093-40C8-A470-23D806056A6C}">
      <dsp:nvSpPr>
        <dsp:cNvPr id="0" name=""/>
        <dsp:cNvSpPr/>
      </dsp:nvSpPr>
      <dsp:spPr>
        <a:xfrm rot="5400000">
          <a:off x="-185175" y="1325297"/>
          <a:ext cx="1234504" cy="864153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</a:t>
          </a:r>
          <a:r>
            <a:rPr lang="en-US" sz="1300" kern="1200" baseline="30000" dirty="0"/>
            <a:t>nd</a:t>
          </a:r>
          <a:r>
            <a:rPr lang="en-US" sz="1300" kern="1200" dirty="0"/>
            <a:t> Generation</a:t>
          </a:r>
        </a:p>
      </dsp:txBody>
      <dsp:txXfrm rot="-5400000">
        <a:off x="1" y="1572199"/>
        <a:ext cx="864153" cy="370351"/>
      </dsp:txXfrm>
    </dsp:sp>
    <dsp:sp modelId="{AE7B08FC-9D49-4D5B-B1E5-B479890CFBB1}">
      <dsp:nvSpPr>
        <dsp:cNvPr id="0" name=""/>
        <dsp:cNvSpPr/>
      </dsp:nvSpPr>
      <dsp:spPr>
        <a:xfrm rot="5400000">
          <a:off x="4470282" y="-2466006"/>
          <a:ext cx="802427" cy="80146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Pressurized water distribution at 100 </a:t>
          </a:r>
          <a:r>
            <a:rPr lang="en-US" sz="1300" kern="1200" dirty="0" err="1"/>
            <a:t>degC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Coal and industrial heat sources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~1930s</a:t>
          </a:r>
        </a:p>
      </dsp:txBody>
      <dsp:txXfrm rot="-5400000">
        <a:off x="864154" y="1179293"/>
        <a:ext cx="7975514" cy="724085"/>
      </dsp:txXfrm>
    </dsp:sp>
    <dsp:sp modelId="{3148E4C5-685B-4D81-B86A-D7233DBD6622}">
      <dsp:nvSpPr>
        <dsp:cNvPr id="0" name=""/>
        <dsp:cNvSpPr/>
      </dsp:nvSpPr>
      <dsp:spPr>
        <a:xfrm rot="5400000">
          <a:off x="-185175" y="2450338"/>
          <a:ext cx="1234504" cy="864153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</a:t>
          </a:r>
          <a:r>
            <a:rPr lang="en-US" sz="1300" kern="1200" baseline="30000" dirty="0"/>
            <a:t>rd</a:t>
          </a:r>
          <a:r>
            <a:rPr lang="en-US" sz="1300" kern="1200" dirty="0"/>
            <a:t> Generation</a:t>
          </a:r>
        </a:p>
      </dsp:txBody>
      <dsp:txXfrm rot="-5400000">
        <a:off x="1" y="2697240"/>
        <a:ext cx="864153" cy="370351"/>
      </dsp:txXfrm>
    </dsp:sp>
    <dsp:sp modelId="{A8C75C40-6EE7-4847-B431-8CAA2D950ABB}">
      <dsp:nvSpPr>
        <dsp:cNvPr id="0" name=""/>
        <dsp:cNvSpPr/>
      </dsp:nvSpPr>
      <dsp:spPr>
        <a:xfrm rot="5400000">
          <a:off x="4470282" y="-1340966"/>
          <a:ext cx="802427" cy="80146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Water distribution at &lt;100 </a:t>
          </a:r>
          <a:r>
            <a:rPr lang="en-US" sz="1500" kern="1200" dirty="0" err="1"/>
            <a:t>degC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Coal, industrial heat, biomass, and some geothermal sources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~1970s</a:t>
          </a:r>
        </a:p>
      </dsp:txBody>
      <dsp:txXfrm rot="-5400000">
        <a:off x="864154" y="2304333"/>
        <a:ext cx="7975514" cy="724085"/>
      </dsp:txXfrm>
    </dsp:sp>
    <dsp:sp modelId="{C9A40DD5-5937-46D2-A7BC-B093C3875BB7}">
      <dsp:nvSpPr>
        <dsp:cNvPr id="0" name=""/>
        <dsp:cNvSpPr/>
      </dsp:nvSpPr>
      <dsp:spPr>
        <a:xfrm rot="5400000">
          <a:off x="-185175" y="3575378"/>
          <a:ext cx="1234504" cy="864153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4</a:t>
          </a:r>
          <a:r>
            <a:rPr lang="en-US" sz="1300" kern="1200" baseline="30000" dirty="0"/>
            <a:t>th</a:t>
          </a:r>
          <a:r>
            <a:rPr lang="en-US" sz="1300" kern="1200" dirty="0"/>
            <a:t> Generation</a:t>
          </a:r>
        </a:p>
      </dsp:txBody>
      <dsp:txXfrm rot="-5400000">
        <a:off x="1" y="3822280"/>
        <a:ext cx="864153" cy="370351"/>
      </dsp:txXfrm>
    </dsp:sp>
    <dsp:sp modelId="{007E31F4-32DC-4B81-9892-DB8E3146C7B5}">
      <dsp:nvSpPr>
        <dsp:cNvPr id="0" name=""/>
        <dsp:cNvSpPr/>
      </dsp:nvSpPr>
      <dsp:spPr>
        <a:xfrm rot="5400000">
          <a:off x="4470282" y="-215926"/>
          <a:ext cx="802427" cy="80146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Water distribution for direct use &lt;70 </a:t>
          </a:r>
          <a:r>
            <a:rPr lang="en-US" sz="1500" kern="1200" dirty="0" err="1"/>
            <a:t>degC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Renewable energy sources, high temperature geothermal, some energy recycling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~2010s</a:t>
          </a:r>
        </a:p>
      </dsp:txBody>
      <dsp:txXfrm rot="-5400000">
        <a:off x="864154" y="3429373"/>
        <a:ext cx="7975514" cy="724085"/>
      </dsp:txXfrm>
    </dsp:sp>
    <dsp:sp modelId="{3C432D36-0A4E-4E4A-840B-E3D585107EFD}">
      <dsp:nvSpPr>
        <dsp:cNvPr id="0" name=""/>
        <dsp:cNvSpPr/>
      </dsp:nvSpPr>
      <dsp:spPr>
        <a:xfrm rot="5400000">
          <a:off x="-185175" y="4976843"/>
          <a:ext cx="1234504" cy="864153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5</a:t>
          </a:r>
          <a:r>
            <a:rPr lang="en-US" sz="1300" kern="1200" baseline="30000" dirty="0"/>
            <a:t>th</a:t>
          </a:r>
          <a:r>
            <a:rPr lang="en-US" sz="1300" kern="1200" dirty="0"/>
            <a:t> Generation</a:t>
          </a:r>
        </a:p>
      </dsp:txBody>
      <dsp:txXfrm rot="-5400000">
        <a:off x="1" y="5223745"/>
        <a:ext cx="864153" cy="370351"/>
      </dsp:txXfrm>
    </dsp:sp>
    <dsp:sp modelId="{96722CFB-561D-4ACA-8606-51C3A95EF9D5}">
      <dsp:nvSpPr>
        <dsp:cNvPr id="0" name=""/>
        <dsp:cNvSpPr/>
      </dsp:nvSpPr>
      <dsp:spPr>
        <a:xfrm rot="5400000">
          <a:off x="4193857" y="1185538"/>
          <a:ext cx="1355276" cy="80146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Ambient temperature loops (10-35 </a:t>
          </a:r>
          <a:r>
            <a:rPr lang="en-US" sz="1500" kern="1200" dirty="0" err="1"/>
            <a:t>degC</a:t>
          </a:r>
          <a:r>
            <a:rPr lang="en-US" sz="1500" kern="1200" dirty="0"/>
            <a:t>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Renewable sources including geothermal, waste heat, and solar PV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Bi-directional energy transfer for heating and cooling loads on the same system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Current state of the art</a:t>
          </a:r>
        </a:p>
      </dsp:txBody>
      <dsp:txXfrm rot="-5400000">
        <a:off x="864153" y="4581402"/>
        <a:ext cx="7948526" cy="1222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969E3-ABF2-4599-A625-95ED97E5EC96}">
      <dsp:nvSpPr>
        <dsp:cNvPr id="0" name=""/>
        <dsp:cNvSpPr/>
      </dsp:nvSpPr>
      <dsp:spPr>
        <a:xfrm>
          <a:off x="0" y="4385187"/>
          <a:ext cx="9763296" cy="0"/>
        </a:xfrm>
        <a:prstGeom prst="line">
          <a:avLst/>
        </a:prstGeom>
        <a:noFill/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D9E13-5435-48BB-ADB9-9CEC2B8EA4FD}">
      <dsp:nvSpPr>
        <dsp:cNvPr id="0" name=""/>
        <dsp:cNvSpPr/>
      </dsp:nvSpPr>
      <dsp:spPr>
        <a:xfrm>
          <a:off x="0" y="2501679"/>
          <a:ext cx="9763296" cy="0"/>
        </a:xfrm>
        <a:prstGeom prst="line">
          <a:avLst/>
        </a:prstGeom>
        <a:noFill/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84D22B-D36C-4EA7-A320-B0F2853AE13C}">
      <dsp:nvSpPr>
        <dsp:cNvPr id="0" name=""/>
        <dsp:cNvSpPr/>
      </dsp:nvSpPr>
      <dsp:spPr>
        <a:xfrm>
          <a:off x="0" y="618172"/>
          <a:ext cx="9763296" cy="0"/>
        </a:xfrm>
        <a:prstGeom prst="line">
          <a:avLst/>
        </a:prstGeom>
        <a:noFill/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4F422-3247-4105-8F80-EBC934650651}">
      <dsp:nvSpPr>
        <dsp:cNvPr id="0" name=""/>
        <dsp:cNvSpPr/>
      </dsp:nvSpPr>
      <dsp:spPr>
        <a:xfrm>
          <a:off x="2538456" y="689"/>
          <a:ext cx="7224839" cy="61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 </a:t>
          </a:r>
        </a:p>
      </dsp:txBody>
      <dsp:txXfrm>
        <a:off x="2538456" y="689"/>
        <a:ext cx="7224839" cy="617482"/>
      </dsp:txXfrm>
    </dsp:sp>
    <dsp:sp modelId="{13B0C89F-3E8A-41D9-A3C8-E1C797F9E204}">
      <dsp:nvSpPr>
        <dsp:cNvPr id="0" name=""/>
        <dsp:cNvSpPr/>
      </dsp:nvSpPr>
      <dsp:spPr>
        <a:xfrm>
          <a:off x="0" y="689"/>
          <a:ext cx="2538456" cy="617482"/>
        </a:xfrm>
        <a:prstGeom prst="round2SameRect">
          <a:avLst>
            <a:gd name="adj1" fmla="val 16670"/>
            <a:gd name="adj2" fmla="val 0"/>
          </a:avLst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Single Family Home</a:t>
          </a:r>
        </a:p>
      </dsp:txBody>
      <dsp:txXfrm>
        <a:off x="30148" y="30837"/>
        <a:ext cx="2478160" cy="587334"/>
      </dsp:txXfrm>
    </dsp:sp>
    <dsp:sp modelId="{50BC63B9-9416-4B25-AAA3-F7E0CB8B09D8}">
      <dsp:nvSpPr>
        <dsp:cNvPr id="0" name=""/>
        <dsp:cNvSpPr/>
      </dsp:nvSpPr>
      <dsp:spPr>
        <a:xfrm>
          <a:off x="0" y="618172"/>
          <a:ext cx="9763296" cy="1235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Forced air with ducting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VRF with split heads (similar to air source mini-splits)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Combination of forced air and splits</a:t>
          </a:r>
        </a:p>
      </dsp:txBody>
      <dsp:txXfrm>
        <a:off x="0" y="618172"/>
        <a:ext cx="9763296" cy="1235150"/>
      </dsp:txXfrm>
    </dsp:sp>
    <dsp:sp modelId="{DB44334D-425E-4D99-951D-282E1689FC23}">
      <dsp:nvSpPr>
        <dsp:cNvPr id="0" name=""/>
        <dsp:cNvSpPr/>
      </dsp:nvSpPr>
      <dsp:spPr>
        <a:xfrm>
          <a:off x="2538456" y="1884197"/>
          <a:ext cx="7224839" cy="61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 </a:t>
          </a:r>
        </a:p>
      </dsp:txBody>
      <dsp:txXfrm>
        <a:off x="2538456" y="1884197"/>
        <a:ext cx="7224839" cy="617482"/>
      </dsp:txXfrm>
    </dsp:sp>
    <dsp:sp modelId="{4B0326F4-C067-4F60-B976-BB0A62AACD99}">
      <dsp:nvSpPr>
        <dsp:cNvPr id="0" name=""/>
        <dsp:cNvSpPr/>
      </dsp:nvSpPr>
      <dsp:spPr>
        <a:xfrm>
          <a:off x="0" y="1884197"/>
          <a:ext cx="2538456" cy="617482"/>
        </a:xfrm>
        <a:prstGeom prst="round2SameRect">
          <a:avLst>
            <a:gd name="adj1" fmla="val 16670"/>
            <a:gd name="adj2" fmla="val 0"/>
          </a:avLst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Apartment Buildings</a:t>
          </a:r>
        </a:p>
      </dsp:txBody>
      <dsp:txXfrm>
        <a:off x="30148" y="1914345"/>
        <a:ext cx="2478160" cy="587334"/>
      </dsp:txXfrm>
    </dsp:sp>
    <dsp:sp modelId="{A8AE1463-8756-400D-9C2E-614224CAB7E0}">
      <dsp:nvSpPr>
        <dsp:cNvPr id="0" name=""/>
        <dsp:cNvSpPr/>
      </dsp:nvSpPr>
      <dsp:spPr>
        <a:xfrm>
          <a:off x="0" y="2501679"/>
          <a:ext cx="9763296" cy="1235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Corner / console units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Stacked forced air units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Hydronic / hot water only units (no cooling)</a:t>
          </a:r>
        </a:p>
      </dsp:txBody>
      <dsp:txXfrm>
        <a:off x="0" y="2501679"/>
        <a:ext cx="9763296" cy="1235150"/>
      </dsp:txXfrm>
    </dsp:sp>
    <dsp:sp modelId="{A471F184-5C78-496D-A712-EA7526C9A643}">
      <dsp:nvSpPr>
        <dsp:cNvPr id="0" name=""/>
        <dsp:cNvSpPr/>
      </dsp:nvSpPr>
      <dsp:spPr>
        <a:xfrm>
          <a:off x="2538456" y="3767705"/>
          <a:ext cx="7224839" cy="61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 </a:t>
          </a:r>
        </a:p>
      </dsp:txBody>
      <dsp:txXfrm>
        <a:off x="2538456" y="3767705"/>
        <a:ext cx="7224839" cy="617482"/>
      </dsp:txXfrm>
    </dsp:sp>
    <dsp:sp modelId="{B7E57E8E-B090-4F61-8D81-B3E38B4595EE}">
      <dsp:nvSpPr>
        <dsp:cNvPr id="0" name=""/>
        <dsp:cNvSpPr/>
      </dsp:nvSpPr>
      <dsp:spPr>
        <a:xfrm>
          <a:off x="0" y="3767705"/>
          <a:ext cx="2538456" cy="617482"/>
        </a:xfrm>
        <a:prstGeom prst="round2SameRect">
          <a:avLst>
            <a:gd name="adj1" fmla="val 16670"/>
            <a:gd name="adj2" fmla="val 0"/>
          </a:avLst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Commercial Buildings	</a:t>
          </a:r>
        </a:p>
      </dsp:txBody>
      <dsp:txXfrm>
        <a:off x="30148" y="3797853"/>
        <a:ext cx="2478160" cy="587334"/>
      </dsp:txXfrm>
    </dsp:sp>
    <dsp:sp modelId="{8C3FFC98-29C8-4935-81EB-35B620BBF155}">
      <dsp:nvSpPr>
        <dsp:cNvPr id="0" name=""/>
        <dsp:cNvSpPr/>
      </dsp:nvSpPr>
      <dsp:spPr>
        <a:xfrm>
          <a:off x="0" y="4385187"/>
          <a:ext cx="9763296" cy="1235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Water to water commercial system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VRF with split heads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Rooftop water to air units</a:t>
          </a:r>
        </a:p>
      </dsp:txBody>
      <dsp:txXfrm>
        <a:off x="0" y="4385187"/>
        <a:ext cx="9763296" cy="1235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26DD1-0772-4823-8669-831912127A27}">
      <dsp:nvSpPr>
        <dsp:cNvPr id="0" name=""/>
        <dsp:cNvSpPr/>
      </dsp:nvSpPr>
      <dsp:spPr>
        <a:xfrm>
          <a:off x="264847" y="359"/>
          <a:ext cx="6225467" cy="575800"/>
        </a:xfrm>
        <a:prstGeom prst="rect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Capital Intensive</a:t>
          </a:r>
        </a:p>
      </dsp:txBody>
      <dsp:txXfrm>
        <a:off x="264847" y="359"/>
        <a:ext cx="6225467" cy="575800"/>
      </dsp:txXfrm>
    </dsp:sp>
    <dsp:sp modelId="{D87D8A1C-56F9-4F97-B5AA-E8D8BAD5B16A}">
      <dsp:nvSpPr>
        <dsp:cNvPr id="0" name=""/>
        <dsp:cNvSpPr/>
      </dsp:nvSpPr>
      <dsp:spPr>
        <a:xfrm>
          <a:off x="255962" y="604949"/>
          <a:ext cx="6243237" cy="575800"/>
        </a:xfrm>
        <a:prstGeom prst="rect">
          <a:avLst/>
        </a:prstGeom>
        <a:solidFill>
          <a:srgbClr val="66CC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Buried/Underground Infrastructure</a:t>
          </a:r>
        </a:p>
      </dsp:txBody>
      <dsp:txXfrm>
        <a:off x="255962" y="604949"/>
        <a:ext cx="6243237" cy="575800"/>
      </dsp:txXfrm>
    </dsp:sp>
    <dsp:sp modelId="{57E02257-B9AD-48C0-89D3-225BFD91578E}">
      <dsp:nvSpPr>
        <dsp:cNvPr id="0" name=""/>
        <dsp:cNvSpPr/>
      </dsp:nvSpPr>
      <dsp:spPr>
        <a:xfrm>
          <a:off x="251152" y="1209540"/>
          <a:ext cx="6252856" cy="575800"/>
        </a:xfrm>
        <a:prstGeom prst="rect">
          <a:avLst/>
        </a:prstGeom>
        <a:solidFill>
          <a:srgbClr val="004A7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Long Lived Assets</a:t>
          </a:r>
        </a:p>
      </dsp:txBody>
      <dsp:txXfrm>
        <a:off x="251152" y="1209540"/>
        <a:ext cx="6252856" cy="575800"/>
      </dsp:txXfrm>
    </dsp:sp>
    <dsp:sp modelId="{120FBD37-5008-485E-B61F-2189615032AB}">
      <dsp:nvSpPr>
        <dsp:cNvPr id="0" name=""/>
        <dsp:cNvSpPr/>
      </dsp:nvSpPr>
      <dsp:spPr>
        <a:xfrm>
          <a:off x="247097" y="1814130"/>
          <a:ext cx="6260967" cy="575800"/>
        </a:xfrm>
        <a:prstGeom prst="rect">
          <a:avLst/>
        </a:prstGeom>
        <a:solidFill>
          <a:srgbClr val="C0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Regulated Service</a:t>
          </a:r>
        </a:p>
      </dsp:txBody>
      <dsp:txXfrm>
        <a:off x="247097" y="1814130"/>
        <a:ext cx="6260967" cy="575800"/>
      </dsp:txXfrm>
    </dsp:sp>
    <dsp:sp modelId="{F4F403F7-8781-46F2-A241-C9A2D11726BC}">
      <dsp:nvSpPr>
        <dsp:cNvPr id="0" name=""/>
        <dsp:cNvSpPr/>
      </dsp:nvSpPr>
      <dsp:spPr>
        <a:xfrm>
          <a:off x="229345" y="2418721"/>
          <a:ext cx="6296470" cy="575800"/>
        </a:xfrm>
        <a:prstGeom prst="rect">
          <a:avLst/>
        </a:prstGeom>
        <a:solidFill>
          <a:srgbClr val="66CC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Monitoring System Conditions</a:t>
          </a:r>
        </a:p>
      </dsp:txBody>
      <dsp:txXfrm>
        <a:off x="229345" y="2418721"/>
        <a:ext cx="6296470" cy="575800"/>
      </dsp:txXfrm>
    </dsp:sp>
    <dsp:sp modelId="{43DB3ED7-80C3-452E-B505-E4CB62D1D517}">
      <dsp:nvSpPr>
        <dsp:cNvPr id="0" name=""/>
        <dsp:cNvSpPr/>
      </dsp:nvSpPr>
      <dsp:spPr>
        <a:xfrm>
          <a:off x="224952" y="3023311"/>
          <a:ext cx="6305257" cy="575800"/>
        </a:xfrm>
        <a:prstGeom prst="rect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Similar Customer Barriers</a:t>
          </a:r>
        </a:p>
      </dsp:txBody>
      <dsp:txXfrm>
        <a:off x="224952" y="3023311"/>
        <a:ext cx="6305257" cy="575800"/>
      </dsp:txXfrm>
    </dsp:sp>
    <dsp:sp modelId="{5EBB7340-3C2A-48FC-AEF3-FB2EFE1550BA}">
      <dsp:nvSpPr>
        <dsp:cNvPr id="0" name=""/>
        <dsp:cNvSpPr/>
      </dsp:nvSpPr>
      <dsp:spPr>
        <a:xfrm>
          <a:off x="218607" y="3627902"/>
          <a:ext cx="6317946" cy="575800"/>
        </a:xfrm>
        <a:prstGeom prst="rect">
          <a:avLst/>
        </a:prstGeom>
        <a:solidFill>
          <a:srgbClr val="004A7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Similar Point of Common Coupling</a:t>
          </a:r>
        </a:p>
      </dsp:txBody>
      <dsp:txXfrm>
        <a:off x="218607" y="3627902"/>
        <a:ext cx="6317946" cy="575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CA64D-5144-489F-8AFB-3060C309D67A}">
      <dsp:nvSpPr>
        <dsp:cNvPr id="0" name=""/>
        <dsp:cNvSpPr/>
      </dsp:nvSpPr>
      <dsp:spPr>
        <a:xfrm rot="4396374">
          <a:off x="1811231" y="771049"/>
          <a:ext cx="3344935" cy="2332675"/>
        </a:xfrm>
        <a:prstGeom prst="swooshArrow">
          <a:avLst>
            <a:gd name="adj1" fmla="val 16310"/>
            <a:gd name="adj2" fmla="val 313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44D25-BD7B-455C-B1EC-286C3EC3033E}">
      <dsp:nvSpPr>
        <dsp:cNvPr id="0" name=""/>
        <dsp:cNvSpPr/>
      </dsp:nvSpPr>
      <dsp:spPr>
        <a:xfrm>
          <a:off x="3582970" y="1504575"/>
          <a:ext cx="84470" cy="84470"/>
        </a:xfrm>
        <a:prstGeom prst="ellipse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553C0-653C-4723-B4DC-7CB8692F7154}">
      <dsp:nvSpPr>
        <dsp:cNvPr id="0" name=""/>
        <dsp:cNvSpPr/>
      </dsp:nvSpPr>
      <dsp:spPr>
        <a:xfrm>
          <a:off x="1586996" y="0"/>
          <a:ext cx="1577033" cy="619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Phase 1</a:t>
          </a:r>
        </a:p>
      </dsp:txBody>
      <dsp:txXfrm>
        <a:off x="1586996" y="0"/>
        <a:ext cx="1577033" cy="619964"/>
      </dsp:txXfrm>
    </dsp:sp>
    <dsp:sp modelId="{86B15656-55A2-44C2-8DF5-FC233A4335ED}">
      <dsp:nvSpPr>
        <dsp:cNvPr id="0" name=""/>
        <dsp:cNvSpPr/>
      </dsp:nvSpPr>
      <dsp:spPr>
        <a:xfrm>
          <a:off x="3973858" y="1236828"/>
          <a:ext cx="1875391" cy="619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Phase 2</a:t>
          </a:r>
        </a:p>
      </dsp:txBody>
      <dsp:txXfrm>
        <a:off x="3973858" y="1236828"/>
        <a:ext cx="1875391" cy="619964"/>
      </dsp:txXfrm>
    </dsp:sp>
    <dsp:sp modelId="{BD23C031-5F07-4E7F-BBE7-DC39989A5600}">
      <dsp:nvSpPr>
        <dsp:cNvPr id="0" name=""/>
        <dsp:cNvSpPr/>
      </dsp:nvSpPr>
      <dsp:spPr>
        <a:xfrm>
          <a:off x="3718123" y="3254811"/>
          <a:ext cx="2131126" cy="619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Phase 3</a:t>
          </a:r>
        </a:p>
      </dsp:txBody>
      <dsp:txXfrm>
        <a:off x="3718123" y="3254811"/>
        <a:ext cx="2131126" cy="6199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FC5DD-0DD2-4C45-9AD7-3316F718D1B4}">
      <dsp:nvSpPr>
        <dsp:cNvPr id="0" name=""/>
        <dsp:cNvSpPr/>
      </dsp:nvSpPr>
      <dsp:spPr>
        <a:xfrm>
          <a:off x="4330598" y="0"/>
          <a:ext cx="6495897" cy="1654492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Heat Exchanger Installation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Laterals and Headers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Thermal Source Pumps</a:t>
          </a:r>
        </a:p>
      </dsp:txBody>
      <dsp:txXfrm>
        <a:off x="4330598" y="206812"/>
        <a:ext cx="5875463" cy="1240869"/>
      </dsp:txXfrm>
    </dsp:sp>
    <dsp:sp modelId="{4851F7DA-28F5-4CC4-BBDE-0873115CA9D9}">
      <dsp:nvSpPr>
        <dsp:cNvPr id="0" name=""/>
        <dsp:cNvSpPr/>
      </dsp:nvSpPr>
      <dsp:spPr>
        <a:xfrm>
          <a:off x="0" y="0"/>
          <a:ext cx="4330598" cy="1654492"/>
        </a:xfrm>
        <a:prstGeom prst="roundRect">
          <a:avLst/>
        </a:prstGeom>
        <a:solidFill>
          <a:srgbClr val="66CC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Thermal Source</a:t>
          </a:r>
        </a:p>
      </dsp:txBody>
      <dsp:txXfrm>
        <a:off x="80766" y="80766"/>
        <a:ext cx="4169066" cy="1492960"/>
      </dsp:txXfrm>
    </dsp:sp>
    <dsp:sp modelId="{6D40DAAD-96E7-41C0-97BD-14D45722B75A}">
      <dsp:nvSpPr>
        <dsp:cNvPr id="0" name=""/>
        <dsp:cNvSpPr/>
      </dsp:nvSpPr>
      <dsp:spPr>
        <a:xfrm>
          <a:off x="4330598" y="1819941"/>
          <a:ext cx="6495897" cy="1654492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Main Installation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Service Installations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Pump Center and Controls</a:t>
          </a:r>
        </a:p>
      </dsp:txBody>
      <dsp:txXfrm>
        <a:off x="4330598" y="2026753"/>
        <a:ext cx="5875463" cy="1240869"/>
      </dsp:txXfrm>
    </dsp:sp>
    <dsp:sp modelId="{B74B9601-E16C-49BF-9CAE-11127E4A610D}">
      <dsp:nvSpPr>
        <dsp:cNvPr id="0" name=""/>
        <dsp:cNvSpPr/>
      </dsp:nvSpPr>
      <dsp:spPr>
        <a:xfrm>
          <a:off x="0" y="1819941"/>
          <a:ext cx="4330598" cy="1654492"/>
        </a:xfrm>
        <a:prstGeom prst="roundRect">
          <a:avLst/>
        </a:prstGeom>
        <a:solidFill>
          <a:srgbClr val="11B0F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Horizontal Loop</a:t>
          </a:r>
        </a:p>
      </dsp:txBody>
      <dsp:txXfrm>
        <a:off x="80766" y="1900707"/>
        <a:ext cx="4169066" cy="1492960"/>
      </dsp:txXfrm>
    </dsp:sp>
    <dsp:sp modelId="{32E87F23-AEAE-4288-AA4F-62394F52EB9B}">
      <dsp:nvSpPr>
        <dsp:cNvPr id="0" name=""/>
        <dsp:cNvSpPr/>
      </dsp:nvSpPr>
      <dsp:spPr>
        <a:xfrm>
          <a:off x="4330598" y="3639883"/>
          <a:ext cx="6495897" cy="1654492"/>
        </a:xfrm>
        <a:prstGeom prst="rightArrow">
          <a:avLst>
            <a:gd name="adj1" fmla="val 75000"/>
            <a:gd name="adj2" fmla="val 50000"/>
          </a:avLst>
        </a:prstGeom>
        <a:solidFill>
          <a:srgbClr val="CCECFF"/>
        </a:solidFill>
        <a:ln w="25400" cap="flat" cmpd="sng" algn="ctr">
          <a:solidFill>
            <a:srgbClr val="004A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Weatherization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Ducting and Electrical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rgbClr val="5E5E5E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Heat Pump Installation</a:t>
          </a:r>
        </a:p>
      </dsp:txBody>
      <dsp:txXfrm>
        <a:off x="4330598" y="3846695"/>
        <a:ext cx="5875463" cy="1240869"/>
      </dsp:txXfrm>
    </dsp:sp>
    <dsp:sp modelId="{86462398-0A30-4515-A9CF-CC101D88912A}">
      <dsp:nvSpPr>
        <dsp:cNvPr id="0" name=""/>
        <dsp:cNvSpPr/>
      </dsp:nvSpPr>
      <dsp:spPr>
        <a:xfrm>
          <a:off x="0" y="3639883"/>
          <a:ext cx="4330598" cy="1654492"/>
        </a:xfrm>
        <a:prstGeom prst="roundRect">
          <a:avLst/>
        </a:prstGeom>
        <a:solidFill>
          <a:srgbClr val="008FFA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Customer Installations</a:t>
          </a:r>
        </a:p>
      </dsp:txBody>
      <dsp:txXfrm>
        <a:off x="80766" y="3720649"/>
        <a:ext cx="4169066" cy="14929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18686-2435-4F41-8F3B-81E67DD912BC}">
      <dsp:nvSpPr>
        <dsp:cNvPr id="0" name=""/>
        <dsp:cNvSpPr/>
      </dsp:nvSpPr>
      <dsp:spPr>
        <a:xfrm>
          <a:off x="3346" y="747618"/>
          <a:ext cx="3537453" cy="416171"/>
        </a:xfrm>
        <a:prstGeom prst="rect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6DB3B-284B-4137-83AA-0E72C60F4B61}">
      <dsp:nvSpPr>
        <dsp:cNvPr id="0" name=""/>
        <dsp:cNvSpPr/>
      </dsp:nvSpPr>
      <dsp:spPr>
        <a:xfrm>
          <a:off x="3346" y="903915"/>
          <a:ext cx="259874" cy="2598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59715-BB85-4701-B2A6-AD57AC861478}">
      <dsp:nvSpPr>
        <dsp:cNvPr id="0" name=""/>
        <dsp:cNvSpPr/>
      </dsp:nvSpPr>
      <dsp:spPr>
        <a:xfrm>
          <a:off x="3346" y="0"/>
          <a:ext cx="3537453" cy="747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Customer</a:t>
          </a:r>
          <a:endParaRPr lang="en-US" sz="3600" kern="1200" dirty="0"/>
        </a:p>
      </dsp:txBody>
      <dsp:txXfrm>
        <a:off x="3346" y="0"/>
        <a:ext cx="3537453" cy="747618"/>
      </dsp:txXfrm>
    </dsp:sp>
    <dsp:sp modelId="{84FE9E98-EC55-4F4C-B4A1-824A2282E123}">
      <dsp:nvSpPr>
        <dsp:cNvPr id="0" name=""/>
        <dsp:cNvSpPr/>
      </dsp:nvSpPr>
      <dsp:spPr>
        <a:xfrm>
          <a:off x="3346" y="1509673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7522B5-6FF0-4E2F-BD24-38137B289577}">
      <dsp:nvSpPr>
        <dsp:cNvPr id="0" name=""/>
        <dsp:cNvSpPr/>
      </dsp:nvSpPr>
      <dsp:spPr>
        <a:xfrm>
          <a:off x="250968" y="1336731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Lowest cost to operate system</a:t>
          </a:r>
        </a:p>
      </dsp:txBody>
      <dsp:txXfrm>
        <a:off x="250968" y="1336731"/>
        <a:ext cx="3289831" cy="605752"/>
      </dsp:txXfrm>
    </dsp:sp>
    <dsp:sp modelId="{0C60E824-C884-48FA-898F-EE6C14FD67E0}">
      <dsp:nvSpPr>
        <dsp:cNvPr id="0" name=""/>
        <dsp:cNvSpPr/>
      </dsp:nvSpPr>
      <dsp:spPr>
        <a:xfrm>
          <a:off x="3346" y="2115426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E60DF-C08A-465C-888A-F49E774E02A2}">
      <dsp:nvSpPr>
        <dsp:cNvPr id="0" name=""/>
        <dsp:cNvSpPr/>
      </dsp:nvSpPr>
      <dsp:spPr>
        <a:xfrm>
          <a:off x="250968" y="1942483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Central cooling included</a:t>
          </a:r>
        </a:p>
      </dsp:txBody>
      <dsp:txXfrm>
        <a:off x="250968" y="1942483"/>
        <a:ext cx="3289831" cy="605752"/>
      </dsp:txXfrm>
    </dsp:sp>
    <dsp:sp modelId="{E3B2F80D-8363-40E4-874B-10AE48C3A220}">
      <dsp:nvSpPr>
        <dsp:cNvPr id="0" name=""/>
        <dsp:cNvSpPr/>
      </dsp:nvSpPr>
      <dsp:spPr>
        <a:xfrm>
          <a:off x="3346" y="2721178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7DA0A-066F-41FB-BFB8-35C54F59D458}">
      <dsp:nvSpPr>
        <dsp:cNvPr id="0" name=""/>
        <dsp:cNvSpPr/>
      </dsp:nvSpPr>
      <dsp:spPr>
        <a:xfrm>
          <a:off x="250968" y="2548236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 external building equipment</a:t>
          </a:r>
        </a:p>
      </dsp:txBody>
      <dsp:txXfrm>
        <a:off x="250968" y="2548236"/>
        <a:ext cx="3289831" cy="605752"/>
      </dsp:txXfrm>
    </dsp:sp>
    <dsp:sp modelId="{7BD96136-E061-4A5C-B76C-A2C955B2B942}">
      <dsp:nvSpPr>
        <dsp:cNvPr id="0" name=""/>
        <dsp:cNvSpPr/>
      </dsp:nvSpPr>
      <dsp:spPr>
        <a:xfrm>
          <a:off x="3346" y="3326930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2B9F3-DD62-4558-A388-A42F292B7E2C}">
      <dsp:nvSpPr>
        <dsp:cNvPr id="0" name=""/>
        <dsp:cNvSpPr/>
      </dsp:nvSpPr>
      <dsp:spPr>
        <a:xfrm>
          <a:off x="250968" y="3153988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Low maintenance</a:t>
          </a:r>
        </a:p>
      </dsp:txBody>
      <dsp:txXfrm>
        <a:off x="250968" y="3153988"/>
        <a:ext cx="3289831" cy="605752"/>
      </dsp:txXfrm>
    </dsp:sp>
    <dsp:sp modelId="{25671B31-FEFE-406A-AF03-98337DE9068B}">
      <dsp:nvSpPr>
        <dsp:cNvPr id="0" name=""/>
        <dsp:cNvSpPr/>
      </dsp:nvSpPr>
      <dsp:spPr>
        <a:xfrm>
          <a:off x="3717672" y="747618"/>
          <a:ext cx="3537453" cy="416171"/>
        </a:xfrm>
        <a:prstGeom prst="rect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46694-9F34-4B24-9A60-FAB675FF99FD}">
      <dsp:nvSpPr>
        <dsp:cNvPr id="0" name=""/>
        <dsp:cNvSpPr/>
      </dsp:nvSpPr>
      <dsp:spPr>
        <a:xfrm>
          <a:off x="3717672" y="903915"/>
          <a:ext cx="259874" cy="2598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CDD65A-A77D-4280-BF12-D68B575611E3}">
      <dsp:nvSpPr>
        <dsp:cNvPr id="0" name=""/>
        <dsp:cNvSpPr/>
      </dsp:nvSpPr>
      <dsp:spPr>
        <a:xfrm>
          <a:off x="3717672" y="0"/>
          <a:ext cx="3537453" cy="747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Operator</a:t>
          </a:r>
          <a:endParaRPr lang="en-US" sz="3600" kern="1200" dirty="0"/>
        </a:p>
      </dsp:txBody>
      <dsp:txXfrm>
        <a:off x="3717672" y="0"/>
        <a:ext cx="3537453" cy="747618"/>
      </dsp:txXfrm>
    </dsp:sp>
    <dsp:sp modelId="{E4242BDE-DF3A-482B-9E81-1BB07008EAF0}">
      <dsp:nvSpPr>
        <dsp:cNvPr id="0" name=""/>
        <dsp:cNvSpPr/>
      </dsp:nvSpPr>
      <dsp:spPr>
        <a:xfrm>
          <a:off x="3717672" y="1482239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65097-4D2E-49AC-AA21-08524862E6C6}">
      <dsp:nvSpPr>
        <dsp:cNvPr id="0" name=""/>
        <dsp:cNvSpPr/>
      </dsp:nvSpPr>
      <dsp:spPr>
        <a:xfrm>
          <a:off x="3965294" y="1336731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Long-life assets with fixed energy supply</a:t>
          </a:r>
        </a:p>
      </dsp:txBody>
      <dsp:txXfrm>
        <a:off x="3965294" y="1336731"/>
        <a:ext cx="3289831" cy="605752"/>
      </dsp:txXfrm>
    </dsp:sp>
    <dsp:sp modelId="{EE0DB118-9396-4558-B887-34A456DD9F16}">
      <dsp:nvSpPr>
        <dsp:cNvPr id="0" name=""/>
        <dsp:cNvSpPr/>
      </dsp:nvSpPr>
      <dsp:spPr>
        <a:xfrm>
          <a:off x="3708527" y="2106281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A0FA8-15DF-437D-8C89-C758912DECAF}">
      <dsp:nvSpPr>
        <dsp:cNvPr id="0" name=""/>
        <dsp:cNvSpPr/>
      </dsp:nvSpPr>
      <dsp:spPr>
        <a:xfrm>
          <a:off x="3965294" y="1942483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Utility model with network in public way</a:t>
          </a:r>
        </a:p>
      </dsp:txBody>
      <dsp:txXfrm>
        <a:off x="3965294" y="1942483"/>
        <a:ext cx="3289831" cy="605752"/>
      </dsp:txXfrm>
    </dsp:sp>
    <dsp:sp modelId="{6FA83EFB-A0C6-47E2-88E9-7133673F44BF}">
      <dsp:nvSpPr>
        <dsp:cNvPr id="0" name=""/>
        <dsp:cNvSpPr/>
      </dsp:nvSpPr>
      <dsp:spPr>
        <a:xfrm>
          <a:off x="3708527" y="2684599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669CB-23ED-4F39-9FE3-59564419CA5B}">
      <dsp:nvSpPr>
        <dsp:cNvPr id="0" name=""/>
        <dsp:cNvSpPr/>
      </dsp:nvSpPr>
      <dsp:spPr>
        <a:xfrm>
          <a:off x="3965294" y="2548236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Local workforce skills transfer opportunity</a:t>
          </a:r>
        </a:p>
      </dsp:txBody>
      <dsp:txXfrm>
        <a:off x="3965294" y="2548236"/>
        <a:ext cx="3289831" cy="605752"/>
      </dsp:txXfrm>
    </dsp:sp>
    <dsp:sp modelId="{D728267D-EE05-4274-8E6E-4BCFB7F24BA5}">
      <dsp:nvSpPr>
        <dsp:cNvPr id="0" name=""/>
        <dsp:cNvSpPr/>
      </dsp:nvSpPr>
      <dsp:spPr>
        <a:xfrm>
          <a:off x="3717672" y="3326930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BD5B5-DC3A-4457-A6D0-5C2587481912}">
      <dsp:nvSpPr>
        <dsp:cNvPr id="0" name=""/>
        <dsp:cNvSpPr/>
      </dsp:nvSpPr>
      <dsp:spPr>
        <a:xfrm>
          <a:off x="3965294" y="3153988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Improved peak reliability</a:t>
          </a:r>
        </a:p>
      </dsp:txBody>
      <dsp:txXfrm>
        <a:off x="3965294" y="3153988"/>
        <a:ext cx="3289831" cy="605752"/>
      </dsp:txXfrm>
    </dsp:sp>
    <dsp:sp modelId="{A2C887B1-B505-433A-B831-9A48CEC3BCE8}">
      <dsp:nvSpPr>
        <dsp:cNvPr id="0" name=""/>
        <dsp:cNvSpPr/>
      </dsp:nvSpPr>
      <dsp:spPr>
        <a:xfrm>
          <a:off x="3708527" y="3850385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91199-0C9D-46B7-92FD-FE6B3193B1C3}">
      <dsp:nvSpPr>
        <dsp:cNvPr id="0" name=""/>
        <dsp:cNvSpPr/>
      </dsp:nvSpPr>
      <dsp:spPr>
        <a:xfrm>
          <a:off x="3974440" y="3686589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Opportunity for cooling revenue</a:t>
          </a:r>
        </a:p>
      </dsp:txBody>
      <dsp:txXfrm>
        <a:off x="3974440" y="3686589"/>
        <a:ext cx="3289831" cy="605752"/>
      </dsp:txXfrm>
    </dsp:sp>
    <dsp:sp modelId="{F910F1CE-4CC7-44F9-ACDE-AFC499E925D9}">
      <dsp:nvSpPr>
        <dsp:cNvPr id="0" name=""/>
        <dsp:cNvSpPr/>
      </dsp:nvSpPr>
      <dsp:spPr>
        <a:xfrm>
          <a:off x="7431998" y="747618"/>
          <a:ext cx="3537453" cy="416171"/>
        </a:xfrm>
        <a:prstGeom prst="rect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B2AEC-BDB1-4FF5-9564-E0AAA8CC3D07}">
      <dsp:nvSpPr>
        <dsp:cNvPr id="0" name=""/>
        <dsp:cNvSpPr/>
      </dsp:nvSpPr>
      <dsp:spPr>
        <a:xfrm>
          <a:off x="7431998" y="903915"/>
          <a:ext cx="259874" cy="2598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BBDDC-CD1A-4FF4-9559-C2FF1A98EE21}">
      <dsp:nvSpPr>
        <dsp:cNvPr id="0" name=""/>
        <dsp:cNvSpPr/>
      </dsp:nvSpPr>
      <dsp:spPr>
        <a:xfrm>
          <a:off x="7431998" y="0"/>
          <a:ext cx="3537453" cy="747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Grid</a:t>
          </a:r>
          <a:endParaRPr lang="en-US" sz="3600" kern="1200" dirty="0"/>
        </a:p>
      </dsp:txBody>
      <dsp:txXfrm>
        <a:off x="7431998" y="0"/>
        <a:ext cx="3537453" cy="747618"/>
      </dsp:txXfrm>
    </dsp:sp>
    <dsp:sp modelId="{D52EBE10-1408-47E4-8B68-D4CD775246BD}">
      <dsp:nvSpPr>
        <dsp:cNvPr id="0" name=""/>
        <dsp:cNvSpPr/>
      </dsp:nvSpPr>
      <dsp:spPr>
        <a:xfrm>
          <a:off x="7431998" y="1509673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02752-BF50-45D5-BAED-3A7ABA6B1F15}">
      <dsp:nvSpPr>
        <dsp:cNvPr id="0" name=""/>
        <dsp:cNvSpPr/>
      </dsp:nvSpPr>
      <dsp:spPr>
        <a:xfrm>
          <a:off x="7679620" y="1336731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Constrained gas and electric area targeting</a:t>
          </a:r>
        </a:p>
      </dsp:txBody>
      <dsp:txXfrm>
        <a:off x="7679620" y="1336731"/>
        <a:ext cx="3289831" cy="605752"/>
      </dsp:txXfrm>
    </dsp:sp>
    <dsp:sp modelId="{48C9BD8C-B624-4053-954A-B3B777B2D2F2}">
      <dsp:nvSpPr>
        <dsp:cNvPr id="0" name=""/>
        <dsp:cNvSpPr/>
      </dsp:nvSpPr>
      <dsp:spPr>
        <a:xfrm>
          <a:off x="7431998" y="2115426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9F5E9-12CD-4E71-9AEB-6F024E5942E1}">
      <dsp:nvSpPr>
        <dsp:cNvPr id="0" name=""/>
        <dsp:cNvSpPr/>
      </dsp:nvSpPr>
      <dsp:spPr>
        <a:xfrm>
          <a:off x="7679620" y="1942483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Decarbonization at a neighborhood scale</a:t>
          </a:r>
        </a:p>
      </dsp:txBody>
      <dsp:txXfrm>
        <a:off x="7679620" y="1942483"/>
        <a:ext cx="3289831" cy="605752"/>
      </dsp:txXfrm>
    </dsp:sp>
    <dsp:sp modelId="{004130A3-621B-4051-A8F5-F215CB3AF54B}">
      <dsp:nvSpPr>
        <dsp:cNvPr id="0" name=""/>
        <dsp:cNvSpPr/>
      </dsp:nvSpPr>
      <dsp:spPr>
        <a:xfrm>
          <a:off x="7431998" y="2721178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F7BA9-D874-465D-A9D8-60D037B327AD}">
      <dsp:nvSpPr>
        <dsp:cNvPr id="0" name=""/>
        <dsp:cNvSpPr/>
      </dsp:nvSpPr>
      <dsp:spPr>
        <a:xfrm>
          <a:off x="7679620" y="2548236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Mitigation of electric system buildout to support</a:t>
          </a:r>
        </a:p>
      </dsp:txBody>
      <dsp:txXfrm>
        <a:off x="7679620" y="2548236"/>
        <a:ext cx="3289831" cy="605752"/>
      </dsp:txXfrm>
    </dsp:sp>
    <dsp:sp modelId="{028159E9-589C-441E-A42A-34B075C6B6E1}">
      <dsp:nvSpPr>
        <dsp:cNvPr id="0" name=""/>
        <dsp:cNvSpPr/>
      </dsp:nvSpPr>
      <dsp:spPr>
        <a:xfrm>
          <a:off x="7431998" y="3326930"/>
          <a:ext cx="259867" cy="259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D6160-8ECA-47F8-B9B0-FE3781D5BD96}">
      <dsp:nvSpPr>
        <dsp:cNvPr id="0" name=""/>
        <dsp:cNvSpPr/>
      </dsp:nvSpPr>
      <dsp:spPr>
        <a:xfrm>
          <a:off x="7679620" y="3153988"/>
          <a:ext cx="3289831" cy="60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Local energy not reliant on upstream supply chains</a:t>
          </a:r>
        </a:p>
      </dsp:txBody>
      <dsp:txXfrm>
        <a:off x="7679620" y="3153988"/>
        <a:ext cx="3289831" cy="605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25403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05" tIns="44852" rIns="89705" bIns="44852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 b="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3256" y="1"/>
            <a:ext cx="3025403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05" tIns="44852" rIns="89705" bIns="44852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0">
                <a:latin typeface="Calibri" pitchFamily="34" charset="0"/>
              </a:defRPr>
            </a:lvl1pPr>
          </a:lstStyle>
          <a:p>
            <a:fld id="{2268B145-A2D1-4255-9BB5-F8EC31ECFC79}" type="datetime1">
              <a:rPr lang="en-US"/>
              <a:pPr/>
              <a:t>5/27/2026</a:t>
            </a:fld>
            <a:endParaRPr lang="en-US" dirty="0"/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4927"/>
            <a:ext cx="3025403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05" tIns="44852" rIns="89705" bIns="44852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 b="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3256" y="8684927"/>
            <a:ext cx="3025403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05" tIns="44852" rIns="89705" bIns="44852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0">
                <a:latin typeface="Calibri" pitchFamily="34" charset="0"/>
              </a:defRPr>
            </a:lvl1pPr>
          </a:lstStyle>
          <a:p>
            <a:fld id="{9441FE7B-C095-4C49-998A-20A6874340A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33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3025403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83" tIns="44841" rIns="89683" bIns="44841" numCol="1" anchor="t" anchorCtr="0" compatLnSpc="1">
            <a:prstTxWarp prst="textNoShape">
              <a:avLst/>
            </a:prstTxWarp>
          </a:bodyPr>
          <a:lstStyle>
            <a:lvl1pPr defTabSz="450147">
              <a:spcBef>
                <a:spcPct val="0"/>
              </a:spcBef>
              <a:defRPr sz="1200" b="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55625" y="87313"/>
            <a:ext cx="5156200" cy="2901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471" tIns="44737" rIns="89471" bIns="4473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265554" y="2988664"/>
            <a:ext cx="6468100" cy="584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83" tIns="44841" rIns="89683" bIns="44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4927"/>
            <a:ext cx="3025403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83" tIns="44841" rIns="89683" bIns="44841" numCol="1" anchor="b" anchorCtr="0" compatLnSpc="1">
            <a:prstTxWarp prst="textNoShape">
              <a:avLst/>
            </a:prstTxWarp>
          </a:bodyPr>
          <a:lstStyle>
            <a:lvl1pPr defTabSz="450147">
              <a:spcBef>
                <a:spcPct val="0"/>
              </a:spcBef>
              <a:defRPr sz="1200" b="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53256" y="8684927"/>
            <a:ext cx="3025403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83" tIns="44841" rIns="89683" bIns="44841" numCol="1" anchor="b" anchorCtr="0" compatLnSpc="1">
            <a:prstTxWarp prst="textNoShape">
              <a:avLst/>
            </a:prstTxWarp>
          </a:bodyPr>
          <a:lstStyle>
            <a:lvl1pPr algn="r" defTabSz="450147">
              <a:spcBef>
                <a:spcPct val="0"/>
              </a:spcBef>
              <a:defRPr sz="1200" b="0">
                <a:latin typeface="Calibri" pitchFamily="34" charset="0"/>
              </a:defRPr>
            </a:lvl1pPr>
          </a:lstStyle>
          <a:p>
            <a:fld id="{1C922CBE-99E3-43D3-9239-BFCEB441E87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5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355600" indent="-355600" algn="l" rtl="0" fontAlgn="base">
      <a:spcBef>
        <a:spcPct val="30000"/>
      </a:spcBef>
      <a:spcAft>
        <a:spcPct val="0"/>
      </a:spcAft>
      <a:buAutoNum type="arabicPeriod"/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812800" indent="-355600" algn="l" rtl="0" fontAlgn="base">
      <a:spcBef>
        <a:spcPct val="30000"/>
      </a:spcBef>
      <a:spcAft>
        <a:spcPct val="0"/>
      </a:spcAft>
      <a:buFont typeface="Calibri" pitchFamily="34" charset="0"/>
      <a:buAutoNum type="alphaUcPeriod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270000" indent="-355600" algn="l" rtl="0" fontAlgn="base">
      <a:spcBef>
        <a:spcPct val="30000"/>
      </a:spcBef>
      <a:spcAft>
        <a:spcPct val="0"/>
      </a:spcAft>
      <a:buAutoNum type="arabicPeriod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727200" indent="-355600" algn="l" rtl="0" fontAlgn="base">
      <a:spcBef>
        <a:spcPct val="30000"/>
      </a:spcBef>
      <a:spcAft>
        <a:spcPct val="0"/>
      </a:spcAft>
      <a:buAutoNum type="alphaUcPeriod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84400" indent="-355600" algn="l" rtl="0" fontAlgn="base">
      <a:spcBef>
        <a:spcPct val="30000"/>
      </a:spcBef>
      <a:spcAft>
        <a:spcPct val="0"/>
      </a:spcAft>
      <a:buAutoNum type="romanUcPeriod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10" name="Rectangle 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5625" y="87313"/>
            <a:ext cx="5156200" cy="2901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4312" name="Rectangle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361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1736726"/>
            <a:ext cx="10363200" cy="2900363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816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845051"/>
            <a:ext cx="8534400" cy="1400175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Verdana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81638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ADE96F8-D26B-43B5-B9B2-C1686BB1AC61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581639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581640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5A18B70-125C-4C65-BA74-FE9E6CDD5292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581678" name="Picture 46" descr="slide_Eversource_energy_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1" y="493713"/>
            <a:ext cx="2658533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2" y="290513"/>
            <a:ext cx="9427633" cy="88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524000"/>
            <a:ext cx="10160000" cy="4572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A62962-E24C-4A79-9A27-24B8C4C501A4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25D8C-AA8E-4870-B6C2-CC0FDE64DFE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45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92067" y="290514"/>
            <a:ext cx="2683933" cy="58054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151" y="290514"/>
            <a:ext cx="7850716" cy="58054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AB4968-EE20-4F88-A125-57D59EA1FD4C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003D2-0637-4590-9AED-03B8404EB79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367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spa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FA801D-4A33-B14A-A7BA-7485AED1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|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C5E5E4-ACF7-D94F-9030-71350C42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z="488" dirty="0"/>
              <a:t>© 2022 West Monroe Partners | Reproduction and distribution without West Monroe Partners prior consent is prohibited.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44780A-4DED-4A4B-9A7E-7E5E187B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3682-AE52-6D45-865E-F1EB3AE0E3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73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DBF9CCC-61AB-E147-8B1D-5247A9EA782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906000" y="4572000"/>
            <a:ext cx="2286000" cy="2286000"/>
          </a:xfrm>
          <a:prstGeom prst="rtTriangle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9E5462-932F-844A-B15D-B8F3A1ABC7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15900"/>
            <a:ext cx="4572000" cy="3657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900" b="1" spc="38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ACC9B4-6586-6443-B110-B157511A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2" y="290513"/>
            <a:ext cx="9427633" cy="88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E991E2-1349-2946-827D-C02ECC8D74EF}"/>
              </a:ext>
            </a:extLst>
          </p:cNvPr>
          <p:cNvCxnSpPr>
            <a:cxnSpLocks/>
          </p:cNvCxnSpPr>
          <p:nvPr userDrawn="1"/>
        </p:nvCxnSpPr>
        <p:spPr>
          <a:xfrm>
            <a:off x="609600" y="1432733"/>
            <a:ext cx="10972800" cy="0"/>
          </a:xfrm>
          <a:prstGeom prst="line">
            <a:avLst/>
          </a:prstGeom>
          <a:ln w="38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E97768-7448-7D4F-9CDE-A2F96EAAC5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1503363"/>
            <a:ext cx="10980739" cy="466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16DE8-C7D7-5243-A677-9C7E26EC5F7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E6483-E37D-0D4B-8268-426B51D914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488"/>
            </a:lvl1pPr>
          </a:lstStyle>
          <a:p>
            <a:r>
              <a:rPr lang="en-US" dirty="0"/>
              <a:t>© 2022 West Monroe Partners | Reproduction and distribution without West Monroe Partners prior consent is prohibited.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9121B-F835-F849-AD23-82D1D6FE384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1123682-AE52-6D45-865E-F1EB3AE0E3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89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086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2671D3-4E24-4DE5-AE72-DE1815211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6C1C1-3C74-4811-97FD-CBE707F52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936" y="1517650"/>
            <a:ext cx="11180233" cy="46545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1862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2AF71-5EEF-4293-8E8A-023D96B2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0774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10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099436"/>
            <a:ext cx="3556000" cy="576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734"/>
            <a:ext cx="12192000" cy="61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97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524000"/>
            <a:ext cx="101600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C7851B-37A8-46F5-BD8E-A18B0ACF674F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C9B96-7BA9-4D59-A65B-95EC983CBA5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9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E23F26-24B2-492E-8CA3-89EBE055534E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02F34-D700-463E-AB75-34F49D86798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6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2" y="290513"/>
            <a:ext cx="9427633" cy="88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524000"/>
            <a:ext cx="497840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497840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97F9FC-353F-443E-A109-4466445E9782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5E015-D2EE-40BC-B773-43E0F7B5C8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8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5CFBAE-69D9-4D6A-A562-BB1C1860F1CA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E0E3C-64F0-4D46-B6D5-6B0482ED0B8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3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2" y="290513"/>
            <a:ext cx="9427633" cy="88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DF7CAE-AE9E-46AE-9EBC-79533B3A58AC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08EE5-59DF-4732-BAB6-76BE790CF49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9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F8472F-A3EE-451F-9CB0-6BB1262FD4C3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C5630-918B-4679-B5EB-A1D2609C2E6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1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FDAD44-9ABB-442B-9FE5-548C87761C57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4FFB-DC1D-4503-BF9A-1A1C4006AF7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0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56BB01-156F-45A2-AA43-7F5FF1C88074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A230A-7EB3-46D2-AEB0-E9D9010F971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1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latin typeface="Times New Roman" pitchFamily="18" charset="0"/>
              </a:defRPr>
            </a:lvl1pPr>
          </a:lstStyle>
          <a:p>
            <a:fld id="{CD4DBA81-A8E2-4530-BCB4-C2F76DEBB833}" type="datetime8">
              <a:rPr lang="en-US" smtClean="0"/>
              <a:t>5/27/2026 6:38 PM</a:t>
            </a:fld>
            <a:endParaRPr lang="en-US" dirty="0"/>
          </a:p>
        </p:txBody>
      </p:sp>
      <p:sp>
        <p:nvSpPr>
          <p:cNvPr id="2324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latin typeface="Times New Roman" pitchFamily="18" charset="0"/>
              </a:defRPr>
            </a:lvl1pPr>
          </a:lstStyle>
          <a:p>
            <a:r>
              <a:rPr lang="en-US" dirty="0"/>
              <a:t>Confidential - For Discussion Purposes Only</a:t>
            </a:r>
          </a:p>
        </p:txBody>
      </p:sp>
      <p:sp>
        <p:nvSpPr>
          <p:cNvPr id="2324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59147" y="64770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latin typeface="Times New Roman" pitchFamily="18" charset="0"/>
              </a:defRPr>
            </a:lvl1pPr>
          </a:lstStyle>
          <a:p>
            <a:fld id="{220983D7-37D1-475B-B026-8B22633F13C1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CEEEFD-FED8-A568-7465-3EA4792FDFE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25093" y="290689"/>
            <a:ext cx="2153920" cy="1944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41" r:id="rId1"/>
    <p:sldLayoutId id="2147485142" r:id="rId2"/>
    <p:sldLayoutId id="2147485143" r:id="rId3"/>
    <p:sldLayoutId id="2147485144" r:id="rId4"/>
    <p:sldLayoutId id="2147485145" r:id="rId5"/>
    <p:sldLayoutId id="2147485146" r:id="rId6"/>
    <p:sldLayoutId id="2147485147" r:id="rId7"/>
    <p:sldLayoutId id="2147485148" r:id="rId8"/>
    <p:sldLayoutId id="2147485149" r:id="rId9"/>
    <p:sldLayoutId id="2147485150" r:id="rId10"/>
    <p:sldLayoutId id="2147485151" r:id="rId11"/>
    <p:sldLayoutId id="2147485154" r:id="rId12"/>
    <p:sldLayoutId id="2147485155" r:id="rId1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00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00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00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00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00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00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00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00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15000"/>
        </a:spcBef>
        <a:spcAft>
          <a:spcPct val="10000"/>
        </a:spcAft>
        <a:buClr>
          <a:srgbClr val="0066FF"/>
        </a:buClr>
        <a:buSzPct val="135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95000"/>
        </a:lnSpc>
        <a:spcBef>
          <a:spcPct val="15000"/>
        </a:spcBef>
        <a:spcAft>
          <a:spcPct val="10000"/>
        </a:spcAft>
        <a:buClr>
          <a:srgbClr val="0066FF"/>
        </a:buClr>
        <a:buSzPct val="135000"/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95000"/>
        </a:lnSpc>
        <a:spcBef>
          <a:spcPct val="15000"/>
        </a:spcBef>
        <a:spcAft>
          <a:spcPct val="10000"/>
        </a:spcAft>
        <a:buClr>
          <a:srgbClr val="0066FF"/>
        </a:buClr>
        <a:buSzPct val="135000"/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61558"/>
            <a:ext cx="9448800" cy="80849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91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758B4-1306-4859-9822-1FD42E043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466344"/>
            <a:ext cx="2284209" cy="277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1BA698-604A-1B48-830B-DB2650928E21}"/>
              </a:ext>
            </a:extLst>
          </p:cNvPr>
          <p:cNvGrpSpPr/>
          <p:nvPr userDrawn="1"/>
        </p:nvGrpSpPr>
        <p:grpSpPr>
          <a:xfrm>
            <a:off x="0" y="-6148"/>
            <a:ext cx="12192000" cy="226169"/>
            <a:chOff x="347870" y="421405"/>
            <a:chExt cx="13411200" cy="226169"/>
          </a:xfrm>
        </p:grpSpPr>
        <p:sp>
          <p:nvSpPr>
            <p:cNvPr id="24" name="Rounded Rectangle 23"/>
            <p:cNvSpPr/>
            <p:nvPr userDrawn="1"/>
          </p:nvSpPr>
          <p:spPr>
            <a:xfrm>
              <a:off x="4818270" y="421405"/>
              <a:ext cx="4470400" cy="226169"/>
            </a:xfrm>
            <a:prstGeom prst="roundRect">
              <a:avLst>
                <a:gd name="adj" fmla="val 0"/>
              </a:avLst>
            </a:prstGeom>
            <a:solidFill>
              <a:srgbClr val="00B1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C9452D2-4379-FC45-BAF5-F357208DCEB6}"/>
                </a:ext>
              </a:extLst>
            </p:cNvPr>
            <p:cNvSpPr/>
            <p:nvPr userDrawn="1"/>
          </p:nvSpPr>
          <p:spPr>
            <a:xfrm>
              <a:off x="347870" y="421405"/>
              <a:ext cx="4470400" cy="226169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9F1E5D7-12F9-6D45-9422-7698BE66BAA0}"/>
                </a:ext>
              </a:extLst>
            </p:cNvPr>
            <p:cNvSpPr/>
            <p:nvPr userDrawn="1"/>
          </p:nvSpPr>
          <p:spPr>
            <a:xfrm>
              <a:off x="9288670" y="421405"/>
              <a:ext cx="4470400" cy="226169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697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3" r:id="rId3"/>
    <p:sldLayoutId id="2147483675" r:id="rId4"/>
    <p:sldLayoutId id="2147483678" r:id="rId5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1800" b="1" kern="1200" baseline="0">
          <a:solidFill>
            <a:srgbClr val="0077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rgbClr val="007749"/>
        </a:buClr>
        <a:buSzPct val="109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Clr>
          <a:srgbClr val="007749"/>
        </a:buClr>
        <a:buSzPct val="109000"/>
        <a:buFont typeface="Arial Narrow" panose="020B060602020203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Clr>
          <a:srgbClr val="007749"/>
        </a:buClr>
        <a:buSzPct val="109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Clr>
          <a:srgbClr val="007749"/>
        </a:buClr>
        <a:buSzPct val="109000"/>
        <a:buFont typeface="Arial Narrow" panose="020B060602020203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Clr>
          <a:srgbClr val="007749"/>
        </a:buClr>
        <a:buSzPct val="109000"/>
        <a:buFont typeface="Arial Narrow" panose="020B060602020203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4823-7B4B-7899-467D-D8A2D75B84F9}"/>
              </a:ext>
            </a:extLst>
          </p:cNvPr>
          <p:cNvSpPr txBox="1">
            <a:spLocks/>
          </p:cNvSpPr>
          <p:nvPr/>
        </p:nvSpPr>
        <p:spPr bwMode="auto">
          <a:xfrm>
            <a:off x="3782636" y="1084178"/>
            <a:ext cx="5477189" cy="234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b="0" kern="0" dirty="0">
                <a:solidFill>
                  <a:srgbClr val="0070C0"/>
                </a:solidFill>
                <a:latin typeface="Arial"/>
                <a:ea typeface="MS PGothic"/>
              </a:rPr>
              <a:t>Networked</a:t>
            </a:r>
            <a:br>
              <a:rPr lang="en-US" b="0" kern="0" dirty="0">
                <a:solidFill>
                  <a:srgbClr val="0070C0"/>
                </a:solidFill>
                <a:latin typeface="Arial"/>
                <a:ea typeface="MS PGothic"/>
              </a:rPr>
            </a:br>
            <a:r>
              <a:rPr lang="en-US" b="0" kern="0" dirty="0">
                <a:solidFill>
                  <a:srgbClr val="0070C0"/>
                </a:solidFill>
                <a:latin typeface="Arial"/>
                <a:ea typeface="MS PGothic"/>
              </a:rPr>
              <a:t>Geothermal Systems</a:t>
            </a:r>
            <a:br>
              <a:rPr lang="en-US" b="0" kern="0" dirty="0">
                <a:latin typeface="Arial"/>
                <a:ea typeface="MS PGothic"/>
              </a:rPr>
            </a:br>
            <a:endParaRPr lang="en-US" b="0" kern="0" dirty="0">
              <a:solidFill>
                <a:srgbClr val="FF0000">
                  <a:alpha val="23199"/>
                </a:srgbClr>
              </a:solidFill>
            </a:endParaRPr>
          </a:p>
        </p:txBody>
      </p:sp>
      <p:sp>
        <p:nvSpPr>
          <p:cNvPr id="9" name="Google Shape;90;g3447ac032c1_0_0">
            <a:extLst>
              <a:ext uri="{FF2B5EF4-FFF2-40B4-BE49-F238E27FC236}">
                <a16:creationId xmlns:a16="http://schemas.microsoft.com/office/drawing/2014/main" id="{D77DB9E0-8BD4-8A6D-B66F-9270474146C6}"/>
              </a:ext>
            </a:extLst>
          </p:cNvPr>
          <p:cNvSpPr/>
          <p:nvPr/>
        </p:nvSpPr>
        <p:spPr>
          <a:xfrm rot="5400000">
            <a:off x="-3321675" y="3305925"/>
            <a:ext cx="687375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CC0234-98F9-7E4D-538E-C1EDD34B237A}"/>
              </a:ext>
            </a:extLst>
          </p:cNvPr>
          <p:cNvSpPr txBox="1"/>
          <p:nvPr/>
        </p:nvSpPr>
        <p:spPr>
          <a:xfrm>
            <a:off x="7379920" y="6342474"/>
            <a:ext cx="328808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/>
              <a:t>Eric Bosworth- Principal, Thermal Energy Insights</a:t>
            </a:r>
          </a:p>
          <a:p>
            <a:r>
              <a:rPr lang="en-US" sz="1100" b="0" dirty="0">
                <a:solidFill>
                  <a:srgbClr val="0070C0"/>
                </a:solidFill>
              </a:rPr>
              <a:t>Eric@TEInsights.com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7F73A6-9E1D-163E-71A0-882C1AF5C264}"/>
              </a:ext>
            </a:extLst>
          </p:cNvPr>
          <p:cNvSpPr/>
          <p:nvPr/>
        </p:nvSpPr>
        <p:spPr>
          <a:xfrm>
            <a:off x="1524000" y="1214338"/>
            <a:ext cx="9119819" cy="56436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>
                  <a:lumMod val="20000"/>
                  <a:lumOff val="80000"/>
                </a:srgbClr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99296-0EDD-4E19-8658-4AC5D57AB4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45605" y="280660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Gas Utility?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Google Shape;90;g3447ac032c1_0_0">
            <a:extLst>
              <a:ext uri="{FF2B5EF4-FFF2-40B4-BE49-F238E27FC236}">
                <a16:creationId xmlns:a16="http://schemas.microsoft.com/office/drawing/2014/main" id="{BE97DF6C-2B42-6E4D-8FBF-6EFDA4C28C82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2F87003-FF9C-C8A6-052D-0E3AB8EE9D5F}"/>
              </a:ext>
            </a:extLst>
          </p:cNvPr>
          <p:cNvSpPr txBox="1">
            <a:spLocks/>
          </p:cNvSpPr>
          <p:nvPr/>
        </p:nvSpPr>
        <p:spPr>
          <a:xfrm>
            <a:off x="1666062" y="1174542"/>
            <a:ext cx="8714914" cy="959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749"/>
              </a:buClr>
              <a:buSzPct val="109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7749"/>
              </a:buClr>
              <a:buSzPct val="109000"/>
              <a:buFont typeface="Arial Narrow" panose="020B060602020203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749"/>
              </a:buClr>
              <a:buSzPct val="109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749"/>
              </a:buClr>
              <a:buSzPct val="109000"/>
              <a:buFont typeface="Arial Narrow" panose="020B060602020203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7749"/>
              </a:buClr>
              <a:buSzPct val="109000"/>
              <a:buFont typeface="Arial Narrow" panose="020B060602020203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1800" b="0" dirty="0"/>
              <a:t>From a big picture perspective, geothermal and natural gas businesses share many common aspects</a:t>
            </a:r>
          </a:p>
        </p:txBody>
      </p:sp>
      <p:pic>
        <p:nvPicPr>
          <p:cNvPr id="6" name="Picture 5" descr="A picture containing outdoor, building, front, track&#10;&#10;Description automatically generated">
            <a:extLst>
              <a:ext uri="{FF2B5EF4-FFF2-40B4-BE49-F238E27FC236}">
                <a16:creationId xmlns:a16="http://schemas.microsoft.com/office/drawing/2014/main" id="{7E5C5649-9067-E755-24B0-21B4A6582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15110"/>
          <a:stretch/>
        </p:blipFill>
        <p:spPr>
          <a:xfrm>
            <a:off x="1666061" y="2051713"/>
            <a:ext cx="2084038" cy="4279719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1C7121A-4D42-1A59-A87B-2F9B08A7A3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363926"/>
              </p:ext>
            </p:extLst>
          </p:nvPr>
        </p:nvGraphicFramePr>
        <p:xfrm>
          <a:off x="3625813" y="2051712"/>
          <a:ext cx="6755162" cy="4204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4900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B714A01-C924-7488-A012-1EA4E512F700}"/>
              </a:ext>
            </a:extLst>
          </p:cNvPr>
          <p:cNvSpPr/>
          <p:nvPr/>
        </p:nvSpPr>
        <p:spPr>
          <a:xfrm>
            <a:off x="0" y="1214338"/>
            <a:ext cx="12283020" cy="56436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>
                  <a:lumMod val="20000"/>
                  <a:lumOff val="80000"/>
                </a:srgbClr>
              </a:solidFill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B0D3D6-3380-55E1-B6EC-B6FA2C376BB2}"/>
              </a:ext>
            </a:extLst>
          </p:cNvPr>
          <p:cNvSpPr txBox="1">
            <a:spLocks/>
          </p:cNvSpPr>
          <p:nvPr/>
        </p:nvSpPr>
        <p:spPr>
          <a:xfrm>
            <a:off x="316993" y="162669"/>
            <a:ext cx="8326144" cy="889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9pPr>
          </a:lstStyle>
          <a:p>
            <a:pPr defTabSz="914400">
              <a:defRPr/>
            </a:pPr>
            <a:r>
              <a:rPr lang="en-US" sz="2800" b="0" kern="0" dirty="0">
                <a:solidFill>
                  <a:srgbClr val="0070C0"/>
                </a:solidFill>
                <a:latin typeface="Arial"/>
              </a:rPr>
              <a:t>Example System Layout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BE7EE-C230-403D-8519-BE74A350EFDA}"/>
              </a:ext>
            </a:extLst>
          </p:cNvPr>
          <p:cNvSpPr txBox="1"/>
          <p:nvPr/>
        </p:nvSpPr>
        <p:spPr>
          <a:xfrm>
            <a:off x="316993" y="1771722"/>
            <a:ext cx="3216265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rgbClr val="000000"/>
                </a:solidFill>
                <a:latin typeface="Arial"/>
              </a:rPr>
              <a:t>Ongoing Pilot loop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rgbClr val="000000"/>
                </a:solidFill>
                <a:latin typeface="Arial"/>
              </a:rPr>
              <a:t>1-mile single pipe system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rgbClr val="000000"/>
                </a:solidFill>
                <a:latin typeface="Arial"/>
              </a:rPr>
              <a:t>Support approximately 140 customers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rgbClr val="000000"/>
                </a:solidFill>
                <a:latin typeface="Arial"/>
              </a:rPr>
              <a:t>36 connected buildings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rgbClr val="000000"/>
                </a:solidFill>
                <a:latin typeface="Arial"/>
              </a:rPr>
              <a:t>Main borefield with 2x satellite borefields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rgbClr val="000000"/>
                </a:solidFill>
                <a:latin typeface="Arial"/>
              </a:rPr>
              <a:t>Main temperature should stay within about 2 deg F (1 deg C) throughout the loop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rgbClr val="000000"/>
                </a:solidFill>
                <a:latin typeface="Arial"/>
              </a:rPr>
              <a:t>Peak load of 375 tons (~1,300 kW)</a:t>
            </a:r>
          </a:p>
          <a:p>
            <a:pPr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defRPr/>
            </a:pPr>
            <a:endParaRPr lang="en-US" b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D552E2-9F06-5C8E-ACB0-CA2D40061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99" y="1214339"/>
            <a:ext cx="5548205" cy="5629705"/>
          </a:xfrm>
          <a:prstGeom prst="rect">
            <a:avLst/>
          </a:prstGeom>
        </p:spPr>
      </p:pic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DF3EE399-1679-0A74-1731-5460A2C10955}"/>
              </a:ext>
            </a:extLst>
          </p:cNvPr>
          <p:cNvSpPr/>
          <p:nvPr/>
        </p:nvSpPr>
        <p:spPr>
          <a:xfrm rot="5400000">
            <a:off x="873882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082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75ECF-19BC-F17D-5627-2EA347B75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C371D5-80CC-11ED-85B3-AE3816391321}"/>
              </a:ext>
            </a:extLst>
          </p:cNvPr>
          <p:cNvSpPr/>
          <p:nvPr/>
        </p:nvSpPr>
        <p:spPr>
          <a:xfrm>
            <a:off x="0" y="1060704"/>
            <a:ext cx="12192000" cy="57972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Google Shape;90;g3447ac032c1_0_0">
            <a:extLst>
              <a:ext uri="{FF2B5EF4-FFF2-40B4-BE49-F238E27FC236}">
                <a16:creationId xmlns:a16="http://schemas.microsoft.com/office/drawing/2014/main" id="{813CA611-74E6-DDD4-AD95-0AA0D08D25D4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C3CD96-0DE7-306F-B281-31589FAB25E5}"/>
              </a:ext>
            </a:extLst>
          </p:cNvPr>
          <p:cNvSpPr txBox="1">
            <a:spLocks/>
          </p:cNvSpPr>
          <p:nvPr/>
        </p:nvSpPr>
        <p:spPr>
          <a:xfrm>
            <a:off x="263693" y="163469"/>
            <a:ext cx="818320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fontAlgn="auto"/>
            <a:r>
              <a:rPr lang="en-US" sz="28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Expansion</a:t>
            </a:r>
            <a:endParaRPr lang="en-US" sz="2800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91A1FD-35DB-C275-3B6A-F9BE835AD8FE}"/>
              </a:ext>
            </a:extLst>
          </p:cNvPr>
          <p:cNvSpPr txBox="1"/>
          <p:nvPr/>
        </p:nvSpPr>
        <p:spPr>
          <a:xfrm>
            <a:off x="293850" y="1307837"/>
            <a:ext cx="376608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Original system was installed for 375 tons (1,300 kW)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Block by block buildout of a neighborhood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Original pump house and system can be leveraged to reduce cost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Engineering, site work, and permitting simplified</a:t>
            </a:r>
          </a:p>
          <a:p>
            <a:pPr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</a:pP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86DF3D-DAC8-E01C-7E1D-1410B0ACA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936" y="1169660"/>
            <a:ext cx="5492200" cy="56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5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4D5E0-8E82-BEEE-D0C0-34400715F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2D0C73-9F9C-21DC-A81A-2EF5E24BFE3A}"/>
              </a:ext>
            </a:extLst>
          </p:cNvPr>
          <p:cNvSpPr/>
          <p:nvPr/>
        </p:nvSpPr>
        <p:spPr>
          <a:xfrm>
            <a:off x="1524000" y="3293616"/>
            <a:ext cx="9119819" cy="3564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AB8D60-050C-2912-01EF-6C6762C57B95}"/>
              </a:ext>
            </a:extLst>
          </p:cNvPr>
          <p:cNvSpPr/>
          <p:nvPr/>
        </p:nvSpPr>
        <p:spPr>
          <a:xfrm>
            <a:off x="0" y="1214338"/>
            <a:ext cx="12192000" cy="56436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Google Shape;90;g3447ac032c1_0_0">
            <a:extLst>
              <a:ext uri="{FF2B5EF4-FFF2-40B4-BE49-F238E27FC236}">
                <a16:creationId xmlns:a16="http://schemas.microsoft.com/office/drawing/2014/main" id="{36D10806-4B1A-A143-ABA6-191B8820FE38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F6BD6C-8169-D73C-46C8-81FB27A2D89C}"/>
              </a:ext>
            </a:extLst>
          </p:cNvPr>
          <p:cNvSpPr txBox="1">
            <a:spLocks/>
          </p:cNvSpPr>
          <p:nvPr/>
        </p:nvSpPr>
        <p:spPr>
          <a:xfrm>
            <a:off x="1845605" y="280661"/>
            <a:ext cx="79346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fontAlgn="auto"/>
            <a:r>
              <a:rPr lang="en-US" sz="28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Reduction with Scale</a:t>
            </a:r>
            <a:endParaRPr lang="en-US" sz="2800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CE802-9546-800C-2E2F-B5A684DB69F9}"/>
              </a:ext>
            </a:extLst>
          </p:cNvPr>
          <p:cNvSpPr txBox="1"/>
          <p:nvPr/>
        </p:nvSpPr>
        <p:spPr>
          <a:xfrm>
            <a:off x="556060" y="4910059"/>
            <a:ext cx="10909608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As networks grow, unit costs drop on a per customer or per ton basis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Fixed assets such as pump house and monitoring system are required for a 30 customer loop and a 3,000 customer loop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Larger networks have more thermal stability and reduce both operating energy and peak load requirements</a:t>
            </a:r>
          </a:p>
          <a:p>
            <a:pPr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</a:pP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AD70FD5-A947-2738-DC74-39B509DBFA34}"/>
              </a:ext>
            </a:extLst>
          </p:cNvPr>
          <p:cNvGraphicFramePr/>
          <p:nvPr/>
        </p:nvGraphicFramePr>
        <p:xfrm>
          <a:off x="2081720" y="1035284"/>
          <a:ext cx="7436246" cy="387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8766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01949-8A9E-030F-1F29-75F9C49F5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0B1F6D-82C2-497B-EC65-1999FC7418E3}"/>
              </a:ext>
            </a:extLst>
          </p:cNvPr>
          <p:cNvSpPr/>
          <p:nvPr/>
        </p:nvSpPr>
        <p:spPr>
          <a:xfrm>
            <a:off x="0" y="945030"/>
            <a:ext cx="12192000" cy="59129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Google Shape;90;g3447ac032c1_0_0">
            <a:extLst>
              <a:ext uri="{FF2B5EF4-FFF2-40B4-BE49-F238E27FC236}">
                <a16:creationId xmlns:a16="http://schemas.microsoft.com/office/drawing/2014/main" id="{881B3205-2FCA-770F-3591-BB0AA0A9EA14}"/>
              </a:ext>
            </a:extLst>
          </p:cNvPr>
          <p:cNvSpPr/>
          <p:nvPr/>
        </p:nvSpPr>
        <p:spPr>
          <a:xfrm rot="5400000">
            <a:off x="8640161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0246F0-4E3E-6707-5934-A52E31B70814}"/>
              </a:ext>
            </a:extLst>
          </p:cNvPr>
          <p:cNvSpPr txBox="1">
            <a:spLocks/>
          </p:cNvSpPr>
          <p:nvPr/>
        </p:nvSpPr>
        <p:spPr>
          <a:xfrm>
            <a:off x="320041" y="152645"/>
            <a:ext cx="464989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fontAlgn="auto"/>
            <a:r>
              <a:rPr lang="en-US" sz="28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Cost Model</a:t>
            </a:r>
            <a:endParaRPr lang="en-US" sz="2800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9730C8-172C-F90B-8015-0A5F87A7DC03}"/>
              </a:ext>
            </a:extLst>
          </p:cNvPr>
          <p:cNvSpPr txBox="1"/>
          <p:nvPr/>
        </p:nvSpPr>
        <p:spPr>
          <a:xfrm>
            <a:off x="320041" y="1528561"/>
            <a:ext cx="5578556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Blending rate bases helps to prevent increasing costs for a smaller group of customers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Thermal networks can be deployed in areas without access to pipelines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Work force can be cross trained for majority of the installation and operations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Existing groups and systems can be leveraged such as billing, mapping, sales, </a:t>
            </a:r>
            <a:r>
              <a:rPr lang="en-US" b="0" dirty="0" err="1">
                <a:latin typeface="+mn-lt"/>
                <a:ea typeface="+mn-ea"/>
              </a:rPr>
              <a:t>etc</a:t>
            </a:r>
            <a:endParaRPr lang="en-US" b="0" dirty="0">
              <a:latin typeface="+mn-lt"/>
              <a:ea typeface="+mn-ea"/>
            </a:endParaRP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Fixed pricing contracts can be leveraged with large deployments</a:t>
            </a:r>
          </a:p>
          <a:p>
            <a:pPr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</a:pP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580B8-4309-2EDD-A302-1FB09534E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648" y="1121814"/>
            <a:ext cx="4266255" cy="56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63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F3EB7-0C31-E6D1-B889-A2B4ECB05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1CE2D2-AA52-76D8-31DA-EC222E96FF31}"/>
              </a:ext>
            </a:extLst>
          </p:cNvPr>
          <p:cNvSpPr/>
          <p:nvPr/>
        </p:nvSpPr>
        <p:spPr>
          <a:xfrm>
            <a:off x="0" y="1169660"/>
            <a:ext cx="12192000" cy="56883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131AEE-D868-CBAD-2596-26062C4A4B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981" y="165587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Screening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64723936-573C-E964-5E1D-BEE0B5643F37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155B12-CA2E-2D33-7E6F-2166402DD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81" y="1196320"/>
            <a:ext cx="8559943" cy="1754863"/>
          </a:xfrm>
        </p:spPr>
        <p:txBody>
          <a:bodyPr/>
          <a:lstStyle/>
          <a:p>
            <a:pPr>
              <a:buSzPct val="100000"/>
            </a:pPr>
            <a:r>
              <a:rPr lang="en-US" sz="1800" dirty="0"/>
              <a:t>Documented criteria and process are important</a:t>
            </a:r>
          </a:p>
          <a:p>
            <a:pPr>
              <a:buSzPct val="100000"/>
            </a:pPr>
            <a:r>
              <a:rPr lang="en-US" sz="1800" dirty="0"/>
              <a:t>Initial go / no go with critical site attributes as a screening</a:t>
            </a:r>
          </a:p>
          <a:p>
            <a:pPr>
              <a:buSzPct val="100000"/>
            </a:pPr>
            <a:r>
              <a:rPr lang="en-US" sz="1800" dirty="0"/>
              <a:t>Second level is more quantitative with scoring assigned to a set of 24 criteria</a:t>
            </a:r>
            <a:endParaRPr lang="en-US" sz="2000" dirty="0"/>
          </a:p>
          <a:p>
            <a:pPr>
              <a:buSzPct val="100000"/>
            </a:pPr>
            <a:r>
              <a:rPr lang="en-US" sz="1800" dirty="0"/>
              <a:t>System planning considerations will be important going forward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332C50-7F37-9DB1-3FAA-8A8E1F723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48" y="2850238"/>
            <a:ext cx="3982002" cy="391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FEADE-7C0B-2165-B99B-FE617FB08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738" y="2850239"/>
            <a:ext cx="4815566" cy="357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80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CFA39-0789-3C40-2524-25D6A795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A28B901-DCC5-A7A1-2819-197C61872782}"/>
              </a:ext>
            </a:extLst>
          </p:cNvPr>
          <p:cNvSpPr/>
          <p:nvPr/>
        </p:nvSpPr>
        <p:spPr>
          <a:xfrm>
            <a:off x="0" y="1197934"/>
            <a:ext cx="12192000" cy="5660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3A577-BD8F-D79D-68A3-5B02F416E3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0218" y="261313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Design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C2A5FFCB-6687-1AD9-DDAD-243FBEEE3C56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4D4BEA-4D72-9FC9-9B50-17207234C76B}"/>
              </a:ext>
            </a:extLst>
          </p:cNvPr>
          <p:cNvSpPr txBox="1"/>
          <p:nvPr/>
        </p:nvSpPr>
        <p:spPr>
          <a:xfrm>
            <a:off x="639817" y="1140180"/>
            <a:ext cx="775063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000" b="0" dirty="0"/>
              <a:t>Loop designs were considered with a number of criteria in mind: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C575D8-16C4-7166-EAA1-F8096E31A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332" b="303"/>
          <a:stretch/>
        </p:blipFill>
        <p:spPr>
          <a:xfrm>
            <a:off x="718077" y="1898034"/>
            <a:ext cx="7211285" cy="47621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B97556-BECE-3871-E77F-CB5C7C89DE85}"/>
              </a:ext>
            </a:extLst>
          </p:cNvPr>
          <p:cNvSpPr txBox="1"/>
          <p:nvPr/>
        </p:nvSpPr>
        <p:spPr>
          <a:xfrm>
            <a:off x="7599047" y="1859340"/>
            <a:ext cx="30583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lvl="1" indent="-177800"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0" dirty="0"/>
              <a:t>One Pipe vs Two</a:t>
            </a:r>
          </a:p>
          <a:p>
            <a:pPr marL="520700" lvl="1" indent="-177800"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0" dirty="0"/>
              <a:t>Pumping Energy</a:t>
            </a:r>
          </a:p>
          <a:p>
            <a:pPr marL="520700" lvl="1" indent="-177800"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0" dirty="0"/>
              <a:t>Overall Efficiency</a:t>
            </a:r>
          </a:p>
          <a:p>
            <a:pPr marL="520700" lvl="1" indent="-177800"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0" dirty="0"/>
              <a:t>Temperature Variation</a:t>
            </a:r>
          </a:p>
          <a:p>
            <a:pPr marL="520700" lvl="1" indent="-177800"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0" dirty="0"/>
              <a:t>Ease of Expansion</a:t>
            </a:r>
          </a:p>
          <a:p>
            <a:pPr marL="520700" lvl="1" indent="-177800"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0" dirty="0"/>
              <a:t>Cost and Construction Scope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752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BCEEF-7DD8-C69F-3175-435FEDCEA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897ED2-575D-2874-414D-68C06D2AB4BF}"/>
              </a:ext>
            </a:extLst>
          </p:cNvPr>
          <p:cNvSpPr/>
          <p:nvPr/>
        </p:nvSpPr>
        <p:spPr>
          <a:xfrm>
            <a:off x="0" y="1344168"/>
            <a:ext cx="12192000" cy="5513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15F5F-0683-2413-6002-B36F47CD13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845" y="137160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Exchanger Design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F3D4B70D-2BBC-33A8-7CC1-36EBD9D6FCBA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CD2C6-434E-1237-8E71-A7FDB343F3C5}"/>
              </a:ext>
            </a:extLst>
          </p:cNvPr>
          <p:cNvSpPr txBox="1"/>
          <p:nvPr/>
        </p:nvSpPr>
        <p:spPr>
          <a:xfrm>
            <a:off x="336845" y="1482313"/>
            <a:ext cx="8662122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Borehole layout can be designed to meet required system capacity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Thermal response is tested in a test borehole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Layout and spacing affect </a:t>
            </a:r>
            <a:r>
              <a:rPr lang="en-US" b="0" dirty="0" err="1">
                <a:latin typeface="+mn-lt"/>
                <a:ea typeface="+mn-ea"/>
              </a:rPr>
              <a:t>borefield</a:t>
            </a:r>
            <a:r>
              <a:rPr lang="en-US" b="0" dirty="0">
                <a:latin typeface="+mn-lt"/>
                <a:ea typeface="+mn-ea"/>
              </a:rPr>
              <a:t> performance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Options for things like deviated boreholes in space constrained areas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b="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</a:pP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F17BC-CD30-5228-FC54-86728DCC2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142" y="2882717"/>
            <a:ext cx="7482579" cy="383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22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65B50-9DAB-CA15-0C34-086E4C39B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641357-E132-D301-ABF9-41852CA40989}"/>
              </a:ext>
            </a:extLst>
          </p:cNvPr>
          <p:cNvSpPr/>
          <p:nvPr/>
        </p:nvSpPr>
        <p:spPr>
          <a:xfrm>
            <a:off x="0" y="1719072"/>
            <a:ext cx="12192000" cy="5138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7A4F3D-278C-6107-1E11-06AA6F2515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0732" y="269104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Modeling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6DF99AC1-9E24-C8F4-35D0-AB6AE0DB4CFA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C86A6-D0AA-FCB4-AD3B-D1CBD1BD49EF}"/>
              </a:ext>
            </a:extLst>
          </p:cNvPr>
          <p:cNvSpPr txBox="1"/>
          <p:nvPr/>
        </p:nvSpPr>
        <p:spPr>
          <a:xfrm>
            <a:off x="420732" y="2020922"/>
            <a:ext cx="3753471" cy="388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Manual J calculations for connected buildings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Insulation work or envelope improvements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Confirmation of required loads, not matching what is existing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Information rolls up into thermal model to ensure sufficient thermal capacity on the network</a:t>
            </a:r>
          </a:p>
          <a:p>
            <a:pPr marL="238125" indent="-238125"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Allows for load cancellation estimates and waste heat to be captured appropriately</a:t>
            </a:r>
          </a:p>
          <a:p>
            <a:pPr fontAlgn="auto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</a:pP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78E8C62-5C5E-B167-9C50-FC1773A2D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94" y="1799141"/>
            <a:ext cx="6387118" cy="50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660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0A53F-D3A6-CCB1-B293-4F70BA7FA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625CD0-D393-E6C8-4F3C-4C392E3511C6}"/>
              </a:ext>
            </a:extLst>
          </p:cNvPr>
          <p:cNvSpPr/>
          <p:nvPr/>
        </p:nvSpPr>
        <p:spPr>
          <a:xfrm>
            <a:off x="0" y="1219200"/>
            <a:ext cx="12192000" cy="563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CAFA0-6174-3767-F280-F3061E33CE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9413" y="114202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Alternatives Analysis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07890A0E-4883-4670-4E00-CA6A405AEF52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03FE3D-F6D5-FFD6-CBE1-614B353BD8E7}"/>
              </a:ext>
            </a:extLst>
          </p:cNvPr>
          <p:cNvSpPr txBox="1"/>
          <p:nvPr/>
        </p:nvSpPr>
        <p:spPr>
          <a:xfrm>
            <a:off x="482519" y="1366897"/>
            <a:ext cx="7728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Sensitivity analysis is important for design critical factors</a:t>
            </a:r>
          </a:p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Used to ensure proper sizing and operation of the loop</a:t>
            </a:r>
          </a:p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Informs the design team on how robust the system will be on </a:t>
            </a:r>
            <a:br>
              <a:rPr lang="en-US" b="0" dirty="0">
                <a:latin typeface="+mn-lt"/>
                <a:ea typeface="+mn-ea"/>
              </a:rPr>
            </a:br>
            <a:r>
              <a:rPr lang="en-US" b="0" dirty="0">
                <a:latin typeface="+mn-lt"/>
                <a:ea typeface="+mn-ea"/>
              </a:rPr>
              <a:t>the coldest and hottest days of the year</a:t>
            </a:r>
          </a:p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Opportunity for cost savings if initial design is over sized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b="0" dirty="0">
              <a:solidFill>
                <a:srgbClr val="5E5E5E"/>
              </a:solidFill>
              <a:latin typeface="Calibri"/>
              <a:ea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58C9D2-39E8-07F3-D29A-A9C187A22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376" y="3148010"/>
            <a:ext cx="7979697" cy="36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5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54D46F-814C-7F40-05C3-1C24E53A5494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99296-0EDD-4E19-8658-4AC5D57AB4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6438" y="234373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F1DF47B8-8515-8B94-5712-492F8B65F284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32742-D27A-C1FD-43EA-E2EDABE8FADE}"/>
              </a:ext>
            </a:extLst>
          </p:cNvPr>
          <p:cNvSpPr txBox="1"/>
          <p:nvPr/>
        </p:nvSpPr>
        <p:spPr>
          <a:xfrm>
            <a:off x="356438" y="1276351"/>
            <a:ext cx="85006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</a:rPr>
              <a:t>Background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</a:rPr>
              <a:t>What are geothermal networks?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  <a:latin typeface="Noto Sans Symbols"/>
              </a:rPr>
              <a:t>Why the gas utility?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  <a:latin typeface="Noto Sans Symbols"/>
              </a:rPr>
              <a:t>Project Planning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  <a:latin typeface="Noto Sans Symbols"/>
              </a:rPr>
              <a:t>Construction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  <a:latin typeface="Noto Sans Symbols"/>
              </a:rPr>
              <a:t>Operations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  <a:latin typeface="Noto Sans Symbols"/>
              </a:rPr>
              <a:t>Value Proposition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b="0" dirty="0">
              <a:solidFill>
                <a:srgbClr val="0070C0"/>
              </a:solidFill>
              <a:latin typeface="Noto Sans Symbols"/>
            </a:endParaRPr>
          </a:p>
          <a:p>
            <a:pPr>
              <a:buNone/>
            </a:pPr>
            <a:br>
              <a:rPr lang="en-US" b="0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46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8D722-F27F-5F41-2533-84B8360E7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69A6-8695-C1D3-B735-057BBF68C8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701" y="134356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Construction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91545E72-2C2F-4B06-EBDB-68F7FFD0E96A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158B975-2E72-DC11-F8AB-A69DAA98ECAB}"/>
              </a:ext>
            </a:extLst>
          </p:cNvPr>
          <p:cNvGraphicFramePr/>
          <p:nvPr/>
        </p:nvGraphicFramePr>
        <p:xfrm>
          <a:off x="530352" y="1216152"/>
          <a:ext cx="10826496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2298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B5783-4FE0-7E53-890D-CCE75858B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F6723-B6B4-FB5B-DFE3-2A4F056201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0269" y="143500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Borefield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Drilling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0E32CC30-581F-5E23-EAFD-B78AD9055AD8}"/>
              </a:ext>
            </a:extLst>
          </p:cNvPr>
          <p:cNvSpPr/>
          <p:nvPr/>
        </p:nvSpPr>
        <p:spPr>
          <a:xfrm rot="5400000">
            <a:off x="87630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A drill bores geothermal wells for Eversource's networked geothermal pilot project in Framingham. (Robin Lubbock/WBUR)">
            <a:extLst>
              <a:ext uri="{FF2B5EF4-FFF2-40B4-BE49-F238E27FC236}">
                <a16:creationId xmlns:a16="http://schemas.microsoft.com/office/drawing/2014/main" id="{7E2776F5-A481-1D15-FFE2-BA156673E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7"/>
          <a:stretch>
            <a:fillRect/>
          </a:stretch>
        </p:blipFill>
        <p:spPr bwMode="auto">
          <a:xfrm>
            <a:off x="1124712" y="767323"/>
            <a:ext cx="9646919" cy="43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DED99-1339-7B18-67EA-0DB7906E0172}"/>
              </a:ext>
            </a:extLst>
          </p:cNvPr>
          <p:cNvSpPr txBox="1"/>
          <p:nvPr/>
        </p:nvSpPr>
        <p:spPr>
          <a:xfrm>
            <a:off x="912135" y="5173480"/>
            <a:ext cx="77288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500-1,000 ft bores with u-bend of HDPE pipe</a:t>
            </a:r>
          </a:p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Centralized drilling locations to connect to the network</a:t>
            </a:r>
          </a:p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Water and site management are critical</a:t>
            </a:r>
          </a:p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Typically, 1-2 days per borehole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b="0" dirty="0">
              <a:solidFill>
                <a:srgbClr val="5E5E5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9427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1340-7659-DE81-CA28-E498B29E3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914D9-C68F-DF8D-6953-247B267E31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0270" y="127888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 Installation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5CA59D38-275A-0957-988C-C9110F8B36F7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0C7E29A-A897-15C0-5445-A8A9DECA3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/>
          <a:stretch>
            <a:fillRect/>
          </a:stretch>
        </p:blipFill>
        <p:spPr bwMode="auto">
          <a:xfrm>
            <a:off x="6113498" y="438912"/>
            <a:ext cx="4313523" cy="34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F67F6-0BB8-6721-0895-6ABE7B4E2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498" y="3842766"/>
            <a:ext cx="4331020" cy="2887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180B7A-53B8-8453-F1FE-1B687A21F673}"/>
              </a:ext>
            </a:extLst>
          </p:cNvPr>
          <p:cNvSpPr txBox="1"/>
          <p:nvPr/>
        </p:nvSpPr>
        <p:spPr>
          <a:xfrm>
            <a:off x="300270" y="1400175"/>
            <a:ext cx="4232899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Mains and services are nearly identical to traditional gas work</a:t>
            </a:r>
          </a:p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Trenching, fusion, backfilling, and pressure testing are all similar</a:t>
            </a:r>
          </a:p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Piping is HDPE marked with “Geothermal” or another identifier</a:t>
            </a:r>
          </a:p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Bury depth in Framingham is 5 ft vs 3 ft for gas. This is a trade off on thermal performance vs cost</a:t>
            </a:r>
          </a:p>
          <a:p>
            <a:pPr marL="238125" indent="-238125" fontAlgn="auto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latin typeface="+mn-lt"/>
                <a:ea typeface="+mn-ea"/>
              </a:rPr>
              <a:t>Fill and document pressure test with water prior to adding glycol to the system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b="0" dirty="0">
              <a:solidFill>
                <a:srgbClr val="5E5E5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8204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D63BE-8150-BE3A-9065-1F639D1D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A17D6F-DDBE-7931-391F-DB7935680B7C}"/>
              </a:ext>
            </a:extLst>
          </p:cNvPr>
          <p:cNvSpPr/>
          <p:nvPr/>
        </p:nvSpPr>
        <p:spPr>
          <a:xfrm>
            <a:off x="0" y="976270"/>
            <a:ext cx="12192000" cy="58817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AD41A0D-DEBA-C99D-3D54-0A4E5C20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800" y="2747994"/>
            <a:ext cx="7486456" cy="404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07133-BBAF-05F9-C692-AEC5F478E7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2565" y="87270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Conversions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251FBF0A-D617-496F-77EF-C88F20F8AF2A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7DD32-C479-4A39-CF41-51ED4D977483}"/>
              </a:ext>
            </a:extLst>
          </p:cNvPr>
          <p:cNvSpPr txBox="1"/>
          <p:nvPr/>
        </p:nvSpPr>
        <p:spPr>
          <a:xfrm>
            <a:off x="382565" y="1046524"/>
            <a:ext cx="9822139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8125" indent="-238125" fontAlgn="auto">
              <a:spcBef>
                <a:spcPts val="0"/>
              </a:spcBef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  <a:ea typeface="+mn-ea"/>
              </a:rPr>
              <a:t>Conversions are a critical portion of installing a geothermal system</a:t>
            </a:r>
          </a:p>
          <a:p>
            <a:pPr marL="238125" indent="-238125" fontAlgn="auto">
              <a:spcBef>
                <a:spcPts val="0"/>
              </a:spcBef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  <a:ea typeface="+mn-ea"/>
                <a:cs typeface="Calibri"/>
              </a:rPr>
              <a:t>Depending on the existing HVAC, it can be challenging for older buildings</a:t>
            </a:r>
          </a:p>
          <a:p>
            <a:pPr marL="238125" indent="-238125" fontAlgn="auto">
              <a:spcBef>
                <a:spcPts val="0"/>
              </a:spcBef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  <a:ea typeface="+mn-ea"/>
                <a:cs typeface="Calibri"/>
              </a:rPr>
              <a:t>Domestic water and appliances can be converted or left on original fuel</a:t>
            </a:r>
          </a:p>
          <a:p>
            <a:pPr marL="238125" indent="-238125" fontAlgn="auto">
              <a:spcBef>
                <a:spcPts val="0"/>
              </a:spcBef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  <a:ea typeface="+mn-ea"/>
                <a:cs typeface="Calibri"/>
              </a:rPr>
              <a:t>Dual systems can be installed for reliability, especially in critical buildings</a:t>
            </a:r>
          </a:p>
        </p:txBody>
      </p:sp>
    </p:spTree>
    <p:extLst>
      <p:ext uri="{BB962C8B-B14F-4D97-AF65-F5344CB8AC3E}">
        <p14:creationId xmlns:p14="http://schemas.microsoft.com/office/powerpoint/2010/main" val="2740115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09AE-87FA-8330-062C-E8F9AF1B3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7EEB5C-C787-E170-AAC8-E9A70AEF7FC2}"/>
              </a:ext>
            </a:extLst>
          </p:cNvPr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647D9-7EFC-BE70-C4FF-BD291371C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090" y="1517873"/>
            <a:ext cx="6384926" cy="5213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6E03B2-700F-DDDD-7AAE-20499537A5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629" y="241300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Instrumentation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4BFA5E71-40BF-D272-BADF-5DAE6A49DDE4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13E68-D819-7EBD-DF76-CB509A7DDA82}"/>
              </a:ext>
            </a:extLst>
          </p:cNvPr>
          <p:cNvSpPr txBox="1"/>
          <p:nvPr/>
        </p:nvSpPr>
        <p:spPr>
          <a:xfrm>
            <a:off x="491918" y="1371600"/>
            <a:ext cx="3878913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</a:rPr>
              <a:t>Primary instrumentation will be RTU with controls for pumping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</a:rPr>
              <a:t>Temperature, flow, and pressure monitors will be installed through the system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</a:rPr>
              <a:t>Basic control program will be used to adjust pump speed and keep temperatures in range</a:t>
            </a:r>
          </a:p>
        </p:txBody>
      </p:sp>
    </p:spTree>
    <p:extLst>
      <p:ext uri="{BB962C8B-B14F-4D97-AF65-F5344CB8AC3E}">
        <p14:creationId xmlns:p14="http://schemas.microsoft.com/office/powerpoint/2010/main" val="3279471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1E3B3-3B45-399A-8B44-6A2BFA545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55D760-11B5-90CE-9545-97B198083E2D}"/>
              </a:ext>
            </a:extLst>
          </p:cNvPr>
          <p:cNvSpPr/>
          <p:nvPr/>
        </p:nvSpPr>
        <p:spPr>
          <a:xfrm>
            <a:off x="0" y="4910328"/>
            <a:ext cx="12192000" cy="19476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03A10-E944-2AAB-8294-BD089232DE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7094" y="223852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Operations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D22FAA97-ABF4-F1D3-C416-1B794C87661B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1C00F-9E6D-0071-6598-DA37BEEBD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96" y="825175"/>
            <a:ext cx="10506456" cy="3928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651708-7D40-4131-6A99-0D8A9365AAC1}"/>
              </a:ext>
            </a:extLst>
          </p:cNvPr>
          <p:cNvSpPr txBox="1"/>
          <p:nvPr/>
        </p:nvSpPr>
        <p:spPr>
          <a:xfrm>
            <a:off x="337094" y="5068556"/>
            <a:ext cx="9995626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</a:rPr>
              <a:t>Real time operations and monitoring with a dedicated SCADA system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</a:rPr>
              <a:t>Primarily loop pumps controlling on return temperature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</a:rPr>
              <a:t>Thermal source pumps can speed up, slow down, or fully stop depending on demand</a:t>
            </a:r>
          </a:p>
        </p:txBody>
      </p:sp>
    </p:spTree>
    <p:extLst>
      <p:ext uri="{BB962C8B-B14F-4D97-AF65-F5344CB8AC3E}">
        <p14:creationId xmlns:p14="http://schemas.microsoft.com/office/powerpoint/2010/main" val="403538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9296-0EDD-4E19-8658-4AC5D57AB4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472" y="180076"/>
            <a:ext cx="9153144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Energy Network Value Proposition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E2B5C06-18C7-5C1E-4051-9B5E94F3A717}"/>
              </a:ext>
            </a:extLst>
          </p:cNvPr>
          <p:cNvGraphicFramePr/>
          <p:nvPr/>
        </p:nvGraphicFramePr>
        <p:xfrm>
          <a:off x="347472" y="1533023"/>
          <a:ext cx="10972799" cy="504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90;g3447ac032c1_0_0">
            <a:extLst>
              <a:ext uri="{FF2B5EF4-FFF2-40B4-BE49-F238E27FC236}">
                <a16:creationId xmlns:a16="http://schemas.microsoft.com/office/drawing/2014/main" id="{BE97DF6C-2B42-6E4D-8FBF-6EFDA4C28C82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06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ED916-4CBD-D00E-B1CF-86D422598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20A91-0F23-8054-3222-3021A49DC6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472" y="180076"/>
            <a:ext cx="9153144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Impacts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Google Shape;90;g3447ac032c1_0_0">
            <a:extLst>
              <a:ext uri="{FF2B5EF4-FFF2-40B4-BE49-F238E27FC236}">
                <a16:creationId xmlns:a16="http://schemas.microsoft.com/office/drawing/2014/main" id="{C2C11C46-243F-A7D6-2C42-2C331D706B46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16BAA7-6BFC-F414-D3CB-CFB8FDF2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06" y="624576"/>
            <a:ext cx="5374164" cy="44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ECB46-E67C-5C97-64A8-4A0B4017B232}"/>
              </a:ext>
            </a:extLst>
          </p:cNvPr>
          <p:cNvSpPr txBox="1"/>
          <p:nvPr/>
        </p:nvSpPr>
        <p:spPr>
          <a:xfrm>
            <a:off x="347472" y="1108436"/>
            <a:ext cx="5304754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</a:rPr>
              <a:t>DOE funded grid impacts study by ORNL indicated 38% reduction in buildout requirements with GSHP deployment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</a:rPr>
              <a:t>TENs reduce both peak requirements as well as annual energy consumption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n-lt"/>
              </a:rPr>
              <a:t>Demand charge savings can be significant and offset project costs in many cases (Oklahoma </a:t>
            </a:r>
            <a:r>
              <a:rPr lang="en-US" sz="2000" b="0" dirty="0" err="1">
                <a:latin typeface="+mn-lt"/>
              </a:rPr>
              <a:t>muni</a:t>
            </a:r>
            <a:r>
              <a:rPr lang="en-US" sz="2000" b="0" dirty="0">
                <a:latin typeface="+mn-lt"/>
              </a:rPr>
              <a:t> uses them to fund borehole drilling)</a:t>
            </a:r>
          </a:p>
          <a:p>
            <a:pPr>
              <a:buClr>
                <a:srgbClr val="0070C0"/>
              </a:buClr>
            </a:pPr>
            <a:endParaRPr lang="en-US" sz="2000" b="0" dirty="0">
              <a:latin typeface="+mn-lt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0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5617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983AA-9F51-4C7A-C8F2-2CDEE4FD2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9694889A-834C-AB4D-63BF-07EA57344AAE}"/>
              </a:ext>
            </a:extLst>
          </p:cNvPr>
          <p:cNvSpPr/>
          <p:nvPr/>
        </p:nvSpPr>
        <p:spPr>
          <a:xfrm rot="5400000">
            <a:off x="1894558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40447F6-E071-3865-B9C9-A770F91F9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060" y="2000250"/>
            <a:ext cx="3429000" cy="3429000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61A4EC-2ED4-7E55-FF1B-8F66BCB96194}"/>
              </a:ext>
            </a:extLst>
          </p:cNvPr>
          <p:cNvSpPr txBox="1">
            <a:spLocks/>
          </p:cNvSpPr>
          <p:nvPr/>
        </p:nvSpPr>
        <p:spPr bwMode="auto">
          <a:xfrm>
            <a:off x="2054451" y="2305315"/>
            <a:ext cx="2702607" cy="234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b="0" kern="0" dirty="0">
                <a:solidFill>
                  <a:srgbClr val="0070C0"/>
                </a:solidFill>
                <a:latin typeface="Arial"/>
                <a:ea typeface="MS PGothic"/>
              </a:rPr>
              <a:t>Discussion </a:t>
            </a:r>
            <a:br>
              <a:rPr lang="en-US" b="0" kern="0" dirty="0">
                <a:solidFill>
                  <a:srgbClr val="0070C0"/>
                </a:solidFill>
                <a:latin typeface="Arial"/>
                <a:ea typeface="MS PGothic"/>
              </a:rPr>
            </a:br>
            <a:r>
              <a:rPr lang="en-US" b="0" kern="0" dirty="0">
                <a:solidFill>
                  <a:srgbClr val="0070C0"/>
                </a:solidFill>
                <a:latin typeface="Arial"/>
                <a:ea typeface="MS PGothic"/>
              </a:rPr>
              <a:t>&amp; Questions</a:t>
            </a:r>
            <a:endParaRPr lang="en-US" b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9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E657E-4744-BD31-76A3-755EA8F47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1B1C-22FC-716A-086A-4EDEAB6EBA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852" y="179509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Geothermal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Google Shape;90;g3447ac032c1_0_0">
            <a:extLst>
              <a:ext uri="{FF2B5EF4-FFF2-40B4-BE49-F238E27FC236}">
                <a16:creationId xmlns:a16="http://schemas.microsoft.com/office/drawing/2014/main" id="{757C2245-F315-9490-FD3A-88160DB1DC0C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1E2FA-57FC-0277-5465-54572B00F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30" y="682064"/>
            <a:ext cx="9747926" cy="5614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A5653D-3346-36F7-4247-DD3EBEAC03AA}"/>
              </a:ext>
            </a:extLst>
          </p:cNvPr>
          <p:cNvSpPr txBox="1"/>
          <p:nvPr/>
        </p:nvSpPr>
        <p:spPr>
          <a:xfrm>
            <a:off x="758530" y="6225532"/>
            <a:ext cx="154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*Image credit HEET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57907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54D46F-814C-7F40-05C3-1C24E53A5494}"/>
              </a:ext>
            </a:extLst>
          </p:cNvPr>
          <p:cNvSpPr/>
          <p:nvPr/>
        </p:nvSpPr>
        <p:spPr>
          <a:xfrm>
            <a:off x="1524000" y="816746"/>
            <a:ext cx="9119819" cy="6041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99296-0EDD-4E19-8658-4AC5D57AB4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860" y="161221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Generations of District Heating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730748D-D1BD-9F8C-99E6-6A899E2821DB}"/>
              </a:ext>
            </a:extLst>
          </p:cNvPr>
          <p:cNvGraphicFramePr/>
          <p:nvPr/>
        </p:nvGraphicFramePr>
        <p:xfrm>
          <a:off x="1548182" y="816746"/>
          <a:ext cx="8878839" cy="604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90;g3447ac032c1_0_0">
            <a:extLst>
              <a:ext uri="{FF2B5EF4-FFF2-40B4-BE49-F238E27FC236}">
                <a16:creationId xmlns:a16="http://schemas.microsoft.com/office/drawing/2014/main" id="{E2AFCB5B-E7D8-EC7A-BFA8-232F88294D65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87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601060-E9CC-3D20-C672-00F0F41C2202}"/>
              </a:ext>
            </a:extLst>
          </p:cNvPr>
          <p:cNvSpPr/>
          <p:nvPr/>
        </p:nvSpPr>
        <p:spPr>
          <a:xfrm>
            <a:off x="1524000" y="3293616"/>
            <a:ext cx="9119819" cy="3564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714A01-C924-7488-A012-1EA4E512F700}"/>
              </a:ext>
            </a:extLst>
          </p:cNvPr>
          <p:cNvSpPr/>
          <p:nvPr/>
        </p:nvSpPr>
        <p:spPr>
          <a:xfrm>
            <a:off x="0" y="1041701"/>
            <a:ext cx="12192000" cy="5816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B0D3D6-3380-55E1-B6EC-B6FA2C376BB2}"/>
              </a:ext>
            </a:extLst>
          </p:cNvPr>
          <p:cNvSpPr txBox="1">
            <a:spLocks/>
          </p:cNvSpPr>
          <p:nvPr/>
        </p:nvSpPr>
        <p:spPr>
          <a:xfrm>
            <a:off x="391077" y="152701"/>
            <a:ext cx="6392142" cy="889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sz="2800" b="0" kern="0" dirty="0">
                <a:solidFill>
                  <a:srgbClr val="0070C0"/>
                </a:solidFill>
                <a:latin typeface="+mn-lt"/>
              </a:rPr>
              <a:t>Networked Geothermal Overview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BD9810-E648-DB04-C73A-F1D49FFB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82" y="1214338"/>
            <a:ext cx="10000636" cy="523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03BE5-3FEB-54C9-A456-A3C1E0EB6C44}"/>
              </a:ext>
            </a:extLst>
          </p:cNvPr>
          <p:cNvSpPr txBox="1"/>
          <p:nvPr/>
        </p:nvSpPr>
        <p:spPr>
          <a:xfrm>
            <a:off x="1071501" y="6505244"/>
            <a:ext cx="67268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*https://www.nrel.gov/news/features/2023/full-steam-ahead-unearthing-the-power-of-geothermal.html</a:t>
            </a:r>
          </a:p>
        </p:txBody>
      </p:sp>
      <p:sp>
        <p:nvSpPr>
          <p:cNvPr id="2" name="Google Shape;90;g3447ac032c1_0_0">
            <a:extLst>
              <a:ext uri="{FF2B5EF4-FFF2-40B4-BE49-F238E27FC236}">
                <a16:creationId xmlns:a16="http://schemas.microsoft.com/office/drawing/2014/main" id="{8C3B447C-BFA1-2A60-BC48-A80A73B271EC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033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9296-0EDD-4E19-8658-4AC5D57AB4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7522" y="145925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Borefield Types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Google Shape;90;g3447ac032c1_0_0">
            <a:extLst>
              <a:ext uri="{FF2B5EF4-FFF2-40B4-BE49-F238E27FC236}">
                <a16:creationId xmlns:a16="http://schemas.microsoft.com/office/drawing/2014/main" id="{A7B8769B-9242-7625-6A39-4F0531ADAD08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8ABDEF7C-8D81-007C-0090-C29ACE648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42" y="149801"/>
            <a:ext cx="4841683" cy="6327199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2F2E65-6BFD-D12C-BB16-652A6AEB1FBA}"/>
              </a:ext>
            </a:extLst>
          </p:cNvPr>
          <p:cNvSpPr txBox="1">
            <a:spLocks/>
          </p:cNvSpPr>
          <p:nvPr/>
        </p:nvSpPr>
        <p:spPr>
          <a:xfrm>
            <a:off x="657522" y="1169660"/>
            <a:ext cx="4316556" cy="554241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0066FF"/>
              </a:buClr>
              <a:buSzPct val="13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0066FF"/>
              </a:buClr>
              <a:buSzPct val="135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0066FF"/>
              </a:buClr>
              <a:buSzPct val="135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66FF"/>
              </a:buClr>
              <a:buSzPct val="13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66FF"/>
              </a:buClr>
              <a:buSzPct val="13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66FF"/>
              </a:buClr>
              <a:buSzPct val="13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66FF"/>
              </a:buClr>
              <a:buSzPct val="13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66FF"/>
              </a:buClr>
              <a:buSzPct val="13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66FF"/>
              </a:buClr>
              <a:buSzPct val="13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Clr>
                <a:srgbClr val="0070C0"/>
              </a:buClr>
              <a:buSzPct val="100000"/>
            </a:pPr>
            <a:r>
              <a:rPr lang="en-US" sz="1800" b="0" kern="0" dirty="0"/>
              <a:t>Thermal transfer is a key component to networked geothermal systems</a:t>
            </a:r>
          </a:p>
          <a:p>
            <a:pPr defTabSz="914400">
              <a:buClr>
                <a:srgbClr val="0070C0"/>
              </a:buClr>
              <a:buSzPct val="100000"/>
            </a:pPr>
            <a:r>
              <a:rPr lang="en-US" sz="1800" b="0" kern="0" dirty="0"/>
              <a:t>The ground (or body of water) acts as a thermal source and sink for the network</a:t>
            </a:r>
          </a:p>
          <a:p>
            <a:pPr defTabSz="914400">
              <a:buClr>
                <a:srgbClr val="0070C0"/>
              </a:buClr>
              <a:buSzPct val="100000"/>
            </a:pPr>
            <a:r>
              <a:rPr lang="en-US" sz="1800" b="0" kern="0" dirty="0"/>
              <a:t>There are many configurations that can be used depending on location</a:t>
            </a:r>
          </a:p>
          <a:p>
            <a:pPr defTabSz="914400">
              <a:buClr>
                <a:srgbClr val="0070C0"/>
              </a:buClr>
              <a:buSzPct val="100000"/>
            </a:pPr>
            <a:r>
              <a:rPr lang="en-US" sz="1800" b="0" kern="0" dirty="0"/>
              <a:t>In a networked system, different thermal exchanges can be connected to various parts of the system</a:t>
            </a:r>
          </a:p>
        </p:txBody>
      </p:sp>
    </p:spTree>
    <p:extLst>
      <p:ext uri="{BB962C8B-B14F-4D97-AF65-F5344CB8AC3E}">
        <p14:creationId xmlns:p14="http://schemas.microsoft.com/office/powerpoint/2010/main" val="2214950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F497-E4DA-3237-1BC1-3003368FC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B9958-591B-4C32-A57C-EF0615A80F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1125" y="200082"/>
            <a:ext cx="6392142" cy="889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Thermal Assets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Google Shape;90;g3447ac032c1_0_0">
            <a:extLst>
              <a:ext uri="{FF2B5EF4-FFF2-40B4-BE49-F238E27FC236}">
                <a16:creationId xmlns:a16="http://schemas.microsoft.com/office/drawing/2014/main" id="{0270DC4F-86F0-BAD8-DE53-4DA63DF06C0D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43EC0F-EFBE-E21E-A717-772247E5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20" y="948879"/>
            <a:ext cx="6288405" cy="420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378E0-5AA6-17C1-9859-14F61902234B}"/>
              </a:ext>
            </a:extLst>
          </p:cNvPr>
          <p:cNvSpPr txBox="1"/>
          <p:nvPr/>
        </p:nvSpPr>
        <p:spPr>
          <a:xfrm>
            <a:off x="3330491" y="5146718"/>
            <a:ext cx="613821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800" b="0" dirty="0">
                <a:solidFill>
                  <a:srgbClr val="46464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US" altLang="en-US" sz="800" dirty="0">
                <a:solidFill>
                  <a:srgbClr val="46464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5th generation district heating and cooling systems as a solution for renewable urban thermal energy supply, 2019</a:t>
            </a:r>
            <a:endParaRPr lang="en-US" altLang="en-US" sz="800" b="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4BEDA1-8DD4-89EB-25EA-8F15D8B09CC1}"/>
              </a:ext>
            </a:extLst>
          </p:cNvPr>
          <p:cNvSpPr txBox="1"/>
          <p:nvPr/>
        </p:nvSpPr>
        <p:spPr>
          <a:xfrm>
            <a:off x="656938" y="5462189"/>
            <a:ext cx="10480454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</a:rPr>
              <a:t>Networks can take advantage of other sources / sinks of thermal energy</a:t>
            </a:r>
            <a:endParaRPr lang="en-US" b="0" dirty="0">
              <a:solidFill>
                <a:srgbClr val="0070C0"/>
              </a:solidFill>
              <a:latin typeface="Noto Sans Symbols"/>
            </a:endParaRPr>
          </a:p>
          <a:p>
            <a:pPr marL="285750" indent="-285750"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</a:rPr>
              <a:t>Solar heat recovery, waste water systems, data centers, industry, irrigation, </a:t>
            </a:r>
            <a:r>
              <a:rPr lang="en-US" b="0" dirty="0" err="1">
                <a:solidFill>
                  <a:srgbClr val="000000"/>
                </a:solidFill>
              </a:rPr>
              <a:t>etc</a:t>
            </a:r>
            <a:endParaRPr lang="en-US" b="0" dirty="0">
              <a:solidFill>
                <a:srgbClr val="0070C0"/>
              </a:solidFill>
              <a:latin typeface="Noto Sans Symbols"/>
            </a:endParaRPr>
          </a:p>
          <a:p>
            <a:pPr marL="285750" indent="-285750">
              <a:spcBef>
                <a:spcPts val="3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</a:rPr>
              <a:t>These can be used to balance a network or provide low cost energy sources that supplement </a:t>
            </a:r>
            <a:r>
              <a:rPr lang="en-US" b="0" dirty="0" err="1">
                <a:solidFill>
                  <a:srgbClr val="000000"/>
                </a:solidFill>
              </a:rPr>
              <a:t>borefields</a:t>
            </a:r>
            <a:endParaRPr lang="en-US" b="0" dirty="0">
              <a:solidFill>
                <a:srgbClr val="0070C0"/>
              </a:solidFill>
              <a:latin typeface="Noto Sans Symbols"/>
            </a:endParaRPr>
          </a:p>
          <a:p>
            <a:pPr>
              <a:buNone/>
            </a:pPr>
            <a:br>
              <a:rPr lang="en-US" b="0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3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0" y="946676"/>
            <a:ext cx="12192000" cy="591132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b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456609" y="208750"/>
            <a:ext cx="6392142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800" b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Heat Pumps 101</a:t>
            </a:r>
            <a:endParaRPr sz="16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456609" y="1147375"/>
            <a:ext cx="85767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SzPts val="1800"/>
              <a:buFont typeface="Noto Sans Symbols"/>
              <a:buChar char="▪"/>
            </a:pPr>
            <a:r>
              <a:rPr lang="en-US" b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Heat pumps are electrically driven and move thermal energy from one place to another</a:t>
            </a:r>
            <a:endParaRPr sz="1400" b="0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95000"/>
              </a:lnSpc>
              <a:spcBef>
                <a:spcPts val="450"/>
              </a:spcBef>
              <a:spcAft>
                <a:spcPts val="0"/>
              </a:spcAft>
              <a:buClr>
                <a:srgbClr val="0066FF"/>
              </a:buClr>
              <a:buSzPts val="1800"/>
              <a:buFont typeface="Noto Sans Symbols"/>
              <a:buChar char="▪"/>
            </a:pPr>
            <a:r>
              <a:rPr lang="en-US" b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They are extremely efficient within the range of approx. 40-70 deg F</a:t>
            </a:r>
            <a:endParaRPr sz="1400" b="0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95000"/>
              </a:lnSpc>
              <a:spcBef>
                <a:spcPts val="450"/>
              </a:spcBef>
              <a:spcAft>
                <a:spcPts val="0"/>
              </a:spcAft>
              <a:buClr>
                <a:srgbClr val="0066FF"/>
              </a:buClr>
              <a:buSzPts val="1800"/>
              <a:buFont typeface="Noto Sans Symbols"/>
              <a:buChar char="▪"/>
            </a:pPr>
            <a:r>
              <a:rPr lang="en-US" b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Ground source heat pumps generally operate within this range. Air source are exposed to external conditions, so may operate outside the ideal range</a:t>
            </a:r>
            <a:endParaRPr sz="1400" b="0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 rot="5400000">
            <a:off x="8643913" y="3316350"/>
            <a:ext cx="68529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b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1123" y="2774850"/>
            <a:ext cx="3777876" cy="381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083" y="2767877"/>
            <a:ext cx="3777876" cy="38275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19" name="Google Shape;119;p2"/>
          <p:cNvSpPr txBox="1"/>
          <p:nvPr/>
        </p:nvSpPr>
        <p:spPr>
          <a:xfrm>
            <a:off x="886446" y="6527575"/>
            <a:ext cx="578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en-US" sz="8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*Source: DOE GTO Website</a:t>
            </a:r>
            <a:endParaRPr sz="8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895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42381BA-3B59-D5D4-A85C-960AD4062073}"/>
              </a:ext>
            </a:extLst>
          </p:cNvPr>
          <p:cNvSpPr/>
          <p:nvPr/>
        </p:nvSpPr>
        <p:spPr>
          <a:xfrm>
            <a:off x="0" y="946676"/>
            <a:ext cx="12192000" cy="5911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DAED95-B8A3-13AE-0603-263C236EADE9}"/>
              </a:ext>
            </a:extLst>
          </p:cNvPr>
          <p:cNvSpPr txBox="1">
            <a:spLocks/>
          </p:cNvSpPr>
          <p:nvPr/>
        </p:nvSpPr>
        <p:spPr>
          <a:xfrm>
            <a:off x="319449" y="0"/>
            <a:ext cx="6392142" cy="889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00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sz="2800" b="0" kern="0" dirty="0">
                <a:solidFill>
                  <a:srgbClr val="0070C0"/>
                </a:solidFill>
                <a:latin typeface="+mn-lt"/>
              </a:rPr>
              <a:t>Building Conversion Types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946AEC3-715D-C4C6-715C-D81889C7278C}"/>
              </a:ext>
            </a:extLst>
          </p:cNvPr>
          <p:cNvGraphicFramePr/>
          <p:nvPr/>
        </p:nvGraphicFramePr>
        <p:xfrm>
          <a:off x="530352" y="1014984"/>
          <a:ext cx="9763296" cy="5621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yellow house with blue trim&#10;&#10;Description automatically generated">
            <a:extLst>
              <a:ext uri="{FF2B5EF4-FFF2-40B4-BE49-F238E27FC236}">
                <a16:creationId xmlns:a16="http://schemas.microsoft.com/office/drawing/2014/main" id="{65C8BAAF-D2A0-7F15-DD1A-48A33A470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6789" y="2066926"/>
            <a:ext cx="1362075" cy="1362075"/>
          </a:xfrm>
          <a:prstGeom prst="rect">
            <a:avLst/>
          </a:prstGeom>
        </p:spPr>
      </p:pic>
      <p:pic>
        <p:nvPicPr>
          <p:cNvPr id="15" name="Picture 14" descr="A blue and white building&#10;&#10;Description automatically generated">
            <a:extLst>
              <a:ext uri="{FF2B5EF4-FFF2-40B4-BE49-F238E27FC236}">
                <a16:creationId xmlns:a16="http://schemas.microsoft.com/office/drawing/2014/main" id="{9E6380B5-28F9-2418-BAC6-24115E836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2806" y="3702314"/>
            <a:ext cx="990039" cy="1584062"/>
          </a:xfrm>
          <a:prstGeom prst="rect">
            <a:avLst/>
          </a:prstGeom>
        </p:spPr>
      </p:pic>
      <p:pic>
        <p:nvPicPr>
          <p:cNvPr id="21" name="Picture 20" descr="A cartoon of a store&#10;&#10;Description automatically generated">
            <a:extLst>
              <a:ext uri="{FF2B5EF4-FFF2-40B4-BE49-F238E27FC236}">
                <a16:creationId xmlns:a16="http://schemas.microsoft.com/office/drawing/2014/main" id="{9A010507-425F-D305-D9F5-B23F8D200E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6432" y="5559691"/>
            <a:ext cx="1212979" cy="1212979"/>
          </a:xfrm>
          <a:prstGeom prst="rect">
            <a:avLst/>
          </a:prstGeom>
        </p:spPr>
      </p:pic>
      <p:sp>
        <p:nvSpPr>
          <p:cNvPr id="6" name="Google Shape;90;g3447ac032c1_0_0">
            <a:extLst>
              <a:ext uri="{FF2B5EF4-FFF2-40B4-BE49-F238E27FC236}">
                <a16:creationId xmlns:a16="http://schemas.microsoft.com/office/drawing/2014/main" id="{3FDB0DB0-A4B3-E9FE-8EC2-472BB356B711}"/>
              </a:ext>
            </a:extLst>
          </p:cNvPr>
          <p:cNvSpPr/>
          <p:nvPr/>
        </p:nvSpPr>
        <p:spPr>
          <a:xfrm rot="5400000">
            <a:off x="8647800" y="3313800"/>
            <a:ext cx="6858000" cy="230400"/>
          </a:xfrm>
          <a:prstGeom prst="rect">
            <a:avLst/>
          </a:prstGeom>
          <a:gradFill>
            <a:gsLst>
              <a:gs pos="0">
                <a:srgbClr val="CC0000"/>
              </a:gs>
              <a:gs pos="50000">
                <a:srgbClr val="C9DAF8"/>
              </a:gs>
              <a:gs pos="100000">
                <a:srgbClr val="0B5394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711254"/>
      </p:ext>
    </p:extLst>
  </p:cSld>
  <p:clrMapOvr>
    <a:masterClrMapping/>
  </p:clrMapOvr>
</p:sld>
</file>

<file path=ppt/theme/theme1.xml><?xml version="1.0" encoding="utf-8"?>
<a:theme xmlns:a="http://schemas.openxmlformats.org/drawingml/2006/main" name="4_NSTAR_Top_Blue-Red">
  <a:themeElements>
    <a:clrScheme name="4_NSTAR_Top_Blue-Red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NSTAR_Top_Blue-Red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4_NSTAR_Top_Blue-Re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NSTAR_Top_Blue-Re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EVS">
      <a:dk1>
        <a:srgbClr val="5E5E5E"/>
      </a:dk1>
      <a:lt1>
        <a:srgbClr val="FFFFFF"/>
      </a:lt1>
      <a:dk2>
        <a:srgbClr val="44546A"/>
      </a:dk2>
      <a:lt2>
        <a:srgbClr val="E7E6E6"/>
      </a:lt2>
      <a:accent1>
        <a:srgbClr val="00AEEF"/>
      </a:accent1>
      <a:accent2>
        <a:srgbClr val="00B140"/>
      </a:accent2>
      <a:accent3>
        <a:srgbClr val="007749"/>
      </a:accent3>
      <a:accent4>
        <a:srgbClr val="084699"/>
      </a:accent4>
      <a:accent5>
        <a:srgbClr val="8EC63C"/>
      </a:accent5>
      <a:accent6>
        <a:srgbClr val="128DDD"/>
      </a:accent6>
      <a:hlink>
        <a:srgbClr val="084699"/>
      </a:hlink>
      <a:folHlink>
        <a:srgbClr val="128D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95BBE0C9137449154AB6A3AF20B1C" ma:contentTypeVersion="15" ma:contentTypeDescription="Create a new document." ma:contentTypeScope="" ma:versionID="db4e7e69c0abc28465de90e16dbb5ca6">
  <xsd:schema xmlns:xsd="http://www.w3.org/2001/XMLSchema" xmlns:xs="http://www.w3.org/2001/XMLSchema" xmlns:p="http://schemas.microsoft.com/office/2006/metadata/properties" xmlns:ns2="7aab780c-5cb9-4d56-b1b7-a6df58ec173f" xmlns:ns3="935a9cfe-bd09-4cab-b5df-1bd7a966eb38" targetNamespace="http://schemas.microsoft.com/office/2006/metadata/properties" ma:root="true" ma:fieldsID="ab6e56a21611c459228eeda58628ff62" ns2:_="" ns3:_="">
    <xsd:import namespace="7aab780c-5cb9-4d56-b1b7-a6df58ec173f"/>
    <xsd:import namespace="935a9cfe-bd09-4cab-b5df-1bd7a966eb3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UploadedtoMartusandTiedou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b780c-5cb9-4d56-b1b7-a6df58ec173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50f5c23-03d1-4936-b781-e5ae236990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UploadedtoMartusandTiedout" ma:index="22" nillable="true" ma:displayName="Uploaded to Martus and Tied out" ma:default="0" ma:format="Dropdown" ma:internalName="UploadedtoMartusandTiedou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a9cfe-bd09-4cab-b5df-1bd7a966eb3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5131e2e-a705-4f43-b75e-da042424f6e1}" ma:internalName="TaxCatchAll" ma:showField="CatchAllData" ma:web="935a9cfe-bd09-4cab-b5df-1bd7a966eb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5a9cfe-bd09-4cab-b5df-1bd7a966eb38" xsi:nil="true"/>
    <lcf76f155ced4ddcb4097134ff3c332f xmlns="7aab780c-5cb9-4d56-b1b7-a6df58ec173f">
      <Terms xmlns="http://schemas.microsoft.com/office/infopath/2007/PartnerControls"/>
    </lcf76f155ced4ddcb4097134ff3c332f>
    <UploadedtoMartusandTiedout xmlns="7aab780c-5cb9-4d56-b1b7-a6df58ec173f">false</UploadedtoMartusandTiedou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01585F-3822-4695-9EB6-DCDBE13107E8}"/>
</file>

<file path=customXml/itemProps2.xml><?xml version="1.0" encoding="utf-8"?>
<ds:datastoreItem xmlns:ds="http://schemas.openxmlformats.org/officeDocument/2006/customXml" ds:itemID="{DB2F6B20-8764-4A43-A433-B06DEAEAA65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3d31250-ea00-458f-94f6-af4a64f37f97"/>
    <ds:schemaRef ds:uri="http://purl.org/dc/terms/"/>
    <ds:schemaRef ds:uri="5e4517b0-cf7c-400d-9462-be473e139a0e"/>
    <ds:schemaRef ds:uri="http://schemas.openxmlformats.org/package/2006/metadata/core-properties"/>
    <ds:schemaRef ds:uri="c18b951a-04a1-40d4-a4bf-68d31a32be9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2A45036-DC85-4B84-8BAE-501F8ADA0F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9012</TotalTime>
  <Words>1285</Words>
  <Application>Microsoft Office PowerPoint</Application>
  <PresentationFormat>Widescreen</PresentationFormat>
  <Paragraphs>194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 Narrow</vt:lpstr>
      <vt:lpstr>Calibri</vt:lpstr>
      <vt:lpstr>Noto Sans Symbols</vt:lpstr>
      <vt:lpstr>Open Sans</vt:lpstr>
      <vt:lpstr>Segoe UI Light</vt:lpstr>
      <vt:lpstr>Times New Roman</vt:lpstr>
      <vt:lpstr>Trebuchet MS</vt:lpstr>
      <vt:lpstr>Verdana</vt:lpstr>
      <vt:lpstr>Wingdings</vt:lpstr>
      <vt:lpstr>4_NSTAR_Top_Blue-Red</vt:lpstr>
      <vt:lpstr>1_Office Theme</vt:lpstr>
      <vt:lpstr>PowerPoint Presentation</vt:lpstr>
      <vt:lpstr>Agenda</vt:lpstr>
      <vt:lpstr>Types of Geothermal</vt:lpstr>
      <vt:lpstr>Generations of District Heating</vt:lpstr>
      <vt:lpstr>PowerPoint Presentation</vt:lpstr>
      <vt:lpstr>Borefield Types</vt:lpstr>
      <vt:lpstr>Other Thermal Assets</vt:lpstr>
      <vt:lpstr>PowerPoint Presentation</vt:lpstr>
      <vt:lpstr>PowerPoint Presentation</vt:lpstr>
      <vt:lpstr>Why the Gas Utility?</vt:lpstr>
      <vt:lpstr>PowerPoint Presentation</vt:lpstr>
      <vt:lpstr>PowerPoint Presentation</vt:lpstr>
      <vt:lpstr>PowerPoint Presentation</vt:lpstr>
      <vt:lpstr>PowerPoint Presentation</vt:lpstr>
      <vt:lpstr>Site Screening</vt:lpstr>
      <vt:lpstr>System Design</vt:lpstr>
      <vt:lpstr>Ground Exchanger Design</vt:lpstr>
      <vt:lpstr>Building Modeling</vt:lpstr>
      <vt:lpstr>Alternatives Analysis</vt:lpstr>
      <vt:lpstr>System Construction</vt:lpstr>
      <vt:lpstr>Borefield Drilling</vt:lpstr>
      <vt:lpstr>Loop Installation</vt:lpstr>
      <vt:lpstr>Building Conversions</vt:lpstr>
      <vt:lpstr>System Instrumentation</vt:lpstr>
      <vt:lpstr>System Operations</vt:lpstr>
      <vt:lpstr>Thermal Energy Network Value Proposition</vt:lpstr>
      <vt:lpstr>Grid Impacts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Geothermal Pilot Project</dc:title>
  <dc:creator>Grecki, Bernadette</dc:creator>
  <cp:lastModifiedBy>Eric Bosworth</cp:lastModifiedBy>
  <cp:revision>29</cp:revision>
  <cp:lastPrinted>2022-06-02T14:22:33Z</cp:lastPrinted>
  <dcterms:created xsi:type="dcterms:W3CDTF">2022-03-31T20:50:36Z</dcterms:created>
  <dcterms:modified xsi:type="dcterms:W3CDTF">2026-05-27T22:54:35Z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0x01010023E95BBE0C9137449154AB6A3AF20B1C</vt:lpwstr>
  </property>
  <property fmtid="{D5CDD505-2E9C-101B-9397-08002B2CF9AE}" pid="3" name="MediaServiceImageTags">
    <vt:lpwstr/>
  </property>
</Properties>
</file>