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9144000" cy="5143500" type="screen16x9"/>
  <p:notesSz cx="5143500" cy="9144000"/>
  <p:embeddedFontLst>
    <p:embeddedFont>
      <p:font typeface="Roboto" panose="02000000000000000000" pitchFamily="2" charset="0"/>
      <p:regular r:id="rId31"/>
      <p:bold r:id="rId32"/>
      <p:italic r:id="rId33"/>
      <p:boldItalic r:id="rId34"/>
    </p:embeddedFont>
    <p:embeddedFont>
      <p:font typeface="Roboto Slab" pitchFamily="2" charset="0"/>
      <p:regular r:id="rId35"/>
      <p:bold r:id="rId36"/>
    </p:embeddedFont>
    <p:embeddedFont>
      <p:font typeface="Roboto Slab Light"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11D76-C65A-40C3-89D8-E409430924FD}" v="1" dt="2026-05-29T14:26:18.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13"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4.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ra Kwon" userId="S::akwon@northeastgas.org::f6bb5dc3-ea58-4688-a27b-41e83e8fc76a" providerId="AD" clId="Web-{819018E5-9235-E6E7-E492-A85F6C09B9B1}"/>
    <pc:docChg chg="modSld">
      <pc:chgData name="Ahra Kwon" userId="S::akwon@northeastgas.org::f6bb5dc3-ea58-4688-a27b-41e83e8fc76a" providerId="AD" clId="Web-{819018E5-9235-E6E7-E492-A85F6C09B9B1}" dt="2026-05-19T16:29:45.595" v="271"/>
      <pc:docMkLst>
        <pc:docMk/>
      </pc:docMkLst>
      <pc:sldChg chg="modSp mod setBg">
        <pc:chgData name="Ahra Kwon" userId="S::akwon@northeastgas.org::f6bb5dc3-ea58-4688-a27b-41e83e8fc76a" providerId="AD" clId="Web-{819018E5-9235-E6E7-E492-A85F6C09B9B1}" dt="2026-05-19T16:12:31.269" v="3" actId="1076"/>
        <pc:sldMkLst>
          <pc:docMk/>
          <pc:sldMk cId="0" sldId="259"/>
        </pc:sldMkLst>
        <pc:picChg chg="mod">
          <ac:chgData name="Ahra Kwon" userId="S::akwon@northeastgas.org::f6bb5dc3-ea58-4688-a27b-41e83e8fc76a" providerId="AD" clId="Web-{819018E5-9235-E6E7-E492-A85F6C09B9B1}" dt="2026-05-19T16:12:31.269" v="3" actId="1076"/>
          <ac:picMkLst>
            <pc:docMk/>
            <pc:sldMk cId="0" sldId="259"/>
            <ac:picMk id="5" creationId="{00000000-0000-0000-0000-000000000000}"/>
          </ac:picMkLst>
        </pc:picChg>
      </pc:sldChg>
      <pc:sldChg chg="modSp">
        <pc:chgData name="Ahra Kwon" userId="S::akwon@northeastgas.org::f6bb5dc3-ea58-4688-a27b-41e83e8fc76a" providerId="AD" clId="Web-{819018E5-9235-E6E7-E492-A85F6C09B9B1}" dt="2026-05-19T16:26:09.830" v="166"/>
        <pc:sldMkLst>
          <pc:docMk/>
          <pc:sldMk cId="0" sldId="261"/>
        </pc:sldMkLst>
        <pc:spChg chg="mod">
          <ac:chgData name="Ahra Kwon" userId="S::akwon@northeastgas.org::f6bb5dc3-ea58-4688-a27b-41e83e8fc76a" providerId="AD" clId="Web-{819018E5-9235-E6E7-E492-A85F6C09B9B1}" dt="2026-05-19T16:25:25.299" v="152" actId="1076"/>
          <ac:spMkLst>
            <pc:docMk/>
            <pc:sldMk cId="0" sldId="261"/>
            <ac:spMk id="3" creationId="{00000000-0000-0000-0000-000000000000}"/>
          </ac:spMkLst>
        </pc:spChg>
        <pc:spChg chg="mod">
          <ac:chgData name="Ahra Kwon" userId="S::akwon@northeastgas.org::f6bb5dc3-ea58-4688-a27b-41e83e8fc76a" providerId="AD" clId="Web-{819018E5-9235-E6E7-E492-A85F6C09B9B1}" dt="2026-05-19T16:25:09.221" v="147" actId="1076"/>
          <ac:spMkLst>
            <pc:docMk/>
            <pc:sldMk cId="0" sldId="261"/>
            <ac:spMk id="6" creationId="{00000000-0000-0000-0000-000000000000}"/>
          </ac:spMkLst>
        </pc:spChg>
        <pc:spChg chg="mod">
          <ac:chgData name="Ahra Kwon" userId="S::akwon@northeastgas.org::f6bb5dc3-ea58-4688-a27b-41e83e8fc76a" providerId="AD" clId="Web-{819018E5-9235-E6E7-E492-A85F6C09B9B1}" dt="2026-05-19T16:25:09.221" v="148" actId="1076"/>
          <ac:spMkLst>
            <pc:docMk/>
            <pc:sldMk cId="0" sldId="261"/>
            <ac:spMk id="8" creationId="{00000000-0000-0000-0000-000000000000}"/>
          </ac:spMkLst>
        </pc:spChg>
        <pc:spChg chg="mod">
          <ac:chgData name="Ahra Kwon" userId="S::akwon@northeastgas.org::f6bb5dc3-ea58-4688-a27b-41e83e8fc76a" providerId="AD" clId="Web-{819018E5-9235-E6E7-E492-A85F6C09B9B1}" dt="2026-05-19T16:25:09.236" v="149" actId="1076"/>
          <ac:spMkLst>
            <pc:docMk/>
            <pc:sldMk cId="0" sldId="261"/>
            <ac:spMk id="10" creationId="{00000000-0000-0000-0000-000000000000}"/>
          </ac:spMkLst>
        </pc:spChg>
        <pc:spChg chg="mod">
          <ac:chgData name="Ahra Kwon" userId="S::akwon@northeastgas.org::f6bb5dc3-ea58-4688-a27b-41e83e8fc76a" providerId="AD" clId="Web-{819018E5-9235-E6E7-E492-A85F6C09B9B1}" dt="2026-05-19T16:25:09.236" v="150" actId="1076"/>
          <ac:spMkLst>
            <pc:docMk/>
            <pc:sldMk cId="0" sldId="261"/>
            <ac:spMk id="12" creationId="{00000000-0000-0000-0000-000000000000}"/>
          </ac:spMkLst>
        </pc:spChg>
        <pc:spChg chg="mod">
          <ac:chgData name="Ahra Kwon" userId="S::akwon@northeastgas.org::f6bb5dc3-ea58-4688-a27b-41e83e8fc76a" providerId="AD" clId="Web-{819018E5-9235-E6E7-E492-A85F6C09B9B1}" dt="2026-05-19T16:25:09.252" v="151" actId="1076"/>
          <ac:spMkLst>
            <pc:docMk/>
            <pc:sldMk cId="0" sldId="261"/>
            <ac:spMk id="14" creationId="{00000000-0000-0000-0000-000000000000}"/>
          </ac:spMkLst>
        </pc:spChg>
        <pc:spChg chg="mod">
          <ac:chgData name="Ahra Kwon" userId="S::akwon@northeastgas.org::f6bb5dc3-ea58-4688-a27b-41e83e8fc76a" providerId="AD" clId="Web-{819018E5-9235-E6E7-E492-A85F6C09B9B1}" dt="2026-05-19T16:25:45.908" v="163"/>
          <ac:spMkLst>
            <pc:docMk/>
            <pc:sldMk cId="0" sldId="261"/>
            <ac:spMk id="15" creationId="{00000000-0000-0000-0000-000000000000}"/>
          </ac:spMkLst>
        </pc:spChg>
        <pc:spChg chg="mod">
          <ac:chgData name="Ahra Kwon" userId="S::akwon@northeastgas.org::f6bb5dc3-ea58-4688-a27b-41e83e8fc76a" providerId="AD" clId="Web-{819018E5-9235-E6E7-E492-A85F6C09B9B1}" dt="2026-05-19T16:16:29.284" v="103"/>
          <ac:spMkLst>
            <pc:docMk/>
            <pc:sldMk cId="0" sldId="261"/>
            <ac:spMk id="16" creationId="{00000000-0000-0000-0000-000000000000}"/>
          </ac:spMkLst>
        </pc:spChg>
        <pc:spChg chg="mod">
          <ac:chgData name="Ahra Kwon" userId="S::akwon@northeastgas.org::f6bb5dc3-ea58-4688-a27b-41e83e8fc76a" providerId="AD" clId="Web-{819018E5-9235-E6E7-E492-A85F6C09B9B1}" dt="2026-05-19T16:16:29.284" v="104"/>
          <ac:spMkLst>
            <pc:docMk/>
            <pc:sldMk cId="0" sldId="261"/>
            <ac:spMk id="18" creationId="{00000000-0000-0000-0000-000000000000}"/>
          </ac:spMkLst>
        </pc:spChg>
        <pc:spChg chg="mod">
          <ac:chgData name="Ahra Kwon" userId="S::akwon@northeastgas.org::f6bb5dc3-ea58-4688-a27b-41e83e8fc76a" providerId="AD" clId="Web-{819018E5-9235-E6E7-E492-A85F6C09B9B1}" dt="2026-05-19T16:26:09.830" v="166"/>
          <ac:spMkLst>
            <pc:docMk/>
            <pc:sldMk cId="0" sldId="261"/>
            <ac:spMk id="19" creationId="{0F403CCF-3157-AFA8-FA39-BEB1F1B8DDF1}"/>
          </ac:spMkLst>
        </pc:spChg>
        <pc:picChg chg="mod">
          <ac:chgData name="Ahra Kwon" userId="S::akwon@northeastgas.org::f6bb5dc3-ea58-4688-a27b-41e83e8fc76a" providerId="AD" clId="Web-{819018E5-9235-E6E7-E492-A85F6C09B9B1}" dt="2026-05-19T16:25:25.315" v="153" actId="1076"/>
          <ac:picMkLst>
            <pc:docMk/>
            <pc:sldMk cId="0" sldId="261"/>
            <ac:picMk id="4" creationId="{00000000-0000-0000-0000-000000000000}"/>
          </ac:picMkLst>
        </pc:picChg>
        <pc:picChg chg="mod">
          <ac:chgData name="Ahra Kwon" userId="S::akwon@northeastgas.org::f6bb5dc3-ea58-4688-a27b-41e83e8fc76a" providerId="AD" clId="Web-{819018E5-9235-E6E7-E492-A85F6C09B9B1}" dt="2026-05-19T16:25:25.315" v="154" actId="1076"/>
          <ac:picMkLst>
            <pc:docMk/>
            <pc:sldMk cId="0" sldId="261"/>
            <ac:picMk id="5" creationId="{00000000-0000-0000-0000-000000000000}"/>
          </ac:picMkLst>
        </pc:picChg>
        <pc:picChg chg="mod">
          <ac:chgData name="Ahra Kwon" userId="S::akwon@northeastgas.org::f6bb5dc3-ea58-4688-a27b-41e83e8fc76a" providerId="AD" clId="Web-{819018E5-9235-E6E7-E492-A85F6C09B9B1}" dt="2026-05-19T16:25:25.330" v="155" actId="1076"/>
          <ac:picMkLst>
            <pc:docMk/>
            <pc:sldMk cId="0" sldId="261"/>
            <ac:picMk id="7" creationId="{00000000-0000-0000-0000-000000000000}"/>
          </ac:picMkLst>
        </pc:picChg>
        <pc:picChg chg="mod">
          <ac:chgData name="Ahra Kwon" userId="S::akwon@northeastgas.org::f6bb5dc3-ea58-4688-a27b-41e83e8fc76a" providerId="AD" clId="Web-{819018E5-9235-E6E7-E492-A85F6C09B9B1}" dt="2026-05-19T16:25:25.330" v="156" actId="1076"/>
          <ac:picMkLst>
            <pc:docMk/>
            <pc:sldMk cId="0" sldId="261"/>
            <ac:picMk id="9" creationId="{00000000-0000-0000-0000-000000000000}"/>
          </ac:picMkLst>
        </pc:picChg>
        <pc:picChg chg="mod">
          <ac:chgData name="Ahra Kwon" userId="S::akwon@northeastgas.org::f6bb5dc3-ea58-4688-a27b-41e83e8fc76a" providerId="AD" clId="Web-{819018E5-9235-E6E7-E492-A85F6C09B9B1}" dt="2026-05-19T16:25:25.346" v="157" actId="1076"/>
          <ac:picMkLst>
            <pc:docMk/>
            <pc:sldMk cId="0" sldId="261"/>
            <ac:picMk id="11" creationId="{00000000-0000-0000-0000-000000000000}"/>
          </ac:picMkLst>
        </pc:picChg>
        <pc:picChg chg="mod">
          <ac:chgData name="Ahra Kwon" userId="S::akwon@northeastgas.org::f6bb5dc3-ea58-4688-a27b-41e83e8fc76a" providerId="AD" clId="Web-{819018E5-9235-E6E7-E492-A85F6C09B9B1}" dt="2026-05-19T16:25:25.346" v="158" actId="1076"/>
          <ac:picMkLst>
            <pc:docMk/>
            <pc:sldMk cId="0" sldId="261"/>
            <ac:picMk id="13" creationId="{00000000-0000-0000-0000-000000000000}"/>
          </ac:picMkLst>
        </pc:picChg>
      </pc:sldChg>
      <pc:sldChg chg="modSp">
        <pc:chgData name="Ahra Kwon" userId="S::akwon@northeastgas.org::f6bb5dc3-ea58-4688-a27b-41e83e8fc76a" providerId="AD" clId="Web-{819018E5-9235-E6E7-E492-A85F6C09B9B1}" dt="2026-05-19T16:28:13.549" v="262"/>
        <pc:sldMkLst>
          <pc:docMk/>
          <pc:sldMk cId="0" sldId="262"/>
        </pc:sldMkLst>
        <pc:spChg chg="mod">
          <ac:chgData name="Ahra Kwon" userId="S::akwon@northeastgas.org::f6bb5dc3-ea58-4688-a27b-41e83e8fc76a" providerId="AD" clId="Web-{819018E5-9235-E6E7-E492-A85F6C09B9B1}" dt="2026-05-19T16:27:24.674" v="249" actId="1076"/>
          <ac:spMkLst>
            <pc:docMk/>
            <pc:sldMk cId="0" sldId="262"/>
            <ac:spMk id="2" creationId="{00000000-0000-0000-0000-000000000000}"/>
          </ac:spMkLst>
        </pc:spChg>
        <pc:spChg chg="mod">
          <ac:chgData name="Ahra Kwon" userId="S::akwon@northeastgas.org::f6bb5dc3-ea58-4688-a27b-41e83e8fc76a" providerId="AD" clId="Web-{819018E5-9235-E6E7-E492-A85F6C09B9B1}" dt="2026-05-19T16:27:27.893" v="250" actId="1076"/>
          <ac:spMkLst>
            <pc:docMk/>
            <pc:sldMk cId="0" sldId="262"/>
            <ac:spMk id="3" creationId="{00000000-0000-0000-0000-000000000000}"/>
          </ac:spMkLst>
        </pc:spChg>
        <pc:spChg chg="mod">
          <ac:chgData name="Ahra Kwon" userId="S::akwon@northeastgas.org::f6bb5dc3-ea58-4688-a27b-41e83e8fc76a" providerId="AD" clId="Web-{819018E5-9235-E6E7-E492-A85F6C09B9B1}" dt="2026-05-19T16:26:53.689" v="209"/>
          <ac:spMkLst>
            <pc:docMk/>
            <pc:sldMk cId="0" sldId="262"/>
            <ac:spMk id="4" creationId="{00000000-0000-0000-0000-000000000000}"/>
          </ac:spMkLst>
        </pc:spChg>
        <pc:spChg chg="mod">
          <ac:chgData name="Ahra Kwon" userId="S::akwon@northeastgas.org::f6bb5dc3-ea58-4688-a27b-41e83e8fc76a" providerId="AD" clId="Web-{819018E5-9235-E6E7-E492-A85F6C09B9B1}" dt="2026-05-19T16:26:53.689" v="210"/>
          <ac:spMkLst>
            <pc:docMk/>
            <pc:sldMk cId="0" sldId="262"/>
            <ac:spMk id="5" creationId="{00000000-0000-0000-0000-000000000000}"/>
          </ac:spMkLst>
        </pc:spChg>
        <pc:spChg chg="mod">
          <ac:chgData name="Ahra Kwon" userId="S::akwon@northeastgas.org::f6bb5dc3-ea58-4688-a27b-41e83e8fc76a" providerId="AD" clId="Web-{819018E5-9235-E6E7-E492-A85F6C09B9B1}" dt="2026-05-19T16:26:53.689" v="211"/>
          <ac:spMkLst>
            <pc:docMk/>
            <pc:sldMk cId="0" sldId="262"/>
            <ac:spMk id="6" creationId="{00000000-0000-0000-0000-000000000000}"/>
          </ac:spMkLst>
        </pc:spChg>
        <pc:spChg chg="mod">
          <ac:chgData name="Ahra Kwon" userId="S::akwon@northeastgas.org::f6bb5dc3-ea58-4688-a27b-41e83e8fc76a" providerId="AD" clId="Web-{819018E5-9235-E6E7-E492-A85F6C09B9B1}" dt="2026-05-19T16:27:42.361" v="253"/>
          <ac:spMkLst>
            <pc:docMk/>
            <pc:sldMk cId="0" sldId="262"/>
            <ac:spMk id="7" creationId="{00000000-0000-0000-0000-000000000000}"/>
          </ac:spMkLst>
        </pc:spChg>
        <pc:spChg chg="mod">
          <ac:chgData name="Ahra Kwon" userId="S::akwon@northeastgas.org::f6bb5dc3-ea58-4688-a27b-41e83e8fc76a" providerId="AD" clId="Web-{819018E5-9235-E6E7-E492-A85F6C09B9B1}" dt="2026-05-19T16:26:53.689" v="213"/>
          <ac:spMkLst>
            <pc:docMk/>
            <pc:sldMk cId="0" sldId="262"/>
            <ac:spMk id="8" creationId="{00000000-0000-0000-0000-000000000000}"/>
          </ac:spMkLst>
        </pc:spChg>
        <pc:spChg chg="mod">
          <ac:chgData name="Ahra Kwon" userId="S::akwon@northeastgas.org::f6bb5dc3-ea58-4688-a27b-41e83e8fc76a" providerId="AD" clId="Web-{819018E5-9235-E6E7-E492-A85F6C09B9B1}" dt="2026-05-19T16:26:53.689" v="214"/>
          <ac:spMkLst>
            <pc:docMk/>
            <pc:sldMk cId="0" sldId="262"/>
            <ac:spMk id="9" creationId="{00000000-0000-0000-0000-000000000000}"/>
          </ac:spMkLst>
        </pc:spChg>
        <pc:spChg chg="mod">
          <ac:chgData name="Ahra Kwon" userId="S::akwon@northeastgas.org::f6bb5dc3-ea58-4688-a27b-41e83e8fc76a" providerId="AD" clId="Web-{819018E5-9235-E6E7-E492-A85F6C09B9B1}" dt="2026-05-19T16:26:53.689" v="215"/>
          <ac:spMkLst>
            <pc:docMk/>
            <pc:sldMk cId="0" sldId="262"/>
            <ac:spMk id="10" creationId="{00000000-0000-0000-0000-000000000000}"/>
          </ac:spMkLst>
        </pc:spChg>
        <pc:spChg chg="mod">
          <ac:chgData name="Ahra Kwon" userId="S::akwon@northeastgas.org::f6bb5dc3-ea58-4688-a27b-41e83e8fc76a" providerId="AD" clId="Web-{819018E5-9235-E6E7-E492-A85F6C09B9B1}" dt="2026-05-19T16:26:53.689" v="216"/>
          <ac:spMkLst>
            <pc:docMk/>
            <pc:sldMk cId="0" sldId="262"/>
            <ac:spMk id="11" creationId="{00000000-0000-0000-0000-000000000000}"/>
          </ac:spMkLst>
        </pc:spChg>
        <pc:spChg chg="mod">
          <ac:chgData name="Ahra Kwon" userId="S::akwon@northeastgas.org::f6bb5dc3-ea58-4688-a27b-41e83e8fc76a" providerId="AD" clId="Web-{819018E5-9235-E6E7-E492-A85F6C09B9B1}" dt="2026-05-19T16:27:49.892" v="256"/>
          <ac:spMkLst>
            <pc:docMk/>
            <pc:sldMk cId="0" sldId="262"/>
            <ac:spMk id="12" creationId="{00000000-0000-0000-0000-000000000000}"/>
          </ac:spMkLst>
        </pc:spChg>
        <pc:spChg chg="mod">
          <ac:chgData name="Ahra Kwon" userId="S::akwon@northeastgas.org::f6bb5dc3-ea58-4688-a27b-41e83e8fc76a" providerId="AD" clId="Web-{819018E5-9235-E6E7-E492-A85F6C09B9B1}" dt="2026-05-19T16:26:53.689" v="218"/>
          <ac:spMkLst>
            <pc:docMk/>
            <pc:sldMk cId="0" sldId="262"/>
            <ac:spMk id="13" creationId="{00000000-0000-0000-0000-000000000000}"/>
          </ac:spMkLst>
        </pc:spChg>
        <pc:spChg chg="mod">
          <ac:chgData name="Ahra Kwon" userId="S::akwon@northeastgas.org::f6bb5dc3-ea58-4688-a27b-41e83e8fc76a" providerId="AD" clId="Web-{819018E5-9235-E6E7-E492-A85F6C09B9B1}" dt="2026-05-19T16:26:53.705" v="219"/>
          <ac:spMkLst>
            <pc:docMk/>
            <pc:sldMk cId="0" sldId="262"/>
            <ac:spMk id="14" creationId="{00000000-0000-0000-0000-000000000000}"/>
          </ac:spMkLst>
        </pc:spChg>
        <pc:spChg chg="mod">
          <ac:chgData name="Ahra Kwon" userId="S::akwon@northeastgas.org::f6bb5dc3-ea58-4688-a27b-41e83e8fc76a" providerId="AD" clId="Web-{819018E5-9235-E6E7-E492-A85F6C09B9B1}" dt="2026-05-19T16:26:53.705" v="220"/>
          <ac:spMkLst>
            <pc:docMk/>
            <pc:sldMk cId="0" sldId="262"/>
            <ac:spMk id="15" creationId="{00000000-0000-0000-0000-000000000000}"/>
          </ac:spMkLst>
        </pc:spChg>
        <pc:spChg chg="mod">
          <ac:chgData name="Ahra Kwon" userId="S::akwon@northeastgas.org::f6bb5dc3-ea58-4688-a27b-41e83e8fc76a" providerId="AD" clId="Web-{819018E5-9235-E6E7-E492-A85F6C09B9B1}" dt="2026-05-19T16:26:53.705" v="221"/>
          <ac:spMkLst>
            <pc:docMk/>
            <pc:sldMk cId="0" sldId="262"/>
            <ac:spMk id="16" creationId="{00000000-0000-0000-0000-000000000000}"/>
          </ac:spMkLst>
        </pc:spChg>
        <pc:spChg chg="mod">
          <ac:chgData name="Ahra Kwon" userId="S::akwon@northeastgas.org::f6bb5dc3-ea58-4688-a27b-41e83e8fc76a" providerId="AD" clId="Web-{819018E5-9235-E6E7-E492-A85F6C09B9B1}" dt="2026-05-19T16:27:56.064" v="257"/>
          <ac:spMkLst>
            <pc:docMk/>
            <pc:sldMk cId="0" sldId="262"/>
            <ac:spMk id="17" creationId="{00000000-0000-0000-0000-000000000000}"/>
          </ac:spMkLst>
        </pc:spChg>
        <pc:spChg chg="mod">
          <ac:chgData name="Ahra Kwon" userId="S::akwon@northeastgas.org::f6bb5dc3-ea58-4688-a27b-41e83e8fc76a" providerId="AD" clId="Web-{819018E5-9235-E6E7-E492-A85F6C09B9B1}" dt="2026-05-19T16:26:53.705" v="223"/>
          <ac:spMkLst>
            <pc:docMk/>
            <pc:sldMk cId="0" sldId="262"/>
            <ac:spMk id="18" creationId="{00000000-0000-0000-0000-000000000000}"/>
          </ac:spMkLst>
        </pc:spChg>
        <pc:spChg chg="mod">
          <ac:chgData name="Ahra Kwon" userId="S::akwon@northeastgas.org::f6bb5dc3-ea58-4688-a27b-41e83e8fc76a" providerId="AD" clId="Web-{819018E5-9235-E6E7-E492-A85F6C09B9B1}" dt="2026-05-19T16:26:53.705" v="224"/>
          <ac:spMkLst>
            <pc:docMk/>
            <pc:sldMk cId="0" sldId="262"/>
            <ac:spMk id="19" creationId="{00000000-0000-0000-0000-000000000000}"/>
          </ac:spMkLst>
        </pc:spChg>
        <pc:spChg chg="mod">
          <ac:chgData name="Ahra Kwon" userId="S::akwon@northeastgas.org::f6bb5dc3-ea58-4688-a27b-41e83e8fc76a" providerId="AD" clId="Web-{819018E5-9235-E6E7-E492-A85F6C09B9B1}" dt="2026-05-19T16:26:53.705" v="225"/>
          <ac:spMkLst>
            <pc:docMk/>
            <pc:sldMk cId="0" sldId="262"/>
            <ac:spMk id="20" creationId="{00000000-0000-0000-0000-000000000000}"/>
          </ac:spMkLst>
        </pc:spChg>
        <pc:spChg chg="mod">
          <ac:chgData name="Ahra Kwon" userId="S::akwon@northeastgas.org::f6bb5dc3-ea58-4688-a27b-41e83e8fc76a" providerId="AD" clId="Web-{819018E5-9235-E6E7-E492-A85F6C09B9B1}" dt="2026-05-19T16:26:53.705" v="226"/>
          <ac:spMkLst>
            <pc:docMk/>
            <pc:sldMk cId="0" sldId="262"/>
            <ac:spMk id="21" creationId="{00000000-0000-0000-0000-000000000000}"/>
          </ac:spMkLst>
        </pc:spChg>
        <pc:spChg chg="mod">
          <ac:chgData name="Ahra Kwon" userId="S::akwon@northeastgas.org::f6bb5dc3-ea58-4688-a27b-41e83e8fc76a" providerId="AD" clId="Web-{819018E5-9235-E6E7-E492-A85F6C09B9B1}" dt="2026-05-19T16:28:01.627" v="258"/>
          <ac:spMkLst>
            <pc:docMk/>
            <pc:sldMk cId="0" sldId="262"/>
            <ac:spMk id="22" creationId="{00000000-0000-0000-0000-000000000000}"/>
          </ac:spMkLst>
        </pc:spChg>
        <pc:spChg chg="mod">
          <ac:chgData name="Ahra Kwon" userId="S::akwon@northeastgas.org::f6bb5dc3-ea58-4688-a27b-41e83e8fc76a" providerId="AD" clId="Web-{819018E5-9235-E6E7-E492-A85F6C09B9B1}" dt="2026-05-19T16:26:53.705" v="228"/>
          <ac:spMkLst>
            <pc:docMk/>
            <pc:sldMk cId="0" sldId="262"/>
            <ac:spMk id="23" creationId="{00000000-0000-0000-0000-000000000000}"/>
          </ac:spMkLst>
        </pc:spChg>
        <pc:spChg chg="mod">
          <ac:chgData name="Ahra Kwon" userId="S::akwon@northeastgas.org::f6bb5dc3-ea58-4688-a27b-41e83e8fc76a" providerId="AD" clId="Web-{819018E5-9235-E6E7-E492-A85F6C09B9B1}" dt="2026-05-19T16:26:53.705" v="229"/>
          <ac:spMkLst>
            <pc:docMk/>
            <pc:sldMk cId="0" sldId="262"/>
            <ac:spMk id="24" creationId="{00000000-0000-0000-0000-000000000000}"/>
          </ac:spMkLst>
        </pc:spChg>
        <pc:spChg chg="mod">
          <ac:chgData name="Ahra Kwon" userId="S::akwon@northeastgas.org::f6bb5dc3-ea58-4688-a27b-41e83e8fc76a" providerId="AD" clId="Web-{819018E5-9235-E6E7-E492-A85F6C09B9B1}" dt="2026-05-19T16:26:53.705" v="230"/>
          <ac:spMkLst>
            <pc:docMk/>
            <pc:sldMk cId="0" sldId="262"/>
            <ac:spMk id="25" creationId="{00000000-0000-0000-0000-000000000000}"/>
          </ac:spMkLst>
        </pc:spChg>
        <pc:spChg chg="mod">
          <ac:chgData name="Ahra Kwon" userId="S::akwon@northeastgas.org::f6bb5dc3-ea58-4688-a27b-41e83e8fc76a" providerId="AD" clId="Web-{819018E5-9235-E6E7-E492-A85F6C09B9B1}" dt="2026-05-19T16:26:53.705" v="231"/>
          <ac:spMkLst>
            <pc:docMk/>
            <pc:sldMk cId="0" sldId="262"/>
            <ac:spMk id="26" creationId="{00000000-0000-0000-0000-000000000000}"/>
          </ac:spMkLst>
        </pc:spChg>
        <pc:spChg chg="mod">
          <ac:chgData name="Ahra Kwon" userId="S::akwon@northeastgas.org::f6bb5dc3-ea58-4688-a27b-41e83e8fc76a" providerId="AD" clId="Web-{819018E5-9235-E6E7-E492-A85F6C09B9B1}" dt="2026-05-19T16:28:05.330" v="259"/>
          <ac:spMkLst>
            <pc:docMk/>
            <pc:sldMk cId="0" sldId="262"/>
            <ac:spMk id="27" creationId="{00000000-0000-0000-0000-000000000000}"/>
          </ac:spMkLst>
        </pc:spChg>
        <pc:spChg chg="mod">
          <ac:chgData name="Ahra Kwon" userId="S::akwon@northeastgas.org::f6bb5dc3-ea58-4688-a27b-41e83e8fc76a" providerId="AD" clId="Web-{819018E5-9235-E6E7-E492-A85F6C09B9B1}" dt="2026-05-19T16:26:53.705" v="233"/>
          <ac:spMkLst>
            <pc:docMk/>
            <pc:sldMk cId="0" sldId="262"/>
            <ac:spMk id="28" creationId="{00000000-0000-0000-0000-000000000000}"/>
          </ac:spMkLst>
        </pc:spChg>
        <pc:spChg chg="mod">
          <ac:chgData name="Ahra Kwon" userId="S::akwon@northeastgas.org::f6bb5dc3-ea58-4688-a27b-41e83e8fc76a" providerId="AD" clId="Web-{819018E5-9235-E6E7-E492-A85F6C09B9B1}" dt="2026-05-19T16:26:53.705" v="234"/>
          <ac:spMkLst>
            <pc:docMk/>
            <pc:sldMk cId="0" sldId="262"/>
            <ac:spMk id="29" creationId="{00000000-0000-0000-0000-000000000000}"/>
          </ac:spMkLst>
        </pc:spChg>
        <pc:spChg chg="mod">
          <ac:chgData name="Ahra Kwon" userId="S::akwon@northeastgas.org::f6bb5dc3-ea58-4688-a27b-41e83e8fc76a" providerId="AD" clId="Web-{819018E5-9235-E6E7-E492-A85F6C09B9B1}" dt="2026-05-19T16:26:53.705" v="235"/>
          <ac:spMkLst>
            <pc:docMk/>
            <pc:sldMk cId="0" sldId="262"/>
            <ac:spMk id="30" creationId="{00000000-0000-0000-0000-000000000000}"/>
          </ac:spMkLst>
        </pc:spChg>
        <pc:spChg chg="mod">
          <ac:chgData name="Ahra Kwon" userId="S::akwon@northeastgas.org::f6bb5dc3-ea58-4688-a27b-41e83e8fc76a" providerId="AD" clId="Web-{819018E5-9235-E6E7-E492-A85F6C09B9B1}" dt="2026-05-19T16:26:53.705" v="236"/>
          <ac:spMkLst>
            <pc:docMk/>
            <pc:sldMk cId="0" sldId="262"/>
            <ac:spMk id="31" creationId="{00000000-0000-0000-0000-000000000000}"/>
          </ac:spMkLst>
        </pc:spChg>
        <pc:spChg chg="mod">
          <ac:chgData name="Ahra Kwon" userId="S::akwon@northeastgas.org::f6bb5dc3-ea58-4688-a27b-41e83e8fc76a" providerId="AD" clId="Web-{819018E5-9235-E6E7-E492-A85F6C09B9B1}" dt="2026-05-19T16:28:08.346" v="260"/>
          <ac:spMkLst>
            <pc:docMk/>
            <pc:sldMk cId="0" sldId="262"/>
            <ac:spMk id="32" creationId="{00000000-0000-0000-0000-000000000000}"/>
          </ac:spMkLst>
        </pc:spChg>
        <pc:spChg chg="mod">
          <ac:chgData name="Ahra Kwon" userId="S::akwon@northeastgas.org::f6bb5dc3-ea58-4688-a27b-41e83e8fc76a" providerId="AD" clId="Web-{819018E5-9235-E6E7-E492-A85F6C09B9B1}" dt="2026-05-19T16:26:53.705" v="238"/>
          <ac:spMkLst>
            <pc:docMk/>
            <pc:sldMk cId="0" sldId="262"/>
            <ac:spMk id="33" creationId="{00000000-0000-0000-0000-000000000000}"/>
          </ac:spMkLst>
        </pc:spChg>
        <pc:spChg chg="mod">
          <ac:chgData name="Ahra Kwon" userId="S::akwon@northeastgas.org::f6bb5dc3-ea58-4688-a27b-41e83e8fc76a" providerId="AD" clId="Web-{819018E5-9235-E6E7-E492-A85F6C09B9B1}" dt="2026-05-19T16:26:53.705" v="239"/>
          <ac:spMkLst>
            <pc:docMk/>
            <pc:sldMk cId="0" sldId="262"/>
            <ac:spMk id="34" creationId="{00000000-0000-0000-0000-000000000000}"/>
          </ac:spMkLst>
        </pc:spChg>
        <pc:spChg chg="mod">
          <ac:chgData name="Ahra Kwon" userId="S::akwon@northeastgas.org::f6bb5dc3-ea58-4688-a27b-41e83e8fc76a" providerId="AD" clId="Web-{819018E5-9235-E6E7-E492-A85F6C09B9B1}" dt="2026-05-19T16:26:53.705" v="240"/>
          <ac:spMkLst>
            <pc:docMk/>
            <pc:sldMk cId="0" sldId="262"/>
            <ac:spMk id="35" creationId="{00000000-0000-0000-0000-000000000000}"/>
          </ac:spMkLst>
        </pc:spChg>
        <pc:spChg chg="mod">
          <ac:chgData name="Ahra Kwon" userId="S::akwon@northeastgas.org::f6bb5dc3-ea58-4688-a27b-41e83e8fc76a" providerId="AD" clId="Web-{819018E5-9235-E6E7-E492-A85F6C09B9B1}" dt="2026-05-19T16:26:53.705" v="241"/>
          <ac:spMkLst>
            <pc:docMk/>
            <pc:sldMk cId="0" sldId="262"/>
            <ac:spMk id="36" creationId="{00000000-0000-0000-0000-000000000000}"/>
          </ac:spMkLst>
        </pc:spChg>
        <pc:spChg chg="mod">
          <ac:chgData name="Ahra Kwon" userId="S::akwon@northeastgas.org::f6bb5dc3-ea58-4688-a27b-41e83e8fc76a" providerId="AD" clId="Web-{819018E5-9235-E6E7-E492-A85F6C09B9B1}" dt="2026-05-19T16:28:13.549" v="262"/>
          <ac:spMkLst>
            <pc:docMk/>
            <pc:sldMk cId="0" sldId="262"/>
            <ac:spMk id="37" creationId="{00000000-0000-0000-0000-000000000000}"/>
          </ac:spMkLst>
        </pc:spChg>
        <pc:spChg chg="mod">
          <ac:chgData name="Ahra Kwon" userId="S::akwon@northeastgas.org::f6bb5dc3-ea58-4688-a27b-41e83e8fc76a" providerId="AD" clId="Web-{819018E5-9235-E6E7-E492-A85F6C09B9B1}" dt="2026-05-19T16:26:53.705" v="243"/>
          <ac:spMkLst>
            <pc:docMk/>
            <pc:sldMk cId="0" sldId="262"/>
            <ac:spMk id="38" creationId="{00000000-0000-0000-0000-000000000000}"/>
          </ac:spMkLst>
        </pc:spChg>
        <pc:spChg chg="mod">
          <ac:chgData name="Ahra Kwon" userId="S::akwon@northeastgas.org::f6bb5dc3-ea58-4688-a27b-41e83e8fc76a" providerId="AD" clId="Web-{819018E5-9235-E6E7-E492-A85F6C09B9B1}" dt="2026-05-19T16:27:04.205" v="246"/>
          <ac:spMkLst>
            <pc:docMk/>
            <pc:sldMk cId="0" sldId="262"/>
            <ac:spMk id="39" creationId="{A1037607-96C2-F83F-164E-74F2D99DBF68}"/>
          </ac:spMkLst>
        </pc:spChg>
      </pc:sldChg>
      <pc:sldChg chg="modSp">
        <pc:chgData name="Ahra Kwon" userId="S::akwon@northeastgas.org::f6bb5dc3-ea58-4688-a27b-41e83e8fc76a" providerId="AD" clId="Web-{819018E5-9235-E6E7-E492-A85F6C09B9B1}" dt="2026-05-19T16:29:45.595" v="271"/>
        <pc:sldMkLst>
          <pc:docMk/>
          <pc:sldMk cId="0" sldId="268"/>
        </pc:sldMkLst>
        <pc:spChg chg="mod">
          <ac:chgData name="Ahra Kwon" userId="S::akwon@northeastgas.org::f6bb5dc3-ea58-4688-a27b-41e83e8fc76a" providerId="AD" clId="Web-{819018E5-9235-E6E7-E492-A85F6C09B9B1}" dt="2026-05-19T16:29:45.595" v="271"/>
          <ac:spMkLst>
            <pc:docMk/>
            <pc:sldMk cId="0" sldId="268"/>
            <ac:spMk id="6" creationId="{00000000-0000-0000-0000-000000000000}"/>
          </ac:spMkLst>
        </pc:spChg>
        <pc:spChg chg="mod">
          <ac:chgData name="Ahra Kwon" userId="S::akwon@northeastgas.org::f6bb5dc3-ea58-4688-a27b-41e83e8fc76a" providerId="AD" clId="Web-{819018E5-9235-E6E7-E492-A85F6C09B9B1}" dt="2026-05-19T16:29:40.267" v="268"/>
          <ac:spMkLst>
            <pc:docMk/>
            <pc:sldMk cId="0" sldId="268"/>
            <ac:spMk id="16" creationId="{00000000-0000-0000-0000-000000000000}"/>
          </ac:spMkLst>
        </pc:spChg>
        <pc:spChg chg="mod">
          <ac:chgData name="Ahra Kwon" userId="S::akwon@northeastgas.org::f6bb5dc3-ea58-4688-a27b-41e83e8fc76a" providerId="AD" clId="Web-{819018E5-9235-E6E7-E492-A85F6C09B9B1}" dt="2026-05-19T16:29:40.283" v="269"/>
          <ac:spMkLst>
            <pc:docMk/>
            <pc:sldMk cId="0" sldId="268"/>
            <ac:spMk id="18" creationId="{00000000-0000-0000-0000-000000000000}"/>
          </ac:spMkLst>
        </pc:spChg>
        <pc:picChg chg="mod">
          <ac:chgData name="Ahra Kwon" userId="S::akwon@northeastgas.org::f6bb5dc3-ea58-4688-a27b-41e83e8fc76a" providerId="AD" clId="Web-{819018E5-9235-E6E7-E492-A85F6C09B9B1}" dt="2026-05-19T16:29:20.486" v="265" actId="1076"/>
          <ac:picMkLst>
            <pc:docMk/>
            <pc:sldMk cId="0" sldId="268"/>
            <ac:picMk id="3" creationId="{00000000-0000-0000-0000-000000000000}"/>
          </ac:picMkLst>
        </pc:picChg>
      </pc:sldChg>
    </pc:docChg>
  </pc:docChgLst>
  <pc:docChgLst>
    <pc:chgData name="Suzanne Chaillou" userId="S::schaillou@northeastgas.org::9abd31f1-42a5-4d74-b8cf-ac35f054429e" providerId="AD" clId="Web-{95883871-3ADD-B064-ABF6-A2D869B1C869}"/>
    <pc:docChg chg="modSld">
      <pc:chgData name="Suzanne Chaillou" userId="S::schaillou@northeastgas.org::9abd31f1-42a5-4d74-b8cf-ac35f054429e" providerId="AD" clId="Web-{95883871-3ADD-B064-ABF6-A2D869B1C869}" dt="2026-05-18T18:03:59.175" v="11"/>
      <pc:docMkLst>
        <pc:docMk/>
      </pc:docMkLst>
      <pc:sldChg chg="modSp">
        <pc:chgData name="Suzanne Chaillou" userId="S::schaillou@northeastgas.org::9abd31f1-42a5-4d74-b8cf-ac35f054429e" providerId="AD" clId="Web-{95883871-3ADD-B064-ABF6-A2D869B1C869}" dt="2026-05-18T18:03:59.175" v="11"/>
        <pc:sldMkLst>
          <pc:docMk/>
          <pc:sldMk cId="0" sldId="265"/>
        </pc:sldMkLst>
        <pc:spChg chg="mod">
          <ac:chgData name="Suzanne Chaillou" userId="S::schaillou@northeastgas.org::9abd31f1-42a5-4d74-b8cf-ac35f054429e" providerId="AD" clId="Web-{95883871-3ADD-B064-ABF6-A2D869B1C869}" dt="2026-05-18T18:03:59.175" v="11"/>
          <ac:spMkLst>
            <pc:docMk/>
            <pc:sldMk cId="0" sldId="265"/>
            <ac:spMk id="5" creationId="{00000000-0000-0000-0000-000000000000}"/>
          </ac:spMkLst>
        </pc:spChg>
        <pc:spChg chg="mod">
          <ac:chgData name="Suzanne Chaillou" userId="S::schaillou@northeastgas.org::9abd31f1-42a5-4d74-b8cf-ac35f054429e" providerId="AD" clId="Web-{95883871-3ADD-B064-ABF6-A2D869B1C869}" dt="2026-05-18T18:03:49.566" v="10"/>
          <ac:spMkLst>
            <pc:docMk/>
            <pc:sldMk cId="0" sldId="265"/>
            <ac:spMk id="8" creationId="{00000000-0000-0000-0000-000000000000}"/>
          </ac:spMkLst>
        </pc:spChg>
        <pc:spChg chg="mod">
          <ac:chgData name="Suzanne Chaillou" userId="S::schaillou@northeastgas.org::9abd31f1-42a5-4d74-b8cf-ac35f054429e" providerId="AD" clId="Web-{95883871-3ADD-B064-ABF6-A2D869B1C869}" dt="2026-05-18T18:03:42.956" v="7" actId="1076"/>
          <ac:spMkLst>
            <pc:docMk/>
            <pc:sldMk cId="0" sldId="265"/>
            <ac:spMk id="9" creationId="{00000000-0000-0000-0000-000000000000}"/>
          </ac:spMkLst>
        </pc:spChg>
        <pc:spChg chg="mod">
          <ac:chgData name="Suzanne Chaillou" userId="S::schaillou@northeastgas.org::9abd31f1-42a5-4d74-b8cf-ac35f054429e" providerId="AD" clId="Web-{95883871-3ADD-B064-ABF6-A2D869B1C869}" dt="2026-05-18T18:03:42.972" v="9" actId="1076"/>
          <ac:spMkLst>
            <pc:docMk/>
            <pc:sldMk cId="0" sldId="265"/>
            <ac:spMk id="11" creationId="{00000000-0000-0000-0000-000000000000}"/>
          </ac:spMkLst>
        </pc:spChg>
        <pc:picChg chg="mod">
          <ac:chgData name="Suzanne Chaillou" userId="S::schaillou@northeastgas.org::9abd31f1-42a5-4d74-b8cf-ac35f054429e" providerId="AD" clId="Web-{95883871-3ADD-B064-ABF6-A2D869B1C869}" dt="2026-05-18T18:03:42.956" v="8" actId="1076"/>
          <ac:picMkLst>
            <pc:docMk/>
            <pc:sldMk cId="0" sldId="265"/>
            <ac:picMk id="10" creationId="{00000000-0000-0000-0000-000000000000}"/>
          </ac:picMkLst>
        </pc:picChg>
        <pc:picChg chg="mod">
          <ac:chgData name="Suzanne Chaillou" userId="S::schaillou@northeastgas.org::9abd31f1-42a5-4d74-b8cf-ac35f054429e" providerId="AD" clId="Web-{95883871-3ADD-B064-ABF6-A2D869B1C869}" dt="2026-05-18T18:03:22.143" v="3" actId="14100"/>
          <ac:picMkLst>
            <pc:docMk/>
            <pc:sldMk cId="0" sldId="265"/>
            <ac:picMk id="12" creationId="{00000000-0000-0000-0000-000000000000}"/>
          </ac:picMkLst>
        </pc:picChg>
      </pc:sldChg>
      <pc:sldChg chg="modSp">
        <pc:chgData name="Suzanne Chaillou" userId="S::schaillou@northeastgas.org::9abd31f1-42a5-4d74-b8cf-ac35f054429e" providerId="AD" clId="Web-{95883871-3ADD-B064-ABF6-A2D869B1C869}" dt="2026-05-18T18:03:02.611" v="2" actId="14100"/>
        <pc:sldMkLst>
          <pc:docMk/>
          <pc:sldMk cId="0" sldId="266"/>
        </pc:sldMkLst>
        <pc:picChg chg="mod">
          <ac:chgData name="Suzanne Chaillou" userId="S::schaillou@northeastgas.org::9abd31f1-42a5-4d74-b8cf-ac35f054429e" providerId="AD" clId="Web-{95883871-3ADD-B064-ABF6-A2D869B1C869}" dt="2026-05-18T18:03:02.611" v="2" actId="14100"/>
          <ac:picMkLst>
            <pc:docMk/>
            <pc:sldMk cId="0" sldId="266"/>
            <ac:picMk id="3" creationId="{00000000-0000-0000-0000-000000000000}"/>
          </ac:picMkLst>
        </pc:picChg>
      </pc:sldChg>
    </pc:docChg>
  </pc:docChgLst>
  <pc:docChgLst>
    <pc:chgData name="Suzanne Chaillou" userId="9abd31f1-42a5-4d74-b8cf-ac35f054429e" providerId="ADAL" clId="{B9A6ADA3-4C83-4053-93DA-45AFA7649D52}"/>
    <pc:docChg chg="undo custSel modSld">
      <pc:chgData name="Suzanne Chaillou" userId="9abd31f1-42a5-4d74-b8cf-ac35f054429e" providerId="ADAL" clId="{B9A6ADA3-4C83-4053-93DA-45AFA7649D52}" dt="2026-05-29T14:26:18.372" v="386" actId="14100"/>
      <pc:docMkLst>
        <pc:docMk/>
      </pc:docMkLst>
      <pc:sldChg chg="addSp modSp mod">
        <pc:chgData name="Suzanne Chaillou" userId="9abd31f1-42a5-4d74-b8cf-ac35f054429e" providerId="ADAL" clId="{B9A6ADA3-4C83-4053-93DA-45AFA7649D52}" dt="2026-05-19T14:06:53.320" v="301" actId="1036"/>
        <pc:sldMkLst>
          <pc:docMk/>
          <pc:sldMk cId="0" sldId="256"/>
        </pc:sldMkLst>
        <pc:spChg chg="add mod">
          <ac:chgData name="Suzanne Chaillou" userId="9abd31f1-42a5-4d74-b8cf-ac35f054429e" providerId="ADAL" clId="{B9A6ADA3-4C83-4053-93DA-45AFA7649D52}" dt="2026-05-19T14:06:53.320" v="301" actId="1036"/>
          <ac:spMkLst>
            <pc:docMk/>
            <pc:sldMk cId="0" sldId="256"/>
            <ac:spMk id="6" creationId="{609ED351-64D1-2DA9-9C07-9655C1B22304}"/>
          </ac:spMkLst>
        </pc:spChg>
      </pc:sldChg>
      <pc:sldChg chg="addSp modSp mod">
        <pc:chgData name="Suzanne Chaillou" userId="9abd31f1-42a5-4d74-b8cf-ac35f054429e" providerId="ADAL" clId="{B9A6ADA3-4C83-4053-93DA-45AFA7649D52}" dt="2026-05-19T14:07:00.355" v="304" actId="20577"/>
        <pc:sldMkLst>
          <pc:docMk/>
          <pc:sldMk cId="0" sldId="257"/>
        </pc:sldMkLst>
        <pc:spChg chg="add mod">
          <ac:chgData name="Suzanne Chaillou" userId="9abd31f1-42a5-4d74-b8cf-ac35f054429e" providerId="ADAL" clId="{B9A6ADA3-4C83-4053-93DA-45AFA7649D52}" dt="2026-05-19T14:07:00.355" v="304" actId="20577"/>
          <ac:spMkLst>
            <pc:docMk/>
            <pc:sldMk cId="0" sldId="257"/>
            <ac:spMk id="24" creationId="{F0C3949A-BFF8-B754-1E4E-2D34B0380D37}"/>
          </ac:spMkLst>
        </pc:spChg>
      </pc:sldChg>
      <pc:sldChg chg="addSp modSp mod">
        <pc:chgData name="Suzanne Chaillou" userId="9abd31f1-42a5-4d74-b8cf-ac35f054429e" providerId="ADAL" clId="{B9A6ADA3-4C83-4053-93DA-45AFA7649D52}" dt="2026-05-19T14:07:05.902" v="307" actId="20577"/>
        <pc:sldMkLst>
          <pc:docMk/>
          <pc:sldMk cId="0" sldId="258"/>
        </pc:sldMkLst>
        <pc:spChg chg="add mod">
          <ac:chgData name="Suzanne Chaillou" userId="9abd31f1-42a5-4d74-b8cf-ac35f054429e" providerId="ADAL" clId="{B9A6ADA3-4C83-4053-93DA-45AFA7649D52}" dt="2026-05-19T14:07:05.902" v="307" actId="20577"/>
          <ac:spMkLst>
            <pc:docMk/>
            <pc:sldMk cId="0" sldId="258"/>
            <ac:spMk id="12" creationId="{AEC9224D-2996-26B7-DCE7-097AE350AF66}"/>
          </ac:spMkLst>
        </pc:spChg>
      </pc:sldChg>
      <pc:sldChg chg="addSp modSp mod">
        <pc:chgData name="Suzanne Chaillou" userId="9abd31f1-42a5-4d74-b8cf-ac35f054429e" providerId="ADAL" clId="{B9A6ADA3-4C83-4053-93DA-45AFA7649D52}" dt="2026-05-19T14:07:11.247" v="310" actId="20577"/>
        <pc:sldMkLst>
          <pc:docMk/>
          <pc:sldMk cId="0" sldId="259"/>
        </pc:sldMkLst>
        <pc:spChg chg="add mod">
          <ac:chgData name="Suzanne Chaillou" userId="9abd31f1-42a5-4d74-b8cf-ac35f054429e" providerId="ADAL" clId="{B9A6ADA3-4C83-4053-93DA-45AFA7649D52}" dt="2026-05-19T14:07:11.247" v="310" actId="20577"/>
          <ac:spMkLst>
            <pc:docMk/>
            <pc:sldMk cId="0" sldId="259"/>
            <ac:spMk id="10" creationId="{7AACA954-4039-EE71-9116-FB3B0C952EF3}"/>
          </ac:spMkLst>
        </pc:spChg>
        <pc:picChg chg="mod">
          <ac:chgData name="Suzanne Chaillou" userId="9abd31f1-42a5-4d74-b8cf-ac35f054429e" providerId="ADAL" clId="{B9A6ADA3-4C83-4053-93DA-45AFA7649D52}" dt="2026-05-18T18:19:54.346" v="23" actId="1076"/>
          <ac:picMkLst>
            <pc:docMk/>
            <pc:sldMk cId="0" sldId="259"/>
            <ac:picMk id="4" creationId="{00000000-0000-0000-0000-000000000000}"/>
          </ac:picMkLst>
        </pc:picChg>
        <pc:picChg chg="mod">
          <ac:chgData name="Suzanne Chaillou" userId="9abd31f1-42a5-4d74-b8cf-ac35f054429e" providerId="ADAL" clId="{B9A6ADA3-4C83-4053-93DA-45AFA7649D52}" dt="2026-05-18T18:19:46.224" v="20" actId="207"/>
          <ac:picMkLst>
            <pc:docMk/>
            <pc:sldMk cId="0" sldId="259"/>
            <ac:picMk id="5" creationId="{00000000-0000-0000-0000-000000000000}"/>
          </ac:picMkLst>
        </pc:picChg>
        <pc:picChg chg="mod">
          <ac:chgData name="Suzanne Chaillou" userId="9abd31f1-42a5-4d74-b8cf-ac35f054429e" providerId="ADAL" clId="{B9A6ADA3-4C83-4053-93DA-45AFA7649D52}" dt="2026-05-18T18:19:43.735" v="19" actId="1076"/>
          <ac:picMkLst>
            <pc:docMk/>
            <pc:sldMk cId="0" sldId="259"/>
            <ac:picMk id="6" creationId="{00000000-0000-0000-0000-000000000000}"/>
          </ac:picMkLst>
        </pc:picChg>
        <pc:picChg chg="mod">
          <ac:chgData name="Suzanne Chaillou" userId="9abd31f1-42a5-4d74-b8cf-ac35f054429e" providerId="ADAL" clId="{B9A6ADA3-4C83-4053-93DA-45AFA7649D52}" dt="2026-05-18T18:19:49.184" v="21" actId="1076"/>
          <ac:picMkLst>
            <pc:docMk/>
            <pc:sldMk cId="0" sldId="259"/>
            <ac:picMk id="7" creationId="{00000000-0000-0000-0000-000000000000}"/>
          </ac:picMkLst>
        </pc:picChg>
        <pc:picChg chg="mod">
          <ac:chgData name="Suzanne Chaillou" userId="9abd31f1-42a5-4d74-b8cf-ac35f054429e" providerId="ADAL" clId="{B9A6ADA3-4C83-4053-93DA-45AFA7649D52}" dt="2026-05-18T18:16:46.374" v="12" actId="1076"/>
          <ac:picMkLst>
            <pc:docMk/>
            <pc:sldMk cId="0" sldId="259"/>
            <ac:picMk id="8" creationId="{00000000-0000-0000-0000-000000000000}"/>
          </ac:picMkLst>
        </pc:picChg>
        <pc:picChg chg="mod">
          <ac:chgData name="Suzanne Chaillou" userId="9abd31f1-42a5-4d74-b8cf-ac35f054429e" providerId="ADAL" clId="{B9A6ADA3-4C83-4053-93DA-45AFA7649D52}" dt="2026-05-18T18:19:52.144" v="22" actId="207"/>
          <ac:picMkLst>
            <pc:docMk/>
            <pc:sldMk cId="0" sldId="259"/>
            <ac:picMk id="9" creationId="{00000000-0000-0000-0000-000000000000}"/>
          </ac:picMkLst>
        </pc:picChg>
        <pc:picChg chg="mod">
          <ac:chgData name="Suzanne Chaillou" userId="9abd31f1-42a5-4d74-b8cf-ac35f054429e" providerId="ADAL" clId="{B9A6ADA3-4C83-4053-93DA-45AFA7649D52}" dt="2026-05-18T18:17:35.105" v="16" actId="1076"/>
          <ac:picMkLst>
            <pc:docMk/>
            <pc:sldMk cId="0" sldId="259"/>
            <ac:picMk id="12" creationId="{00000000-0000-0000-0000-000000000000}"/>
          </ac:picMkLst>
        </pc:picChg>
        <pc:picChg chg="mod">
          <ac:chgData name="Suzanne Chaillou" userId="9abd31f1-42a5-4d74-b8cf-ac35f054429e" providerId="ADAL" clId="{B9A6ADA3-4C83-4053-93DA-45AFA7649D52}" dt="2026-05-18T18:17:38.834" v="18" actId="207"/>
          <ac:picMkLst>
            <pc:docMk/>
            <pc:sldMk cId="0" sldId="259"/>
            <ac:picMk id="13" creationId="{00000000-0000-0000-0000-000000000000}"/>
          </ac:picMkLst>
        </pc:picChg>
        <pc:picChg chg="mod">
          <ac:chgData name="Suzanne Chaillou" userId="9abd31f1-42a5-4d74-b8cf-ac35f054429e" providerId="ADAL" clId="{B9A6ADA3-4C83-4053-93DA-45AFA7649D52}" dt="2026-05-18T18:16:55.854" v="14" actId="1076"/>
          <ac:picMkLst>
            <pc:docMk/>
            <pc:sldMk cId="0" sldId="259"/>
            <ac:picMk id="15" creationId="{00000000-0000-0000-0000-000000000000}"/>
          </ac:picMkLst>
        </pc:picChg>
        <pc:picChg chg="mod">
          <ac:chgData name="Suzanne Chaillou" userId="9abd31f1-42a5-4d74-b8cf-ac35f054429e" providerId="ADAL" clId="{B9A6ADA3-4C83-4053-93DA-45AFA7649D52}" dt="2026-05-18T18:17:32.043" v="15" actId="207"/>
          <ac:picMkLst>
            <pc:docMk/>
            <pc:sldMk cId="0" sldId="259"/>
            <ac:picMk id="16" creationId="{00000000-0000-0000-0000-000000000000}"/>
          </ac:picMkLst>
        </pc:picChg>
        <pc:picChg chg="mod">
          <ac:chgData name="Suzanne Chaillou" userId="9abd31f1-42a5-4d74-b8cf-ac35f054429e" providerId="ADAL" clId="{B9A6ADA3-4C83-4053-93DA-45AFA7649D52}" dt="2026-05-18T18:16:20.297" v="1" actId="207"/>
          <ac:picMkLst>
            <pc:docMk/>
            <pc:sldMk cId="0" sldId="259"/>
            <ac:picMk id="17" creationId="{00000000-0000-0000-0000-000000000000}"/>
          </ac:picMkLst>
        </pc:picChg>
        <pc:picChg chg="mod">
          <ac:chgData name="Suzanne Chaillou" userId="9abd31f1-42a5-4d74-b8cf-ac35f054429e" providerId="ADAL" clId="{B9A6ADA3-4C83-4053-93DA-45AFA7649D52}" dt="2026-05-18T18:16:34.940" v="8" actId="207"/>
          <ac:picMkLst>
            <pc:docMk/>
            <pc:sldMk cId="0" sldId="259"/>
            <ac:picMk id="18" creationId="{00000000-0000-0000-0000-000000000000}"/>
          </ac:picMkLst>
        </pc:picChg>
        <pc:picChg chg="mod">
          <ac:chgData name="Suzanne Chaillou" userId="9abd31f1-42a5-4d74-b8cf-ac35f054429e" providerId="ADAL" clId="{B9A6ADA3-4C83-4053-93DA-45AFA7649D52}" dt="2026-05-18T18:20:00.684" v="26" actId="1076"/>
          <ac:picMkLst>
            <pc:docMk/>
            <pc:sldMk cId="0" sldId="259"/>
            <ac:picMk id="19" creationId="{00000000-0000-0000-0000-000000000000}"/>
          </ac:picMkLst>
        </pc:picChg>
        <pc:picChg chg="mod">
          <ac:chgData name="Suzanne Chaillou" userId="9abd31f1-42a5-4d74-b8cf-ac35f054429e" providerId="ADAL" clId="{B9A6ADA3-4C83-4053-93DA-45AFA7649D52}" dt="2026-05-18T18:19:58.605" v="25" actId="207"/>
          <ac:picMkLst>
            <pc:docMk/>
            <pc:sldMk cId="0" sldId="259"/>
            <ac:picMk id="21" creationId="{A47AC91C-CE05-8DB2-84F3-7BE5B38E8CF9}"/>
          </ac:picMkLst>
        </pc:picChg>
        <pc:picChg chg="mod">
          <ac:chgData name="Suzanne Chaillou" userId="9abd31f1-42a5-4d74-b8cf-ac35f054429e" providerId="ADAL" clId="{B9A6ADA3-4C83-4053-93DA-45AFA7649D52}" dt="2026-05-18T18:16:24.665" v="2" actId="207"/>
          <ac:picMkLst>
            <pc:docMk/>
            <pc:sldMk cId="0" sldId="259"/>
            <ac:picMk id="23" creationId="{D16D5DE5-1101-CBA7-5FDB-73B4C986D693}"/>
          </ac:picMkLst>
        </pc:picChg>
      </pc:sldChg>
      <pc:sldChg chg="addSp modSp mod">
        <pc:chgData name="Suzanne Chaillou" userId="9abd31f1-42a5-4d74-b8cf-ac35f054429e" providerId="ADAL" clId="{B9A6ADA3-4C83-4053-93DA-45AFA7649D52}" dt="2026-05-29T14:25:08.406" v="384" actId="27636"/>
        <pc:sldMkLst>
          <pc:docMk/>
          <pc:sldMk cId="0" sldId="260"/>
        </pc:sldMkLst>
        <pc:spChg chg="mod">
          <ac:chgData name="Suzanne Chaillou" userId="9abd31f1-42a5-4d74-b8cf-ac35f054429e" providerId="ADAL" clId="{B9A6ADA3-4C83-4053-93DA-45AFA7649D52}" dt="2026-05-29T14:25:02.550" v="381" actId="27636"/>
          <ac:spMkLst>
            <pc:docMk/>
            <pc:sldMk cId="0" sldId="260"/>
            <ac:spMk id="4" creationId="{00000000-0000-0000-0000-000000000000}"/>
          </ac:spMkLst>
        </pc:spChg>
        <pc:spChg chg="mod">
          <ac:chgData name="Suzanne Chaillou" userId="9abd31f1-42a5-4d74-b8cf-ac35f054429e" providerId="ADAL" clId="{B9A6ADA3-4C83-4053-93DA-45AFA7649D52}" dt="2026-05-29T14:25:08.406" v="384" actId="27636"/>
          <ac:spMkLst>
            <pc:docMk/>
            <pc:sldMk cId="0" sldId="260"/>
            <ac:spMk id="17" creationId="{00000000-0000-0000-0000-000000000000}"/>
          </ac:spMkLst>
        </pc:spChg>
        <pc:spChg chg="add mod">
          <ac:chgData name="Suzanne Chaillou" userId="9abd31f1-42a5-4d74-b8cf-ac35f054429e" providerId="ADAL" clId="{B9A6ADA3-4C83-4053-93DA-45AFA7649D52}" dt="2026-05-19T14:07:18.539" v="313" actId="20577"/>
          <ac:spMkLst>
            <pc:docMk/>
            <pc:sldMk cId="0" sldId="260"/>
            <ac:spMk id="19" creationId="{86BF9F65-EB08-9E11-CD54-9688C7AA73B6}"/>
          </ac:spMkLst>
        </pc:spChg>
      </pc:sldChg>
      <pc:sldChg chg="addSp modSp mod">
        <pc:chgData name="Suzanne Chaillou" userId="9abd31f1-42a5-4d74-b8cf-ac35f054429e" providerId="ADAL" clId="{B9A6ADA3-4C83-4053-93DA-45AFA7649D52}" dt="2026-05-19T14:07:24.646" v="316" actId="20577"/>
        <pc:sldMkLst>
          <pc:docMk/>
          <pc:sldMk cId="0" sldId="261"/>
        </pc:sldMkLst>
        <pc:spChg chg="add mod">
          <ac:chgData name="Suzanne Chaillou" userId="9abd31f1-42a5-4d74-b8cf-ac35f054429e" providerId="ADAL" clId="{B9A6ADA3-4C83-4053-93DA-45AFA7649D52}" dt="2026-05-19T14:07:24.646" v="316" actId="20577"/>
          <ac:spMkLst>
            <pc:docMk/>
            <pc:sldMk cId="0" sldId="261"/>
            <ac:spMk id="19" creationId="{0F403CCF-3157-AFA8-FA39-BEB1F1B8DDF1}"/>
          </ac:spMkLst>
        </pc:spChg>
      </pc:sldChg>
      <pc:sldChg chg="addSp modSp mod">
        <pc:chgData name="Suzanne Chaillou" userId="9abd31f1-42a5-4d74-b8cf-ac35f054429e" providerId="ADAL" clId="{B9A6ADA3-4C83-4053-93DA-45AFA7649D52}" dt="2026-05-19T14:07:29.943" v="319" actId="20577"/>
        <pc:sldMkLst>
          <pc:docMk/>
          <pc:sldMk cId="0" sldId="262"/>
        </pc:sldMkLst>
        <pc:spChg chg="add mod">
          <ac:chgData name="Suzanne Chaillou" userId="9abd31f1-42a5-4d74-b8cf-ac35f054429e" providerId="ADAL" clId="{B9A6ADA3-4C83-4053-93DA-45AFA7649D52}" dt="2026-05-19T14:07:29.943" v="319" actId="20577"/>
          <ac:spMkLst>
            <pc:docMk/>
            <pc:sldMk cId="0" sldId="262"/>
            <ac:spMk id="39" creationId="{A1037607-96C2-F83F-164E-74F2D99DBF68}"/>
          </ac:spMkLst>
        </pc:spChg>
      </pc:sldChg>
      <pc:sldChg chg="addSp modSp mod">
        <pc:chgData name="Suzanne Chaillou" userId="9abd31f1-42a5-4d74-b8cf-ac35f054429e" providerId="ADAL" clId="{B9A6ADA3-4C83-4053-93DA-45AFA7649D52}" dt="2026-05-19T14:07:36.974" v="322" actId="20577"/>
        <pc:sldMkLst>
          <pc:docMk/>
          <pc:sldMk cId="0" sldId="263"/>
        </pc:sldMkLst>
        <pc:spChg chg="add mod">
          <ac:chgData name="Suzanne Chaillou" userId="9abd31f1-42a5-4d74-b8cf-ac35f054429e" providerId="ADAL" clId="{B9A6ADA3-4C83-4053-93DA-45AFA7649D52}" dt="2026-05-19T14:07:36.974" v="322" actId="20577"/>
          <ac:spMkLst>
            <pc:docMk/>
            <pc:sldMk cId="0" sldId="263"/>
            <ac:spMk id="7" creationId="{E6B3F0BB-63D1-D137-1A2C-631023879A42}"/>
          </ac:spMkLst>
        </pc:spChg>
      </pc:sldChg>
      <pc:sldChg chg="addSp delSp modSp mod">
        <pc:chgData name="Suzanne Chaillou" userId="9abd31f1-42a5-4d74-b8cf-ac35f054429e" providerId="ADAL" clId="{B9A6ADA3-4C83-4053-93DA-45AFA7649D52}" dt="2026-05-19T14:07:45.756" v="327" actId="478"/>
        <pc:sldMkLst>
          <pc:docMk/>
          <pc:sldMk cId="0" sldId="264"/>
        </pc:sldMkLst>
        <pc:spChg chg="add mod">
          <ac:chgData name="Suzanne Chaillou" userId="9abd31f1-42a5-4d74-b8cf-ac35f054429e" providerId="ADAL" clId="{B9A6ADA3-4C83-4053-93DA-45AFA7649D52}" dt="2026-05-19T14:07:42.066" v="325" actId="20577"/>
          <ac:spMkLst>
            <pc:docMk/>
            <pc:sldMk cId="0" sldId="264"/>
            <ac:spMk id="11" creationId="{4DB5AE07-C628-F4C5-81AB-6158CB2B1115}"/>
          </ac:spMkLst>
        </pc:spChg>
      </pc:sldChg>
      <pc:sldChg chg="addSp modSp mod">
        <pc:chgData name="Suzanne Chaillou" userId="9abd31f1-42a5-4d74-b8cf-ac35f054429e" providerId="ADAL" clId="{B9A6ADA3-4C83-4053-93DA-45AFA7649D52}" dt="2026-05-19T14:07:50.394" v="329" actId="20577"/>
        <pc:sldMkLst>
          <pc:docMk/>
          <pc:sldMk cId="0" sldId="265"/>
        </pc:sldMkLst>
        <pc:spChg chg="mod">
          <ac:chgData name="Suzanne Chaillou" userId="9abd31f1-42a5-4d74-b8cf-ac35f054429e" providerId="ADAL" clId="{B9A6ADA3-4C83-4053-93DA-45AFA7649D52}" dt="2026-05-18T18:21:09.449" v="30" actId="403"/>
          <ac:spMkLst>
            <pc:docMk/>
            <pc:sldMk cId="0" sldId="265"/>
            <ac:spMk id="5" creationId="{00000000-0000-0000-0000-000000000000}"/>
          </ac:spMkLst>
        </pc:spChg>
        <pc:spChg chg="mod">
          <ac:chgData name="Suzanne Chaillou" userId="9abd31f1-42a5-4d74-b8cf-ac35f054429e" providerId="ADAL" clId="{B9A6ADA3-4C83-4053-93DA-45AFA7649D52}" dt="2026-05-18T18:21:18.631" v="34" actId="404"/>
          <ac:spMkLst>
            <pc:docMk/>
            <pc:sldMk cId="0" sldId="265"/>
            <ac:spMk id="8" creationId="{00000000-0000-0000-0000-000000000000}"/>
          </ac:spMkLst>
        </pc:spChg>
        <pc:spChg chg="mod">
          <ac:chgData name="Suzanne Chaillou" userId="9abd31f1-42a5-4d74-b8cf-ac35f054429e" providerId="ADAL" clId="{B9A6ADA3-4C83-4053-93DA-45AFA7649D52}" dt="2026-05-18T18:21:26.852" v="54" actId="1037"/>
          <ac:spMkLst>
            <pc:docMk/>
            <pc:sldMk cId="0" sldId="265"/>
            <ac:spMk id="9" creationId="{00000000-0000-0000-0000-000000000000}"/>
          </ac:spMkLst>
        </pc:spChg>
        <pc:spChg chg="mod">
          <ac:chgData name="Suzanne Chaillou" userId="9abd31f1-42a5-4d74-b8cf-ac35f054429e" providerId="ADAL" clId="{B9A6ADA3-4C83-4053-93DA-45AFA7649D52}" dt="2026-05-18T18:21:26.852" v="54" actId="1037"/>
          <ac:spMkLst>
            <pc:docMk/>
            <pc:sldMk cId="0" sldId="265"/>
            <ac:spMk id="11" creationId="{00000000-0000-0000-0000-000000000000}"/>
          </ac:spMkLst>
        </pc:spChg>
        <pc:spChg chg="add mod">
          <ac:chgData name="Suzanne Chaillou" userId="9abd31f1-42a5-4d74-b8cf-ac35f054429e" providerId="ADAL" clId="{B9A6ADA3-4C83-4053-93DA-45AFA7649D52}" dt="2026-05-19T14:07:50.394" v="329" actId="20577"/>
          <ac:spMkLst>
            <pc:docMk/>
            <pc:sldMk cId="0" sldId="265"/>
            <ac:spMk id="13" creationId="{020FFD67-0900-E49C-F9B2-7670ED506123}"/>
          </ac:spMkLst>
        </pc:spChg>
        <pc:picChg chg="mod">
          <ac:chgData name="Suzanne Chaillou" userId="9abd31f1-42a5-4d74-b8cf-ac35f054429e" providerId="ADAL" clId="{B9A6ADA3-4C83-4053-93DA-45AFA7649D52}" dt="2026-05-18T18:21:26.852" v="54" actId="1037"/>
          <ac:picMkLst>
            <pc:docMk/>
            <pc:sldMk cId="0" sldId="265"/>
            <ac:picMk id="10" creationId="{00000000-0000-0000-0000-000000000000}"/>
          </ac:picMkLst>
        </pc:picChg>
        <pc:picChg chg="mod">
          <ac:chgData name="Suzanne Chaillou" userId="9abd31f1-42a5-4d74-b8cf-ac35f054429e" providerId="ADAL" clId="{B9A6ADA3-4C83-4053-93DA-45AFA7649D52}" dt="2026-05-18T18:21:04.441" v="28" actId="1076"/>
          <ac:picMkLst>
            <pc:docMk/>
            <pc:sldMk cId="0" sldId="265"/>
            <ac:picMk id="12" creationId="{00000000-0000-0000-0000-000000000000}"/>
          </ac:picMkLst>
        </pc:picChg>
      </pc:sldChg>
      <pc:sldChg chg="addSp modSp mod">
        <pc:chgData name="Suzanne Chaillou" userId="9abd31f1-42a5-4d74-b8cf-ac35f054429e" providerId="ADAL" clId="{B9A6ADA3-4C83-4053-93DA-45AFA7649D52}" dt="2026-05-19T14:07:58.857" v="332" actId="20577"/>
        <pc:sldMkLst>
          <pc:docMk/>
          <pc:sldMk cId="0" sldId="266"/>
        </pc:sldMkLst>
        <pc:spChg chg="mod">
          <ac:chgData name="Suzanne Chaillou" userId="9abd31f1-42a5-4d74-b8cf-ac35f054429e" providerId="ADAL" clId="{B9A6ADA3-4C83-4053-93DA-45AFA7649D52}" dt="2026-05-18T18:21:57.598" v="65" actId="403"/>
          <ac:spMkLst>
            <pc:docMk/>
            <pc:sldMk cId="0" sldId="266"/>
            <ac:spMk id="6" creationId="{00000000-0000-0000-0000-000000000000}"/>
          </ac:spMkLst>
        </pc:spChg>
        <pc:spChg chg="mod">
          <ac:chgData name="Suzanne Chaillou" userId="9abd31f1-42a5-4d74-b8cf-ac35f054429e" providerId="ADAL" clId="{B9A6ADA3-4C83-4053-93DA-45AFA7649D52}" dt="2026-05-18T18:21:52.541" v="62" actId="255"/>
          <ac:spMkLst>
            <pc:docMk/>
            <pc:sldMk cId="0" sldId="266"/>
            <ac:spMk id="9" creationId="{00000000-0000-0000-0000-000000000000}"/>
          </ac:spMkLst>
        </pc:spChg>
        <pc:spChg chg="mod">
          <ac:chgData name="Suzanne Chaillou" userId="9abd31f1-42a5-4d74-b8cf-ac35f054429e" providerId="ADAL" clId="{B9A6ADA3-4C83-4053-93DA-45AFA7649D52}" dt="2026-05-18T18:21:45.130" v="59" actId="403"/>
          <ac:spMkLst>
            <pc:docMk/>
            <pc:sldMk cId="0" sldId="266"/>
            <ac:spMk id="12" creationId="{00000000-0000-0000-0000-000000000000}"/>
          </ac:spMkLst>
        </pc:spChg>
        <pc:spChg chg="add mod">
          <ac:chgData name="Suzanne Chaillou" userId="9abd31f1-42a5-4d74-b8cf-ac35f054429e" providerId="ADAL" clId="{B9A6ADA3-4C83-4053-93DA-45AFA7649D52}" dt="2026-05-19T14:07:58.857" v="332" actId="20577"/>
          <ac:spMkLst>
            <pc:docMk/>
            <pc:sldMk cId="0" sldId="266"/>
            <ac:spMk id="16" creationId="{46C7C4A8-F016-1828-30D4-60FD03A63D54}"/>
          </ac:spMkLst>
        </pc:spChg>
      </pc:sldChg>
      <pc:sldChg chg="addSp modSp mod">
        <pc:chgData name="Suzanne Chaillou" userId="9abd31f1-42a5-4d74-b8cf-ac35f054429e" providerId="ADAL" clId="{B9A6ADA3-4C83-4053-93DA-45AFA7649D52}" dt="2026-05-19T14:08:05.410" v="335" actId="20577"/>
        <pc:sldMkLst>
          <pc:docMk/>
          <pc:sldMk cId="0" sldId="267"/>
        </pc:sldMkLst>
        <pc:spChg chg="mod">
          <ac:chgData name="Suzanne Chaillou" userId="9abd31f1-42a5-4d74-b8cf-ac35f054429e" providerId="ADAL" clId="{B9A6ADA3-4C83-4053-93DA-45AFA7649D52}" dt="2026-05-18T18:22:10.336" v="67" actId="1076"/>
          <ac:spMkLst>
            <pc:docMk/>
            <pc:sldMk cId="0" sldId="267"/>
            <ac:spMk id="3" creationId="{00000000-0000-0000-0000-000000000000}"/>
          </ac:spMkLst>
        </pc:spChg>
        <pc:spChg chg="mod">
          <ac:chgData name="Suzanne Chaillou" userId="9abd31f1-42a5-4d74-b8cf-ac35f054429e" providerId="ADAL" clId="{B9A6ADA3-4C83-4053-93DA-45AFA7649D52}" dt="2026-05-18T18:22:53.887" v="82" actId="1076"/>
          <ac:spMkLst>
            <pc:docMk/>
            <pc:sldMk cId="0" sldId="267"/>
            <ac:spMk id="4" creationId="{00000000-0000-0000-0000-000000000000}"/>
          </ac:spMkLst>
        </pc:spChg>
        <pc:spChg chg="mod">
          <ac:chgData name="Suzanne Chaillou" userId="9abd31f1-42a5-4d74-b8cf-ac35f054429e" providerId="ADAL" clId="{B9A6ADA3-4C83-4053-93DA-45AFA7649D52}" dt="2026-05-18T18:22:53.887" v="82" actId="1076"/>
          <ac:spMkLst>
            <pc:docMk/>
            <pc:sldMk cId="0" sldId="267"/>
            <ac:spMk id="5" creationId="{00000000-0000-0000-0000-000000000000}"/>
          </ac:spMkLst>
        </pc:spChg>
        <pc:spChg chg="mod">
          <ac:chgData name="Suzanne Chaillou" userId="9abd31f1-42a5-4d74-b8cf-ac35f054429e" providerId="ADAL" clId="{B9A6ADA3-4C83-4053-93DA-45AFA7649D52}" dt="2026-05-18T18:22:53.887" v="82" actId="1076"/>
          <ac:spMkLst>
            <pc:docMk/>
            <pc:sldMk cId="0" sldId="267"/>
            <ac:spMk id="6" creationId="{00000000-0000-0000-0000-000000000000}"/>
          </ac:spMkLst>
        </pc:spChg>
        <pc:spChg chg="mod">
          <ac:chgData name="Suzanne Chaillou" userId="9abd31f1-42a5-4d74-b8cf-ac35f054429e" providerId="ADAL" clId="{B9A6ADA3-4C83-4053-93DA-45AFA7649D52}" dt="2026-05-18T18:23:00.762" v="84" actId="403"/>
          <ac:spMkLst>
            <pc:docMk/>
            <pc:sldMk cId="0" sldId="267"/>
            <ac:spMk id="7" creationId="{00000000-0000-0000-0000-000000000000}"/>
          </ac:spMkLst>
        </pc:spChg>
        <pc:spChg chg="mod">
          <ac:chgData name="Suzanne Chaillou" userId="9abd31f1-42a5-4d74-b8cf-ac35f054429e" providerId="ADAL" clId="{B9A6ADA3-4C83-4053-93DA-45AFA7649D52}" dt="2026-05-18T18:22:31.253" v="77" actId="27636"/>
          <ac:spMkLst>
            <pc:docMk/>
            <pc:sldMk cId="0" sldId="267"/>
            <ac:spMk id="8" creationId="{00000000-0000-0000-0000-000000000000}"/>
          </ac:spMkLst>
        </pc:spChg>
        <pc:spChg chg="add mod">
          <ac:chgData name="Suzanne Chaillou" userId="9abd31f1-42a5-4d74-b8cf-ac35f054429e" providerId="ADAL" clId="{B9A6ADA3-4C83-4053-93DA-45AFA7649D52}" dt="2026-05-19T14:08:05.410" v="335" actId="20577"/>
          <ac:spMkLst>
            <pc:docMk/>
            <pc:sldMk cId="0" sldId="267"/>
            <ac:spMk id="9" creationId="{23553069-D748-A748-ECF1-2C24DA19AFD2}"/>
          </ac:spMkLst>
        </pc:spChg>
        <pc:picChg chg="mod">
          <ac:chgData name="Suzanne Chaillou" userId="9abd31f1-42a5-4d74-b8cf-ac35f054429e" providerId="ADAL" clId="{B9A6ADA3-4C83-4053-93DA-45AFA7649D52}" dt="2026-05-18T18:22:20.202" v="69" actId="14100"/>
          <ac:picMkLst>
            <pc:docMk/>
            <pc:sldMk cId="0" sldId="267"/>
            <ac:picMk id="2" creationId="{00000000-0000-0000-0000-000000000000}"/>
          </ac:picMkLst>
        </pc:picChg>
      </pc:sldChg>
      <pc:sldChg chg="addSp modSp mod">
        <pc:chgData name="Suzanne Chaillou" userId="9abd31f1-42a5-4d74-b8cf-ac35f054429e" providerId="ADAL" clId="{B9A6ADA3-4C83-4053-93DA-45AFA7649D52}" dt="2026-05-19T14:08:12.580" v="338" actId="20577"/>
        <pc:sldMkLst>
          <pc:docMk/>
          <pc:sldMk cId="0" sldId="268"/>
        </pc:sldMkLst>
        <pc:spChg chg="add mod">
          <ac:chgData name="Suzanne Chaillou" userId="9abd31f1-42a5-4d74-b8cf-ac35f054429e" providerId="ADAL" clId="{B9A6ADA3-4C83-4053-93DA-45AFA7649D52}" dt="2026-05-19T14:08:12.580" v="338" actId="20577"/>
          <ac:spMkLst>
            <pc:docMk/>
            <pc:sldMk cId="0" sldId="268"/>
            <ac:spMk id="19" creationId="{7F72813F-7D89-F68D-4B1B-DA352A5DE46D}"/>
          </ac:spMkLst>
        </pc:spChg>
      </pc:sldChg>
      <pc:sldChg chg="addSp modSp mod">
        <pc:chgData name="Suzanne Chaillou" userId="9abd31f1-42a5-4d74-b8cf-ac35f054429e" providerId="ADAL" clId="{B9A6ADA3-4C83-4053-93DA-45AFA7649D52}" dt="2026-05-19T14:08:17.726" v="341" actId="20577"/>
        <pc:sldMkLst>
          <pc:docMk/>
          <pc:sldMk cId="0" sldId="269"/>
        </pc:sldMkLst>
        <pc:spChg chg="mod">
          <ac:chgData name="Suzanne Chaillou" userId="9abd31f1-42a5-4d74-b8cf-ac35f054429e" providerId="ADAL" clId="{B9A6ADA3-4C83-4053-93DA-45AFA7649D52}" dt="2026-05-18T18:23:35.148" v="86" actId="1076"/>
          <ac:spMkLst>
            <pc:docMk/>
            <pc:sldMk cId="0" sldId="269"/>
            <ac:spMk id="4" creationId="{00000000-0000-0000-0000-000000000000}"/>
          </ac:spMkLst>
        </pc:spChg>
        <pc:spChg chg="mod">
          <ac:chgData name="Suzanne Chaillou" userId="9abd31f1-42a5-4d74-b8cf-ac35f054429e" providerId="ADAL" clId="{B9A6ADA3-4C83-4053-93DA-45AFA7649D52}" dt="2026-05-18T18:23:35.148" v="86" actId="1076"/>
          <ac:spMkLst>
            <pc:docMk/>
            <pc:sldMk cId="0" sldId="269"/>
            <ac:spMk id="5" creationId="{00000000-0000-0000-0000-000000000000}"/>
          </ac:spMkLst>
        </pc:spChg>
        <pc:spChg chg="mod">
          <ac:chgData name="Suzanne Chaillou" userId="9abd31f1-42a5-4d74-b8cf-ac35f054429e" providerId="ADAL" clId="{B9A6ADA3-4C83-4053-93DA-45AFA7649D52}" dt="2026-05-18T18:24:14.252" v="102" actId="27636"/>
          <ac:spMkLst>
            <pc:docMk/>
            <pc:sldMk cId="0" sldId="269"/>
            <ac:spMk id="6" creationId="{00000000-0000-0000-0000-000000000000}"/>
          </ac:spMkLst>
        </pc:spChg>
        <pc:spChg chg="mod">
          <ac:chgData name="Suzanne Chaillou" userId="9abd31f1-42a5-4d74-b8cf-ac35f054429e" providerId="ADAL" clId="{B9A6ADA3-4C83-4053-93DA-45AFA7649D52}" dt="2026-05-18T18:24:07.959" v="99" actId="1076"/>
          <ac:spMkLst>
            <pc:docMk/>
            <pc:sldMk cId="0" sldId="269"/>
            <ac:spMk id="7" creationId="{00000000-0000-0000-0000-000000000000}"/>
          </ac:spMkLst>
        </pc:spChg>
        <pc:spChg chg="mod">
          <ac:chgData name="Suzanne Chaillou" userId="9abd31f1-42a5-4d74-b8cf-ac35f054429e" providerId="ADAL" clId="{B9A6ADA3-4C83-4053-93DA-45AFA7649D52}" dt="2026-05-18T18:24:04.791" v="98" actId="27636"/>
          <ac:spMkLst>
            <pc:docMk/>
            <pc:sldMk cId="0" sldId="269"/>
            <ac:spMk id="8" creationId="{00000000-0000-0000-0000-000000000000}"/>
          </ac:spMkLst>
        </pc:spChg>
        <pc:spChg chg="mod">
          <ac:chgData name="Suzanne Chaillou" userId="9abd31f1-42a5-4d74-b8cf-ac35f054429e" providerId="ADAL" clId="{B9A6ADA3-4C83-4053-93DA-45AFA7649D52}" dt="2026-05-18T18:23:41.444" v="87" actId="1076"/>
          <ac:spMkLst>
            <pc:docMk/>
            <pc:sldMk cId="0" sldId="269"/>
            <ac:spMk id="9" creationId="{00000000-0000-0000-0000-000000000000}"/>
          </ac:spMkLst>
        </pc:spChg>
        <pc:spChg chg="mod">
          <ac:chgData name="Suzanne Chaillou" userId="9abd31f1-42a5-4d74-b8cf-ac35f054429e" providerId="ADAL" clId="{B9A6ADA3-4C83-4053-93DA-45AFA7649D52}" dt="2026-05-18T18:23:41.444" v="87" actId="1076"/>
          <ac:spMkLst>
            <pc:docMk/>
            <pc:sldMk cId="0" sldId="269"/>
            <ac:spMk id="11" creationId="{00000000-0000-0000-0000-000000000000}"/>
          </ac:spMkLst>
        </pc:spChg>
        <pc:spChg chg="add mod">
          <ac:chgData name="Suzanne Chaillou" userId="9abd31f1-42a5-4d74-b8cf-ac35f054429e" providerId="ADAL" clId="{B9A6ADA3-4C83-4053-93DA-45AFA7649D52}" dt="2026-05-19T14:08:17.726" v="341" actId="20577"/>
          <ac:spMkLst>
            <pc:docMk/>
            <pc:sldMk cId="0" sldId="269"/>
            <ac:spMk id="12" creationId="{B35634CD-ECE8-22DB-53F9-1AE9FB7B72BB}"/>
          </ac:spMkLst>
        </pc:spChg>
        <pc:picChg chg="mod">
          <ac:chgData name="Suzanne Chaillou" userId="9abd31f1-42a5-4d74-b8cf-ac35f054429e" providerId="ADAL" clId="{B9A6ADA3-4C83-4053-93DA-45AFA7649D52}" dt="2026-05-18T18:23:41.444" v="87" actId="1076"/>
          <ac:picMkLst>
            <pc:docMk/>
            <pc:sldMk cId="0" sldId="269"/>
            <ac:picMk id="10" creationId="{00000000-0000-0000-0000-000000000000}"/>
          </ac:picMkLst>
        </pc:picChg>
      </pc:sldChg>
      <pc:sldChg chg="addSp modSp mod">
        <pc:chgData name="Suzanne Chaillou" userId="9abd31f1-42a5-4d74-b8cf-ac35f054429e" providerId="ADAL" clId="{B9A6ADA3-4C83-4053-93DA-45AFA7649D52}" dt="2026-05-19T14:08:23.735" v="344" actId="20577"/>
        <pc:sldMkLst>
          <pc:docMk/>
          <pc:sldMk cId="0" sldId="270"/>
        </pc:sldMkLst>
        <pc:spChg chg="mod">
          <ac:chgData name="Suzanne Chaillou" userId="9abd31f1-42a5-4d74-b8cf-ac35f054429e" providerId="ADAL" clId="{B9A6ADA3-4C83-4053-93DA-45AFA7649D52}" dt="2026-05-18T18:24:26.568" v="105" actId="1076"/>
          <ac:spMkLst>
            <pc:docMk/>
            <pc:sldMk cId="0" sldId="270"/>
            <ac:spMk id="7" creationId="{00000000-0000-0000-0000-000000000000}"/>
          </ac:spMkLst>
        </pc:spChg>
        <pc:spChg chg="mod">
          <ac:chgData name="Suzanne Chaillou" userId="9abd31f1-42a5-4d74-b8cf-ac35f054429e" providerId="ADAL" clId="{B9A6ADA3-4C83-4053-93DA-45AFA7649D52}" dt="2026-05-18T18:24:43.001" v="111" actId="14100"/>
          <ac:spMkLst>
            <pc:docMk/>
            <pc:sldMk cId="0" sldId="270"/>
            <ac:spMk id="8" creationId="{00000000-0000-0000-0000-000000000000}"/>
          </ac:spMkLst>
        </pc:spChg>
        <pc:spChg chg="mod">
          <ac:chgData name="Suzanne Chaillou" userId="9abd31f1-42a5-4d74-b8cf-ac35f054429e" providerId="ADAL" clId="{B9A6ADA3-4C83-4053-93DA-45AFA7649D52}" dt="2026-05-18T18:24:47.615" v="113" actId="403"/>
          <ac:spMkLst>
            <pc:docMk/>
            <pc:sldMk cId="0" sldId="270"/>
            <ac:spMk id="10" creationId="{00000000-0000-0000-0000-000000000000}"/>
          </ac:spMkLst>
        </pc:spChg>
        <pc:spChg chg="mod">
          <ac:chgData name="Suzanne Chaillou" userId="9abd31f1-42a5-4d74-b8cf-ac35f054429e" providerId="ADAL" clId="{B9A6ADA3-4C83-4053-93DA-45AFA7649D52}" dt="2026-05-18T18:24:36.193" v="108" actId="1076"/>
          <ac:spMkLst>
            <pc:docMk/>
            <pc:sldMk cId="0" sldId="270"/>
            <ac:spMk id="11" creationId="{00000000-0000-0000-0000-000000000000}"/>
          </ac:spMkLst>
        </pc:spChg>
        <pc:spChg chg="mod">
          <ac:chgData name="Suzanne Chaillou" userId="9abd31f1-42a5-4d74-b8cf-ac35f054429e" providerId="ADAL" clId="{B9A6ADA3-4C83-4053-93DA-45AFA7649D52}" dt="2026-05-18T18:24:36.193" v="108" actId="1076"/>
          <ac:spMkLst>
            <pc:docMk/>
            <pc:sldMk cId="0" sldId="270"/>
            <ac:spMk id="13" creationId="{00000000-0000-0000-0000-000000000000}"/>
          </ac:spMkLst>
        </pc:spChg>
        <pc:spChg chg="add mod">
          <ac:chgData name="Suzanne Chaillou" userId="9abd31f1-42a5-4d74-b8cf-ac35f054429e" providerId="ADAL" clId="{B9A6ADA3-4C83-4053-93DA-45AFA7649D52}" dt="2026-05-19T14:08:23.735" v="344" actId="20577"/>
          <ac:spMkLst>
            <pc:docMk/>
            <pc:sldMk cId="0" sldId="270"/>
            <ac:spMk id="14" creationId="{CA3FB0FC-979C-307A-3295-0C70F69C8961}"/>
          </ac:spMkLst>
        </pc:spChg>
        <pc:picChg chg="mod">
          <ac:chgData name="Suzanne Chaillou" userId="9abd31f1-42a5-4d74-b8cf-ac35f054429e" providerId="ADAL" clId="{B9A6ADA3-4C83-4053-93DA-45AFA7649D52}" dt="2026-05-18T18:24:23.544" v="104" actId="1076"/>
          <ac:picMkLst>
            <pc:docMk/>
            <pc:sldMk cId="0" sldId="270"/>
            <ac:picMk id="5" creationId="{00000000-0000-0000-0000-000000000000}"/>
          </ac:picMkLst>
        </pc:picChg>
        <pc:picChg chg="mod">
          <ac:chgData name="Suzanne Chaillou" userId="9abd31f1-42a5-4d74-b8cf-ac35f054429e" providerId="ADAL" clId="{B9A6ADA3-4C83-4053-93DA-45AFA7649D52}" dt="2026-05-18T18:24:20.231" v="103" actId="1076"/>
          <ac:picMkLst>
            <pc:docMk/>
            <pc:sldMk cId="0" sldId="270"/>
            <ac:picMk id="6" creationId="{00000000-0000-0000-0000-000000000000}"/>
          </ac:picMkLst>
        </pc:picChg>
        <pc:picChg chg="mod">
          <ac:chgData name="Suzanne Chaillou" userId="9abd31f1-42a5-4d74-b8cf-ac35f054429e" providerId="ADAL" clId="{B9A6ADA3-4C83-4053-93DA-45AFA7649D52}" dt="2026-05-18T18:24:36.193" v="108" actId="1076"/>
          <ac:picMkLst>
            <pc:docMk/>
            <pc:sldMk cId="0" sldId="270"/>
            <ac:picMk id="12" creationId="{00000000-0000-0000-0000-000000000000}"/>
          </ac:picMkLst>
        </pc:picChg>
      </pc:sldChg>
      <pc:sldChg chg="addSp modSp mod">
        <pc:chgData name="Suzanne Chaillou" userId="9abd31f1-42a5-4d74-b8cf-ac35f054429e" providerId="ADAL" clId="{B9A6ADA3-4C83-4053-93DA-45AFA7649D52}" dt="2026-05-19T14:08:28.961" v="347" actId="20577"/>
        <pc:sldMkLst>
          <pc:docMk/>
          <pc:sldMk cId="0" sldId="271"/>
        </pc:sldMkLst>
        <pc:spChg chg="mod">
          <ac:chgData name="Suzanne Chaillou" userId="9abd31f1-42a5-4d74-b8cf-ac35f054429e" providerId="ADAL" clId="{B9A6ADA3-4C83-4053-93DA-45AFA7649D52}" dt="2026-05-18T18:25:08.089" v="122" actId="403"/>
          <ac:spMkLst>
            <pc:docMk/>
            <pc:sldMk cId="0" sldId="271"/>
            <ac:spMk id="6" creationId="{00000000-0000-0000-0000-000000000000}"/>
          </ac:spMkLst>
        </pc:spChg>
        <pc:spChg chg="mod">
          <ac:chgData name="Suzanne Chaillou" userId="9abd31f1-42a5-4d74-b8cf-ac35f054429e" providerId="ADAL" clId="{B9A6ADA3-4C83-4053-93DA-45AFA7649D52}" dt="2026-05-18T18:25:20.602" v="147" actId="1036"/>
          <ac:spMkLst>
            <pc:docMk/>
            <pc:sldMk cId="0" sldId="271"/>
            <ac:spMk id="7" creationId="{00000000-0000-0000-0000-000000000000}"/>
          </ac:spMkLst>
        </pc:spChg>
        <pc:spChg chg="mod">
          <ac:chgData name="Suzanne Chaillou" userId="9abd31f1-42a5-4d74-b8cf-ac35f054429e" providerId="ADAL" clId="{B9A6ADA3-4C83-4053-93DA-45AFA7649D52}" dt="2026-05-18T18:25:18.233" v="136" actId="1036"/>
          <ac:spMkLst>
            <pc:docMk/>
            <pc:sldMk cId="0" sldId="271"/>
            <ac:spMk id="8" creationId="{00000000-0000-0000-0000-000000000000}"/>
          </ac:spMkLst>
        </pc:spChg>
        <pc:spChg chg="mod">
          <ac:chgData name="Suzanne Chaillou" userId="9abd31f1-42a5-4d74-b8cf-ac35f054429e" providerId="ADAL" clId="{B9A6ADA3-4C83-4053-93DA-45AFA7649D52}" dt="2026-05-18T18:25:13.085" v="123" actId="1076"/>
          <ac:spMkLst>
            <pc:docMk/>
            <pc:sldMk cId="0" sldId="271"/>
            <ac:spMk id="9" creationId="{00000000-0000-0000-0000-000000000000}"/>
          </ac:spMkLst>
        </pc:spChg>
        <pc:spChg chg="mod">
          <ac:chgData name="Suzanne Chaillou" userId="9abd31f1-42a5-4d74-b8cf-ac35f054429e" providerId="ADAL" clId="{B9A6ADA3-4C83-4053-93DA-45AFA7649D52}" dt="2026-05-18T18:25:13.085" v="123" actId="1076"/>
          <ac:spMkLst>
            <pc:docMk/>
            <pc:sldMk cId="0" sldId="271"/>
            <ac:spMk id="11" creationId="{00000000-0000-0000-0000-000000000000}"/>
          </ac:spMkLst>
        </pc:spChg>
        <pc:spChg chg="add mod">
          <ac:chgData name="Suzanne Chaillou" userId="9abd31f1-42a5-4d74-b8cf-ac35f054429e" providerId="ADAL" clId="{B9A6ADA3-4C83-4053-93DA-45AFA7649D52}" dt="2026-05-19T14:08:28.961" v="347" actId="20577"/>
          <ac:spMkLst>
            <pc:docMk/>
            <pc:sldMk cId="0" sldId="271"/>
            <ac:spMk id="14" creationId="{369D4AEC-A61F-7A8B-2EC5-A20D769D5161}"/>
          </ac:spMkLst>
        </pc:spChg>
        <pc:picChg chg="mod">
          <ac:chgData name="Suzanne Chaillou" userId="9abd31f1-42a5-4d74-b8cf-ac35f054429e" providerId="ADAL" clId="{B9A6ADA3-4C83-4053-93DA-45AFA7649D52}" dt="2026-05-18T18:25:13.085" v="123" actId="1076"/>
          <ac:picMkLst>
            <pc:docMk/>
            <pc:sldMk cId="0" sldId="271"/>
            <ac:picMk id="10" creationId="{00000000-0000-0000-0000-000000000000}"/>
          </ac:picMkLst>
        </pc:picChg>
        <pc:picChg chg="mod">
          <ac:chgData name="Suzanne Chaillou" userId="9abd31f1-42a5-4d74-b8cf-ac35f054429e" providerId="ADAL" clId="{B9A6ADA3-4C83-4053-93DA-45AFA7649D52}" dt="2026-05-18T18:24:53.901" v="114" actId="1076"/>
          <ac:picMkLst>
            <pc:docMk/>
            <pc:sldMk cId="0" sldId="271"/>
            <ac:picMk id="12" creationId="{00000000-0000-0000-0000-000000000000}"/>
          </ac:picMkLst>
        </pc:picChg>
        <pc:picChg chg="mod">
          <ac:chgData name="Suzanne Chaillou" userId="9abd31f1-42a5-4d74-b8cf-ac35f054429e" providerId="ADAL" clId="{B9A6ADA3-4C83-4053-93DA-45AFA7649D52}" dt="2026-05-18T18:24:58.285" v="116" actId="14100"/>
          <ac:picMkLst>
            <pc:docMk/>
            <pc:sldMk cId="0" sldId="271"/>
            <ac:picMk id="13" creationId="{00000000-0000-0000-0000-000000000000}"/>
          </ac:picMkLst>
        </pc:picChg>
      </pc:sldChg>
      <pc:sldChg chg="addSp modSp mod">
        <pc:chgData name="Suzanne Chaillou" userId="9abd31f1-42a5-4d74-b8cf-ac35f054429e" providerId="ADAL" clId="{B9A6ADA3-4C83-4053-93DA-45AFA7649D52}" dt="2026-05-19T14:08:35.347" v="350" actId="20577"/>
        <pc:sldMkLst>
          <pc:docMk/>
          <pc:sldMk cId="0" sldId="272"/>
        </pc:sldMkLst>
        <pc:spChg chg="add mod">
          <ac:chgData name="Suzanne Chaillou" userId="9abd31f1-42a5-4d74-b8cf-ac35f054429e" providerId="ADAL" clId="{B9A6ADA3-4C83-4053-93DA-45AFA7649D52}" dt="2026-05-19T14:08:35.347" v="350" actId="20577"/>
          <ac:spMkLst>
            <pc:docMk/>
            <pc:sldMk cId="0" sldId="272"/>
            <ac:spMk id="15" creationId="{60541504-EFCE-4090-4CF1-CEC7C84E6B5A}"/>
          </ac:spMkLst>
        </pc:spChg>
        <pc:picChg chg="mod">
          <ac:chgData name="Suzanne Chaillou" userId="9abd31f1-42a5-4d74-b8cf-ac35f054429e" providerId="ADAL" clId="{B9A6ADA3-4C83-4053-93DA-45AFA7649D52}" dt="2026-05-18T20:17:08.310" v="198" actId="1076"/>
          <ac:picMkLst>
            <pc:docMk/>
            <pc:sldMk cId="0" sldId="272"/>
            <ac:picMk id="3" creationId="{00000000-0000-0000-0000-000000000000}"/>
          </ac:picMkLst>
        </pc:picChg>
        <pc:picChg chg="add mod">
          <ac:chgData name="Suzanne Chaillou" userId="9abd31f1-42a5-4d74-b8cf-ac35f054429e" providerId="ADAL" clId="{B9A6ADA3-4C83-4053-93DA-45AFA7649D52}" dt="2026-05-18T20:17:12.030" v="199" actId="1076"/>
          <ac:picMkLst>
            <pc:docMk/>
            <pc:sldMk cId="0" sldId="272"/>
            <ac:picMk id="2050" creationId="{41A6BC12-92BC-0153-EA0F-DC37ABB194FB}"/>
          </ac:picMkLst>
        </pc:picChg>
      </pc:sldChg>
      <pc:sldChg chg="addSp modSp mod">
        <pc:chgData name="Suzanne Chaillou" userId="9abd31f1-42a5-4d74-b8cf-ac35f054429e" providerId="ADAL" clId="{B9A6ADA3-4C83-4053-93DA-45AFA7649D52}" dt="2026-05-19T14:08:40.551" v="353" actId="20577"/>
        <pc:sldMkLst>
          <pc:docMk/>
          <pc:sldMk cId="0" sldId="273"/>
        </pc:sldMkLst>
        <pc:spChg chg="mod">
          <ac:chgData name="Suzanne Chaillou" userId="9abd31f1-42a5-4d74-b8cf-ac35f054429e" providerId="ADAL" clId="{B9A6ADA3-4C83-4053-93DA-45AFA7649D52}" dt="2026-05-18T18:26:00.323" v="152" actId="1076"/>
          <ac:spMkLst>
            <pc:docMk/>
            <pc:sldMk cId="0" sldId="273"/>
            <ac:spMk id="3" creationId="{00000000-0000-0000-0000-000000000000}"/>
          </ac:spMkLst>
        </pc:spChg>
        <pc:spChg chg="mod">
          <ac:chgData name="Suzanne Chaillou" userId="9abd31f1-42a5-4d74-b8cf-ac35f054429e" providerId="ADAL" clId="{B9A6ADA3-4C83-4053-93DA-45AFA7649D52}" dt="2026-05-18T18:26:00.323" v="152" actId="1076"/>
          <ac:spMkLst>
            <pc:docMk/>
            <pc:sldMk cId="0" sldId="273"/>
            <ac:spMk id="4" creationId="{00000000-0000-0000-0000-000000000000}"/>
          </ac:spMkLst>
        </pc:spChg>
        <pc:spChg chg="mod">
          <ac:chgData name="Suzanne Chaillou" userId="9abd31f1-42a5-4d74-b8cf-ac35f054429e" providerId="ADAL" clId="{B9A6ADA3-4C83-4053-93DA-45AFA7649D52}" dt="2026-05-18T18:26:00.323" v="152" actId="1076"/>
          <ac:spMkLst>
            <pc:docMk/>
            <pc:sldMk cId="0" sldId="273"/>
            <ac:spMk id="5" creationId="{00000000-0000-0000-0000-000000000000}"/>
          </ac:spMkLst>
        </pc:spChg>
        <pc:spChg chg="mod">
          <ac:chgData name="Suzanne Chaillou" userId="9abd31f1-42a5-4d74-b8cf-ac35f054429e" providerId="ADAL" clId="{B9A6ADA3-4C83-4053-93DA-45AFA7649D52}" dt="2026-05-18T18:26:00.323" v="152" actId="1076"/>
          <ac:spMkLst>
            <pc:docMk/>
            <pc:sldMk cId="0" sldId="273"/>
            <ac:spMk id="6" creationId="{00000000-0000-0000-0000-000000000000}"/>
          </ac:spMkLst>
        </pc:spChg>
        <pc:spChg chg="mod">
          <ac:chgData name="Suzanne Chaillou" userId="9abd31f1-42a5-4d74-b8cf-ac35f054429e" providerId="ADAL" clId="{B9A6ADA3-4C83-4053-93DA-45AFA7649D52}" dt="2026-05-18T18:26:00.323" v="152" actId="1076"/>
          <ac:spMkLst>
            <pc:docMk/>
            <pc:sldMk cId="0" sldId="273"/>
            <ac:spMk id="7" creationId="{00000000-0000-0000-0000-000000000000}"/>
          </ac:spMkLst>
        </pc:spChg>
        <pc:spChg chg="add mod">
          <ac:chgData name="Suzanne Chaillou" userId="9abd31f1-42a5-4d74-b8cf-ac35f054429e" providerId="ADAL" clId="{B9A6ADA3-4C83-4053-93DA-45AFA7649D52}" dt="2026-05-19T14:08:40.551" v="353" actId="20577"/>
          <ac:spMkLst>
            <pc:docMk/>
            <pc:sldMk cId="0" sldId="273"/>
            <ac:spMk id="14" creationId="{E3E61401-7AB4-9D23-1570-8C7C81E1712B}"/>
          </ac:spMkLst>
        </pc:spChg>
        <pc:picChg chg="mod">
          <ac:chgData name="Suzanne Chaillou" userId="9abd31f1-42a5-4d74-b8cf-ac35f054429e" providerId="ADAL" clId="{B9A6ADA3-4C83-4053-93DA-45AFA7649D52}" dt="2026-05-18T18:26:03.212" v="153" actId="1076"/>
          <ac:picMkLst>
            <pc:docMk/>
            <pc:sldMk cId="0" sldId="273"/>
            <ac:picMk id="8" creationId="{00000000-0000-0000-0000-000000000000}"/>
          </ac:picMkLst>
        </pc:picChg>
      </pc:sldChg>
      <pc:sldChg chg="addSp modSp mod">
        <pc:chgData name="Suzanne Chaillou" userId="9abd31f1-42a5-4d74-b8cf-ac35f054429e" providerId="ADAL" clId="{B9A6ADA3-4C83-4053-93DA-45AFA7649D52}" dt="2026-05-29T14:26:18.372" v="386" actId="14100"/>
        <pc:sldMkLst>
          <pc:docMk/>
          <pc:sldMk cId="0" sldId="274"/>
        </pc:sldMkLst>
        <pc:spChg chg="mod">
          <ac:chgData name="Suzanne Chaillou" userId="9abd31f1-42a5-4d74-b8cf-ac35f054429e" providerId="ADAL" clId="{B9A6ADA3-4C83-4053-93DA-45AFA7649D52}" dt="2026-05-18T18:31:02.962" v="165" actId="27636"/>
          <ac:spMkLst>
            <pc:docMk/>
            <pc:sldMk cId="0" sldId="274"/>
            <ac:spMk id="6" creationId="{00000000-0000-0000-0000-000000000000}"/>
          </ac:spMkLst>
        </pc:spChg>
        <pc:spChg chg="mod">
          <ac:chgData name="Suzanne Chaillou" userId="9abd31f1-42a5-4d74-b8cf-ac35f054429e" providerId="ADAL" clId="{B9A6ADA3-4C83-4053-93DA-45AFA7649D52}" dt="2026-05-18T18:31:06.096" v="166" actId="403"/>
          <ac:spMkLst>
            <pc:docMk/>
            <pc:sldMk cId="0" sldId="274"/>
            <ac:spMk id="8" creationId="{00000000-0000-0000-0000-000000000000}"/>
          </ac:spMkLst>
        </pc:spChg>
        <pc:spChg chg="mod">
          <ac:chgData name="Suzanne Chaillou" userId="9abd31f1-42a5-4d74-b8cf-ac35f054429e" providerId="ADAL" clId="{B9A6ADA3-4C83-4053-93DA-45AFA7649D52}" dt="2026-05-18T18:31:09.296" v="167" actId="403"/>
          <ac:spMkLst>
            <pc:docMk/>
            <pc:sldMk cId="0" sldId="274"/>
            <ac:spMk id="10" creationId="{00000000-0000-0000-0000-000000000000}"/>
          </ac:spMkLst>
        </pc:spChg>
        <pc:spChg chg="mod">
          <ac:chgData name="Suzanne Chaillou" userId="9abd31f1-42a5-4d74-b8cf-ac35f054429e" providerId="ADAL" clId="{B9A6ADA3-4C83-4053-93DA-45AFA7649D52}" dt="2026-05-18T18:30:54.966" v="162" actId="1076"/>
          <ac:spMkLst>
            <pc:docMk/>
            <pc:sldMk cId="0" sldId="274"/>
            <ac:spMk id="11" creationId="{00000000-0000-0000-0000-000000000000}"/>
          </ac:spMkLst>
        </pc:spChg>
        <pc:spChg chg="mod">
          <ac:chgData name="Suzanne Chaillou" userId="9abd31f1-42a5-4d74-b8cf-ac35f054429e" providerId="ADAL" clId="{B9A6ADA3-4C83-4053-93DA-45AFA7649D52}" dt="2026-05-18T18:30:54.966" v="162" actId="1076"/>
          <ac:spMkLst>
            <pc:docMk/>
            <pc:sldMk cId="0" sldId="274"/>
            <ac:spMk id="13" creationId="{00000000-0000-0000-0000-000000000000}"/>
          </ac:spMkLst>
        </pc:spChg>
        <pc:spChg chg="add mod">
          <ac:chgData name="Suzanne Chaillou" userId="9abd31f1-42a5-4d74-b8cf-ac35f054429e" providerId="ADAL" clId="{B9A6ADA3-4C83-4053-93DA-45AFA7649D52}" dt="2026-05-19T14:08:46.578" v="356" actId="20577"/>
          <ac:spMkLst>
            <pc:docMk/>
            <pc:sldMk cId="0" sldId="274"/>
            <ac:spMk id="15" creationId="{D2A0AD3E-6E3A-4FF9-7ED5-44CFCFCA0F8C}"/>
          </ac:spMkLst>
        </pc:spChg>
        <pc:picChg chg="mod">
          <ac:chgData name="Suzanne Chaillou" userId="9abd31f1-42a5-4d74-b8cf-ac35f054429e" providerId="ADAL" clId="{B9A6ADA3-4C83-4053-93DA-45AFA7649D52}" dt="2026-05-18T18:30:54.966" v="162" actId="1076"/>
          <ac:picMkLst>
            <pc:docMk/>
            <pc:sldMk cId="0" sldId="274"/>
            <ac:picMk id="12" creationId="{00000000-0000-0000-0000-000000000000}"/>
          </ac:picMkLst>
        </pc:picChg>
        <pc:picChg chg="mod">
          <ac:chgData name="Suzanne Chaillou" userId="9abd31f1-42a5-4d74-b8cf-ac35f054429e" providerId="ADAL" clId="{B9A6ADA3-4C83-4053-93DA-45AFA7649D52}" dt="2026-05-29T14:26:13.770" v="385" actId="14100"/>
          <ac:picMkLst>
            <pc:docMk/>
            <pc:sldMk cId="0" sldId="274"/>
            <ac:picMk id="14" creationId="{00000000-0000-0000-0000-000000000000}"/>
          </ac:picMkLst>
        </pc:picChg>
        <pc:picChg chg="add mod">
          <ac:chgData name="Suzanne Chaillou" userId="9abd31f1-42a5-4d74-b8cf-ac35f054429e" providerId="ADAL" clId="{B9A6ADA3-4C83-4053-93DA-45AFA7649D52}" dt="2026-05-29T14:26:18.372" v="386" actId="14100"/>
          <ac:picMkLst>
            <pc:docMk/>
            <pc:sldMk cId="0" sldId="274"/>
            <ac:picMk id="1026" creationId="{CE34E9D7-F615-9FF8-AFB8-C06319524F53}"/>
          </ac:picMkLst>
        </pc:picChg>
      </pc:sldChg>
      <pc:sldChg chg="addSp modSp mod">
        <pc:chgData name="Suzanne Chaillou" userId="9abd31f1-42a5-4d74-b8cf-ac35f054429e" providerId="ADAL" clId="{B9A6ADA3-4C83-4053-93DA-45AFA7649D52}" dt="2026-05-19T14:08:52.763" v="361" actId="20577"/>
        <pc:sldMkLst>
          <pc:docMk/>
          <pc:sldMk cId="0" sldId="275"/>
        </pc:sldMkLst>
        <pc:spChg chg="add mod">
          <ac:chgData name="Suzanne Chaillou" userId="9abd31f1-42a5-4d74-b8cf-ac35f054429e" providerId="ADAL" clId="{B9A6ADA3-4C83-4053-93DA-45AFA7649D52}" dt="2026-05-19T14:08:52.763" v="361" actId="20577"/>
          <ac:spMkLst>
            <pc:docMk/>
            <pc:sldMk cId="0" sldId="275"/>
            <ac:spMk id="15" creationId="{F36218ED-CA44-E8EF-FD8E-C280A6C36347}"/>
          </ac:spMkLst>
        </pc:spChg>
      </pc:sldChg>
      <pc:sldChg chg="addSp modSp mod">
        <pc:chgData name="Suzanne Chaillou" userId="9abd31f1-42a5-4d74-b8cf-ac35f054429e" providerId="ADAL" clId="{B9A6ADA3-4C83-4053-93DA-45AFA7649D52}" dt="2026-05-19T14:09:02.114" v="364" actId="20577"/>
        <pc:sldMkLst>
          <pc:docMk/>
          <pc:sldMk cId="0" sldId="276"/>
        </pc:sldMkLst>
        <pc:spChg chg="mod">
          <ac:chgData name="Suzanne Chaillou" userId="9abd31f1-42a5-4d74-b8cf-ac35f054429e" providerId="ADAL" clId="{B9A6ADA3-4C83-4053-93DA-45AFA7649D52}" dt="2026-05-18T19:31:28.059" v="174" actId="1076"/>
          <ac:spMkLst>
            <pc:docMk/>
            <pc:sldMk cId="0" sldId="276"/>
            <ac:spMk id="3" creationId="{00000000-0000-0000-0000-000000000000}"/>
          </ac:spMkLst>
        </pc:spChg>
        <pc:spChg chg="mod">
          <ac:chgData name="Suzanne Chaillou" userId="9abd31f1-42a5-4d74-b8cf-ac35f054429e" providerId="ADAL" clId="{B9A6ADA3-4C83-4053-93DA-45AFA7649D52}" dt="2026-05-18T19:31:28.059" v="174" actId="1076"/>
          <ac:spMkLst>
            <pc:docMk/>
            <pc:sldMk cId="0" sldId="276"/>
            <ac:spMk id="4" creationId="{00000000-0000-0000-0000-000000000000}"/>
          </ac:spMkLst>
        </pc:spChg>
        <pc:spChg chg="mod">
          <ac:chgData name="Suzanne Chaillou" userId="9abd31f1-42a5-4d74-b8cf-ac35f054429e" providerId="ADAL" clId="{B9A6ADA3-4C83-4053-93DA-45AFA7649D52}" dt="2026-05-18T19:31:28.059" v="174" actId="1076"/>
          <ac:spMkLst>
            <pc:docMk/>
            <pc:sldMk cId="0" sldId="276"/>
            <ac:spMk id="5" creationId="{00000000-0000-0000-0000-000000000000}"/>
          </ac:spMkLst>
        </pc:spChg>
        <pc:spChg chg="mod">
          <ac:chgData name="Suzanne Chaillou" userId="9abd31f1-42a5-4d74-b8cf-ac35f054429e" providerId="ADAL" clId="{B9A6ADA3-4C83-4053-93DA-45AFA7649D52}" dt="2026-05-18T19:31:28.059" v="174" actId="1076"/>
          <ac:spMkLst>
            <pc:docMk/>
            <pc:sldMk cId="0" sldId="276"/>
            <ac:spMk id="6" creationId="{00000000-0000-0000-0000-000000000000}"/>
          </ac:spMkLst>
        </pc:spChg>
        <pc:spChg chg="mod">
          <ac:chgData name="Suzanne Chaillou" userId="9abd31f1-42a5-4d74-b8cf-ac35f054429e" providerId="ADAL" clId="{B9A6ADA3-4C83-4053-93DA-45AFA7649D52}" dt="2026-05-18T19:31:45.179" v="177" actId="403"/>
          <ac:spMkLst>
            <pc:docMk/>
            <pc:sldMk cId="0" sldId="276"/>
            <ac:spMk id="7" creationId="{00000000-0000-0000-0000-000000000000}"/>
          </ac:spMkLst>
        </pc:spChg>
        <pc:spChg chg="mod">
          <ac:chgData name="Suzanne Chaillou" userId="9abd31f1-42a5-4d74-b8cf-ac35f054429e" providerId="ADAL" clId="{B9A6ADA3-4C83-4053-93DA-45AFA7649D52}" dt="2026-05-18T19:45:57.583" v="187" actId="1076"/>
          <ac:spMkLst>
            <pc:docMk/>
            <pc:sldMk cId="0" sldId="276"/>
            <ac:spMk id="9" creationId="{00000000-0000-0000-0000-000000000000}"/>
          </ac:spMkLst>
        </pc:spChg>
        <pc:spChg chg="mod">
          <ac:chgData name="Suzanne Chaillou" userId="9abd31f1-42a5-4d74-b8cf-ac35f054429e" providerId="ADAL" clId="{B9A6ADA3-4C83-4053-93DA-45AFA7649D52}" dt="2026-05-18T19:45:57.583" v="187" actId="1076"/>
          <ac:spMkLst>
            <pc:docMk/>
            <pc:sldMk cId="0" sldId="276"/>
            <ac:spMk id="11" creationId="{00000000-0000-0000-0000-000000000000}"/>
          </ac:spMkLst>
        </pc:spChg>
        <pc:spChg chg="mod">
          <ac:chgData name="Suzanne Chaillou" userId="9abd31f1-42a5-4d74-b8cf-ac35f054429e" providerId="ADAL" clId="{B9A6ADA3-4C83-4053-93DA-45AFA7649D52}" dt="2026-05-18T19:45:57.583" v="187" actId="1076"/>
          <ac:spMkLst>
            <pc:docMk/>
            <pc:sldMk cId="0" sldId="276"/>
            <ac:spMk id="12" creationId="{00000000-0000-0000-0000-000000000000}"/>
          </ac:spMkLst>
        </pc:spChg>
        <pc:spChg chg="mod">
          <ac:chgData name="Suzanne Chaillou" userId="9abd31f1-42a5-4d74-b8cf-ac35f054429e" providerId="ADAL" clId="{B9A6ADA3-4C83-4053-93DA-45AFA7649D52}" dt="2026-05-18T19:46:01.815" v="188" actId="1076"/>
          <ac:spMkLst>
            <pc:docMk/>
            <pc:sldMk cId="0" sldId="276"/>
            <ac:spMk id="14" creationId="{00000000-0000-0000-0000-000000000000}"/>
          </ac:spMkLst>
        </pc:spChg>
        <pc:spChg chg="add mod">
          <ac:chgData name="Suzanne Chaillou" userId="9abd31f1-42a5-4d74-b8cf-ac35f054429e" providerId="ADAL" clId="{B9A6ADA3-4C83-4053-93DA-45AFA7649D52}" dt="2026-05-19T14:09:02.114" v="364" actId="20577"/>
          <ac:spMkLst>
            <pc:docMk/>
            <pc:sldMk cId="0" sldId="276"/>
            <ac:spMk id="35" creationId="{33046F3C-5AD7-0957-297D-B7729AE2163B}"/>
          </ac:spMkLst>
        </pc:spChg>
        <pc:picChg chg="mod">
          <ac:chgData name="Suzanne Chaillou" userId="9abd31f1-42a5-4d74-b8cf-ac35f054429e" providerId="ADAL" clId="{B9A6ADA3-4C83-4053-93DA-45AFA7649D52}" dt="2026-05-18T19:46:08.041" v="192" actId="1076"/>
          <ac:picMkLst>
            <pc:docMk/>
            <pc:sldMk cId="0" sldId="276"/>
            <ac:picMk id="8" creationId="{00000000-0000-0000-0000-000000000000}"/>
          </ac:picMkLst>
        </pc:picChg>
        <pc:picChg chg="mod">
          <ac:chgData name="Suzanne Chaillou" userId="9abd31f1-42a5-4d74-b8cf-ac35f054429e" providerId="ADAL" clId="{B9A6ADA3-4C83-4053-93DA-45AFA7649D52}" dt="2026-05-18T19:45:57.583" v="187" actId="1076"/>
          <ac:picMkLst>
            <pc:docMk/>
            <pc:sldMk cId="0" sldId="276"/>
            <ac:picMk id="10" creationId="{00000000-0000-0000-0000-000000000000}"/>
          </ac:picMkLst>
        </pc:picChg>
        <pc:picChg chg="mod">
          <ac:chgData name="Suzanne Chaillou" userId="9abd31f1-42a5-4d74-b8cf-ac35f054429e" providerId="ADAL" clId="{B9A6ADA3-4C83-4053-93DA-45AFA7649D52}" dt="2026-05-18T19:45:57.583" v="187" actId="1076"/>
          <ac:picMkLst>
            <pc:docMk/>
            <pc:sldMk cId="0" sldId="276"/>
            <ac:picMk id="13" creationId="{00000000-0000-0000-0000-000000000000}"/>
          </ac:picMkLst>
        </pc:picChg>
        <pc:picChg chg="add mod">
          <ac:chgData name="Suzanne Chaillou" userId="9abd31f1-42a5-4d74-b8cf-ac35f054429e" providerId="ADAL" clId="{B9A6ADA3-4C83-4053-93DA-45AFA7649D52}" dt="2026-05-18T19:46:03.602" v="189" actId="1076"/>
          <ac:picMkLst>
            <pc:docMk/>
            <pc:sldMk cId="0" sldId="276"/>
            <ac:picMk id="34" creationId="{85944B5B-5ABE-293C-3FE9-448D2F25DB35}"/>
          </ac:picMkLst>
        </pc:picChg>
      </pc:sldChg>
      <pc:sldChg chg="addSp modSp mod">
        <pc:chgData name="Suzanne Chaillou" userId="9abd31f1-42a5-4d74-b8cf-ac35f054429e" providerId="ADAL" clId="{B9A6ADA3-4C83-4053-93DA-45AFA7649D52}" dt="2026-05-19T14:09:07.223" v="367" actId="20577"/>
        <pc:sldMkLst>
          <pc:docMk/>
          <pc:sldMk cId="0" sldId="277"/>
        </pc:sldMkLst>
        <pc:spChg chg="mod">
          <ac:chgData name="Suzanne Chaillou" userId="9abd31f1-42a5-4d74-b8cf-ac35f054429e" providerId="ADAL" clId="{B9A6ADA3-4C83-4053-93DA-45AFA7649D52}" dt="2026-05-19T13:58:16.049" v="201" actId="14100"/>
          <ac:spMkLst>
            <pc:docMk/>
            <pc:sldMk cId="0" sldId="277"/>
            <ac:spMk id="6" creationId="{00000000-0000-0000-0000-000000000000}"/>
          </ac:spMkLst>
        </pc:spChg>
        <pc:spChg chg="mod">
          <ac:chgData name="Suzanne Chaillou" userId="9abd31f1-42a5-4d74-b8cf-ac35f054429e" providerId="ADAL" clId="{B9A6ADA3-4C83-4053-93DA-45AFA7649D52}" dt="2026-05-19T13:58:18.469" v="202" actId="14100"/>
          <ac:spMkLst>
            <pc:docMk/>
            <pc:sldMk cId="0" sldId="277"/>
            <ac:spMk id="8" creationId="{00000000-0000-0000-0000-000000000000}"/>
          </ac:spMkLst>
        </pc:spChg>
        <pc:spChg chg="mod">
          <ac:chgData name="Suzanne Chaillou" userId="9abd31f1-42a5-4d74-b8cf-ac35f054429e" providerId="ADAL" clId="{B9A6ADA3-4C83-4053-93DA-45AFA7649D52}" dt="2026-05-19T13:58:20.708" v="203" actId="14100"/>
          <ac:spMkLst>
            <pc:docMk/>
            <pc:sldMk cId="0" sldId="277"/>
            <ac:spMk id="10" creationId="{00000000-0000-0000-0000-000000000000}"/>
          </ac:spMkLst>
        </pc:spChg>
        <pc:spChg chg="mod">
          <ac:chgData name="Suzanne Chaillou" userId="9abd31f1-42a5-4d74-b8cf-ac35f054429e" providerId="ADAL" clId="{B9A6ADA3-4C83-4053-93DA-45AFA7649D52}" dt="2026-05-19T13:58:27.141" v="204" actId="1076"/>
          <ac:spMkLst>
            <pc:docMk/>
            <pc:sldMk cId="0" sldId="277"/>
            <ac:spMk id="11" creationId="{00000000-0000-0000-0000-000000000000}"/>
          </ac:spMkLst>
        </pc:spChg>
        <pc:spChg chg="mod">
          <ac:chgData name="Suzanne Chaillou" userId="9abd31f1-42a5-4d74-b8cf-ac35f054429e" providerId="ADAL" clId="{B9A6ADA3-4C83-4053-93DA-45AFA7649D52}" dt="2026-05-19T13:58:27.141" v="204" actId="1076"/>
          <ac:spMkLst>
            <pc:docMk/>
            <pc:sldMk cId="0" sldId="277"/>
            <ac:spMk id="13" creationId="{00000000-0000-0000-0000-000000000000}"/>
          </ac:spMkLst>
        </pc:spChg>
        <pc:spChg chg="add mod">
          <ac:chgData name="Suzanne Chaillou" userId="9abd31f1-42a5-4d74-b8cf-ac35f054429e" providerId="ADAL" clId="{B9A6ADA3-4C83-4053-93DA-45AFA7649D52}" dt="2026-05-19T14:09:07.223" v="367" actId="20577"/>
          <ac:spMkLst>
            <pc:docMk/>
            <pc:sldMk cId="0" sldId="277"/>
            <ac:spMk id="17" creationId="{0AB5100F-1988-47EA-7F7B-7698F1A62919}"/>
          </ac:spMkLst>
        </pc:spChg>
        <pc:picChg chg="mod">
          <ac:chgData name="Suzanne Chaillou" userId="9abd31f1-42a5-4d74-b8cf-ac35f054429e" providerId="ADAL" clId="{B9A6ADA3-4C83-4053-93DA-45AFA7649D52}" dt="2026-05-19T13:58:27.141" v="204" actId="1076"/>
          <ac:picMkLst>
            <pc:docMk/>
            <pc:sldMk cId="0" sldId="277"/>
            <ac:picMk id="12" creationId="{00000000-0000-0000-0000-000000000000}"/>
          </ac:picMkLst>
        </pc:picChg>
        <pc:picChg chg="mod">
          <ac:chgData name="Suzanne Chaillou" userId="9abd31f1-42a5-4d74-b8cf-ac35f054429e" providerId="ADAL" clId="{B9A6ADA3-4C83-4053-93DA-45AFA7649D52}" dt="2026-05-19T14:00:15.534" v="208" actId="1076"/>
          <ac:picMkLst>
            <pc:docMk/>
            <pc:sldMk cId="0" sldId="277"/>
            <ac:picMk id="14" creationId="{00000000-0000-0000-0000-000000000000}"/>
          </ac:picMkLst>
        </pc:picChg>
        <pc:picChg chg="add mod">
          <ac:chgData name="Suzanne Chaillou" userId="9abd31f1-42a5-4d74-b8cf-ac35f054429e" providerId="ADAL" clId="{B9A6ADA3-4C83-4053-93DA-45AFA7649D52}" dt="2026-05-19T14:00:18.093" v="209" actId="1076"/>
          <ac:picMkLst>
            <pc:docMk/>
            <pc:sldMk cId="0" sldId="277"/>
            <ac:picMk id="16" creationId="{ED3F651B-41E3-6B8A-610F-F9CFFA88EC10}"/>
          </ac:picMkLst>
        </pc:picChg>
      </pc:sldChg>
      <pc:sldChg chg="addSp modSp mod">
        <pc:chgData name="Suzanne Chaillou" userId="9abd31f1-42a5-4d74-b8cf-ac35f054429e" providerId="ADAL" clId="{B9A6ADA3-4C83-4053-93DA-45AFA7649D52}" dt="2026-05-19T14:09:18.606" v="372" actId="1035"/>
        <pc:sldMkLst>
          <pc:docMk/>
          <pc:sldMk cId="0" sldId="278"/>
        </pc:sldMkLst>
        <pc:spChg chg="add mod">
          <ac:chgData name="Suzanne Chaillou" userId="9abd31f1-42a5-4d74-b8cf-ac35f054429e" providerId="ADAL" clId="{B9A6ADA3-4C83-4053-93DA-45AFA7649D52}" dt="2026-05-19T14:09:15.694" v="370" actId="20577"/>
          <ac:spMkLst>
            <pc:docMk/>
            <pc:sldMk cId="0" sldId="278"/>
            <ac:spMk id="7" creationId="{54ABF830-283D-7263-6870-3F699C247544}"/>
          </ac:spMkLst>
        </pc:spChg>
        <pc:picChg chg="mod">
          <ac:chgData name="Suzanne Chaillou" userId="9abd31f1-42a5-4d74-b8cf-ac35f054429e" providerId="ADAL" clId="{B9A6ADA3-4C83-4053-93DA-45AFA7649D52}" dt="2026-05-19T14:09:18.606" v="372" actId="1035"/>
          <ac:picMkLst>
            <pc:docMk/>
            <pc:sldMk cId="0" sldId="278"/>
            <ac:picMk id="2" creationId="{00000000-0000-0000-0000-000000000000}"/>
          </ac:picMkLst>
        </pc:picChg>
      </pc:sldChg>
      <pc:sldChg chg="addSp delSp modSp mod">
        <pc:chgData name="Suzanne Chaillou" userId="9abd31f1-42a5-4d74-b8cf-ac35f054429e" providerId="ADAL" clId="{B9A6ADA3-4C83-4053-93DA-45AFA7649D52}" dt="2026-05-19T14:09:25.320" v="375" actId="20577"/>
        <pc:sldMkLst>
          <pc:docMk/>
          <pc:sldMk cId="0" sldId="279"/>
        </pc:sldMkLst>
        <pc:spChg chg="mod">
          <ac:chgData name="Suzanne Chaillou" userId="9abd31f1-42a5-4d74-b8cf-ac35f054429e" providerId="ADAL" clId="{B9A6ADA3-4C83-4053-93DA-45AFA7649D52}" dt="2026-05-19T14:03:55.956" v="257" actId="255"/>
          <ac:spMkLst>
            <pc:docMk/>
            <pc:sldMk cId="0" sldId="279"/>
            <ac:spMk id="5" creationId="{00000000-0000-0000-0000-000000000000}"/>
          </ac:spMkLst>
        </pc:spChg>
        <pc:spChg chg="mod">
          <ac:chgData name="Suzanne Chaillou" userId="9abd31f1-42a5-4d74-b8cf-ac35f054429e" providerId="ADAL" clId="{B9A6ADA3-4C83-4053-93DA-45AFA7649D52}" dt="2026-05-19T14:05:08.979" v="278" actId="1076"/>
          <ac:spMkLst>
            <pc:docMk/>
            <pc:sldMk cId="0" sldId="279"/>
            <ac:spMk id="6" creationId="{00000000-0000-0000-0000-000000000000}"/>
          </ac:spMkLst>
        </pc:spChg>
        <pc:spChg chg="mod">
          <ac:chgData name="Suzanne Chaillou" userId="9abd31f1-42a5-4d74-b8cf-ac35f054429e" providerId="ADAL" clId="{B9A6ADA3-4C83-4053-93DA-45AFA7649D52}" dt="2026-05-19T14:03:55.956" v="257" actId="255"/>
          <ac:spMkLst>
            <pc:docMk/>
            <pc:sldMk cId="0" sldId="279"/>
            <ac:spMk id="8" creationId="{00000000-0000-0000-0000-000000000000}"/>
          </ac:spMkLst>
        </pc:spChg>
        <pc:spChg chg="mod">
          <ac:chgData name="Suzanne Chaillou" userId="9abd31f1-42a5-4d74-b8cf-ac35f054429e" providerId="ADAL" clId="{B9A6ADA3-4C83-4053-93DA-45AFA7649D52}" dt="2026-05-19T14:05:22.643" v="282" actId="1076"/>
          <ac:spMkLst>
            <pc:docMk/>
            <pc:sldMk cId="0" sldId="279"/>
            <ac:spMk id="9" creationId="{00000000-0000-0000-0000-000000000000}"/>
          </ac:spMkLst>
        </pc:spChg>
        <pc:spChg chg="mod">
          <ac:chgData name="Suzanne Chaillou" userId="9abd31f1-42a5-4d74-b8cf-ac35f054429e" providerId="ADAL" clId="{B9A6ADA3-4C83-4053-93DA-45AFA7649D52}" dt="2026-05-19T14:03:55.956" v="257" actId="255"/>
          <ac:spMkLst>
            <pc:docMk/>
            <pc:sldMk cId="0" sldId="279"/>
            <ac:spMk id="11" creationId="{00000000-0000-0000-0000-000000000000}"/>
          </ac:spMkLst>
        </pc:spChg>
        <pc:spChg chg="mod">
          <ac:chgData name="Suzanne Chaillou" userId="9abd31f1-42a5-4d74-b8cf-ac35f054429e" providerId="ADAL" clId="{B9A6ADA3-4C83-4053-93DA-45AFA7649D52}" dt="2026-05-19T14:05:08.979" v="278" actId="1076"/>
          <ac:spMkLst>
            <pc:docMk/>
            <pc:sldMk cId="0" sldId="279"/>
            <ac:spMk id="12" creationId="{00000000-0000-0000-0000-000000000000}"/>
          </ac:spMkLst>
        </pc:spChg>
        <pc:spChg chg="mod">
          <ac:chgData name="Suzanne Chaillou" userId="9abd31f1-42a5-4d74-b8cf-ac35f054429e" providerId="ADAL" clId="{B9A6ADA3-4C83-4053-93DA-45AFA7649D52}" dt="2026-05-19T14:03:55.956" v="257" actId="255"/>
          <ac:spMkLst>
            <pc:docMk/>
            <pc:sldMk cId="0" sldId="279"/>
            <ac:spMk id="14" creationId="{00000000-0000-0000-0000-000000000000}"/>
          </ac:spMkLst>
        </pc:spChg>
        <pc:spChg chg="mod">
          <ac:chgData name="Suzanne Chaillou" userId="9abd31f1-42a5-4d74-b8cf-ac35f054429e" providerId="ADAL" clId="{B9A6ADA3-4C83-4053-93DA-45AFA7649D52}" dt="2026-05-19T14:05:08.979" v="278" actId="1076"/>
          <ac:spMkLst>
            <pc:docMk/>
            <pc:sldMk cId="0" sldId="279"/>
            <ac:spMk id="15" creationId="{00000000-0000-0000-0000-000000000000}"/>
          </ac:spMkLst>
        </pc:spChg>
        <pc:spChg chg="add mod">
          <ac:chgData name="Suzanne Chaillou" userId="9abd31f1-42a5-4d74-b8cf-ac35f054429e" providerId="ADAL" clId="{B9A6ADA3-4C83-4053-93DA-45AFA7649D52}" dt="2026-05-19T14:09:25.320" v="375" actId="20577"/>
          <ac:spMkLst>
            <pc:docMk/>
            <pc:sldMk cId="0" sldId="279"/>
            <ac:spMk id="17" creationId="{68964AA8-1FDA-871B-9529-2F7742BCBBCF}"/>
          </ac:spMkLst>
        </pc:spChg>
        <pc:picChg chg="mod">
          <ac:chgData name="Suzanne Chaillou" userId="9abd31f1-42a5-4d74-b8cf-ac35f054429e" providerId="ADAL" clId="{B9A6ADA3-4C83-4053-93DA-45AFA7649D52}" dt="2026-05-19T14:04:04.827" v="260" actId="1076"/>
          <ac:picMkLst>
            <pc:docMk/>
            <pc:sldMk cId="0" sldId="279"/>
            <ac:picMk id="7" creationId="{00000000-0000-0000-0000-000000000000}"/>
          </ac:picMkLst>
        </pc:picChg>
        <pc:picChg chg="mod">
          <ac:chgData name="Suzanne Chaillou" userId="9abd31f1-42a5-4d74-b8cf-ac35f054429e" providerId="ADAL" clId="{B9A6ADA3-4C83-4053-93DA-45AFA7649D52}" dt="2026-05-19T14:04:06.858" v="261" actId="1076"/>
          <ac:picMkLst>
            <pc:docMk/>
            <pc:sldMk cId="0" sldId="279"/>
            <ac:picMk id="10" creationId="{00000000-0000-0000-0000-000000000000}"/>
          </ac:picMkLst>
        </pc:picChg>
        <pc:picChg chg="mod">
          <ac:chgData name="Suzanne Chaillou" userId="9abd31f1-42a5-4d74-b8cf-ac35f054429e" providerId="ADAL" clId="{B9A6ADA3-4C83-4053-93DA-45AFA7649D52}" dt="2026-05-19T14:04:00.330" v="258" actId="1076"/>
          <ac:picMkLst>
            <pc:docMk/>
            <pc:sldMk cId="0" sldId="279"/>
            <ac:picMk id="13" creationId="{00000000-0000-0000-0000-000000000000}"/>
          </ac:picMkLst>
        </pc:picChg>
        <pc:picChg chg="add mod">
          <ac:chgData name="Suzanne Chaillou" userId="9abd31f1-42a5-4d74-b8cf-ac35f054429e" providerId="ADAL" clId="{B9A6ADA3-4C83-4053-93DA-45AFA7649D52}" dt="2026-05-19T14:04:12.076" v="263" actId="1076"/>
          <ac:picMkLst>
            <pc:docMk/>
            <pc:sldMk cId="0" sldId="279"/>
            <ac:picMk id="16" creationId="{065A3452-6CA3-A477-D61D-612C854D6903}"/>
          </ac:picMkLst>
        </pc:picChg>
      </pc:sldChg>
      <pc:sldChg chg="addSp modSp mod">
        <pc:chgData name="Suzanne Chaillou" userId="9abd31f1-42a5-4d74-b8cf-ac35f054429e" providerId="ADAL" clId="{B9A6ADA3-4C83-4053-93DA-45AFA7649D52}" dt="2026-05-19T14:09:35.690" v="378" actId="20577"/>
        <pc:sldMkLst>
          <pc:docMk/>
          <pc:sldMk cId="0" sldId="280"/>
        </pc:sldMkLst>
        <pc:spChg chg="add mod">
          <ac:chgData name="Suzanne Chaillou" userId="9abd31f1-42a5-4d74-b8cf-ac35f054429e" providerId="ADAL" clId="{B9A6ADA3-4C83-4053-93DA-45AFA7649D52}" dt="2026-05-19T14:09:35.690" v="378" actId="20577"/>
          <ac:spMkLst>
            <pc:docMk/>
            <pc:sldMk cId="0" sldId="280"/>
            <ac:spMk id="13" creationId="{70F89118-918A-3752-046E-6F70CD7473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8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71B21"/>
          </a:solidFill>
          <a:ln/>
        </p:spPr>
        <p:txBody>
          <a:bodyPr/>
          <a:lstStyle/>
          <a:p>
            <a:endParaRPr lang="en-US"/>
          </a:p>
        </p:txBody>
      </p:sp>
      <p:sp>
        <p:nvSpPr>
          <p:cNvPr id="3" name="Shape 1"/>
          <p:cNvSpPr/>
          <p:nvPr/>
        </p:nvSpPr>
        <p:spPr>
          <a:xfrm>
            <a:off x="0" y="0"/>
            <a:ext cx="9144000" cy="5143500"/>
          </a:xfrm>
          <a:prstGeom prst="rect">
            <a:avLst/>
          </a:prstGeom>
          <a:solidFill>
            <a:srgbClr val="202733"/>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1000348"/>
            <a:ext cx="4722763" cy="1328961"/>
          </a:xfrm>
          <a:prstGeom prst="rect">
            <a:avLst/>
          </a:prstGeom>
          <a:noFill/>
          <a:ln/>
        </p:spPr>
        <p:txBody>
          <a:bodyPr wrap="square" lIns="0" tIns="0" rIns="0" bIns="0" rtlCol="0" anchor="t">
            <a:normAutofit/>
          </a:bodyPr>
          <a:lstStyle/>
          <a:p>
            <a:pPr marL="0" indent="0" algn="l">
              <a:lnSpc>
                <a:spcPct val="104000"/>
              </a:lnSpc>
              <a:buNone/>
            </a:pPr>
            <a:r>
              <a:rPr lang="en-US" sz="2750">
                <a:solidFill>
                  <a:srgbClr val="76B9FF"/>
                </a:solidFill>
                <a:latin typeface="Roboto Slab" pitchFamily="34" charset="0"/>
                <a:ea typeface="Roboto Slab" pitchFamily="34" charset="-122"/>
                <a:cs typeface="Roboto Slab" pitchFamily="34" charset="-120"/>
              </a:rPr>
              <a:t>Unlocking RD&amp;D Potential: An Overview of NYSEARCH for Natural Gas Utilities</a:t>
            </a:r>
            <a:endParaRPr lang="en-US" sz="2750"/>
          </a:p>
        </p:txBody>
      </p:sp>
      <p:sp>
        <p:nvSpPr>
          <p:cNvPr id="4" name="Text 1"/>
          <p:cNvSpPr/>
          <p:nvPr/>
        </p:nvSpPr>
        <p:spPr>
          <a:xfrm>
            <a:off x="3925119" y="2541910"/>
            <a:ext cx="5179963" cy="226814"/>
          </a:xfrm>
          <a:prstGeom prst="rect">
            <a:avLst/>
          </a:prstGeom>
          <a:noFill/>
          <a:ln/>
        </p:spPr>
        <p:txBody>
          <a:bodyPr wrap="none" lIns="0" tIns="0" rIns="0" bIns="0" rtlCol="0" anchor="t"/>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Presented by </a:t>
            </a:r>
            <a:r>
              <a:rPr lang="en-US" sz="1100" b="1">
                <a:solidFill>
                  <a:srgbClr val="D6E5EF"/>
                </a:solidFill>
                <a:latin typeface="Roboto" pitchFamily="34" charset="0"/>
                <a:ea typeface="Roboto" pitchFamily="34" charset="-122"/>
                <a:cs typeface="Roboto" pitchFamily="34" charset="-120"/>
              </a:rPr>
              <a:t>Suzy Chaillou</a:t>
            </a:r>
            <a:r>
              <a:rPr lang="en-US" sz="1100">
                <a:solidFill>
                  <a:srgbClr val="D6E5EF"/>
                </a:solidFill>
                <a:latin typeface="Roboto" pitchFamily="34" charset="0"/>
                <a:ea typeface="Roboto" pitchFamily="34" charset="-122"/>
                <a:cs typeface="Roboto" pitchFamily="34" charset="-120"/>
              </a:rPr>
              <a:t> | NGA Gas Operations School | June 6, 2026</a:t>
            </a:r>
            <a:endParaRPr lang="en-US" sz="1100"/>
          </a:p>
        </p:txBody>
      </p:sp>
      <p:pic>
        <p:nvPicPr>
          <p:cNvPr id="5" name="Image 1" descr="preencoded.png"/>
          <p:cNvPicPr>
            <a:picLocks noChangeAspect="1"/>
          </p:cNvPicPr>
          <p:nvPr/>
        </p:nvPicPr>
        <p:blipFill>
          <a:blip r:embed="rId4"/>
          <a:stretch>
            <a:fillRect/>
          </a:stretch>
        </p:blipFill>
        <p:spPr>
          <a:xfrm>
            <a:off x="3925119" y="2928193"/>
            <a:ext cx="4607421" cy="1214884"/>
          </a:xfrm>
          <a:prstGeom prst="rect">
            <a:avLst/>
          </a:prstGeom>
        </p:spPr>
      </p:pic>
      <p:sp>
        <p:nvSpPr>
          <p:cNvPr id="6" name="TextBox 5">
            <a:extLst>
              <a:ext uri="{FF2B5EF4-FFF2-40B4-BE49-F238E27FC236}">
                <a16:creationId xmlns:a16="http://schemas.microsoft.com/office/drawing/2014/main" id="{609ED351-64D1-2DA9-9C07-9655C1B22304}"/>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41871" y="389706"/>
            <a:ext cx="6996782" cy="394543"/>
          </a:xfrm>
          <a:prstGeom prst="rect">
            <a:avLst/>
          </a:prstGeom>
          <a:noFill/>
          <a:ln/>
        </p:spPr>
        <p:txBody>
          <a:bodyPr wrap="none" lIns="0" tIns="0" rIns="0" bIns="0" rtlCol="0" anchor="t"/>
          <a:lstStyle/>
          <a:p>
            <a:pPr marL="0" indent="0" algn="l">
              <a:lnSpc>
                <a:spcPct val="104000"/>
              </a:lnSpc>
              <a:buNone/>
            </a:pPr>
            <a:r>
              <a:rPr lang="en-US" sz="2450">
                <a:solidFill>
                  <a:srgbClr val="76B9FF"/>
                </a:solidFill>
                <a:latin typeface="Roboto Slab" pitchFamily="34" charset="0"/>
                <a:ea typeface="Roboto Slab" pitchFamily="34" charset="-122"/>
                <a:cs typeface="Roboto Slab" pitchFamily="34" charset="-120"/>
              </a:rPr>
              <a:t>Automated NDE Pass/Fail Tool for PE Joints</a:t>
            </a:r>
            <a:endParaRPr lang="en-US" sz="2450"/>
          </a:p>
        </p:txBody>
      </p:sp>
      <p:sp>
        <p:nvSpPr>
          <p:cNvPr id="3" name="Shape 1"/>
          <p:cNvSpPr/>
          <p:nvPr/>
        </p:nvSpPr>
        <p:spPr>
          <a:xfrm>
            <a:off x="441871" y="1079376"/>
            <a:ext cx="903908" cy="237976"/>
          </a:xfrm>
          <a:prstGeom prst="roundRect">
            <a:avLst>
              <a:gd name="adj" fmla="val 6367"/>
            </a:avLst>
          </a:prstGeom>
          <a:noFill/>
          <a:ln w="4763">
            <a:solidFill>
              <a:srgbClr val="66A8EE"/>
            </a:solidFill>
            <a:prstDash val="solid"/>
          </a:ln>
        </p:spPr>
        <p:txBody>
          <a:bodyPr/>
          <a:lstStyle/>
          <a:p>
            <a:endParaRPr lang="en-US"/>
          </a:p>
        </p:txBody>
      </p:sp>
      <p:sp>
        <p:nvSpPr>
          <p:cNvPr id="4" name="Text 2"/>
          <p:cNvSpPr/>
          <p:nvPr/>
        </p:nvSpPr>
        <p:spPr>
          <a:xfrm>
            <a:off x="522387" y="1122015"/>
            <a:ext cx="1200076" cy="152698"/>
          </a:xfrm>
          <a:prstGeom prst="rect">
            <a:avLst/>
          </a:prstGeom>
          <a:noFill/>
          <a:ln/>
        </p:spPr>
        <p:txBody>
          <a:bodyPr wrap="none" lIns="0" tIns="0" rIns="0" bIns="0" rtlCol="0" anchor="t"/>
          <a:lstStyle/>
          <a:p>
            <a:pPr marL="0" indent="0" algn="l">
              <a:lnSpc>
                <a:spcPct val="126000"/>
              </a:lnSpc>
              <a:buNone/>
            </a:pPr>
            <a:r>
              <a:rPr lang="en-US" sz="750">
                <a:solidFill>
                  <a:srgbClr val="66A8EE"/>
                </a:solidFill>
                <a:latin typeface="Roboto" pitchFamily="34" charset="0"/>
                <a:ea typeface="Roboto" pitchFamily="34" charset="-122"/>
                <a:cs typeface="Roboto" pitchFamily="34" charset="-120"/>
              </a:rPr>
              <a:t>R&amp;D APPROACH</a:t>
            </a:r>
            <a:endParaRPr lang="en-US" sz="750"/>
          </a:p>
        </p:txBody>
      </p:sp>
      <p:sp>
        <p:nvSpPr>
          <p:cNvPr id="5" name="Text 3"/>
          <p:cNvSpPr/>
          <p:nvPr/>
        </p:nvSpPr>
        <p:spPr>
          <a:xfrm>
            <a:off x="441870" y="1443856"/>
            <a:ext cx="5176147" cy="1350764"/>
          </a:xfrm>
          <a:prstGeom prst="rect">
            <a:avLst/>
          </a:prstGeom>
          <a:noFill/>
          <a:ln/>
        </p:spPr>
        <p:txBody>
          <a:bodyPr wrap="square" lIns="0" tIns="0" rIns="0" bIns="0" rtlCol="0" anchor="t">
            <a:noAutofit/>
          </a:bodyPr>
          <a:lstStyle/>
          <a:p>
            <a:pPr marL="342900" indent="-342900" algn="l">
              <a:lnSpc>
                <a:spcPct val="126000"/>
              </a:lnSpc>
              <a:buSzPct val="100000"/>
              <a:buChar char="•"/>
            </a:pPr>
            <a:r>
              <a:rPr lang="en-US" sz="1100">
                <a:solidFill>
                  <a:srgbClr val="D6E5EF"/>
                </a:solidFill>
                <a:latin typeface="Roboto" pitchFamily="34" charset="0"/>
                <a:ea typeface="Roboto" pitchFamily="34" charset="-122"/>
                <a:cs typeface="Roboto" pitchFamily="34" charset="-120"/>
              </a:rPr>
              <a:t>Combines ultrasonic inspection (PAUT/ToFD) with AI-based defect recognition for automated analysis</a:t>
            </a:r>
            <a:endParaRPr lang="en-US" sz="1100"/>
          </a:p>
          <a:p>
            <a:pPr marL="342900" indent="-342900" algn="l">
              <a:lnSpc>
                <a:spcPct val="126000"/>
              </a:lnSpc>
              <a:buSzPct val="100000"/>
              <a:buChar char="•"/>
            </a:pPr>
            <a:r>
              <a:rPr lang="en-US" sz="1100">
                <a:solidFill>
                  <a:srgbClr val="D6E5EF"/>
                </a:solidFill>
                <a:latin typeface="Roboto" pitchFamily="34" charset="0"/>
                <a:ea typeface="Roboto" pitchFamily="34" charset="-122"/>
                <a:cs typeface="Roboto" pitchFamily="34" charset="-120"/>
              </a:rPr>
              <a:t>Builds on prior NYSEARCH work defining defect acceptance criteria for PE joints</a:t>
            </a:r>
            <a:endParaRPr lang="en-US" sz="1100"/>
          </a:p>
          <a:p>
            <a:pPr marL="342900" indent="-342900" algn="l">
              <a:lnSpc>
                <a:spcPct val="126000"/>
              </a:lnSpc>
              <a:buSzPct val="100000"/>
              <a:buChar char="•"/>
            </a:pPr>
            <a:r>
              <a:rPr lang="en-US" sz="1100">
                <a:solidFill>
                  <a:srgbClr val="D6E5EF"/>
                </a:solidFill>
                <a:latin typeface="Roboto" pitchFamily="34" charset="0"/>
                <a:ea typeface="Roboto" pitchFamily="34" charset="-122"/>
                <a:cs typeface="Roboto" pitchFamily="34" charset="-120"/>
              </a:rPr>
              <a:t>Designed as a rugged, field-deployable inspection tool suitable for utility crews</a:t>
            </a:r>
            <a:endParaRPr lang="en-US" sz="1100"/>
          </a:p>
        </p:txBody>
      </p:sp>
      <p:sp>
        <p:nvSpPr>
          <p:cNvPr id="6" name="Shape 4"/>
          <p:cNvSpPr/>
          <p:nvPr/>
        </p:nvSpPr>
        <p:spPr>
          <a:xfrm>
            <a:off x="441871" y="2794620"/>
            <a:ext cx="958528" cy="237976"/>
          </a:xfrm>
          <a:prstGeom prst="roundRect">
            <a:avLst>
              <a:gd name="adj" fmla="val 6367"/>
            </a:avLst>
          </a:prstGeom>
          <a:noFill/>
          <a:ln w="4763">
            <a:solidFill>
              <a:srgbClr val="66A8EE"/>
            </a:solidFill>
            <a:prstDash val="solid"/>
          </a:ln>
        </p:spPr>
        <p:txBody>
          <a:bodyPr/>
          <a:lstStyle/>
          <a:p>
            <a:endParaRPr lang="en-US"/>
          </a:p>
        </p:txBody>
      </p:sp>
      <p:sp>
        <p:nvSpPr>
          <p:cNvPr id="7" name="Text 5"/>
          <p:cNvSpPr/>
          <p:nvPr/>
        </p:nvSpPr>
        <p:spPr>
          <a:xfrm>
            <a:off x="522387" y="2837259"/>
            <a:ext cx="1254696" cy="152698"/>
          </a:xfrm>
          <a:prstGeom prst="rect">
            <a:avLst/>
          </a:prstGeom>
          <a:noFill/>
          <a:ln/>
        </p:spPr>
        <p:txBody>
          <a:bodyPr wrap="none" lIns="0" tIns="0" rIns="0" bIns="0" rtlCol="0" anchor="t"/>
          <a:lstStyle/>
          <a:p>
            <a:pPr marL="0" indent="0" algn="l">
              <a:lnSpc>
                <a:spcPct val="126000"/>
              </a:lnSpc>
              <a:buNone/>
            </a:pPr>
            <a:r>
              <a:rPr lang="en-US" sz="750">
                <a:solidFill>
                  <a:srgbClr val="66A8EE"/>
                </a:solidFill>
                <a:latin typeface="Roboto" pitchFamily="34" charset="0"/>
                <a:ea typeface="Roboto" pitchFamily="34" charset="-122"/>
                <a:cs typeface="Roboto" pitchFamily="34" charset="-120"/>
              </a:rPr>
              <a:t>INDUSTRY VALUE</a:t>
            </a:r>
            <a:endParaRPr lang="en-US" sz="750"/>
          </a:p>
        </p:txBody>
      </p:sp>
      <p:sp>
        <p:nvSpPr>
          <p:cNvPr id="8" name="Text 6"/>
          <p:cNvSpPr/>
          <p:nvPr/>
        </p:nvSpPr>
        <p:spPr>
          <a:xfrm>
            <a:off x="546278" y="3290985"/>
            <a:ext cx="4981685" cy="845189"/>
          </a:xfrm>
          <a:prstGeom prst="rect">
            <a:avLst/>
          </a:prstGeom>
          <a:noFill/>
          <a:ln/>
        </p:spPr>
        <p:txBody>
          <a:bodyPr wrap="square" lIns="0" tIns="0" rIns="0" bIns="0" rtlCol="0" anchor="t">
            <a:normAutofit/>
          </a:bodyPr>
          <a:lstStyle/>
          <a:p>
            <a:pPr marL="342900" indent="-342900" algn="l">
              <a:lnSpc>
                <a:spcPct val="126000"/>
              </a:lnSpc>
              <a:buSzPct val="100000"/>
              <a:buChar char="•"/>
            </a:pPr>
            <a:r>
              <a:rPr lang="en-US" sz="1100">
                <a:solidFill>
                  <a:srgbClr val="D6E5EF"/>
                </a:solidFill>
                <a:latin typeface="Roboto" pitchFamily="34" charset="0"/>
                <a:ea typeface="Roboto" pitchFamily="34" charset="-122"/>
                <a:cs typeface="Roboto" pitchFamily="34" charset="-120"/>
              </a:rPr>
              <a:t>More standardized, repeatable inspections across field crews</a:t>
            </a:r>
            <a:endParaRPr lang="en-US" sz="1100"/>
          </a:p>
          <a:p>
            <a:pPr marL="342900" indent="-342900" algn="l">
              <a:lnSpc>
                <a:spcPct val="126000"/>
              </a:lnSpc>
              <a:buSzPct val="100000"/>
              <a:buChar char="•"/>
            </a:pPr>
            <a:r>
              <a:rPr lang="en-US" sz="1100">
                <a:solidFill>
                  <a:srgbClr val="D6E5EF"/>
                </a:solidFill>
                <a:latin typeface="Roboto" pitchFamily="34" charset="0"/>
                <a:ea typeface="Roboto" pitchFamily="34" charset="-122"/>
                <a:cs typeface="Roboto" pitchFamily="34" charset="-120"/>
              </a:rPr>
              <a:t>Reduced dependence on expert interpretation in the field</a:t>
            </a:r>
            <a:endParaRPr lang="en-US" sz="1100"/>
          </a:p>
          <a:p>
            <a:pPr marL="342900" indent="-342900" algn="l">
              <a:lnSpc>
                <a:spcPct val="126000"/>
              </a:lnSpc>
              <a:buSzPct val="100000"/>
              <a:buChar char="•"/>
            </a:pPr>
            <a:r>
              <a:rPr lang="en-US" sz="1100">
                <a:solidFill>
                  <a:srgbClr val="D6E5EF"/>
                </a:solidFill>
                <a:latin typeface="Roboto" pitchFamily="34" charset="0"/>
                <a:ea typeface="Roboto" pitchFamily="34" charset="-122"/>
                <a:cs typeface="Roboto" pitchFamily="34" charset="-120"/>
              </a:rPr>
              <a:t>Improved quality control during PE installation and tie-ins</a:t>
            </a:r>
            <a:endParaRPr lang="en-US" sz="1100"/>
          </a:p>
        </p:txBody>
      </p:sp>
      <p:sp>
        <p:nvSpPr>
          <p:cNvPr id="9" name="Shape 7"/>
          <p:cNvSpPr/>
          <p:nvPr/>
        </p:nvSpPr>
        <p:spPr>
          <a:xfrm>
            <a:off x="900271" y="4178813"/>
            <a:ext cx="3976092" cy="690190"/>
          </a:xfrm>
          <a:prstGeom prst="roundRect">
            <a:avLst>
              <a:gd name="adj" fmla="val 2744"/>
            </a:avLst>
          </a:prstGeom>
          <a:solidFill>
            <a:srgbClr val="183A13"/>
          </a:solidFill>
          <a:ln/>
        </p:spPr>
        <p:txBody>
          <a:bodyPr/>
          <a:lstStyle/>
          <a:p>
            <a:endParaRPr lang="en-US"/>
          </a:p>
        </p:txBody>
      </p:sp>
      <p:pic>
        <p:nvPicPr>
          <p:cNvPr id="10" name="Image 0" descr="preencoded.png"/>
          <p:cNvPicPr>
            <a:picLocks noChangeAspect="1"/>
          </p:cNvPicPr>
          <p:nvPr/>
        </p:nvPicPr>
        <p:blipFill>
          <a:blip r:embed="rId3"/>
          <a:stretch>
            <a:fillRect/>
          </a:stretch>
        </p:blipFill>
        <p:spPr>
          <a:xfrm>
            <a:off x="1026477" y="4364253"/>
            <a:ext cx="157758" cy="126206"/>
          </a:xfrm>
          <a:prstGeom prst="rect">
            <a:avLst/>
          </a:prstGeom>
        </p:spPr>
      </p:pic>
      <p:sp>
        <p:nvSpPr>
          <p:cNvPr id="11" name="Text 8"/>
          <p:cNvSpPr/>
          <p:nvPr/>
        </p:nvSpPr>
        <p:spPr>
          <a:xfrm>
            <a:off x="1310441" y="4322804"/>
            <a:ext cx="3439716" cy="381893"/>
          </a:xfrm>
          <a:prstGeom prst="rect">
            <a:avLst/>
          </a:prstGeom>
          <a:noFill/>
          <a:ln/>
        </p:spPr>
        <p:txBody>
          <a:bodyPr wrap="square" lIns="0" tIns="0" rIns="0" bIns="0" rtlCol="0" anchor="t">
            <a:normAutofit/>
          </a:bodyPr>
          <a:lstStyle/>
          <a:p>
            <a:pPr marL="0" indent="0" algn="l">
              <a:lnSpc>
                <a:spcPct val="126000"/>
              </a:lnSpc>
              <a:buNone/>
            </a:pPr>
            <a:r>
              <a:rPr lang="en-US" sz="950">
                <a:solidFill>
                  <a:srgbClr val="FFFFFF"/>
                </a:solidFill>
                <a:latin typeface="Roboto" pitchFamily="34" charset="0"/>
                <a:ea typeface="Roboto" pitchFamily="34" charset="-122"/>
                <a:cs typeface="Roboto" pitchFamily="34" charset="-120"/>
              </a:rPr>
              <a:t>Status: Advancing toward field-ready validation and utility testing</a:t>
            </a:r>
            <a:endParaRPr lang="en-US" sz="950"/>
          </a:p>
        </p:txBody>
      </p:sp>
      <p:pic>
        <p:nvPicPr>
          <p:cNvPr id="12" name="Image 1" descr="preencoded.png"/>
          <p:cNvPicPr>
            <a:picLocks noChangeAspect="1"/>
          </p:cNvPicPr>
          <p:nvPr/>
        </p:nvPicPr>
        <p:blipFill>
          <a:blip r:embed="rId4"/>
          <a:stretch>
            <a:fillRect/>
          </a:stretch>
        </p:blipFill>
        <p:spPr>
          <a:xfrm>
            <a:off x="5785843" y="1618203"/>
            <a:ext cx="3098751" cy="2100778"/>
          </a:xfrm>
          <a:prstGeom prst="rect">
            <a:avLst/>
          </a:prstGeom>
        </p:spPr>
      </p:pic>
      <p:sp>
        <p:nvSpPr>
          <p:cNvPr id="13" name="TextBox 12">
            <a:extLst>
              <a:ext uri="{FF2B5EF4-FFF2-40B4-BE49-F238E27FC236}">
                <a16:creationId xmlns:a16="http://schemas.microsoft.com/office/drawing/2014/main" id="{020FFD67-0900-E49C-F9B2-7670ED506123}"/>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18654" y="380554"/>
            <a:ext cx="7151787" cy="373782"/>
          </a:xfrm>
          <a:prstGeom prst="rect">
            <a:avLst/>
          </a:prstGeom>
          <a:noFill/>
          <a:ln/>
        </p:spPr>
        <p:txBody>
          <a:bodyPr wrap="none" lIns="0" tIns="0" rIns="0" bIns="0" rtlCol="0" anchor="t"/>
          <a:lstStyle/>
          <a:p>
            <a:pPr marL="0" indent="0" algn="l">
              <a:lnSpc>
                <a:spcPct val="104000"/>
              </a:lnSpc>
              <a:buNone/>
            </a:pPr>
            <a:r>
              <a:rPr lang="en-US" sz="2350">
                <a:solidFill>
                  <a:srgbClr val="76B9FF"/>
                </a:solidFill>
                <a:latin typeface="Roboto Slab" pitchFamily="34" charset="0"/>
                <a:ea typeface="Roboto Slab" pitchFamily="34" charset="-122"/>
                <a:cs typeface="Roboto Slab" pitchFamily="34" charset="-120"/>
              </a:rPr>
              <a:t>AI-Based Inspection for PE Electrofusion Joints</a:t>
            </a:r>
            <a:endParaRPr lang="en-US" sz="2350"/>
          </a:p>
        </p:txBody>
      </p:sp>
      <p:pic>
        <p:nvPicPr>
          <p:cNvPr id="3" name="Image 0" descr="preencoded.png"/>
          <p:cNvPicPr>
            <a:picLocks noChangeAspect="1"/>
          </p:cNvPicPr>
          <p:nvPr/>
        </p:nvPicPr>
        <p:blipFill>
          <a:blip r:embed="rId3"/>
          <a:stretch>
            <a:fillRect/>
          </a:stretch>
        </p:blipFill>
        <p:spPr>
          <a:xfrm>
            <a:off x="418654" y="1035660"/>
            <a:ext cx="2889670" cy="3708379"/>
          </a:xfrm>
          <a:prstGeom prst="rect">
            <a:avLst/>
          </a:prstGeom>
        </p:spPr>
      </p:pic>
      <p:sp>
        <p:nvSpPr>
          <p:cNvPr id="4" name="Shape 1"/>
          <p:cNvSpPr/>
          <p:nvPr/>
        </p:nvSpPr>
        <p:spPr>
          <a:xfrm>
            <a:off x="4722688" y="1019175"/>
            <a:ext cx="1152897" cy="212824"/>
          </a:xfrm>
          <a:prstGeom prst="roundRect">
            <a:avLst>
              <a:gd name="adj" fmla="val 6745"/>
            </a:avLst>
          </a:prstGeom>
          <a:solidFill>
            <a:srgbClr val="082545"/>
          </a:solidFill>
          <a:ln/>
        </p:spPr>
        <p:txBody>
          <a:bodyPr/>
          <a:lstStyle/>
          <a:p>
            <a:endParaRPr lang="en-US"/>
          </a:p>
        </p:txBody>
      </p:sp>
      <p:sp>
        <p:nvSpPr>
          <p:cNvPr id="5" name="Text 2"/>
          <p:cNvSpPr/>
          <p:nvPr/>
        </p:nvSpPr>
        <p:spPr>
          <a:xfrm>
            <a:off x="4794424" y="1055043"/>
            <a:ext cx="1466627" cy="141089"/>
          </a:xfrm>
          <a:prstGeom prst="rect">
            <a:avLst/>
          </a:prstGeom>
          <a:noFill/>
          <a:ln/>
        </p:spPr>
        <p:txBody>
          <a:bodyPr wrap="none" lIns="0" tIns="0" rIns="0" bIns="0" rtlCol="0" anchor="t"/>
          <a:lstStyle/>
          <a:p>
            <a:pPr marL="0" indent="0" algn="l">
              <a:lnSpc>
                <a:spcPct val="123000"/>
              </a:lnSpc>
              <a:buNone/>
            </a:pPr>
            <a:r>
              <a:rPr lang="en-US" sz="750">
                <a:solidFill>
                  <a:srgbClr val="D6E5EF"/>
                </a:solidFill>
                <a:latin typeface="Roboto" pitchFamily="34" charset="0"/>
                <a:ea typeface="Roboto" pitchFamily="34" charset="-122"/>
                <a:cs typeface="Roboto" pitchFamily="34" charset="-120"/>
              </a:rPr>
              <a:t>INDUSTRY CHALLENGE</a:t>
            </a:r>
            <a:endParaRPr lang="en-US" sz="750"/>
          </a:p>
        </p:txBody>
      </p:sp>
      <p:sp>
        <p:nvSpPr>
          <p:cNvPr id="6" name="Text 3"/>
          <p:cNvSpPr/>
          <p:nvPr/>
        </p:nvSpPr>
        <p:spPr>
          <a:xfrm>
            <a:off x="4246418" y="1345481"/>
            <a:ext cx="4483691" cy="778296"/>
          </a:xfrm>
          <a:prstGeom prst="rect">
            <a:avLst/>
          </a:prstGeom>
          <a:noFill/>
          <a:ln/>
        </p:spPr>
        <p:txBody>
          <a:bodyPr wrap="square" lIns="0" tIns="0" rIns="0" bIns="0" rtlCol="0" anchor="t">
            <a:normAutofit/>
          </a:bodyPr>
          <a:lstStyle/>
          <a:p>
            <a:pPr marL="0" indent="0" algn="l">
              <a:lnSpc>
                <a:spcPct val="123000"/>
              </a:lnSpc>
              <a:buNone/>
            </a:pPr>
            <a:r>
              <a:rPr lang="en-US" sz="1050">
                <a:solidFill>
                  <a:srgbClr val="D6E5EF"/>
                </a:solidFill>
                <a:latin typeface="Roboto" pitchFamily="34" charset="0"/>
                <a:ea typeface="Roboto" pitchFamily="34" charset="-122"/>
                <a:cs typeface="Roboto" pitchFamily="34" charset="-120"/>
              </a:rPr>
              <a:t>Electrofusion joint inspection has traditionally relied heavily on manual interpretation, introducing variability and the potential for missed defects. Utilities need more consistent, automated defect identification methods to ensure distribution system integrity.</a:t>
            </a:r>
            <a:endParaRPr lang="en-US" sz="1050"/>
          </a:p>
        </p:txBody>
      </p:sp>
      <p:sp>
        <p:nvSpPr>
          <p:cNvPr id="7" name="Shape 4"/>
          <p:cNvSpPr/>
          <p:nvPr/>
        </p:nvSpPr>
        <p:spPr>
          <a:xfrm>
            <a:off x="4722688" y="2164407"/>
            <a:ext cx="856952" cy="222349"/>
          </a:xfrm>
          <a:prstGeom prst="roundRect">
            <a:avLst>
              <a:gd name="adj" fmla="val 6456"/>
            </a:avLst>
          </a:prstGeom>
          <a:noFill/>
          <a:ln w="4763">
            <a:solidFill>
              <a:srgbClr val="66A8EE"/>
            </a:solidFill>
            <a:prstDash val="solid"/>
          </a:ln>
        </p:spPr>
        <p:txBody>
          <a:bodyPr/>
          <a:lstStyle/>
          <a:p>
            <a:endParaRPr lang="en-US"/>
          </a:p>
        </p:txBody>
      </p:sp>
      <p:sp>
        <p:nvSpPr>
          <p:cNvPr id="8" name="Text 5"/>
          <p:cNvSpPr/>
          <p:nvPr/>
        </p:nvSpPr>
        <p:spPr>
          <a:xfrm>
            <a:off x="4799186" y="2205038"/>
            <a:ext cx="1161157" cy="141089"/>
          </a:xfrm>
          <a:prstGeom prst="rect">
            <a:avLst/>
          </a:prstGeom>
          <a:noFill/>
          <a:ln/>
        </p:spPr>
        <p:txBody>
          <a:bodyPr wrap="none" lIns="0" tIns="0" rIns="0" bIns="0" rtlCol="0" anchor="t"/>
          <a:lstStyle/>
          <a:p>
            <a:pPr marL="0" indent="0" algn="l">
              <a:lnSpc>
                <a:spcPct val="123000"/>
              </a:lnSpc>
              <a:buNone/>
            </a:pPr>
            <a:r>
              <a:rPr lang="en-US" sz="750">
                <a:solidFill>
                  <a:srgbClr val="66A8EE"/>
                </a:solidFill>
                <a:latin typeface="Roboto" pitchFamily="34" charset="0"/>
                <a:ea typeface="Roboto" pitchFamily="34" charset="-122"/>
                <a:cs typeface="Roboto" pitchFamily="34" charset="-120"/>
              </a:rPr>
              <a:t>R&amp;D APPROACH</a:t>
            </a:r>
            <a:endParaRPr lang="en-US" sz="750"/>
          </a:p>
        </p:txBody>
      </p:sp>
      <p:sp>
        <p:nvSpPr>
          <p:cNvPr id="9" name="Text 6"/>
          <p:cNvSpPr/>
          <p:nvPr/>
        </p:nvSpPr>
        <p:spPr>
          <a:xfrm>
            <a:off x="4246418" y="2500238"/>
            <a:ext cx="4483691" cy="740718"/>
          </a:xfrm>
          <a:prstGeom prst="rect">
            <a:avLst/>
          </a:prstGeom>
          <a:noFill/>
          <a:ln/>
        </p:spPr>
        <p:txBody>
          <a:bodyPr wrap="square" lIns="0" tIns="0" rIns="0" bIns="0" rtlCol="0" anchor="t">
            <a:noAutofit/>
          </a:bodyPr>
          <a:lstStyle/>
          <a:p>
            <a:pPr marL="342900" indent="-342900" algn="l">
              <a:lnSpc>
                <a:spcPct val="123000"/>
              </a:lnSpc>
              <a:buSzPct val="100000"/>
              <a:buChar char="•"/>
            </a:pPr>
            <a:r>
              <a:rPr lang="en-US" sz="1100">
                <a:solidFill>
                  <a:srgbClr val="D6E5EF"/>
                </a:solidFill>
                <a:latin typeface="Roboto" pitchFamily="34" charset="0"/>
                <a:ea typeface="Roboto" pitchFamily="34" charset="-122"/>
                <a:cs typeface="Roboto" pitchFamily="34" charset="-120"/>
              </a:rPr>
              <a:t>Uses X-ray imaging combined with AI-based computer vision to identify joint defects</a:t>
            </a:r>
            <a:endParaRPr lang="en-US" sz="1100"/>
          </a:p>
          <a:p>
            <a:pPr marL="342900" indent="-342900" algn="l">
              <a:lnSpc>
                <a:spcPct val="123000"/>
              </a:lnSpc>
              <a:buSzPct val="100000"/>
              <a:buChar char="•"/>
            </a:pPr>
            <a:r>
              <a:rPr lang="en-US" sz="1100">
                <a:solidFill>
                  <a:srgbClr val="D6E5EF"/>
                </a:solidFill>
                <a:latin typeface="Roboto" pitchFamily="34" charset="0"/>
                <a:ea typeface="Roboto" pitchFamily="34" charset="-122"/>
                <a:cs typeface="Roboto" pitchFamily="34" charset="-120"/>
              </a:rPr>
              <a:t>Designed to support automated pass/fail inspection capability for field use</a:t>
            </a:r>
            <a:endParaRPr lang="en-US" sz="1100"/>
          </a:p>
        </p:txBody>
      </p:sp>
      <p:sp>
        <p:nvSpPr>
          <p:cNvPr id="10" name="Shape 7"/>
          <p:cNvSpPr/>
          <p:nvPr/>
        </p:nvSpPr>
        <p:spPr>
          <a:xfrm>
            <a:off x="4722688" y="3354437"/>
            <a:ext cx="908745" cy="222349"/>
          </a:xfrm>
          <a:prstGeom prst="roundRect">
            <a:avLst>
              <a:gd name="adj" fmla="val 6456"/>
            </a:avLst>
          </a:prstGeom>
          <a:noFill/>
          <a:ln w="4763">
            <a:solidFill>
              <a:srgbClr val="66A8EE"/>
            </a:solidFill>
            <a:prstDash val="solid"/>
          </a:ln>
        </p:spPr>
        <p:txBody>
          <a:bodyPr/>
          <a:lstStyle/>
          <a:p>
            <a:endParaRPr lang="en-US"/>
          </a:p>
        </p:txBody>
      </p:sp>
      <p:sp>
        <p:nvSpPr>
          <p:cNvPr id="11" name="Text 8"/>
          <p:cNvSpPr/>
          <p:nvPr/>
        </p:nvSpPr>
        <p:spPr>
          <a:xfrm>
            <a:off x="4799186" y="3395067"/>
            <a:ext cx="1212949" cy="141089"/>
          </a:xfrm>
          <a:prstGeom prst="rect">
            <a:avLst/>
          </a:prstGeom>
          <a:noFill/>
          <a:ln/>
        </p:spPr>
        <p:txBody>
          <a:bodyPr wrap="none" lIns="0" tIns="0" rIns="0" bIns="0" rtlCol="0" anchor="t"/>
          <a:lstStyle/>
          <a:p>
            <a:pPr marL="0" indent="0" algn="l">
              <a:lnSpc>
                <a:spcPct val="123000"/>
              </a:lnSpc>
              <a:buNone/>
            </a:pPr>
            <a:r>
              <a:rPr lang="en-US" sz="750">
                <a:solidFill>
                  <a:srgbClr val="66A8EE"/>
                </a:solidFill>
                <a:latin typeface="Roboto" pitchFamily="34" charset="0"/>
                <a:ea typeface="Roboto" pitchFamily="34" charset="-122"/>
                <a:cs typeface="Roboto" pitchFamily="34" charset="-120"/>
              </a:rPr>
              <a:t>INDUSTRY VALUE</a:t>
            </a:r>
            <a:endParaRPr lang="en-US" sz="750"/>
          </a:p>
        </p:txBody>
      </p:sp>
      <p:sp>
        <p:nvSpPr>
          <p:cNvPr id="12" name="Text 9"/>
          <p:cNvSpPr/>
          <p:nvPr/>
        </p:nvSpPr>
        <p:spPr>
          <a:xfrm>
            <a:off x="4246418" y="3690268"/>
            <a:ext cx="4483691" cy="387995"/>
          </a:xfrm>
          <a:prstGeom prst="rect">
            <a:avLst/>
          </a:prstGeom>
          <a:noFill/>
          <a:ln/>
        </p:spPr>
        <p:txBody>
          <a:bodyPr wrap="square" lIns="0" tIns="0" rIns="0" bIns="0" rtlCol="0" anchor="t">
            <a:normAutofit/>
          </a:bodyPr>
          <a:lstStyle/>
          <a:p>
            <a:pPr marL="342900" indent="-342900" algn="l">
              <a:lnSpc>
                <a:spcPct val="123000"/>
              </a:lnSpc>
              <a:buSzPct val="100000"/>
              <a:buChar char="•"/>
            </a:pPr>
            <a:r>
              <a:rPr lang="en-US" sz="1050">
                <a:solidFill>
                  <a:srgbClr val="D6E5EF"/>
                </a:solidFill>
                <a:latin typeface="Roboto" pitchFamily="34" charset="0"/>
                <a:ea typeface="Roboto" pitchFamily="34" charset="-122"/>
                <a:cs typeface="Roboto" pitchFamily="34" charset="-120"/>
              </a:rPr>
              <a:t>Improved inspection consistency and reduced human error</a:t>
            </a:r>
            <a:endParaRPr lang="en-US" sz="1050"/>
          </a:p>
          <a:p>
            <a:pPr marL="342900" indent="-342900" algn="l">
              <a:lnSpc>
                <a:spcPct val="123000"/>
              </a:lnSpc>
              <a:buSzPct val="100000"/>
              <a:buChar char="•"/>
            </a:pPr>
            <a:r>
              <a:rPr lang="en-US" sz="1050">
                <a:solidFill>
                  <a:srgbClr val="D6E5EF"/>
                </a:solidFill>
                <a:latin typeface="Roboto" pitchFamily="34" charset="0"/>
                <a:ea typeface="Roboto" pitchFamily="34" charset="-122"/>
                <a:cs typeface="Roboto" pitchFamily="34" charset="-120"/>
              </a:rPr>
              <a:t>Potential for real-time field inspection applications</a:t>
            </a:r>
            <a:endParaRPr lang="en-US" sz="1050"/>
          </a:p>
        </p:txBody>
      </p:sp>
      <p:sp>
        <p:nvSpPr>
          <p:cNvPr id="13" name="Shape 10"/>
          <p:cNvSpPr/>
          <p:nvPr/>
        </p:nvSpPr>
        <p:spPr>
          <a:xfrm>
            <a:off x="4722688" y="4191744"/>
            <a:ext cx="4007421" cy="457646"/>
          </a:xfrm>
          <a:prstGeom prst="roundRect">
            <a:avLst>
              <a:gd name="adj" fmla="val 3921"/>
            </a:avLst>
          </a:prstGeom>
          <a:solidFill>
            <a:srgbClr val="022349"/>
          </a:solidFill>
          <a:ln/>
        </p:spPr>
        <p:txBody>
          <a:bodyPr/>
          <a:lstStyle/>
          <a:p>
            <a:endParaRPr lang="en-US"/>
          </a:p>
        </p:txBody>
      </p:sp>
      <p:pic>
        <p:nvPicPr>
          <p:cNvPr id="14" name="Image 1" descr="preencoded.png"/>
          <p:cNvPicPr>
            <a:picLocks noChangeAspect="1"/>
          </p:cNvPicPr>
          <p:nvPr/>
        </p:nvPicPr>
        <p:blipFill>
          <a:blip r:embed="rId4"/>
          <a:stretch>
            <a:fillRect/>
          </a:stretch>
        </p:blipFill>
        <p:spPr>
          <a:xfrm>
            <a:off x="4842272" y="4365054"/>
            <a:ext cx="149498" cy="119583"/>
          </a:xfrm>
          <a:prstGeom prst="rect">
            <a:avLst/>
          </a:prstGeom>
        </p:spPr>
      </p:pic>
      <p:sp>
        <p:nvSpPr>
          <p:cNvPr id="15" name="Text 11"/>
          <p:cNvSpPr/>
          <p:nvPr/>
        </p:nvSpPr>
        <p:spPr>
          <a:xfrm>
            <a:off x="5111353" y="4322490"/>
            <a:ext cx="3956372" cy="176361"/>
          </a:xfrm>
          <a:prstGeom prst="rect">
            <a:avLst/>
          </a:prstGeom>
          <a:noFill/>
          <a:ln/>
        </p:spPr>
        <p:txBody>
          <a:bodyPr wrap="none" lIns="0" tIns="0" rIns="0" bIns="0" rtlCol="0" anchor="t"/>
          <a:lstStyle/>
          <a:p>
            <a:pPr marL="0" indent="0" algn="l">
              <a:lnSpc>
                <a:spcPct val="123000"/>
              </a:lnSpc>
              <a:buNone/>
            </a:pPr>
            <a:r>
              <a:rPr lang="en-US" sz="900">
                <a:solidFill>
                  <a:srgbClr val="FFFFFF"/>
                </a:solidFill>
                <a:latin typeface="Roboto" pitchFamily="34" charset="0"/>
                <a:ea typeface="Roboto" pitchFamily="34" charset="-122"/>
                <a:cs typeface="Roboto" pitchFamily="34" charset="-120"/>
              </a:rPr>
              <a:t>Status: AI model development and validation underway</a:t>
            </a:r>
            <a:endParaRPr lang="en-US" sz="900"/>
          </a:p>
        </p:txBody>
      </p:sp>
      <p:sp>
        <p:nvSpPr>
          <p:cNvPr id="16" name="TextBox 15">
            <a:extLst>
              <a:ext uri="{FF2B5EF4-FFF2-40B4-BE49-F238E27FC236}">
                <a16:creationId xmlns:a16="http://schemas.microsoft.com/office/drawing/2014/main" id="{46C7C4A8-F016-1828-30D4-60FD03A63D54}"/>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715546" y="381589"/>
            <a:ext cx="4096710" cy="1699698"/>
          </a:xfrm>
          <a:prstGeom prst="rect">
            <a:avLst/>
          </a:prstGeom>
        </p:spPr>
      </p:pic>
      <p:sp>
        <p:nvSpPr>
          <p:cNvPr id="3" name="Text 0"/>
          <p:cNvSpPr/>
          <p:nvPr/>
        </p:nvSpPr>
        <p:spPr>
          <a:xfrm>
            <a:off x="737349" y="386906"/>
            <a:ext cx="3742506" cy="408384"/>
          </a:xfrm>
          <a:prstGeom prst="rect">
            <a:avLst/>
          </a:prstGeom>
          <a:noFill/>
          <a:ln/>
        </p:spPr>
        <p:txBody>
          <a:bodyPr wrap="none" lIns="0" tIns="0" rIns="0" bIns="0" rtlCol="0" anchor="t"/>
          <a:lstStyle/>
          <a:p>
            <a:pPr marL="0" indent="0" algn="l">
              <a:lnSpc>
                <a:spcPct val="104000"/>
              </a:lnSpc>
              <a:buNone/>
            </a:pPr>
            <a:r>
              <a:rPr lang="en-US" sz="2550">
                <a:solidFill>
                  <a:srgbClr val="76B9FF"/>
                </a:solidFill>
                <a:latin typeface="Roboto Slab" pitchFamily="34" charset="0"/>
                <a:ea typeface="Roboto Slab" pitchFamily="34" charset="-122"/>
                <a:cs typeface="Roboto Slab" pitchFamily="34" charset="-120"/>
              </a:rPr>
              <a:t>2" Pipe Glider System</a:t>
            </a:r>
            <a:endParaRPr lang="en-US" sz="2550"/>
          </a:p>
        </p:txBody>
      </p:sp>
      <p:sp>
        <p:nvSpPr>
          <p:cNvPr id="4" name="Shape 1"/>
          <p:cNvSpPr/>
          <p:nvPr/>
        </p:nvSpPr>
        <p:spPr>
          <a:xfrm>
            <a:off x="331744" y="1061199"/>
            <a:ext cx="3801840" cy="1601566"/>
          </a:xfrm>
          <a:prstGeom prst="roundRect">
            <a:avLst>
              <a:gd name="adj" fmla="val 951"/>
            </a:avLst>
          </a:prstGeom>
          <a:solidFill>
            <a:srgbClr val="66A8EE"/>
          </a:solidFill>
          <a:ln/>
        </p:spPr>
        <p:txBody>
          <a:bodyPr/>
          <a:lstStyle/>
          <a:p>
            <a:endParaRPr lang="en-US"/>
          </a:p>
        </p:txBody>
      </p:sp>
      <p:sp>
        <p:nvSpPr>
          <p:cNvPr id="5" name="Text 2"/>
          <p:cNvSpPr/>
          <p:nvPr/>
        </p:nvSpPr>
        <p:spPr>
          <a:xfrm>
            <a:off x="395141" y="1241328"/>
            <a:ext cx="2090812" cy="204118"/>
          </a:xfrm>
          <a:prstGeom prst="rect">
            <a:avLst/>
          </a:prstGeom>
          <a:noFill/>
          <a:ln/>
        </p:spPr>
        <p:txBody>
          <a:bodyPr wrap="none" lIns="0" tIns="0" rIns="0" bIns="0" rtlCol="0" anchor="t"/>
          <a:lstStyle/>
          <a:p>
            <a:pPr marL="0" indent="0" algn="l">
              <a:lnSpc>
                <a:spcPct val="104000"/>
              </a:lnSpc>
              <a:buNone/>
            </a:pPr>
            <a:r>
              <a:rPr lang="en-US" sz="1250">
                <a:solidFill>
                  <a:srgbClr val="000000"/>
                </a:solidFill>
                <a:latin typeface="Roboto Slab" pitchFamily="34" charset="0"/>
                <a:ea typeface="Roboto Slab" pitchFamily="34" charset="-122"/>
                <a:cs typeface="Roboto Slab" pitchFamily="34" charset="-120"/>
              </a:rPr>
              <a:t>Industry Challenge</a:t>
            </a:r>
            <a:endParaRPr lang="en-US" sz="1250"/>
          </a:p>
        </p:txBody>
      </p:sp>
      <p:sp>
        <p:nvSpPr>
          <p:cNvPr id="6" name="Text 3"/>
          <p:cNvSpPr/>
          <p:nvPr/>
        </p:nvSpPr>
        <p:spPr>
          <a:xfrm>
            <a:off x="395142" y="1565922"/>
            <a:ext cx="3539550" cy="1088454"/>
          </a:xfrm>
          <a:prstGeom prst="rect">
            <a:avLst/>
          </a:prstGeom>
          <a:noFill/>
          <a:ln/>
        </p:spPr>
        <p:txBody>
          <a:bodyPr wrap="square" lIns="0" tIns="0" rIns="0" bIns="0" rtlCol="0" anchor="t">
            <a:normAutofit/>
          </a:bodyPr>
          <a:lstStyle/>
          <a:p>
            <a:pPr marL="342900" indent="-342900" algn="l">
              <a:lnSpc>
                <a:spcPct val="128000"/>
              </a:lnSpc>
              <a:buSzPct val="100000"/>
              <a:buChar char="•"/>
            </a:pPr>
            <a:r>
              <a:rPr lang="en-US" sz="1000">
                <a:solidFill>
                  <a:srgbClr val="000000"/>
                </a:solidFill>
                <a:latin typeface="Roboto" pitchFamily="34" charset="0"/>
                <a:ea typeface="Roboto" pitchFamily="34" charset="-122"/>
                <a:cs typeface="Roboto" pitchFamily="34" charset="-120"/>
              </a:rPr>
              <a:t>Small-diameter plastic mains are difficult to inspect internally using conventional tools</a:t>
            </a:r>
            <a:endParaRPr lang="en-US" sz="1000"/>
          </a:p>
          <a:p>
            <a:pPr marL="342900" indent="-342900" algn="l">
              <a:lnSpc>
                <a:spcPct val="128000"/>
              </a:lnSpc>
              <a:buSzPct val="100000"/>
              <a:buChar char="•"/>
            </a:pPr>
            <a:r>
              <a:rPr lang="en-US" sz="1000">
                <a:solidFill>
                  <a:srgbClr val="000000"/>
                </a:solidFill>
                <a:latin typeface="Roboto" pitchFamily="34" charset="0"/>
                <a:ea typeface="Roboto" pitchFamily="34" charset="-122"/>
                <a:cs typeface="Roboto" pitchFamily="34" charset="-120"/>
              </a:rPr>
              <a:t>Existing methods often require excavation or service interruption</a:t>
            </a:r>
            <a:endParaRPr lang="en-US" sz="1000"/>
          </a:p>
          <a:p>
            <a:pPr marL="342900" indent="-342900" algn="l">
              <a:lnSpc>
                <a:spcPct val="128000"/>
              </a:lnSpc>
              <a:buSzPct val="100000"/>
              <a:buChar char="•"/>
            </a:pPr>
            <a:r>
              <a:rPr lang="en-US" sz="1000">
                <a:solidFill>
                  <a:srgbClr val="000000"/>
                </a:solidFill>
                <a:latin typeface="Roboto" pitchFamily="34" charset="0"/>
                <a:ea typeface="Roboto" pitchFamily="34" charset="-122"/>
                <a:cs typeface="Roboto" pitchFamily="34" charset="-120"/>
              </a:rPr>
              <a:t>Utilities need better visibility into aging PE infrastructure</a:t>
            </a:r>
            <a:endParaRPr lang="en-US" sz="1000"/>
          </a:p>
        </p:txBody>
      </p:sp>
      <p:sp>
        <p:nvSpPr>
          <p:cNvPr id="7" name="Text 4"/>
          <p:cNvSpPr/>
          <p:nvPr/>
        </p:nvSpPr>
        <p:spPr>
          <a:xfrm>
            <a:off x="4736157" y="2737619"/>
            <a:ext cx="3139604" cy="204118"/>
          </a:xfrm>
          <a:prstGeom prst="rect">
            <a:avLst/>
          </a:prstGeom>
          <a:noFill/>
          <a:ln/>
        </p:spPr>
        <p:txBody>
          <a:bodyPr wrap="none" lIns="0" tIns="0" rIns="0" bIns="0" rtlCol="0" anchor="t"/>
          <a:lstStyle/>
          <a:p>
            <a:pPr marL="0" indent="0" algn="l">
              <a:lnSpc>
                <a:spcPct val="104000"/>
              </a:lnSpc>
              <a:buNone/>
            </a:pPr>
            <a:r>
              <a:rPr lang="en-US" sz="1600">
                <a:solidFill>
                  <a:srgbClr val="76B9FF"/>
                </a:solidFill>
                <a:latin typeface="Roboto Slab" pitchFamily="34" charset="0"/>
                <a:ea typeface="Roboto Slab" pitchFamily="34" charset="-122"/>
                <a:cs typeface="Roboto Slab" pitchFamily="34" charset="-120"/>
              </a:rPr>
              <a:t>NYSEARCH R&amp;D Approach &amp; Value</a:t>
            </a:r>
            <a:endParaRPr lang="en-US" sz="1600"/>
          </a:p>
        </p:txBody>
      </p:sp>
      <p:sp>
        <p:nvSpPr>
          <p:cNvPr id="8" name="Text 5"/>
          <p:cNvSpPr/>
          <p:nvPr/>
        </p:nvSpPr>
        <p:spPr>
          <a:xfrm>
            <a:off x="3449782" y="3062213"/>
            <a:ext cx="5241631" cy="1821514"/>
          </a:xfrm>
          <a:prstGeom prst="rect">
            <a:avLst/>
          </a:prstGeom>
          <a:noFill/>
          <a:ln/>
        </p:spPr>
        <p:txBody>
          <a:bodyPr wrap="square" lIns="0" tIns="0" rIns="0" bIns="0" rtlCol="0" anchor="t">
            <a:normAutofit fontScale="92500"/>
          </a:bodyPr>
          <a:lstStyle/>
          <a:p>
            <a:pPr marL="342900" indent="-342900" algn="l">
              <a:lnSpc>
                <a:spcPct val="128000"/>
              </a:lnSpc>
              <a:buSzPct val="100000"/>
              <a:buChar char="•"/>
            </a:pPr>
            <a:r>
              <a:rPr lang="en-US" sz="1400">
                <a:solidFill>
                  <a:srgbClr val="D6E5EF"/>
                </a:solidFill>
                <a:latin typeface="Roboto" pitchFamily="34" charset="0"/>
                <a:ea typeface="Roboto" pitchFamily="34" charset="-122"/>
                <a:cs typeface="Roboto" pitchFamily="34" charset="-120"/>
              </a:rPr>
              <a:t>Developed a live, in-pipe camera inspection system for 2" PE mains</a:t>
            </a:r>
            <a:endParaRPr lang="en-US" sz="1400"/>
          </a:p>
          <a:p>
            <a:pPr marL="342900" indent="-342900" algn="l">
              <a:lnSpc>
                <a:spcPct val="128000"/>
              </a:lnSpc>
              <a:buSzPct val="100000"/>
              <a:buChar char="•"/>
            </a:pPr>
            <a:r>
              <a:rPr lang="en-US" sz="1400">
                <a:solidFill>
                  <a:srgbClr val="D6E5EF"/>
                </a:solidFill>
                <a:latin typeface="Roboto" pitchFamily="34" charset="0"/>
                <a:ea typeface="Roboto" pitchFamily="34" charset="-122"/>
                <a:cs typeface="Roboto" pitchFamily="34" charset="-120"/>
              </a:rPr>
              <a:t>Operates under live gas conditions with minimal flow disruption</a:t>
            </a:r>
            <a:endParaRPr lang="en-US" sz="1400"/>
          </a:p>
          <a:p>
            <a:pPr marL="342900" indent="-342900" algn="l">
              <a:lnSpc>
                <a:spcPct val="128000"/>
              </a:lnSpc>
              <a:buSzPct val="100000"/>
              <a:buChar char="•"/>
            </a:pPr>
            <a:r>
              <a:rPr lang="en-US" sz="1400">
                <a:solidFill>
                  <a:srgbClr val="D6E5EF"/>
                </a:solidFill>
                <a:latin typeface="Roboto" pitchFamily="34" charset="0"/>
                <a:ea typeface="Roboto" pitchFamily="34" charset="-122"/>
                <a:cs typeface="Roboto" pitchFamily="34" charset="-120"/>
              </a:rPr>
              <a:t>Provides video inspection and location tracking capabilities</a:t>
            </a:r>
            <a:endParaRPr lang="en-US" sz="1400"/>
          </a:p>
          <a:p>
            <a:pPr marL="342900" indent="-342900" algn="l">
              <a:lnSpc>
                <a:spcPct val="128000"/>
              </a:lnSpc>
              <a:buSzPct val="100000"/>
              <a:buChar char="•"/>
            </a:pPr>
            <a:r>
              <a:rPr lang="en-US" sz="1400">
                <a:solidFill>
                  <a:srgbClr val="D6E5EF"/>
                </a:solidFill>
                <a:latin typeface="Roboto" pitchFamily="34" charset="0"/>
                <a:ea typeface="Roboto" pitchFamily="34" charset="-122"/>
                <a:cs typeface="Roboto" pitchFamily="34" charset="-120"/>
              </a:rPr>
              <a:t>Supports asset integrity assessment and system mapping</a:t>
            </a:r>
            <a:endParaRPr lang="en-US" sz="1400"/>
          </a:p>
          <a:p>
            <a:pPr marL="342900" indent="-342900" algn="l">
              <a:lnSpc>
                <a:spcPct val="128000"/>
              </a:lnSpc>
              <a:buSzPct val="100000"/>
              <a:buChar char="•"/>
            </a:pPr>
            <a:r>
              <a:rPr lang="en-US" sz="1400">
                <a:solidFill>
                  <a:srgbClr val="D6E5EF"/>
                </a:solidFill>
                <a:latin typeface="Roboto" pitchFamily="34" charset="0"/>
                <a:ea typeface="Roboto" pitchFamily="34" charset="-122"/>
                <a:cs typeface="Roboto" pitchFamily="34" charset="-120"/>
              </a:rPr>
              <a:t>Enables long-range inspection in small-diameter pipe — no excavation required</a:t>
            </a:r>
            <a:endParaRPr lang="en-US" sz="1400"/>
          </a:p>
        </p:txBody>
      </p:sp>
      <p:sp>
        <p:nvSpPr>
          <p:cNvPr id="9" name="TextBox 8">
            <a:extLst>
              <a:ext uri="{FF2B5EF4-FFF2-40B4-BE49-F238E27FC236}">
                <a16:creationId xmlns:a16="http://schemas.microsoft.com/office/drawing/2014/main" id="{23553069-D748-A748-ECF1-2C24DA19AFD2}"/>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65162" y="413147"/>
            <a:ext cx="5680844" cy="415305"/>
          </a:xfrm>
          <a:prstGeom prst="rect">
            <a:avLst/>
          </a:prstGeom>
          <a:noFill/>
          <a:ln/>
        </p:spPr>
        <p:txBody>
          <a:bodyPr wrap="none" lIns="0" tIns="0" rIns="0" bIns="0" rtlCol="0" anchor="t"/>
          <a:lstStyle/>
          <a:p>
            <a:pPr marL="0" indent="0" algn="l">
              <a:lnSpc>
                <a:spcPct val="104000"/>
              </a:lnSpc>
              <a:buNone/>
            </a:pPr>
            <a:r>
              <a:rPr lang="en-US" sz="2600">
                <a:solidFill>
                  <a:srgbClr val="76B9FF"/>
                </a:solidFill>
                <a:latin typeface="Roboto Slab" pitchFamily="34" charset="0"/>
                <a:ea typeface="Roboto Slab" pitchFamily="34" charset="-122"/>
                <a:cs typeface="Roboto Slab" pitchFamily="34" charset="-120"/>
              </a:rPr>
              <a:t>Field Validation: 2" Glider System</a:t>
            </a:r>
            <a:endParaRPr lang="en-US" sz="2600"/>
          </a:p>
        </p:txBody>
      </p:sp>
      <p:pic>
        <p:nvPicPr>
          <p:cNvPr id="3" name="Image 0" descr="preencoded.png"/>
          <p:cNvPicPr>
            <a:picLocks noChangeAspect="1"/>
          </p:cNvPicPr>
          <p:nvPr/>
        </p:nvPicPr>
        <p:blipFill>
          <a:blip r:embed="rId3"/>
          <a:stretch>
            <a:fillRect/>
          </a:stretch>
        </p:blipFill>
        <p:spPr>
          <a:xfrm>
            <a:off x="681937" y="1076600"/>
            <a:ext cx="2630575" cy="3513977"/>
          </a:xfrm>
          <a:prstGeom prst="rect">
            <a:avLst/>
          </a:prstGeom>
        </p:spPr>
      </p:pic>
      <p:sp>
        <p:nvSpPr>
          <p:cNvPr id="4" name="Shape 1"/>
          <p:cNvSpPr/>
          <p:nvPr/>
        </p:nvSpPr>
        <p:spPr>
          <a:xfrm>
            <a:off x="3885009" y="1155427"/>
            <a:ext cx="1805508" cy="244376"/>
          </a:xfrm>
          <a:prstGeom prst="roundRect">
            <a:avLst>
              <a:gd name="adj" fmla="val 6526"/>
            </a:avLst>
          </a:prstGeom>
          <a:solidFill>
            <a:srgbClr val="082545"/>
          </a:solidFill>
          <a:ln/>
        </p:spPr>
        <p:txBody>
          <a:bodyPr/>
          <a:lstStyle/>
          <a:p>
            <a:endParaRPr lang="en-US"/>
          </a:p>
        </p:txBody>
      </p:sp>
      <p:sp>
        <p:nvSpPr>
          <p:cNvPr id="5" name="Text 2"/>
          <p:cNvSpPr/>
          <p:nvPr/>
        </p:nvSpPr>
        <p:spPr>
          <a:xfrm>
            <a:off x="3964707" y="1195239"/>
            <a:ext cx="2103313" cy="164753"/>
          </a:xfrm>
          <a:prstGeom prst="rect">
            <a:avLst/>
          </a:prstGeom>
          <a:noFill/>
          <a:ln/>
        </p:spPr>
        <p:txBody>
          <a:bodyPr wrap="none" lIns="0" tIns="0" rIns="0" bIns="0" rtlCol="0" anchor="t"/>
          <a:lstStyle/>
          <a:p>
            <a:pPr marL="0" indent="0" algn="l">
              <a:lnSpc>
                <a:spcPct val="129000"/>
              </a:lnSpc>
              <a:buNone/>
            </a:pPr>
            <a:r>
              <a:rPr lang="en-US" sz="800">
                <a:solidFill>
                  <a:srgbClr val="D6E5EF"/>
                </a:solidFill>
                <a:latin typeface="Roboto" pitchFamily="34" charset="0"/>
                <a:ea typeface="Roboto" pitchFamily="34" charset="-122"/>
                <a:cs typeface="Roboto" pitchFamily="34" charset="-120"/>
              </a:rPr>
              <a:t>SUCCESSFUL FIELD DEPLOYMENT</a:t>
            </a:r>
            <a:endParaRPr lang="en-US" sz="800"/>
          </a:p>
        </p:txBody>
      </p:sp>
      <p:sp>
        <p:nvSpPr>
          <p:cNvPr id="6" name="Text 3"/>
          <p:cNvSpPr/>
          <p:nvPr/>
        </p:nvSpPr>
        <p:spPr>
          <a:xfrm>
            <a:off x="3885009" y="1539925"/>
            <a:ext cx="4798516" cy="411956"/>
          </a:xfrm>
          <a:prstGeom prst="rect">
            <a:avLst/>
          </a:prstGeom>
          <a:noFill/>
          <a:ln/>
        </p:spPr>
        <p:txBody>
          <a:bodyPr wrap="square" lIns="0" tIns="0" rIns="0" bIns="0" rtlCol="0" anchor="t">
            <a:normAutofit lnSpcReduction="10000"/>
          </a:bodyPr>
          <a:lstStyle/>
          <a:p>
            <a:pPr marL="0" indent="0" algn="l">
              <a:lnSpc>
                <a:spcPct val="129000"/>
              </a:lnSpc>
              <a:buNone/>
            </a:pPr>
            <a:r>
              <a:rPr lang="en-US" sz="1100">
                <a:solidFill>
                  <a:srgbClr val="D6E5EF"/>
                </a:solidFill>
                <a:latin typeface="Roboto" pitchFamily="34" charset="0"/>
                <a:ea typeface="Roboto" pitchFamily="34" charset="-122"/>
                <a:cs typeface="Roboto" pitchFamily="34" charset="-120"/>
              </a:rPr>
              <a:t>Field tested with </a:t>
            </a:r>
            <a:r>
              <a:rPr lang="en-US" sz="1100" b="1">
                <a:solidFill>
                  <a:srgbClr val="D6E5EF"/>
                </a:solidFill>
                <a:latin typeface="Roboto" pitchFamily="34" charset="0"/>
                <a:ea typeface="Roboto" pitchFamily="34" charset="-122"/>
                <a:cs typeface="Roboto" pitchFamily="34" charset="-120"/>
              </a:rPr>
              <a:t>Southwest Gas</a:t>
            </a:r>
            <a:r>
              <a:rPr lang="en-US" sz="1100">
                <a:solidFill>
                  <a:srgbClr val="D6E5EF"/>
                </a:solidFill>
                <a:latin typeface="Roboto" pitchFamily="34" charset="0"/>
                <a:ea typeface="Roboto" pitchFamily="34" charset="-122"/>
                <a:cs typeface="Roboto" pitchFamily="34" charset="-120"/>
              </a:rPr>
              <a:t> under live operating conditions. Over </a:t>
            </a:r>
            <a:r>
              <a:rPr lang="en-US" sz="1100" b="1">
                <a:solidFill>
                  <a:srgbClr val="D6E5EF"/>
                </a:solidFill>
                <a:latin typeface="Roboto" pitchFamily="34" charset="0"/>
                <a:ea typeface="Roboto" pitchFamily="34" charset="-122"/>
                <a:cs typeface="Roboto" pitchFamily="34" charset="-120"/>
              </a:rPr>
              <a:t>1,000 feet</a:t>
            </a:r>
            <a:r>
              <a:rPr lang="en-US" sz="1100">
                <a:solidFill>
                  <a:srgbClr val="D6E5EF"/>
                </a:solidFill>
                <a:latin typeface="Roboto" pitchFamily="34" charset="0"/>
                <a:ea typeface="Roboto" pitchFamily="34" charset="-122"/>
                <a:cs typeface="Roboto" pitchFamily="34" charset="-120"/>
              </a:rPr>
              <a:t> of 2-inch gas main successfully inspected in a single deployment.</a:t>
            </a:r>
            <a:endParaRPr lang="en-US" sz="1100"/>
          </a:p>
        </p:txBody>
      </p:sp>
      <p:sp>
        <p:nvSpPr>
          <p:cNvPr id="7" name="Text 4"/>
          <p:cNvSpPr/>
          <p:nvPr/>
        </p:nvSpPr>
        <p:spPr>
          <a:xfrm>
            <a:off x="3885009" y="2076450"/>
            <a:ext cx="2958108" cy="207690"/>
          </a:xfrm>
          <a:prstGeom prst="rect">
            <a:avLst/>
          </a:prstGeom>
          <a:noFill/>
          <a:ln/>
        </p:spPr>
        <p:txBody>
          <a:bodyPr wrap="none" lIns="0" tIns="0" rIns="0" bIns="0" rtlCol="0" anchor="t"/>
          <a:lstStyle/>
          <a:p>
            <a:pPr marL="0" indent="0" algn="l">
              <a:lnSpc>
                <a:spcPct val="104000"/>
              </a:lnSpc>
              <a:buNone/>
            </a:pPr>
            <a:r>
              <a:rPr lang="en-US" sz="1300">
                <a:solidFill>
                  <a:srgbClr val="76B9FF"/>
                </a:solidFill>
                <a:latin typeface="Roboto Slab" pitchFamily="34" charset="0"/>
                <a:ea typeface="Roboto Slab" pitchFamily="34" charset="-122"/>
                <a:cs typeface="Roboto Slab" pitchFamily="34" charset="-120"/>
              </a:rPr>
              <a:t>Features Successfully Identified</a:t>
            </a:r>
            <a:endParaRPr lang="en-US" sz="1300"/>
          </a:p>
        </p:txBody>
      </p:sp>
      <p:sp>
        <p:nvSpPr>
          <p:cNvPr id="8" name="Shape 5"/>
          <p:cNvSpPr/>
          <p:nvPr/>
        </p:nvSpPr>
        <p:spPr>
          <a:xfrm>
            <a:off x="3885009" y="2424261"/>
            <a:ext cx="2336974" cy="473497"/>
          </a:xfrm>
          <a:prstGeom prst="roundRect">
            <a:avLst>
              <a:gd name="adj" fmla="val 4210"/>
            </a:avLst>
          </a:prstGeom>
          <a:solidFill>
            <a:srgbClr val="3F4652"/>
          </a:solidFill>
          <a:ln/>
        </p:spPr>
        <p:txBody>
          <a:bodyPr/>
          <a:lstStyle/>
          <a:p>
            <a:endParaRPr lang="en-US"/>
          </a:p>
        </p:txBody>
      </p:sp>
      <p:sp>
        <p:nvSpPr>
          <p:cNvPr id="9" name="Text 6"/>
          <p:cNvSpPr/>
          <p:nvPr/>
        </p:nvSpPr>
        <p:spPr>
          <a:xfrm>
            <a:off x="4017913" y="2557165"/>
            <a:ext cx="2118494" cy="207690"/>
          </a:xfrm>
          <a:prstGeom prst="rect">
            <a:avLst/>
          </a:prstGeom>
          <a:noFill/>
          <a:ln/>
        </p:spPr>
        <p:txBody>
          <a:bodyPr wrap="none" lIns="0" tIns="0" rIns="0" bIns="0" rtlCol="0" anchor="t"/>
          <a:lstStyle/>
          <a:p>
            <a:pPr marL="0" indent="0" algn="l">
              <a:lnSpc>
                <a:spcPct val="104000"/>
              </a:lnSpc>
              <a:buNone/>
            </a:pPr>
            <a:r>
              <a:rPr lang="en-US" sz="1300">
                <a:solidFill>
                  <a:srgbClr val="D6E5EF"/>
                </a:solidFill>
                <a:latin typeface="Roboto Slab" pitchFamily="34" charset="0"/>
                <a:ea typeface="Roboto Slab" pitchFamily="34" charset="-122"/>
                <a:cs typeface="Roboto Slab" pitchFamily="34" charset="-120"/>
              </a:rPr>
              <a:t>Butt Fusions</a:t>
            </a:r>
            <a:endParaRPr lang="en-US" sz="1300"/>
          </a:p>
        </p:txBody>
      </p:sp>
      <p:sp>
        <p:nvSpPr>
          <p:cNvPr id="10" name="Shape 7"/>
          <p:cNvSpPr/>
          <p:nvPr/>
        </p:nvSpPr>
        <p:spPr>
          <a:xfrm>
            <a:off x="6346552" y="2424261"/>
            <a:ext cx="2336974" cy="473497"/>
          </a:xfrm>
          <a:prstGeom prst="roundRect">
            <a:avLst>
              <a:gd name="adj" fmla="val 4210"/>
            </a:avLst>
          </a:prstGeom>
          <a:solidFill>
            <a:srgbClr val="3F4652"/>
          </a:solidFill>
          <a:ln/>
        </p:spPr>
        <p:txBody>
          <a:bodyPr/>
          <a:lstStyle/>
          <a:p>
            <a:endParaRPr lang="en-US"/>
          </a:p>
        </p:txBody>
      </p:sp>
      <p:sp>
        <p:nvSpPr>
          <p:cNvPr id="11" name="Text 8"/>
          <p:cNvSpPr/>
          <p:nvPr/>
        </p:nvSpPr>
        <p:spPr>
          <a:xfrm>
            <a:off x="6479456" y="2557165"/>
            <a:ext cx="2118494" cy="207690"/>
          </a:xfrm>
          <a:prstGeom prst="rect">
            <a:avLst/>
          </a:prstGeom>
          <a:noFill/>
          <a:ln/>
        </p:spPr>
        <p:txBody>
          <a:bodyPr wrap="none" lIns="0" tIns="0" rIns="0" bIns="0" rtlCol="0" anchor="t"/>
          <a:lstStyle/>
          <a:p>
            <a:pPr marL="0" indent="0" algn="l">
              <a:lnSpc>
                <a:spcPct val="104000"/>
              </a:lnSpc>
              <a:buNone/>
            </a:pPr>
            <a:r>
              <a:rPr lang="en-US" sz="1300">
                <a:solidFill>
                  <a:srgbClr val="D6E5EF"/>
                </a:solidFill>
                <a:latin typeface="Roboto Slab" pitchFamily="34" charset="0"/>
                <a:ea typeface="Roboto Slab" pitchFamily="34" charset="-122"/>
                <a:cs typeface="Roboto Slab" pitchFamily="34" charset="-120"/>
              </a:rPr>
              <a:t>Service Taps</a:t>
            </a:r>
            <a:endParaRPr lang="en-US" sz="1300"/>
          </a:p>
        </p:txBody>
      </p:sp>
      <p:sp>
        <p:nvSpPr>
          <p:cNvPr id="12" name="Shape 9"/>
          <p:cNvSpPr/>
          <p:nvPr/>
        </p:nvSpPr>
        <p:spPr>
          <a:xfrm>
            <a:off x="3885009" y="3022327"/>
            <a:ext cx="2336974" cy="473497"/>
          </a:xfrm>
          <a:prstGeom prst="roundRect">
            <a:avLst>
              <a:gd name="adj" fmla="val 4210"/>
            </a:avLst>
          </a:prstGeom>
          <a:solidFill>
            <a:srgbClr val="3F4652"/>
          </a:solidFill>
          <a:ln/>
        </p:spPr>
        <p:txBody>
          <a:bodyPr/>
          <a:lstStyle/>
          <a:p>
            <a:endParaRPr lang="en-US"/>
          </a:p>
        </p:txBody>
      </p:sp>
      <p:sp>
        <p:nvSpPr>
          <p:cNvPr id="13" name="Text 10"/>
          <p:cNvSpPr/>
          <p:nvPr/>
        </p:nvSpPr>
        <p:spPr>
          <a:xfrm>
            <a:off x="4017913" y="3155231"/>
            <a:ext cx="2118494" cy="207690"/>
          </a:xfrm>
          <a:prstGeom prst="rect">
            <a:avLst/>
          </a:prstGeom>
          <a:noFill/>
          <a:ln/>
        </p:spPr>
        <p:txBody>
          <a:bodyPr wrap="none" lIns="0" tIns="0" rIns="0" bIns="0" rtlCol="0" anchor="t"/>
          <a:lstStyle/>
          <a:p>
            <a:pPr marL="0" indent="0" algn="l">
              <a:lnSpc>
                <a:spcPct val="104000"/>
              </a:lnSpc>
              <a:buNone/>
            </a:pPr>
            <a:r>
              <a:rPr lang="en-US" sz="1300">
                <a:solidFill>
                  <a:srgbClr val="D6E5EF"/>
                </a:solidFill>
                <a:latin typeface="Roboto Slab" pitchFamily="34" charset="0"/>
                <a:ea typeface="Roboto Slab" pitchFamily="34" charset="-122"/>
                <a:cs typeface="Roboto Slab" pitchFamily="34" charset="-120"/>
              </a:rPr>
              <a:t>Tees</a:t>
            </a:r>
            <a:endParaRPr lang="en-US" sz="1300"/>
          </a:p>
        </p:txBody>
      </p:sp>
      <p:sp>
        <p:nvSpPr>
          <p:cNvPr id="14" name="Shape 11"/>
          <p:cNvSpPr/>
          <p:nvPr/>
        </p:nvSpPr>
        <p:spPr>
          <a:xfrm>
            <a:off x="6346552" y="3022327"/>
            <a:ext cx="2336974" cy="473497"/>
          </a:xfrm>
          <a:prstGeom prst="roundRect">
            <a:avLst>
              <a:gd name="adj" fmla="val 4210"/>
            </a:avLst>
          </a:prstGeom>
          <a:solidFill>
            <a:srgbClr val="3F4652"/>
          </a:solidFill>
          <a:ln/>
        </p:spPr>
        <p:txBody>
          <a:bodyPr/>
          <a:lstStyle/>
          <a:p>
            <a:endParaRPr lang="en-US"/>
          </a:p>
        </p:txBody>
      </p:sp>
      <p:sp>
        <p:nvSpPr>
          <p:cNvPr id="15" name="Text 12"/>
          <p:cNvSpPr/>
          <p:nvPr/>
        </p:nvSpPr>
        <p:spPr>
          <a:xfrm>
            <a:off x="6479456" y="3155231"/>
            <a:ext cx="2118494" cy="207690"/>
          </a:xfrm>
          <a:prstGeom prst="rect">
            <a:avLst/>
          </a:prstGeom>
          <a:noFill/>
          <a:ln/>
        </p:spPr>
        <p:txBody>
          <a:bodyPr wrap="none" lIns="0" tIns="0" rIns="0" bIns="0" rtlCol="0" anchor="t"/>
          <a:lstStyle/>
          <a:p>
            <a:pPr marL="0" indent="0" algn="l">
              <a:lnSpc>
                <a:spcPct val="104000"/>
              </a:lnSpc>
              <a:buNone/>
            </a:pPr>
            <a:r>
              <a:rPr lang="en-US" sz="1300">
                <a:solidFill>
                  <a:srgbClr val="D6E5EF"/>
                </a:solidFill>
                <a:latin typeface="Roboto Slab" pitchFamily="34" charset="0"/>
                <a:ea typeface="Roboto Slab" pitchFamily="34" charset="-122"/>
                <a:cs typeface="Roboto Slab" pitchFamily="34" charset="-120"/>
              </a:rPr>
              <a:t>Couplings</a:t>
            </a:r>
            <a:endParaRPr lang="en-US" sz="1300"/>
          </a:p>
        </p:txBody>
      </p:sp>
      <p:sp>
        <p:nvSpPr>
          <p:cNvPr id="16" name="Shape 13"/>
          <p:cNvSpPr/>
          <p:nvPr/>
        </p:nvSpPr>
        <p:spPr>
          <a:xfrm>
            <a:off x="3885009" y="3635946"/>
            <a:ext cx="4798516" cy="954212"/>
          </a:xfrm>
          <a:prstGeom prst="roundRect">
            <a:avLst>
              <a:gd name="adj" fmla="val 2089"/>
            </a:avLst>
          </a:prstGeom>
          <a:solidFill>
            <a:srgbClr val="183A13"/>
          </a:solidFill>
          <a:ln/>
        </p:spPr>
        <p:txBody>
          <a:bodyPr/>
          <a:lstStyle/>
          <a:p>
            <a:endParaRPr lang="en-US" sz="2400"/>
          </a:p>
        </p:txBody>
      </p:sp>
      <p:pic>
        <p:nvPicPr>
          <p:cNvPr id="17" name="Image 1" descr="preencoded.png"/>
          <p:cNvPicPr>
            <a:picLocks noChangeAspect="1"/>
          </p:cNvPicPr>
          <p:nvPr/>
        </p:nvPicPr>
        <p:blipFill>
          <a:blip r:embed="rId4"/>
          <a:stretch>
            <a:fillRect/>
          </a:stretch>
        </p:blipFill>
        <p:spPr>
          <a:xfrm>
            <a:off x="4017913" y="3833366"/>
            <a:ext cx="166092" cy="132904"/>
          </a:xfrm>
          <a:prstGeom prst="rect">
            <a:avLst/>
          </a:prstGeom>
        </p:spPr>
      </p:pic>
      <p:sp>
        <p:nvSpPr>
          <p:cNvPr id="18" name="Text 14"/>
          <p:cNvSpPr/>
          <p:nvPr/>
        </p:nvSpPr>
        <p:spPr>
          <a:xfrm>
            <a:off x="4316909" y="3793703"/>
            <a:ext cx="4233714" cy="617934"/>
          </a:xfrm>
          <a:prstGeom prst="rect">
            <a:avLst/>
          </a:prstGeom>
          <a:noFill/>
          <a:ln/>
        </p:spPr>
        <p:txBody>
          <a:bodyPr wrap="square" lIns="0" tIns="0" rIns="0" bIns="0" rtlCol="0" anchor="t">
            <a:normAutofit lnSpcReduction="10000"/>
          </a:bodyPr>
          <a:lstStyle/>
          <a:p>
            <a:pPr marL="0" indent="0" algn="l">
              <a:lnSpc>
                <a:spcPct val="129000"/>
              </a:lnSpc>
              <a:buNone/>
            </a:pPr>
            <a:r>
              <a:rPr lang="en-US" sz="1100">
                <a:solidFill>
                  <a:srgbClr val="FFFFFF"/>
                </a:solidFill>
                <a:latin typeface="Roboto" pitchFamily="34" charset="0"/>
                <a:ea typeface="Roboto" pitchFamily="34" charset="-122"/>
                <a:cs typeface="Roboto" pitchFamily="34" charset="-120"/>
              </a:rPr>
              <a:t>Demonstrated readiness for real-world utility deployment — a new non-destructive inspection capability for difficult-to-access PE infrastructure.</a:t>
            </a:r>
            <a:endParaRPr lang="en-US" sz="1100"/>
          </a:p>
        </p:txBody>
      </p:sp>
      <p:sp>
        <p:nvSpPr>
          <p:cNvPr id="19" name="TextBox 18">
            <a:extLst>
              <a:ext uri="{FF2B5EF4-FFF2-40B4-BE49-F238E27FC236}">
                <a16:creationId xmlns:a16="http://schemas.microsoft.com/office/drawing/2014/main" id="{7F72813F-7D89-F68D-4B1B-DA352A5DE46D}"/>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395362" y="318864"/>
            <a:ext cx="6600676" cy="352946"/>
          </a:xfrm>
          <a:prstGeom prst="rect">
            <a:avLst/>
          </a:prstGeom>
          <a:noFill/>
          <a:ln/>
        </p:spPr>
        <p:txBody>
          <a:bodyPr wrap="none" lIns="0" tIns="0" rIns="0" bIns="0" rtlCol="0" anchor="t"/>
          <a:lstStyle/>
          <a:p>
            <a:pPr marL="0" indent="0" algn="l">
              <a:lnSpc>
                <a:spcPct val="104000"/>
              </a:lnSpc>
              <a:buNone/>
            </a:pPr>
            <a:r>
              <a:rPr lang="en-US" sz="2200">
                <a:solidFill>
                  <a:srgbClr val="76B9FF"/>
                </a:solidFill>
                <a:latin typeface="Roboto Slab" pitchFamily="34" charset="0"/>
                <a:ea typeface="Roboto Slab" pitchFamily="34" charset="-122"/>
                <a:cs typeface="Roboto Slab" pitchFamily="34" charset="-120"/>
              </a:rPr>
              <a:t>Robotic Inspection Platform for 4" Plastic Pipe</a:t>
            </a:r>
            <a:endParaRPr lang="en-US" sz="2200"/>
          </a:p>
        </p:txBody>
      </p:sp>
      <p:pic>
        <p:nvPicPr>
          <p:cNvPr id="3" name="Image 0" descr="preencoded.png"/>
          <p:cNvPicPr>
            <a:picLocks noChangeAspect="1"/>
          </p:cNvPicPr>
          <p:nvPr/>
        </p:nvPicPr>
        <p:blipFill>
          <a:blip r:embed="rId3"/>
          <a:stretch>
            <a:fillRect/>
          </a:stretch>
        </p:blipFill>
        <p:spPr>
          <a:xfrm>
            <a:off x="395362" y="851818"/>
            <a:ext cx="4137496" cy="1988418"/>
          </a:xfrm>
          <a:prstGeom prst="rect">
            <a:avLst/>
          </a:prstGeom>
        </p:spPr>
      </p:pic>
      <p:sp>
        <p:nvSpPr>
          <p:cNvPr id="4" name="Shape 1"/>
          <p:cNvSpPr/>
          <p:nvPr/>
        </p:nvSpPr>
        <p:spPr>
          <a:xfrm>
            <a:off x="4768263" y="1242526"/>
            <a:ext cx="4201492" cy="951688"/>
          </a:xfrm>
          <a:prstGeom prst="roundRect">
            <a:avLst>
              <a:gd name="adj" fmla="val 900"/>
            </a:avLst>
          </a:prstGeom>
          <a:solidFill>
            <a:srgbClr val="66A8EE"/>
          </a:solidFill>
          <a:ln/>
        </p:spPr>
        <p:txBody>
          <a:bodyPr/>
          <a:lstStyle/>
          <a:p>
            <a:endParaRPr lang="en-US"/>
          </a:p>
        </p:txBody>
      </p:sp>
      <p:sp>
        <p:nvSpPr>
          <p:cNvPr id="5" name="Text 2"/>
          <p:cNvSpPr/>
          <p:nvPr/>
        </p:nvSpPr>
        <p:spPr>
          <a:xfrm>
            <a:off x="4881224" y="1332493"/>
            <a:ext cx="1869281" cy="176510"/>
          </a:xfrm>
          <a:prstGeom prst="rect">
            <a:avLst/>
          </a:prstGeom>
          <a:noFill/>
          <a:ln/>
        </p:spPr>
        <p:txBody>
          <a:bodyPr wrap="none" lIns="0" tIns="0" rIns="0" bIns="0" rtlCol="0" anchor="t"/>
          <a:lstStyle/>
          <a:p>
            <a:pPr marL="0" indent="0" algn="l">
              <a:lnSpc>
                <a:spcPct val="104000"/>
              </a:lnSpc>
              <a:buNone/>
            </a:pPr>
            <a:r>
              <a:rPr lang="en-US" sz="1100">
                <a:solidFill>
                  <a:srgbClr val="000000"/>
                </a:solidFill>
                <a:latin typeface="Roboto Slab" pitchFamily="34" charset="0"/>
                <a:ea typeface="Roboto Slab" pitchFamily="34" charset="-122"/>
                <a:cs typeface="Roboto Slab" pitchFamily="34" charset="-120"/>
              </a:rPr>
              <a:t>Industry Challenge</a:t>
            </a:r>
            <a:endParaRPr lang="en-US" sz="1100"/>
          </a:p>
        </p:txBody>
      </p:sp>
      <p:sp>
        <p:nvSpPr>
          <p:cNvPr id="6" name="Text 3"/>
          <p:cNvSpPr/>
          <p:nvPr/>
        </p:nvSpPr>
        <p:spPr>
          <a:xfrm>
            <a:off x="4881224" y="1598969"/>
            <a:ext cx="3975571" cy="480750"/>
          </a:xfrm>
          <a:prstGeom prst="rect">
            <a:avLst/>
          </a:prstGeom>
          <a:noFill/>
          <a:ln/>
        </p:spPr>
        <p:txBody>
          <a:bodyPr wrap="square" lIns="0" tIns="0" rIns="0" bIns="0" rtlCol="0" anchor="t">
            <a:normAutofit lnSpcReduction="10000"/>
          </a:bodyPr>
          <a:lstStyle/>
          <a:p>
            <a:pPr marL="342900" indent="-342900" algn="l">
              <a:lnSpc>
                <a:spcPct val="120000"/>
              </a:lnSpc>
              <a:buSzPct val="100000"/>
              <a:buChar char="•"/>
            </a:pPr>
            <a:r>
              <a:rPr lang="en-US" sz="900">
                <a:solidFill>
                  <a:srgbClr val="000000"/>
                </a:solidFill>
                <a:latin typeface="Roboto" pitchFamily="34" charset="0"/>
                <a:ea typeface="Roboto" pitchFamily="34" charset="-122"/>
                <a:cs typeface="Roboto" pitchFamily="34" charset="-120"/>
              </a:rPr>
              <a:t>Limited options exist for internal inspection of live 4" PE mains</a:t>
            </a:r>
            <a:endParaRPr lang="en-US" sz="900"/>
          </a:p>
          <a:p>
            <a:pPr marL="342900" indent="-342900" algn="l">
              <a:lnSpc>
                <a:spcPct val="120000"/>
              </a:lnSpc>
              <a:buSzPct val="100000"/>
              <a:buChar char="•"/>
            </a:pPr>
            <a:r>
              <a:rPr lang="en-US" sz="900">
                <a:solidFill>
                  <a:srgbClr val="000000"/>
                </a:solidFill>
                <a:latin typeface="Roboto" pitchFamily="34" charset="0"/>
                <a:ea typeface="Roboto" pitchFamily="34" charset="-122"/>
                <a:cs typeface="Roboto" pitchFamily="34" charset="-120"/>
              </a:rPr>
              <a:t>Utilities need better visibility into pipe condition, wall integrity, and defects</a:t>
            </a:r>
            <a:endParaRPr lang="en-US" sz="900"/>
          </a:p>
        </p:txBody>
      </p:sp>
      <p:sp>
        <p:nvSpPr>
          <p:cNvPr id="7" name="Text 4"/>
          <p:cNvSpPr/>
          <p:nvPr/>
        </p:nvSpPr>
        <p:spPr>
          <a:xfrm>
            <a:off x="3407064" y="3101718"/>
            <a:ext cx="1960959" cy="176510"/>
          </a:xfrm>
          <a:prstGeom prst="rect">
            <a:avLst/>
          </a:prstGeom>
          <a:noFill/>
          <a:ln/>
        </p:spPr>
        <p:txBody>
          <a:bodyPr wrap="none" lIns="0" tIns="0" rIns="0" bIns="0" rtlCol="0" anchor="t"/>
          <a:lstStyle/>
          <a:p>
            <a:pPr marL="0" indent="0" algn="l">
              <a:lnSpc>
                <a:spcPct val="104000"/>
              </a:lnSpc>
              <a:buNone/>
            </a:pPr>
            <a:r>
              <a:rPr lang="en-US" sz="1600">
                <a:solidFill>
                  <a:srgbClr val="76B9FF"/>
                </a:solidFill>
                <a:latin typeface="Roboto Slab" pitchFamily="34" charset="0"/>
                <a:ea typeface="Roboto Slab" pitchFamily="34" charset="-122"/>
                <a:cs typeface="Roboto Slab" pitchFamily="34" charset="-120"/>
              </a:rPr>
              <a:t>R&amp;D Approach &amp; Value</a:t>
            </a:r>
            <a:endParaRPr lang="en-US" sz="1600"/>
          </a:p>
        </p:txBody>
      </p:sp>
      <p:sp>
        <p:nvSpPr>
          <p:cNvPr id="8" name="Text 5"/>
          <p:cNvSpPr/>
          <p:nvPr/>
        </p:nvSpPr>
        <p:spPr>
          <a:xfrm>
            <a:off x="2513446" y="3456449"/>
            <a:ext cx="4739409" cy="951688"/>
          </a:xfrm>
          <a:prstGeom prst="rect">
            <a:avLst/>
          </a:prstGeom>
          <a:noFill/>
          <a:ln/>
        </p:spPr>
        <p:txBody>
          <a:bodyPr wrap="square" lIns="0" tIns="0" rIns="0" bIns="0" rtlCol="0" anchor="t">
            <a:normAutofit lnSpcReduction="10000"/>
          </a:bodyPr>
          <a:lstStyle/>
          <a:p>
            <a:pPr marL="342900" indent="-342900" algn="l">
              <a:lnSpc>
                <a:spcPct val="120000"/>
              </a:lnSpc>
              <a:buSzPct val="100000"/>
              <a:buChar char="•"/>
            </a:pPr>
            <a:r>
              <a:rPr lang="en-US" sz="1100">
                <a:solidFill>
                  <a:srgbClr val="D6E5EF"/>
                </a:solidFill>
                <a:latin typeface="Roboto" pitchFamily="34" charset="0"/>
                <a:ea typeface="Roboto" pitchFamily="34" charset="-122"/>
                <a:cs typeface="Roboto" pitchFamily="34" charset="-120"/>
              </a:rPr>
              <a:t>Robotic in-pipe inspection platform for live gas mains</a:t>
            </a:r>
            <a:endParaRPr lang="en-US" sz="1100"/>
          </a:p>
          <a:p>
            <a:pPr marL="342900" indent="-342900" algn="l">
              <a:lnSpc>
                <a:spcPct val="120000"/>
              </a:lnSpc>
              <a:buSzPct val="100000"/>
              <a:buChar char="•"/>
            </a:pPr>
            <a:r>
              <a:rPr lang="en-US" sz="1100">
                <a:solidFill>
                  <a:srgbClr val="D6E5EF"/>
                </a:solidFill>
                <a:latin typeface="Roboto" pitchFamily="34" charset="0"/>
                <a:ea typeface="Roboto" pitchFamily="34" charset="-122"/>
                <a:cs typeface="Roboto" pitchFamily="34" charset="-120"/>
              </a:rPr>
              <a:t>Combines imaging, ultrasonic sensing, and location tracking</a:t>
            </a:r>
            <a:endParaRPr lang="en-US" sz="1100"/>
          </a:p>
          <a:p>
            <a:pPr marL="342900" indent="-342900" algn="l">
              <a:lnSpc>
                <a:spcPct val="120000"/>
              </a:lnSpc>
              <a:buSzPct val="100000"/>
              <a:buChar char="•"/>
            </a:pPr>
            <a:r>
              <a:rPr lang="en-US" sz="1100">
                <a:solidFill>
                  <a:srgbClr val="D6E5EF"/>
                </a:solidFill>
                <a:latin typeface="Roboto" pitchFamily="34" charset="0"/>
                <a:ea typeface="Roboto" pitchFamily="34" charset="-122"/>
                <a:cs typeface="Roboto" pitchFamily="34" charset="-120"/>
              </a:rPr>
              <a:t>Designed for long-range inspection with minimal operational disruption</a:t>
            </a:r>
            <a:endParaRPr lang="en-US" sz="1100"/>
          </a:p>
          <a:p>
            <a:pPr marL="342900" indent="-342900" algn="l">
              <a:lnSpc>
                <a:spcPct val="120000"/>
              </a:lnSpc>
              <a:buSzPct val="100000"/>
              <a:buChar char="•"/>
            </a:pPr>
            <a:r>
              <a:rPr lang="en-US" sz="1100">
                <a:solidFill>
                  <a:srgbClr val="D6E5EF"/>
                </a:solidFill>
                <a:latin typeface="Roboto" pitchFamily="34" charset="0"/>
                <a:ea typeface="Roboto" pitchFamily="34" charset="-122"/>
                <a:cs typeface="Roboto" pitchFamily="34" charset="-120"/>
              </a:rPr>
              <a:t>Improved PE asset integrity assessment and reduced excavation impacts</a:t>
            </a:r>
            <a:endParaRPr lang="en-US" sz="1100"/>
          </a:p>
        </p:txBody>
      </p:sp>
      <p:sp>
        <p:nvSpPr>
          <p:cNvPr id="9" name="Shape 6"/>
          <p:cNvSpPr/>
          <p:nvPr/>
        </p:nvSpPr>
        <p:spPr>
          <a:xfrm>
            <a:off x="2636713" y="4437034"/>
            <a:ext cx="4038823" cy="580355"/>
          </a:xfrm>
          <a:prstGeom prst="roundRect">
            <a:avLst>
              <a:gd name="adj" fmla="val 2920"/>
            </a:avLst>
          </a:prstGeom>
          <a:solidFill>
            <a:srgbClr val="022349"/>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2749674" y="4598364"/>
            <a:ext cx="141163" cy="112961"/>
          </a:xfrm>
          <a:prstGeom prst="rect">
            <a:avLst/>
          </a:prstGeom>
        </p:spPr>
      </p:pic>
      <p:sp>
        <p:nvSpPr>
          <p:cNvPr id="11" name="Text 7"/>
          <p:cNvSpPr/>
          <p:nvPr/>
        </p:nvSpPr>
        <p:spPr>
          <a:xfrm>
            <a:off x="3003798" y="4555203"/>
            <a:ext cx="3558778" cy="324743"/>
          </a:xfrm>
          <a:prstGeom prst="rect">
            <a:avLst/>
          </a:prstGeom>
          <a:noFill/>
          <a:ln/>
        </p:spPr>
        <p:txBody>
          <a:bodyPr wrap="square" lIns="0" tIns="0" rIns="0" bIns="0" rtlCol="0" anchor="t">
            <a:normAutofit/>
          </a:bodyPr>
          <a:lstStyle/>
          <a:p>
            <a:pPr marL="0" indent="0" algn="l">
              <a:lnSpc>
                <a:spcPct val="120000"/>
              </a:lnSpc>
              <a:buNone/>
            </a:pPr>
            <a:r>
              <a:rPr lang="en-US" sz="850">
                <a:solidFill>
                  <a:srgbClr val="FFFFFF"/>
                </a:solidFill>
                <a:latin typeface="Roboto" pitchFamily="34" charset="0"/>
                <a:ea typeface="Roboto" pitchFamily="34" charset="-122"/>
                <a:cs typeface="Roboto" pitchFamily="34" charset="-120"/>
              </a:rPr>
              <a:t>Status: Phase II design development complete — positioned for future testing and deployment</a:t>
            </a:r>
            <a:endParaRPr lang="en-US" sz="850"/>
          </a:p>
        </p:txBody>
      </p:sp>
      <p:sp>
        <p:nvSpPr>
          <p:cNvPr id="12" name="TextBox 11">
            <a:extLst>
              <a:ext uri="{FF2B5EF4-FFF2-40B4-BE49-F238E27FC236}">
                <a16:creationId xmlns:a16="http://schemas.microsoft.com/office/drawing/2014/main" id="{B35634CD-ECE8-22DB-53F9-1AE9FB7B72BB}"/>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434132" y="353169"/>
            <a:ext cx="5839792" cy="387548"/>
          </a:xfrm>
          <a:prstGeom prst="rect">
            <a:avLst/>
          </a:prstGeom>
          <a:noFill/>
          <a:ln/>
        </p:spPr>
        <p:txBody>
          <a:bodyPr wrap="none" lIns="0" tIns="0" rIns="0" bIns="0" rtlCol="0" anchor="t"/>
          <a:lstStyle/>
          <a:p>
            <a:pPr marL="0" indent="0" algn="l">
              <a:lnSpc>
                <a:spcPct val="104000"/>
              </a:lnSpc>
              <a:buNone/>
            </a:pPr>
            <a:r>
              <a:rPr lang="en-US" sz="2400">
                <a:solidFill>
                  <a:srgbClr val="76B9FF"/>
                </a:solidFill>
                <a:latin typeface="Roboto Slab" pitchFamily="34" charset="0"/>
                <a:ea typeface="Roboto Slab" pitchFamily="34" charset="-122"/>
                <a:cs typeface="Roboto Slab" pitchFamily="34" charset="-120"/>
              </a:rPr>
              <a:t>Remote Assessment of Pipe Integrity</a:t>
            </a:r>
            <a:endParaRPr lang="en-US" sz="2400"/>
          </a:p>
        </p:txBody>
      </p:sp>
      <p:sp>
        <p:nvSpPr>
          <p:cNvPr id="3" name="Shape 1"/>
          <p:cNvSpPr/>
          <p:nvPr/>
        </p:nvSpPr>
        <p:spPr>
          <a:xfrm>
            <a:off x="434132" y="957783"/>
            <a:ext cx="1053703" cy="223317"/>
          </a:xfrm>
          <a:prstGeom prst="roundRect">
            <a:avLst>
              <a:gd name="adj" fmla="val 6666"/>
            </a:avLst>
          </a:prstGeom>
          <a:solidFill>
            <a:srgbClr val="082545"/>
          </a:solidFill>
          <a:ln/>
        </p:spPr>
        <p:txBody>
          <a:bodyPr/>
          <a:lstStyle/>
          <a:p>
            <a:endParaRPr lang="en-US"/>
          </a:p>
        </p:txBody>
      </p:sp>
      <p:sp>
        <p:nvSpPr>
          <p:cNvPr id="4" name="Text 2"/>
          <p:cNvSpPr/>
          <p:nvPr/>
        </p:nvSpPr>
        <p:spPr>
          <a:xfrm>
            <a:off x="508546" y="994990"/>
            <a:ext cx="1362075" cy="148903"/>
          </a:xfrm>
          <a:prstGeom prst="rect">
            <a:avLst/>
          </a:prstGeom>
          <a:noFill/>
          <a:ln/>
        </p:spPr>
        <p:txBody>
          <a:bodyPr wrap="none" lIns="0" tIns="0" rIns="0" bIns="0" rtlCol="0" anchor="t"/>
          <a:lstStyle/>
          <a:p>
            <a:pPr marL="0" indent="0" algn="l">
              <a:lnSpc>
                <a:spcPct val="125000"/>
              </a:lnSpc>
              <a:buNone/>
            </a:pPr>
            <a:r>
              <a:rPr lang="en-US" sz="750">
                <a:solidFill>
                  <a:srgbClr val="D6E5EF"/>
                </a:solidFill>
                <a:latin typeface="Roboto" pitchFamily="34" charset="0"/>
                <a:ea typeface="Roboto" pitchFamily="34" charset="-122"/>
                <a:cs typeface="Roboto" pitchFamily="34" charset="-120"/>
              </a:rPr>
              <a:t>PHMSA CO-FUNDED</a:t>
            </a:r>
            <a:endParaRPr lang="en-US" sz="750"/>
          </a:p>
        </p:txBody>
      </p:sp>
      <p:pic>
        <p:nvPicPr>
          <p:cNvPr id="5" name="Image 0" descr="preencoded.png"/>
          <p:cNvPicPr>
            <a:picLocks noChangeAspect="1"/>
          </p:cNvPicPr>
          <p:nvPr/>
        </p:nvPicPr>
        <p:blipFill>
          <a:blip r:embed="rId3"/>
          <a:stretch>
            <a:fillRect/>
          </a:stretch>
        </p:blipFill>
        <p:spPr>
          <a:xfrm>
            <a:off x="599666" y="1508559"/>
            <a:ext cx="2984822" cy="1088901"/>
          </a:xfrm>
          <a:prstGeom prst="rect">
            <a:avLst/>
          </a:prstGeom>
        </p:spPr>
      </p:pic>
      <p:pic>
        <p:nvPicPr>
          <p:cNvPr id="6" name="Image 1" descr="preencoded.png"/>
          <p:cNvPicPr>
            <a:picLocks noChangeAspect="1"/>
          </p:cNvPicPr>
          <p:nvPr/>
        </p:nvPicPr>
        <p:blipFill>
          <a:blip r:embed="rId4"/>
          <a:stretch>
            <a:fillRect/>
          </a:stretch>
        </p:blipFill>
        <p:spPr>
          <a:xfrm>
            <a:off x="743099" y="2892427"/>
            <a:ext cx="2697956" cy="1684065"/>
          </a:xfrm>
          <a:prstGeom prst="rect">
            <a:avLst/>
          </a:prstGeom>
        </p:spPr>
      </p:pic>
      <p:sp>
        <p:nvSpPr>
          <p:cNvPr id="7" name="Text 3"/>
          <p:cNvSpPr/>
          <p:nvPr/>
        </p:nvSpPr>
        <p:spPr>
          <a:xfrm>
            <a:off x="4728046" y="1177738"/>
            <a:ext cx="2007766" cy="193849"/>
          </a:xfrm>
          <a:prstGeom prst="rect">
            <a:avLst/>
          </a:prstGeom>
          <a:noFill/>
          <a:ln/>
        </p:spPr>
        <p:txBody>
          <a:bodyPr wrap="none" lIns="0" tIns="0" rIns="0" bIns="0" rtlCol="0" anchor="t"/>
          <a:lstStyle/>
          <a:p>
            <a:pPr marL="0" indent="0" algn="l">
              <a:lnSpc>
                <a:spcPct val="104000"/>
              </a:lnSpc>
              <a:buNone/>
            </a:pPr>
            <a:r>
              <a:rPr lang="en-US" sz="1200">
                <a:solidFill>
                  <a:srgbClr val="76B9FF"/>
                </a:solidFill>
                <a:latin typeface="Roboto Slab" pitchFamily="34" charset="0"/>
                <a:ea typeface="Roboto Slab" pitchFamily="34" charset="-122"/>
                <a:cs typeface="Roboto Slab" pitchFamily="34" charset="-120"/>
              </a:rPr>
              <a:t>Industry Challenge</a:t>
            </a:r>
            <a:endParaRPr lang="en-US" sz="1200"/>
          </a:p>
        </p:txBody>
      </p:sp>
      <p:sp>
        <p:nvSpPr>
          <p:cNvPr id="8" name="Text 4"/>
          <p:cNvSpPr/>
          <p:nvPr/>
        </p:nvSpPr>
        <p:spPr>
          <a:xfrm>
            <a:off x="4204856" y="1508559"/>
            <a:ext cx="4509776" cy="763525"/>
          </a:xfrm>
          <a:prstGeom prst="rect">
            <a:avLst/>
          </a:prstGeom>
          <a:noFill/>
          <a:ln/>
        </p:spPr>
        <p:txBody>
          <a:bodyPr wrap="square" lIns="0" tIns="0" rIns="0" bIns="0" rtlCol="0" anchor="t">
            <a:normAutofit/>
          </a:bodyPr>
          <a:lstStyle/>
          <a:p>
            <a:pPr marL="0" indent="0" algn="l">
              <a:lnSpc>
                <a:spcPct val="125000"/>
              </a:lnSpc>
              <a:buNone/>
            </a:pPr>
            <a:r>
              <a:rPr lang="en-US" sz="1000">
                <a:solidFill>
                  <a:srgbClr val="D6E5EF"/>
                </a:solidFill>
                <a:latin typeface="Roboto" pitchFamily="34" charset="0"/>
                <a:ea typeface="Roboto" pitchFamily="34" charset="-122"/>
                <a:cs typeface="Roboto" pitchFamily="34" charset="-120"/>
              </a:rPr>
              <a:t>Pipeline integrity assessments often require costly excavation. Utilities need faster, lower-impact screening methods that can identify potential anomalies without digging.</a:t>
            </a:r>
            <a:endParaRPr lang="en-US" sz="1000"/>
          </a:p>
        </p:txBody>
      </p:sp>
      <p:sp>
        <p:nvSpPr>
          <p:cNvPr id="9" name="Text 5"/>
          <p:cNvSpPr/>
          <p:nvPr/>
        </p:nvSpPr>
        <p:spPr>
          <a:xfrm>
            <a:off x="4728046" y="2380580"/>
            <a:ext cx="2407965" cy="193849"/>
          </a:xfrm>
          <a:prstGeom prst="rect">
            <a:avLst/>
          </a:prstGeom>
          <a:noFill/>
          <a:ln/>
        </p:spPr>
        <p:txBody>
          <a:bodyPr wrap="none" lIns="0" tIns="0" rIns="0" bIns="0" rtlCol="0" anchor="t"/>
          <a:lstStyle/>
          <a:p>
            <a:pPr marL="0" indent="0" algn="l">
              <a:lnSpc>
                <a:spcPct val="104000"/>
              </a:lnSpc>
              <a:buNone/>
            </a:pPr>
            <a:r>
              <a:rPr lang="en-US" sz="1200">
                <a:solidFill>
                  <a:srgbClr val="76B9FF"/>
                </a:solidFill>
                <a:latin typeface="Roboto Slab" pitchFamily="34" charset="0"/>
                <a:ea typeface="Roboto Slab" pitchFamily="34" charset="-122"/>
                <a:cs typeface="Roboto Slab" pitchFamily="34" charset="-120"/>
              </a:rPr>
              <a:t>NYSEARCH R&amp;D Approach</a:t>
            </a:r>
            <a:endParaRPr lang="en-US" sz="1200"/>
          </a:p>
        </p:txBody>
      </p:sp>
      <p:sp>
        <p:nvSpPr>
          <p:cNvPr id="10" name="Text 6"/>
          <p:cNvSpPr/>
          <p:nvPr/>
        </p:nvSpPr>
        <p:spPr>
          <a:xfrm>
            <a:off x="4287982" y="2682925"/>
            <a:ext cx="4426649" cy="1487293"/>
          </a:xfrm>
          <a:prstGeom prst="rect">
            <a:avLst/>
          </a:prstGeom>
          <a:noFill/>
          <a:ln/>
        </p:spPr>
        <p:txBody>
          <a:bodyPr wrap="square" lIns="0" tIns="0" rIns="0" bIns="0" rtlCol="0" anchor="t">
            <a:normAutofit/>
          </a:bodyPr>
          <a:lstStyle/>
          <a:p>
            <a:pPr marL="342900" indent="-342900" algn="l">
              <a:lnSpc>
                <a:spcPct val="125000"/>
              </a:lnSpc>
              <a:buSzPct val="100000"/>
              <a:buChar char="•"/>
            </a:pPr>
            <a:r>
              <a:rPr lang="en-US" sz="1050">
                <a:solidFill>
                  <a:srgbClr val="D6E5EF"/>
                </a:solidFill>
                <a:latin typeface="Roboto" pitchFamily="34" charset="0"/>
                <a:ea typeface="Roboto" pitchFamily="34" charset="-122"/>
                <a:cs typeface="Roboto" pitchFamily="34" charset="-120"/>
              </a:rPr>
              <a:t>Above-ground system for identifying potential steel pipeline anomalies</a:t>
            </a:r>
            <a:endParaRPr lang="en-US" sz="1050"/>
          </a:p>
          <a:p>
            <a:pPr marL="342900" indent="-342900" algn="l">
              <a:lnSpc>
                <a:spcPct val="125000"/>
              </a:lnSpc>
              <a:buSzPct val="100000"/>
              <a:buChar char="•"/>
            </a:pPr>
            <a:r>
              <a:rPr lang="en-US" sz="1050">
                <a:solidFill>
                  <a:srgbClr val="D6E5EF"/>
                </a:solidFill>
                <a:latin typeface="Roboto" pitchFamily="34" charset="0"/>
                <a:ea typeface="Roboto" pitchFamily="34" charset="-122"/>
                <a:cs typeface="Roboto" pitchFamily="34" charset="-120"/>
              </a:rPr>
              <a:t>Uses magnetic sensing, drone surveys, and advanced data analysis tools</a:t>
            </a:r>
            <a:endParaRPr lang="en-US" sz="1050"/>
          </a:p>
          <a:p>
            <a:pPr marL="342900" indent="-342900" algn="l">
              <a:lnSpc>
                <a:spcPct val="125000"/>
              </a:lnSpc>
              <a:buSzPct val="100000"/>
              <a:buChar char="•"/>
            </a:pPr>
            <a:r>
              <a:rPr lang="en-US" sz="1050">
                <a:solidFill>
                  <a:srgbClr val="D6E5EF"/>
                </a:solidFill>
                <a:latin typeface="Roboto" pitchFamily="34" charset="0"/>
                <a:ea typeface="Roboto" pitchFamily="34" charset="-122"/>
                <a:cs typeface="Roboto" pitchFamily="34" charset="-120"/>
              </a:rPr>
              <a:t>Reduces excavation and operational disruption while improving targeting of integrity investigations</a:t>
            </a:r>
            <a:endParaRPr lang="en-US" sz="1050"/>
          </a:p>
        </p:txBody>
      </p:sp>
      <p:sp>
        <p:nvSpPr>
          <p:cNvPr id="11" name="Shape 7"/>
          <p:cNvSpPr/>
          <p:nvPr/>
        </p:nvSpPr>
        <p:spPr>
          <a:xfrm>
            <a:off x="4414316" y="4240922"/>
            <a:ext cx="3986585" cy="671140"/>
          </a:xfrm>
          <a:prstGeom prst="roundRect">
            <a:avLst>
              <a:gd name="adj" fmla="val 2772"/>
            </a:avLst>
          </a:prstGeom>
          <a:solidFill>
            <a:srgbClr val="022349"/>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4538290" y="4420706"/>
            <a:ext cx="155004" cy="123974"/>
          </a:xfrm>
          <a:prstGeom prst="rect">
            <a:avLst/>
          </a:prstGeom>
        </p:spPr>
      </p:pic>
      <p:sp>
        <p:nvSpPr>
          <p:cNvPr id="13" name="Text 8"/>
          <p:cNvSpPr/>
          <p:nvPr/>
        </p:nvSpPr>
        <p:spPr>
          <a:xfrm>
            <a:off x="4817268" y="4380374"/>
            <a:ext cx="3459659" cy="372070"/>
          </a:xfrm>
          <a:prstGeom prst="rect">
            <a:avLst/>
          </a:prstGeom>
          <a:noFill/>
          <a:ln/>
        </p:spPr>
        <p:txBody>
          <a:bodyPr wrap="square" lIns="0" tIns="0" rIns="0" bIns="0" rtlCol="0" anchor="t">
            <a:normAutofit/>
          </a:bodyPr>
          <a:lstStyle/>
          <a:p>
            <a:pPr marL="0" indent="0" algn="l">
              <a:lnSpc>
                <a:spcPct val="125000"/>
              </a:lnSpc>
              <a:buNone/>
            </a:pPr>
            <a:r>
              <a:rPr lang="en-US" sz="950">
                <a:solidFill>
                  <a:srgbClr val="FFFFFF"/>
                </a:solidFill>
                <a:latin typeface="Roboto" pitchFamily="34" charset="0"/>
                <a:ea typeface="Roboto" pitchFamily="34" charset="-122"/>
                <a:cs typeface="Roboto" pitchFamily="34" charset="-120"/>
              </a:rPr>
              <a:t>Status: Prototype development and validation underway — field-ready system targeted for 2026</a:t>
            </a:r>
            <a:endParaRPr lang="en-US" sz="950"/>
          </a:p>
        </p:txBody>
      </p:sp>
      <p:sp>
        <p:nvSpPr>
          <p:cNvPr id="14" name="TextBox 13">
            <a:extLst>
              <a:ext uri="{FF2B5EF4-FFF2-40B4-BE49-F238E27FC236}">
                <a16:creationId xmlns:a16="http://schemas.microsoft.com/office/drawing/2014/main" id="{CA3FB0FC-979C-307A-3295-0C70F69C8961}"/>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34132" y="412924"/>
            <a:ext cx="5573167" cy="387548"/>
          </a:xfrm>
          <a:prstGeom prst="rect">
            <a:avLst/>
          </a:prstGeom>
          <a:noFill/>
          <a:ln/>
        </p:spPr>
        <p:txBody>
          <a:bodyPr wrap="none" lIns="0" tIns="0" rIns="0" bIns="0" rtlCol="0" anchor="t"/>
          <a:lstStyle/>
          <a:p>
            <a:pPr marL="0" indent="0" algn="l">
              <a:lnSpc>
                <a:spcPct val="104000"/>
              </a:lnSpc>
              <a:buNone/>
            </a:pPr>
            <a:r>
              <a:rPr lang="en-US" sz="2400">
                <a:solidFill>
                  <a:srgbClr val="76B9FF"/>
                </a:solidFill>
                <a:latin typeface="Roboto Slab" pitchFamily="34" charset="0"/>
                <a:ea typeface="Roboto Slab" pitchFamily="34" charset="-122"/>
                <a:cs typeface="Roboto Slab" pitchFamily="34" charset="-120"/>
              </a:rPr>
              <a:t>Impact of H2 Blends on Elastomers</a:t>
            </a:r>
            <a:endParaRPr lang="en-US" sz="2400"/>
          </a:p>
        </p:txBody>
      </p:sp>
      <p:sp>
        <p:nvSpPr>
          <p:cNvPr id="3" name="Shape 1"/>
          <p:cNvSpPr/>
          <p:nvPr/>
        </p:nvSpPr>
        <p:spPr>
          <a:xfrm>
            <a:off x="434132" y="1085255"/>
            <a:ext cx="1083618" cy="223317"/>
          </a:xfrm>
          <a:prstGeom prst="roundRect">
            <a:avLst>
              <a:gd name="adj" fmla="val 6666"/>
            </a:avLst>
          </a:prstGeom>
          <a:solidFill>
            <a:srgbClr val="082545"/>
          </a:solidFill>
          <a:ln/>
        </p:spPr>
        <p:txBody>
          <a:bodyPr/>
          <a:lstStyle/>
          <a:p>
            <a:endParaRPr lang="en-US"/>
          </a:p>
        </p:txBody>
      </p:sp>
      <p:sp>
        <p:nvSpPr>
          <p:cNvPr id="4" name="Text 2"/>
          <p:cNvSpPr/>
          <p:nvPr/>
        </p:nvSpPr>
        <p:spPr>
          <a:xfrm>
            <a:off x="508546" y="1122462"/>
            <a:ext cx="1391989" cy="148903"/>
          </a:xfrm>
          <a:prstGeom prst="rect">
            <a:avLst/>
          </a:prstGeom>
          <a:noFill/>
          <a:ln/>
        </p:spPr>
        <p:txBody>
          <a:bodyPr wrap="none" lIns="0" tIns="0" rIns="0" bIns="0" rtlCol="0" anchor="t"/>
          <a:lstStyle/>
          <a:p>
            <a:pPr marL="0" indent="0" algn="l">
              <a:lnSpc>
                <a:spcPct val="125000"/>
              </a:lnSpc>
              <a:buNone/>
            </a:pPr>
            <a:r>
              <a:rPr lang="en-US" sz="750">
                <a:solidFill>
                  <a:srgbClr val="D6E5EF"/>
                </a:solidFill>
                <a:latin typeface="Roboto" pitchFamily="34" charset="0"/>
                <a:ea typeface="Roboto" pitchFamily="34" charset="-122"/>
                <a:cs typeface="Roboto" pitchFamily="34" charset="-120"/>
              </a:rPr>
              <a:t>LOW CARBON FUELS</a:t>
            </a:r>
            <a:endParaRPr lang="en-US" sz="750"/>
          </a:p>
        </p:txBody>
      </p:sp>
      <p:sp>
        <p:nvSpPr>
          <p:cNvPr id="5" name="Text 3"/>
          <p:cNvSpPr/>
          <p:nvPr/>
        </p:nvSpPr>
        <p:spPr>
          <a:xfrm>
            <a:off x="434132" y="1351955"/>
            <a:ext cx="2007766" cy="193849"/>
          </a:xfrm>
          <a:prstGeom prst="rect">
            <a:avLst/>
          </a:prstGeom>
          <a:noFill/>
          <a:ln/>
        </p:spPr>
        <p:txBody>
          <a:bodyPr wrap="none" lIns="0" tIns="0" rIns="0" bIns="0" rtlCol="0" anchor="t"/>
          <a:lstStyle/>
          <a:p>
            <a:pPr marL="0" indent="0" algn="l">
              <a:lnSpc>
                <a:spcPct val="104000"/>
              </a:lnSpc>
              <a:buNone/>
            </a:pPr>
            <a:r>
              <a:rPr lang="en-US" sz="1200">
                <a:solidFill>
                  <a:srgbClr val="76B9FF"/>
                </a:solidFill>
                <a:latin typeface="Roboto Slab" pitchFamily="34" charset="0"/>
                <a:ea typeface="Roboto Slab" pitchFamily="34" charset="-122"/>
                <a:cs typeface="Roboto Slab" pitchFamily="34" charset="-120"/>
              </a:rPr>
              <a:t>Industry Challenge</a:t>
            </a:r>
            <a:endParaRPr lang="en-US" sz="1200"/>
          </a:p>
        </p:txBody>
      </p:sp>
      <p:sp>
        <p:nvSpPr>
          <p:cNvPr id="6" name="Text 4"/>
          <p:cNvSpPr/>
          <p:nvPr/>
        </p:nvSpPr>
        <p:spPr>
          <a:xfrm>
            <a:off x="434132" y="1654299"/>
            <a:ext cx="5024559" cy="744141"/>
          </a:xfrm>
          <a:prstGeom prst="rect">
            <a:avLst/>
          </a:prstGeom>
          <a:noFill/>
          <a:ln/>
        </p:spPr>
        <p:txBody>
          <a:bodyPr wrap="square" lIns="0" tIns="0" rIns="0" bIns="0" rtlCol="0" anchor="t">
            <a:normAutofit lnSpcReduction="10000"/>
          </a:bodyPr>
          <a:lstStyle/>
          <a:p>
            <a:pPr marL="0" indent="0" algn="l">
              <a:lnSpc>
                <a:spcPct val="125000"/>
              </a:lnSpc>
              <a:buNone/>
            </a:pPr>
            <a:r>
              <a:rPr lang="en-US" sz="1050">
                <a:solidFill>
                  <a:srgbClr val="D6E5EF"/>
                </a:solidFill>
                <a:latin typeface="Roboto" pitchFamily="34" charset="0"/>
                <a:ea typeface="Roboto" pitchFamily="34" charset="-122"/>
                <a:cs typeface="Roboto" pitchFamily="34" charset="-120"/>
              </a:rPr>
              <a:t>Elastomers — widely used in seals, gaskets, couplings, and regulators throughout distribution systems — must be assessed for compatibility with hydrogen blending. Material degradation could impact long-term safety and reliability of existing infrastructure.</a:t>
            </a:r>
            <a:endParaRPr lang="en-US" sz="1050"/>
          </a:p>
        </p:txBody>
      </p:sp>
      <p:sp>
        <p:nvSpPr>
          <p:cNvPr id="7" name="Text 5"/>
          <p:cNvSpPr/>
          <p:nvPr/>
        </p:nvSpPr>
        <p:spPr>
          <a:xfrm>
            <a:off x="434132" y="2645481"/>
            <a:ext cx="2407965" cy="193849"/>
          </a:xfrm>
          <a:prstGeom prst="rect">
            <a:avLst/>
          </a:prstGeom>
          <a:noFill/>
          <a:ln/>
        </p:spPr>
        <p:txBody>
          <a:bodyPr wrap="none" lIns="0" tIns="0" rIns="0" bIns="0" rtlCol="0" anchor="t"/>
          <a:lstStyle/>
          <a:p>
            <a:pPr marL="0" indent="0" algn="l">
              <a:lnSpc>
                <a:spcPct val="104000"/>
              </a:lnSpc>
              <a:buNone/>
            </a:pPr>
            <a:r>
              <a:rPr lang="en-US" sz="1200">
                <a:solidFill>
                  <a:srgbClr val="76B9FF"/>
                </a:solidFill>
                <a:latin typeface="Roboto Slab" pitchFamily="34" charset="0"/>
                <a:ea typeface="Roboto Slab" pitchFamily="34" charset="-122"/>
                <a:cs typeface="Roboto Slab" pitchFamily="34" charset="-120"/>
              </a:rPr>
              <a:t>NYSEARCH R&amp;D Approach</a:t>
            </a:r>
            <a:endParaRPr lang="en-US" sz="1200"/>
          </a:p>
        </p:txBody>
      </p:sp>
      <p:sp>
        <p:nvSpPr>
          <p:cNvPr id="8" name="Text 6"/>
          <p:cNvSpPr/>
          <p:nvPr/>
        </p:nvSpPr>
        <p:spPr>
          <a:xfrm>
            <a:off x="434132" y="2996317"/>
            <a:ext cx="4969141" cy="946621"/>
          </a:xfrm>
          <a:prstGeom prst="rect">
            <a:avLst/>
          </a:prstGeom>
          <a:noFill/>
          <a:ln/>
        </p:spPr>
        <p:txBody>
          <a:bodyPr wrap="square" lIns="0" tIns="0" rIns="0" bIns="0" rtlCol="0" anchor="t">
            <a:normAutofit/>
          </a:bodyPr>
          <a:lstStyle/>
          <a:p>
            <a:pPr marL="342900" indent="-342900" algn="l">
              <a:lnSpc>
                <a:spcPct val="125000"/>
              </a:lnSpc>
              <a:buSzPct val="100000"/>
              <a:buChar char="•"/>
            </a:pPr>
            <a:r>
              <a:rPr lang="en-US" sz="1050">
                <a:solidFill>
                  <a:srgbClr val="D6E5EF"/>
                </a:solidFill>
                <a:latin typeface="Roboto" pitchFamily="34" charset="0"/>
                <a:ea typeface="Roboto" pitchFamily="34" charset="-122"/>
                <a:cs typeface="Roboto" pitchFamily="34" charset="-120"/>
              </a:rPr>
              <a:t>Evaluated common elastomer materials under multiple hydrogen blend conditions</a:t>
            </a:r>
            <a:endParaRPr lang="en-US" sz="1050"/>
          </a:p>
          <a:p>
            <a:pPr marL="342900" indent="-342900" algn="l">
              <a:lnSpc>
                <a:spcPct val="125000"/>
              </a:lnSpc>
              <a:buSzPct val="100000"/>
              <a:buChar char="•"/>
            </a:pPr>
            <a:r>
              <a:rPr lang="en-US" sz="1050">
                <a:solidFill>
                  <a:srgbClr val="D6E5EF"/>
                </a:solidFill>
                <a:latin typeface="Roboto" pitchFamily="34" charset="0"/>
                <a:ea typeface="Roboto" pitchFamily="34" charset="-122"/>
                <a:cs typeface="Roboto" pitchFamily="34" charset="-120"/>
              </a:rPr>
              <a:t>Tested both free-state materials and assembled sealing applications</a:t>
            </a:r>
            <a:endParaRPr lang="en-US" sz="1050"/>
          </a:p>
          <a:p>
            <a:pPr marL="342900" indent="-342900" algn="l">
              <a:lnSpc>
                <a:spcPct val="125000"/>
              </a:lnSpc>
              <a:buSzPct val="100000"/>
              <a:buChar char="•"/>
            </a:pPr>
            <a:r>
              <a:rPr lang="en-US" sz="1050">
                <a:solidFill>
                  <a:srgbClr val="D6E5EF"/>
                </a:solidFill>
                <a:latin typeface="Roboto" pitchFamily="34" charset="0"/>
                <a:ea typeface="Roboto" pitchFamily="34" charset="-122"/>
                <a:cs typeface="Roboto" pitchFamily="34" charset="-120"/>
              </a:rPr>
              <a:t>Assessed changes in material performance and sealing behavior</a:t>
            </a:r>
            <a:endParaRPr lang="en-US" sz="1050"/>
          </a:p>
        </p:txBody>
      </p:sp>
      <p:sp>
        <p:nvSpPr>
          <p:cNvPr id="9" name="Shape 7"/>
          <p:cNvSpPr/>
          <p:nvPr/>
        </p:nvSpPr>
        <p:spPr>
          <a:xfrm>
            <a:off x="837084" y="4058245"/>
            <a:ext cx="3986585" cy="857176"/>
          </a:xfrm>
          <a:prstGeom prst="roundRect">
            <a:avLst>
              <a:gd name="adj" fmla="val 2171"/>
            </a:avLst>
          </a:prstGeom>
          <a:solidFill>
            <a:srgbClr val="183A13"/>
          </a:solidFill>
          <a:ln/>
        </p:spPr>
        <p:txBody>
          <a:bodyPr/>
          <a:lstStyle/>
          <a:p>
            <a:endParaRPr lang="en-US"/>
          </a:p>
        </p:txBody>
      </p:sp>
      <p:pic>
        <p:nvPicPr>
          <p:cNvPr id="10" name="Image 0" descr="preencoded.png"/>
          <p:cNvPicPr>
            <a:picLocks noChangeAspect="1"/>
          </p:cNvPicPr>
          <p:nvPr/>
        </p:nvPicPr>
        <p:blipFill>
          <a:blip r:embed="rId3"/>
          <a:stretch>
            <a:fillRect/>
          </a:stretch>
        </p:blipFill>
        <p:spPr>
          <a:xfrm>
            <a:off x="961057" y="4238029"/>
            <a:ext cx="155004" cy="123974"/>
          </a:xfrm>
          <a:prstGeom prst="rect">
            <a:avLst/>
          </a:prstGeom>
        </p:spPr>
      </p:pic>
      <p:sp>
        <p:nvSpPr>
          <p:cNvPr id="11" name="Text 8"/>
          <p:cNvSpPr/>
          <p:nvPr/>
        </p:nvSpPr>
        <p:spPr>
          <a:xfrm>
            <a:off x="1240036" y="4197697"/>
            <a:ext cx="3459659" cy="558105"/>
          </a:xfrm>
          <a:prstGeom prst="rect">
            <a:avLst/>
          </a:prstGeom>
          <a:noFill/>
          <a:ln/>
        </p:spPr>
        <p:txBody>
          <a:bodyPr wrap="square" lIns="0" tIns="0" rIns="0" bIns="0" rtlCol="0" anchor="t">
            <a:normAutofit/>
          </a:bodyPr>
          <a:lstStyle/>
          <a:p>
            <a:pPr marL="0" indent="0" algn="l">
              <a:lnSpc>
                <a:spcPct val="125000"/>
              </a:lnSpc>
              <a:buNone/>
            </a:pPr>
            <a:r>
              <a:rPr lang="en-US" sz="950">
                <a:solidFill>
                  <a:srgbClr val="FFFFFF"/>
                </a:solidFill>
                <a:latin typeface="Roboto" pitchFamily="34" charset="0"/>
                <a:ea typeface="Roboto" pitchFamily="34" charset="-122"/>
                <a:cs typeface="Roboto" pitchFamily="34" charset="-120"/>
              </a:rPr>
              <a:t>Provides utilities with actionable data to support hydrogen blending evaluations and reduce uncertainty around material compatibility in existing infrastructure.</a:t>
            </a:r>
            <a:endParaRPr lang="en-US" sz="950"/>
          </a:p>
        </p:txBody>
      </p:sp>
      <p:pic>
        <p:nvPicPr>
          <p:cNvPr id="12" name="Image 1" descr="preencoded.png"/>
          <p:cNvPicPr>
            <a:picLocks noChangeAspect="1"/>
          </p:cNvPicPr>
          <p:nvPr/>
        </p:nvPicPr>
        <p:blipFill>
          <a:blip r:embed="rId4"/>
          <a:stretch>
            <a:fillRect/>
          </a:stretch>
        </p:blipFill>
        <p:spPr>
          <a:xfrm>
            <a:off x="6342101" y="1003883"/>
            <a:ext cx="1403226" cy="928836"/>
          </a:xfrm>
          <a:prstGeom prst="rect">
            <a:avLst/>
          </a:prstGeom>
        </p:spPr>
      </p:pic>
      <p:pic>
        <p:nvPicPr>
          <p:cNvPr id="13" name="Image 2" descr="preencoded.png"/>
          <p:cNvPicPr>
            <a:picLocks noChangeAspect="1"/>
          </p:cNvPicPr>
          <p:nvPr/>
        </p:nvPicPr>
        <p:blipFill>
          <a:blip r:embed="rId5"/>
          <a:stretch>
            <a:fillRect/>
          </a:stretch>
        </p:blipFill>
        <p:spPr>
          <a:xfrm>
            <a:off x="6182772" y="2481374"/>
            <a:ext cx="2262889" cy="1967545"/>
          </a:xfrm>
          <a:prstGeom prst="rect">
            <a:avLst/>
          </a:prstGeom>
        </p:spPr>
      </p:pic>
      <p:sp>
        <p:nvSpPr>
          <p:cNvPr id="14" name="TextBox 13">
            <a:extLst>
              <a:ext uri="{FF2B5EF4-FFF2-40B4-BE49-F238E27FC236}">
                <a16:creationId xmlns:a16="http://schemas.microsoft.com/office/drawing/2014/main" id="{369D4AEC-A61F-7A8B-2EC5-A20D769D5161}"/>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418654" y="333896"/>
            <a:ext cx="8113886" cy="373782"/>
          </a:xfrm>
          <a:prstGeom prst="rect">
            <a:avLst/>
          </a:prstGeom>
          <a:noFill/>
          <a:ln/>
        </p:spPr>
        <p:txBody>
          <a:bodyPr wrap="none" lIns="0" tIns="0" rIns="0" bIns="0" rtlCol="0" anchor="t"/>
          <a:lstStyle/>
          <a:p>
            <a:pPr marL="0" indent="0" algn="l">
              <a:lnSpc>
                <a:spcPct val="104000"/>
              </a:lnSpc>
              <a:buNone/>
            </a:pPr>
            <a:r>
              <a:rPr lang="en-US" sz="2350">
                <a:solidFill>
                  <a:srgbClr val="76B9FF"/>
                </a:solidFill>
                <a:latin typeface="Roboto Slab" pitchFamily="34" charset="0"/>
                <a:ea typeface="Roboto Slab" pitchFamily="34" charset="-122"/>
                <a:cs typeface="Roboto Slab" pitchFamily="34" charset="-120"/>
              </a:rPr>
              <a:t>Impact of Hydrogen-Enriched NG on LNG Liquefaction</a:t>
            </a:r>
            <a:endParaRPr lang="en-US" sz="2350"/>
          </a:p>
        </p:txBody>
      </p:sp>
      <p:pic>
        <p:nvPicPr>
          <p:cNvPr id="3" name="Image 0" descr="preencoded.png"/>
          <p:cNvPicPr>
            <a:picLocks noChangeAspect="1"/>
          </p:cNvPicPr>
          <p:nvPr/>
        </p:nvPicPr>
        <p:blipFill>
          <a:blip r:embed="rId3"/>
          <a:stretch>
            <a:fillRect/>
          </a:stretch>
        </p:blipFill>
        <p:spPr>
          <a:xfrm>
            <a:off x="1827055" y="2900426"/>
            <a:ext cx="2425937" cy="2096265"/>
          </a:xfrm>
          <a:prstGeom prst="rect">
            <a:avLst/>
          </a:prstGeom>
        </p:spPr>
      </p:pic>
      <p:sp>
        <p:nvSpPr>
          <p:cNvPr id="4" name="Shape 1"/>
          <p:cNvSpPr/>
          <p:nvPr/>
        </p:nvSpPr>
        <p:spPr>
          <a:xfrm>
            <a:off x="4722688" y="972517"/>
            <a:ext cx="1044625" cy="212824"/>
          </a:xfrm>
          <a:prstGeom prst="roundRect">
            <a:avLst>
              <a:gd name="adj" fmla="val 6745"/>
            </a:avLst>
          </a:prstGeom>
          <a:solidFill>
            <a:srgbClr val="082545"/>
          </a:solidFill>
          <a:ln/>
        </p:spPr>
        <p:txBody>
          <a:bodyPr/>
          <a:lstStyle/>
          <a:p>
            <a:endParaRPr lang="en-US"/>
          </a:p>
        </p:txBody>
      </p:sp>
      <p:sp>
        <p:nvSpPr>
          <p:cNvPr id="5" name="Text 2"/>
          <p:cNvSpPr/>
          <p:nvPr/>
        </p:nvSpPr>
        <p:spPr>
          <a:xfrm>
            <a:off x="4794424" y="1008385"/>
            <a:ext cx="1358354" cy="141089"/>
          </a:xfrm>
          <a:prstGeom prst="rect">
            <a:avLst/>
          </a:prstGeom>
          <a:noFill/>
          <a:ln/>
        </p:spPr>
        <p:txBody>
          <a:bodyPr wrap="none" lIns="0" tIns="0" rIns="0" bIns="0" rtlCol="0" anchor="t"/>
          <a:lstStyle/>
          <a:p>
            <a:pPr marL="0" indent="0" algn="l">
              <a:lnSpc>
                <a:spcPct val="123000"/>
              </a:lnSpc>
              <a:buNone/>
            </a:pPr>
            <a:r>
              <a:rPr lang="en-US" sz="750">
                <a:solidFill>
                  <a:srgbClr val="D6E5EF"/>
                </a:solidFill>
                <a:latin typeface="Roboto" pitchFamily="34" charset="0"/>
                <a:ea typeface="Roboto" pitchFamily="34" charset="-122"/>
                <a:cs typeface="Roboto" pitchFamily="34" charset="-120"/>
              </a:rPr>
              <a:t>LOW CARBON FUELS</a:t>
            </a:r>
            <a:endParaRPr lang="en-US" sz="750"/>
          </a:p>
        </p:txBody>
      </p:sp>
      <p:sp>
        <p:nvSpPr>
          <p:cNvPr id="6" name="Text 3"/>
          <p:cNvSpPr/>
          <p:nvPr/>
        </p:nvSpPr>
        <p:spPr>
          <a:xfrm>
            <a:off x="4722688" y="1225674"/>
            <a:ext cx="1952402" cy="186854"/>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Industry Challenge</a:t>
            </a:r>
            <a:endParaRPr lang="en-US" sz="1150"/>
          </a:p>
        </p:txBody>
      </p:sp>
      <p:sp>
        <p:nvSpPr>
          <p:cNvPr id="7" name="Text 4"/>
          <p:cNvSpPr/>
          <p:nvPr/>
        </p:nvSpPr>
        <p:spPr>
          <a:xfrm>
            <a:off x="4722688" y="1513433"/>
            <a:ext cx="4007421" cy="529084"/>
          </a:xfrm>
          <a:prstGeom prst="rect">
            <a:avLst/>
          </a:prstGeom>
          <a:noFill/>
          <a:ln/>
        </p:spPr>
        <p:txBody>
          <a:bodyPr wrap="square" lIns="0" tIns="0" rIns="0" bIns="0" rtlCol="0" anchor="t">
            <a:normAutofit/>
          </a:bodyPr>
          <a:lstStyle/>
          <a:p>
            <a:pPr marL="0" indent="0" algn="l">
              <a:lnSpc>
                <a:spcPct val="123000"/>
              </a:lnSpc>
              <a:buNone/>
            </a:pPr>
            <a:r>
              <a:rPr lang="en-US" sz="900">
                <a:solidFill>
                  <a:srgbClr val="D6E5EF"/>
                </a:solidFill>
                <a:latin typeface="Roboto" pitchFamily="34" charset="0"/>
                <a:ea typeface="Roboto" pitchFamily="34" charset="-122"/>
                <a:cs typeface="Roboto" pitchFamily="34" charset="-120"/>
              </a:rPr>
              <a:t>Utilities need to understand how hydrogen blending could impact LNG facilities, liquefaction processes, and critical materials — including 9% nickel steel — before deployment decisions are made.</a:t>
            </a:r>
            <a:endParaRPr lang="en-US" sz="900"/>
          </a:p>
        </p:txBody>
      </p:sp>
      <p:sp>
        <p:nvSpPr>
          <p:cNvPr id="8" name="Text 5"/>
          <p:cNvSpPr/>
          <p:nvPr/>
        </p:nvSpPr>
        <p:spPr>
          <a:xfrm>
            <a:off x="4722688" y="2143423"/>
            <a:ext cx="2337718" cy="186854"/>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NYSEARCH R&amp;D Approach</a:t>
            </a:r>
            <a:endParaRPr lang="en-US" sz="1150"/>
          </a:p>
        </p:txBody>
      </p:sp>
      <p:sp>
        <p:nvSpPr>
          <p:cNvPr id="9" name="Text 6"/>
          <p:cNvSpPr/>
          <p:nvPr/>
        </p:nvSpPr>
        <p:spPr>
          <a:xfrm>
            <a:off x="4722688" y="2431182"/>
            <a:ext cx="4007421" cy="775990"/>
          </a:xfrm>
          <a:prstGeom prst="rect">
            <a:avLst/>
          </a:prstGeom>
          <a:noFill/>
          <a:ln/>
        </p:spPr>
        <p:txBody>
          <a:bodyPr wrap="square" lIns="0" tIns="0" rIns="0" bIns="0" rtlCol="0" anchor="t">
            <a:normAutofit/>
          </a:bodyPr>
          <a:lstStyle/>
          <a:p>
            <a:pPr marL="342900" indent="-342900" algn="l">
              <a:lnSpc>
                <a:spcPct val="123000"/>
              </a:lnSpc>
              <a:buSzPct val="100000"/>
              <a:buChar char="•"/>
            </a:pPr>
            <a:r>
              <a:rPr lang="en-US" sz="900">
                <a:solidFill>
                  <a:srgbClr val="D6E5EF"/>
                </a:solidFill>
                <a:latin typeface="Roboto" pitchFamily="34" charset="0"/>
                <a:ea typeface="Roboto" pitchFamily="34" charset="-122"/>
                <a:cs typeface="Roboto" pitchFamily="34" charset="-120"/>
              </a:rPr>
              <a:t>Evaluating how hydrogen affects LNG liquefaction behavior and facility materials</a:t>
            </a:r>
            <a:endParaRPr lang="en-US" sz="900"/>
          </a:p>
          <a:p>
            <a:pPr marL="342900" indent="-342900" algn="l">
              <a:lnSpc>
                <a:spcPct val="123000"/>
              </a:lnSpc>
              <a:buSzPct val="100000"/>
              <a:buChar char="•"/>
            </a:pPr>
            <a:r>
              <a:rPr lang="en-US" sz="900">
                <a:solidFill>
                  <a:srgbClr val="D6E5EF"/>
                </a:solidFill>
                <a:latin typeface="Roboto" pitchFamily="34" charset="0"/>
                <a:ea typeface="Roboto" pitchFamily="34" charset="-122"/>
                <a:cs typeface="Roboto" pitchFamily="34" charset="-120"/>
              </a:rPr>
              <a:t>Performing thermodynamic modeling and laboratory testing</a:t>
            </a:r>
            <a:endParaRPr lang="en-US" sz="900"/>
          </a:p>
          <a:p>
            <a:pPr marL="342900" indent="-342900" algn="l">
              <a:lnSpc>
                <a:spcPct val="123000"/>
              </a:lnSpc>
              <a:buSzPct val="100000"/>
              <a:buChar char="•"/>
            </a:pPr>
            <a:r>
              <a:rPr lang="en-US" sz="900">
                <a:solidFill>
                  <a:srgbClr val="D6E5EF"/>
                </a:solidFill>
                <a:latin typeface="Roboto" pitchFamily="34" charset="0"/>
                <a:ea typeface="Roboto" pitchFamily="34" charset="-122"/>
                <a:cs typeface="Roboto" pitchFamily="34" charset="-120"/>
              </a:rPr>
              <a:t>Assessing impacts on LNG operations and material compatibility</a:t>
            </a:r>
            <a:endParaRPr lang="en-US" sz="900"/>
          </a:p>
        </p:txBody>
      </p:sp>
      <p:sp>
        <p:nvSpPr>
          <p:cNvPr id="10" name="Text 7"/>
          <p:cNvSpPr/>
          <p:nvPr/>
        </p:nvSpPr>
        <p:spPr>
          <a:xfrm>
            <a:off x="4722688" y="3308077"/>
            <a:ext cx="1952402" cy="186854"/>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Industry Value</a:t>
            </a:r>
            <a:endParaRPr lang="en-US" sz="1150"/>
          </a:p>
        </p:txBody>
      </p:sp>
      <p:sp>
        <p:nvSpPr>
          <p:cNvPr id="11" name="Text 8"/>
          <p:cNvSpPr/>
          <p:nvPr/>
        </p:nvSpPr>
        <p:spPr>
          <a:xfrm>
            <a:off x="4722688" y="3595836"/>
            <a:ext cx="4007421" cy="352723"/>
          </a:xfrm>
          <a:prstGeom prst="rect">
            <a:avLst/>
          </a:prstGeom>
          <a:noFill/>
          <a:ln/>
        </p:spPr>
        <p:txBody>
          <a:bodyPr wrap="square" lIns="0" tIns="0" rIns="0" bIns="0" rtlCol="0" anchor="t">
            <a:normAutofit/>
          </a:bodyPr>
          <a:lstStyle/>
          <a:p>
            <a:pPr marL="0" indent="0" algn="l">
              <a:lnSpc>
                <a:spcPct val="123000"/>
              </a:lnSpc>
              <a:buNone/>
            </a:pPr>
            <a:r>
              <a:rPr lang="en-US" sz="900">
                <a:solidFill>
                  <a:srgbClr val="D6E5EF"/>
                </a:solidFill>
                <a:latin typeface="Roboto" pitchFamily="34" charset="0"/>
                <a:ea typeface="Roboto" pitchFamily="34" charset="-122"/>
                <a:cs typeface="Roboto" pitchFamily="34" charset="-120"/>
              </a:rPr>
              <a:t>Helps utilities evaluate LNG system compatibility with hydrogen blending, supporting safer integration of low-carbon fuels into existing infrastructure.</a:t>
            </a:r>
            <a:endParaRPr lang="en-US" sz="900"/>
          </a:p>
        </p:txBody>
      </p:sp>
      <p:sp>
        <p:nvSpPr>
          <p:cNvPr id="12" name="Shape 9"/>
          <p:cNvSpPr/>
          <p:nvPr/>
        </p:nvSpPr>
        <p:spPr>
          <a:xfrm>
            <a:off x="4722688" y="4062040"/>
            <a:ext cx="4007421" cy="634008"/>
          </a:xfrm>
          <a:prstGeom prst="roundRect">
            <a:avLst>
              <a:gd name="adj" fmla="val 2830"/>
            </a:avLst>
          </a:prstGeom>
          <a:solidFill>
            <a:srgbClr val="183A13"/>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4842272" y="4235351"/>
            <a:ext cx="149498" cy="119583"/>
          </a:xfrm>
          <a:prstGeom prst="rect">
            <a:avLst/>
          </a:prstGeom>
        </p:spPr>
      </p:pic>
      <p:sp>
        <p:nvSpPr>
          <p:cNvPr id="14" name="Text 10"/>
          <p:cNvSpPr/>
          <p:nvPr/>
        </p:nvSpPr>
        <p:spPr>
          <a:xfrm>
            <a:off x="5111353" y="4192786"/>
            <a:ext cx="3499172" cy="352723"/>
          </a:xfrm>
          <a:prstGeom prst="rect">
            <a:avLst/>
          </a:prstGeom>
          <a:noFill/>
          <a:ln/>
        </p:spPr>
        <p:txBody>
          <a:bodyPr wrap="square" lIns="0" tIns="0" rIns="0" bIns="0" rtlCol="0" anchor="t">
            <a:normAutofit/>
          </a:bodyPr>
          <a:lstStyle/>
          <a:p>
            <a:pPr marL="0" indent="0" algn="l">
              <a:lnSpc>
                <a:spcPct val="123000"/>
              </a:lnSpc>
              <a:buNone/>
            </a:pPr>
            <a:r>
              <a:rPr lang="en-US" sz="900">
                <a:solidFill>
                  <a:srgbClr val="FFFFFF"/>
                </a:solidFill>
                <a:latin typeface="Roboto" pitchFamily="34" charset="0"/>
                <a:ea typeface="Roboto" pitchFamily="34" charset="-122"/>
                <a:cs typeface="Roboto" pitchFamily="34" charset="-120"/>
              </a:rPr>
              <a:t>Status: Modeling, material compatibility, and experimental testing completed</a:t>
            </a:r>
            <a:endParaRPr lang="en-US" sz="900"/>
          </a:p>
        </p:txBody>
      </p:sp>
      <p:pic>
        <p:nvPicPr>
          <p:cNvPr id="2050" name="Picture 2" descr="A diagram of liquid storage&#10;&#10;AI-generated content may be incorrect.">
            <a:extLst>
              <a:ext uri="{FF2B5EF4-FFF2-40B4-BE49-F238E27FC236}">
                <a16:creationId xmlns:a16="http://schemas.microsoft.com/office/drawing/2014/main" id="{41A6BC12-92BC-0153-EA0F-DC37ABB19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28" y="707678"/>
            <a:ext cx="1698746" cy="24584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0541504-EFCE-4090-4CF1-CEC7C84E6B5A}"/>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49610" y="402431"/>
            <a:ext cx="8494663" cy="401464"/>
          </a:xfrm>
          <a:prstGeom prst="rect">
            <a:avLst/>
          </a:prstGeom>
          <a:noFill/>
          <a:ln/>
        </p:spPr>
        <p:txBody>
          <a:bodyPr wrap="none" lIns="0" tIns="0" rIns="0" bIns="0" rtlCol="0" anchor="t"/>
          <a:lstStyle/>
          <a:p>
            <a:pPr marL="0" indent="0" algn="l">
              <a:lnSpc>
                <a:spcPct val="104000"/>
              </a:lnSpc>
              <a:buNone/>
            </a:pPr>
            <a:r>
              <a:rPr lang="en-US" sz="2500">
                <a:solidFill>
                  <a:srgbClr val="76B9FF"/>
                </a:solidFill>
                <a:latin typeface="Roboto Slab" pitchFamily="34" charset="0"/>
                <a:ea typeface="Roboto Slab" pitchFamily="34" charset="-122"/>
                <a:cs typeface="Roboto Slab" pitchFamily="34" charset="-120"/>
              </a:rPr>
              <a:t>Understanding Hydrogen's Impact on NG Odorization</a:t>
            </a:r>
            <a:endParaRPr lang="en-US" sz="2500"/>
          </a:p>
        </p:txBody>
      </p:sp>
      <p:sp>
        <p:nvSpPr>
          <p:cNvPr id="3" name="Shape 1"/>
          <p:cNvSpPr/>
          <p:nvPr/>
        </p:nvSpPr>
        <p:spPr>
          <a:xfrm>
            <a:off x="357113" y="1741736"/>
            <a:ext cx="4150668" cy="2279153"/>
          </a:xfrm>
          <a:prstGeom prst="roundRect">
            <a:avLst>
              <a:gd name="adj" fmla="val 512"/>
            </a:avLst>
          </a:prstGeom>
          <a:solidFill>
            <a:srgbClr val="66A8EE"/>
          </a:solidFill>
          <a:ln/>
        </p:spPr>
        <p:txBody>
          <a:bodyPr/>
          <a:lstStyle/>
          <a:p>
            <a:endParaRPr lang="en-US"/>
          </a:p>
        </p:txBody>
      </p:sp>
      <p:sp>
        <p:nvSpPr>
          <p:cNvPr id="4" name="Text 2"/>
          <p:cNvSpPr/>
          <p:nvPr/>
        </p:nvSpPr>
        <p:spPr>
          <a:xfrm>
            <a:off x="485552" y="1858119"/>
            <a:ext cx="2063130" cy="200695"/>
          </a:xfrm>
          <a:prstGeom prst="rect">
            <a:avLst/>
          </a:prstGeom>
          <a:noFill/>
          <a:ln/>
        </p:spPr>
        <p:txBody>
          <a:bodyPr wrap="none" lIns="0" tIns="0" rIns="0" bIns="0" rtlCol="0" anchor="t"/>
          <a:lstStyle/>
          <a:p>
            <a:pPr marL="0" indent="0" algn="l">
              <a:lnSpc>
                <a:spcPct val="104000"/>
              </a:lnSpc>
              <a:buNone/>
            </a:pPr>
            <a:r>
              <a:rPr lang="en-US" sz="1250">
                <a:solidFill>
                  <a:srgbClr val="000000"/>
                </a:solidFill>
                <a:latin typeface="Roboto Slab" pitchFamily="34" charset="0"/>
                <a:ea typeface="Roboto Slab" pitchFamily="34" charset="-122"/>
                <a:cs typeface="Roboto Slab" pitchFamily="34" charset="-120"/>
              </a:rPr>
              <a:t>Industry Challenge</a:t>
            </a:r>
            <a:endParaRPr lang="en-US" sz="1250"/>
          </a:p>
        </p:txBody>
      </p:sp>
      <p:sp>
        <p:nvSpPr>
          <p:cNvPr id="5" name="Text 3"/>
          <p:cNvSpPr/>
          <p:nvPr/>
        </p:nvSpPr>
        <p:spPr>
          <a:xfrm>
            <a:off x="485552" y="2175197"/>
            <a:ext cx="3893790" cy="783729"/>
          </a:xfrm>
          <a:prstGeom prst="rect">
            <a:avLst/>
          </a:prstGeom>
          <a:noFill/>
          <a:ln/>
        </p:spPr>
        <p:txBody>
          <a:bodyPr wrap="square" lIns="0" tIns="0" rIns="0" bIns="0" rtlCol="0" anchor="t">
            <a:normAutofit/>
          </a:bodyPr>
          <a:lstStyle/>
          <a:p>
            <a:pPr marL="0" indent="0" algn="l">
              <a:lnSpc>
                <a:spcPct val="127000"/>
              </a:lnSpc>
              <a:buNone/>
            </a:pPr>
            <a:r>
              <a:rPr lang="en-US" sz="1000">
                <a:solidFill>
                  <a:srgbClr val="000000"/>
                </a:solidFill>
                <a:latin typeface="Roboto" pitchFamily="34" charset="0"/>
                <a:ea typeface="Roboto" pitchFamily="34" charset="-122"/>
                <a:cs typeface="Roboto" pitchFamily="34" charset="-120"/>
              </a:rPr>
              <a:t>A critical safety question for hydrogen blending: does the introduction of hydrogen affect natural gas odor detection thresholds? Utilities need reliable data before expanding hydrogen blend programs.</a:t>
            </a:r>
            <a:endParaRPr lang="en-US" sz="1000"/>
          </a:p>
        </p:txBody>
      </p:sp>
      <p:sp>
        <p:nvSpPr>
          <p:cNvPr id="6" name="Text 4"/>
          <p:cNvSpPr/>
          <p:nvPr/>
        </p:nvSpPr>
        <p:spPr>
          <a:xfrm>
            <a:off x="485552" y="3075310"/>
            <a:ext cx="2063130" cy="200695"/>
          </a:xfrm>
          <a:prstGeom prst="rect">
            <a:avLst/>
          </a:prstGeom>
          <a:noFill/>
          <a:ln/>
        </p:spPr>
        <p:txBody>
          <a:bodyPr wrap="none" lIns="0" tIns="0" rIns="0" bIns="0" rtlCol="0" anchor="t"/>
          <a:lstStyle/>
          <a:p>
            <a:pPr marL="0" indent="0" algn="l">
              <a:lnSpc>
                <a:spcPct val="104000"/>
              </a:lnSpc>
              <a:buNone/>
            </a:pPr>
            <a:r>
              <a:rPr lang="en-US" sz="1250">
                <a:solidFill>
                  <a:srgbClr val="000000"/>
                </a:solidFill>
                <a:latin typeface="Roboto Slab" pitchFamily="34" charset="0"/>
                <a:ea typeface="Roboto Slab" pitchFamily="34" charset="-122"/>
                <a:cs typeface="Roboto Slab" pitchFamily="34" charset="-120"/>
              </a:rPr>
              <a:t>R&amp;D Approach</a:t>
            </a:r>
            <a:endParaRPr lang="en-US" sz="1250"/>
          </a:p>
        </p:txBody>
      </p:sp>
      <p:sp>
        <p:nvSpPr>
          <p:cNvPr id="7" name="Text 5"/>
          <p:cNvSpPr/>
          <p:nvPr/>
        </p:nvSpPr>
        <p:spPr>
          <a:xfrm>
            <a:off x="485552" y="3392388"/>
            <a:ext cx="3893790" cy="628501"/>
          </a:xfrm>
          <a:prstGeom prst="rect">
            <a:avLst/>
          </a:prstGeom>
          <a:noFill/>
          <a:ln/>
        </p:spPr>
        <p:txBody>
          <a:bodyPr wrap="square" lIns="0" tIns="0" rIns="0" bIns="0" rtlCol="0" anchor="t">
            <a:normAutofit fontScale="92500"/>
          </a:bodyPr>
          <a:lstStyle/>
          <a:p>
            <a:pPr marL="342900" indent="-342900" algn="l">
              <a:lnSpc>
                <a:spcPct val="127000"/>
              </a:lnSpc>
              <a:buSzPct val="100000"/>
              <a:buChar char="•"/>
            </a:pPr>
            <a:r>
              <a:rPr lang="en-US" sz="1000">
                <a:solidFill>
                  <a:srgbClr val="000000"/>
                </a:solidFill>
                <a:latin typeface="Roboto" pitchFamily="34" charset="0"/>
                <a:ea typeface="Roboto" pitchFamily="34" charset="-122"/>
                <a:cs typeface="Roboto" pitchFamily="34" charset="-120"/>
              </a:rPr>
              <a:t>Evaluating odor detection across multiple hydrogen blend levels</a:t>
            </a:r>
            <a:endParaRPr lang="en-US" sz="1000"/>
          </a:p>
          <a:p>
            <a:pPr marL="342900" indent="-342900" algn="l">
              <a:lnSpc>
                <a:spcPct val="127000"/>
              </a:lnSpc>
              <a:buSzPct val="100000"/>
              <a:buChar char="•"/>
            </a:pPr>
            <a:r>
              <a:rPr lang="en-US" sz="1000">
                <a:solidFill>
                  <a:srgbClr val="000000"/>
                </a:solidFill>
                <a:latin typeface="Roboto" pitchFamily="34" charset="0"/>
                <a:ea typeface="Roboto" pitchFamily="34" charset="-122"/>
                <a:cs typeface="Roboto" pitchFamily="34" charset="-120"/>
              </a:rPr>
              <a:t>Testing industry-standard odorants using controlled olfactory studies</a:t>
            </a:r>
            <a:endParaRPr lang="en-US" sz="1000"/>
          </a:p>
        </p:txBody>
      </p:sp>
      <p:pic>
        <p:nvPicPr>
          <p:cNvPr id="8" name="Image 0" descr="preencoded.png"/>
          <p:cNvPicPr>
            <a:picLocks noChangeAspect="1"/>
          </p:cNvPicPr>
          <p:nvPr/>
        </p:nvPicPr>
        <p:blipFill>
          <a:blip r:embed="rId3"/>
          <a:stretch>
            <a:fillRect/>
          </a:stretch>
        </p:blipFill>
        <p:spPr>
          <a:xfrm>
            <a:off x="5287661" y="1071414"/>
            <a:ext cx="2561481" cy="1440210"/>
          </a:xfrm>
          <a:prstGeom prst="rect">
            <a:avLst/>
          </a:prstGeom>
        </p:spPr>
      </p:pic>
      <p:sp>
        <p:nvSpPr>
          <p:cNvPr id="9" name="Text 6"/>
          <p:cNvSpPr/>
          <p:nvPr/>
        </p:nvSpPr>
        <p:spPr>
          <a:xfrm>
            <a:off x="4733479" y="2680618"/>
            <a:ext cx="2063130" cy="200695"/>
          </a:xfrm>
          <a:prstGeom prst="rect">
            <a:avLst/>
          </a:prstGeom>
          <a:noFill/>
          <a:ln/>
        </p:spPr>
        <p:txBody>
          <a:bodyPr wrap="none" lIns="0" tIns="0" rIns="0" bIns="0" rtlCol="0" anchor="t"/>
          <a:lstStyle/>
          <a:p>
            <a:pPr marL="0" indent="0" algn="l">
              <a:lnSpc>
                <a:spcPct val="104000"/>
              </a:lnSpc>
              <a:buNone/>
            </a:pPr>
            <a:r>
              <a:rPr lang="en-US" sz="1250">
                <a:solidFill>
                  <a:srgbClr val="76B9FF"/>
                </a:solidFill>
                <a:latin typeface="Roboto Slab" pitchFamily="34" charset="0"/>
                <a:ea typeface="Roboto Slab" pitchFamily="34" charset="-122"/>
                <a:cs typeface="Roboto Slab" pitchFamily="34" charset="-120"/>
              </a:rPr>
              <a:t>Key Finding</a:t>
            </a:r>
            <a:endParaRPr lang="en-US" sz="1250"/>
          </a:p>
        </p:txBody>
      </p:sp>
      <p:sp>
        <p:nvSpPr>
          <p:cNvPr id="10" name="Shape 7"/>
          <p:cNvSpPr/>
          <p:nvPr/>
        </p:nvSpPr>
        <p:spPr>
          <a:xfrm>
            <a:off x="4733479" y="3012281"/>
            <a:ext cx="3965674" cy="905247"/>
          </a:xfrm>
          <a:prstGeom prst="roundRect">
            <a:avLst>
              <a:gd name="adj" fmla="val 2129"/>
            </a:avLst>
          </a:prstGeom>
          <a:solidFill>
            <a:srgbClr val="183A13"/>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4861917" y="3198465"/>
            <a:ext cx="160586" cy="128439"/>
          </a:xfrm>
          <a:prstGeom prst="rect">
            <a:avLst/>
          </a:prstGeom>
        </p:spPr>
      </p:pic>
      <p:sp>
        <p:nvSpPr>
          <p:cNvPr id="12" name="Text 8"/>
          <p:cNvSpPr/>
          <p:nvPr/>
        </p:nvSpPr>
        <p:spPr>
          <a:xfrm>
            <a:off x="5150941" y="3160737"/>
            <a:ext cx="3419773" cy="587797"/>
          </a:xfrm>
          <a:prstGeom prst="rect">
            <a:avLst/>
          </a:prstGeom>
          <a:noFill/>
          <a:ln/>
        </p:spPr>
        <p:txBody>
          <a:bodyPr wrap="square" lIns="0" tIns="0" rIns="0" bIns="0" rtlCol="0" anchor="t">
            <a:normAutofit/>
          </a:bodyPr>
          <a:lstStyle/>
          <a:p>
            <a:pPr marL="0" indent="0" algn="l">
              <a:lnSpc>
                <a:spcPct val="127000"/>
              </a:lnSpc>
              <a:buNone/>
            </a:pPr>
            <a:r>
              <a:rPr lang="en-US" sz="1000">
                <a:solidFill>
                  <a:srgbClr val="FFFFFF"/>
                </a:solidFill>
                <a:latin typeface="Roboto" pitchFamily="34" charset="0"/>
                <a:ea typeface="Roboto" pitchFamily="34" charset="-122"/>
                <a:cs typeface="Roboto" pitchFamily="34" charset="-120"/>
              </a:rPr>
              <a:t>Initial testing at </a:t>
            </a:r>
            <a:r>
              <a:rPr lang="en-US" sz="1000" b="1">
                <a:solidFill>
                  <a:srgbClr val="FFFFFF"/>
                </a:solidFill>
                <a:latin typeface="Roboto" pitchFamily="34" charset="0"/>
                <a:ea typeface="Roboto" pitchFamily="34" charset="-122"/>
                <a:cs typeface="Roboto" pitchFamily="34" charset="-120"/>
              </a:rPr>
              <a:t>20% hydrogen</a:t>
            </a:r>
            <a:r>
              <a:rPr lang="en-US" sz="1000">
                <a:solidFill>
                  <a:srgbClr val="FFFFFF"/>
                </a:solidFill>
                <a:latin typeface="Roboto" pitchFamily="34" charset="0"/>
                <a:ea typeface="Roboto" pitchFamily="34" charset="-122"/>
                <a:cs typeface="Roboto" pitchFamily="34" charset="-120"/>
              </a:rPr>
              <a:t> showed no observed impact on odor detection thresholds — a positive early indicator for hydrogen blending safety.</a:t>
            </a:r>
            <a:endParaRPr lang="en-US" sz="1000"/>
          </a:p>
        </p:txBody>
      </p:sp>
      <p:sp>
        <p:nvSpPr>
          <p:cNvPr id="13" name="Text 9"/>
          <p:cNvSpPr/>
          <p:nvPr/>
        </p:nvSpPr>
        <p:spPr>
          <a:xfrm>
            <a:off x="4733479" y="4048497"/>
            <a:ext cx="3965674" cy="587797"/>
          </a:xfrm>
          <a:prstGeom prst="rect">
            <a:avLst/>
          </a:prstGeom>
          <a:noFill/>
          <a:ln/>
        </p:spPr>
        <p:txBody>
          <a:bodyPr wrap="square" lIns="0" tIns="0" rIns="0" bIns="0" rtlCol="0" anchor="t">
            <a:normAutofit/>
          </a:bodyPr>
          <a:lstStyle/>
          <a:p>
            <a:pPr marL="0" indent="0" algn="l">
              <a:lnSpc>
                <a:spcPct val="127000"/>
              </a:lnSpc>
              <a:buNone/>
            </a:pPr>
            <a:r>
              <a:rPr lang="en-US" sz="1000">
                <a:solidFill>
                  <a:srgbClr val="D6E5EF"/>
                </a:solidFill>
                <a:latin typeface="Roboto" pitchFamily="34" charset="0"/>
                <a:ea typeface="Roboto" pitchFamily="34" charset="-122"/>
                <a:cs typeface="Roboto" pitchFamily="34" charset="-120"/>
              </a:rPr>
              <a:t>Additional testing is underway at higher hydrogen blend levels to further characterize odorization performance across a broader range of blend concentrations.</a:t>
            </a:r>
            <a:endParaRPr lang="en-US" sz="1000"/>
          </a:p>
        </p:txBody>
      </p:sp>
      <p:sp>
        <p:nvSpPr>
          <p:cNvPr id="14" name="TextBox 13">
            <a:extLst>
              <a:ext uri="{FF2B5EF4-FFF2-40B4-BE49-F238E27FC236}">
                <a16:creationId xmlns:a16="http://schemas.microsoft.com/office/drawing/2014/main" id="{E3E61401-7AB4-9D23-1570-8C7C81E1712B}"/>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410840" y="378544"/>
            <a:ext cx="6899151" cy="366861"/>
          </a:xfrm>
          <a:prstGeom prst="rect">
            <a:avLst/>
          </a:prstGeom>
          <a:noFill/>
          <a:ln/>
        </p:spPr>
        <p:txBody>
          <a:bodyPr wrap="none" lIns="0" tIns="0" rIns="0" bIns="0" rtlCol="0" anchor="t"/>
          <a:lstStyle/>
          <a:p>
            <a:pPr marL="0" indent="0" algn="l">
              <a:lnSpc>
                <a:spcPct val="104000"/>
              </a:lnSpc>
              <a:buNone/>
            </a:pPr>
            <a:r>
              <a:rPr lang="en-US" sz="2300">
                <a:solidFill>
                  <a:srgbClr val="76B9FF"/>
                </a:solidFill>
                <a:latin typeface="Roboto Slab" pitchFamily="34" charset="0"/>
                <a:ea typeface="Roboto Slab" pitchFamily="34" charset="-122"/>
                <a:cs typeface="Roboto Slab" pitchFamily="34" charset="-120"/>
              </a:rPr>
              <a:t>SIPP Feasibility for Gas Pipeline Rehabilitation</a:t>
            </a:r>
            <a:endParaRPr lang="en-US" sz="2300"/>
          </a:p>
        </p:txBody>
      </p:sp>
      <p:sp>
        <p:nvSpPr>
          <p:cNvPr id="3" name="Shape 1"/>
          <p:cNvSpPr/>
          <p:nvPr/>
        </p:nvSpPr>
        <p:spPr>
          <a:xfrm>
            <a:off x="410840" y="1000497"/>
            <a:ext cx="1673498" cy="207690"/>
          </a:xfrm>
          <a:prstGeom prst="roundRect">
            <a:avLst>
              <a:gd name="adj" fmla="val 6783"/>
            </a:avLst>
          </a:prstGeom>
          <a:solidFill>
            <a:srgbClr val="082545"/>
          </a:solidFill>
          <a:ln/>
        </p:spPr>
        <p:txBody>
          <a:bodyPr/>
          <a:lstStyle/>
          <a:p>
            <a:endParaRPr lang="en-US"/>
          </a:p>
        </p:txBody>
      </p:sp>
      <p:sp>
        <p:nvSpPr>
          <p:cNvPr id="4" name="Text 2"/>
          <p:cNvSpPr/>
          <p:nvPr/>
        </p:nvSpPr>
        <p:spPr>
          <a:xfrm>
            <a:off x="481236" y="1035695"/>
            <a:ext cx="1989906" cy="137294"/>
          </a:xfrm>
          <a:prstGeom prst="rect">
            <a:avLst/>
          </a:prstGeom>
          <a:noFill/>
          <a:ln/>
        </p:spPr>
        <p:txBody>
          <a:bodyPr wrap="none" lIns="0" tIns="0" rIns="0" bIns="0" rtlCol="0" anchor="t"/>
          <a:lstStyle/>
          <a:p>
            <a:pPr marL="0" indent="0" algn="l">
              <a:lnSpc>
                <a:spcPct val="122000"/>
              </a:lnSpc>
              <a:buNone/>
            </a:pPr>
            <a:r>
              <a:rPr lang="en-US" sz="700">
                <a:solidFill>
                  <a:srgbClr val="D6E5EF"/>
                </a:solidFill>
                <a:latin typeface="Roboto" pitchFamily="34" charset="0"/>
                <a:ea typeface="Roboto" pitchFamily="34" charset="-122"/>
                <a:cs typeface="Roboto" pitchFamily="34" charset="-120"/>
              </a:rPr>
              <a:t>IMPROVED INSTALLATION &amp; REPAIR</a:t>
            </a:r>
            <a:endParaRPr lang="en-US" sz="700"/>
          </a:p>
        </p:txBody>
      </p:sp>
      <p:sp>
        <p:nvSpPr>
          <p:cNvPr id="5" name="Text 3"/>
          <p:cNvSpPr/>
          <p:nvPr/>
        </p:nvSpPr>
        <p:spPr>
          <a:xfrm>
            <a:off x="410840" y="1247031"/>
            <a:ext cx="1924645" cy="183431"/>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Industry Challenge</a:t>
            </a:r>
            <a:endParaRPr lang="en-US" sz="1150"/>
          </a:p>
        </p:txBody>
      </p:sp>
      <p:sp>
        <p:nvSpPr>
          <p:cNvPr id="6" name="Text 4"/>
          <p:cNvSpPr/>
          <p:nvPr/>
        </p:nvSpPr>
        <p:spPr>
          <a:xfrm>
            <a:off x="410840" y="1527646"/>
            <a:ext cx="4417469" cy="515020"/>
          </a:xfrm>
          <a:prstGeom prst="rect">
            <a:avLst/>
          </a:prstGeom>
          <a:noFill/>
          <a:ln/>
        </p:spPr>
        <p:txBody>
          <a:bodyPr wrap="square" lIns="0" tIns="0" rIns="0" bIns="0" rtlCol="0" anchor="t">
            <a:normAutofit lnSpcReduction="10000"/>
          </a:bodyPr>
          <a:lstStyle/>
          <a:p>
            <a:pPr marL="0" indent="0" algn="l">
              <a:lnSpc>
                <a:spcPct val="122000"/>
              </a:lnSpc>
              <a:buNone/>
            </a:pPr>
            <a:r>
              <a:rPr lang="en-US" sz="1000">
                <a:solidFill>
                  <a:srgbClr val="D6E5EF"/>
                </a:solidFill>
                <a:latin typeface="Roboto" pitchFamily="34" charset="0"/>
                <a:ea typeface="Roboto" pitchFamily="34" charset="-122"/>
                <a:cs typeface="Roboto" pitchFamily="34" charset="-120"/>
              </a:rPr>
              <a:t>Pipeline replacement can be costly, disruptive, and excavation-intensive. Utilities need lower-impact rehabilitation options for aging infrastructure where full replacement is not the most practical or economical choice.</a:t>
            </a:r>
            <a:endParaRPr lang="en-US" sz="1000"/>
          </a:p>
        </p:txBody>
      </p:sp>
      <p:sp>
        <p:nvSpPr>
          <p:cNvPr id="7" name="Text 5"/>
          <p:cNvSpPr/>
          <p:nvPr/>
        </p:nvSpPr>
        <p:spPr>
          <a:xfrm>
            <a:off x="410840" y="2139851"/>
            <a:ext cx="2303041" cy="183431"/>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NYSEARCH R&amp;D Approach</a:t>
            </a:r>
            <a:endParaRPr lang="en-US" sz="1150"/>
          </a:p>
        </p:txBody>
      </p:sp>
      <p:sp>
        <p:nvSpPr>
          <p:cNvPr id="8" name="Text 6"/>
          <p:cNvSpPr/>
          <p:nvPr/>
        </p:nvSpPr>
        <p:spPr>
          <a:xfrm>
            <a:off x="410840" y="2420466"/>
            <a:ext cx="4646069" cy="754707"/>
          </a:xfrm>
          <a:prstGeom prst="rect">
            <a:avLst/>
          </a:prstGeom>
          <a:noFill/>
          <a:ln/>
        </p:spPr>
        <p:txBody>
          <a:bodyPr wrap="square" lIns="0" tIns="0" rIns="0" bIns="0" rtlCol="0" anchor="t">
            <a:normAutofit/>
          </a:bodyPr>
          <a:lstStyle/>
          <a:p>
            <a:pPr marL="342900" indent="-342900" algn="l">
              <a:lnSpc>
                <a:spcPct val="122000"/>
              </a:lnSpc>
              <a:buSzPct val="100000"/>
              <a:buChar char="•"/>
            </a:pPr>
            <a:r>
              <a:rPr lang="en-US" sz="1000">
                <a:solidFill>
                  <a:srgbClr val="D6E5EF"/>
                </a:solidFill>
                <a:latin typeface="Roboto" pitchFamily="34" charset="0"/>
                <a:ea typeface="Roboto" pitchFamily="34" charset="-122"/>
                <a:cs typeface="Roboto" pitchFamily="34" charset="-120"/>
              </a:rPr>
              <a:t>Evaluating spray-in-place pipe (SIPP) as a trenchless rehabilitation method</a:t>
            </a:r>
            <a:endParaRPr lang="en-US" sz="1000"/>
          </a:p>
          <a:p>
            <a:pPr marL="342900" indent="-342900" algn="l">
              <a:lnSpc>
                <a:spcPct val="122000"/>
              </a:lnSpc>
              <a:buSzPct val="100000"/>
              <a:buChar char="•"/>
            </a:pPr>
            <a:r>
              <a:rPr lang="en-US" sz="1000">
                <a:solidFill>
                  <a:srgbClr val="D6E5EF"/>
                </a:solidFill>
                <a:latin typeface="Roboto" pitchFamily="34" charset="0"/>
                <a:ea typeface="Roboto" pitchFamily="34" charset="-122"/>
                <a:cs typeface="Roboto" pitchFamily="34" charset="-120"/>
              </a:rPr>
              <a:t>Assessing structural performance, adhesion, and gas compatibility</a:t>
            </a:r>
            <a:endParaRPr lang="en-US" sz="1000"/>
          </a:p>
          <a:p>
            <a:pPr marL="342900" indent="-342900" algn="l">
              <a:lnSpc>
                <a:spcPct val="122000"/>
              </a:lnSpc>
              <a:buSzPct val="100000"/>
              <a:buChar char="•"/>
            </a:pPr>
            <a:r>
              <a:rPr lang="en-US" sz="1000">
                <a:solidFill>
                  <a:srgbClr val="D6E5EF"/>
                </a:solidFill>
                <a:latin typeface="Roboto" pitchFamily="34" charset="0"/>
                <a:ea typeface="Roboto" pitchFamily="34" charset="-122"/>
                <a:cs typeface="Roboto" pitchFamily="34" charset="-120"/>
              </a:rPr>
              <a:t>Comparing SIPP against traditional repair and replacement approaches</a:t>
            </a:r>
            <a:endParaRPr lang="en-US" sz="1000"/>
          </a:p>
        </p:txBody>
      </p:sp>
      <p:sp>
        <p:nvSpPr>
          <p:cNvPr id="9" name="Text 7"/>
          <p:cNvSpPr/>
          <p:nvPr/>
        </p:nvSpPr>
        <p:spPr>
          <a:xfrm>
            <a:off x="410840" y="3272358"/>
            <a:ext cx="1924645" cy="183431"/>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Industry Value</a:t>
            </a:r>
            <a:endParaRPr lang="en-US" sz="1150"/>
          </a:p>
        </p:txBody>
      </p:sp>
      <p:sp>
        <p:nvSpPr>
          <p:cNvPr id="10" name="Text 8"/>
          <p:cNvSpPr/>
          <p:nvPr/>
        </p:nvSpPr>
        <p:spPr>
          <a:xfrm>
            <a:off x="410840" y="3552973"/>
            <a:ext cx="4417469" cy="554831"/>
          </a:xfrm>
          <a:prstGeom prst="rect">
            <a:avLst/>
          </a:prstGeom>
          <a:noFill/>
          <a:ln/>
        </p:spPr>
        <p:txBody>
          <a:bodyPr wrap="square" lIns="0" tIns="0" rIns="0" bIns="0" rtlCol="0" anchor="t">
            <a:normAutofit/>
          </a:bodyPr>
          <a:lstStyle/>
          <a:p>
            <a:pPr marL="342900" indent="-342900" algn="l">
              <a:lnSpc>
                <a:spcPct val="122000"/>
              </a:lnSpc>
              <a:buSzPct val="100000"/>
              <a:buChar char="•"/>
            </a:pPr>
            <a:r>
              <a:rPr lang="en-US" sz="1000">
                <a:solidFill>
                  <a:srgbClr val="D6E5EF"/>
                </a:solidFill>
                <a:latin typeface="Roboto" pitchFamily="34" charset="0"/>
                <a:ea typeface="Roboto" pitchFamily="34" charset="-122"/>
                <a:cs typeface="Roboto" pitchFamily="34" charset="-120"/>
              </a:rPr>
              <a:t>Potential to reduce excavation, restoration, and operational disruption</a:t>
            </a:r>
            <a:endParaRPr lang="en-US" sz="1000"/>
          </a:p>
          <a:p>
            <a:pPr marL="342900" indent="-342900" algn="l">
              <a:lnSpc>
                <a:spcPct val="122000"/>
              </a:lnSpc>
              <a:buSzPct val="100000"/>
              <a:buChar char="•"/>
            </a:pPr>
            <a:r>
              <a:rPr lang="en-US" sz="1000">
                <a:solidFill>
                  <a:srgbClr val="D6E5EF"/>
                </a:solidFill>
                <a:latin typeface="Roboto" pitchFamily="34" charset="0"/>
                <a:ea typeface="Roboto" pitchFamily="34" charset="-122"/>
                <a:cs typeface="Roboto" pitchFamily="34" charset="-120"/>
              </a:rPr>
              <a:t>Could lower rehabilitation costs for select pipeline applications</a:t>
            </a:r>
            <a:endParaRPr lang="en-US" sz="1000"/>
          </a:p>
        </p:txBody>
      </p:sp>
      <p:sp>
        <p:nvSpPr>
          <p:cNvPr id="11" name="Shape 9"/>
          <p:cNvSpPr/>
          <p:nvPr/>
        </p:nvSpPr>
        <p:spPr>
          <a:xfrm>
            <a:off x="704887" y="4347604"/>
            <a:ext cx="4017987" cy="615925"/>
          </a:xfrm>
          <a:prstGeom prst="roundRect">
            <a:avLst>
              <a:gd name="adj" fmla="val 2859"/>
            </a:avLst>
          </a:prstGeom>
          <a:solidFill>
            <a:srgbClr val="022349"/>
          </a:solidFill>
          <a:ln/>
        </p:spPr>
        <p:txBody>
          <a:bodyPr/>
          <a:lstStyle/>
          <a:p>
            <a:endParaRPr lang="en-US"/>
          </a:p>
        </p:txBody>
      </p:sp>
      <p:pic>
        <p:nvPicPr>
          <p:cNvPr id="12" name="Image 0" descr="preencoded.png"/>
          <p:cNvPicPr>
            <a:picLocks noChangeAspect="1"/>
          </p:cNvPicPr>
          <p:nvPr/>
        </p:nvPicPr>
        <p:blipFill>
          <a:blip r:embed="rId3"/>
          <a:stretch>
            <a:fillRect/>
          </a:stretch>
        </p:blipFill>
        <p:spPr>
          <a:xfrm>
            <a:off x="822238" y="4515408"/>
            <a:ext cx="146745" cy="117351"/>
          </a:xfrm>
          <a:prstGeom prst="rect">
            <a:avLst/>
          </a:prstGeom>
        </p:spPr>
      </p:pic>
      <p:sp>
        <p:nvSpPr>
          <p:cNvPr id="13" name="Text 10"/>
          <p:cNvSpPr/>
          <p:nvPr/>
        </p:nvSpPr>
        <p:spPr>
          <a:xfrm>
            <a:off x="1086334" y="4474108"/>
            <a:ext cx="3519190" cy="343346"/>
          </a:xfrm>
          <a:prstGeom prst="rect">
            <a:avLst/>
          </a:prstGeom>
          <a:noFill/>
          <a:ln/>
        </p:spPr>
        <p:txBody>
          <a:bodyPr wrap="square" lIns="0" tIns="0" rIns="0" bIns="0" rtlCol="0" anchor="t">
            <a:normAutofit/>
          </a:bodyPr>
          <a:lstStyle/>
          <a:p>
            <a:pPr marL="0" indent="0" algn="l">
              <a:lnSpc>
                <a:spcPct val="122000"/>
              </a:lnSpc>
              <a:buNone/>
            </a:pPr>
            <a:r>
              <a:rPr lang="en-US" sz="900">
                <a:solidFill>
                  <a:srgbClr val="FFFFFF"/>
                </a:solidFill>
                <a:latin typeface="Roboto" pitchFamily="34" charset="0"/>
                <a:ea typeface="Roboto" pitchFamily="34" charset="-122"/>
                <a:cs typeface="Roboto" pitchFamily="34" charset="-120"/>
              </a:rPr>
              <a:t>Status: Feasibility study and utility evaluation underway; results to support future pilot decisions</a:t>
            </a:r>
            <a:endParaRPr lang="en-US" sz="900"/>
          </a:p>
        </p:txBody>
      </p:sp>
      <p:pic>
        <p:nvPicPr>
          <p:cNvPr id="14" name="Image 1" descr="preencoded.png"/>
          <p:cNvPicPr>
            <a:picLocks noChangeAspect="1"/>
          </p:cNvPicPr>
          <p:nvPr/>
        </p:nvPicPr>
        <p:blipFill>
          <a:blip r:embed="rId4"/>
          <a:stretch>
            <a:fillRect/>
          </a:stretch>
        </p:blipFill>
        <p:spPr>
          <a:xfrm rot="5400000">
            <a:off x="5482420" y="809600"/>
            <a:ext cx="1989825" cy="2703149"/>
          </a:xfrm>
          <a:prstGeom prst="rect">
            <a:avLst/>
          </a:prstGeom>
        </p:spPr>
      </p:pic>
      <p:pic>
        <p:nvPicPr>
          <p:cNvPr id="1026" name="Picture 2">
            <a:extLst>
              <a:ext uri="{FF2B5EF4-FFF2-40B4-BE49-F238E27FC236}">
                <a16:creationId xmlns:a16="http://schemas.microsoft.com/office/drawing/2014/main" id="{CE34E9D7-F615-9FF8-AFB8-C06319524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3221" y="2797818"/>
            <a:ext cx="3525846" cy="135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2A0AD3E-6E3A-4FF9-7ED5-44CFCFCA0F8C}"/>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6119" y="636463"/>
            <a:ext cx="4001319" cy="442987"/>
          </a:xfrm>
          <a:prstGeom prst="rect">
            <a:avLst/>
          </a:prstGeom>
          <a:noFill/>
          <a:ln/>
        </p:spPr>
        <p:txBody>
          <a:bodyPr wrap="none" lIns="0" tIns="0" rIns="0" bIns="0" rtlCol="0" anchor="t"/>
          <a:lstStyle/>
          <a:p>
            <a:pPr marL="0" indent="0" algn="l">
              <a:lnSpc>
                <a:spcPct val="104000"/>
              </a:lnSpc>
              <a:buNone/>
            </a:pPr>
            <a:r>
              <a:rPr lang="en-US" sz="2750">
                <a:solidFill>
                  <a:srgbClr val="76B9FF"/>
                </a:solidFill>
                <a:latin typeface="Roboto Slab" pitchFamily="34" charset="0"/>
                <a:ea typeface="Roboto Slab" pitchFamily="34" charset="-122"/>
                <a:cs typeface="Roboto Slab" pitchFamily="34" charset="-120"/>
              </a:rPr>
              <a:t>Agenda</a:t>
            </a:r>
            <a:endParaRPr lang="en-US" sz="2750"/>
          </a:p>
        </p:txBody>
      </p:sp>
      <p:sp>
        <p:nvSpPr>
          <p:cNvPr id="3" name="Text 1"/>
          <p:cNvSpPr/>
          <p:nvPr/>
        </p:nvSpPr>
        <p:spPr>
          <a:xfrm>
            <a:off x="496119" y="1362968"/>
            <a:ext cx="8151763" cy="453628"/>
          </a:xfrm>
          <a:prstGeom prst="rect">
            <a:avLst/>
          </a:prstGeom>
          <a:noFill/>
          <a:ln/>
        </p:spPr>
        <p:txBody>
          <a:bodyPr wrap="square" lIns="0" tIns="0" rIns="0" bIns="0" rtlCol="0" anchor="t">
            <a:normAutofit/>
          </a:bodyPr>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This session provides a comprehensive look at NYSEARCH's research, development, and demonstration portfolio — from organizational overview to active programs and real-world commercialization outcomes.</a:t>
            </a:r>
            <a:endParaRPr lang="en-US" sz="1100"/>
          </a:p>
        </p:txBody>
      </p:sp>
      <p:sp>
        <p:nvSpPr>
          <p:cNvPr id="4" name="Text 2"/>
          <p:cNvSpPr/>
          <p:nvPr/>
        </p:nvSpPr>
        <p:spPr>
          <a:xfrm>
            <a:off x="496119" y="1976065"/>
            <a:ext cx="740718" cy="177180"/>
          </a:xfrm>
          <a:prstGeom prst="rect">
            <a:avLst/>
          </a:prstGeom>
          <a:noFill/>
          <a:ln/>
        </p:spPr>
        <p:txBody>
          <a:bodyPr wrap="none" lIns="0" tIns="0" rIns="0" bIns="0" rtlCol="0" anchor="ctr"/>
          <a:lstStyle/>
          <a:p>
            <a:pPr marL="0" indent="0" algn="l">
              <a:lnSpc>
                <a:spcPct val="100000"/>
              </a:lnSpc>
              <a:buNone/>
            </a:pPr>
            <a:r>
              <a:rPr lang="en-US" sz="1100">
                <a:solidFill>
                  <a:srgbClr val="D6E5EF"/>
                </a:solidFill>
                <a:latin typeface="Roboto Slab Light" pitchFamily="34" charset="0"/>
                <a:ea typeface="Roboto Slab Light" pitchFamily="34" charset="-122"/>
                <a:cs typeface="Roboto Slab Light" pitchFamily="34" charset="-120"/>
              </a:rPr>
              <a:t>01</a:t>
            </a:r>
            <a:endParaRPr lang="en-US" sz="1100"/>
          </a:p>
        </p:txBody>
      </p:sp>
      <p:pic>
        <p:nvPicPr>
          <p:cNvPr id="5" name="Image 0" descr="preencoded.png"/>
          <p:cNvPicPr>
            <a:picLocks noChangeAspect="1"/>
          </p:cNvPicPr>
          <p:nvPr/>
        </p:nvPicPr>
        <p:blipFill>
          <a:blip r:embed="rId3"/>
          <a:stretch>
            <a:fillRect/>
          </a:stretch>
        </p:blipFill>
        <p:spPr>
          <a:xfrm>
            <a:off x="496119" y="2197968"/>
            <a:ext cx="2622724" cy="19050"/>
          </a:xfrm>
          <a:prstGeom prst="rect">
            <a:avLst/>
          </a:prstGeom>
        </p:spPr>
      </p:pic>
      <p:sp>
        <p:nvSpPr>
          <p:cNvPr id="6" name="Text 3"/>
          <p:cNvSpPr/>
          <p:nvPr/>
        </p:nvSpPr>
        <p:spPr>
          <a:xfrm>
            <a:off x="496119" y="2306910"/>
            <a:ext cx="2229222" cy="221456"/>
          </a:xfrm>
          <a:prstGeom prst="rect">
            <a:avLst/>
          </a:prstGeom>
          <a:noFill/>
          <a:ln/>
        </p:spPr>
        <p:txBody>
          <a:bodyPr wrap="none" lIns="0" tIns="0" rIns="0" bIns="0" rtlCol="0" anchor="t"/>
          <a:lstStyle/>
          <a:p>
            <a:pPr marL="0" indent="0" algn="l">
              <a:lnSpc>
                <a:spcPct val="104000"/>
              </a:lnSpc>
              <a:buNone/>
            </a:pPr>
            <a:r>
              <a:rPr lang="en-US" sz="1350">
                <a:solidFill>
                  <a:srgbClr val="D6E5EF"/>
                </a:solidFill>
                <a:latin typeface="Roboto Slab" pitchFamily="34" charset="0"/>
                <a:ea typeface="Roboto Slab" pitchFamily="34" charset="-122"/>
                <a:cs typeface="Roboto Slab" pitchFamily="34" charset="-120"/>
              </a:rPr>
              <a:t>Who is NYSEARCH</a:t>
            </a:r>
            <a:endParaRPr lang="en-US" sz="1350"/>
          </a:p>
        </p:txBody>
      </p:sp>
      <p:sp>
        <p:nvSpPr>
          <p:cNvPr id="7" name="Text 4"/>
          <p:cNvSpPr/>
          <p:nvPr/>
        </p:nvSpPr>
        <p:spPr>
          <a:xfrm>
            <a:off x="496119" y="2613422"/>
            <a:ext cx="2622724" cy="453628"/>
          </a:xfrm>
          <a:prstGeom prst="rect">
            <a:avLst/>
          </a:prstGeom>
          <a:noFill/>
          <a:ln/>
        </p:spPr>
        <p:txBody>
          <a:bodyPr wrap="square" lIns="0" tIns="0" rIns="0" bIns="0" rtlCol="0" anchor="t">
            <a:normAutofit/>
          </a:bodyPr>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Organization overview, mission, and membership</a:t>
            </a:r>
            <a:endParaRPr lang="en-US" sz="1100"/>
          </a:p>
        </p:txBody>
      </p:sp>
      <p:sp>
        <p:nvSpPr>
          <p:cNvPr id="8" name="Text 5"/>
          <p:cNvSpPr/>
          <p:nvPr/>
        </p:nvSpPr>
        <p:spPr>
          <a:xfrm>
            <a:off x="3260601" y="1976065"/>
            <a:ext cx="740718" cy="177180"/>
          </a:xfrm>
          <a:prstGeom prst="rect">
            <a:avLst/>
          </a:prstGeom>
          <a:noFill/>
          <a:ln/>
        </p:spPr>
        <p:txBody>
          <a:bodyPr wrap="none" lIns="0" tIns="0" rIns="0" bIns="0" rtlCol="0" anchor="ctr"/>
          <a:lstStyle/>
          <a:p>
            <a:pPr marL="0" indent="0" algn="l">
              <a:lnSpc>
                <a:spcPct val="100000"/>
              </a:lnSpc>
              <a:buNone/>
            </a:pPr>
            <a:r>
              <a:rPr lang="en-US" sz="1100">
                <a:solidFill>
                  <a:srgbClr val="D6E5EF"/>
                </a:solidFill>
                <a:latin typeface="Roboto Slab Light" pitchFamily="34" charset="0"/>
                <a:ea typeface="Roboto Slab Light" pitchFamily="34" charset="-122"/>
                <a:cs typeface="Roboto Slab Light" pitchFamily="34" charset="-120"/>
              </a:rPr>
              <a:t>02</a:t>
            </a:r>
            <a:endParaRPr lang="en-US" sz="1100"/>
          </a:p>
        </p:txBody>
      </p:sp>
      <p:pic>
        <p:nvPicPr>
          <p:cNvPr id="9" name="Image 1" descr="preencoded.png"/>
          <p:cNvPicPr>
            <a:picLocks noChangeAspect="1"/>
          </p:cNvPicPr>
          <p:nvPr/>
        </p:nvPicPr>
        <p:blipFill>
          <a:blip r:embed="rId3"/>
          <a:stretch>
            <a:fillRect/>
          </a:stretch>
        </p:blipFill>
        <p:spPr>
          <a:xfrm>
            <a:off x="3260601" y="2197968"/>
            <a:ext cx="2622724" cy="19050"/>
          </a:xfrm>
          <a:prstGeom prst="rect">
            <a:avLst/>
          </a:prstGeom>
        </p:spPr>
      </p:pic>
      <p:sp>
        <p:nvSpPr>
          <p:cNvPr id="10" name="Text 6"/>
          <p:cNvSpPr/>
          <p:nvPr/>
        </p:nvSpPr>
        <p:spPr>
          <a:xfrm>
            <a:off x="3260601" y="2306910"/>
            <a:ext cx="2622724" cy="442913"/>
          </a:xfrm>
          <a:prstGeom prst="rect">
            <a:avLst/>
          </a:prstGeom>
          <a:noFill/>
          <a:ln/>
        </p:spPr>
        <p:txBody>
          <a:bodyPr wrap="square" lIns="0" tIns="0" rIns="0" bIns="0" rtlCol="0" anchor="t">
            <a:normAutofit/>
          </a:bodyPr>
          <a:lstStyle/>
          <a:p>
            <a:pPr marL="0" indent="0" algn="l">
              <a:lnSpc>
                <a:spcPct val="104000"/>
              </a:lnSpc>
              <a:buNone/>
            </a:pPr>
            <a:r>
              <a:rPr lang="en-US" sz="1350">
                <a:solidFill>
                  <a:srgbClr val="D6E5EF"/>
                </a:solidFill>
                <a:latin typeface="Roboto Slab" pitchFamily="34" charset="0"/>
                <a:ea typeface="Roboto Slab" pitchFamily="34" charset="-122"/>
                <a:cs typeface="Roboto Slab" pitchFamily="34" charset="-120"/>
              </a:rPr>
              <a:t>Overview of NYSEARCH Portfolio</a:t>
            </a:r>
            <a:endParaRPr lang="en-US" sz="1350"/>
          </a:p>
        </p:txBody>
      </p:sp>
      <p:sp>
        <p:nvSpPr>
          <p:cNvPr id="11" name="Text 7"/>
          <p:cNvSpPr/>
          <p:nvPr/>
        </p:nvSpPr>
        <p:spPr>
          <a:xfrm>
            <a:off x="3260601" y="2834878"/>
            <a:ext cx="2622724" cy="453628"/>
          </a:xfrm>
          <a:prstGeom prst="rect">
            <a:avLst/>
          </a:prstGeom>
          <a:noFill/>
          <a:ln/>
        </p:spPr>
        <p:txBody>
          <a:bodyPr wrap="square" lIns="0" tIns="0" rIns="0" bIns="0" rtlCol="0" anchor="t">
            <a:normAutofit/>
          </a:bodyPr>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How NYSEARCH works and creates industry value</a:t>
            </a:r>
            <a:endParaRPr lang="en-US" sz="1100"/>
          </a:p>
        </p:txBody>
      </p:sp>
      <p:sp>
        <p:nvSpPr>
          <p:cNvPr id="12" name="Text 8"/>
          <p:cNvSpPr/>
          <p:nvPr/>
        </p:nvSpPr>
        <p:spPr>
          <a:xfrm>
            <a:off x="6025083" y="1976065"/>
            <a:ext cx="740718" cy="177180"/>
          </a:xfrm>
          <a:prstGeom prst="rect">
            <a:avLst/>
          </a:prstGeom>
          <a:noFill/>
          <a:ln/>
        </p:spPr>
        <p:txBody>
          <a:bodyPr wrap="none" lIns="0" tIns="0" rIns="0" bIns="0" rtlCol="0" anchor="ctr"/>
          <a:lstStyle/>
          <a:p>
            <a:pPr marL="0" indent="0" algn="l">
              <a:lnSpc>
                <a:spcPct val="100000"/>
              </a:lnSpc>
              <a:buNone/>
            </a:pPr>
            <a:r>
              <a:rPr lang="en-US" sz="1100">
                <a:solidFill>
                  <a:srgbClr val="D6E5EF"/>
                </a:solidFill>
                <a:latin typeface="Roboto Slab Light" pitchFamily="34" charset="0"/>
                <a:ea typeface="Roboto Slab Light" pitchFamily="34" charset="-122"/>
                <a:cs typeface="Roboto Slab Light" pitchFamily="34" charset="-120"/>
              </a:rPr>
              <a:t>03</a:t>
            </a:r>
            <a:endParaRPr lang="en-US" sz="1100"/>
          </a:p>
        </p:txBody>
      </p:sp>
      <p:pic>
        <p:nvPicPr>
          <p:cNvPr id="13" name="Image 2" descr="preencoded.png"/>
          <p:cNvPicPr>
            <a:picLocks noChangeAspect="1"/>
          </p:cNvPicPr>
          <p:nvPr/>
        </p:nvPicPr>
        <p:blipFill>
          <a:blip r:embed="rId3"/>
          <a:stretch>
            <a:fillRect/>
          </a:stretch>
        </p:blipFill>
        <p:spPr>
          <a:xfrm>
            <a:off x="6025083" y="2212181"/>
            <a:ext cx="2622724" cy="19050"/>
          </a:xfrm>
          <a:prstGeom prst="rect">
            <a:avLst/>
          </a:prstGeom>
        </p:spPr>
      </p:pic>
      <p:sp>
        <p:nvSpPr>
          <p:cNvPr id="14" name="Text 9"/>
          <p:cNvSpPr/>
          <p:nvPr/>
        </p:nvSpPr>
        <p:spPr>
          <a:xfrm>
            <a:off x="6025083" y="2306910"/>
            <a:ext cx="2229222" cy="221456"/>
          </a:xfrm>
          <a:prstGeom prst="rect">
            <a:avLst/>
          </a:prstGeom>
          <a:noFill/>
          <a:ln/>
        </p:spPr>
        <p:txBody>
          <a:bodyPr wrap="none" lIns="0" tIns="0" rIns="0" bIns="0" rtlCol="0" anchor="t"/>
          <a:lstStyle/>
          <a:p>
            <a:pPr marL="0" indent="0" algn="l">
              <a:lnSpc>
                <a:spcPct val="104000"/>
              </a:lnSpc>
              <a:buNone/>
            </a:pPr>
            <a:r>
              <a:rPr lang="en-US" sz="1350">
                <a:solidFill>
                  <a:srgbClr val="D6E5EF"/>
                </a:solidFill>
                <a:latin typeface="Roboto Slab" pitchFamily="34" charset="0"/>
                <a:ea typeface="Roboto Slab" pitchFamily="34" charset="-122"/>
                <a:cs typeface="Roboto Slab" pitchFamily="34" charset="-120"/>
              </a:rPr>
              <a:t>Program Areas</a:t>
            </a:r>
            <a:endParaRPr lang="en-US" sz="1350"/>
          </a:p>
        </p:txBody>
      </p:sp>
      <p:sp>
        <p:nvSpPr>
          <p:cNvPr id="15" name="Text 10"/>
          <p:cNvSpPr/>
          <p:nvPr/>
        </p:nvSpPr>
        <p:spPr>
          <a:xfrm>
            <a:off x="6025083" y="2613422"/>
            <a:ext cx="2622724" cy="453628"/>
          </a:xfrm>
          <a:prstGeom prst="rect">
            <a:avLst/>
          </a:prstGeom>
          <a:noFill/>
          <a:ln/>
        </p:spPr>
        <p:txBody>
          <a:bodyPr wrap="square" lIns="0" tIns="0" rIns="0" bIns="0" rtlCol="0" anchor="t">
            <a:normAutofit/>
          </a:bodyPr>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Seven core program areas driving innovation</a:t>
            </a:r>
            <a:endParaRPr lang="en-US" sz="1100"/>
          </a:p>
        </p:txBody>
      </p:sp>
      <p:sp>
        <p:nvSpPr>
          <p:cNvPr id="16" name="Text 11"/>
          <p:cNvSpPr/>
          <p:nvPr/>
        </p:nvSpPr>
        <p:spPr>
          <a:xfrm>
            <a:off x="496119" y="3536528"/>
            <a:ext cx="740718" cy="177180"/>
          </a:xfrm>
          <a:prstGeom prst="rect">
            <a:avLst/>
          </a:prstGeom>
          <a:noFill/>
          <a:ln/>
        </p:spPr>
        <p:txBody>
          <a:bodyPr wrap="none" lIns="0" tIns="0" rIns="0" bIns="0" rtlCol="0" anchor="ctr"/>
          <a:lstStyle/>
          <a:p>
            <a:pPr marL="0" indent="0" algn="l">
              <a:lnSpc>
                <a:spcPct val="100000"/>
              </a:lnSpc>
              <a:buNone/>
            </a:pPr>
            <a:r>
              <a:rPr lang="en-US" sz="1100">
                <a:solidFill>
                  <a:srgbClr val="D6E5EF"/>
                </a:solidFill>
                <a:latin typeface="Roboto Slab Light" pitchFamily="34" charset="0"/>
                <a:ea typeface="Roboto Slab Light" pitchFamily="34" charset="-122"/>
                <a:cs typeface="Roboto Slab Light" pitchFamily="34" charset="-120"/>
              </a:rPr>
              <a:t>04</a:t>
            </a:r>
            <a:endParaRPr lang="en-US" sz="1100"/>
          </a:p>
        </p:txBody>
      </p:sp>
      <p:pic>
        <p:nvPicPr>
          <p:cNvPr id="17" name="Image 3" descr="preencoded.png"/>
          <p:cNvPicPr>
            <a:picLocks noChangeAspect="1"/>
          </p:cNvPicPr>
          <p:nvPr/>
        </p:nvPicPr>
        <p:blipFill>
          <a:blip r:embed="rId4"/>
          <a:stretch>
            <a:fillRect/>
          </a:stretch>
        </p:blipFill>
        <p:spPr>
          <a:xfrm>
            <a:off x="496119" y="3744292"/>
            <a:ext cx="4004965" cy="19050"/>
          </a:xfrm>
          <a:prstGeom prst="rect">
            <a:avLst/>
          </a:prstGeom>
        </p:spPr>
      </p:pic>
      <p:sp>
        <p:nvSpPr>
          <p:cNvPr id="18" name="Text 12"/>
          <p:cNvSpPr/>
          <p:nvPr/>
        </p:nvSpPr>
        <p:spPr>
          <a:xfrm>
            <a:off x="496119" y="3867373"/>
            <a:ext cx="3038401" cy="221456"/>
          </a:xfrm>
          <a:prstGeom prst="rect">
            <a:avLst/>
          </a:prstGeom>
          <a:noFill/>
          <a:ln/>
        </p:spPr>
        <p:txBody>
          <a:bodyPr wrap="none" lIns="0" tIns="0" rIns="0" bIns="0" rtlCol="0" anchor="t"/>
          <a:lstStyle/>
          <a:p>
            <a:pPr marL="0" indent="0" algn="l">
              <a:lnSpc>
                <a:spcPct val="104000"/>
              </a:lnSpc>
              <a:buNone/>
            </a:pPr>
            <a:r>
              <a:rPr lang="en-US" sz="1350">
                <a:solidFill>
                  <a:srgbClr val="D6E5EF"/>
                </a:solidFill>
                <a:latin typeface="Roboto Slab" pitchFamily="34" charset="0"/>
                <a:ea typeface="Roboto Slab" pitchFamily="34" charset="-122"/>
                <a:cs typeface="Roboto Slab" pitchFamily="34" charset="-120"/>
              </a:rPr>
              <a:t>Selected NYSEARCH Programs</a:t>
            </a:r>
            <a:endParaRPr lang="en-US" sz="1350"/>
          </a:p>
        </p:txBody>
      </p:sp>
      <p:sp>
        <p:nvSpPr>
          <p:cNvPr id="19" name="Text 13"/>
          <p:cNvSpPr/>
          <p:nvPr/>
        </p:nvSpPr>
        <p:spPr>
          <a:xfrm>
            <a:off x="496119" y="4173885"/>
            <a:ext cx="4462165" cy="226814"/>
          </a:xfrm>
          <a:prstGeom prst="rect">
            <a:avLst/>
          </a:prstGeom>
          <a:noFill/>
          <a:ln/>
        </p:spPr>
        <p:txBody>
          <a:bodyPr wrap="none" lIns="0" tIns="0" rIns="0" bIns="0" rtlCol="0" anchor="t"/>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Low Carbon Fuels, Improved Install, Pipeline Integrity</a:t>
            </a:r>
            <a:endParaRPr lang="en-US" sz="1100"/>
          </a:p>
        </p:txBody>
      </p:sp>
      <p:sp>
        <p:nvSpPr>
          <p:cNvPr id="20" name="Text 14"/>
          <p:cNvSpPr/>
          <p:nvPr/>
        </p:nvSpPr>
        <p:spPr>
          <a:xfrm>
            <a:off x="4642842" y="3536528"/>
            <a:ext cx="740718" cy="177180"/>
          </a:xfrm>
          <a:prstGeom prst="rect">
            <a:avLst/>
          </a:prstGeom>
          <a:noFill/>
          <a:ln/>
        </p:spPr>
        <p:txBody>
          <a:bodyPr wrap="none" lIns="0" tIns="0" rIns="0" bIns="0" rtlCol="0" anchor="ctr"/>
          <a:lstStyle/>
          <a:p>
            <a:pPr marL="0" indent="0" algn="l">
              <a:lnSpc>
                <a:spcPct val="100000"/>
              </a:lnSpc>
              <a:buNone/>
            </a:pPr>
            <a:r>
              <a:rPr lang="en-US" sz="1100">
                <a:solidFill>
                  <a:srgbClr val="D6E5EF"/>
                </a:solidFill>
                <a:latin typeface="Roboto Slab Light" pitchFamily="34" charset="0"/>
                <a:ea typeface="Roboto Slab Light" pitchFamily="34" charset="-122"/>
                <a:cs typeface="Roboto Slab Light" pitchFamily="34" charset="-120"/>
              </a:rPr>
              <a:t>05</a:t>
            </a:r>
            <a:endParaRPr lang="en-US" sz="1100"/>
          </a:p>
        </p:txBody>
      </p:sp>
      <p:pic>
        <p:nvPicPr>
          <p:cNvPr id="21" name="Image 4" descr="preencoded.png"/>
          <p:cNvPicPr>
            <a:picLocks noChangeAspect="1"/>
          </p:cNvPicPr>
          <p:nvPr/>
        </p:nvPicPr>
        <p:blipFill>
          <a:blip r:embed="rId4"/>
          <a:stretch>
            <a:fillRect/>
          </a:stretch>
        </p:blipFill>
        <p:spPr>
          <a:xfrm>
            <a:off x="4642842" y="3744292"/>
            <a:ext cx="4004965" cy="19050"/>
          </a:xfrm>
          <a:prstGeom prst="rect">
            <a:avLst/>
          </a:prstGeom>
        </p:spPr>
      </p:pic>
      <p:sp>
        <p:nvSpPr>
          <p:cNvPr id="22" name="Text 15"/>
          <p:cNvSpPr/>
          <p:nvPr/>
        </p:nvSpPr>
        <p:spPr>
          <a:xfrm>
            <a:off x="4642842" y="3867373"/>
            <a:ext cx="2527771" cy="221456"/>
          </a:xfrm>
          <a:prstGeom prst="rect">
            <a:avLst/>
          </a:prstGeom>
          <a:noFill/>
          <a:ln/>
        </p:spPr>
        <p:txBody>
          <a:bodyPr wrap="none" lIns="0" tIns="0" rIns="0" bIns="0" rtlCol="0" anchor="t"/>
          <a:lstStyle/>
          <a:p>
            <a:pPr marL="0" indent="0" algn="l">
              <a:lnSpc>
                <a:spcPct val="104000"/>
              </a:lnSpc>
              <a:buNone/>
            </a:pPr>
            <a:r>
              <a:rPr lang="en-US" sz="1350">
                <a:solidFill>
                  <a:srgbClr val="D6E5EF"/>
                </a:solidFill>
                <a:latin typeface="Roboto Slab" pitchFamily="34" charset="0"/>
                <a:ea typeface="Roboto Slab" pitchFamily="34" charset="-122"/>
                <a:cs typeface="Roboto Slab" pitchFamily="34" charset="-120"/>
              </a:rPr>
              <a:t>Commercialized Projects</a:t>
            </a:r>
            <a:endParaRPr lang="en-US" sz="1350"/>
          </a:p>
        </p:txBody>
      </p:sp>
      <p:sp>
        <p:nvSpPr>
          <p:cNvPr id="23" name="Text 16"/>
          <p:cNvSpPr/>
          <p:nvPr/>
        </p:nvSpPr>
        <p:spPr>
          <a:xfrm>
            <a:off x="4642842" y="4173885"/>
            <a:ext cx="4462165" cy="226814"/>
          </a:xfrm>
          <a:prstGeom prst="rect">
            <a:avLst/>
          </a:prstGeom>
          <a:noFill/>
          <a:ln/>
        </p:spPr>
        <p:txBody>
          <a:bodyPr wrap="none" lIns="0" tIns="0" rIns="0" bIns="0" rtlCol="0" anchor="t"/>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Technologies that have reached the market</a:t>
            </a:r>
            <a:endParaRPr lang="en-US" sz="1100"/>
          </a:p>
        </p:txBody>
      </p:sp>
      <p:sp>
        <p:nvSpPr>
          <p:cNvPr id="24" name="TextBox 23">
            <a:extLst>
              <a:ext uri="{FF2B5EF4-FFF2-40B4-BE49-F238E27FC236}">
                <a16:creationId xmlns:a16="http://schemas.microsoft.com/office/drawing/2014/main" id="{F0C3949A-BFF8-B754-1E4E-2D34B0380D37}"/>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426393" y="361578"/>
            <a:ext cx="4387230" cy="380702"/>
          </a:xfrm>
          <a:prstGeom prst="rect">
            <a:avLst/>
          </a:prstGeom>
          <a:noFill/>
          <a:ln/>
        </p:spPr>
        <p:txBody>
          <a:bodyPr wrap="none" lIns="0" tIns="0" rIns="0" bIns="0" rtlCol="0" anchor="t"/>
          <a:lstStyle/>
          <a:p>
            <a:pPr marL="0" indent="0" algn="l">
              <a:lnSpc>
                <a:spcPct val="104000"/>
              </a:lnSpc>
              <a:buNone/>
            </a:pPr>
            <a:r>
              <a:rPr lang="en-US" sz="2350">
                <a:solidFill>
                  <a:srgbClr val="76B9FF"/>
                </a:solidFill>
                <a:latin typeface="Roboto Slab" pitchFamily="34" charset="0"/>
                <a:ea typeface="Roboto Slab" pitchFamily="34" charset="-122"/>
                <a:cs typeface="Roboto Slab" pitchFamily="34" charset="-120"/>
              </a:rPr>
              <a:t>Quantifying the "Sniff" Test</a:t>
            </a:r>
            <a:endParaRPr lang="en-US" sz="2350"/>
          </a:p>
        </p:txBody>
      </p:sp>
      <p:pic>
        <p:nvPicPr>
          <p:cNvPr id="3" name="Image 0" descr="preencoded.png"/>
          <p:cNvPicPr>
            <a:picLocks noChangeAspect="1"/>
          </p:cNvPicPr>
          <p:nvPr/>
        </p:nvPicPr>
        <p:blipFill>
          <a:blip r:embed="rId3"/>
          <a:stretch>
            <a:fillRect/>
          </a:stretch>
        </p:blipFill>
        <p:spPr>
          <a:xfrm>
            <a:off x="426393" y="1017017"/>
            <a:ext cx="2695501" cy="3576414"/>
          </a:xfrm>
          <a:prstGeom prst="rect">
            <a:avLst/>
          </a:prstGeom>
        </p:spPr>
      </p:pic>
      <p:sp>
        <p:nvSpPr>
          <p:cNvPr id="4" name="Shape 1"/>
          <p:cNvSpPr/>
          <p:nvPr/>
        </p:nvSpPr>
        <p:spPr>
          <a:xfrm>
            <a:off x="3866480" y="1017017"/>
            <a:ext cx="919683" cy="218033"/>
          </a:xfrm>
          <a:prstGeom prst="roundRect">
            <a:avLst>
              <a:gd name="adj" fmla="val 6705"/>
            </a:avLst>
          </a:prstGeom>
          <a:solidFill>
            <a:srgbClr val="082545"/>
          </a:solidFill>
          <a:ln/>
        </p:spPr>
        <p:txBody>
          <a:bodyPr/>
          <a:lstStyle/>
          <a:p>
            <a:endParaRPr lang="en-US"/>
          </a:p>
        </p:txBody>
      </p:sp>
      <p:sp>
        <p:nvSpPr>
          <p:cNvPr id="5" name="Text 2"/>
          <p:cNvSpPr/>
          <p:nvPr/>
        </p:nvSpPr>
        <p:spPr>
          <a:xfrm>
            <a:off x="3939555" y="1053554"/>
            <a:ext cx="1230734" cy="144959"/>
          </a:xfrm>
          <a:prstGeom prst="rect">
            <a:avLst/>
          </a:prstGeom>
          <a:noFill/>
          <a:ln/>
        </p:spPr>
        <p:txBody>
          <a:bodyPr wrap="none" lIns="0" tIns="0" rIns="0" bIns="0" rtlCol="0" anchor="t"/>
          <a:lstStyle/>
          <a:p>
            <a:pPr marL="0" indent="0" algn="l">
              <a:lnSpc>
                <a:spcPct val="124000"/>
              </a:lnSpc>
              <a:buNone/>
            </a:pPr>
            <a:r>
              <a:rPr lang="en-US" sz="750">
                <a:solidFill>
                  <a:srgbClr val="D6E5EF"/>
                </a:solidFill>
                <a:latin typeface="Roboto" pitchFamily="34" charset="0"/>
                <a:ea typeface="Roboto" pitchFamily="34" charset="-122"/>
                <a:cs typeface="Roboto" pitchFamily="34" charset="-120"/>
              </a:rPr>
              <a:t>LEAK DETECTION</a:t>
            </a:r>
            <a:endParaRPr lang="en-US" sz="750"/>
          </a:p>
        </p:txBody>
      </p:sp>
      <p:sp>
        <p:nvSpPr>
          <p:cNvPr id="6" name="Text 3"/>
          <p:cNvSpPr/>
          <p:nvPr/>
        </p:nvSpPr>
        <p:spPr>
          <a:xfrm>
            <a:off x="3866480" y="1276871"/>
            <a:ext cx="1980084" cy="190351"/>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Industry Challenge</a:t>
            </a:r>
            <a:endParaRPr lang="en-US" sz="1150"/>
          </a:p>
        </p:txBody>
      </p:sp>
      <p:sp>
        <p:nvSpPr>
          <p:cNvPr id="7" name="Text 4"/>
          <p:cNvSpPr/>
          <p:nvPr/>
        </p:nvSpPr>
        <p:spPr>
          <a:xfrm>
            <a:off x="3866480" y="1571848"/>
            <a:ext cx="4855815" cy="543595"/>
          </a:xfrm>
          <a:prstGeom prst="rect">
            <a:avLst/>
          </a:prstGeom>
          <a:noFill/>
          <a:ln/>
        </p:spPr>
        <p:txBody>
          <a:bodyPr wrap="square" lIns="0" tIns="0" rIns="0" bIns="0" rtlCol="0" anchor="t">
            <a:normAutofit/>
          </a:bodyPr>
          <a:lstStyle/>
          <a:p>
            <a:pPr marL="0" indent="0" algn="l">
              <a:lnSpc>
                <a:spcPct val="124000"/>
              </a:lnSpc>
              <a:buNone/>
            </a:pPr>
            <a:r>
              <a:rPr lang="en-US" sz="950">
                <a:solidFill>
                  <a:srgbClr val="D6E5EF"/>
                </a:solidFill>
                <a:latin typeface="Roboto" pitchFamily="34" charset="0"/>
                <a:ea typeface="Roboto" pitchFamily="34" charset="-122"/>
                <a:cs typeface="Roboto" pitchFamily="34" charset="-120"/>
              </a:rPr>
              <a:t>Odor assessment has traditionally relied on subjective human detection — the "sniff test." This introduces variability in emergency response and compliance activities, and limits the ability to document and repeat measurements objectively.</a:t>
            </a:r>
            <a:endParaRPr lang="en-US" sz="950"/>
          </a:p>
        </p:txBody>
      </p:sp>
      <p:sp>
        <p:nvSpPr>
          <p:cNvPr id="8" name="Text 5"/>
          <p:cNvSpPr/>
          <p:nvPr/>
        </p:nvSpPr>
        <p:spPr>
          <a:xfrm>
            <a:off x="3866480" y="2220069"/>
            <a:ext cx="2373288" cy="190351"/>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NYSEARCH R&amp;D Approach</a:t>
            </a:r>
            <a:endParaRPr lang="en-US" sz="1150"/>
          </a:p>
        </p:txBody>
      </p:sp>
      <p:sp>
        <p:nvSpPr>
          <p:cNvPr id="9" name="Text 6"/>
          <p:cNvSpPr/>
          <p:nvPr/>
        </p:nvSpPr>
        <p:spPr>
          <a:xfrm>
            <a:off x="3866480" y="2515046"/>
            <a:ext cx="4855815" cy="580206"/>
          </a:xfrm>
          <a:prstGeom prst="rect">
            <a:avLst/>
          </a:prstGeom>
          <a:noFill/>
          <a:ln/>
        </p:spPr>
        <p:txBody>
          <a:bodyPr wrap="square" lIns="0" tIns="0" rIns="0" bIns="0" rtlCol="0" anchor="t">
            <a:normAutofit/>
          </a:bodyPr>
          <a:lstStyle/>
          <a:p>
            <a:pPr marL="342900" indent="-342900" algn="l">
              <a:lnSpc>
                <a:spcPct val="124000"/>
              </a:lnSpc>
              <a:buSzPct val="100000"/>
              <a:buChar char="•"/>
            </a:pPr>
            <a:r>
              <a:rPr lang="en-US" sz="950">
                <a:solidFill>
                  <a:srgbClr val="D6E5EF"/>
                </a:solidFill>
                <a:latin typeface="Roboto" pitchFamily="34" charset="0"/>
                <a:ea typeface="Roboto" pitchFamily="34" charset="-122"/>
                <a:cs typeface="Roboto" pitchFamily="34" charset="-120"/>
              </a:rPr>
              <a:t>Developing a portable mercaptan detection system for field applications</a:t>
            </a:r>
            <a:endParaRPr lang="en-US" sz="950"/>
          </a:p>
          <a:p>
            <a:pPr marL="342900" indent="-342900" algn="l">
              <a:lnSpc>
                <a:spcPct val="124000"/>
              </a:lnSpc>
              <a:buSzPct val="100000"/>
              <a:buChar char="•"/>
            </a:pPr>
            <a:r>
              <a:rPr lang="en-US" sz="950">
                <a:solidFill>
                  <a:srgbClr val="D6E5EF"/>
                </a:solidFill>
                <a:latin typeface="Roboto" pitchFamily="34" charset="0"/>
                <a:ea typeface="Roboto" pitchFamily="34" charset="-122"/>
                <a:cs typeface="Roboto" pitchFamily="34" charset="-120"/>
              </a:rPr>
              <a:t>Uses </a:t>
            </a:r>
            <a:r>
              <a:rPr lang="en-US" sz="950" b="1">
                <a:solidFill>
                  <a:srgbClr val="D6E5EF"/>
                </a:solidFill>
                <a:latin typeface="Roboto" pitchFamily="34" charset="0"/>
                <a:ea typeface="Roboto" pitchFamily="34" charset="-122"/>
                <a:cs typeface="Roboto" pitchFamily="34" charset="-120"/>
              </a:rPr>
              <a:t>Gas Chromatography (GC)</a:t>
            </a:r>
            <a:r>
              <a:rPr lang="en-US" sz="950">
                <a:solidFill>
                  <a:srgbClr val="D6E5EF"/>
                </a:solidFill>
                <a:latin typeface="Roboto" pitchFamily="34" charset="0"/>
                <a:ea typeface="Roboto" pitchFamily="34" charset="-122"/>
                <a:cs typeface="Roboto" pitchFamily="34" charset="-120"/>
              </a:rPr>
              <a:t> and </a:t>
            </a:r>
            <a:r>
              <a:rPr lang="en-US" sz="950" b="1">
                <a:solidFill>
                  <a:srgbClr val="D6E5EF"/>
                </a:solidFill>
                <a:latin typeface="Roboto" pitchFamily="34" charset="0"/>
                <a:ea typeface="Roboto" pitchFamily="34" charset="-122"/>
                <a:cs typeface="Roboto" pitchFamily="34" charset="-120"/>
              </a:rPr>
              <a:t>Differential Mobility Spectroscopy (DMS)</a:t>
            </a:r>
            <a:r>
              <a:rPr lang="en-US" sz="950">
                <a:solidFill>
                  <a:srgbClr val="D6E5EF"/>
                </a:solidFill>
                <a:latin typeface="Roboto" pitchFamily="34" charset="0"/>
                <a:ea typeface="Roboto" pitchFamily="34" charset="-122"/>
                <a:cs typeface="Roboto" pitchFamily="34" charset="-120"/>
              </a:rPr>
              <a:t> for precise odorant measurement</a:t>
            </a:r>
            <a:endParaRPr lang="en-US" sz="950"/>
          </a:p>
        </p:txBody>
      </p:sp>
      <p:sp>
        <p:nvSpPr>
          <p:cNvPr id="10" name="Text 7"/>
          <p:cNvSpPr/>
          <p:nvPr/>
        </p:nvSpPr>
        <p:spPr>
          <a:xfrm>
            <a:off x="3866480" y="3199879"/>
            <a:ext cx="1980084" cy="190351"/>
          </a:xfrm>
          <a:prstGeom prst="rect">
            <a:avLst/>
          </a:prstGeom>
          <a:noFill/>
          <a:ln/>
        </p:spPr>
        <p:txBody>
          <a:bodyPr wrap="none" lIns="0" tIns="0" rIns="0" bIns="0" rtlCol="0" anchor="t"/>
          <a:lstStyle/>
          <a:p>
            <a:pPr marL="0" indent="0" algn="l">
              <a:lnSpc>
                <a:spcPct val="104000"/>
              </a:lnSpc>
              <a:buNone/>
            </a:pPr>
            <a:r>
              <a:rPr lang="en-US" sz="1150">
                <a:solidFill>
                  <a:srgbClr val="76B9FF"/>
                </a:solidFill>
                <a:latin typeface="Roboto Slab" pitchFamily="34" charset="0"/>
                <a:ea typeface="Roboto Slab" pitchFamily="34" charset="-122"/>
                <a:cs typeface="Roboto Slab" pitchFamily="34" charset="-120"/>
              </a:rPr>
              <a:t>Industry Value</a:t>
            </a:r>
            <a:endParaRPr lang="en-US" sz="1150"/>
          </a:p>
        </p:txBody>
      </p:sp>
      <p:sp>
        <p:nvSpPr>
          <p:cNvPr id="11" name="Text 8"/>
          <p:cNvSpPr/>
          <p:nvPr/>
        </p:nvSpPr>
        <p:spPr>
          <a:xfrm>
            <a:off x="3866480" y="3494856"/>
            <a:ext cx="4855815" cy="580206"/>
          </a:xfrm>
          <a:prstGeom prst="rect">
            <a:avLst/>
          </a:prstGeom>
          <a:noFill/>
          <a:ln/>
        </p:spPr>
        <p:txBody>
          <a:bodyPr wrap="square" lIns="0" tIns="0" rIns="0" bIns="0" rtlCol="0" anchor="t">
            <a:normAutofit/>
          </a:bodyPr>
          <a:lstStyle/>
          <a:p>
            <a:pPr marL="342900" indent="-342900" algn="l">
              <a:lnSpc>
                <a:spcPct val="124000"/>
              </a:lnSpc>
              <a:buSzPct val="100000"/>
              <a:buChar char="•"/>
            </a:pPr>
            <a:r>
              <a:rPr lang="en-US" sz="950">
                <a:solidFill>
                  <a:srgbClr val="D6E5EF"/>
                </a:solidFill>
                <a:latin typeface="Roboto" pitchFamily="34" charset="0"/>
                <a:ea typeface="Roboto" pitchFamily="34" charset="-122"/>
                <a:cs typeface="Roboto" pitchFamily="34" charset="-120"/>
              </a:rPr>
              <a:t>More objective and repeatable odorant measurements in the field</a:t>
            </a:r>
            <a:endParaRPr lang="en-US" sz="950"/>
          </a:p>
          <a:p>
            <a:pPr marL="342900" indent="-342900" algn="l">
              <a:lnSpc>
                <a:spcPct val="124000"/>
              </a:lnSpc>
              <a:buSzPct val="100000"/>
              <a:buChar char="•"/>
            </a:pPr>
            <a:r>
              <a:rPr lang="en-US" sz="950">
                <a:solidFill>
                  <a:srgbClr val="D6E5EF"/>
                </a:solidFill>
                <a:latin typeface="Roboto" pitchFamily="34" charset="0"/>
                <a:ea typeface="Roboto" pitchFamily="34" charset="-122"/>
                <a:cs typeface="Roboto" pitchFamily="34" charset="-120"/>
              </a:rPr>
              <a:t>Improved support for emergency response, regulatory compliance, and odorization program management</a:t>
            </a:r>
            <a:endParaRPr lang="en-US" sz="950"/>
          </a:p>
        </p:txBody>
      </p:sp>
      <p:sp>
        <p:nvSpPr>
          <p:cNvPr id="12" name="Shape 9"/>
          <p:cNvSpPr/>
          <p:nvPr/>
        </p:nvSpPr>
        <p:spPr>
          <a:xfrm>
            <a:off x="3866480" y="4192786"/>
            <a:ext cx="4855815" cy="471339"/>
          </a:xfrm>
          <a:prstGeom prst="roundRect">
            <a:avLst>
              <a:gd name="adj" fmla="val 3877"/>
            </a:avLst>
          </a:prstGeom>
          <a:solidFill>
            <a:srgbClr val="022349"/>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3988296" y="4371752"/>
            <a:ext cx="152251" cy="121816"/>
          </a:xfrm>
          <a:prstGeom prst="rect">
            <a:avLst/>
          </a:prstGeom>
        </p:spPr>
      </p:pic>
      <p:sp>
        <p:nvSpPr>
          <p:cNvPr id="14" name="Text 10"/>
          <p:cNvSpPr/>
          <p:nvPr/>
        </p:nvSpPr>
        <p:spPr>
          <a:xfrm>
            <a:off x="4262363" y="4327847"/>
            <a:ext cx="4795317" cy="181198"/>
          </a:xfrm>
          <a:prstGeom prst="rect">
            <a:avLst/>
          </a:prstGeom>
          <a:noFill/>
          <a:ln/>
        </p:spPr>
        <p:txBody>
          <a:bodyPr wrap="none" lIns="0" tIns="0" rIns="0" bIns="0" rtlCol="0" anchor="t"/>
          <a:lstStyle/>
          <a:p>
            <a:pPr marL="0" indent="0" algn="l">
              <a:lnSpc>
                <a:spcPct val="124000"/>
              </a:lnSpc>
              <a:buNone/>
            </a:pPr>
            <a:r>
              <a:rPr lang="en-US" sz="950">
                <a:solidFill>
                  <a:srgbClr val="FFFFFF"/>
                </a:solidFill>
                <a:latin typeface="Roboto" pitchFamily="34" charset="0"/>
                <a:ea typeface="Roboto" pitchFamily="34" charset="-122"/>
                <a:cs typeface="Roboto" pitchFamily="34" charset="-120"/>
              </a:rPr>
              <a:t>Status: Prototype fabrication and laboratory testing underway</a:t>
            </a:r>
            <a:endParaRPr lang="en-US" sz="950"/>
          </a:p>
        </p:txBody>
      </p:sp>
      <p:sp>
        <p:nvSpPr>
          <p:cNvPr id="15" name="TextBox 14">
            <a:extLst>
              <a:ext uri="{FF2B5EF4-FFF2-40B4-BE49-F238E27FC236}">
                <a16:creationId xmlns:a16="http://schemas.microsoft.com/office/drawing/2014/main" id="{F36218ED-CA44-E8EF-FD8E-C280A6C36347}"/>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387623" y="306139"/>
            <a:ext cx="6423868" cy="346100"/>
          </a:xfrm>
          <a:prstGeom prst="rect">
            <a:avLst/>
          </a:prstGeom>
          <a:noFill/>
          <a:ln/>
        </p:spPr>
        <p:txBody>
          <a:bodyPr wrap="none" lIns="0" tIns="0" rIns="0" bIns="0" rtlCol="0" anchor="t"/>
          <a:lstStyle/>
          <a:p>
            <a:pPr marL="0" indent="0" algn="l">
              <a:lnSpc>
                <a:spcPct val="104000"/>
              </a:lnSpc>
              <a:buNone/>
            </a:pPr>
            <a:r>
              <a:rPr lang="en-US" sz="2150">
                <a:solidFill>
                  <a:srgbClr val="76B9FF"/>
                </a:solidFill>
                <a:latin typeface="Roboto Slab" pitchFamily="34" charset="0"/>
                <a:ea typeface="Roboto Slab" pitchFamily="34" charset="-122"/>
                <a:cs typeface="Roboto Slab" pitchFamily="34" charset="-120"/>
              </a:rPr>
              <a:t>Wireless Natural Gas Pressure Alarm Monitor</a:t>
            </a:r>
            <a:endParaRPr lang="en-US" sz="2150"/>
          </a:p>
        </p:txBody>
      </p:sp>
      <p:sp>
        <p:nvSpPr>
          <p:cNvPr id="3" name="Shape 1"/>
          <p:cNvSpPr/>
          <p:nvPr/>
        </p:nvSpPr>
        <p:spPr>
          <a:xfrm>
            <a:off x="778520" y="1037511"/>
            <a:ext cx="4208711" cy="1898838"/>
          </a:xfrm>
          <a:prstGeom prst="roundRect">
            <a:avLst>
              <a:gd name="adj" fmla="val 410"/>
            </a:avLst>
          </a:prstGeom>
          <a:solidFill>
            <a:srgbClr val="66A8EE"/>
          </a:solidFill>
          <a:ln/>
        </p:spPr>
        <p:txBody>
          <a:bodyPr/>
          <a:lstStyle/>
          <a:p>
            <a:endParaRPr lang="en-US"/>
          </a:p>
        </p:txBody>
      </p:sp>
      <p:sp>
        <p:nvSpPr>
          <p:cNvPr id="4" name="Text 2"/>
          <p:cNvSpPr/>
          <p:nvPr/>
        </p:nvSpPr>
        <p:spPr>
          <a:xfrm>
            <a:off x="889249" y="1123980"/>
            <a:ext cx="1841599" cy="173013"/>
          </a:xfrm>
          <a:prstGeom prst="rect">
            <a:avLst/>
          </a:prstGeom>
          <a:noFill/>
          <a:ln/>
        </p:spPr>
        <p:txBody>
          <a:bodyPr wrap="none" lIns="0" tIns="0" rIns="0" bIns="0" rtlCol="0" anchor="t"/>
          <a:lstStyle/>
          <a:p>
            <a:pPr marL="0" indent="0" algn="l">
              <a:lnSpc>
                <a:spcPct val="104000"/>
              </a:lnSpc>
              <a:buNone/>
            </a:pPr>
            <a:r>
              <a:rPr lang="en-US" sz="1050">
                <a:solidFill>
                  <a:srgbClr val="000000"/>
                </a:solidFill>
                <a:latin typeface="Roboto Slab" pitchFamily="34" charset="0"/>
                <a:ea typeface="Roboto Slab" pitchFamily="34" charset="-122"/>
                <a:cs typeface="Roboto Slab" pitchFamily="34" charset="-120"/>
              </a:rPr>
              <a:t>Industry Challenge</a:t>
            </a:r>
            <a:endParaRPr lang="en-US" sz="1050"/>
          </a:p>
        </p:txBody>
      </p:sp>
      <p:sp>
        <p:nvSpPr>
          <p:cNvPr id="5" name="Text 3"/>
          <p:cNvSpPr/>
          <p:nvPr/>
        </p:nvSpPr>
        <p:spPr>
          <a:xfrm>
            <a:off x="889249" y="1383461"/>
            <a:ext cx="3987254" cy="473273"/>
          </a:xfrm>
          <a:prstGeom prst="rect">
            <a:avLst/>
          </a:prstGeom>
          <a:noFill/>
          <a:ln/>
        </p:spPr>
        <p:txBody>
          <a:bodyPr wrap="square" lIns="0" tIns="0" rIns="0" bIns="0" rtlCol="0" anchor="t">
            <a:normAutofit/>
          </a:bodyPr>
          <a:lstStyle/>
          <a:p>
            <a:pPr marL="0" indent="0" algn="l">
              <a:lnSpc>
                <a:spcPct val="119000"/>
              </a:lnSpc>
              <a:buNone/>
            </a:pPr>
            <a:r>
              <a:rPr lang="en-US" sz="850">
                <a:solidFill>
                  <a:srgbClr val="000000"/>
                </a:solidFill>
                <a:latin typeface="Roboto" pitchFamily="34" charset="0"/>
                <a:ea typeface="Roboto" pitchFamily="34" charset="-122"/>
                <a:cs typeface="Roboto" pitchFamily="34" charset="-120"/>
              </a:rPr>
              <a:t>Utilities need simpler, lower-cost real-time pipeline monitoring solutions that can be rapidly deployed without complex infrastructure. Current monitoring options can be expensive and difficult to install in remote or hard-to-access locations.</a:t>
            </a:r>
            <a:endParaRPr lang="en-US" sz="850"/>
          </a:p>
        </p:txBody>
      </p:sp>
      <p:sp>
        <p:nvSpPr>
          <p:cNvPr id="6" name="Text 4"/>
          <p:cNvSpPr/>
          <p:nvPr/>
        </p:nvSpPr>
        <p:spPr>
          <a:xfrm>
            <a:off x="889249" y="1943204"/>
            <a:ext cx="2198191" cy="173013"/>
          </a:xfrm>
          <a:prstGeom prst="rect">
            <a:avLst/>
          </a:prstGeom>
          <a:noFill/>
          <a:ln/>
        </p:spPr>
        <p:txBody>
          <a:bodyPr wrap="none" lIns="0" tIns="0" rIns="0" bIns="0" rtlCol="0" anchor="t"/>
          <a:lstStyle/>
          <a:p>
            <a:pPr marL="0" indent="0" algn="l">
              <a:lnSpc>
                <a:spcPct val="104000"/>
              </a:lnSpc>
              <a:buNone/>
            </a:pPr>
            <a:r>
              <a:rPr lang="en-US" sz="1050">
                <a:solidFill>
                  <a:srgbClr val="000000"/>
                </a:solidFill>
                <a:latin typeface="Roboto Slab" pitchFamily="34" charset="0"/>
                <a:ea typeface="Roboto Slab" pitchFamily="34" charset="-122"/>
                <a:cs typeface="Roboto Slab" pitchFamily="34" charset="-120"/>
              </a:rPr>
              <a:t>NYSEARCH R&amp;D Approach</a:t>
            </a:r>
            <a:endParaRPr lang="en-US" sz="1050"/>
          </a:p>
        </p:txBody>
      </p:sp>
      <p:sp>
        <p:nvSpPr>
          <p:cNvPr id="7" name="Text 5"/>
          <p:cNvSpPr/>
          <p:nvPr/>
        </p:nvSpPr>
        <p:spPr>
          <a:xfrm>
            <a:off x="889249" y="2202686"/>
            <a:ext cx="3987254" cy="664860"/>
          </a:xfrm>
          <a:prstGeom prst="rect">
            <a:avLst/>
          </a:prstGeom>
          <a:noFill/>
          <a:ln/>
        </p:spPr>
        <p:txBody>
          <a:bodyPr wrap="square" lIns="0" tIns="0" rIns="0" bIns="0" rtlCol="0" anchor="t">
            <a:normAutofit/>
          </a:bodyPr>
          <a:lstStyle/>
          <a:p>
            <a:pPr marL="342900" indent="-342900" algn="l">
              <a:lnSpc>
                <a:spcPct val="119000"/>
              </a:lnSpc>
              <a:buSzPct val="100000"/>
              <a:buChar char="•"/>
            </a:pPr>
            <a:r>
              <a:rPr lang="en-US" sz="900">
                <a:solidFill>
                  <a:srgbClr val="000000"/>
                </a:solidFill>
                <a:latin typeface="Roboto" pitchFamily="34" charset="0"/>
                <a:ea typeface="Roboto" pitchFamily="34" charset="-122"/>
                <a:cs typeface="Roboto" pitchFamily="34" charset="-120"/>
              </a:rPr>
              <a:t>Developing a wireless pressure and temperature monitoring NODE</a:t>
            </a:r>
            <a:endParaRPr lang="en-US" sz="900"/>
          </a:p>
          <a:p>
            <a:pPr marL="342900" indent="-342900" algn="l">
              <a:lnSpc>
                <a:spcPct val="119000"/>
              </a:lnSpc>
              <a:buSzPct val="100000"/>
              <a:buChar char="•"/>
            </a:pPr>
            <a:r>
              <a:rPr lang="en-US" sz="900">
                <a:solidFill>
                  <a:srgbClr val="000000"/>
                </a:solidFill>
                <a:latin typeface="Roboto" pitchFamily="34" charset="0"/>
                <a:ea typeface="Roboto" pitchFamily="34" charset="-122"/>
                <a:cs typeface="Roboto" pitchFamily="34" charset="-120"/>
              </a:rPr>
              <a:t>Uses </a:t>
            </a:r>
            <a:r>
              <a:rPr lang="en-US" sz="900" b="1">
                <a:solidFill>
                  <a:srgbClr val="000000"/>
                </a:solidFill>
                <a:latin typeface="Roboto" pitchFamily="34" charset="0"/>
                <a:ea typeface="Roboto" pitchFamily="34" charset="-122"/>
                <a:cs typeface="Roboto" pitchFamily="34" charset="-120"/>
              </a:rPr>
              <a:t>Bluetooth</a:t>
            </a:r>
            <a:r>
              <a:rPr lang="en-US" sz="900">
                <a:solidFill>
                  <a:srgbClr val="000000"/>
                </a:solidFill>
                <a:latin typeface="Roboto" pitchFamily="34" charset="0"/>
                <a:ea typeface="Roboto" pitchFamily="34" charset="-122"/>
                <a:cs typeface="Roboto" pitchFamily="34" charset="-120"/>
              </a:rPr>
              <a:t> and </a:t>
            </a:r>
            <a:r>
              <a:rPr lang="en-US" sz="900" b="1">
                <a:solidFill>
                  <a:srgbClr val="000000"/>
                </a:solidFill>
                <a:latin typeface="Roboto" pitchFamily="34" charset="0"/>
                <a:ea typeface="Roboto" pitchFamily="34" charset="-122"/>
                <a:cs typeface="Roboto" pitchFamily="34" charset="-120"/>
              </a:rPr>
              <a:t>cellular communication</a:t>
            </a:r>
            <a:r>
              <a:rPr lang="en-US" sz="900">
                <a:solidFill>
                  <a:srgbClr val="000000"/>
                </a:solidFill>
                <a:latin typeface="Roboto" pitchFamily="34" charset="0"/>
                <a:ea typeface="Roboto" pitchFamily="34" charset="-122"/>
                <a:cs typeface="Roboto" pitchFamily="34" charset="-120"/>
              </a:rPr>
              <a:t> for remote alarm notification</a:t>
            </a:r>
            <a:endParaRPr lang="en-US" sz="900"/>
          </a:p>
          <a:p>
            <a:pPr marL="342900" indent="-342900" algn="l">
              <a:lnSpc>
                <a:spcPct val="119000"/>
              </a:lnSpc>
              <a:buSzPct val="100000"/>
              <a:buChar char="•"/>
            </a:pPr>
            <a:r>
              <a:rPr lang="en-US" sz="900">
                <a:solidFill>
                  <a:srgbClr val="000000"/>
                </a:solidFill>
                <a:latin typeface="Roboto" pitchFamily="34" charset="0"/>
                <a:ea typeface="Roboto" pitchFamily="34" charset="-122"/>
                <a:cs typeface="Roboto" pitchFamily="34" charset="-120"/>
              </a:rPr>
              <a:t>Designed for easy installation with minimal infrastructure requirements</a:t>
            </a:r>
            <a:endParaRPr lang="en-US" sz="900"/>
          </a:p>
        </p:txBody>
      </p:sp>
      <p:pic>
        <p:nvPicPr>
          <p:cNvPr id="8" name="Image 0" descr="preencoded.png"/>
          <p:cNvPicPr>
            <a:picLocks noChangeAspect="1"/>
          </p:cNvPicPr>
          <p:nvPr/>
        </p:nvPicPr>
        <p:blipFill>
          <a:blip r:embed="rId3"/>
          <a:stretch>
            <a:fillRect/>
          </a:stretch>
        </p:blipFill>
        <p:spPr>
          <a:xfrm>
            <a:off x="5867454" y="652239"/>
            <a:ext cx="1683273" cy="2246206"/>
          </a:xfrm>
          <a:prstGeom prst="rect">
            <a:avLst/>
          </a:prstGeom>
        </p:spPr>
      </p:pic>
      <p:sp>
        <p:nvSpPr>
          <p:cNvPr id="9" name="Shape 6"/>
          <p:cNvSpPr/>
          <p:nvPr/>
        </p:nvSpPr>
        <p:spPr>
          <a:xfrm>
            <a:off x="203449" y="3298894"/>
            <a:ext cx="4049316" cy="720626"/>
          </a:xfrm>
          <a:prstGeom prst="roundRect">
            <a:avLst>
              <a:gd name="adj" fmla="val 2305"/>
            </a:avLst>
          </a:prstGeom>
          <a:solidFill>
            <a:srgbClr val="183A13"/>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314177" y="3454717"/>
            <a:ext cx="138410" cy="110728"/>
          </a:xfrm>
          <a:prstGeom prst="rect">
            <a:avLst/>
          </a:prstGeom>
        </p:spPr>
      </p:pic>
      <p:sp>
        <p:nvSpPr>
          <p:cNvPr id="11" name="Text 7"/>
          <p:cNvSpPr/>
          <p:nvPr/>
        </p:nvSpPr>
        <p:spPr>
          <a:xfrm>
            <a:off x="563315" y="3413045"/>
            <a:ext cx="3578721" cy="473273"/>
          </a:xfrm>
          <a:prstGeom prst="rect">
            <a:avLst/>
          </a:prstGeom>
          <a:noFill/>
          <a:ln/>
        </p:spPr>
        <p:txBody>
          <a:bodyPr wrap="square" lIns="0" tIns="0" rIns="0" bIns="0" rtlCol="0" anchor="t">
            <a:normAutofit/>
          </a:bodyPr>
          <a:lstStyle/>
          <a:p>
            <a:pPr marL="0" indent="0" algn="l">
              <a:lnSpc>
                <a:spcPct val="119000"/>
              </a:lnSpc>
              <a:buNone/>
            </a:pPr>
            <a:r>
              <a:rPr lang="en-US" sz="850">
                <a:solidFill>
                  <a:srgbClr val="FFFFFF"/>
                </a:solidFill>
                <a:latin typeface="Roboto" pitchFamily="34" charset="0"/>
                <a:ea typeface="Roboto" pitchFamily="34" charset="-122"/>
                <a:cs typeface="Roboto" pitchFamily="34" charset="-120"/>
              </a:rPr>
              <a:t>Industry Value: Improves visibility into pipeline operating conditions and supports faster response to abnormal pressure events — at a lower cost than conventional monitoring solutions.</a:t>
            </a:r>
            <a:endParaRPr lang="en-US" sz="850"/>
          </a:p>
        </p:txBody>
      </p:sp>
      <p:sp>
        <p:nvSpPr>
          <p:cNvPr id="12" name="Shape 8"/>
          <p:cNvSpPr/>
          <p:nvPr/>
        </p:nvSpPr>
        <p:spPr>
          <a:xfrm>
            <a:off x="203449" y="4116853"/>
            <a:ext cx="4049316" cy="405110"/>
          </a:xfrm>
          <a:prstGeom prst="roundRect">
            <a:avLst>
              <a:gd name="adj" fmla="val 4101"/>
            </a:avLst>
          </a:prstGeom>
          <a:solidFill>
            <a:srgbClr val="022349"/>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314177" y="4272676"/>
            <a:ext cx="138410" cy="110728"/>
          </a:xfrm>
          <a:prstGeom prst="rect">
            <a:avLst/>
          </a:prstGeom>
        </p:spPr>
      </p:pic>
      <p:sp>
        <p:nvSpPr>
          <p:cNvPr id="14" name="Text 9"/>
          <p:cNvSpPr/>
          <p:nvPr/>
        </p:nvSpPr>
        <p:spPr>
          <a:xfrm>
            <a:off x="584077" y="4224105"/>
            <a:ext cx="4035921" cy="157758"/>
          </a:xfrm>
          <a:prstGeom prst="rect">
            <a:avLst/>
          </a:prstGeom>
          <a:noFill/>
          <a:ln/>
        </p:spPr>
        <p:txBody>
          <a:bodyPr wrap="none" lIns="0" tIns="0" rIns="0" bIns="0" rtlCol="0" anchor="t"/>
          <a:lstStyle/>
          <a:p>
            <a:pPr marL="0" indent="0" algn="l">
              <a:lnSpc>
                <a:spcPct val="119000"/>
              </a:lnSpc>
              <a:buNone/>
            </a:pPr>
            <a:r>
              <a:rPr lang="en-US" sz="850">
                <a:solidFill>
                  <a:srgbClr val="FFFFFF"/>
                </a:solidFill>
                <a:latin typeface="Roboto" pitchFamily="34" charset="0"/>
                <a:ea typeface="Roboto" pitchFamily="34" charset="-122"/>
                <a:cs typeface="Roboto" pitchFamily="34" charset="-120"/>
              </a:rPr>
              <a:t>Status: Prototype development and enclosure design underway</a:t>
            </a:r>
            <a:endParaRPr lang="en-US" sz="850"/>
          </a:p>
        </p:txBody>
      </p:sp>
      <p:pic>
        <p:nvPicPr>
          <p:cNvPr id="34" name="Picture 33">
            <a:extLst>
              <a:ext uri="{FF2B5EF4-FFF2-40B4-BE49-F238E27FC236}">
                <a16:creationId xmlns:a16="http://schemas.microsoft.com/office/drawing/2014/main" id="{85944B5B-5ABE-293C-3FE9-448D2F25DB35}"/>
              </a:ext>
            </a:extLst>
          </p:cNvPr>
          <p:cNvPicPr>
            <a:picLocks noChangeAspect="1"/>
          </p:cNvPicPr>
          <p:nvPr/>
        </p:nvPicPr>
        <p:blipFill>
          <a:blip r:embed="rId6"/>
          <a:stretch>
            <a:fillRect/>
          </a:stretch>
        </p:blipFill>
        <p:spPr>
          <a:xfrm>
            <a:off x="4572000" y="3058323"/>
            <a:ext cx="4097429" cy="1655990"/>
          </a:xfrm>
          <a:prstGeom prst="rect">
            <a:avLst/>
          </a:prstGeom>
        </p:spPr>
      </p:pic>
      <p:sp>
        <p:nvSpPr>
          <p:cNvPr id="35" name="TextBox 34">
            <a:extLst>
              <a:ext uri="{FF2B5EF4-FFF2-40B4-BE49-F238E27FC236}">
                <a16:creationId xmlns:a16="http://schemas.microsoft.com/office/drawing/2014/main" id="{33046F3C-5AD7-0957-297D-B7729AE2163B}"/>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403101" y="373335"/>
            <a:ext cx="5885631" cy="359941"/>
          </a:xfrm>
          <a:prstGeom prst="rect">
            <a:avLst/>
          </a:prstGeom>
          <a:noFill/>
          <a:ln/>
        </p:spPr>
        <p:txBody>
          <a:bodyPr wrap="none" lIns="0" tIns="0" rIns="0" bIns="0" rtlCol="0" anchor="t"/>
          <a:lstStyle/>
          <a:p>
            <a:pPr marL="0" indent="0" algn="l">
              <a:lnSpc>
                <a:spcPct val="104000"/>
              </a:lnSpc>
              <a:buNone/>
            </a:pPr>
            <a:r>
              <a:rPr lang="en-US" sz="2250">
                <a:solidFill>
                  <a:srgbClr val="76B9FF"/>
                </a:solidFill>
                <a:latin typeface="Roboto Slab" pitchFamily="34" charset="0"/>
                <a:ea typeface="Roboto Slab" pitchFamily="34" charset="-122"/>
                <a:cs typeface="Roboto Slab" pitchFamily="34" charset="-120"/>
              </a:rPr>
              <a:t>Best Practices for Pavement Restoration</a:t>
            </a:r>
            <a:endParaRPr lang="en-US" sz="2250"/>
          </a:p>
        </p:txBody>
      </p:sp>
      <p:sp>
        <p:nvSpPr>
          <p:cNvPr id="3" name="Shape 1"/>
          <p:cNvSpPr/>
          <p:nvPr/>
        </p:nvSpPr>
        <p:spPr>
          <a:xfrm>
            <a:off x="403101" y="978843"/>
            <a:ext cx="1640458" cy="202629"/>
          </a:xfrm>
          <a:prstGeom prst="roundRect">
            <a:avLst>
              <a:gd name="adj" fmla="val 6821"/>
            </a:avLst>
          </a:prstGeom>
          <a:solidFill>
            <a:srgbClr val="082545"/>
          </a:solidFill>
          <a:ln/>
        </p:spPr>
        <p:txBody>
          <a:bodyPr/>
          <a:lstStyle/>
          <a:p>
            <a:endParaRPr lang="en-US"/>
          </a:p>
        </p:txBody>
      </p:sp>
      <p:sp>
        <p:nvSpPr>
          <p:cNvPr id="4" name="Text 2"/>
          <p:cNvSpPr/>
          <p:nvPr/>
        </p:nvSpPr>
        <p:spPr>
          <a:xfrm>
            <a:off x="472157" y="1013371"/>
            <a:ext cx="1959546" cy="133573"/>
          </a:xfrm>
          <a:prstGeom prst="rect">
            <a:avLst/>
          </a:prstGeom>
          <a:noFill/>
          <a:ln/>
        </p:spPr>
        <p:txBody>
          <a:bodyPr wrap="none" lIns="0" tIns="0" rIns="0" bIns="0" rtlCol="0" anchor="t"/>
          <a:lstStyle/>
          <a:p>
            <a:pPr marL="0" indent="0" algn="l">
              <a:lnSpc>
                <a:spcPct val="121000"/>
              </a:lnSpc>
              <a:buNone/>
            </a:pPr>
            <a:r>
              <a:rPr lang="en-US" sz="700">
                <a:solidFill>
                  <a:srgbClr val="D6E5EF"/>
                </a:solidFill>
                <a:latin typeface="Roboto" pitchFamily="34" charset="0"/>
                <a:ea typeface="Roboto" pitchFamily="34" charset="-122"/>
                <a:cs typeface="Roboto" pitchFamily="34" charset="-120"/>
              </a:rPr>
              <a:t>IMPROVED INSTALLATION &amp; REPAIR</a:t>
            </a:r>
            <a:endParaRPr lang="en-US" sz="700"/>
          </a:p>
        </p:txBody>
      </p:sp>
      <p:sp>
        <p:nvSpPr>
          <p:cNvPr id="5" name="Text 3"/>
          <p:cNvSpPr/>
          <p:nvPr/>
        </p:nvSpPr>
        <p:spPr>
          <a:xfrm>
            <a:off x="403101" y="1218902"/>
            <a:ext cx="1896963" cy="179933"/>
          </a:xfrm>
          <a:prstGeom prst="rect">
            <a:avLst/>
          </a:prstGeom>
          <a:noFill/>
          <a:ln/>
        </p:spPr>
        <p:txBody>
          <a:bodyPr wrap="none" lIns="0" tIns="0" rIns="0" bIns="0" rtlCol="0" anchor="t"/>
          <a:lstStyle/>
          <a:p>
            <a:pPr marL="0" indent="0" algn="l">
              <a:lnSpc>
                <a:spcPct val="104000"/>
              </a:lnSpc>
              <a:buNone/>
            </a:pPr>
            <a:r>
              <a:rPr lang="en-US" sz="1100">
                <a:solidFill>
                  <a:srgbClr val="76B9FF"/>
                </a:solidFill>
                <a:latin typeface="Roboto Slab" pitchFamily="34" charset="0"/>
                <a:ea typeface="Roboto Slab" pitchFamily="34" charset="-122"/>
                <a:cs typeface="Roboto Slab" pitchFamily="34" charset="-120"/>
              </a:rPr>
              <a:t>Industry Challenge</a:t>
            </a:r>
            <a:endParaRPr lang="en-US" sz="1100"/>
          </a:p>
        </p:txBody>
      </p:sp>
      <p:sp>
        <p:nvSpPr>
          <p:cNvPr id="6" name="Text 4"/>
          <p:cNvSpPr/>
          <p:nvPr/>
        </p:nvSpPr>
        <p:spPr>
          <a:xfrm>
            <a:off x="403101" y="1492374"/>
            <a:ext cx="4563754" cy="667941"/>
          </a:xfrm>
          <a:prstGeom prst="rect">
            <a:avLst/>
          </a:prstGeom>
          <a:noFill/>
          <a:ln/>
        </p:spPr>
        <p:txBody>
          <a:bodyPr wrap="square" lIns="0" tIns="0" rIns="0" bIns="0" rtlCol="0" anchor="t">
            <a:normAutofit/>
          </a:bodyPr>
          <a:lstStyle/>
          <a:p>
            <a:pPr marL="0" indent="0" algn="l">
              <a:lnSpc>
                <a:spcPct val="121000"/>
              </a:lnSpc>
              <a:buNone/>
            </a:pPr>
            <a:r>
              <a:rPr lang="en-US" sz="900">
                <a:solidFill>
                  <a:srgbClr val="D6E5EF"/>
                </a:solidFill>
                <a:latin typeface="Roboto" pitchFamily="34" charset="0"/>
                <a:ea typeface="Roboto" pitchFamily="34" charset="-122"/>
                <a:cs typeface="Roboto" pitchFamily="34" charset="-120"/>
              </a:rPr>
              <a:t>Poor pavement restoration following gas main work can reduce roadway life, increase long-term maintenance costs, and create friction with municipalities. Utilities face increasing pressure to minimize roadway disruption and improve restoration quality across all project types.</a:t>
            </a:r>
            <a:endParaRPr lang="en-US" sz="900"/>
          </a:p>
        </p:txBody>
      </p:sp>
      <p:sp>
        <p:nvSpPr>
          <p:cNvPr id="7" name="Text 5"/>
          <p:cNvSpPr/>
          <p:nvPr/>
        </p:nvSpPr>
        <p:spPr>
          <a:xfrm>
            <a:off x="403101" y="2253853"/>
            <a:ext cx="2268438" cy="179933"/>
          </a:xfrm>
          <a:prstGeom prst="rect">
            <a:avLst/>
          </a:prstGeom>
          <a:noFill/>
          <a:ln/>
        </p:spPr>
        <p:txBody>
          <a:bodyPr wrap="none" lIns="0" tIns="0" rIns="0" bIns="0" rtlCol="0" anchor="t"/>
          <a:lstStyle/>
          <a:p>
            <a:pPr marL="0" indent="0" algn="l">
              <a:lnSpc>
                <a:spcPct val="104000"/>
              </a:lnSpc>
              <a:buNone/>
            </a:pPr>
            <a:r>
              <a:rPr lang="en-US" sz="1100">
                <a:solidFill>
                  <a:srgbClr val="76B9FF"/>
                </a:solidFill>
                <a:latin typeface="Roboto Slab" pitchFamily="34" charset="0"/>
                <a:ea typeface="Roboto Slab" pitchFamily="34" charset="-122"/>
                <a:cs typeface="Roboto Slab" pitchFamily="34" charset="-120"/>
              </a:rPr>
              <a:t>NYSEARCH R&amp;D Approach</a:t>
            </a:r>
            <a:endParaRPr lang="en-US" sz="1100"/>
          </a:p>
        </p:txBody>
      </p:sp>
      <p:sp>
        <p:nvSpPr>
          <p:cNvPr id="8" name="Text 6"/>
          <p:cNvSpPr/>
          <p:nvPr/>
        </p:nvSpPr>
        <p:spPr>
          <a:xfrm>
            <a:off x="403101" y="2527325"/>
            <a:ext cx="4418281" cy="700683"/>
          </a:xfrm>
          <a:prstGeom prst="rect">
            <a:avLst/>
          </a:prstGeom>
          <a:noFill/>
          <a:ln/>
        </p:spPr>
        <p:txBody>
          <a:bodyPr wrap="square" lIns="0" tIns="0" rIns="0" bIns="0" rtlCol="0" anchor="t">
            <a:normAutofit/>
          </a:bodyPr>
          <a:lstStyle/>
          <a:p>
            <a:pPr marL="342900" indent="-342900" algn="l">
              <a:lnSpc>
                <a:spcPct val="121000"/>
              </a:lnSpc>
              <a:buSzPct val="100000"/>
              <a:buChar char="•"/>
            </a:pPr>
            <a:r>
              <a:rPr lang="en-US" sz="900">
                <a:solidFill>
                  <a:srgbClr val="D6E5EF"/>
                </a:solidFill>
                <a:latin typeface="Roboto" pitchFamily="34" charset="0"/>
                <a:ea typeface="Roboto" pitchFamily="34" charset="-122"/>
                <a:cs typeface="Roboto" pitchFamily="34" charset="-120"/>
              </a:rPr>
              <a:t>Evaluating best practices for compaction, materials, and restoration methods</a:t>
            </a:r>
            <a:endParaRPr lang="en-US" sz="900"/>
          </a:p>
          <a:p>
            <a:pPr marL="342900" indent="-342900" algn="l">
              <a:lnSpc>
                <a:spcPct val="121000"/>
              </a:lnSpc>
              <a:buSzPct val="100000"/>
              <a:buChar char="•"/>
            </a:pPr>
            <a:r>
              <a:rPr lang="en-US" sz="900">
                <a:solidFill>
                  <a:srgbClr val="D6E5EF"/>
                </a:solidFill>
                <a:latin typeface="Roboto" pitchFamily="34" charset="0"/>
                <a:ea typeface="Roboto" pitchFamily="34" charset="-122"/>
                <a:cs typeface="Roboto" pitchFamily="34" charset="-120"/>
              </a:rPr>
              <a:t>Combining literature review, DOT surveys, economic analysis, and field/laboratory testing</a:t>
            </a:r>
            <a:endParaRPr lang="en-US" sz="900"/>
          </a:p>
        </p:txBody>
      </p:sp>
      <p:sp>
        <p:nvSpPr>
          <p:cNvPr id="9" name="Text 7"/>
          <p:cNvSpPr/>
          <p:nvPr/>
        </p:nvSpPr>
        <p:spPr>
          <a:xfrm>
            <a:off x="403101" y="3321546"/>
            <a:ext cx="1896963" cy="179933"/>
          </a:xfrm>
          <a:prstGeom prst="rect">
            <a:avLst/>
          </a:prstGeom>
          <a:noFill/>
          <a:ln/>
        </p:spPr>
        <p:txBody>
          <a:bodyPr wrap="none" lIns="0" tIns="0" rIns="0" bIns="0" rtlCol="0" anchor="t"/>
          <a:lstStyle/>
          <a:p>
            <a:pPr marL="0" indent="0" algn="l">
              <a:lnSpc>
                <a:spcPct val="104000"/>
              </a:lnSpc>
              <a:buNone/>
            </a:pPr>
            <a:r>
              <a:rPr lang="en-US" sz="1100">
                <a:solidFill>
                  <a:srgbClr val="76B9FF"/>
                </a:solidFill>
                <a:latin typeface="Roboto Slab" pitchFamily="34" charset="0"/>
                <a:ea typeface="Roboto Slab" pitchFamily="34" charset="-122"/>
                <a:cs typeface="Roboto Slab" pitchFamily="34" charset="-120"/>
              </a:rPr>
              <a:t>Industry Value</a:t>
            </a:r>
            <a:endParaRPr lang="en-US" sz="1100"/>
          </a:p>
        </p:txBody>
      </p:sp>
      <p:sp>
        <p:nvSpPr>
          <p:cNvPr id="10" name="Text 8"/>
          <p:cNvSpPr/>
          <p:nvPr/>
        </p:nvSpPr>
        <p:spPr>
          <a:xfrm>
            <a:off x="403101" y="3595018"/>
            <a:ext cx="4418281" cy="366713"/>
          </a:xfrm>
          <a:prstGeom prst="rect">
            <a:avLst/>
          </a:prstGeom>
          <a:noFill/>
          <a:ln/>
        </p:spPr>
        <p:txBody>
          <a:bodyPr wrap="square" lIns="0" tIns="0" rIns="0" bIns="0" rtlCol="0" anchor="t">
            <a:normAutofit/>
          </a:bodyPr>
          <a:lstStyle/>
          <a:p>
            <a:pPr marL="342900" indent="-342900" algn="l">
              <a:lnSpc>
                <a:spcPct val="121000"/>
              </a:lnSpc>
              <a:buSzPct val="100000"/>
              <a:buChar char="•"/>
            </a:pPr>
            <a:r>
              <a:rPr lang="en-US" sz="900">
                <a:solidFill>
                  <a:srgbClr val="D6E5EF"/>
                </a:solidFill>
                <a:latin typeface="Roboto" pitchFamily="34" charset="0"/>
                <a:ea typeface="Roboto" pitchFamily="34" charset="-122"/>
                <a:cs typeface="Roboto" pitchFamily="34" charset="-120"/>
              </a:rPr>
              <a:t>Improved pavement performance and reduced repeat repair costs</a:t>
            </a:r>
            <a:endParaRPr lang="en-US" sz="900"/>
          </a:p>
          <a:p>
            <a:pPr marL="342900" indent="-342900" algn="l">
              <a:lnSpc>
                <a:spcPct val="121000"/>
              </a:lnSpc>
              <a:buSzPct val="100000"/>
              <a:buChar char="•"/>
            </a:pPr>
            <a:r>
              <a:rPr lang="en-US" sz="900">
                <a:solidFill>
                  <a:srgbClr val="D6E5EF"/>
                </a:solidFill>
                <a:latin typeface="Roboto" pitchFamily="34" charset="0"/>
                <a:ea typeface="Roboto" pitchFamily="34" charset="-122"/>
                <a:cs typeface="Roboto" pitchFamily="34" charset="-120"/>
              </a:rPr>
              <a:t>Better coordination with municipalities and transportation agencies</a:t>
            </a:r>
            <a:endParaRPr lang="en-US" sz="900"/>
          </a:p>
        </p:txBody>
      </p:sp>
      <p:sp>
        <p:nvSpPr>
          <p:cNvPr id="11" name="Shape 9"/>
          <p:cNvSpPr/>
          <p:nvPr/>
        </p:nvSpPr>
        <p:spPr>
          <a:xfrm>
            <a:off x="417500" y="4344219"/>
            <a:ext cx="4028405" cy="597917"/>
          </a:xfrm>
          <a:prstGeom prst="roundRect">
            <a:avLst>
              <a:gd name="adj" fmla="val 2890"/>
            </a:avLst>
          </a:prstGeom>
          <a:solidFill>
            <a:srgbClr val="022349"/>
          </a:solidFill>
          <a:ln/>
        </p:spPr>
        <p:txBody>
          <a:bodyPr/>
          <a:lstStyle/>
          <a:p>
            <a:endParaRPr lang="en-US"/>
          </a:p>
        </p:txBody>
      </p:sp>
      <p:pic>
        <p:nvPicPr>
          <p:cNvPr id="12" name="Image 0" descr="preencoded.png"/>
          <p:cNvPicPr>
            <a:picLocks noChangeAspect="1"/>
          </p:cNvPicPr>
          <p:nvPr/>
        </p:nvPicPr>
        <p:blipFill>
          <a:blip r:embed="rId3"/>
          <a:stretch>
            <a:fillRect/>
          </a:stretch>
        </p:blipFill>
        <p:spPr>
          <a:xfrm>
            <a:off x="532619" y="4506367"/>
            <a:ext cx="143917" cy="115119"/>
          </a:xfrm>
          <a:prstGeom prst="rect">
            <a:avLst/>
          </a:prstGeom>
        </p:spPr>
      </p:pic>
      <p:sp>
        <p:nvSpPr>
          <p:cNvPr id="13" name="Text 10"/>
          <p:cNvSpPr/>
          <p:nvPr/>
        </p:nvSpPr>
        <p:spPr>
          <a:xfrm>
            <a:off x="791654" y="4466481"/>
            <a:ext cx="3539133" cy="333970"/>
          </a:xfrm>
          <a:prstGeom prst="rect">
            <a:avLst/>
          </a:prstGeom>
          <a:noFill/>
          <a:ln/>
        </p:spPr>
        <p:txBody>
          <a:bodyPr wrap="square" lIns="0" tIns="0" rIns="0" bIns="0" rtlCol="0" anchor="t">
            <a:normAutofit/>
          </a:bodyPr>
          <a:lstStyle/>
          <a:p>
            <a:pPr marL="0" indent="0" algn="l">
              <a:lnSpc>
                <a:spcPct val="121000"/>
              </a:lnSpc>
              <a:buNone/>
            </a:pPr>
            <a:r>
              <a:rPr lang="en-US" sz="900">
                <a:solidFill>
                  <a:srgbClr val="FFFFFF"/>
                </a:solidFill>
                <a:latin typeface="Roboto" pitchFamily="34" charset="0"/>
                <a:ea typeface="Roboto" pitchFamily="34" charset="-122"/>
                <a:cs typeface="Roboto" pitchFamily="34" charset="-120"/>
              </a:rPr>
              <a:t>Status: Literature review and stakeholder survey development underway; lab and field testing planned</a:t>
            </a:r>
            <a:endParaRPr lang="en-US" sz="900"/>
          </a:p>
        </p:txBody>
      </p:sp>
      <p:pic>
        <p:nvPicPr>
          <p:cNvPr id="14" name="Image 1" descr="preencoded.png"/>
          <p:cNvPicPr>
            <a:picLocks noChangeAspect="1"/>
          </p:cNvPicPr>
          <p:nvPr/>
        </p:nvPicPr>
        <p:blipFill>
          <a:blip r:embed="rId4"/>
          <a:stretch>
            <a:fillRect/>
          </a:stretch>
        </p:blipFill>
        <p:spPr>
          <a:xfrm>
            <a:off x="6643037" y="454514"/>
            <a:ext cx="2195661" cy="2411611"/>
          </a:xfrm>
          <a:prstGeom prst="rect">
            <a:avLst/>
          </a:prstGeom>
        </p:spPr>
      </p:pic>
      <p:pic>
        <p:nvPicPr>
          <p:cNvPr id="16" name="Picture 15">
            <a:extLst>
              <a:ext uri="{FF2B5EF4-FFF2-40B4-BE49-F238E27FC236}">
                <a16:creationId xmlns:a16="http://schemas.microsoft.com/office/drawing/2014/main" id="{ED3F651B-41E3-6B8A-610F-F9CFFA88EC10}"/>
              </a:ext>
            </a:extLst>
          </p:cNvPr>
          <p:cNvPicPr>
            <a:picLocks noChangeAspect="1"/>
          </p:cNvPicPr>
          <p:nvPr/>
        </p:nvPicPr>
        <p:blipFill>
          <a:blip r:embed="rId5"/>
          <a:stretch>
            <a:fillRect/>
          </a:stretch>
        </p:blipFill>
        <p:spPr>
          <a:xfrm>
            <a:off x="5327585" y="3016325"/>
            <a:ext cx="2145078" cy="1605161"/>
          </a:xfrm>
          <a:prstGeom prst="rect">
            <a:avLst/>
          </a:prstGeom>
        </p:spPr>
      </p:pic>
      <p:sp>
        <p:nvSpPr>
          <p:cNvPr id="17" name="TextBox 16">
            <a:extLst>
              <a:ext uri="{FF2B5EF4-FFF2-40B4-BE49-F238E27FC236}">
                <a16:creationId xmlns:a16="http://schemas.microsoft.com/office/drawing/2014/main" id="{0AB5100F-1988-47EA-7F7B-7698F1A62919}"/>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Shape 0"/>
          <p:cNvSpPr/>
          <p:nvPr/>
        </p:nvSpPr>
        <p:spPr>
          <a:xfrm>
            <a:off x="496119" y="1628775"/>
            <a:ext cx="1205657" cy="266402"/>
          </a:xfrm>
          <a:prstGeom prst="roundRect">
            <a:avLst>
              <a:gd name="adj" fmla="val 6386"/>
            </a:avLst>
          </a:prstGeom>
          <a:solidFill>
            <a:srgbClr val="082545"/>
          </a:solidFill>
          <a:ln/>
        </p:spPr>
        <p:txBody>
          <a:bodyPr/>
          <a:lstStyle/>
          <a:p>
            <a:endParaRPr lang="en-US"/>
          </a:p>
        </p:txBody>
      </p:sp>
      <p:sp>
        <p:nvSpPr>
          <p:cNvPr id="4" name="Text 1"/>
          <p:cNvSpPr/>
          <p:nvPr/>
        </p:nvSpPr>
        <p:spPr>
          <a:xfrm>
            <a:off x="581174" y="1671265"/>
            <a:ext cx="1492746" cy="181421"/>
          </a:xfrm>
          <a:prstGeom prst="rect">
            <a:avLst/>
          </a:prstGeom>
          <a:noFill/>
          <a:ln/>
        </p:spPr>
        <p:txBody>
          <a:bodyPr wrap="none" lIns="0" tIns="0" rIns="0" bIns="0" rtlCol="0" anchor="t"/>
          <a:lstStyle/>
          <a:p>
            <a:pPr marL="0" indent="0" algn="l">
              <a:lnSpc>
                <a:spcPct val="133000"/>
              </a:lnSpc>
              <a:buNone/>
            </a:pPr>
            <a:r>
              <a:rPr lang="en-US" sz="850">
                <a:solidFill>
                  <a:srgbClr val="D6E5EF"/>
                </a:solidFill>
                <a:latin typeface="Roboto" pitchFamily="34" charset="0"/>
                <a:ea typeface="Roboto" pitchFamily="34" charset="-122"/>
                <a:cs typeface="Roboto" pitchFamily="34" charset="-120"/>
              </a:rPr>
              <a:t>FROM LAB TO FIELD</a:t>
            </a:r>
            <a:endParaRPr lang="en-US" sz="850"/>
          </a:p>
        </p:txBody>
      </p:sp>
      <p:sp>
        <p:nvSpPr>
          <p:cNvPr id="5" name="Text 2"/>
          <p:cNvSpPr/>
          <p:nvPr/>
        </p:nvSpPr>
        <p:spPr>
          <a:xfrm>
            <a:off x="496119" y="1951881"/>
            <a:ext cx="4001319" cy="442987"/>
          </a:xfrm>
          <a:prstGeom prst="rect">
            <a:avLst/>
          </a:prstGeom>
          <a:noFill/>
          <a:ln/>
        </p:spPr>
        <p:txBody>
          <a:bodyPr wrap="none" lIns="0" tIns="0" rIns="0" bIns="0" rtlCol="0" anchor="t"/>
          <a:lstStyle/>
          <a:p>
            <a:pPr marL="0" indent="0" algn="l">
              <a:lnSpc>
                <a:spcPct val="104000"/>
              </a:lnSpc>
              <a:buNone/>
            </a:pPr>
            <a:r>
              <a:rPr lang="en-US" sz="2750">
                <a:solidFill>
                  <a:srgbClr val="76B9FF"/>
                </a:solidFill>
                <a:latin typeface="Roboto Slab" pitchFamily="34" charset="0"/>
                <a:ea typeface="Roboto Slab" pitchFamily="34" charset="-122"/>
                <a:cs typeface="Roboto Slab" pitchFamily="34" charset="-120"/>
              </a:rPr>
              <a:t>Commercialization</a:t>
            </a:r>
            <a:endParaRPr lang="en-US" sz="2750"/>
          </a:p>
        </p:txBody>
      </p:sp>
      <p:sp>
        <p:nvSpPr>
          <p:cNvPr id="6" name="Text 3"/>
          <p:cNvSpPr/>
          <p:nvPr/>
        </p:nvSpPr>
        <p:spPr>
          <a:xfrm>
            <a:off x="496119" y="2607469"/>
            <a:ext cx="4722763" cy="907256"/>
          </a:xfrm>
          <a:prstGeom prst="rect">
            <a:avLst/>
          </a:prstGeom>
          <a:noFill/>
          <a:ln/>
        </p:spPr>
        <p:txBody>
          <a:bodyPr wrap="square" lIns="0" tIns="0" rIns="0" bIns="0" rtlCol="0" anchor="t">
            <a:normAutofit/>
          </a:bodyPr>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NYSEARCH's ultimate measure of success is not research output — it is real-world deployment. This section highlights technologies that have moved from R&amp;D through field validation to full commercialization, delivering lasting value to the gas industry.</a:t>
            </a:r>
            <a:endParaRPr lang="en-US" sz="1100"/>
          </a:p>
        </p:txBody>
      </p:sp>
      <p:sp>
        <p:nvSpPr>
          <p:cNvPr id="7" name="TextBox 6">
            <a:extLst>
              <a:ext uri="{FF2B5EF4-FFF2-40B4-BE49-F238E27FC236}">
                <a16:creationId xmlns:a16="http://schemas.microsoft.com/office/drawing/2014/main" id="{54ABF830-283D-7263-6870-3F699C247544}"/>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372070" y="313060"/>
            <a:ext cx="7166446" cy="332259"/>
          </a:xfrm>
          <a:prstGeom prst="rect">
            <a:avLst/>
          </a:prstGeom>
          <a:noFill/>
          <a:ln/>
        </p:spPr>
        <p:txBody>
          <a:bodyPr wrap="none" lIns="0" tIns="0" rIns="0" bIns="0" rtlCol="0" anchor="t"/>
          <a:lstStyle/>
          <a:p>
            <a:pPr marL="0" indent="0" algn="l">
              <a:lnSpc>
                <a:spcPct val="104000"/>
              </a:lnSpc>
              <a:buNone/>
            </a:pPr>
            <a:r>
              <a:rPr lang="en-US" sz="2050">
                <a:solidFill>
                  <a:srgbClr val="76B9FF"/>
                </a:solidFill>
                <a:latin typeface="Roboto Slab" pitchFamily="34" charset="0"/>
                <a:ea typeface="Roboto Slab" pitchFamily="34" charset="-122"/>
                <a:cs typeface="Roboto Slab" pitchFamily="34" charset="-120"/>
              </a:rPr>
              <a:t>NYSEARCH Project Outcomes and Commercialization</a:t>
            </a:r>
            <a:endParaRPr lang="en-US" sz="2050"/>
          </a:p>
        </p:txBody>
      </p:sp>
      <p:sp>
        <p:nvSpPr>
          <p:cNvPr id="3" name="Text 1"/>
          <p:cNvSpPr/>
          <p:nvPr/>
        </p:nvSpPr>
        <p:spPr>
          <a:xfrm>
            <a:off x="372070" y="804788"/>
            <a:ext cx="8771930" cy="148828"/>
          </a:xfrm>
          <a:prstGeom prst="rect">
            <a:avLst/>
          </a:prstGeom>
          <a:noFill/>
          <a:ln/>
        </p:spPr>
        <p:txBody>
          <a:bodyPr wrap="none" lIns="0" tIns="0" rIns="0" bIns="0" rtlCol="0" anchor="t"/>
          <a:lstStyle/>
          <a:p>
            <a:pPr marL="0" indent="0" algn="l">
              <a:lnSpc>
                <a:spcPct val="117000"/>
              </a:lnSpc>
              <a:buNone/>
            </a:pPr>
            <a:r>
              <a:rPr lang="en-US" sz="800">
                <a:solidFill>
                  <a:srgbClr val="D6E5EF"/>
                </a:solidFill>
                <a:latin typeface="Roboto" pitchFamily="34" charset="0"/>
                <a:ea typeface="Roboto" pitchFamily="34" charset="-122"/>
                <a:cs typeface="Roboto" pitchFamily="34" charset="-120"/>
              </a:rPr>
              <a:t>These technologies are commercialized tools that improve safety, reduce costs, and boost performance.</a:t>
            </a:r>
            <a:endParaRPr lang="en-US" sz="800"/>
          </a:p>
        </p:txBody>
      </p:sp>
      <p:sp>
        <p:nvSpPr>
          <p:cNvPr id="5" name="Text 2"/>
          <p:cNvSpPr/>
          <p:nvPr/>
        </p:nvSpPr>
        <p:spPr>
          <a:xfrm>
            <a:off x="2364864" y="2463180"/>
            <a:ext cx="2378057" cy="166092"/>
          </a:xfrm>
          <a:prstGeom prst="rect">
            <a:avLst/>
          </a:prstGeom>
          <a:noFill/>
          <a:ln/>
        </p:spPr>
        <p:txBody>
          <a:bodyPr wrap="none" lIns="0" tIns="0" rIns="0" bIns="0" rtlCol="0" anchor="t"/>
          <a:lstStyle/>
          <a:p>
            <a:pPr marL="0" indent="0" algn="l">
              <a:lnSpc>
                <a:spcPct val="104000"/>
              </a:lnSpc>
              <a:buNone/>
            </a:pPr>
            <a:r>
              <a:rPr lang="en-US" sz="1400">
                <a:solidFill>
                  <a:srgbClr val="D6E5EF"/>
                </a:solidFill>
                <a:latin typeface="Roboto Slab" pitchFamily="34" charset="0"/>
                <a:ea typeface="Roboto Slab" pitchFamily="34" charset="-122"/>
                <a:cs typeface="Roboto Slab" pitchFamily="34" charset="-120"/>
              </a:rPr>
              <a:t>Explorer Robotics for Unpiggable Pipe</a:t>
            </a:r>
            <a:endParaRPr lang="en-US" sz="1400"/>
          </a:p>
        </p:txBody>
      </p:sp>
      <p:sp>
        <p:nvSpPr>
          <p:cNvPr id="6" name="Text 3"/>
          <p:cNvSpPr/>
          <p:nvPr/>
        </p:nvSpPr>
        <p:spPr>
          <a:xfrm>
            <a:off x="2623060" y="2746537"/>
            <a:ext cx="2378057" cy="297656"/>
          </a:xfrm>
          <a:prstGeom prst="rect">
            <a:avLst/>
          </a:prstGeom>
          <a:noFill/>
          <a:ln/>
        </p:spPr>
        <p:txBody>
          <a:bodyPr wrap="square" lIns="0" tIns="0" rIns="0" bIns="0" rtlCol="0" anchor="t">
            <a:noAutofit/>
          </a:bodyPr>
          <a:lstStyle/>
          <a:p>
            <a:pPr marL="0" indent="0" algn="ctr">
              <a:lnSpc>
                <a:spcPct val="117000"/>
              </a:lnSpc>
              <a:buNone/>
            </a:pPr>
            <a:r>
              <a:rPr lang="en-US" sz="1050">
                <a:solidFill>
                  <a:srgbClr val="D6E5EF"/>
                </a:solidFill>
                <a:latin typeface="Roboto" pitchFamily="34" charset="0"/>
                <a:ea typeface="Roboto" pitchFamily="34" charset="-122"/>
                <a:cs typeface="Roboto" pitchFamily="34" charset="-120"/>
              </a:rPr>
              <a:t>Robotic inspection for pipelines inaccessible to conventional tools.</a:t>
            </a:r>
            <a:endParaRPr lang="en-US" sz="1050"/>
          </a:p>
        </p:txBody>
      </p:sp>
      <p:pic>
        <p:nvPicPr>
          <p:cNvPr id="7" name="Image 1" descr="preencoded.png"/>
          <p:cNvPicPr>
            <a:picLocks noChangeAspect="1"/>
          </p:cNvPicPr>
          <p:nvPr/>
        </p:nvPicPr>
        <p:blipFill>
          <a:blip r:embed="rId3"/>
          <a:stretch>
            <a:fillRect/>
          </a:stretch>
        </p:blipFill>
        <p:spPr>
          <a:xfrm>
            <a:off x="5265216" y="2972321"/>
            <a:ext cx="1202680" cy="1202680"/>
          </a:xfrm>
          <a:prstGeom prst="rect">
            <a:avLst/>
          </a:prstGeom>
        </p:spPr>
      </p:pic>
      <p:sp>
        <p:nvSpPr>
          <p:cNvPr id="8" name="Text 4"/>
          <p:cNvSpPr/>
          <p:nvPr/>
        </p:nvSpPr>
        <p:spPr>
          <a:xfrm>
            <a:off x="4916275" y="4314156"/>
            <a:ext cx="1697096" cy="166092"/>
          </a:xfrm>
          <a:prstGeom prst="rect">
            <a:avLst/>
          </a:prstGeom>
          <a:noFill/>
          <a:ln/>
        </p:spPr>
        <p:txBody>
          <a:bodyPr wrap="none" lIns="0" tIns="0" rIns="0" bIns="0" rtlCol="0" anchor="t"/>
          <a:lstStyle/>
          <a:p>
            <a:pPr marL="0" indent="0" algn="l">
              <a:lnSpc>
                <a:spcPct val="104000"/>
              </a:lnSpc>
              <a:buNone/>
            </a:pPr>
            <a:r>
              <a:rPr lang="en-US" sz="1400">
                <a:solidFill>
                  <a:srgbClr val="D6E5EF"/>
                </a:solidFill>
                <a:latin typeface="Roboto Slab" pitchFamily="34" charset="0"/>
                <a:ea typeface="Roboto Slab" pitchFamily="34" charset="-122"/>
                <a:cs typeface="Roboto Slab" pitchFamily="34" charset="-120"/>
              </a:rPr>
              <a:t>Butt Fusion Repair Sleeve</a:t>
            </a:r>
            <a:endParaRPr lang="en-US" sz="1400"/>
          </a:p>
        </p:txBody>
      </p:sp>
      <p:sp>
        <p:nvSpPr>
          <p:cNvPr id="9" name="Text 5"/>
          <p:cNvSpPr/>
          <p:nvPr/>
        </p:nvSpPr>
        <p:spPr>
          <a:xfrm>
            <a:off x="4808643" y="4570483"/>
            <a:ext cx="2115825" cy="365933"/>
          </a:xfrm>
          <a:prstGeom prst="rect">
            <a:avLst/>
          </a:prstGeom>
          <a:noFill/>
          <a:ln/>
        </p:spPr>
        <p:txBody>
          <a:bodyPr wrap="square" lIns="0" tIns="0" rIns="0" bIns="0" rtlCol="0" anchor="t"/>
          <a:lstStyle/>
          <a:p>
            <a:pPr marL="0" indent="0" algn="ctr">
              <a:lnSpc>
                <a:spcPct val="117000"/>
              </a:lnSpc>
              <a:buNone/>
            </a:pPr>
            <a:r>
              <a:rPr lang="en-US" sz="1050">
                <a:solidFill>
                  <a:srgbClr val="D6E5EF"/>
                </a:solidFill>
                <a:latin typeface="Roboto" pitchFamily="34" charset="0"/>
                <a:ea typeface="Roboto" pitchFamily="34" charset="-122"/>
                <a:cs typeface="Roboto" pitchFamily="34" charset="-120"/>
              </a:rPr>
              <a:t>Reliable, field-deployable repair for PE butt fusion joints.</a:t>
            </a:r>
            <a:endParaRPr lang="en-US" sz="1050"/>
          </a:p>
        </p:txBody>
      </p:sp>
      <p:pic>
        <p:nvPicPr>
          <p:cNvPr id="10" name="Image 2" descr="preencoded.png"/>
          <p:cNvPicPr>
            <a:picLocks noChangeAspect="1"/>
          </p:cNvPicPr>
          <p:nvPr/>
        </p:nvPicPr>
        <p:blipFill>
          <a:blip r:embed="rId4"/>
          <a:stretch>
            <a:fillRect/>
          </a:stretch>
        </p:blipFill>
        <p:spPr>
          <a:xfrm>
            <a:off x="7056719" y="948854"/>
            <a:ext cx="1202680" cy="1202680"/>
          </a:xfrm>
          <a:prstGeom prst="rect">
            <a:avLst/>
          </a:prstGeom>
        </p:spPr>
      </p:pic>
      <p:sp>
        <p:nvSpPr>
          <p:cNvPr id="11" name="Text 6"/>
          <p:cNvSpPr/>
          <p:nvPr/>
        </p:nvSpPr>
        <p:spPr>
          <a:xfrm>
            <a:off x="6467896" y="2345606"/>
            <a:ext cx="1923122" cy="166092"/>
          </a:xfrm>
          <a:prstGeom prst="rect">
            <a:avLst/>
          </a:prstGeom>
          <a:noFill/>
          <a:ln/>
        </p:spPr>
        <p:txBody>
          <a:bodyPr wrap="none" lIns="0" tIns="0" rIns="0" bIns="0" rtlCol="0" anchor="t"/>
          <a:lstStyle/>
          <a:p>
            <a:pPr marL="0" indent="0" algn="l">
              <a:lnSpc>
                <a:spcPct val="104000"/>
              </a:lnSpc>
              <a:buNone/>
            </a:pPr>
            <a:r>
              <a:rPr lang="en-US" sz="1400">
                <a:solidFill>
                  <a:srgbClr val="D6E5EF"/>
                </a:solidFill>
                <a:latin typeface="Roboto Slab" pitchFamily="34" charset="0"/>
                <a:ea typeface="Roboto Slab" pitchFamily="34" charset="-122"/>
                <a:cs typeface="Roboto Slab" pitchFamily="34" charset="-120"/>
              </a:rPr>
              <a:t>Variable Length Repair Sleeve</a:t>
            </a:r>
            <a:endParaRPr lang="en-US" sz="1400"/>
          </a:p>
        </p:txBody>
      </p:sp>
      <p:sp>
        <p:nvSpPr>
          <p:cNvPr id="12" name="Text 7"/>
          <p:cNvSpPr/>
          <p:nvPr/>
        </p:nvSpPr>
        <p:spPr>
          <a:xfrm>
            <a:off x="6802408" y="2608217"/>
            <a:ext cx="1923122" cy="365934"/>
          </a:xfrm>
          <a:prstGeom prst="rect">
            <a:avLst/>
          </a:prstGeom>
          <a:noFill/>
          <a:ln/>
        </p:spPr>
        <p:txBody>
          <a:bodyPr wrap="square" lIns="0" tIns="0" rIns="0" bIns="0" rtlCol="0" anchor="t">
            <a:spAutoFit/>
          </a:bodyPr>
          <a:lstStyle/>
          <a:p>
            <a:pPr marL="0" indent="0" algn="ctr">
              <a:lnSpc>
                <a:spcPct val="117000"/>
              </a:lnSpc>
              <a:buNone/>
            </a:pPr>
            <a:r>
              <a:rPr lang="en-US" sz="1050">
                <a:solidFill>
                  <a:srgbClr val="D6E5EF"/>
                </a:solidFill>
                <a:latin typeface="Roboto" pitchFamily="34" charset="0"/>
                <a:ea typeface="Roboto" pitchFamily="34" charset="-122"/>
                <a:cs typeface="Roboto" pitchFamily="34" charset="-120"/>
              </a:rPr>
              <a:t>Flexible repair capability for varying joint configurations.</a:t>
            </a:r>
            <a:endParaRPr lang="en-US" sz="1050"/>
          </a:p>
        </p:txBody>
      </p:sp>
      <p:pic>
        <p:nvPicPr>
          <p:cNvPr id="13" name="Image 3" descr="preencoded.png"/>
          <p:cNvPicPr>
            <a:picLocks noChangeAspect="1"/>
          </p:cNvPicPr>
          <p:nvPr/>
        </p:nvPicPr>
        <p:blipFill>
          <a:blip r:embed="rId5"/>
          <a:stretch>
            <a:fillRect/>
          </a:stretch>
        </p:blipFill>
        <p:spPr>
          <a:xfrm>
            <a:off x="752982" y="2262993"/>
            <a:ext cx="1446879" cy="1446879"/>
          </a:xfrm>
          <a:prstGeom prst="rect">
            <a:avLst/>
          </a:prstGeom>
        </p:spPr>
      </p:pic>
      <p:sp>
        <p:nvSpPr>
          <p:cNvPr id="14" name="Text 8"/>
          <p:cNvSpPr/>
          <p:nvPr/>
        </p:nvSpPr>
        <p:spPr>
          <a:xfrm>
            <a:off x="173182" y="3859221"/>
            <a:ext cx="2329566" cy="161330"/>
          </a:xfrm>
          <a:prstGeom prst="rect">
            <a:avLst/>
          </a:prstGeom>
          <a:noFill/>
          <a:ln/>
        </p:spPr>
        <p:txBody>
          <a:bodyPr wrap="none" lIns="0" tIns="0" rIns="0" bIns="0" rtlCol="0" anchor="t"/>
          <a:lstStyle/>
          <a:p>
            <a:pPr marL="0" indent="0" algn="l">
              <a:lnSpc>
                <a:spcPct val="104000"/>
              </a:lnSpc>
              <a:buNone/>
            </a:pPr>
            <a:r>
              <a:rPr lang="en-US" sz="1400">
                <a:solidFill>
                  <a:srgbClr val="D6E5EF"/>
                </a:solidFill>
                <a:latin typeface="Roboto Slab" pitchFamily="34" charset="0"/>
                <a:ea typeface="Roboto Slab" pitchFamily="34" charset="-122"/>
                <a:cs typeface="Roboto Slab" pitchFamily="34" charset="-120"/>
              </a:rPr>
              <a:t>GasComm Sensor &amp; Control Module</a:t>
            </a:r>
            <a:endParaRPr lang="en-US" sz="1400"/>
          </a:p>
        </p:txBody>
      </p:sp>
      <p:sp>
        <p:nvSpPr>
          <p:cNvPr id="15" name="Text 9"/>
          <p:cNvSpPr/>
          <p:nvPr/>
        </p:nvSpPr>
        <p:spPr>
          <a:xfrm>
            <a:off x="233977" y="4138836"/>
            <a:ext cx="2502748" cy="297656"/>
          </a:xfrm>
          <a:prstGeom prst="rect">
            <a:avLst/>
          </a:prstGeom>
          <a:noFill/>
          <a:ln/>
        </p:spPr>
        <p:txBody>
          <a:bodyPr wrap="square" lIns="0" tIns="0" rIns="0" bIns="0" rtlCol="0" anchor="t">
            <a:noAutofit/>
          </a:bodyPr>
          <a:lstStyle/>
          <a:p>
            <a:pPr marL="0" indent="0" algn="ctr">
              <a:lnSpc>
                <a:spcPct val="117000"/>
              </a:lnSpc>
              <a:buNone/>
            </a:pPr>
            <a:r>
              <a:rPr lang="en-US" sz="1050">
                <a:solidFill>
                  <a:srgbClr val="D6E5EF"/>
                </a:solidFill>
                <a:latin typeface="Roboto" pitchFamily="34" charset="0"/>
                <a:ea typeface="Roboto" pitchFamily="34" charset="-122"/>
                <a:cs typeface="Roboto" pitchFamily="34" charset="-120"/>
              </a:rPr>
              <a:t>Real-time monitoring and communication for better operational control.</a:t>
            </a:r>
            <a:endParaRPr lang="en-US" sz="1050"/>
          </a:p>
        </p:txBody>
      </p:sp>
      <p:pic>
        <p:nvPicPr>
          <p:cNvPr id="16" name="Picture 15">
            <a:extLst>
              <a:ext uri="{FF2B5EF4-FFF2-40B4-BE49-F238E27FC236}">
                <a16:creationId xmlns:a16="http://schemas.microsoft.com/office/drawing/2014/main" id="{065A3452-6CA3-A477-D61D-612C854D69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320" b="12000"/>
          <a:stretch>
            <a:fillRect/>
          </a:stretch>
        </p:blipFill>
        <p:spPr bwMode="auto">
          <a:xfrm>
            <a:off x="2946870" y="1039415"/>
            <a:ext cx="2045317" cy="13541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8964AA8-1FDA-871B-9529-2F7742BCBBCF}"/>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894162" y="398264"/>
            <a:ext cx="3779862" cy="415305"/>
          </a:xfrm>
          <a:prstGeom prst="rect">
            <a:avLst/>
          </a:prstGeom>
          <a:noFill/>
          <a:ln/>
        </p:spPr>
        <p:txBody>
          <a:bodyPr wrap="none" lIns="0" tIns="0" rIns="0" bIns="0" rtlCol="0" anchor="t"/>
          <a:lstStyle/>
          <a:p>
            <a:pPr marL="0" indent="0" algn="l">
              <a:lnSpc>
                <a:spcPct val="104000"/>
              </a:lnSpc>
              <a:buNone/>
            </a:pPr>
            <a:r>
              <a:rPr lang="en-US" sz="2600">
                <a:solidFill>
                  <a:srgbClr val="76B9FF"/>
                </a:solidFill>
                <a:latin typeface="Roboto Slab" pitchFamily="34" charset="0"/>
                <a:ea typeface="Roboto Slab" pitchFamily="34" charset="-122"/>
                <a:cs typeface="Roboto Slab" pitchFamily="34" charset="-120"/>
              </a:rPr>
              <a:t>Thank You</a:t>
            </a:r>
            <a:endParaRPr lang="en-US" sz="2600"/>
          </a:p>
        </p:txBody>
      </p:sp>
      <p:sp>
        <p:nvSpPr>
          <p:cNvPr id="4" name="Text 1"/>
          <p:cNvSpPr/>
          <p:nvPr/>
        </p:nvSpPr>
        <p:spPr>
          <a:xfrm>
            <a:off x="3894162" y="1000423"/>
            <a:ext cx="5241875" cy="205978"/>
          </a:xfrm>
          <a:prstGeom prst="rect">
            <a:avLst/>
          </a:prstGeom>
          <a:noFill/>
          <a:ln/>
        </p:spPr>
        <p:txBody>
          <a:bodyPr wrap="none" lIns="0" tIns="0" rIns="0" bIns="0" rtlCol="0" anchor="t"/>
          <a:lstStyle/>
          <a:p>
            <a:pPr marL="0" indent="0" algn="l">
              <a:lnSpc>
                <a:spcPct val="129000"/>
              </a:lnSpc>
              <a:buNone/>
            </a:pPr>
            <a:r>
              <a:rPr lang="en-US" sz="1000">
                <a:solidFill>
                  <a:srgbClr val="D6E5EF"/>
                </a:solidFill>
                <a:latin typeface="Roboto" pitchFamily="34" charset="0"/>
                <a:ea typeface="Roboto" pitchFamily="34" charset="-122"/>
                <a:cs typeface="Roboto" pitchFamily="34" charset="-120"/>
              </a:rPr>
              <a:t>Questions? Let's continue the conversation.</a:t>
            </a:r>
            <a:endParaRPr lang="en-US" sz="1000"/>
          </a:p>
        </p:txBody>
      </p:sp>
      <p:sp>
        <p:nvSpPr>
          <p:cNvPr id="5" name="Shape 2"/>
          <p:cNvSpPr/>
          <p:nvPr/>
        </p:nvSpPr>
        <p:spPr>
          <a:xfrm>
            <a:off x="3894162" y="1346522"/>
            <a:ext cx="4784675" cy="1034876"/>
          </a:xfrm>
          <a:prstGeom prst="roundRect">
            <a:avLst>
              <a:gd name="adj" fmla="val 1926"/>
            </a:avLst>
          </a:prstGeom>
          <a:solidFill>
            <a:srgbClr val="3F4652"/>
          </a:solidFill>
          <a:ln/>
        </p:spPr>
        <p:txBody>
          <a:bodyPr/>
          <a:lstStyle/>
          <a:p>
            <a:endParaRPr lang="en-US"/>
          </a:p>
        </p:txBody>
      </p:sp>
      <p:sp>
        <p:nvSpPr>
          <p:cNvPr id="6" name="Text 3"/>
          <p:cNvSpPr/>
          <p:nvPr/>
        </p:nvSpPr>
        <p:spPr>
          <a:xfrm>
            <a:off x="4027066" y="1479426"/>
            <a:ext cx="2118494" cy="207690"/>
          </a:xfrm>
          <a:prstGeom prst="rect">
            <a:avLst/>
          </a:prstGeom>
          <a:noFill/>
          <a:ln/>
        </p:spPr>
        <p:txBody>
          <a:bodyPr wrap="none" lIns="0" tIns="0" rIns="0" bIns="0" rtlCol="0" anchor="t"/>
          <a:lstStyle/>
          <a:p>
            <a:pPr marL="0" indent="0" algn="l">
              <a:lnSpc>
                <a:spcPct val="104000"/>
              </a:lnSpc>
              <a:buNone/>
            </a:pPr>
            <a:r>
              <a:rPr lang="en-US" sz="1300">
                <a:solidFill>
                  <a:srgbClr val="D6E5EF"/>
                </a:solidFill>
                <a:latin typeface="Roboto Slab" pitchFamily="34" charset="0"/>
                <a:ea typeface="Roboto Slab" pitchFamily="34" charset="-122"/>
                <a:cs typeface="Roboto Slab" pitchFamily="34" charset="-120"/>
              </a:rPr>
              <a:t>Suzy Chaillou</a:t>
            </a:r>
            <a:endParaRPr lang="en-US" sz="1300"/>
          </a:p>
        </p:txBody>
      </p:sp>
      <p:sp>
        <p:nvSpPr>
          <p:cNvPr id="7" name="Text 4"/>
          <p:cNvSpPr/>
          <p:nvPr/>
        </p:nvSpPr>
        <p:spPr>
          <a:xfrm>
            <a:off x="4027066" y="1761827"/>
            <a:ext cx="4976068" cy="205978"/>
          </a:xfrm>
          <a:prstGeom prst="rect">
            <a:avLst/>
          </a:prstGeom>
          <a:noFill/>
          <a:ln/>
        </p:spPr>
        <p:txBody>
          <a:bodyPr wrap="none" lIns="0" tIns="0" rIns="0" bIns="0" rtlCol="0" anchor="t"/>
          <a:lstStyle/>
          <a:p>
            <a:pPr marL="0" indent="0" algn="l">
              <a:lnSpc>
                <a:spcPct val="129000"/>
              </a:lnSpc>
              <a:buNone/>
            </a:pPr>
            <a:r>
              <a:rPr lang="en-US" sz="1000">
                <a:solidFill>
                  <a:srgbClr val="D6E5EF"/>
                </a:solidFill>
                <a:latin typeface="Roboto" pitchFamily="34" charset="0"/>
                <a:ea typeface="Roboto" pitchFamily="34" charset="-122"/>
                <a:cs typeface="Roboto" pitchFamily="34" charset="-120"/>
              </a:rPr>
              <a:t>Director, RD&amp;D Program Management</a:t>
            </a:r>
            <a:endParaRPr lang="en-US" sz="1000"/>
          </a:p>
        </p:txBody>
      </p:sp>
      <p:sp>
        <p:nvSpPr>
          <p:cNvPr id="8" name="Text 5"/>
          <p:cNvSpPr/>
          <p:nvPr/>
        </p:nvSpPr>
        <p:spPr>
          <a:xfrm>
            <a:off x="4027066" y="2042517"/>
            <a:ext cx="4976068" cy="205978"/>
          </a:xfrm>
          <a:prstGeom prst="rect">
            <a:avLst/>
          </a:prstGeom>
          <a:noFill/>
          <a:ln/>
        </p:spPr>
        <p:txBody>
          <a:bodyPr wrap="none" lIns="0" tIns="0" rIns="0" bIns="0" rtlCol="0" anchor="t"/>
          <a:lstStyle/>
          <a:p>
            <a:pPr marL="0" indent="0" algn="l">
              <a:lnSpc>
                <a:spcPct val="129000"/>
              </a:lnSpc>
              <a:buNone/>
            </a:pPr>
            <a:r>
              <a:rPr lang="en-US" sz="1000">
                <a:solidFill>
                  <a:srgbClr val="D6E5EF"/>
                </a:solidFill>
                <a:latin typeface="Roboto" pitchFamily="34" charset="0"/>
                <a:ea typeface="Roboto" pitchFamily="34" charset="-122"/>
                <a:cs typeface="Roboto" pitchFamily="34" charset="-120"/>
              </a:rPr>
              <a:t>NYSEARCH | Division of the Northeast Gas Association</a:t>
            </a:r>
            <a:endParaRPr lang="en-US" sz="1000"/>
          </a:p>
        </p:txBody>
      </p:sp>
      <p:sp>
        <p:nvSpPr>
          <p:cNvPr id="9" name="Shape 6"/>
          <p:cNvSpPr/>
          <p:nvPr/>
        </p:nvSpPr>
        <p:spPr>
          <a:xfrm>
            <a:off x="3894162" y="2505968"/>
            <a:ext cx="4784675" cy="960165"/>
          </a:xfrm>
          <a:prstGeom prst="roundRect">
            <a:avLst>
              <a:gd name="adj" fmla="val 2076"/>
            </a:avLst>
          </a:prstGeom>
          <a:solidFill>
            <a:srgbClr val="3F4652"/>
          </a:solidFill>
          <a:ln/>
        </p:spPr>
        <p:txBody>
          <a:bodyPr/>
          <a:lstStyle/>
          <a:p>
            <a:endParaRPr lang="en-US"/>
          </a:p>
        </p:txBody>
      </p:sp>
      <p:sp>
        <p:nvSpPr>
          <p:cNvPr id="10" name="Text 7"/>
          <p:cNvSpPr/>
          <p:nvPr/>
        </p:nvSpPr>
        <p:spPr>
          <a:xfrm>
            <a:off x="4027066" y="2638871"/>
            <a:ext cx="2118494" cy="207690"/>
          </a:xfrm>
          <a:prstGeom prst="rect">
            <a:avLst/>
          </a:prstGeom>
          <a:noFill/>
          <a:ln/>
        </p:spPr>
        <p:txBody>
          <a:bodyPr wrap="none" lIns="0" tIns="0" rIns="0" bIns="0" rtlCol="0" anchor="t"/>
          <a:lstStyle/>
          <a:p>
            <a:pPr marL="0" indent="0" algn="l">
              <a:lnSpc>
                <a:spcPct val="104000"/>
              </a:lnSpc>
              <a:buNone/>
            </a:pPr>
            <a:r>
              <a:rPr lang="en-US" sz="1300">
                <a:solidFill>
                  <a:srgbClr val="D6E5EF"/>
                </a:solidFill>
                <a:latin typeface="Roboto Slab" pitchFamily="34" charset="0"/>
                <a:ea typeface="Roboto Slab" pitchFamily="34" charset="-122"/>
                <a:cs typeface="Roboto Slab" pitchFamily="34" charset="-120"/>
              </a:rPr>
              <a:t>Learn More</a:t>
            </a:r>
            <a:endParaRPr lang="en-US" sz="1300"/>
          </a:p>
        </p:txBody>
      </p:sp>
      <p:sp>
        <p:nvSpPr>
          <p:cNvPr id="11" name="Text 8"/>
          <p:cNvSpPr/>
          <p:nvPr/>
        </p:nvSpPr>
        <p:spPr>
          <a:xfrm>
            <a:off x="4027066" y="2921273"/>
            <a:ext cx="4518868" cy="411956"/>
          </a:xfrm>
          <a:prstGeom prst="rect">
            <a:avLst/>
          </a:prstGeom>
          <a:noFill/>
          <a:ln/>
        </p:spPr>
        <p:txBody>
          <a:bodyPr wrap="square" lIns="0" tIns="0" rIns="0" bIns="0" rtlCol="0" anchor="t">
            <a:normAutofit/>
          </a:bodyPr>
          <a:lstStyle/>
          <a:p>
            <a:pPr marL="0" indent="0" algn="l">
              <a:lnSpc>
                <a:spcPct val="129000"/>
              </a:lnSpc>
              <a:buNone/>
            </a:pPr>
            <a:r>
              <a:rPr lang="en-US" sz="1000">
                <a:solidFill>
                  <a:srgbClr val="D6E5EF"/>
                </a:solidFill>
                <a:latin typeface="Roboto" pitchFamily="34" charset="0"/>
                <a:ea typeface="Roboto" pitchFamily="34" charset="-122"/>
                <a:cs typeface="Roboto" pitchFamily="34" charset="-120"/>
              </a:rPr>
              <a:t>Visit </a:t>
            </a:r>
            <a:r>
              <a:rPr lang="en-US" sz="1000" b="1">
                <a:solidFill>
                  <a:srgbClr val="D6E5EF"/>
                </a:solidFill>
                <a:latin typeface="Roboto" pitchFamily="34" charset="0"/>
                <a:ea typeface="Roboto" pitchFamily="34" charset="-122"/>
                <a:cs typeface="Roboto" pitchFamily="34" charset="-120"/>
              </a:rPr>
              <a:t>nysearch.org</a:t>
            </a:r>
            <a:r>
              <a:rPr lang="en-US" sz="1000">
                <a:solidFill>
                  <a:srgbClr val="D6E5EF"/>
                </a:solidFill>
                <a:latin typeface="Roboto" pitchFamily="34" charset="0"/>
                <a:ea typeface="Roboto" pitchFamily="34" charset="-122"/>
                <a:cs typeface="Roboto" pitchFamily="34" charset="-120"/>
              </a:rPr>
              <a:t> to explore the full NYSEARCH portfolio and learn how to participate in collaborative R&amp;D programs</a:t>
            </a:r>
            <a:endParaRPr lang="en-US" sz="1000"/>
          </a:p>
        </p:txBody>
      </p:sp>
      <p:pic>
        <p:nvPicPr>
          <p:cNvPr id="12" name="Image 1" descr="preencoded.png"/>
          <p:cNvPicPr>
            <a:picLocks noChangeAspect="1"/>
          </p:cNvPicPr>
          <p:nvPr/>
        </p:nvPicPr>
        <p:blipFill>
          <a:blip r:embed="rId4"/>
          <a:stretch>
            <a:fillRect/>
          </a:stretch>
        </p:blipFill>
        <p:spPr>
          <a:xfrm>
            <a:off x="3894162" y="3606254"/>
            <a:ext cx="4319439" cy="1138982"/>
          </a:xfrm>
          <a:prstGeom prst="rect">
            <a:avLst/>
          </a:prstGeom>
        </p:spPr>
      </p:pic>
      <p:sp>
        <p:nvSpPr>
          <p:cNvPr id="13" name="TextBox 12">
            <a:extLst>
              <a:ext uri="{FF2B5EF4-FFF2-40B4-BE49-F238E27FC236}">
                <a16:creationId xmlns:a16="http://schemas.microsoft.com/office/drawing/2014/main" id="{70F89118-918A-3752-046E-6F70CD74732B}"/>
              </a:ext>
            </a:extLst>
          </p:cNvPr>
          <p:cNvSpPr txBox="1"/>
          <p:nvPr/>
        </p:nvSpPr>
        <p:spPr>
          <a:xfrm>
            <a:off x="8781470" y="4765960"/>
            <a:ext cx="316112" cy="246221"/>
          </a:xfrm>
          <a:prstGeom prst="rect">
            <a:avLst/>
          </a:prstGeom>
          <a:noFill/>
        </p:spPr>
        <p:txBody>
          <a:bodyPr wrap="none" rtlCol="0">
            <a:spAutoFit/>
          </a:bodyPr>
          <a:lstStyle/>
          <a:p>
            <a:r>
              <a:rPr lang="en-US" sz="1000">
                <a:solidFill>
                  <a:schemeClr val="bg2"/>
                </a:solidFill>
              </a:rPr>
              <a:t>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49610" y="389855"/>
            <a:ext cx="3669060" cy="401464"/>
          </a:xfrm>
          <a:prstGeom prst="rect">
            <a:avLst/>
          </a:prstGeom>
          <a:noFill/>
          <a:ln/>
        </p:spPr>
        <p:txBody>
          <a:bodyPr wrap="none" lIns="0" tIns="0" rIns="0" bIns="0" rtlCol="0" anchor="t"/>
          <a:lstStyle/>
          <a:p>
            <a:pPr marL="0" indent="0" algn="l">
              <a:lnSpc>
                <a:spcPct val="104000"/>
              </a:lnSpc>
              <a:buNone/>
            </a:pPr>
            <a:r>
              <a:rPr lang="en-US" sz="2500">
                <a:solidFill>
                  <a:srgbClr val="76B9FF"/>
                </a:solidFill>
                <a:latin typeface="Roboto Slab" pitchFamily="34" charset="0"/>
                <a:ea typeface="Roboto Slab" pitchFamily="34" charset="-122"/>
                <a:cs typeface="Roboto Slab" pitchFamily="34" charset="-120"/>
              </a:rPr>
              <a:t>Who is NYSEARCH</a:t>
            </a:r>
            <a:endParaRPr lang="en-US" sz="2500"/>
          </a:p>
        </p:txBody>
      </p:sp>
      <p:sp>
        <p:nvSpPr>
          <p:cNvPr id="4" name="Shape 1"/>
          <p:cNvSpPr/>
          <p:nvPr/>
        </p:nvSpPr>
        <p:spPr>
          <a:xfrm>
            <a:off x="357113" y="965895"/>
            <a:ext cx="2436168" cy="2751534"/>
          </a:xfrm>
          <a:prstGeom prst="roundRect">
            <a:avLst>
              <a:gd name="adj" fmla="val 791"/>
            </a:avLst>
          </a:prstGeom>
          <a:solidFill>
            <a:srgbClr val="66A8EE"/>
          </a:solidFill>
          <a:ln/>
        </p:spPr>
        <p:txBody>
          <a:bodyPr/>
          <a:lstStyle/>
          <a:p>
            <a:endParaRPr lang="en-US"/>
          </a:p>
        </p:txBody>
      </p:sp>
      <p:sp>
        <p:nvSpPr>
          <p:cNvPr id="5" name="Text 2"/>
          <p:cNvSpPr/>
          <p:nvPr/>
        </p:nvSpPr>
        <p:spPr>
          <a:xfrm>
            <a:off x="485552" y="1082278"/>
            <a:ext cx="2063130" cy="200695"/>
          </a:xfrm>
          <a:prstGeom prst="rect">
            <a:avLst/>
          </a:prstGeom>
          <a:noFill/>
          <a:ln/>
        </p:spPr>
        <p:txBody>
          <a:bodyPr wrap="none" lIns="0" tIns="0" rIns="0" bIns="0" rtlCol="0" anchor="t"/>
          <a:lstStyle/>
          <a:p>
            <a:pPr marL="0" indent="0" algn="l">
              <a:lnSpc>
                <a:spcPct val="104000"/>
              </a:lnSpc>
              <a:buNone/>
            </a:pPr>
            <a:r>
              <a:rPr lang="en-US" sz="1250">
                <a:solidFill>
                  <a:srgbClr val="000000"/>
                </a:solidFill>
                <a:latin typeface="Roboto Slab" pitchFamily="34" charset="0"/>
                <a:ea typeface="Roboto Slab" pitchFamily="34" charset="-122"/>
                <a:cs typeface="Roboto Slab" pitchFamily="34" charset="-120"/>
              </a:rPr>
              <a:t>Our Mission</a:t>
            </a:r>
            <a:endParaRPr lang="en-US" sz="1250"/>
          </a:p>
        </p:txBody>
      </p:sp>
      <p:sp>
        <p:nvSpPr>
          <p:cNvPr id="6" name="Text 3"/>
          <p:cNvSpPr/>
          <p:nvPr/>
        </p:nvSpPr>
        <p:spPr>
          <a:xfrm>
            <a:off x="485552" y="1399356"/>
            <a:ext cx="2179290" cy="979661"/>
          </a:xfrm>
          <a:prstGeom prst="rect">
            <a:avLst/>
          </a:prstGeom>
          <a:noFill/>
          <a:ln/>
        </p:spPr>
        <p:txBody>
          <a:bodyPr wrap="square" lIns="0" tIns="0" rIns="0" bIns="0" rtlCol="0" anchor="t">
            <a:normAutofit/>
          </a:bodyPr>
          <a:lstStyle/>
          <a:p>
            <a:pPr marL="0" indent="0" algn="l">
              <a:lnSpc>
                <a:spcPct val="127000"/>
              </a:lnSpc>
              <a:buNone/>
            </a:pPr>
            <a:r>
              <a:rPr lang="en-US" sz="1000">
                <a:solidFill>
                  <a:srgbClr val="000000"/>
                </a:solidFill>
                <a:latin typeface="Roboto" pitchFamily="34" charset="0"/>
                <a:ea typeface="Roboto" pitchFamily="34" charset="-122"/>
                <a:cs typeface="Roboto" pitchFamily="34" charset="-120"/>
              </a:rPr>
              <a:t>A non-profit voluntary sub-organization within the Northeast Gas Association, dedicated to developing innovative products and solutions that serve the natural gas industry.</a:t>
            </a:r>
            <a:endParaRPr lang="en-US" sz="1000"/>
          </a:p>
        </p:txBody>
      </p:sp>
      <p:sp>
        <p:nvSpPr>
          <p:cNvPr id="7" name="Text 4"/>
          <p:cNvSpPr/>
          <p:nvPr/>
        </p:nvSpPr>
        <p:spPr>
          <a:xfrm>
            <a:off x="3018979" y="1082278"/>
            <a:ext cx="2063130" cy="200695"/>
          </a:xfrm>
          <a:prstGeom prst="rect">
            <a:avLst/>
          </a:prstGeom>
          <a:noFill/>
          <a:ln/>
        </p:spPr>
        <p:txBody>
          <a:bodyPr wrap="none" lIns="0" tIns="0" rIns="0" bIns="0" rtlCol="0" anchor="t"/>
          <a:lstStyle/>
          <a:p>
            <a:pPr marL="0" indent="0" algn="l">
              <a:lnSpc>
                <a:spcPct val="104000"/>
              </a:lnSpc>
              <a:buNone/>
            </a:pPr>
            <a:r>
              <a:rPr lang="en-US" sz="1250">
                <a:solidFill>
                  <a:srgbClr val="76B9FF"/>
                </a:solidFill>
                <a:latin typeface="Roboto Slab" pitchFamily="34" charset="0"/>
                <a:ea typeface="Roboto Slab" pitchFamily="34" charset="-122"/>
                <a:cs typeface="Roboto Slab" pitchFamily="34" charset="-120"/>
              </a:rPr>
              <a:t>What Sets Us Apart</a:t>
            </a:r>
            <a:endParaRPr lang="en-US" sz="1250"/>
          </a:p>
        </p:txBody>
      </p:sp>
      <p:sp>
        <p:nvSpPr>
          <p:cNvPr id="8" name="Text 5"/>
          <p:cNvSpPr/>
          <p:nvPr/>
        </p:nvSpPr>
        <p:spPr>
          <a:xfrm>
            <a:off x="3018979" y="1399356"/>
            <a:ext cx="2251174" cy="2277368"/>
          </a:xfrm>
          <a:prstGeom prst="rect">
            <a:avLst/>
          </a:prstGeom>
          <a:noFill/>
          <a:ln/>
        </p:spPr>
        <p:txBody>
          <a:bodyPr wrap="square" lIns="0" tIns="0" rIns="0" bIns="0" rtlCol="0" anchor="t">
            <a:normAutofit lnSpcReduction="10000"/>
          </a:bodyPr>
          <a:lstStyle/>
          <a:p>
            <a:pPr marL="342900" indent="-342900" algn="l">
              <a:lnSpc>
                <a:spcPct val="127000"/>
              </a:lnSpc>
              <a:buSzPct val="100000"/>
              <a:buChar char="•"/>
            </a:pPr>
            <a:r>
              <a:rPr lang="en-US" sz="1000">
                <a:solidFill>
                  <a:srgbClr val="D6E5EF"/>
                </a:solidFill>
                <a:latin typeface="Roboto" pitchFamily="34" charset="0"/>
                <a:ea typeface="Roboto" pitchFamily="34" charset="-122"/>
                <a:cs typeface="Roboto" pitchFamily="34" charset="-120"/>
              </a:rPr>
              <a:t>Small, nimble team focused on high-impact innovation</a:t>
            </a:r>
            <a:endParaRPr lang="en-US" sz="1000"/>
          </a:p>
          <a:p>
            <a:pPr marL="342900" indent="-342900" algn="l">
              <a:lnSpc>
                <a:spcPct val="127000"/>
              </a:lnSpc>
              <a:buSzPct val="100000"/>
              <a:buChar char="•"/>
            </a:pPr>
            <a:r>
              <a:rPr lang="en-US" sz="1000">
                <a:solidFill>
                  <a:srgbClr val="D6E5EF"/>
                </a:solidFill>
                <a:latin typeface="Roboto" pitchFamily="34" charset="0"/>
                <a:ea typeface="Roboto" pitchFamily="34" charset="-122"/>
                <a:cs typeface="Roboto" pitchFamily="34" charset="-120"/>
              </a:rPr>
              <a:t>Ability to attract premier technology providers on a project-by-project basis</a:t>
            </a:r>
            <a:endParaRPr lang="en-US" sz="1000"/>
          </a:p>
          <a:p>
            <a:pPr marL="342900" indent="-342900" algn="l">
              <a:lnSpc>
                <a:spcPct val="127000"/>
              </a:lnSpc>
              <a:buSzPct val="100000"/>
              <a:buChar char="•"/>
            </a:pPr>
            <a:r>
              <a:rPr lang="en-US" sz="1000">
                <a:solidFill>
                  <a:srgbClr val="D6E5EF"/>
                </a:solidFill>
                <a:latin typeface="Roboto" pitchFamily="34" charset="0"/>
                <a:ea typeface="Roboto" pitchFamily="34" charset="-122"/>
                <a:cs typeface="Roboto" pitchFamily="34" charset="-120"/>
              </a:rPr>
              <a:t>Expertise in project management, contract management, intellectual property, and technology transfer</a:t>
            </a:r>
            <a:endParaRPr lang="en-US" sz="1000"/>
          </a:p>
          <a:p>
            <a:pPr marL="342900" indent="-342900" algn="l">
              <a:lnSpc>
                <a:spcPct val="127000"/>
              </a:lnSpc>
              <a:buSzPct val="100000"/>
              <a:buChar char="•"/>
            </a:pPr>
            <a:r>
              <a:rPr lang="en-US" sz="1000">
                <a:solidFill>
                  <a:srgbClr val="D6E5EF"/>
                </a:solidFill>
                <a:latin typeface="Roboto" pitchFamily="34" charset="0"/>
                <a:ea typeface="Roboto" pitchFamily="34" charset="-122"/>
                <a:cs typeface="Roboto" pitchFamily="34" charset="-120"/>
              </a:rPr>
              <a:t>Reputable, high-quality technical project management and program administration</a:t>
            </a:r>
            <a:endParaRPr lang="en-US" sz="1000"/>
          </a:p>
        </p:txBody>
      </p:sp>
      <p:sp>
        <p:nvSpPr>
          <p:cNvPr id="9" name="Shape 6"/>
          <p:cNvSpPr/>
          <p:nvPr/>
        </p:nvSpPr>
        <p:spPr>
          <a:xfrm>
            <a:off x="449610" y="3848398"/>
            <a:ext cx="4815780" cy="905247"/>
          </a:xfrm>
          <a:prstGeom prst="roundRect">
            <a:avLst>
              <a:gd name="adj" fmla="val 2129"/>
            </a:avLst>
          </a:prstGeom>
          <a:solidFill>
            <a:srgbClr val="022349"/>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78048" y="4034582"/>
            <a:ext cx="160586" cy="128439"/>
          </a:xfrm>
          <a:prstGeom prst="rect">
            <a:avLst/>
          </a:prstGeom>
        </p:spPr>
      </p:pic>
      <p:sp>
        <p:nvSpPr>
          <p:cNvPr id="11" name="Text 7"/>
          <p:cNvSpPr/>
          <p:nvPr/>
        </p:nvSpPr>
        <p:spPr>
          <a:xfrm>
            <a:off x="867073" y="3996854"/>
            <a:ext cx="4269879" cy="587797"/>
          </a:xfrm>
          <a:prstGeom prst="rect">
            <a:avLst/>
          </a:prstGeom>
          <a:noFill/>
          <a:ln/>
        </p:spPr>
        <p:txBody>
          <a:bodyPr wrap="square" lIns="0" tIns="0" rIns="0" bIns="0" rtlCol="0" anchor="t">
            <a:normAutofit/>
          </a:bodyPr>
          <a:lstStyle/>
          <a:p>
            <a:pPr marL="0" indent="0" algn="l">
              <a:lnSpc>
                <a:spcPct val="127000"/>
              </a:lnSpc>
              <a:buNone/>
            </a:pPr>
            <a:r>
              <a:rPr lang="en-US" sz="1000">
                <a:solidFill>
                  <a:srgbClr val="FFFFFF"/>
                </a:solidFill>
                <a:latin typeface="Roboto" pitchFamily="34" charset="0"/>
                <a:ea typeface="Roboto" pitchFamily="34" charset="-122"/>
                <a:cs typeface="Roboto" pitchFamily="34" charset="-120"/>
              </a:rPr>
              <a:t>NYSEARCH improves gas safety, reduces costs, enhances worker health and productivity, and drives positive environmental outcomes — all through collaborative R&amp;D.</a:t>
            </a:r>
            <a:endParaRPr lang="en-US" sz="1000"/>
          </a:p>
        </p:txBody>
      </p:sp>
      <p:sp>
        <p:nvSpPr>
          <p:cNvPr id="12" name="TextBox 11">
            <a:extLst>
              <a:ext uri="{FF2B5EF4-FFF2-40B4-BE49-F238E27FC236}">
                <a16:creationId xmlns:a16="http://schemas.microsoft.com/office/drawing/2014/main" id="{AEC9224D-2996-26B7-DCE7-097AE350AF66}"/>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chemeClr val="tx1"/>
        </a:solidFill>
        <a:effectLst/>
      </p:bgPr>
    </p:bg>
    <p:spTree>
      <p:nvGrpSpPr>
        <p:cNvPr id="1" name=""/>
        <p:cNvGrpSpPr/>
        <p:nvPr/>
      </p:nvGrpSpPr>
      <p:grpSpPr>
        <a:xfrm>
          <a:off x="0" y="0"/>
          <a:ext cx="0" cy="0"/>
          <a:chOff x="0" y="0"/>
          <a:chExt cx="0" cy="0"/>
        </a:xfrm>
      </p:grpSpPr>
      <p:sp>
        <p:nvSpPr>
          <p:cNvPr id="2" name="Text 0"/>
          <p:cNvSpPr/>
          <p:nvPr/>
        </p:nvSpPr>
        <p:spPr>
          <a:xfrm>
            <a:off x="465162" y="634752"/>
            <a:ext cx="5017963" cy="415305"/>
          </a:xfrm>
          <a:prstGeom prst="rect">
            <a:avLst/>
          </a:prstGeom>
          <a:noFill/>
          <a:ln/>
        </p:spPr>
        <p:txBody>
          <a:bodyPr wrap="none" lIns="0" tIns="0" rIns="0" bIns="0" rtlCol="0" anchor="t"/>
          <a:lstStyle/>
          <a:p>
            <a:pPr marL="0" indent="0" algn="l">
              <a:lnSpc>
                <a:spcPct val="104000"/>
              </a:lnSpc>
              <a:buNone/>
            </a:pPr>
            <a:r>
              <a:rPr lang="en-US" sz="2600">
                <a:solidFill>
                  <a:srgbClr val="76B9FF"/>
                </a:solidFill>
                <a:latin typeface="Roboto Slab" pitchFamily="34" charset="0"/>
                <a:ea typeface="Roboto Slab" pitchFamily="34" charset="-122"/>
                <a:cs typeface="Roboto Slab" pitchFamily="34" charset="-120"/>
              </a:rPr>
              <a:t>NYSEARCH Member Utilities</a:t>
            </a:r>
            <a:endParaRPr lang="en-US" sz="2600"/>
          </a:p>
        </p:txBody>
      </p:sp>
      <p:sp>
        <p:nvSpPr>
          <p:cNvPr id="3" name="Text 1"/>
          <p:cNvSpPr/>
          <p:nvPr/>
        </p:nvSpPr>
        <p:spPr>
          <a:xfrm>
            <a:off x="465162" y="1299195"/>
            <a:ext cx="8213675" cy="411956"/>
          </a:xfrm>
          <a:prstGeom prst="rect">
            <a:avLst/>
          </a:prstGeom>
          <a:noFill/>
          <a:ln/>
        </p:spPr>
        <p:txBody>
          <a:bodyPr wrap="square" lIns="0" tIns="0" rIns="0" bIns="0" rtlCol="0" anchor="t">
            <a:normAutofit/>
          </a:bodyPr>
          <a:lstStyle/>
          <a:p>
            <a:pPr marL="0" indent="0" algn="l">
              <a:lnSpc>
                <a:spcPct val="129000"/>
              </a:lnSpc>
              <a:buNone/>
            </a:pPr>
            <a:r>
              <a:rPr lang="en-US" sz="1000">
                <a:solidFill>
                  <a:srgbClr val="D6E5EF"/>
                </a:solidFill>
                <a:latin typeface="Roboto" pitchFamily="34" charset="0"/>
                <a:ea typeface="Roboto" pitchFamily="34" charset="-122"/>
                <a:cs typeface="Roboto" pitchFamily="34" charset="-120"/>
              </a:rPr>
              <a:t>NYSEARCH brings together leading natural gas utilities from across North America, pooling resources and expertise to drive industry-wide innovation and benefit the entire sector.</a:t>
            </a:r>
            <a:endParaRPr lang="en-US" sz="1000"/>
          </a:p>
        </p:txBody>
      </p:sp>
      <p:pic>
        <p:nvPicPr>
          <p:cNvPr id="4" name="Image 0" descr="preencoded.png"/>
          <p:cNvPicPr>
            <a:picLocks noChangeAspect="1"/>
          </p:cNvPicPr>
          <p:nvPr/>
        </p:nvPicPr>
        <p:blipFill>
          <a:blip r:embed="rId3"/>
          <a:stretch>
            <a:fillRect/>
          </a:stretch>
        </p:blipFill>
        <p:spPr>
          <a:xfrm>
            <a:off x="810443" y="1900461"/>
            <a:ext cx="2215455" cy="531614"/>
          </a:xfrm>
          <a:prstGeom prst="rect">
            <a:avLst/>
          </a:prstGeom>
        </p:spPr>
      </p:pic>
      <p:pic>
        <p:nvPicPr>
          <p:cNvPr id="5" name="Image 1" descr="preencoded.png"/>
          <p:cNvPicPr>
            <a:picLocks noChangeAspect="1"/>
          </p:cNvPicPr>
          <p:nvPr/>
        </p:nvPicPr>
        <p:blipFill>
          <a:blip r:embed="rId4"/>
          <a:stretch>
            <a:fillRect/>
          </a:stretch>
        </p:blipFill>
        <p:spPr>
          <a:xfrm>
            <a:off x="3397548" y="1797447"/>
            <a:ext cx="2083594" cy="531614"/>
          </a:xfrm>
          <a:prstGeom prst="rect">
            <a:avLst/>
          </a:prstGeom>
          <a:solidFill>
            <a:schemeClr val="bg1"/>
          </a:solidFill>
        </p:spPr>
      </p:pic>
      <p:pic>
        <p:nvPicPr>
          <p:cNvPr id="6" name="Image 2" descr="preencoded.png"/>
          <p:cNvPicPr>
            <a:picLocks noChangeAspect="1"/>
          </p:cNvPicPr>
          <p:nvPr/>
        </p:nvPicPr>
        <p:blipFill>
          <a:blip r:embed="rId5"/>
          <a:stretch>
            <a:fillRect/>
          </a:stretch>
        </p:blipFill>
        <p:spPr>
          <a:xfrm>
            <a:off x="5600105" y="1797102"/>
            <a:ext cx="642417" cy="531614"/>
          </a:xfrm>
          <a:prstGeom prst="rect">
            <a:avLst/>
          </a:prstGeom>
        </p:spPr>
      </p:pic>
      <p:pic>
        <p:nvPicPr>
          <p:cNvPr id="7" name="Image 3" descr="preencoded.png"/>
          <p:cNvPicPr>
            <a:picLocks noChangeAspect="1"/>
          </p:cNvPicPr>
          <p:nvPr/>
        </p:nvPicPr>
        <p:blipFill>
          <a:blip r:embed="rId6"/>
          <a:stretch>
            <a:fillRect/>
          </a:stretch>
        </p:blipFill>
        <p:spPr>
          <a:xfrm>
            <a:off x="6491027" y="1569716"/>
            <a:ext cx="1706612" cy="531614"/>
          </a:xfrm>
          <a:prstGeom prst="rect">
            <a:avLst/>
          </a:prstGeom>
        </p:spPr>
      </p:pic>
      <p:pic>
        <p:nvPicPr>
          <p:cNvPr id="8" name="Image 4" descr="preencoded.png"/>
          <p:cNvPicPr>
            <a:picLocks noChangeAspect="1"/>
          </p:cNvPicPr>
          <p:nvPr/>
        </p:nvPicPr>
        <p:blipFill>
          <a:blip r:embed="rId7"/>
          <a:stretch>
            <a:fillRect/>
          </a:stretch>
        </p:blipFill>
        <p:spPr>
          <a:xfrm>
            <a:off x="445597" y="2527820"/>
            <a:ext cx="2762981" cy="518145"/>
          </a:xfrm>
          <a:prstGeom prst="rect">
            <a:avLst/>
          </a:prstGeom>
          <a:solidFill>
            <a:schemeClr val="bg1"/>
          </a:solidFill>
        </p:spPr>
      </p:pic>
      <p:pic>
        <p:nvPicPr>
          <p:cNvPr id="9" name="Image 5" descr="preencoded.png"/>
          <p:cNvPicPr>
            <a:picLocks noChangeAspect="1"/>
          </p:cNvPicPr>
          <p:nvPr/>
        </p:nvPicPr>
        <p:blipFill>
          <a:blip r:embed="rId8"/>
          <a:stretch>
            <a:fillRect/>
          </a:stretch>
        </p:blipFill>
        <p:spPr>
          <a:xfrm>
            <a:off x="3463683" y="2491510"/>
            <a:ext cx="2123629" cy="531614"/>
          </a:xfrm>
          <a:prstGeom prst="rect">
            <a:avLst/>
          </a:prstGeom>
          <a:solidFill>
            <a:schemeClr val="bg1"/>
          </a:solidFill>
        </p:spPr>
      </p:pic>
      <p:pic>
        <p:nvPicPr>
          <p:cNvPr id="11" name="Image 7" descr="preencoded.png"/>
          <p:cNvPicPr>
            <a:picLocks noChangeAspect="1"/>
          </p:cNvPicPr>
          <p:nvPr/>
        </p:nvPicPr>
        <p:blipFill>
          <a:blip r:embed="rId9"/>
          <a:stretch>
            <a:fillRect/>
          </a:stretch>
        </p:blipFill>
        <p:spPr>
          <a:xfrm>
            <a:off x="520871" y="3105047"/>
            <a:ext cx="998183" cy="798546"/>
          </a:xfrm>
          <a:prstGeom prst="rect">
            <a:avLst/>
          </a:prstGeom>
        </p:spPr>
      </p:pic>
      <p:pic>
        <p:nvPicPr>
          <p:cNvPr id="12" name="Image 8" descr="preencoded.png"/>
          <p:cNvPicPr>
            <a:picLocks noChangeAspect="1"/>
          </p:cNvPicPr>
          <p:nvPr/>
        </p:nvPicPr>
        <p:blipFill>
          <a:blip r:embed="rId10"/>
          <a:srcRect l="23392" t="27172" r="25706" b="30191"/>
          <a:stretch>
            <a:fillRect/>
          </a:stretch>
        </p:blipFill>
        <p:spPr>
          <a:xfrm>
            <a:off x="7292242" y="2500566"/>
            <a:ext cx="903369" cy="411956"/>
          </a:xfrm>
          <a:prstGeom prst="rect">
            <a:avLst/>
          </a:prstGeom>
        </p:spPr>
      </p:pic>
      <p:pic>
        <p:nvPicPr>
          <p:cNvPr id="13" name="Image 9" descr="preencoded.png"/>
          <p:cNvPicPr>
            <a:picLocks noChangeAspect="1"/>
          </p:cNvPicPr>
          <p:nvPr/>
        </p:nvPicPr>
        <p:blipFill>
          <a:blip r:embed="rId11"/>
          <a:stretch>
            <a:fillRect/>
          </a:stretch>
        </p:blipFill>
        <p:spPr>
          <a:xfrm>
            <a:off x="5678496" y="2464368"/>
            <a:ext cx="1234827" cy="531614"/>
          </a:xfrm>
          <a:prstGeom prst="rect">
            <a:avLst/>
          </a:prstGeom>
          <a:solidFill>
            <a:schemeClr val="bg1"/>
          </a:solidFill>
        </p:spPr>
      </p:pic>
      <p:pic>
        <p:nvPicPr>
          <p:cNvPr id="14" name="Image 10" descr="preencoded.png"/>
          <p:cNvPicPr>
            <a:picLocks noChangeAspect="1"/>
          </p:cNvPicPr>
          <p:nvPr/>
        </p:nvPicPr>
        <p:blipFill>
          <a:blip r:embed="rId12"/>
          <a:stretch>
            <a:fillRect/>
          </a:stretch>
        </p:blipFill>
        <p:spPr>
          <a:xfrm>
            <a:off x="1827088" y="3212902"/>
            <a:ext cx="1589410" cy="531614"/>
          </a:xfrm>
          <a:prstGeom prst="rect">
            <a:avLst/>
          </a:prstGeom>
        </p:spPr>
      </p:pic>
      <p:pic>
        <p:nvPicPr>
          <p:cNvPr id="15" name="Image 11" descr="preencoded.png"/>
          <p:cNvPicPr>
            <a:picLocks noChangeAspect="1"/>
          </p:cNvPicPr>
          <p:nvPr/>
        </p:nvPicPr>
        <p:blipFill>
          <a:blip r:embed="rId13"/>
          <a:stretch>
            <a:fillRect/>
          </a:stretch>
        </p:blipFill>
        <p:spPr>
          <a:xfrm>
            <a:off x="3522762" y="3143483"/>
            <a:ext cx="1480840" cy="531614"/>
          </a:xfrm>
          <a:prstGeom prst="rect">
            <a:avLst/>
          </a:prstGeom>
        </p:spPr>
      </p:pic>
      <p:pic>
        <p:nvPicPr>
          <p:cNvPr id="16" name="Image 12" descr="preencoded.png"/>
          <p:cNvPicPr>
            <a:picLocks noChangeAspect="1"/>
          </p:cNvPicPr>
          <p:nvPr/>
        </p:nvPicPr>
        <p:blipFill>
          <a:blip r:embed="rId14"/>
          <a:stretch>
            <a:fillRect/>
          </a:stretch>
        </p:blipFill>
        <p:spPr>
          <a:xfrm>
            <a:off x="6050927" y="3351659"/>
            <a:ext cx="2144684" cy="321336"/>
          </a:xfrm>
          <a:prstGeom prst="rect">
            <a:avLst/>
          </a:prstGeom>
          <a:solidFill>
            <a:schemeClr val="bg1"/>
          </a:solidFill>
        </p:spPr>
      </p:pic>
      <p:pic>
        <p:nvPicPr>
          <p:cNvPr id="17" name="Image 13" descr="preencoded.png"/>
          <p:cNvPicPr>
            <a:picLocks noChangeAspect="1"/>
          </p:cNvPicPr>
          <p:nvPr/>
        </p:nvPicPr>
        <p:blipFill>
          <a:blip r:embed="rId15"/>
          <a:stretch>
            <a:fillRect/>
          </a:stretch>
        </p:blipFill>
        <p:spPr>
          <a:xfrm>
            <a:off x="1918171" y="3850779"/>
            <a:ext cx="2200796" cy="531614"/>
          </a:xfrm>
          <a:prstGeom prst="rect">
            <a:avLst/>
          </a:prstGeom>
          <a:solidFill>
            <a:schemeClr val="bg1"/>
          </a:solidFill>
        </p:spPr>
      </p:pic>
      <p:pic>
        <p:nvPicPr>
          <p:cNvPr id="18" name="Image 14" descr="preencoded.png"/>
          <p:cNvPicPr>
            <a:picLocks noChangeAspect="1"/>
          </p:cNvPicPr>
          <p:nvPr/>
        </p:nvPicPr>
        <p:blipFill>
          <a:blip r:embed="rId16"/>
          <a:stretch>
            <a:fillRect/>
          </a:stretch>
        </p:blipFill>
        <p:spPr>
          <a:xfrm>
            <a:off x="4175299" y="3726238"/>
            <a:ext cx="1424806" cy="531614"/>
          </a:xfrm>
          <a:prstGeom prst="rect">
            <a:avLst/>
          </a:prstGeom>
          <a:solidFill>
            <a:schemeClr val="bg1"/>
          </a:solidFill>
        </p:spPr>
      </p:pic>
      <p:pic>
        <p:nvPicPr>
          <p:cNvPr id="19" name="Image 15" descr="preencoded.png"/>
          <p:cNvPicPr>
            <a:picLocks noChangeAspect="1"/>
          </p:cNvPicPr>
          <p:nvPr/>
        </p:nvPicPr>
        <p:blipFill>
          <a:blip r:embed="rId17"/>
          <a:stretch>
            <a:fillRect/>
          </a:stretch>
        </p:blipFill>
        <p:spPr>
          <a:xfrm>
            <a:off x="5874879" y="3796863"/>
            <a:ext cx="1469454" cy="531614"/>
          </a:xfrm>
          <a:prstGeom prst="rect">
            <a:avLst/>
          </a:prstGeom>
        </p:spPr>
      </p:pic>
      <p:pic>
        <p:nvPicPr>
          <p:cNvPr id="20" name="Picture 40">
            <a:extLst>
              <a:ext uri="{FF2B5EF4-FFF2-40B4-BE49-F238E27FC236}">
                <a16:creationId xmlns:a16="http://schemas.microsoft.com/office/drawing/2014/main" id="{83F3871C-0B38-6136-5D93-4B21953F266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2282" y="4062670"/>
            <a:ext cx="1424806" cy="6394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2">
            <a:extLst>
              <a:ext uri="{FF2B5EF4-FFF2-40B4-BE49-F238E27FC236}">
                <a16:creationId xmlns:a16="http://schemas.microsoft.com/office/drawing/2014/main" id="{A47AC91C-CE05-8DB2-84F3-7BE5B38E8C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04593" y="3955727"/>
            <a:ext cx="1182035" cy="604249"/>
          </a:xfrm>
          <a:prstGeom prst="rect">
            <a:avLst/>
          </a:prstGeom>
          <a:solidFill>
            <a:schemeClr val="bg1"/>
          </a:solidFill>
        </p:spPr>
      </p:pic>
      <p:pic>
        <p:nvPicPr>
          <p:cNvPr id="22" name="Picture 43">
            <a:extLst>
              <a:ext uri="{FF2B5EF4-FFF2-40B4-BE49-F238E27FC236}">
                <a16:creationId xmlns:a16="http://schemas.microsoft.com/office/drawing/2014/main" id="{2BA99D2A-B7B6-B7B8-B2B6-8BB76A4E68C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5636" t="24755" r="11446" b="22028"/>
          <a:stretch>
            <a:fillRect/>
          </a:stretch>
        </p:blipFill>
        <p:spPr bwMode="auto">
          <a:xfrm>
            <a:off x="5628757" y="4380802"/>
            <a:ext cx="1555014" cy="6362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5" descr="Southern California Gas Company - Wikipedia">
            <a:extLst>
              <a:ext uri="{FF2B5EF4-FFF2-40B4-BE49-F238E27FC236}">
                <a16:creationId xmlns:a16="http://schemas.microsoft.com/office/drawing/2014/main" id="{D16D5DE5-1101-CBA7-5FDB-73B4C986D69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8190" y="4292487"/>
            <a:ext cx="1125131" cy="707078"/>
          </a:xfrm>
          <a:prstGeom prst="rect">
            <a:avLst/>
          </a:prstGeom>
          <a:solidFill>
            <a:schemeClr val="bg1"/>
          </a:solidFill>
        </p:spPr>
      </p:pic>
      <p:pic>
        <p:nvPicPr>
          <p:cNvPr id="24" name="Picture 41">
            <a:extLst>
              <a:ext uri="{FF2B5EF4-FFF2-40B4-BE49-F238E27FC236}">
                <a16:creationId xmlns:a16="http://schemas.microsoft.com/office/drawing/2014/main" id="{6F2F3ABE-DE36-E487-7293-2D4B72B95EB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78855" y="3129125"/>
            <a:ext cx="629974" cy="605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ACA954-4039-EE71-9116-FB3B0C952EF3}"/>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395362" y="346993"/>
            <a:ext cx="3281437" cy="352946"/>
          </a:xfrm>
          <a:prstGeom prst="rect">
            <a:avLst/>
          </a:prstGeom>
          <a:noFill/>
          <a:ln/>
        </p:spPr>
        <p:txBody>
          <a:bodyPr wrap="none" lIns="0" tIns="0" rIns="0" bIns="0" rtlCol="0" anchor="t"/>
          <a:lstStyle/>
          <a:p>
            <a:pPr marL="0" indent="0" algn="l">
              <a:lnSpc>
                <a:spcPct val="104000"/>
              </a:lnSpc>
              <a:buNone/>
            </a:pPr>
            <a:r>
              <a:rPr lang="en-US" sz="2200">
                <a:solidFill>
                  <a:srgbClr val="76B9FF"/>
                </a:solidFill>
                <a:latin typeface="Roboto Slab" pitchFamily="34" charset="0"/>
                <a:ea typeface="Roboto Slab" pitchFamily="34" charset="-122"/>
                <a:cs typeface="Roboto Slab" pitchFamily="34" charset="-120"/>
              </a:rPr>
              <a:t>The Value of R&amp;D</a:t>
            </a:r>
            <a:endParaRPr lang="en-US" sz="2200"/>
          </a:p>
        </p:txBody>
      </p:sp>
      <p:sp>
        <p:nvSpPr>
          <p:cNvPr id="4" name="Text 1"/>
          <p:cNvSpPr/>
          <p:nvPr/>
        </p:nvSpPr>
        <p:spPr>
          <a:xfrm>
            <a:off x="395362" y="834926"/>
            <a:ext cx="4924276" cy="487114"/>
          </a:xfrm>
          <a:prstGeom prst="rect">
            <a:avLst/>
          </a:prstGeom>
          <a:noFill/>
          <a:ln/>
        </p:spPr>
        <p:txBody>
          <a:bodyPr wrap="square" lIns="0" tIns="0" rIns="0" bIns="0" rtlCol="0" anchor="t">
            <a:normAutofit fontScale="92500"/>
          </a:bodyPr>
          <a:lstStyle/>
          <a:p>
            <a:pPr marL="0" indent="0" algn="l">
              <a:lnSpc>
                <a:spcPct val="120000"/>
              </a:lnSpc>
              <a:buNone/>
            </a:pPr>
            <a:r>
              <a:rPr lang="en-US" sz="1000" dirty="0">
                <a:solidFill>
                  <a:srgbClr val="D6E5EF"/>
                </a:solidFill>
                <a:latin typeface="Roboto" pitchFamily="34" charset="0"/>
                <a:ea typeface="Roboto" pitchFamily="34" charset="-122"/>
                <a:cs typeface="Roboto" pitchFamily="34" charset="-120"/>
              </a:rPr>
              <a:t>Research, development, and demonstration helps utilities stay ahead of operational challenges, regulatory demands, and emerging technologies — rather than reacting after incidents or failures occur.</a:t>
            </a:r>
            <a:endParaRPr lang="en-US" sz="1000" dirty="0"/>
          </a:p>
        </p:txBody>
      </p:sp>
      <p:sp>
        <p:nvSpPr>
          <p:cNvPr id="5" name="Shape 2"/>
          <p:cNvSpPr/>
          <p:nvPr/>
        </p:nvSpPr>
        <p:spPr>
          <a:xfrm>
            <a:off x="395362" y="1423243"/>
            <a:ext cx="4924276" cy="618753"/>
          </a:xfrm>
          <a:prstGeom prst="roundRect">
            <a:avLst>
              <a:gd name="adj" fmla="val 2739"/>
            </a:avLst>
          </a:prstGeom>
          <a:solidFill>
            <a:srgbClr val="3F4652"/>
          </a:solidFill>
          <a:ln/>
        </p:spPr>
        <p:txBody>
          <a:bodyPr/>
          <a:lstStyle/>
          <a:p>
            <a:endParaRPr lang="en-US"/>
          </a:p>
        </p:txBody>
      </p:sp>
      <p:sp>
        <p:nvSpPr>
          <p:cNvPr id="6" name="Text 3"/>
          <p:cNvSpPr/>
          <p:nvPr/>
        </p:nvSpPr>
        <p:spPr>
          <a:xfrm>
            <a:off x="508322" y="1536204"/>
            <a:ext cx="1869281" cy="176510"/>
          </a:xfrm>
          <a:prstGeom prst="rect">
            <a:avLst/>
          </a:prstGeom>
          <a:noFill/>
          <a:ln/>
        </p:spPr>
        <p:txBody>
          <a:bodyPr wrap="none" lIns="0" tIns="0" rIns="0" bIns="0" rtlCol="0" anchor="t"/>
          <a:lstStyle/>
          <a:p>
            <a:pPr marL="0" indent="0" algn="l">
              <a:lnSpc>
                <a:spcPct val="104000"/>
              </a:lnSpc>
              <a:buNone/>
            </a:pPr>
            <a:r>
              <a:rPr lang="en-US" sz="1100">
                <a:solidFill>
                  <a:srgbClr val="D6E5EF"/>
                </a:solidFill>
                <a:latin typeface="Roboto Slab" pitchFamily="34" charset="0"/>
                <a:ea typeface="Roboto Slab" pitchFamily="34" charset="-122"/>
                <a:cs typeface="Roboto Slab" pitchFamily="34" charset="-120"/>
              </a:rPr>
              <a:t>Safety</a:t>
            </a:r>
            <a:endParaRPr lang="en-US" sz="1100"/>
          </a:p>
        </p:txBody>
      </p:sp>
      <p:sp>
        <p:nvSpPr>
          <p:cNvPr id="7" name="Text 4"/>
          <p:cNvSpPr/>
          <p:nvPr/>
        </p:nvSpPr>
        <p:spPr>
          <a:xfrm>
            <a:off x="508322" y="1766664"/>
            <a:ext cx="5155555" cy="162371"/>
          </a:xfrm>
          <a:prstGeom prst="rect">
            <a:avLst/>
          </a:prstGeom>
          <a:noFill/>
          <a:ln/>
        </p:spPr>
        <p:txBody>
          <a:bodyPr wrap="none" lIns="0" tIns="0" rIns="0" bIns="0" rtlCol="0" anchor="t"/>
          <a:lstStyle/>
          <a:p>
            <a:pPr marL="0" indent="0" algn="l">
              <a:lnSpc>
                <a:spcPct val="120000"/>
              </a:lnSpc>
              <a:buNone/>
            </a:pPr>
            <a:r>
              <a:rPr lang="en-US" sz="850">
                <a:solidFill>
                  <a:srgbClr val="D6E5EF"/>
                </a:solidFill>
                <a:latin typeface="Roboto" pitchFamily="34" charset="0"/>
                <a:ea typeface="Roboto" pitchFamily="34" charset="-122"/>
                <a:cs typeface="Roboto" pitchFamily="34" charset="-120"/>
              </a:rPr>
              <a:t>Improve safety for workers and the public; respond to regulations proactively</a:t>
            </a:r>
            <a:endParaRPr lang="en-US" sz="850"/>
          </a:p>
        </p:txBody>
      </p:sp>
      <p:sp>
        <p:nvSpPr>
          <p:cNvPr id="8" name="Shape 5"/>
          <p:cNvSpPr/>
          <p:nvPr/>
        </p:nvSpPr>
        <p:spPr>
          <a:xfrm>
            <a:off x="395362" y="2131963"/>
            <a:ext cx="4924276" cy="618753"/>
          </a:xfrm>
          <a:prstGeom prst="roundRect">
            <a:avLst>
              <a:gd name="adj" fmla="val 2739"/>
            </a:avLst>
          </a:prstGeom>
          <a:solidFill>
            <a:srgbClr val="3F4652"/>
          </a:solidFill>
          <a:ln/>
        </p:spPr>
        <p:txBody>
          <a:bodyPr/>
          <a:lstStyle/>
          <a:p>
            <a:endParaRPr lang="en-US"/>
          </a:p>
        </p:txBody>
      </p:sp>
      <p:sp>
        <p:nvSpPr>
          <p:cNvPr id="9" name="Text 6"/>
          <p:cNvSpPr/>
          <p:nvPr/>
        </p:nvSpPr>
        <p:spPr>
          <a:xfrm>
            <a:off x="508322" y="2244923"/>
            <a:ext cx="1990502" cy="176510"/>
          </a:xfrm>
          <a:prstGeom prst="rect">
            <a:avLst/>
          </a:prstGeom>
          <a:noFill/>
          <a:ln/>
        </p:spPr>
        <p:txBody>
          <a:bodyPr wrap="none" lIns="0" tIns="0" rIns="0" bIns="0" rtlCol="0" anchor="t"/>
          <a:lstStyle/>
          <a:p>
            <a:pPr marL="0" indent="0" algn="l">
              <a:lnSpc>
                <a:spcPct val="104000"/>
              </a:lnSpc>
              <a:buNone/>
            </a:pPr>
            <a:r>
              <a:rPr lang="en-US" sz="1100">
                <a:solidFill>
                  <a:srgbClr val="D6E5EF"/>
                </a:solidFill>
                <a:latin typeface="Roboto Slab" pitchFamily="34" charset="0"/>
                <a:ea typeface="Roboto Slab" pitchFamily="34" charset="-122"/>
                <a:cs typeface="Roboto Slab" pitchFamily="34" charset="-120"/>
              </a:rPr>
              <a:t>Operational Excellence</a:t>
            </a:r>
            <a:endParaRPr lang="en-US" sz="1100"/>
          </a:p>
        </p:txBody>
      </p:sp>
      <p:sp>
        <p:nvSpPr>
          <p:cNvPr id="10" name="Text 7"/>
          <p:cNvSpPr/>
          <p:nvPr/>
        </p:nvSpPr>
        <p:spPr>
          <a:xfrm>
            <a:off x="508322" y="2475384"/>
            <a:ext cx="5155555" cy="162371"/>
          </a:xfrm>
          <a:prstGeom prst="rect">
            <a:avLst/>
          </a:prstGeom>
          <a:noFill/>
          <a:ln/>
        </p:spPr>
        <p:txBody>
          <a:bodyPr wrap="none" lIns="0" tIns="0" rIns="0" bIns="0" rtlCol="0" anchor="t"/>
          <a:lstStyle/>
          <a:p>
            <a:pPr marL="0" indent="0" algn="l">
              <a:lnSpc>
                <a:spcPct val="120000"/>
              </a:lnSpc>
              <a:buNone/>
            </a:pPr>
            <a:r>
              <a:rPr lang="en-US" sz="850">
                <a:solidFill>
                  <a:srgbClr val="D6E5EF"/>
                </a:solidFill>
                <a:latin typeface="Roboto" pitchFamily="34" charset="0"/>
                <a:ea typeface="Roboto" pitchFamily="34" charset="-122"/>
                <a:cs typeface="Roboto" pitchFamily="34" charset="-120"/>
              </a:rPr>
              <a:t>Solve challenges not addressed by existing tools; increase productivity and efficiency</a:t>
            </a:r>
            <a:endParaRPr lang="en-US" sz="850"/>
          </a:p>
        </p:txBody>
      </p:sp>
      <p:sp>
        <p:nvSpPr>
          <p:cNvPr id="11" name="Shape 8"/>
          <p:cNvSpPr/>
          <p:nvPr/>
        </p:nvSpPr>
        <p:spPr>
          <a:xfrm>
            <a:off x="395362" y="2840682"/>
            <a:ext cx="4924276" cy="618753"/>
          </a:xfrm>
          <a:prstGeom prst="roundRect">
            <a:avLst>
              <a:gd name="adj" fmla="val 2739"/>
            </a:avLst>
          </a:prstGeom>
          <a:solidFill>
            <a:srgbClr val="3F4652"/>
          </a:solidFill>
          <a:ln/>
        </p:spPr>
        <p:txBody>
          <a:bodyPr/>
          <a:lstStyle/>
          <a:p>
            <a:endParaRPr lang="en-US"/>
          </a:p>
        </p:txBody>
      </p:sp>
      <p:sp>
        <p:nvSpPr>
          <p:cNvPr id="12" name="Text 9"/>
          <p:cNvSpPr/>
          <p:nvPr/>
        </p:nvSpPr>
        <p:spPr>
          <a:xfrm>
            <a:off x="508322" y="2953643"/>
            <a:ext cx="1869281" cy="176510"/>
          </a:xfrm>
          <a:prstGeom prst="rect">
            <a:avLst/>
          </a:prstGeom>
          <a:noFill/>
          <a:ln/>
        </p:spPr>
        <p:txBody>
          <a:bodyPr wrap="none" lIns="0" tIns="0" rIns="0" bIns="0" rtlCol="0" anchor="t"/>
          <a:lstStyle/>
          <a:p>
            <a:pPr marL="0" indent="0" algn="l">
              <a:lnSpc>
                <a:spcPct val="104000"/>
              </a:lnSpc>
              <a:buNone/>
            </a:pPr>
            <a:r>
              <a:rPr lang="en-US" sz="1100">
                <a:solidFill>
                  <a:srgbClr val="D6E5EF"/>
                </a:solidFill>
                <a:latin typeface="Roboto Slab" pitchFamily="34" charset="0"/>
                <a:ea typeface="Roboto Slab" pitchFamily="34" charset="-122"/>
                <a:cs typeface="Roboto Slab" pitchFamily="34" charset="-120"/>
              </a:rPr>
              <a:t>Cost Reduction</a:t>
            </a:r>
            <a:endParaRPr lang="en-US" sz="1100"/>
          </a:p>
        </p:txBody>
      </p:sp>
      <p:sp>
        <p:nvSpPr>
          <p:cNvPr id="13" name="Text 10"/>
          <p:cNvSpPr/>
          <p:nvPr/>
        </p:nvSpPr>
        <p:spPr>
          <a:xfrm>
            <a:off x="508322" y="3184103"/>
            <a:ext cx="5155555" cy="162371"/>
          </a:xfrm>
          <a:prstGeom prst="rect">
            <a:avLst/>
          </a:prstGeom>
          <a:noFill/>
          <a:ln/>
        </p:spPr>
        <p:txBody>
          <a:bodyPr wrap="none" lIns="0" tIns="0" rIns="0" bIns="0" rtlCol="0" anchor="t"/>
          <a:lstStyle/>
          <a:p>
            <a:pPr marL="0" indent="0" algn="l">
              <a:lnSpc>
                <a:spcPct val="120000"/>
              </a:lnSpc>
              <a:buNone/>
            </a:pPr>
            <a:r>
              <a:rPr lang="en-US" sz="850">
                <a:solidFill>
                  <a:srgbClr val="D6E5EF"/>
                </a:solidFill>
                <a:latin typeface="Roboto" pitchFamily="34" charset="0"/>
                <a:ea typeface="Roboto" pitchFamily="34" charset="-122"/>
                <a:cs typeface="Roboto" pitchFamily="34" charset="-120"/>
              </a:rPr>
              <a:t>Reduce long-term O&amp;M costs; evaluate emerging technologies before broad deployment</a:t>
            </a:r>
            <a:endParaRPr lang="en-US" sz="850"/>
          </a:p>
        </p:txBody>
      </p:sp>
      <p:sp>
        <p:nvSpPr>
          <p:cNvPr id="14" name="Shape 11"/>
          <p:cNvSpPr/>
          <p:nvPr/>
        </p:nvSpPr>
        <p:spPr>
          <a:xfrm>
            <a:off x="395362" y="3549402"/>
            <a:ext cx="4924276" cy="618753"/>
          </a:xfrm>
          <a:prstGeom prst="roundRect">
            <a:avLst>
              <a:gd name="adj" fmla="val 2739"/>
            </a:avLst>
          </a:prstGeom>
          <a:solidFill>
            <a:srgbClr val="3F4652"/>
          </a:solidFill>
          <a:ln/>
        </p:spPr>
        <p:txBody>
          <a:bodyPr/>
          <a:lstStyle/>
          <a:p>
            <a:endParaRPr lang="en-US"/>
          </a:p>
        </p:txBody>
      </p:sp>
      <p:sp>
        <p:nvSpPr>
          <p:cNvPr id="15" name="Text 12"/>
          <p:cNvSpPr/>
          <p:nvPr/>
        </p:nvSpPr>
        <p:spPr>
          <a:xfrm>
            <a:off x="508322" y="3662363"/>
            <a:ext cx="1869281" cy="176510"/>
          </a:xfrm>
          <a:prstGeom prst="rect">
            <a:avLst/>
          </a:prstGeom>
          <a:noFill/>
          <a:ln/>
        </p:spPr>
        <p:txBody>
          <a:bodyPr wrap="none" lIns="0" tIns="0" rIns="0" bIns="0" rtlCol="0" anchor="t"/>
          <a:lstStyle/>
          <a:p>
            <a:pPr marL="0" indent="0" algn="l">
              <a:lnSpc>
                <a:spcPct val="104000"/>
              </a:lnSpc>
              <a:buNone/>
            </a:pPr>
            <a:r>
              <a:rPr lang="en-US" sz="1100">
                <a:solidFill>
                  <a:srgbClr val="D6E5EF"/>
                </a:solidFill>
                <a:latin typeface="Roboto Slab" pitchFamily="34" charset="0"/>
                <a:ea typeface="Roboto Slab" pitchFamily="34" charset="-122"/>
                <a:cs typeface="Roboto Slab" pitchFamily="34" charset="-120"/>
              </a:rPr>
              <a:t>Environment</a:t>
            </a:r>
            <a:endParaRPr lang="en-US" sz="1100"/>
          </a:p>
        </p:txBody>
      </p:sp>
      <p:sp>
        <p:nvSpPr>
          <p:cNvPr id="16" name="Text 13"/>
          <p:cNvSpPr/>
          <p:nvPr/>
        </p:nvSpPr>
        <p:spPr>
          <a:xfrm>
            <a:off x="508322" y="3892823"/>
            <a:ext cx="5155555" cy="162371"/>
          </a:xfrm>
          <a:prstGeom prst="rect">
            <a:avLst/>
          </a:prstGeom>
          <a:noFill/>
          <a:ln/>
        </p:spPr>
        <p:txBody>
          <a:bodyPr wrap="none" lIns="0" tIns="0" rIns="0" bIns="0" rtlCol="0" anchor="t"/>
          <a:lstStyle/>
          <a:p>
            <a:pPr marL="0" indent="0" algn="l">
              <a:lnSpc>
                <a:spcPct val="120000"/>
              </a:lnSpc>
              <a:buNone/>
            </a:pPr>
            <a:r>
              <a:rPr lang="en-US" sz="850">
                <a:solidFill>
                  <a:srgbClr val="D6E5EF"/>
                </a:solidFill>
                <a:latin typeface="Roboto" pitchFamily="34" charset="0"/>
                <a:ea typeface="Roboto" pitchFamily="34" charset="-122"/>
                <a:cs typeface="Roboto" pitchFamily="34" charset="-120"/>
              </a:rPr>
              <a:t>Reduce emissions and environmental impacts; improve system reliability and asset integrity</a:t>
            </a:r>
            <a:endParaRPr lang="en-US" sz="850"/>
          </a:p>
        </p:txBody>
      </p:sp>
      <p:sp>
        <p:nvSpPr>
          <p:cNvPr id="17" name="Text 14"/>
          <p:cNvSpPr/>
          <p:nvPr/>
        </p:nvSpPr>
        <p:spPr>
          <a:xfrm>
            <a:off x="564803" y="4370561"/>
            <a:ext cx="4754835" cy="324743"/>
          </a:xfrm>
          <a:prstGeom prst="rect">
            <a:avLst/>
          </a:prstGeom>
          <a:noFill/>
          <a:ln/>
        </p:spPr>
        <p:txBody>
          <a:bodyPr wrap="square" lIns="0" tIns="0" rIns="0" bIns="0" rtlCol="0" anchor="t">
            <a:normAutofit fontScale="92500"/>
          </a:bodyPr>
          <a:lstStyle/>
          <a:p>
            <a:pPr marL="0" indent="0" algn="l">
              <a:lnSpc>
                <a:spcPct val="120000"/>
              </a:lnSpc>
              <a:buNone/>
            </a:pPr>
            <a:r>
              <a:rPr lang="en-US" sz="1000" dirty="0">
                <a:solidFill>
                  <a:srgbClr val="D6E5EF"/>
                </a:solidFill>
                <a:latin typeface="Roboto" pitchFamily="34" charset="0"/>
                <a:ea typeface="Roboto" pitchFamily="34" charset="-122"/>
                <a:cs typeface="Roboto" pitchFamily="34" charset="-120"/>
              </a:rPr>
              <a:t>R&amp;D helps utilities proactively solve problems instead of reacting to them after incidents, failures, or regulatory pressure.</a:t>
            </a:r>
            <a:endParaRPr lang="en-US" sz="1000" dirty="0"/>
          </a:p>
        </p:txBody>
      </p:sp>
      <p:sp>
        <p:nvSpPr>
          <p:cNvPr id="18" name="Shape 15"/>
          <p:cNvSpPr/>
          <p:nvPr/>
        </p:nvSpPr>
        <p:spPr>
          <a:xfrm>
            <a:off x="395362" y="4269358"/>
            <a:ext cx="14288" cy="527149"/>
          </a:xfrm>
          <a:prstGeom prst="rect">
            <a:avLst/>
          </a:prstGeom>
          <a:solidFill>
            <a:srgbClr val="66A8EE"/>
          </a:solidFill>
          <a:ln/>
        </p:spPr>
        <p:txBody>
          <a:bodyPr/>
          <a:lstStyle/>
          <a:p>
            <a:endParaRPr lang="en-US"/>
          </a:p>
        </p:txBody>
      </p:sp>
      <p:sp>
        <p:nvSpPr>
          <p:cNvPr id="19" name="TextBox 18">
            <a:extLst>
              <a:ext uri="{FF2B5EF4-FFF2-40B4-BE49-F238E27FC236}">
                <a16:creationId xmlns:a16="http://schemas.microsoft.com/office/drawing/2014/main" id="{86BF9F65-EB08-9E11-CD54-9688C7AA73B6}"/>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72070" y="292819"/>
            <a:ext cx="3459212" cy="332259"/>
          </a:xfrm>
          <a:prstGeom prst="rect">
            <a:avLst/>
          </a:prstGeom>
          <a:noFill/>
          <a:ln/>
        </p:spPr>
        <p:txBody>
          <a:bodyPr wrap="none" lIns="0" tIns="0" rIns="0" bIns="0" rtlCol="0" anchor="t"/>
          <a:lstStyle/>
          <a:p>
            <a:pPr marL="0" indent="0" algn="l">
              <a:lnSpc>
                <a:spcPct val="104000"/>
              </a:lnSpc>
              <a:buNone/>
            </a:pPr>
            <a:r>
              <a:rPr lang="en-US" sz="2050">
                <a:solidFill>
                  <a:srgbClr val="76B9FF"/>
                </a:solidFill>
                <a:latin typeface="Roboto Slab" pitchFamily="34" charset="0"/>
                <a:ea typeface="Roboto Slab" pitchFamily="34" charset="-122"/>
                <a:cs typeface="Roboto Slab" pitchFamily="34" charset="-120"/>
              </a:rPr>
              <a:t>How NYSEARCH Works</a:t>
            </a:r>
            <a:endParaRPr lang="en-US" sz="2050"/>
          </a:p>
        </p:txBody>
      </p:sp>
      <p:sp>
        <p:nvSpPr>
          <p:cNvPr id="3" name="Text 1"/>
          <p:cNvSpPr>
            <a:spLocks noChangeAspect="1"/>
          </p:cNvSpPr>
          <p:nvPr/>
        </p:nvSpPr>
        <p:spPr>
          <a:xfrm>
            <a:off x="372070" y="801935"/>
            <a:ext cx="8138367" cy="336688"/>
          </a:xfrm>
          <a:prstGeom prst="rect">
            <a:avLst/>
          </a:prstGeom>
          <a:noFill/>
          <a:ln/>
        </p:spPr>
        <p:txBody>
          <a:bodyPr wrap="none" lIns="0" tIns="0" rIns="0" bIns="0" rtlCol="0" anchor="t"/>
          <a:lstStyle/>
          <a:p>
            <a:pPr marL="0" indent="0" algn="l">
              <a:lnSpc>
                <a:spcPct val="104000"/>
              </a:lnSpc>
              <a:buNone/>
            </a:pPr>
            <a:r>
              <a:rPr lang="en-US" sz="1400">
                <a:solidFill>
                  <a:schemeClr val="bg1"/>
                </a:solidFill>
                <a:latin typeface="Roboto Slab"/>
                <a:ea typeface="Roboto Slab"/>
                <a:cs typeface="Roboto Slab"/>
              </a:rPr>
              <a:t>Collaborating across the natural gas industry to drive innovation from need to real-world impact</a:t>
            </a:r>
            <a:endParaRPr lang="en-US" sz="1400">
              <a:solidFill>
                <a:schemeClr val="bg1"/>
              </a:solidFill>
              <a:latin typeface="Calibri" panose="020F0502020204030204"/>
              <a:ea typeface="Calibri" panose="020F0502020204030204"/>
              <a:cs typeface="Calibri" panose="020F0502020204030204"/>
            </a:endParaRPr>
          </a:p>
        </p:txBody>
      </p:sp>
      <p:pic>
        <p:nvPicPr>
          <p:cNvPr id="4" name="Image 0" descr="preencoded.png"/>
          <p:cNvPicPr>
            <a:picLocks noChangeAspect="1"/>
          </p:cNvPicPr>
          <p:nvPr/>
        </p:nvPicPr>
        <p:blipFill>
          <a:blip r:embed="rId3"/>
          <a:stretch>
            <a:fillRect/>
          </a:stretch>
        </p:blipFill>
        <p:spPr>
          <a:xfrm>
            <a:off x="506611" y="1062021"/>
            <a:ext cx="8130778" cy="3051051"/>
          </a:xfrm>
          <a:prstGeom prst="rect">
            <a:avLst/>
          </a:prstGeom>
        </p:spPr>
      </p:pic>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50395" y="1839178"/>
            <a:ext cx="419989" cy="419989"/>
          </a:xfrm>
          <a:prstGeom prst="rect">
            <a:avLst/>
          </a:prstGeom>
        </p:spPr>
      </p:pic>
      <p:sp>
        <p:nvSpPr>
          <p:cNvPr id="6" name="Text 2"/>
          <p:cNvSpPr/>
          <p:nvPr/>
        </p:nvSpPr>
        <p:spPr>
          <a:xfrm>
            <a:off x="6914144" y="3041032"/>
            <a:ext cx="1729628" cy="472488"/>
          </a:xfrm>
          <a:prstGeom prst="rect">
            <a:avLst/>
          </a:prstGeom>
          <a:noFill/>
          <a:ln/>
        </p:spPr>
        <p:txBody>
          <a:bodyPr wrap="square" lIns="0" tIns="0" rIns="0" bIns="0" rtlCol="0" anchor="t">
            <a:normAutofit/>
          </a:bodyPr>
          <a:lstStyle/>
          <a:p>
            <a:pPr marL="0" indent="0" algn="ctr">
              <a:lnSpc>
                <a:spcPct val="104000"/>
              </a:lnSpc>
              <a:buNone/>
            </a:pPr>
            <a:r>
              <a:rPr lang="en-US" sz="1450">
                <a:solidFill>
                  <a:srgbClr val="D6E5EF"/>
                </a:solidFill>
                <a:latin typeface="Roboto Slab" pitchFamily="34" charset="0"/>
                <a:ea typeface="Roboto Slab" pitchFamily="34" charset="-122"/>
                <a:cs typeface="Roboto Slab" pitchFamily="34" charset="-120"/>
              </a:rPr>
              <a:t>Commercialize</a:t>
            </a:r>
            <a:endParaRPr lang="en-US" sz="1450"/>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2840" y="1839966"/>
            <a:ext cx="419989" cy="419989"/>
          </a:xfrm>
          <a:prstGeom prst="rect">
            <a:avLst/>
          </a:prstGeom>
        </p:spPr>
      </p:pic>
      <p:sp>
        <p:nvSpPr>
          <p:cNvPr id="8" name="Text 3"/>
          <p:cNvSpPr/>
          <p:nvPr/>
        </p:nvSpPr>
        <p:spPr>
          <a:xfrm>
            <a:off x="5404408" y="3056796"/>
            <a:ext cx="1454968" cy="236244"/>
          </a:xfrm>
          <a:prstGeom prst="rect">
            <a:avLst/>
          </a:prstGeom>
          <a:noFill/>
          <a:ln/>
        </p:spPr>
        <p:txBody>
          <a:bodyPr wrap="none" lIns="0" tIns="0" rIns="0" bIns="0" rtlCol="0" anchor="t"/>
          <a:lstStyle/>
          <a:p>
            <a:pPr marL="0" indent="0" algn="ctr">
              <a:lnSpc>
                <a:spcPct val="104000"/>
              </a:lnSpc>
              <a:buNone/>
            </a:pPr>
            <a:r>
              <a:rPr lang="en-US" sz="1450">
                <a:solidFill>
                  <a:srgbClr val="D6E5EF"/>
                </a:solidFill>
                <a:latin typeface="Roboto Slab" pitchFamily="34" charset="0"/>
                <a:ea typeface="Roboto Slab" pitchFamily="34" charset="-122"/>
                <a:cs typeface="Roboto Slab" pitchFamily="34" charset="-120"/>
              </a:rPr>
              <a:t>Validation</a:t>
            </a:r>
            <a:endParaRPr lang="en-US" sz="1450"/>
          </a:p>
        </p:txBody>
      </p:sp>
      <p:pic>
        <p:nvPicPr>
          <p:cNvPr id="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75680" y="1839966"/>
            <a:ext cx="419989" cy="419989"/>
          </a:xfrm>
          <a:prstGeom prst="rect">
            <a:avLst/>
          </a:prstGeom>
        </p:spPr>
      </p:pic>
      <p:sp>
        <p:nvSpPr>
          <p:cNvPr id="10" name="Text 4"/>
          <p:cNvSpPr/>
          <p:nvPr/>
        </p:nvSpPr>
        <p:spPr>
          <a:xfrm>
            <a:off x="3824599" y="3065326"/>
            <a:ext cx="1454968" cy="236244"/>
          </a:xfrm>
          <a:prstGeom prst="rect">
            <a:avLst/>
          </a:prstGeom>
          <a:noFill/>
          <a:ln/>
        </p:spPr>
        <p:txBody>
          <a:bodyPr wrap="none" lIns="0" tIns="0" rIns="0" bIns="0" rtlCol="0" anchor="t"/>
          <a:lstStyle/>
          <a:p>
            <a:pPr marL="0" indent="0" algn="ctr">
              <a:lnSpc>
                <a:spcPct val="104000"/>
              </a:lnSpc>
              <a:buNone/>
            </a:pPr>
            <a:r>
              <a:rPr lang="en-US" sz="1450">
                <a:solidFill>
                  <a:srgbClr val="D6E5EF"/>
                </a:solidFill>
                <a:latin typeface="Roboto Slab" pitchFamily="34" charset="0"/>
                <a:ea typeface="Roboto Slab" pitchFamily="34" charset="-122"/>
                <a:cs typeface="Roboto Slab" pitchFamily="34" charset="-120"/>
              </a:rPr>
              <a:t>Research</a:t>
            </a:r>
            <a:endParaRPr lang="en-US" sz="1450"/>
          </a:p>
        </p:txBody>
      </p:sp>
      <p:pic>
        <p:nvPicPr>
          <p:cNvPr id="11"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838520" y="1839966"/>
            <a:ext cx="419989" cy="419989"/>
          </a:xfrm>
          <a:prstGeom prst="rect">
            <a:avLst/>
          </a:prstGeom>
        </p:spPr>
      </p:pic>
      <p:sp>
        <p:nvSpPr>
          <p:cNvPr id="12" name="Text 5"/>
          <p:cNvSpPr/>
          <p:nvPr/>
        </p:nvSpPr>
        <p:spPr>
          <a:xfrm>
            <a:off x="2227730" y="3065326"/>
            <a:ext cx="1454968" cy="236244"/>
          </a:xfrm>
          <a:prstGeom prst="rect">
            <a:avLst/>
          </a:prstGeom>
          <a:noFill/>
          <a:ln/>
        </p:spPr>
        <p:txBody>
          <a:bodyPr wrap="none" lIns="0" tIns="0" rIns="0" bIns="0" rtlCol="0" anchor="t"/>
          <a:lstStyle/>
          <a:p>
            <a:pPr marL="0" indent="0" algn="ctr">
              <a:lnSpc>
                <a:spcPct val="104000"/>
              </a:lnSpc>
              <a:buNone/>
            </a:pPr>
            <a:r>
              <a:rPr lang="en-US" sz="1450">
                <a:solidFill>
                  <a:srgbClr val="D6E5EF"/>
                </a:solidFill>
                <a:latin typeface="Roboto Slab" pitchFamily="34" charset="0"/>
                <a:ea typeface="Roboto Slab" pitchFamily="34" charset="-122"/>
                <a:cs typeface="Roboto Slab" pitchFamily="34" charset="-120"/>
              </a:rPr>
              <a:t>Collaboration</a:t>
            </a:r>
            <a:endParaRPr lang="en-US" sz="1450"/>
          </a:p>
        </p:txBody>
      </p:sp>
      <p:pic>
        <p:nvPicPr>
          <p:cNvPr id="13"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292960" y="1839966"/>
            <a:ext cx="419989" cy="419989"/>
          </a:xfrm>
          <a:prstGeom prst="rect">
            <a:avLst/>
          </a:prstGeom>
        </p:spPr>
      </p:pic>
      <p:sp>
        <p:nvSpPr>
          <p:cNvPr id="14" name="Text 6"/>
          <p:cNvSpPr/>
          <p:nvPr/>
        </p:nvSpPr>
        <p:spPr>
          <a:xfrm>
            <a:off x="656971" y="3065326"/>
            <a:ext cx="1454968" cy="236244"/>
          </a:xfrm>
          <a:prstGeom prst="rect">
            <a:avLst/>
          </a:prstGeom>
          <a:noFill/>
          <a:ln/>
        </p:spPr>
        <p:txBody>
          <a:bodyPr wrap="none" lIns="0" tIns="0" rIns="0" bIns="0" rtlCol="0" anchor="t"/>
          <a:lstStyle/>
          <a:p>
            <a:pPr marL="0" indent="0" algn="ctr">
              <a:lnSpc>
                <a:spcPct val="104000"/>
              </a:lnSpc>
              <a:buNone/>
            </a:pPr>
            <a:r>
              <a:rPr lang="en-US" sz="1450">
                <a:solidFill>
                  <a:srgbClr val="D6E5EF"/>
                </a:solidFill>
                <a:latin typeface="Roboto Slab" pitchFamily="34" charset="0"/>
                <a:ea typeface="Roboto Slab" pitchFamily="34" charset="-122"/>
                <a:cs typeface="Roboto Slab" pitchFamily="34" charset="-120"/>
              </a:rPr>
              <a:t>Challenges</a:t>
            </a:r>
            <a:endParaRPr lang="en-US" sz="1450"/>
          </a:p>
        </p:txBody>
      </p:sp>
      <p:sp>
        <p:nvSpPr>
          <p:cNvPr id="15" name="Text 7"/>
          <p:cNvSpPr>
            <a:spLocks noChangeAspect="1"/>
          </p:cNvSpPr>
          <p:nvPr/>
        </p:nvSpPr>
        <p:spPr>
          <a:xfrm>
            <a:off x="372070" y="3511825"/>
            <a:ext cx="8416918" cy="869154"/>
          </a:xfrm>
          <a:prstGeom prst="rect">
            <a:avLst/>
          </a:prstGeom>
          <a:noFill/>
          <a:ln/>
        </p:spPr>
        <p:txBody>
          <a:bodyPr wrap="square" lIns="0" tIns="0" rIns="0" bIns="0" rtlCol="0" anchor="t">
            <a:normAutofit/>
          </a:bodyPr>
          <a:lstStyle/>
          <a:p>
            <a:pPr marL="0" indent="0" algn="l">
              <a:lnSpc>
                <a:spcPct val="117000"/>
              </a:lnSpc>
              <a:buNone/>
            </a:pPr>
            <a:r>
              <a:rPr lang="en-US" sz="1400">
                <a:solidFill>
                  <a:srgbClr val="D6E5EF"/>
                </a:solidFill>
                <a:latin typeface="Roboto" pitchFamily="34" charset="0"/>
                <a:ea typeface="Roboto" pitchFamily="34" charset="-122"/>
                <a:cs typeface="Roboto" pitchFamily="34" charset="-120"/>
              </a:rPr>
              <a:t>NYSEARCH acts as the connective tissue between utility operational needs and technology providers — managing contracts, IP, and project delivery every step of the way. The result: practical, field-ready innovations that improve safety and efficiency across the industry.</a:t>
            </a:r>
            <a:endParaRPr lang="en-US" sz="1400"/>
          </a:p>
        </p:txBody>
      </p:sp>
      <p:sp>
        <p:nvSpPr>
          <p:cNvPr id="16" name="Shape 8"/>
          <p:cNvSpPr/>
          <p:nvPr/>
        </p:nvSpPr>
        <p:spPr>
          <a:xfrm>
            <a:off x="372070" y="4470648"/>
            <a:ext cx="8399859" cy="379958"/>
          </a:xfrm>
          <a:prstGeom prst="roundRect">
            <a:avLst>
              <a:gd name="adj" fmla="val 4198"/>
            </a:avLst>
          </a:prstGeom>
          <a:solidFill>
            <a:srgbClr val="082545"/>
          </a:solidFill>
          <a:ln/>
        </p:spPr>
        <p:txBody>
          <a:bodyPr/>
          <a:lstStyle/>
          <a:p>
            <a:endParaRPr lang="en-US" sz="2800"/>
          </a:p>
        </p:txBody>
      </p:sp>
      <p:pic>
        <p:nvPicPr>
          <p:cNvPr id="17" name="Image 6" descr="preencoded.png"/>
          <p:cNvPicPr>
            <a:picLocks noChangeAspect="1"/>
          </p:cNvPicPr>
          <p:nvPr/>
        </p:nvPicPr>
        <p:blipFill>
          <a:blip r:embed="rId9"/>
          <a:stretch>
            <a:fillRect/>
          </a:stretch>
        </p:blipFill>
        <p:spPr>
          <a:xfrm>
            <a:off x="478334" y="4619997"/>
            <a:ext cx="132904" cy="106263"/>
          </a:xfrm>
          <a:prstGeom prst="rect">
            <a:avLst/>
          </a:prstGeom>
        </p:spPr>
      </p:pic>
      <p:sp>
        <p:nvSpPr>
          <p:cNvPr id="18" name="Text 9"/>
          <p:cNvSpPr/>
          <p:nvPr/>
        </p:nvSpPr>
        <p:spPr>
          <a:xfrm>
            <a:off x="717500" y="4576911"/>
            <a:ext cx="8405366" cy="148828"/>
          </a:xfrm>
          <a:prstGeom prst="rect">
            <a:avLst/>
          </a:prstGeom>
          <a:noFill/>
          <a:ln/>
        </p:spPr>
        <p:txBody>
          <a:bodyPr wrap="none" lIns="0" tIns="0" rIns="0" bIns="0" rtlCol="0" anchor="t"/>
          <a:lstStyle/>
          <a:p>
            <a:pPr marL="0" indent="0" algn="l">
              <a:lnSpc>
                <a:spcPct val="117000"/>
              </a:lnSpc>
              <a:buNone/>
            </a:pPr>
            <a:r>
              <a:rPr lang="en-US" sz="1050" i="1">
                <a:solidFill>
                  <a:srgbClr val="FFFFFF"/>
                </a:solidFill>
                <a:latin typeface="Roboto" pitchFamily="34" charset="0"/>
                <a:ea typeface="Roboto" pitchFamily="34" charset="-122"/>
                <a:cs typeface="Roboto" pitchFamily="34" charset="-120"/>
              </a:rPr>
              <a:t>Transforming Energy Powered by Innovation</a:t>
            </a:r>
            <a:endParaRPr lang="en-US" sz="1050"/>
          </a:p>
        </p:txBody>
      </p:sp>
      <p:sp>
        <p:nvSpPr>
          <p:cNvPr id="19" name="TextBox 18">
            <a:extLst>
              <a:ext uri="{FF2B5EF4-FFF2-40B4-BE49-F238E27FC236}">
                <a16:creationId xmlns:a16="http://schemas.microsoft.com/office/drawing/2014/main" id="{0F403CCF-3157-AFA8-FA39-BEB1F1B8DDF1}"/>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a:spLocks noChangeAspect="1"/>
          </p:cNvSpPr>
          <p:nvPr/>
        </p:nvSpPr>
        <p:spPr>
          <a:xfrm>
            <a:off x="310083" y="194219"/>
            <a:ext cx="3304356" cy="276895"/>
          </a:xfrm>
          <a:prstGeom prst="rect">
            <a:avLst/>
          </a:prstGeom>
          <a:noFill/>
          <a:ln/>
        </p:spPr>
        <p:txBody>
          <a:bodyPr wrap="none" lIns="0" tIns="0" rIns="0" bIns="0" rtlCol="0" anchor="t"/>
          <a:lstStyle/>
          <a:p>
            <a:pPr marL="0" indent="0" algn="l">
              <a:lnSpc>
                <a:spcPct val="104000"/>
              </a:lnSpc>
              <a:buNone/>
            </a:pPr>
            <a:r>
              <a:rPr lang="en-US" sz="1700">
                <a:solidFill>
                  <a:srgbClr val="76B9FF"/>
                </a:solidFill>
                <a:latin typeface="Roboto Slab" pitchFamily="34" charset="0"/>
                <a:ea typeface="Roboto Slab" pitchFamily="34" charset="-122"/>
                <a:cs typeface="Roboto Slab" pitchFamily="34" charset="-120"/>
              </a:rPr>
              <a:t>NYSEARCH Program Areas</a:t>
            </a:r>
            <a:endParaRPr lang="en-US" sz="1700"/>
          </a:p>
        </p:txBody>
      </p:sp>
      <p:sp>
        <p:nvSpPr>
          <p:cNvPr id="3" name="Text 1"/>
          <p:cNvSpPr>
            <a:spLocks noChangeAspect="1"/>
          </p:cNvSpPr>
          <p:nvPr/>
        </p:nvSpPr>
        <p:spPr>
          <a:xfrm>
            <a:off x="316433" y="465363"/>
            <a:ext cx="8367360" cy="307777"/>
          </a:xfrm>
          <a:prstGeom prst="rect">
            <a:avLst/>
          </a:prstGeom>
          <a:noFill/>
          <a:ln/>
        </p:spPr>
        <p:txBody>
          <a:bodyPr wrap="square" lIns="0" tIns="0" rIns="0" bIns="0" rtlCol="0" anchor="t">
            <a:normAutofit lnSpcReduction="10000"/>
          </a:bodyPr>
          <a:lstStyle/>
          <a:p>
            <a:pPr marL="0" indent="0" algn="l">
              <a:buNone/>
            </a:pPr>
            <a:r>
              <a:rPr lang="en-US" sz="1050">
                <a:solidFill>
                  <a:srgbClr val="D6E5EF"/>
                </a:solidFill>
                <a:latin typeface="Roboto" pitchFamily="34" charset="0"/>
                <a:ea typeface="Roboto" pitchFamily="34" charset="-122"/>
                <a:cs typeface="Roboto" pitchFamily="34" charset="-120"/>
              </a:rPr>
              <a:t>Seven focused program areas guide NYSEARCH's research portfolio, each targeting a critical challenge faced by natural gas utilities today and into the future.</a:t>
            </a:r>
            <a:endParaRPr lang="en-US" sz="1050">
              <a:ea typeface="Calibri" panose="020F0502020204030204"/>
              <a:cs typeface="Calibri" panose="020F0502020204030204"/>
            </a:endParaRPr>
          </a:p>
        </p:txBody>
      </p:sp>
      <p:sp>
        <p:nvSpPr>
          <p:cNvPr id="4" name="Shape 2"/>
          <p:cNvSpPr>
            <a:spLocks noChangeAspect="1"/>
          </p:cNvSpPr>
          <p:nvPr/>
        </p:nvSpPr>
        <p:spPr>
          <a:xfrm>
            <a:off x="310083" y="827559"/>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5" name="Shape 3"/>
          <p:cNvSpPr/>
          <p:nvPr/>
        </p:nvSpPr>
        <p:spPr>
          <a:xfrm>
            <a:off x="319608" y="837084"/>
            <a:ext cx="354360" cy="512564"/>
          </a:xfrm>
          <a:prstGeom prst="roundRect">
            <a:avLst>
              <a:gd name="adj" fmla="val 525"/>
            </a:avLst>
          </a:prstGeom>
          <a:solidFill>
            <a:srgbClr val="3F4652"/>
          </a:solidFill>
          <a:ln/>
        </p:spPr>
        <p:txBody>
          <a:bodyPr/>
          <a:lstStyle/>
          <a:p>
            <a:endParaRPr lang="en-US" sz="3200"/>
          </a:p>
        </p:txBody>
      </p:sp>
      <p:sp>
        <p:nvSpPr>
          <p:cNvPr id="6" name="Text 4"/>
          <p:cNvSpPr/>
          <p:nvPr/>
        </p:nvSpPr>
        <p:spPr>
          <a:xfrm>
            <a:off x="201737" y="1010320"/>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1</a:t>
            </a:r>
            <a:endParaRPr lang="en-US" sz="1400"/>
          </a:p>
        </p:txBody>
      </p:sp>
      <p:sp>
        <p:nvSpPr>
          <p:cNvPr id="7" name="Text 5"/>
          <p:cNvSpPr/>
          <p:nvPr/>
        </p:nvSpPr>
        <p:spPr>
          <a:xfrm>
            <a:off x="729332" y="925637"/>
            <a:ext cx="2797448"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a:ea typeface="Roboto Slab"/>
                <a:cs typeface="Roboto Slab"/>
              </a:rPr>
              <a:t>Improved Installation, Maintenance &amp; Repair</a:t>
            </a:r>
            <a:endParaRPr lang="en-US" sz="1100" b="1">
              <a:latin typeface="Calibri"/>
              <a:ea typeface="Calibri"/>
              <a:cs typeface="Calibri"/>
            </a:endParaRPr>
          </a:p>
        </p:txBody>
      </p:sp>
      <p:sp>
        <p:nvSpPr>
          <p:cNvPr id="8" name="Text 6"/>
          <p:cNvSpPr/>
          <p:nvPr/>
        </p:nvSpPr>
        <p:spPr>
          <a:xfrm>
            <a:off x="729332" y="1097235"/>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Improve operational effectiveness for construction, maintenance, and testing</a:t>
            </a:r>
            <a:endParaRPr lang="en-US" sz="1050"/>
          </a:p>
        </p:txBody>
      </p:sp>
      <p:sp>
        <p:nvSpPr>
          <p:cNvPr id="9" name="Shape 7"/>
          <p:cNvSpPr/>
          <p:nvPr/>
        </p:nvSpPr>
        <p:spPr>
          <a:xfrm>
            <a:off x="310083" y="1414537"/>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10" name="Shape 8"/>
          <p:cNvSpPr/>
          <p:nvPr/>
        </p:nvSpPr>
        <p:spPr>
          <a:xfrm>
            <a:off x="319608" y="1424062"/>
            <a:ext cx="354360" cy="512564"/>
          </a:xfrm>
          <a:prstGeom prst="roundRect">
            <a:avLst>
              <a:gd name="adj" fmla="val 525"/>
            </a:avLst>
          </a:prstGeom>
          <a:solidFill>
            <a:srgbClr val="3F4652"/>
          </a:solidFill>
          <a:ln/>
        </p:spPr>
        <p:txBody>
          <a:bodyPr/>
          <a:lstStyle/>
          <a:p>
            <a:endParaRPr lang="en-US" sz="3200"/>
          </a:p>
        </p:txBody>
      </p:sp>
      <p:sp>
        <p:nvSpPr>
          <p:cNvPr id="11" name="Text 9"/>
          <p:cNvSpPr/>
          <p:nvPr/>
        </p:nvSpPr>
        <p:spPr>
          <a:xfrm>
            <a:off x="201737" y="1597298"/>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2</a:t>
            </a:r>
            <a:endParaRPr lang="en-US" sz="1400"/>
          </a:p>
        </p:txBody>
      </p:sp>
      <p:sp>
        <p:nvSpPr>
          <p:cNvPr id="12" name="Text 10"/>
          <p:cNvSpPr/>
          <p:nvPr/>
        </p:nvSpPr>
        <p:spPr>
          <a:xfrm>
            <a:off x="729332" y="1512615"/>
            <a:ext cx="2958480"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a:ea typeface="Roboto Slab"/>
                <a:cs typeface="Roboto Slab"/>
              </a:rPr>
              <a:t>Pipeline Integrity / Direct &amp; Remote Assessment</a:t>
            </a:r>
            <a:endParaRPr lang="en-US" sz="1100" b="1">
              <a:latin typeface="Calibri"/>
              <a:ea typeface="Calibri"/>
              <a:cs typeface="Calibri"/>
            </a:endParaRPr>
          </a:p>
        </p:txBody>
      </p:sp>
      <p:sp>
        <p:nvSpPr>
          <p:cNvPr id="13" name="Text 11"/>
          <p:cNvSpPr/>
          <p:nvPr/>
        </p:nvSpPr>
        <p:spPr>
          <a:xfrm>
            <a:off x="729332" y="1684213"/>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Expand understanding and assure integrity of gas pipelines</a:t>
            </a:r>
            <a:endParaRPr lang="en-US" sz="1050"/>
          </a:p>
        </p:txBody>
      </p:sp>
      <p:sp>
        <p:nvSpPr>
          <p:cNvPr id="14" name="Shape 12"/>
          <p:cNvSpPr/>
          <p:nvPr/>
        </p:nvSpPr>
        <p:spPr>
          <a:xfrm>
            <a:off x="310083" y="2001515"/>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15" name="Shape 13"/>
          <p:cNvSpPr/>
          <p:nvPr/>
        </p:nvSpPr>
        <p:spPr>
          <a:xfrm>
            <a:off x="319608" y="2011040"/>
            <a:ext cx="354360" cy="512564"/>
          </a:xfrm>
          <a:prstGeom prst="roundRect">
            <a:avLst>
              <a:gd name="adj" fmla="val 525"/>
            </a:avLst>
          </a:prstGeom>
          <a:solidFill>
            <a:srgbClr val="3F4652"/>
          </a:solidFill>
          <a:ln/>
        </p:spPr>
        <p:txBody>
          <a:bodyPr/>
          <a:lstStyle/>
          <a:p>
            <a:endParaRPr lang="en-US" sz="3200"/>
          </a:p>
        </p:txBody>
      </p:sp>
      <p:sp>
        <p:nvSpPr>
          <p:cNvPr id="16" name="Text 14"/>
          <p:cNvSpPr/>
          <p:nvPr/>
        </p:nvSpPr>
        <p:spPr>
          <a:xfrm>
            <a:off x="201737" y="2184276"/>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3</a:t>
            </a:r>
            <a:endParaRPr lang="en-US" sz="1400"/>
          </a:p>
        </p:txBody>
      </p:sp>
      <p:sp>
        <p:nvSpPr>
          <p:cNvPr id="17" name="Text 15"/>
          <p:cNvSpPr/>
          <p:nvPr/>
        </p:nvSpPr>
        <p:spPr>
          <a:xfrm>
            <a:off x="729332" y="2099593"/>
            <a:ext cx="1564704"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pitchFamily="34" charset="0"/>
                <a:ea typeface="Roboto Slab" pitchFamily="34" charset="-122"/>
                <a:cs typeface="Roboto Slab" pitchFamily="34" charset="-120"/>
              </a:rPr>
              <a:t>Pipe Location</a:t>
            </a:r>
            <a:endParaRPr lang="en-US" sz="1100" b="1"/>
          </a:p>
        </p:txBody>
      </p:sp>
      <p:sp>
        <p:nvSpPr>
          <p:cNvPr id="18" name="Text 16"/>
          <p:cNvSpPr/>
          <p:nvPr/>
        </p:nvSpPr>
        <p:spPr>
          <a:xfrm>
            <a:off x="729332" y="2271192"/>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Innovate to assure accurate pipe location and reinvent damage prevention</a:t>
            </a:r>
            <a:endParaRPr lang="en-US" sz="1050"/>
          </a:p>
        </p:txBody>
      </p:sp>
      <p:sp>
        <p:nvSpPr>
          <p:cNvPr id="19" name="Shape 17"/>
          <p:cNvSpPr/>
          <p:nvPr/>
        </p:nvSpPr>
        <p:spPr>
          <a:xfrm>
            <a:off x="310083" y="2588493"/>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20" name="Shape 18"/>
          <p:cNvSpPr/>
          <p:nvPr/>
        </p:nvSpPr>
        <p:spPr>
          <a:xfrm>
            <a:off x="319608" y="2598018"/>
            <a:ext cx="354360" cy="512564"/>
          </a:xfrm>
          <a:prstGeom prst="roundRect">
            <a:avLst>
              <a:gd name="adj" fmla="val 525"/>
            </a:avLst>
          </a:prstGeom>
          <a:solidFill>
            <a:srgbClr val="3F4652"/>
          </a:solidFill>
          <a:ln/>
        </p:spPr>
        <p:txBody>
          <a:bodyPr/>
          <a:lstStyle/>
          <a:p>
            <a:endParaRPr lang="en-US" sz="3200"/>
          </a:p>
        </p:txBody>
      </p:sp>
      <p:sp>
        <p:nvSpPr>
          <p:cNvPr id="21" name="Text 19"/>
          <p:cNvSpPr/>
          <p:nvPr/>
        </p:nvSpPr>
        <p:spPr>
          <a:xfrm>
            <a:off x="201737" y="2771254"/>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4</a:t>
            </a:r>
            <a:endParaRPr lang="en-US" sz="1400"/>
          </a:p>
        </p:txBody>
      </p:sp>
      <p:sp>
        <p:nvSpPr>
          <p:cNvPr id="22" name="Text 20"/>
          <p:cNvSpPr/>
          <p:nvPr/>
        </p:nvSpPr>
        <p:spPr>
          <a:xfrm>
            <a:off x="729332" y="2686571"/>
            <a:ext cx="1564704"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pitchFamily="34" charset="0"/>
                <a:ea typeface="Roboto Slab" pitchFamily="34" charset="-122"/>
                <a:cs typeface="Roboto Slab" pitchFamily="34" charset="-120"/>
              </a:rPr>
              <a:t>Leak Detection</a:t>
            </a:r>
            <a:endParaRPr lang="en-US" sz="1100" b="1"/>
          </a:p>
        </p:txBody>
      </p:sp>
      <p:sp>
        <p:nvSpPr>
          <p:cNvPr id="23" name="Text 21"/>
          <p:cNvSpPr/>
          <p:nvPr/>
        </p:nvSpPr>
        <p:spPr>
          <a:xfrm>
            <a:off x="729332" y="2858170"/>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Reinvent and optimize leak detection capabilities</a:t>
            </a:r>
            <a:endParaRPr lang="en-US" sz="1050"/>
          </a:p>
        </p:txBody>
      </p:sp>
      <p:sp>
        <p:nvSpPr>
          <p:cNvPr id="24" name="Shape 22"/>
          <p:cNvSpPr/>
          <p:nvPr/>
        </p:nvSpPr>
        <p:spPr>
          <a:xfrm>
            <a:off x="310083" y="3175471"/>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25" name="Shape 23"/>
          <p:cNvSpPr/>
          <p:nvPr/>
        </p:nvSpPr>
        <p:spPr>
          <a:xfrm>
            <a:off x="319608" y="3184996"/>
            <a:ext cx="354360" cy="512564"/>
          </a:xfrm>
          <a:prstGeom prst="roundRect">
            <a:avLst>
              <a:gd name="adj" fmla="val 525"/>
            </a:avLst>
          </a:prstGeom>
          <a:solidFill>
            <a:srgbClr val="3F4652"/>
          </a:solidFill>
          <a:ln/>
        </p:spPr>
        <p:txBody>
          <a:bodyPr/>
          <a:lstStyle/>
          <a:p>
            <a:endParaRPr lang="en-US" sz="3200"/>
          </a:p>
        </p:txBody>
      </p:sp>
      <p:sp>
        <p:nvSpPr>
          <p:cNvPr id="26" name="Text 24"/>
          <p:cNvSpPr/>
          <p:nvPr/>
        </p:nvSpPr>
        <p:spPr>
          <a:xfrm>
            <a:off x="201737" y="3358232"/>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5</a:t>
            </a:r>
            <a:endParaRPr lang="en-US" sz="1400"/>
          </a:p>
        </p:txBody>
      </p:sp>
      <p:sp>
        <p:nvSpPr>
          <p:cNvPr id="27" name="Text 25"/>
          <p:cNvSpPr/>
          <p:nvPr/>
        </p:nvSpPr>
        <p:spPr>
          <a:xfrm>
            <a:off x="729332" y="3273549"/>
            <a:ext cx="2129582"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pitchFamily="34" charset="0"/>
                <a:ea typeface="Roboto Slab" pitchFamily="34" charset="-122"/>
                <a:cs typeface="Roboto Slab" pitchFamily="34" charset="-120"/>
              </a:rPr>
              <a:t>Real-Time Sensing &amp; Inspection</a:t>
            </a:r>
            <a:endParaRPr lang="en-US" sz="1100" b="1"/>
          </a:p>
        </p:txBody>
      </p:sp>
      <p:sp>
        <p:nvSpPr>
          <p:cNvPr id="28" name="Text 26"/>
          <p:cNvSpPr/>
          <p:nvPr/>
        </p:nvSpPr>
        <p:spPr>
          <a:xfrm>
            <a:off x="729332" y="3445148"/>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Implement innovative sensing technologies that simplify and continuously improve safe gas operations</a:t>
            </a:r>
            <a:endParaRPr lang="en-US" sz="1050"/>
          </a:p>
        </p:txBody>
      </p:sp>
      <p:sp>
        <p:nvSpPr>
          <p:cNvPr id="29" name="Shape 27"/>
          <p:cNvSpPr/>
          <p:nvPr/>
        </p:nvSpPr>
        <p:spPr>
          <a:xfrm>
            <a:off x="310083" y="3762449"/>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30" name="Shape 28"/>
          <p:cNvSpPr/>
          <p:nvPr/>
        </p:nvSpPr>
        <p:spPr>
          <a:xfrm>
            <a:off x="319608" y="3771974"/>
            <a:ext cx="354360" cy="512564"/>
          </a:xfrm>
          <a:prstGeom prst="roundRect">
            <a:avLst>
              <a:gd name="adj" fmla="val 525"/>
            </a:avLst>
          </a:prstGeom>
          <a:solidFill>
            <a:srgbClr val="3F4652"/>
          </a:solidFill>
          <a:ln/>
        </p:spPr>
        <p:txBody>
          <a:bodyPr/>
          <a:lstStyle/>
          <a:p>
            <a:endParaRPr lang="en-US" sz="3200"/>
          </a:p>
        </p:txBody>
      </p:sp>
      <p:sp>
        <p:nvSpPr>
          <p:cNvPr id="31" name="Text 29"/>
          <p:cNvSpPr/>
          <p:nvPr/>
        </p:nvSpPr>
        <p:spPr>
          <a:xfrm>
            <a:off x="201737" y="3945210"/>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6</a:t>
            </a:r>
            <a:endParaRPr lang="en-US" sz="1400"/>
          </a:p>
        </p:txBody>
      </p:sp>
      <p:sp>
        <p:nvSpPr>
          <p:cNvPr id="32" name="Text 30"/>
          <p:cNvSpPr/>
          <p:nvPr/>
        </p:nvSpPr>
        <p:spPr>
          <a:xfrm>
            <a:off x="729332" y="3860527"/>
            <a:ext cx="1564704"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pitchFamily="34" charset="0"/>
                <a:ea typeface="Roboto Slab" pitchFamily="34" charset="-122"/>
                <a:cs typeface="Roboto Slab" pitchFamily="34" charset="-120"/>
              </a:rPr>
              <a:t>Low Carbon Fuels</a:t>
            </a:r>
            <a:endParaRPr lang="en-US" sz="1100" b="1"/>
          </a:p>
        </p:txBody>
      </p:sp>
      <p:sp>
        <p:nvSpPr>
          <p:cNvPr id="33" name="Text 31"/>
          <p:cNvSpPr/>
          <p:nvPr/>
        </p:nvSpPr>
        <p:spPr>
          <a:xfrm>
            <a:off x="729332" y="4032126"/>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Explore paths to carbon neutrality and conversion of infrastructure</a:t>
            </a:r>
            <a:endParaRPr lang="en-US" sz="1050"/>
          </a:p>
        </p:txBody>
      </p:sp>
      <p:sp>
        <p:nvSpPr>
          <p:cNvPr id="34" name="Shape 32"/>
          <p:cNvSpPr/>
          <p:nvPr/>
        </p:nvSpPr>
        <p:spPr>
          <a:xfrm>
            <a:off x="310083" y="4349428"/>
            <a:ext cx="8523833" cy="531614"/>
          </a:xfrm>
          <a:prstGeom prst="roundRect">
            <a:avLst>
              <a:gd name="adj" fmla="val 2500"/>
            </a:avLst>
          </a:prstGeom>
          <a:solidFill>
            <a:srgbClr val="202733"/>
          </a:solidFill>
          <a:ln w="9525">
            <a:solidFill>
              <a:srgbClr val="585F6B"/>
            </a:solidFill>
            <a:prstDash val="solid"/>
          </a:ln>
        </p:spPr>
        <p:txBody>
          <a:bodyPr/>
          <a:lstStyle/>
          <a:p>
            <a:endParaRPr lang="en-US" sz="3200"/>
          </a:p>
        </p:txBody>
      </p:sp>
      <p:sp>
        <p:nvSpPr>
          <p:cNvPr id="35" name="Shape 33"/>
          <p:cNvSpPr/>
          <p:nvPr/>
        </p:nvSpPr>
        <p:spPr>
          <a:xfrm>
            <a:off x="319608" y="4358953"/>
            <a:ext cx="354360" cy="512564"/>
          </a:xfrm>
          <a:prstGeom prst="roundRect">
            <a:avLst>
              <a:gd name="adj" fmla="val 525"/>
            </a:avLst>
          </a:prstGeom>
          <a:solidFill>
            <a:srgbClr val="3F4652"/>
          </a:solidFill>
          <a:ln/>
        </p:spPr>
        <p:txBody>
          <a:bodyPr/>
          <a:lstStyle/>
          <a:p>
            <a:endParaRPr lang="en-US" sz="3200"/>
          </a:p>
        </p:txBody>
      </p:sp>
      <p:sp>
        <p:nvSpPr>
          <p:cNvPr id="36" name="Text 34"/>
          <p:cNvSpPr/>
          <p:nvPr/>
        </p:nvSpPr>
        <p:spPr>
          <a:xfrm>
            <a:off x="201737" y="4532188"/>
            <a:ext cx="361504" cy="166092"/>
          </a:xfrm>
          <a:prstGeom prst="rect">
            <a:avLst/>
          </a:prstGeom>
          <a:noFill/>
          <a:ln/>
        </p:spPr>
        <p:txBody>
          <a:bodyPr wrap="none" lIns="0" tIns="0" rIns="0" bIns="0" rtlCol="0" anchor="ctr"/>
          <a:lstStyle/>
          <a:p>
            <a:pPr marL="0" indent="0" algn="ctr">
              <a:lnSpc>
                <a:spcPct val="100000"/>
              </a:lnSpc>
              <a:buNone/>
            </a:pPr>
            <a:r>
              <a:rPr lang="en-US" sz="1400">
                <a:solidFill>
                  <a:srgbClr val="D6E5EF"/>
                </a:solidFill>
                <a:latin typeface="Roboto Slab" pitchFamily="34" charset="0"/>
                <a:ea typeface="Roboto Slab" pitchFamily="34" charset="-122"/>
                <a:cs typeface="Roboto Slab" pitchFamily="34" charset="-120"/>
              </a:rPr>
              <a:t>7</a:t>
            </a:r>
            <a:endParaRPr lang="en-US" sz="1400"/>
          </a:p>
        </p:txBody>
      </p:sp>
      <p:sp>
        <p:nvSpPr>
          <p:cNvPr id="37" name="Text 35"/>
          <p:cNvSpPr/>
          <p:nvPr/>
        </p:nvSpPr>
        <p:spPr>
          <a:xfrm>
            <a:off x="729332" y="4447505"/>
            <a:ext cx="1785342" cy="138410"/>
          </a:xfrm>
          <a:prstGeom prst="rect">
            <a:avLst/>
          </a:prstGeom>
          <a:noFill/>
          <a:ln/>
        </p:spPr>
        <p:txBody>
          <a:bodyPr wrap="none" lIns="0" tIns="0" rIns="0" bIns="0" rtlCol="0" anchor="t"/>
          <a:lstStyle/>
          <a:p>
            <a:pPr marL="0" indent="0" algn="l">
              <a:lnSpc>
                <a:spcPct val="104000"/>
              </a:lnSpc>
              <a:buNone/>
            </a:pPr>
            <a:r>
              <a:rPr lang="en-US" sz="1100" b="1">
                <a:solidFill>
                  <a:srgbClr val="D6E5EF"/>
                </a:solidFill>
                <a:latin typeface="Roboto Slab"/>
                <a:ea typeface="Roboto Slab"/>
                <a:cs typeface="Roboto Slab"/>
              </a:rPr>
              <a:t>Reducing GHG Emissions</a:t>
            </a:r>
            <a:endParaRPr lang="en-US" sz="1100" b="1">
              <a:latin typeface="Roboto Slab"/>
              <a:ea typeface="Roboto Slab"/>
              <a:cs typeface="Roboto Slab"/>
            </a:endParaRPr>
          </a:p>
        </p:txBody>
      </p:sp>
      <p:sp>
        <p:nvSpPr>
          <p:cNvPr id="38" name="Text 36"/>
          <p:cNvSpPr/>
          <p:nvPr/>
        </p:nvSpPr>
        <p:spPr>
          <a:xfrm>
            <a:off x="729332" y="4619104"/>
            <a:ext cx="8414668" cy="115193"/>
          </a:xfrm>
          <a:prstGeom prst="rect">
            <a:avLst/>
          </a:prstGeom>
          <a:noFill/>
          <a:ln/>
        </p:spPr>
        <p:txBody>
          <a:bodyPr wrap="none" lIns="0" tIns="0" rIns="0" bIns="0" rtlCol="0" anchor="t"/>
          <a:lstStyle/>
          <a:p>
            <a:pPr marL="0" indent="0" algn="l">
              <a:lnSpc>
                <a:spcPct val="108000"/>
              </a:lnSpc>
              <a:buNone/>
            </a:pPr>
            <a:r>
              <a:rPr lang="en-US" sz="1050">
                <a:solidFill>
                  <a:srgbClr val="D6E5EF"/>
                </a:solidFill>
                <a:latin typeface="Roboto" pitchFamily="34" charset="0"/>
                <a:ea typeface="Roboto" pitchFamily="34" charset="-122"/>
                <a:cs typeface="Roboto" pitchFamily="34" charset="-120"/>
              </a:rPr>
              <a:t>Explore paths to abating greenhouse gas emissions across gas systems</a:t>
            </a:r>
            <a:endParaRPr lang="en-US" sz="1050"/>
          </a:p>
        </p:txBody>
      </p:sp>
      <p:sp>
        <p:nvSpPr>
          <p:cNvPr id="39" name="TextBox 38">
            <a:extLst>
              <a:ext uri="{FF2B5EF4-FFF2-40B4-BE49-F238E27FC236}">
                <a16:creationId xmlns:a16="http://schemas.microsoft.com/office/drawing/2014/main" id="{A1037607-96C2-F83F-164E-74F2D99DBF68}"/>
              </a:ext>
            </a:extLst>
          </p:cNvPr>
          <p:cNvSpPr txBox="1"/>
          <p:nvPr/>
        </p:nvSpPr>
        <p:spPr>
          <a:xfrm>
            <a:off x="8781470" y="4765960"/>
            <a:ext cx="250390" cy="246221"/>
          </a:xfrm>
          <a:prstGeom prst="rect">
            <a:avLst/>
          </a:prstGeom>
          <a:noFill/>
        </p:spPr>
        <p:txBody>
          <a:bodyPr wrap="none" lIns="91440" tIns="45720" rIns="91440" bIns="45720" rtlCol="0" anchor="t">
            <a:spAutoFit/>
          </a:bodyPr>
          <a:lstStyle/>
          <a:p>
            <a:r>
              <a:rPr lang="en-US" sz="1000">
                <a:solidFill>
                  <a:schemeClr val="bg2"/>
                </a:solidFill>
              </a:rPr>
              <a:t>7</a:t>
            </a:r>
            <a:endParaRPr lang="en-US" sz="900">
              <a:solidFill>
                <a:schemeClr val="bg2"/>
              </a:solidFill>
              <a:ea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Shape 0"/>
          <p:cNvSpPr/>
          <p:nvPr/>
        </p:nvSpPr>
        <p:spPr>
          <a:xfrm>
            <a:off x="3925119" y="1407244"/>
            <a:ext cx="1340495" cy="266402"/>
          </a:xfrm>
          <a:prstGeom prst="roundRect">
            <a:avLst>
              <a:gd name="adj" fmla="val 6386"/>
            </a:avLst>
          </a:prstGeom>
          <a:solidFill>
            <a:srgbClr val="082545"/>
          </a:solidFill>
          <a:ln/>
        </p:spPr>
        <p:txBody>
          <a:bodyPr/>
          <a:lstStyle/>
          <a:p>
            <a:endParaRPr lang="en-US"/>
          </a:p>
        </p:txBody>
      </p:sp>
      <p:sp>
        <p:nvSpPr>
          <p:cNvPr id="4" name="Text 1"/>
          <p:cNvSpPr/>
          <p:nvPr/>
        </p:nvSpPr>
        <p:spPr>
          <a:xfrm>
            <a:off x="4010174" y="1449735"/>
            <a:ext cx="1627584" cy="181421"/>
          </a:xfrm>
          <a:prstGeom prst="rect">
            <a:avLst/>
          </a:prstGeom>
          <a:noFill/>
          <a:ln/>
        </p:spPr>
        <p:txBody>
          <a:bodyPr wrap="none" lIns="0" tIns="0" rIns="0" bIns="0" rtlCol="0" anchor="t"/>
          <a:lstStyle/>
          <a:p>
            <a:pPr marL="0" indent="0" algn="l">
              <a:lnSpc>
                <a:spcPct val="133000"/>
              </a:lnSpc>
              <a:buNone/>
            </a:pPr>
            <a:r>
              <a:rPr lang="en-US" sz="850">
                <a:solidFill>
                  <a:srgbClr val="D6E5EF"/>
                </a:solidFill>
                <a:latin typeface="Roboto" pitchFamily="34" charset="0"/>
                <a:ea typeface="Roboto" pitchFamily="34" charset="-122"/>
                <a:cs typeface="Roboto" pitchFamily="34" charset="-120"/>
              </a:rPr>
              <a:t>SELECTED PROGRAMS</a:t>
            </a:r>
            <a:endParaRPr lang="en-US" sz="850"/>
          </a:p>
        </p:txBody>
      </p:sp>
      <p:sp>
        <p:nvSpPr>
          <p:cNvPr id="5" name="Text 2"/>
          <p:cNvSpPr/>
          <p:nvPr/>
        </p:nvSpPr>
        <p:spPr>
          <a:xfrm>
            <a:off x="3925119" y="1730350"/>
            <a:ext cx="4722763" cy="885974"/>
          </a:xfrm>
          <a:prstGeom prst="rect">
            <a:avLst/>
          </a:prstGeom>
          <a:noFill/>
          <a:ln/>
        </p:spPr>
        <p:txBody>
          <a:bodyPr wrap="square" lIns="0" tIns="0" rIns="0" bIns="0" rtlCol="0" anchor="t">
            <a:normAutofit/>
          </a:bodyPr>
          <a:lstStyle/>
          <a:p>
            <a:pPr marL="0" indent="0" algn="l">
              <a:lnSpc>
                <a:spcPct val="104000"/>
              </a:lnSpc>
              <a:buNone/>
            </a:pPr>
            <a:r>
              <a:rPr lang="en-US" sz="2750">
                <a:solidFill>
                  <a:srgbClr val="76B9FF"/>
                </a:solidFill>
                <a:latin typeface="Roboto Slab" pitchFamily="34" charset="0"/>
                <a:ea typeface="Roboto Slab" pitchFamily="34" charset="-122"/>
                <a:cs typeface="Roboto Slab" pitchFamily="34" charset="-120"/>
              </a:rPr>
              <a:t>Sample Studies and Innovations</a:t>
            </a:r>
            <a:endParaRPr lang="en-US" sz="2750"/>
          </a:p>
        </p:txBody>
      </p:sp>
      <p:sp>
        <p:nvSpPr>
          <p:cNvPr id="6" name="Text 3"/>
          <p:cNvSpPr/>
          <p:nvPr/>
        </p:nvSpPr>
        <p:spPr>
          <a:xfrm>
            <a:off x="3925119" y="2828925"/>
            <a:ext cx="4722763" cy="907256"/>
          </a:xfrm>
          <a:prstGeom prst="rect">
            <a:avLst/>
          </a:prstGeom>
          <a:noFill/>
          <a:ln/>
        </p:spPr>
        <p:txBody>
          <a:bodyPr wrap="square" lIns="0" tIns="0" rIns="0" bIns="0" rtlCol="0" anchor="t">
            <a:normAutofit/>
          </a:bodyPr>
          <a:lstStyle/>
          <a:p>
            <a:pPr marL="0" indent="0" algn="l">
              <a:lnSpc>
                <a:spcPct val="133000"/>
              </a:lnSpc>
              <a:buNone/>
            </a:pPr>
            <a:r>
              <a:rPr lang="en-US" sz="1100">
                <a:solidFill>
                  <a:srgbClr val="D6E5EF"/>
                </a:solidFill>
                <a:latin typeface="Roboto" pitchFamily="34" charset="0"/>
                <a:ea typeface="Roboto" pitchFamily="34" charset="-122"/>
                <a:cs typeface="Roboto" pitchFamily="34" charset="-120"/>
              </a:rPr>
              <a:t>The following slides highlight a selection of active NYSEARCH programs spanning pipeline inspection, PE joint integrity, low carbon fuels, leak detection, and infrastructure rehabilitation — demonstrating the breadth and depth of our current R&amp;D portfolio.</a:t>
            </a:r>
            <a:endParaRPr lang="en-US" sz="1100"/>
          </a:p>
        </p:txBody>
      </p:sp>
      <p:sp>
        <p:nvSpPr>
          <p:cNvPr id="7" name="TextBox 6">
            <a:extLst>
              <a:ext uri="{FF2B5EF4-FFF2-40B4-BE49-F238E27FC236}">
                <a16:creationId xmlns:a16="http://schemas.microsoft.com/office/drawing/2014/main" id="{E6B3F0BB-63D1-D137-1A2C-631023879A42}"/>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119" y="742355"/>
            <a:ext cx="5658966" cy="442987"/>
          </a:xfrm>
          <a:prstGeom prst="rect">
            <a:avLst/>
          </a:prstGeom>
          <a:noFill/>
          <a:ln/>
        </p:spPr>
        <p:txBody>
          <a:bodyPr wrap="none" lIns="0" tIns="0" rIns="0" bIns="0" rtlCol="0" anchor="t"/>
          <a:lstStyle/>
          <a:p>
            <a:pPr marL="0" indent="0" algn="l">
              <a:lnSpc>
                <a:spcPct val="104000"/>
              </a:lnSpc>
              <a:buNone/>
            </a:pPr>
            <a:r>
              <a:rPr lang="en-US" sz="2750">
                <a:solidFill>
                  <a:srgbClr val="76B9FF"/>
                </a:solidFill>
                <a:latin typeface="Roboto Slab" pitchFamily="34" charset="0"/>
                <a:ea typeface="Roboto Slab" pitchFamily="34" charset="-122"/>
                <a:cs typeface="Roboto Slab" pitchFamily="34" charset="-120"/>
              </a:rPr>
              <a:t>PE Joint Inspection Challenges</a:t>
            </a:r>
            <a:endParaRPr lang="en-US" sz="2750"/>
          </a:p>
        </p:txBody>
      </p:sp>
      <p:sp>
        <p:nvSpPr>
          <p:cNvPr id="3" name="Shape 1"/>
          <p:cNvSpPr/>
          <p:nvPr/>
        </p:nvSpPr>
        <p:spPr>
          <a:xfrm>
            <a:off x="394022" y="1397943"/>
            <a:ext cx="4107135" cy="2241352"/>
          </a:xfrm>
          <a:prstGeom prst="roundRect">
            <a:avLst>
              <a:gd name="adj" fmla="val 949"/>
            </a:avLst>
          </a:prstGeom>
          <a:solidFill>
            <a:srgbClr val="66A8EE"/>
          </a:solidFill>
          <a:ln/>
        </p:spPr>
        <p:txBody>
          <a:bodyPr/>
          <a:lstStyle/>
          <a:p>
            <a:endParaRPr lang="en-US"/>
          </a:p>
        </p:txBody>
      </p:sp>
      <p:sp>
        <p:nvSpPr>
          <p:cNvPr id="4" name="Text 2"/>
          <p:cNvSpPr/>
          <p:nvPr/>
        </p:nvSpPr>
        <p:spPr>
          <a:xfrm>
            <a:off x="535781" y="1539701"/>
            <a:ext cx="2229222" cy="221456"/>
          </a:xfrm>
          <a:prstGeom prst="rect">
            <a:avLst/>
          </a:prstGeom>
          <a:noFill/>
          <a:ln/>
        </p:spPr>
        <p:txBody>
          <a:bodyPr wrap="none" lIns="0" tIns="0" rIns="0" bIns="0" rtlCol="0" anchor="t"/>
          <a:lstStyle/>
          <a:p>
            <a:pPr marL="0" indent="0" algn="l">
              <a:lnSpc>
                <a:spcPct val="104000"/>
              </a:lnSpc>
              <a:buNone/>
            </a:pPr>
            <a:r>
              <a:rPr lang="en-US" sz="1350">
                <a:solidFill>
                  <a:srgbClr val="000000"/>
                </a:solidFill>
                <a:latin typeface="Roboto Slab" pitchFamily="34" charset="0"/>
                <a:ea typeface="Roboto Slab" pitchFamily="34" charset="-122"/>
                <a:cs typeface="Roboto Slab" pitchFamily="34" charset="-120"/>
              </a:rPr>
              <a:t>Industry Challenge</a:t>
            </a:r>
            <a:endParaRPr lang="en-US" sz="1350"/>
          </a:p>
        </p:txBody>
      </p:sp>
      <p:sp>
        <p:nvSpPr>
          <p:cNvPr id="5" name="Text 3"/>
          <p:cNvSpPr/>
          <p:nvPr/>
        </p:nvSpPr>
        <p:spPr>
          <a:xfrm>
            <a:off x="535781" y="1902916"/>
            <a:ext cx="3823618" cy="1460004"/>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100">
                <a:solidFill>
                  <a:srgbClr val="000000"/>
                </a:solidFill>
                <a:latin typeface="Roboto" pitchFamily="34" charset="0"/>
                <a:ea typeface="Roboto" pitchFamily="34" charset="-122"/>
                <a:cs typeface="Roboto" pitchFamily="34" charset="-120"/>
              </a:rPr>
              <a:t>PE joint inspection often requires specialized NDE expertise that is not uniformly available in the field</a:t>
            </a:r>
            <a:endParaRPr lang="en-US" sz="1100"/>
          </a:p>
          <a:p>
            <a:pPr marL="342900" indent="-342900" algn="l">
              <a:lnSpc>
                <a:spcPct val="133000"/>
              </a:lnSpc>
              <a:buSzPct val="100000"/>
              <a:buChar char="•"/>
            </a:pPr>
            <a:r>
              <a:rPr lang="en-US" sz="1100">
                <a:solidFill>
                  <a:srgbClr val="000000"/>
                </a:solidFill>
                <a:latin typeface="Roboto" pitchFamily="34" charset="0"/>
                <a:ea typeface="Roboto" pitchFamily="34" charset="-122"/>
                <a:cs typeface="Roboto" pitchFamily="34" charset="-120"/>
              </a:rPr>
              <a:t>Utilities need more consistent, standardized pass/fail evaluation methods</a:t>
            </a:r>
            <a:endParaRPr lang="en-US" sz="1100"/>
          </a:p>
          <a:p>
            <a:pPr marL="342900" indent="-342900" algn="l">
              <a:lnSpc>
                <a:spcPct val="133000"/>
              </a:lnSpc>
              <a:buSzPct val="100000"/>
              <a:buChar char="•"/>
            </a:pPr>
            <a:r>
              <a:rPr lang="en-US" sz="1100">
                <a:solidFill>
                  <a:srgbClr val="000000"/>
                </a:solidFill>
                <a:latin typeface="Roboto" pitchFamily="34" charset="0"/>
                <a:ea typeface="Roboto" pitchFamily="34" charset="-122"/>
                <a:cs typeface="Roboto" pitchFamily="34" charset="-120"/>
              </a:rPr>
              <a:t>Existing inspection approaches can be difficult to deploy under real-world field conditions</a:t>
            </a:r>
            <a:endParaRPr lang="en-US" sz="1100"/>
          </a:p>
        </p:txBody>
      </p:sp>
      <p:sp>
        <p:nvSpPr>
          <p:cNvPr id="6" name="Text 4"/>
          <p:cNvSpPr/>
          <p:nvPr/>
        </p:nvSpPr>
        <p:spPr>
          <a:xfrm>
            <a:off x="4749701" y="1539701"/>
            <a:ext cx="2229222" cy="221456"/>
          </a:xfrm>
          <a:prstGeom prst="rect">
            <a:avLst/>
          </a:prstGeom>
          <a:noFill/>
          <a:ln/>
        </p:spPr>
        <p:txBody>
          <a:bodyPr wrap="none" lIns="0" tIns="0" rIns="0" bIns="0" rtlCol="0" anchor="t"/>
          <a:lstStyle/>
          <a:p>
            <a:pPr marL="0" indent="0" algn="l">
              <a:lnSpc>
                <a:spcPct val="104000"/>
              </a:lnSpc>
              <a:buNone/>
            </a:pPr>
            <a:r>
              <a:rPr lang="en-US" sz="1350">
                <a:solidFill>
                  <a:srgbClr val="76B9FF"/>
                </a:solidFill>
                <a:latin typeface="Roboto Slab" pitchFamily="34" charset="0"/>
                <a:ea typeface="Roboto Slab" pitchFamily="34" charset="-122"/>
                <a:cs typeface="Roboto Slab" pitchFamily="34" charset="-120"/>
              </a:rPr>
              <a:t>Why It Matters</a:t>
            </a:r>
            <a:endParaRPr lang="en-US" sz="1350"/>
          </a:p>
        </p:txBody>
      </p:sp>
      <p:sp>
        <p:nvSpPr>
          <p:cNvPr id="7" name="Text 5"/>
          <p:cNvSpPr/>
          <p:nvPr/>
        </p:nvSpPr>
        <p:spPr>
          <a:xfrm>
            <a:off x="4749701" y="1902916"/>
            <a:ext cx="3902943" cy="1686818"/>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1100">
                <a:solidFill>
                  <a:srgbClr val="D6E5EF"/>
                </a:solidFill>
                <a:latin typeface="Roboto" pitchFamily="34" charset="0"/>
                <a:ea typeface="Roboto" pitchFamily="34" charset="-122"/>
                <a:cs typeface="Roboto" pitchFamily="34" charset="-120"/>
              </a:rPr>
              <a:t>Fusion joint quality directly impacts system integrity and long-term safety</a:t>
            </a:r>
            <a:endParaRPr lang="en-US" sz="1100"/>
          </a:p>
          <a:p>
            <a:pPr marL="342900" indent="-342900" algn="l">
              <a:lnSpc>
                <a:spcPct val="133000"/>
              </a:lnSpc>
              <a:buSzPct val="100000"/>
              <a:buChar char="•"/>
            </a:pPr>
            <a:r>
              <a:rPr lang="en-US" sz="1100">
                <a:solidFill>
                  <a:srgbClr val="D6E5EF"/>
                </a:solidFill>
                <a:latin typeface="Roboto" pitchFamily="34" charset="0"/>
                <a:ea typeface="Roboto" pitchFamily="34" charset="-122"/>
                <a:cs typeface="Roboto" pitchFamily="34" charset="-120"/>
              </a:rPr>
              <a:t>Utilities continue increasing use of PE pipe across gas distribution systems nationwide</a:t>
            </a:r>
            <a:endParaRPr lang="en-US" sz="1100"/>
          </a:p>
          <a:p>
            <a:pPr marL="342900" indent="-342900" algn="l">
              <a:lnSpc>
                <a:spcPct val="133000"/>
              </a:lnSpc>
              <a:buSzPct val="100000"/>
              <a:buChar char="•"/>
            </a:pPr>
            <a:r>
              <a:rPr lang="en-US" sz="1100">
                <a:solidFill>
                  <a:srgbClr val="D6E5EF"/>
                </a:solidFill>
                <a:latin typeface="Roboto" pitchFamily="34" charset="0"/>
                <a:ea typeface="Roboto" pitchFamily="34" charset="-122"/>
                <a:cs typeface="Roboto" pitchFamily="34" charset="-120"/>
              </a:rPr>
              <a:t>Standardized inspection tools can improve quality assurance, reduce variability, and increase confidence in installed assets</a:t>
            </a:r>
            <a:endParaRPr lang="en-US" sz="1100"/>
          </a:p>
        </p:txBody>
      </p:sp>
      <p:sp>
        <p:nvSpPr>
          <p:cNvPr id="8" name="Shape 6"/>
          <p:cNvSpPr/>
          <p:nvPr/>
        </p:nvSpPr>
        <p:spPr>
          <a:xfrm>
            <a:off x="496119" y="3798763"/>
            <a:ext cx="8151763" cy="602382"/>
          </a:xfrm>
          <a:prstGeom prst="roundRect">
            <a:avLst>
              <a:gd name="adj" fmla="val 3530"/>
            </a:avLst>
          </a:prstGeom>
          <a:solidFill>
            <a:srgbClr val="4B3F02"/>
          </a:solidFill>
          <a:ln/>
        </p:spPr>
        <p:txBody>
          <a:bodyPr/>
          <a:lstStyle/>
          <a:p>
            <a:endParaRPr lang="en-US"/>
          </a:p>
        </p:txBody>
      </p:sp>
      <p:pic>
        <p:nvPicPr>
          <p:cNvPr id="9" name="Image 0" descr="preencoded.png"/>
          <p:cNvPicPr>
            <a:picLocks noChangeAspect="1"/>
          </p:cNvPicPr>
          <p:nvPr/>
        </p:nvPicPr>
        <p:blipFill>
          <a:blip r:embed="rId3"/>
          <a:stretch>
            <a:fillRect/>
          </a:stretch>
        </p:blipFill>
        <p:spPr>
          <a:xfrm>
            <a:off x="637877" y="4013820"/>
            <a:ext cx="177180" cy="141759"/>
          </a:xfrm>
          <a:prstGeom prst="rect">
            <a:avLst/>
          </a:prstGeom>
        </p:spPr>
      </p:pic>
      <p:sp>
        <p:nvSpPr>
          <p:cNvPr id="10" name="Text 7"/>
          <p:cNvSpPr/>
          <p:nvPr/>
        </p:nvSpPr>
        <p:spPr>
          <a:xfrm>
            <a:off x="956816" y="3975943"/>
            <a:ext cx="8006507" cy="226814"/>
          </a:xfrm>
          <a:prstGeom prst="rect">
            <a:avLst/>
          </a:prstGeom>
          <a:noFill/>
          <a:ln/>
        </p:spPr>
        <p:txBody>
          <a:bodyPr wrap="none" lIns="0" tIns="0" rIns="0" bIns="0" rtlCol="0" anchor="t"/>
          <a:lstStyle/>
          <a:p>
            <a:pPr marL="0" indent="0" algn="l">
              <a:lnSpc>
                <a:spcPct val="133000"/>
              </a:lnSpc>
              <a:buNone/>
            </a:pPr>
            <a:r>
              <a:rPr lang="en-US" sz="1100">
                <a:solidFill>
                  <a:srgbClr val="FFFFFF"/>
                </a:solidFill>
                <a:latin typeface="Roboto" pitchFamily="34" charset="0"/>
                <a:ea typeface="Roboto" pitchFamily="34" charset="-122"/>
                <a:cs typeface="Roboto" pitchFamily="34" charset="-120"/>
              </a:rPr>
              <a:t>Inconsistent inspection quality creates long-term risk exposure across expanding PE infrastructure portfolios.</a:t>
            </a:r>
            <a:endParaRPr lang="en-US" sz="1100"/>
          </a:p>
        </p:txBody>
      </p:sp>
      <p:sp>
        <p:nvSpPr>
          <p:cNvPr id="11" name="TextBox 10">
            <a:extLst>
              <a:ext uri="{FF2B5EF4-FFF2-40B4-BE49-F238E27FC236}">
                <a16:creationId xmlns:a16="http://schemas.microsoft.com/office/drawing/2014/main" id="{4DB5AE07-C628-F4C5-81AB-6158CB2B1115}"/>
              </a:ext>
            </a:extLst>
          </p:cNvPr>
          <p:cNvSpPr txBox="1"/>
          <p:nvPr/>
        </p:nvSpPr>
        <p:spPr>
          <a:xfrm>
            <a:off x="8781470" y="4765960"/>
            <a:ext cx="250390" cy="246221"/>
          </a:xfrm>
          <a:prstGeom prst="rect">
            <a:avLst/>
          </a:prstGeom>
          <a:noFill/>
        </p:spPr>
        <p:txBody>
          <a:bodyPr wrap="none" rtlCol="0">
            <a:spAutoFit/>
          </a:bodyPr>
          <a:lstStyle/>
          <a:p>
            <a:r>
              <a:rPr lang="en-US" sz="1000">
                <a:solidFill>
                  <a:schemeClr val="bg2"/>
                </a:solidFill>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E95BBE0C9137449154AB6A3AF20B1C" ma:contentTypeVersion="15" ma:contentTypeDescription="Create a new document." ma:contentTypeScope="" ma:versionID="db4e7e69c0abc28465de90e16dbb5ca6">
  <xsd:schema xmlns:xsd="http://www.w3.org/2001/XMLSchema" xmlns:xs="http://www.w3.org/2001/XMLSchema" xmlns:p="http://schemas.microsoft.com/office/2006/metadata/properties" xmlns:ns2="7aab780c-5cb9-4d56-b1b7-a6df58ec173f" xmlns:ns3="935a9cfe-bd09-4cab-b5df-1bd7a966eb38" targetNamespace="http://schemas.microsoft.com/office/2006/metadata/properties" ma:root="true" ma:fieldsID="ab6e56a21611c459228eeda58628ff62" ns2:_="" ns3:_="">
    <xsd:import namespace="7aab780c-5cb9-4d56-b1b7-a6df58ec173f"/>
    <xsd:import namespace="935a9cfe-bd09-4cab-b5df-1bd7a966eb3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UploadedtoMartusandTied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b780c-5cb9-4d56-b1b7-a6df58ec173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50f5c23-03d1-4936-b781-e5ae2369907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UploadedtoMartusandTiedout" ma:index="22" nillable="true" ma:displayName="Uploaded to Martus and Tied out" ma:default="0" ma:format="Dropdown" ma:internalName="UploadedtoMartusandTiedou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35a9cfe-bd09-4cab-b5df-1bd7a966eb3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131e2e-a705-4f43-b75e-da042424f6e1}" ma:internalName="TaxCatchAll" ma:showField="CatchAllData" ma:web="935a9cfe-bd09-4cab-b5df-1bd7a966e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ab780c-5cb9-4d56-b1b7-a6df58ec173f">
      <Terms xmlns="http://schemas.microsoft.com/office/infopath/2007/PartnerControls"/>
    </lcf76f155ced4ddcb4097134ff3c332f>
    <TaxCatchAll xmlns="935a9cfe-bd09-4cab-b5df-1bd7a966eb38" xsi:nil="true"/>
    <UploadedtoMartusandTiedout xmlns="7aab780c-5cb9-4d56-b1b7-a6df58ec173f">false</UploadedtoMartusandTiedout>
  </documentManagement>
</p:properties>
</file>

<file path=customXml/itemProps1.xml><?xml version="1.0" encoding="utf-8"?>
<ds:datastoreItem xmlns:ds="http://schemas.openxmlformats.org/officeDocument/2006/customXml" ds:itemID="{2FC5A6A4-4DC2-4445-8CD0-31C6F56D7590}">
  <ds:schemaRefs>
    <ds:schemaRef ds:uri="http://schemas.microsoft.com/sharepoint/v3/contenttype/forms"/>
  </ds:schemaRefs>
</ds:datastoreItem>
</file>

<file path=customXml/itemProps2.xml><?xml version="1.0" encoding="utf-8"?>
<ds:datastoreItem xmlns:ds="http://schemas.openxmlformats.org/officeDocument/2006/customXml" ds:itemID="{7AAFF62D-84E6-49CE-A530-FD200C22D763}"/>
</file>

<file path=customXml/itemProps3.xml><?xml version="1.0" encoding="utf-8"?>
<ds:datastoreItem xmlns:ds="http://schemas.openxmlformats.org/officeDocument/2006/customXml" ds:itemID="{3D2F172B-6B49-4CDF-8B2A-EA65DA86A11B}">
  <ds:schemaRefs>
    <ds:schemaRef ds:uri="24f2e1a9-af40-4110-900f-9e1abf4e2852"/>
    <ds:schemaRef ds:uri="db267f37-c344-475a-a890-830f821f096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2167</Words>
  <Application>Microsoft Office PowerPoint</Application>
  <PresentationFormat>On-screen Show (16:9)</PresentationFormat>
  <Paragraphs>287</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Roboto</vt:lpstr>
      <vt:lpstr>Roboto Slab Light</vt:lpstr>
      <vt:lpstr>Arial</vt:lpstr>
      <vt:lpstr>Roboto Slab</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Suzanne Chaillou</cp:lastModifiedBy>
  <cp:revision>1</cp:revision>
  <dcterms:created xsi:type="dcterms:W3CDTF">2026-05-18T16:45:31Z</dcterms:created>
  <dcterms:modified xsi:type="dcterms:W3CDTF">2026-05-29T14:26:24Z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0x01010023E95BBE0C9137449154AB6A3AF20B1C</vt:lpwstr>
  </property>
  <property fmtid="{D5CDD505-2E9C-101B-9397-08002B2CF9AE}" pid="3" name="MediaServiceImageTags">
    <vt:lpwstr/>
  </property>
</Properties>
</file>