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70577" r:id="rId5"/>
    <p:sldId id="270585" r:id="rId6"/>
    <p:sldId id="344" r:id="rId7"/>
    <p:sldId id="340" r:id="rId8"/>
    <p:sldId id="270586" r:id="rId9"/>
    <p:sldId id="270578" r:id="rId10"/>
    <p:sldId id="270582" r:id="rId11"/>
    <p:sldId id="374" r:id="rId12"/>
    <p:sldId id="270588" r:id="rId13"/>
    <p:sldId id="270583" r:id="rId14"/>
    <p:sldId id="270589" r:id="rId15"/>
    <p:sldId id="270584" r:id="rId16"/>
    <p:sldId id="270579" r:id="rId17"/>
    <p:sldId id="270581" r:id="rId18"/>
    <p:sldId id="270587" r:id="rId19"/>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extLst>
    <p:ext uri="{EFAFB233-063F-42B5-8137-9DF3F51BA10A}">
      <p15:sldGuideLst xmlns:p15="http://schemas.microsoft.com/office/powerpoint/2012/main">
        <p15:guide id="1" orient="horz" pos="336">
          <p15:clr>
            <a:srgbClr val="A4A3A4"/>
          </p15:clr>
        </p15:guide>
        <p15:guide id="2" pos="3792">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1753526-F1DD-B2C8-834A-C8E8D9986DB7}" name="Murphy, Meg" initials="MM" userId="S::margaret.murphy@eversource.com::b9ff9821-ffb4-4902-afa7-3bb5970ecd84" providerId="AD"/>
  <p188:author id="{F468133E-FEC7-6712-2991-63BA4C7AE0ED}" name="SPAGNOLETTI, KATHLEEN M" initials="SKM" userId="S::kathleen.spagnoletti@eversource.com::1cdfbc93-94ff-42a7-9dad-d756356a70f5" providerId="AD"/>
  <p188:author id="{E3B5BD48-EB81-8094-D453-388958670973}" name="Whalen, Megan E" initials="WE" userId="S::megan.whalen@eversource.com::95ca6144-b327-48c4-b3c4-c25a8159a4c4" providerId="AD"/>
  <p188:author id="{D819C249-704F-04C1-15EB-E448C982E451}" name="COLE, NATHAN A" initials="CNA" userId="S::nathan.cole@eversource.com::5a0f21d1-7dce-43ad-b13b-74040207e778" providerId="AD"/>
  <p188:author id="{2D9C0176-BCB8-06E8-2E95-94DF2ED39D4D}" name="YAP, KIMBERLY" initials="YK" userId="S::kimberly.yap@eversource.com::3db21941-96fc-4f93-b3f5-5b863202e43c" providerId="AD"/>
  <p188:author id="{7B37A289-75F5-716C-0016-5EB4B2A672B7}" name="De Sa, Trung" initials="DT" userId="S::trung.desa@eversource.com::da84254a-aa2f-4a54-b695-af511ef358fb" providerId="AD"/>
  <p188:author id="{D0950896-A631-0377-116B-5C31FAD16273}" name="Muroski, Kathleen M" initials="KM" userId="S::kathleen.muroski@eversource.com::1cdfbc93-94ff-42a7-9dad-d756356a70f5" providerId="AD"/>
  <p188:author id="{737ED8B0-E845-5979-3D8D-41C2C8C14A5C}" name="Day, Julia" initials="DJ" userId="S::julia.day@eversource.com::af3000be-eaa4-4608-a4b2-6735e5e5135e" providerId="AD"/>
  <p188:author id="{54209FE0-93F2-9E9C-8DFA-8BE3142477D5}" name="LEGA, ROBERT S" initials="LS" userId="S::robert.lega@eversource.com::3a03cd30-7b94-4baf-aff4-778ecab2deaa" providerId="AD"/>
  <p188:author id="{3E247AED-2AE4-4439-6092-4C0A08D4B1DE}" name="LANGLAND, TIMOTHY J" initials="LTJ" userId="S::timothy.langland@eversource.com::ad8e7411-c559-4f4b-bb98-a0b265cce01f" providerId="AD"/>
  <p188:author id="{43BA48FD-0306-AF62-DEDE-32A5E3394F2D}" name="AZURE, TYLER J" initials="AT" userId="S::tyler.azure@eversource.com::6a37c3a5-4f01-4270-9bd9-6f820732ba5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9A189"/>
    <a:srgbClr val="007DC3"/>
    <a:srgbClr val="D04726"/>
    <a:srgbClr val="337B30"/>
    <a:srgbClr val="E36F1E"/>
    <a:srgbClr val="85AAAD"/>
    <a:srgbClr val="00B140"/>
    <a:srgbClr val="00AE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1594" y="62"/>
      </p:cViewPr>
      <p:guideLst>
        <p:guide orient="horz" pos="336"/>
        <p:guide pos="3792"/>
      </p:guideLst>
    </p:cSldViewPr>
  </p:slideViewPr>
  <p:notesTextViewPr>
    <p:cViewPr>
      <p:scale>
        <a:sx n="1" d="1"/>
        <a:sy n="1" d="1"/>
      </p:scale>
      <p:origin x="0" y="0"/>
    </p:cViewPr>
  </p:notesTextViewPr>
  <p:notesViewPr>
    <p:cSldViewPr snapToGrid="0">
      <p:cViewPr>
        <p:scale>
          <a:sx n="1" d="2"/>
          <a:sy n="1" d="2"/>
        </p:scale>
        <p:origin x="0" y="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zure, Tyler J" userId="6a37c3a5-4f01-4270-9bd9-6f820732ba5d" providerId="ADAL" clId="{5E8153FC-84D2-489C-899F-47203F4E5AC1}"/>
    <pc:docChg chg="undo custSel modSld">
      <pc:chgData name="Azure, Tyler J" userId="6a37c3a5-4f01-4270-9bd9-6f820732ba5d" providerId="ADAL" clId="{5E8153FC-84D2-489C-899F-47203F4E5AC1}" dt="2026-05-27T19:06:03.980" v="21" actId="1076"/>
      <pc:docMkLst>
        <pc:docMk/>
      </pc:docMkLst>
      <pc:sldChg chg="modSp">
        <pc:chgData name="Azure, Tyler J" userId="6a37c3a5-4f01-4270-9bd9-6f820732ba5d" providerId="ADAL" clId="{5E8153FC-84D2-489C-899F-47203F4E5AC1}" dt="2026-05-27T19:06:03.980" v="21" actId="1076"/>
        <pc:sldMkLst>
          <pc:docMk/>
          <pc:sldMk cId="1160185723" sldId="374"/>
        </pc:sldMkLst>
        <pc:spChg chg="mod">
          <ac:chgData name="Azure, Tyler J" userId="6a37c3a5-4f01-4270-9bd9-6f820732ba5d" providerId="ADAL" clId="{5E8153FC-84D2-489C-899F-47203F4E5AC1}" dt="2026-05-27T19:06:03.980" v="21" actId="1076"/>
          <ac:spMkLst>
            <pc:docMk/>
            <pc:sldMk cId="1160185723" sldId="374"/>
            <ac:spMk id="2" creationId="{A7148483-EE91-477F-93B4-4A2AEC982725}"/>
          </ac:spMkLst>
        </pc:spChg>
      </pc:sldChg>
      <pc:sldChg chg="addSp delSp modSp mod">
        <pc:chgData name="Azure, Tyler J" userId="6a37c3a5-4f01-4270-9bd9-6f820732ba5d" providerId="ADAL" clId="{5E8153FC-84D2-489C-899F-47203F4E5AC1}" dt="2026-05-27T19:05:14.591" v="20" actId="1076"/>
        <pc:sldMkLst>
          <pc:docMk/>
          <pc:sldMk cId="118754192" sldId="270578"/>
        </pc:sldMkLst>
        <pc:spChg chg="mod">
          <ac:chgData name="Azure, Tyler J" userId="6a37c3a5-4f01-4270-9bd9-6f820732ba5d" providerId="ADAL" clId="{5E8153FC-84D2-489C-899F-47203F4E5AC1}" dt="2026-05-27T19:04:08.702" v="15" actId="1076"/>
          <ac:spMkLst>
            <pc:docMk/>
            <pc:sldMk cId="118754192" sldId="270578"/>
            <ac:spMk id="3" creationId="{C88189A8-F1B6-A6D9-B730-E2CA351F809F}"/>
          </ac:spMkLst>
        </pc:spChg>
        <pc:picChg chg="add mod">
          <ac:chgData name="Azure, Tyler J" userId="6a37c3a5-4f01-4270-9bd9-6f820732ba5d" providerId="ADAL" clId="{5E8153FC-84D2-489C-899F-47203F4E5AC1}" dt="2026-05-27T19:05:14.591" v="20" actId="1076"/>
          <ac:picMkLst>
            <pc:docMk/>
            <pc:sldMk cId="118754192" sldId="270578"/>
            <ac:picMk id="12" creationId="{D1C2185B-AEAB-4593-73B4-D17567D8B975}"/>
          </ac:picMkLst>
        </pc:picChg>
      </pc:sldChg>
    </pc:docChg>
  </pc:docChgLst>
  <pc:docChgLst>
    <pc:chgData name="Muroski, Kathleen M" userId="1cdfbc93-94ff-42a7-9dad-d756356a70f5" providerId="ADAL" clId="{5A0882AE-A4E3-4454-AB79-74C67F6AD84A}"/>
    <pc:docChg chg="custSel addSld delSld modSld sldOrd">
      <pc:chgData name="Muroski, Kathleen M" userId="1cdfbc93-94ff-42a7-9dad-d756356a70f5" providerId="ADAL" clId="{5A0882AE-A4E3-4454-AB79-74C67F6AD84A}" dt="2026-05-27T19:43:26.008" v="1998" actId="20577"/>
      <pc:docMkLst>
        <pc:docMk/>
      </pc:docMkLst>
      <pc:sldChg chg="add ord modNotesTx">
        <pc:chgData name="Muroski, Kathleen M" userId="1cdfbc93-94ff-42a7-9dad-d756356a70f5" providerId="ADAL" clId="{5A0882AE-A4E3-4454-AB79-74C67F6AD84A}" dt="2026-05-27T02:31:59.359" v="93" actId="6549"/>
        <pc:sldMkLst>
          <pc:docMk/>
          <pc:sldMk cId="1980541643" sldId="340"/>
        </pc:sldMkLst>
      </pc:sldChg>
      <pc:sldChg chg="add modNotesTx">
        <pc:chgData name="Muroski, Kathleen M" userId="1cdfbc93-94ff-42a7-9dad-d756356a70f5" providerId="ADAL" clId="{5A0882AE-A4E3-4454-AB79-74C67F6AD84A}" dt="2026-05-27T02:32:02.471" v="94" actId="6549"/>
        <pc:sldMkLst>
          <pc:docMk/>
          <pc:sldMk cId="3147335952" sldId="344"/>
        </pc:sldMkLst>
      </pc:sldChg>
      <pc:sldChg chg="modSp add mod modNotesTx">
        <pc:chgData name="Muroski, Kathleen M" userId="1cdfbc93-94ff-42a7-9dad-d756356a70f5" providerId="ADAL" clId="{5A0882AE-A4E3-4454-AB79-74C67F6AD84A}" dt="2026-05-27T02:31:50.144" v="92" actId="6549"/>
        <pc:sldMkLst>
          <pc:docMk/>
          <pc:sldMk cId="1160185723" sldId="374"/>
        </pc:sldMkLst>
        <pc:spChg chg="mod">
          <ac:chgData name="Muroski, Kathleen M" userId="1cdfbc93-94ff-42a7-9dad-d756356a70f5" providerId="ADAL" clId="{5A0882AE-A4E3-4454-AB79-74C67F6AD84A}" dt="2026-05-27T02:28:15.853" v="18" actId="20577"/>
          <ac:spMkLst>
            <pc:docMk/>
            <pc:sldMk cId="1160185723" sldId="374"/>
            <ac:spMk id="2" creationId="{A7148483-EE91-477F-93B4-4A2AEC982725}"/>
          </ac:spMkLst>
        </pc:spChg>
      </pc:sldChg>
      <pc:sldChg chg="addSp modSp mod modNotesTx">
        <pc:chgData name="Muroski, Kathleen M" userId="1cdfbc93-94ff-42a7-9dad-d756356a70f5" providerId="ADAL" clId="{5A0882AE-A4E3-4454-AB79-74C67F6AD84A}" dt="2026-05-27T18:34:31.161" v="213" actId="1076"/>
        <pc:sldMkLst>
          <pc:docMk/>
          <pc:sldMk cId="0" sldId="270577"/>
        </pc:sldMkLst>
        <pc:spChg chg="mod">
          <ac:chgData name="Muroski, Kathleen M" userId="1cdfbc93-94ff-42a7-9dad-d756356a70f5" providerId="ADAL" clId="{5A0882AE-A4E3-4454-AB79-74C67F6AD84A}" dt="2026-05-27T18:32:27.720" v="100" actId="1076"/>
          <ac:spMkLst>
            <pc:docMk/>
            <pc:sldMk cId="0" sldId="270577"/>
            <ac:spMk id="2" creationId="{2121C6A7-0479-0185-9A87-5FCAF41D3B9E}"/>
          </ac:spMkLst>
        </pc:spChg>
        <pc:spChg chg="add mod">
          <ac:chgData name="Muroski, Kathleen M" userId="1cdfbc93-94ff-42a7-9dad-d756356a70f5" providerId="ADAL" clId="{5A0882AE-A4E3-4454-AB79-74C67F6AD84A}" dt="2026-05-27T18:33:33.273" v="131" actId="20577"/>
          <ac:spMkLst>
            <pc:docMk/>
            <pc:sldMk cId="0" sldId="270577"/>
            <ac:spMk id="3" creationId="{160A5BB9-8AFE-E846-222B-8205D9211A29}"/>
          </ac:spMkLst>
        </pc:spChg>
        <pc:spChg chg="mod">
          <ac:chgData name="Muroski, Kathleen M" userId="1cdfbc93-94ff-42a7-9dad-d756356a70f5" providerId="ADAL" clId="{5A0882AE-A4E3-4454-AB79-74C67F6AD84A}" dt="2026-05-27T18:34:27.826" v="212" actId="1076"/>
          <ac:spMkLst>
            <pc:docMk/>
            <pc:sldMk cId="0" sldId="270577"/>
            <ac:spMk id="4" creationId="{E177AEF9-9F34-61C5-3635-3B911C2AA0ED}"/>
          </ac:spMkLst>
        </pc:spChg>
        <pc:spChg chg="add mod">
          <ac:chgData name="Muroski, Kathleen M" userId="1cdfbc93-94ff-42a7-9dad-d756356a70f5" providerId="ADAL" clId="{5A0882AE-A4E3-4454-AB79-74C67F6AD84A}" dt="2026-05-27T18:34:31.161" v="213" actId="1076"/>
          <ac:spMkLst>
            <pc:docMk/>
            <pc:sldMk cId="0" sldId="270577"/>
            <ac:spMk id="5" creationId="{2D21C70E-2727-D13F-BA70-3E338E75E202}"/>
          </ac:spMkLst>
        </pc:spChg>
      </pc:sldChg>
      <pc:sldChg chg="modSp mod">
        <pc:chgData name="Muroski, Kathleen M" userId="1cdfbc93-94ff-42a7-9dad-d756356a70f5" providerId="ADAL" clId="{5A0882AE-A4E3-4454-AB79-74C67F6AD84A}" dt="2026-05-27T18:37:45.344" v="466" actId="20577"/>
        <pc:sldMkLst>
          <pc:docMk/>
          <pc:sldMk cId="118754192" sldId="270578"/>
        </pc:sldMkLst>
        <pc:spChg chg="mod">
          <ac:chgData name="Muroski, Kathleen M" userId="1cdfbc93-94ff-42a7-9dad-d756356a70f5" providerId="ADAL" clId="{5A0882AE-A4E3-4454-AB79-74C67F6AD84A}" dt="2026-05-27T18:37:45.344" v="466" actId="20577"/>
          <ac:spMkLst>
            <pc:docMk/>
            <pc:sldMk cId="118754192" sldId="270578"/>
            <ac:spMk id="4" creationId="{F9896D14-429A-885A-3026-FF914F9BE9E9}"/>
          </ac:spMkLst>
        </pc:spChg>
      </pc:sldChg>
      <pc:sldChg chg="modSp mod">
        <pc:chgData name="Muroski, Kathleen M" userId="1cdfbc93-94ff-42a7-9dad-d756356a70f5" providerId="ADAL" clId="{5A0882AE-A4E3-4454-AB79-74C67F6AD84A}" dt="2026-05-27T18:41:11.217" v="545" actId="14"/>
        <pc:sldMkLst>
          <pc:docMk/>
          <pc:sldMk cId="3964574989" sldId="270579"/>
        </pc:sldMkLst>
        <pc:spChg chg="mod">
          <ac:chgData name="Muroski, Kathleen M" userId="1cdfbc93-94ff-42a7-9dad-d756356a70f5" providerId="ADAL" clId="{5A0882AE-A4E3-4454-AB79-74C67F6AD84A}" dt="2026-05-27T18:41:02.001" v="540" actId="20577"/>
          <ac:spMkLst>
            <pc:docMk/>
            <pc:sldMk cId="3964574989" sldId="270579"/>
            <ac:spMk id="2" creationId="{EF3E0CD0-76CE-C8BB-1250-9A8B0A736FB7}"/>
          </ac:spMkLst>
        </pc:spChg>
        <pc:spChg chg="mod">
          <ac:chgData name="Muroski, Kathleen M" userId="1cdfbc93-94ff-42a7-9dad-d756356a70f5" providerId="ADAL" clId="{5A0882AE-A4E3-4454-AB79-74C67F6AD84A}" dt="2026-05-27T18:41:11.217" v="545" actId="14"/>
          <ac:spMkLst>
            <pc:docMk/>
            <pc:sldMk cId="3964574989" sldId="270579"/>
            <ac:spMk id="4" creationId="{300F2FBC-B030-46E4-93E9-8E272650ED11}"/>
          </ac:spMkLst>
        </pc:spChg>
      </pc:sldChg>
      <pc:sldChg chg="modNotesTx">
        <pc:chgData name="Muroski, Kathleen M" userId="1cdfbc93-94ff-42a7-9dad-d756356a70f5" providerId="ADAL" clId="{5A0882AE-A4E3-4454-AB79-74C67F6AD84A}" dt="2026-05-27T02:31:36.801" v="90" actId="6549"/>
        <pc:sldMkLst>
          <pc:docMk/>
          <pc:sldMk cId="2690288103" sldId="270581"/>
        </pc:sldMkLst>
      </pc:sldChg>
      <pc:sldChg chg="delSp modSp add mod modNotesTx">
        <pc:chgData name="Muroski, Kathleen M" userId="1cdfbc93-94ff-42a7-9dad-d756356a70f5" providerId="ADAL" clId="{5A0882AE-A4E3-4454-AB79-74C67F6AD84A}" dt="2026-05-27T18:54:53.326" v="1169" actId="20577"/>
        <pc:sldMkLst>
          <pc:docMk/>
          <pc:sldMk cId="1274633281" sldId="270582"/>
        </pc:sldMkLst>
        <pc:spChg chg="mod">
          <ac:chgData name="Muroski, Kathleen M" userId="1cdfbc93-94ff-42a7-9dad-d756356a70f5" providerId="ADAL" clId="{5A0882AE-A4E3-4454-AB79-74C67F6AD84A}" dt="2026-05-27T18:52:49.685" v="895" actId="20577"/>
          <ac:spMkLst>
            <pc:docMk/>
            <pc:sldMk cId="1274633281" sldId="270582"/>
            <ac:spMk id="2" creationId="{70775A59-AC9D-2684-25EB-D5110C94F5F9}"/>
          </ac:spMkLst>
        </pc:spChg>
        <pc:spChg chg="mod">
          <ac:chgData name="Muroski, Kathleen M" userId="1cdfbc93-94ff-42a7-9dad-d756356a70f5" providerId="ADAL" clId="{5A0882AE-A4E3-4454-AB79-74C67F6AD84A}" dt="2026-05-27T18:54:53.326" v="1169" actId="20577"/>
          <ac:spMkLst>
            <pc:docMk/>
            <pc:sldMk cId="1274633281" sldId="270582"/>
            <ac:spMk id="4" creationId="{F23698DC-25D0-915D-8506-B9717D22F4E7}"/>
          </ac:spMkLst>
        </pc:spChg>
      </pc:sldChg>
      <pc:sldChg chg="addSp delSp modSp add mod">
        <pc:chgData name="Muroski, Kathleen M" userId="1cdfbc93-94ff-42a7-9dad-d756356a70f5" providerId="ADAL" clId="{5A0882AE-A4E3-4454-AB79-74C67F6AD84A}" dt="2026-05-27T19:26:43.916" v="1775" actId="20577"/>
        <pc:sldMkLst>
          <pc:docMk/>
          <pc:sldMk cId="2343175105" sldId="270583"/>
        </pc:sldMkLst>
        <pc:spChg chg="mod">
          <ac:chgData name="Muroski, Kathleen M" userId="1cdfbc93-94ff-42a7-9dad-d756356a70f5" providerId="ADAL" clId="{5A0882AE-A4E3-4454-AB79-74C67F6AD84A}" dt="2026-05-27T19:01:30.356" v="1247" actId="20577"/>
          <ac:spMkLst>
            <pc:docMk/>
            <pc:sldMk cId="2343175105" sldId="270583"/>
            <ac:spMk id="2" creationId="{84DAD61B-DD73-396D-D73B-180D371CCE31}"/>
          </ac:spMkLst>
        </pc:spChg>
        <pc:spChg chg="mod">
          <ac:chgData name="Muroski, Kathleen M" userId="1cdfbc93-94ff-42a7-9dad-d756356a70f5" providerId="ADAL" clId="{5A0882AE-A4E3-4454-AB79-74C67F6AD84A}" dt="2026-05-27T19:26:43.916" v="1775" actId="20577"/>
          <ac:spMkLst>
            <pc:docMk/>
            <pc:sldMk cId="2343175105" sldId="270583"/>
            <ac:spMk id="4" creationId="{C582DE79-1AB2-3AB9-A9E3-365079116C2A}"/>
          </ac:spMkLst>
        </pc:spChg>
        <pc:graphicFrameChg chg="add mod modGraphic">
          <ac:chgData name="Muroski, Kathleen M" userId="1cdfbc93-94ff-42a7-9dad-d756356a70f5" providerId="ADAL" clId="{5A0882AE-A4E3-4454-AB79-74C67F6AD84A}" dt="2026-05-27T19:25:11.144" v="1712" actId="1076"/>
          <ac:graphicFrameMkLst>
            <pc:docMk/>
            <pc:sldMk cId="2343175105" sldId="270583"/>
            <ac:graphicFrameMk id="7" creationId="{6F051DAF-8FA0-B406-2D7F-3F1FD5BAE059}"/>
          </ac:graphicFrameMkLst>
        </pc:graphicFrameChg>
      </pc:sldChg>
      <pc:sldChg chg="delSp modSp add mod">
        <pc:chgData name="Muroski, Kathleen M" userId="1cdfbc93-94ff-42a7-9dad-d756356a70f5" providerId="ADAL" clId="{5A0882AE-A4E3-4454-AB79-74C67F6AD84A}" dt="2026-05-27T18:41:49.375" v="588" actId="1076"/>
        <pc:sldMkLst>
          <pc:docMk/>
          <pc:sldMk cId="2360616709" sldId="270584"/>
        </pc:sldMkLst>
        <pc:spChg chg="mod">
          <ac:chgData name="Muroski, Kathleen M" userId="1cdfbc93-94ff-42a7-9dad-d756356a70f5" providerId="ADAL" clId="{5A0882AE-A4E3-4454-AB79-74C67F6AD84A}" dt="2026-05-27T18:41:49.375" v="588" actId="1076"/>
          <ac:spMkLst>
            <pc:docMk/>
            <pc:sldMk cId="2360616709" sldId="270584"/>
            <ac:spMk id="4" creationId="{5E044ABE-0D9C-DE3E-4AD5-C73E30485227}"/>
          </ac:spMkLst>
        </pc:spChg>
      </pc:sldChg>
      <pc:sldChg chg="modSp add mod">
        <pc:chgData name="Muroski, Kathleen M" userId="1cdfbc93-94ff-42a7-9dad-d756356a70f5" providerId="ADAL" clId="{5A0882AE-A4E3-4454-AB79-74C67F6AD84A}" dt="2026-05-27T18:42:04.410" v="608" actId="20577"/>
        <pc:sldMkLst>
          <pc:docMk/>
          <pc:sldMk cId="1851795022" sldId="270585"/>
        </pc:sldMkLst>
        <pc:spChg chg="mod">
          <ac:chgData name="Muroski, Kathleen M" userId="1cdfbc93-94ff-42a7-9dad-d756356a70f5" providerId="ADAL" clId="{5A0882AE-A4E3-4454-AB79-74C67F6AD84A}" dt="2026-05-27T18:42:04.410" v="608" actId="20577"/>
          <ac:spMkLst>
            <pc:docMk/>
            <pc:sldMk cId="1851795022" sldId="270585"/>
            <ac:spMk id="4" creationId="{C3506B6D-7C7A-38F0-940E-C41CF6A9DFB4}"/>
          </ac:spMkLst>
        </pc:spChg>
      </pc:sldChg>
      <pc:sldChg chg="addSp modSp add mod">
        <pc:chgData name="Muroski, Kathleen M" userId="1cdfbc93-94ff-42a7-9dad-d756356a70f5" providerId="ADAL" clId="{5A0882AE-A4E3-4454-AB79-74C67F6AD84A}" dt="2026-05-27T18:43:05.137" v="648" actId="207"/>
        <pc:sldMkLst>
          <pc:docMk/>
          <pc:sldMk cId="1479300884" sldId="270586"/>
        </pc:sldMkLst>
        <pc:spChg chg="add mod">
          <ac:chgData name="Muroski, Kathleen M" userId="1cdfbc93-94ff-42a7-9dad-d756356a70f5" providerId="ADAL" clId="{5A0882AE-A4E3-4454-AB79-74C67F6AD84A}" dt="2026-05-27T18:43:05.137" v="648" actId="207"/>
          <ac:spMkLst>
            <pc:docMk/>
            <pc:sldMk cId="1479300884" sldId="270586"/>
            <ac:spMk id="2" creationId="{F8ACC9AF-2348-BE27-50E6-A1E50BEB4401}"/>
          </ac:spMkLst>
        </pc:spChg>
        <pc:spChg chg="mod">
          <ac:chgData name="Muroski, Kathleen M" userId="1cdfbc93-94ff-42a7-9dad-d756356a70f5" providerId="ADAL" clId="{5A0882AE-A4E3-4454-AB79-74C67F6AD84A}" dt="2026-05-27T18:42:20.466" v="633" actId="20577"/>
          <ac:spMkLst>
            <pc:docMk/>
            <pc:sldMk cId="1479300884" sldId="270586"/>
            <ac:spMk id="4" creationId="{AF135B56-7DD7-ED8A-F11B-1F18DD4D79BE}"/>
          </ac:spMkLst>
        </pc:spChg>
      </pc:sldChg>
      <pc:sldChg chg="modSp add mod">
        <pc:chgData name="Muroski, Kathleen M" userId="1cdfbc93-94ff-42a7-9dad-d756356a70f5" providerId="ADAL" clId="{5A0882AE-A4E3-4454-AB79-74C67F6AD84A}" dt="2026-05-27T18:44:04.284" v="669" actId="20577"/>
        <pc:sldMkLst>
          <pc:docMk/>
          <pc:sldMk cId="1202618797" sldId="270587"/>
        </pc:sldMkLst>
        <pc:spChg chg="mod">
          <ac:chgData name="Muroski, Kathleen M" userId="1cdfbc93-94ff-42a7-9dad-d756356a70f5" providerId="ADAL" clId="{5A0882AE-A4E3-4454-AB79-74C67F6AD84A}" dt="2026-05-27T18:44:04.284" v="669" actId="20577"/>
          <ac:spMkLst>
            <pc:docMk/>
            <pc:sldMk cId="1202618797" sldId="270587"/>
            <ac:spMk id="4" creationId="{9DEF464C-385D-B517-65DC-9F9552DB6889}"/>
          </ac:spMkLst>
        </pc:spChg>
      </pc:sldChg>
      <pc:sldChg chg="modSp add mod">
        <pc:chgData name="Muroski, Kathleen M" userId="1cdfbc93-94ff-42a7-9dad-d756356a70f5" providerId="ADAL" clId="{5A0882AE-A4E3-4454-AB79-74C67F6AD84A}" dt="2026-05-27T18:55:54.574" v="1220" actId="20577"/>
        <pc:sldMkLst>
          <pc:docMk/>
          <pc:sldMk cId="1304709998" sldId="270588"/>
        </pc:sldMkLst>
        <pc:spChg chg="mod">
          <ac:chgData name="Muroski, Kathleen M" userId="1cdfbc93-94ff-42a7-9dad-d756356a70f5" providerId="ADAL" clId="{5A0882AE-A4E3-4454-AB79-74C67F6AD84A}" dt="2026-05-27T18:55:54.574" v="1220" actId="20577"/>
          <ac:spMkLst>
            <pc:docMk/>
            <pc:sldMk cId="1304709998" sldId="270588"/>
            <ac:spMk id="4" creationId="{A2D63110-2E05-F111-B42F-6AAF8B9D2EDD}"/>
          </ac:spMkLst>
        </pc:spChg>
      </pc:sldChg>
      <pc:sldChg chg="delSp modSp add mod">
        <pc:chgData name="Muroski, Kathleen M" userId="1cdfbc93-94ff-42a7-9dad-d756356a70f5" providerId="ADAL" clId="{5A0882AE-A4E3-4454-AB79-74C67F6AD84A}" dt="2026-05-27T19:43:26.008" v="1998" actId="20577"/>
        <pc:sldMkLst>
          <pc:docMk/>
          <pc:sldMk cId="354723392" sldId="270589"/>
        </pc:sldMkLst>
        <pc:spChg chg="mod">
          <ac:chgData name="Muroski, Kathleen M" userId="1cdfbc93-94ff-42a7-9dad-d756356a70f5" providerId="ADAL" clId="{5A0882AE-A4E3-4454-AB79-74C67F6AD84A}" dt="2026-05-27T19:27:02.755" v="1782" actId="20577"/>
          <ac:spMkLst>
            <pc:docMk/>
            <pc:sldMk cId="354723392" sldId="270589"/>
            <ac:spMk id="2" creationId="{2E3B6267-1031-4257-89BF-FD1D289F7A1D}"/>
          </ac:spMkLst>
        </pc:spChg>
        <pc:spChg chg="mod">
          <ac:chgData name="Muroski, Kathleen M" userId="1cdfbc93-94ff-42a7-9dad-d756356a70f5" providerId="ADAL" clId="{5A0882AE-A4E3-4454-AB79-74C67F6AD84A}" dt="2026-05-27T19:43:26.008" v="1998" actId="20577"/>
          <ac:spMkLst>
            <pc:docMk/>
            <pc:sldMk cId="354723392" sldId="270589"/>
            <ac:spMk id="4" creationId="{EF3DA920-C649-C49F-FE28-536F5743984C}"/>
          </ac:spMkLst>
        </pc:spChg>
      </pc:sldChg>
    </pc:docChg>
  </pc:docChgLst>
  <pc:docChgLst>
    <pc:chgData name="Christian Rodrick" userId="bab10831-414f-4798-aab0-b3d30eb4ae01" providerId="ADAL" clId="{864E7098-F1D9-436B-9C0C-E2E8046D1DDF}"/>
    <pc:docChg chg="modSld">
      <pc:chgData name="Christian Rodrick" userId="bab10831-414f-4798-aab0-b3d30eb4ae01" providerId="ADAL" clId="{864E7098-F1D9-436B-9C0C-E2E8046D1DDF}" dt="2026-06-16T17:09:30.274" v="1" actId="20577"/>
      <pc:docMkLst>
        <pc:docMk/>
      </pc:docMkLst>
      <pc:sldChg chg="modNotesTx">
        <pc:chgData name="Christian Rodrick" userId="bab10831-414f-4798-aab0-b3d30eb4ae01" providerId="ADAL" clId="{864E7098-F1D9-436B-9C0C-E2E8046D1DDF}" dt="2026-06-16T17:09:30.274" v="1" actId="20577"/>
        <pc:sldMkLst>
          <pc:docMk/>
          <pc:sldMk cId="118754192" sldId="270578"/>
        </pc:sldMkLst>
      </pc:sldChg>
      <pc:sldChg chg="modNotesTx">
        <pc:chgData name="Christian Rodrick" userId="bab10831-414f-4798-aab0-b3d30eb4ae01" providerId="ADAL" clId="{864E7098-F1D9-436B-9C0C-E2E8046D1DDF}" dt="2026-06-16T17:09:15.562" v="0" actId="20577"/>
        <pc:sldMkLst>
          <pc:docMk/>
          <pc:sldMk cId="3964574989" sldId="27057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170238"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747" tIns="47873" rIns="95747" bIns="47873" numCol="1" anchor="t" anchorCtr="0" compatLnSpc="1">
            <a:prstTxWarp prst="textNoShape">
              <a:avLst/>
            </a:prstTxWarp>
          </a:bodyPr>
          <a:lstStyle>
            <a:lvl1pPr defTabSz="957263">
              <a:defRPr sz="1300">
                <a:latin typeface="Arial" charset="0"/>
                <a:ea typeface="+mn-ea"/>
                <a:cs typeface="+mn-cs"/>
              </a:defRPr>
            </a:lvl1pPr>
          </a:lstStyle>
          <a:p>
            <a:pPr>
              <a:defRPr/>
            </a:pPr>
            <a:endParaRPr lang="en-US"/>
          </a:p>
        </p:txBody>
      </p:sp>
      <p:sp>
        <p:nvSpPr>
          <p:cNvPr id="20483" name="Rectangle 3"/>
          <p:cNvSpPr>
            <a:spLocks noGrp="1" noChangeArrowheads="1"/>
          </p:cNvSpPr>
          <p:nvPr>
            <p:ph type="dt" idx="1"/>
          </p:nvPr>
        </p:nvSpPr>
        <p:spPr bwMode="auto">
          <a:xfrm>
            <a:off x="4143375" y="0"/>
            <a:ext cx="3170238"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747" tIns="47873" rIns="95747" bIns="47873" numCol="1" anchor="t" anchorCtr="0" compatLnSpc="1">
            <a:prstTxWarp prst="textNoShape">
              <a:avLst/>
            </a:prstTxWarp>
          </a:bodyPr>
          <a:lstStyle>
            <a:lvl1pPr algn="r" defTabSz="957263">
              <a:defRPr sz="1300">
                <a:latin typeface="Arial" charset="0"/>
                <a:ea typeface="+mn-ea"/>
                <a:cs typeface="+mn-cs"/>
              </a:defRPr>
            </a:lvl1pPr>
          </a:lstStyle>
          <a:p>
            <a:pPr>
              <a:defRPr/>
            </a:pPr>
            <a:endParaRPr lang="en-US"/>
          </a:p>
        </p:txBody>
      </p:sp>
      <p:sp>
        <p:nvSpPr>
          <p:cNvPr id="21508" name="Rectangle 4"/>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 xmlns:ma14="http://schemas.microsoft.com/office/mac/drawingml/2011/main" val="1"/>
            </a:ext>
          </a:extLst>
        </p:spPr>
      </p:sp>
      <p:sp>
        <p:nvSpPr>
          <p:cNvPr id="20485" name="Rectangle 5"/>
          <p:cNvSpPr>
            <a:spLocks noGrp="1" noChangeArrowheads="1"/>
          </p:cNvSpPr>
          <p:nvPr>
            <p:ph type="body" sz="quarter" idx="3"/>
          </p:nvPr>
        </p:nvSpPr>
        <p:spPr bwMode="auto">
          <a:xfrm>
            <a:off x="731838" y="4560888"/>
            <a:ext cx="5851525"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747" tIns="47873" rIns="95747" bIns="4787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9118600"/>
            <a:ext cx="3170238"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747" tIns="47873" rIns="95747" bIns="47873" numCol="1" anchor="b" anchorCtr="0" compatLnSpc="1">
            <a:prstTxWarp prst="textNoShape">
              <a:avLst/>
            </a:prstTxWarp>
          </a:bodyPr>
          <a:lstStyle>
            <a:lvl1pPr defTabSz="957263">
              <a:defRPr sz="1300">
                <a:latin typeface="Arial" charset="0"/>
                <a:ea typeface="+mn-ea"/>
                <a:cs typeface="+mn-cs"/>
              </a:defRPr>
            </a:lvl1pPr>
          </a:lstStyle>
          <a:p>
            <a:pPr>
              <a:defRPr/>
            </a:pPr>
            <a:endParaRPr lang="en-US"/>
          </a:p>
        </p:txBody>
      </p:sp>
      <p:sp>
        <p:nvSpPr>
          <p:cNvPr id="20487" name="Rectangle 7"/>
          <p:cNvSpPr>
            <a:spLocks noGrp="1" noChangeArrowheads="1"/>
          </p:cNvSpPr>
          <p:nvPr>
            <p:ph type="sldNum" sz="quarter" idx="5"/>
          </p:nvPr>
        </p:nvSpPr>
        <p:spPr bwMode="auto">
          <a:xfrm>
            <a:off x="4143375" y="9118600"/>
            <a:ext cx="3170238"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747" tIns="47873" rIns="95747" bIns="47873" numCol="1" anchor="b" anchorCtr="0" compatLnSpc="1">
            <a:prstTxWarp prst="textNoShape">
              <a:avLst/>
            </a:prstTxWarp>
          </a:bodyPr>
          <a:lstStyle>
            <a:lvl1pPr algn="r" defTabSz="957263">
              <a:defRPr sz="1300"/>
            </a:lvl1pPr>
          </a:lstStyle>
          <a:p>
            <a:fld id="{5D71B59C-3C0A-4D6A-B743-7661B3804836}" type="slidenum">
              <a:rPr lang="en-US"/>
              <a:pPr/>
              <a:t>‹#›</a:t>
            </a:fld>
            <a:endParaRPr lang="en-US"/>
          </a:p>
        </p:txBody>
      </p:sp>
    </p:spTree>
    <p:extLst>
      <p:ext uri="{BB962C8B-B14F-4D97-AF65-F5344CB8AC3E}">
        <p14:creationId xmlns:p14="http://schemas.microsoft.com/office/powerpoint/2010/main" val="16872109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57263" eaLnBrk="0" hangingPunct="0">
              <a:defRPr sz="2400">
                <a:solidFill>
                  <a:schemeClr val="tx1"/>
                </a:solidFill>
                <a:latin typeface="Arial" pitchFamily="34" charset="0"/>
                <a:ea typeface="MS PGothic" pitchFamily="34" charset="-128"/>
              </a:defRPr>
            </a:lvl1pPr>
            <a:lvl2pPr marL="742950" indent="-285750" defTabSz="957263" eaLnBrk="0" hangingPunct="0">
              <a:defRPr sz="2400">
                <a:solidFill>
                  <a:schemeClr val="tx1"/>
                </a:solidFill>
                <a:latin typeface="Arial" pitchFamily="34" charset="0"/>
                <a:ea typeface="MS PGothic" pitchFamily="34" charset="-128"/>
              </a:defRPr>
            </a:lvl2pPr>
            <a:lvl3pPr marL="1143000" indent="-228600" defTabSz="957263" eaLnBrk="0" hangingPunct="0">
              <a:defRPr sz="2400">
                <a:solidFill>
                  <a:schemeClr val="tx1"/>
                </a:solidFill>
                <a:latin typeface="Arial" pitchFamily="34" charset="0"/>
                <a:ea typeface="MS PGothic" pitchFamily="34" charset="-128"/>
              </a:defRPr>
            </a:lvl3pPr>
            <a:lvl4pPr marL="1600200" indent="-228600" defTabSz="957263" eaLnBrk="0" hangingPunct="0">
              <a:defRPr sz="2400">
                <a:solidFill>
                  <a:schemeClr val="tx1"/>
                </a:solidFill>
                <a:latin typeface="Arial" pitchFamily="34" charset="0"/>
                <a:ea typeface="MS PGothic" pitchFamily="34" charset="-128"/>
              </a:defRPr>
            </a:lvl4pPr>
            <a:lvl5pPr marL="2057400" indent="-228600" defTabSz="957263" eaLnBrk="0" hangingPunct="0">
              <a:defRPr sz="2400">
                <a:solidFill>
                  <a:schemeClr val="tx1"/>
                </a:solidFill>
                <a:latin typeface="Arial" pitchFamily="34" charset="0"/>
                <a:ea typeface="MS PGothic" pitchFamily="34" charset="-128"/>
              </a:defRPr>
            </a:lvl5pPr>
            <a:lvl6pPr marL="25146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1" hangingPunct="1"/>
            <a:fld id="{7B8D278D-D180-4946-A2AB-9A3DA4CB1A5A}" type="slidenum">
              <a:rPr lang="en-US" sz="1300"/>
              <a:pPr eaLnBrk="1" hangingPunct="1"/>
              <a:t>1</a:t>
            </a:fld>
            <a:endParaRPr lang="en-US" sz="130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endParaRPr lang="en-US" b="1">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3104C8-568B-2CF4-55B1-A390FFAB21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D01DDD-2D88-93A3-92F0-0C39CD9FB4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3FDD77-3733-C4C4-7256-BEA5B23AA1D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7B2C065-3A6D-414F-E26C-9B901DF61666}"/>
              </a:ext>
            </a:extLst>
          </p:cNvPr>
          <p:cNvSpPr>
            <a:spLocks noGrp="1"/>
          </p:cNvSpPr>
          <p:nvPr>
            <p:ph type="sldNum" sz="quarter" idx="5"/>
          </p:nvPr>
        </p:nvSpPr>
        <p:spPr/>
        <p:txBody>
          <a:bodyPr/>
          <a:lstStyle/>
          <a:p>
            <a:fld id="{5D71B59C-3C0A-4D6A-B743-7661B3804836}" type="slidenum">
              <a:rPr lang="en-US" smtClean="0"/>
              <a:pPr/>
              <a:t>10</a:t>
            </a:fld>
            <a:endParaRPr lang="en-US"/>
          </a:p>
        </p:txBody>
      </p:sp>
    </p:spTree>
    <p:extLst>
      <p:ext uri="{BB962C8B-B14F-4D97-AF65-F5344CB8AC3E}">
        <p14:creationId xmlns:p14="http://schemas.microsoft.com/office/powerpoint/2010/main" val="1116545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6D3B44-9869-1F6D-B1C8-22AEFCBED7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65A73D-FE98-3CCE-AD74-C8C2BCBA22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4752C8-0666-BF9F-FCF5-E5CC4BC9D27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2F33017-5763-077F-0907-7A5ED02F0A28}"/>
              </a:ext>
            </a:extLst>
          </p:cNvPr>
          <p:cNvSpPr>
            <a:spLocks noGrp="1"/>
          </p:cNvSpPr>
          <p:nvPr>
            <p:ph type="sldNum" sz="quarter" idx="5"/>
          </p:nvPr>
        </p:nvSpPr>
        <p:spPr/>
        <p:txBody>
          <a:bodyPr/>
          <a:lstStyle/>
          <a:p>
            <a:fld id="{5D71B59C-3C0A-4D6A-B743-7661B3804836}" type="slidenum">
              <a:rPr lang="en-US" smtClean="0"/>
              <a:pPr/>
              <a:t>11</a:t>
            </a:fld>
            <a:endParaRPr lang="en-US"/>
          </a:p>
        </p:txBody>
      </p:sp>
    </p:spTree>
    <p:extLst>
      <p:ext uri="{BB962C8B-B14F-4D97-AF65-F5344CB8AC3E}">
        <p14:creationId xmlns:p14="http://schemas.microsoft.com/office/powerpoint/2010/main" val="5319829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E1B2E-EDFB-97EC-28B9-E0F65D3CE553}"/>
            </a:ext>
          </a:extLst>
        </p:cNvPr>
        <p:cNvGrpSpPr/>
        <p:nvPr/>
      </p:nvGrpSpPr>
      <p:grpSpPr>
        <a:xfrm>
          <a:off x="0" y="0"/>
          <a:ext cx="0" cy="0"/>
          <a:chOff x="0" y="0"/>
          <a:chExt cx="0" cy="0"/>
        </a:xfrm>
      </p:grpSpPr>
      <p:sp>
        <p:nvSpPr>
          <p:cNvPr id="24578" name="Rectangle 7">
            <a:extLst>
              <a:ext uri="{FF2B5EF4-FFF2-40B4-BE49-F238E27FC236}">
                <a16:creationId xmlns:a16="http://schemas.microsoft.com/office/drawing/2014/main" id="{C6F6ABD2-592D-497C-CE09-09685799F3F3}"/>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57263" eaLnBrk="0" hangingPunct="0">
              <a:defRPr sz="2400">
                <a:solidFill>
                  <a:schemeClr val="tx1"/>
                </a:solidFill>
                <a:latin typeface="Arial" pitchFamily="34" charset="0"/>
                <a:ea typeface="MS PGothic" pitchFamily="34" charset="-128"/>
              </a:defRPr>
            </a:lvl1pPr>
            <a:lvl2pPr marL="742950" indent="-285750" defTabSz="957263" eaLnBrk="0" hangingPunct="0">
              <a:defRPr sz="2400">
                <a:solidFill>
                  <a:schemeClr val="tx1"/>
                </a:solidFill>
                <a:latin typeface="Arial" pitchFamily="34" charset="0"/>
                <a:ea typeface="MS PGothic" pitchFamily="34" charset="-128"/>
              </a:defRPr>
            </a:lvl2pPr>
            <a:lvl3pPr marL="1143000" indent="-228600" defTabSz="957263" eaLnBrk="0" hangingPunct="0">
              <a:defRPr sz="2400">
                <a:solidFill>
                  <a:schemeClr val="tx1"/>
                </a:solidFill>
                <a:latin typeface="Arial" pitchFamily="34" charset="0"/>
                <a:ea typeface="MS PGothic" pitchFamily="34" charset="-128"/>
              </a:defRPr>
            </a:lvl3pPr>
            <a:lvl4pPr marL="1600200" indent="-228600" defTabSz="957263" eaLnBrk="0" hangingPunct="0">
              <a:defRPr sz="2400">
                <a:solidFill>
                  <a:schemeClr val="tx1"/>
                </a:solidFill>
                <a:latin typeface="Arial" pitchFamily="34" charset="0"/>
                <a:ea typeface="MS PGothic" pitchFamily="34" charset="-128"/>
              </a:defRPr>
            </a:lvl4pPr>
            <a:lvl5pPr marL="2057400" indent="-228600" defTabSz="957263" eaLnBrk="0" hangingPunct="0">
              <a:defRPr sz="2400">
                <a:solidFill>
                  <a:schemeClr val="tx1"/>
                </a:solidFill>
                <a:latin typeface="Arial" pitchFamily="34" charset="0"/>
                <a:ea typeface="MS PGothic" pitchFamily="34" charset="-128"/>
              </a:defRPr>
            </a:lvl5pPr>
            <a:lvl6pPr marL="25146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1" hangingPunct="1"/>
            <a:fld id="{7B8D278D-D180-4946-A2AB-9A3DA4CB1A5A}" type="slidenum">
              <a:rPr lang="en-US" sz="1300"/>
              <a:pPr eaLnBrk="1" hangingPunct="1"/>
              <a:t>12</a:t>
            </a:fld>
            <a:endParaRPr lang="en-US" sz="1300"/>
          </a:p>
        </p:txBody>
      </p:sp>
      <p:sp>
        <p:nvSpPr>
          <p:cNvPr id="24579" name="Rectangle 2">
            <a:extLst>
              <a:ext uri="{FF2B5EF4-FFF2-40B4-BE49-F238E27FC236}">
                <a16:creationId xmlns:a16="http://schemas.microsoft.com/office/drawing/2014/main" id="{3E70226C-B4FF-9C52-C1C5-818901284BD7}"/>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3A3F5215-6B3C-555E-9EE7-5FD23697AF1B}"/>
              </a:ext>
            </a:extLst>
          </p:cNvPr>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endParaRPr lang="en-US" b="1">
              <a:latin typeface="Times New Roman" pitchFamily="18" charset="0"/>
            </a:endParaRPr>
          </a:p>
        </p:txBody>
      </p:sp>
    </p:spTree>
    <p:extLst>
      <p:ext uri="{BB962C8B-B14F-4D97-AF65-F5344CB8AC3E}">
        <p14:creationId xmlns:p14="http://schemas.microsoft.com/office/powerpoint/2010/main" val="7922742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C3938-0457-7AA9-6411-2115B53376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A52D38-7CBD-5755-89EE-5D8EE8C04E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318B01-7895-8FD6-2848-02F9D45183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4BC87F-395E-DA99-6E48-5614E5386FAE}"/>
              </a:ext>
            </a:extLst>
          </p:cNvPr>
          <p:cNvSpPr>
            <a:spLocks noGrp="1"/>
          </p:cNvSpPr>
          <p:nvPr>
            <p:ph type="sldNum" sz="quarter" idx="5"/>
          </p:nvPr>
        </p:nvSpPr>
        <p:spPr/>
        <p:txBody>
          <a:bodyPr/>
          <a:lstStyle/>
          <a:p>
            <a:fld id="{5D71B59C-3C0A-4D6A-B743-7661B3804836}" type="slidenum">
              <a:rPr lang="en-US" smtClean="0"/>
              <a:pPr/>
              <a:t>13</a:t>
            </a:fld>
            <a:endParaRPr lang="en-US"/>
          </a:p>
        </p:txBody>
      </p:sp>
    </p:spTree>
    <p:extLst>
      <p:ext uri="{BB962C8B-B14F-4D97-AF65-F5344CB8AC3E}">
        <p14:creationId xmlns:p14="http://schemas.microsoft.com/office/powerpoint/2010/main" val="3108128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DB319-398C-86C4-8A3F-CD31C9E09B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9BDAEB-1BDC-11E7-4297-741E42433C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1F8EB2-F3BA-5714-D592-26A1AF995AE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BF049CE-B73A-E80E-EC6A-4A776E067D5B}"/>
              </a:ext>
            </a:extLst>
          </p:cNvPr>
          <p:cNvSpPr>
            <a:spLocks noGrp="1"/>
          </p:cNvSpPr>
          <p:nvPr>
            <p:ph type="sldNum" sz="quarter" idx="5"/>
          </p:nvPr>
        </p:nvSpPr>
        <p:spPr/>
        <p:txBody>
          <a:bodyPr/>
          <a:lstStyle/>
          <a:p>
            <a:fld id="{5D71B59C-3C0A-4D6A-B743-7661B3804836}" type="slidenum">
              <a:rPr lang="en-US" smtClean="0"/>
              <a:pPr/>
              <a:t>14</a:t>
            </a:fld>
            <a:endParaRPr lang="en-US"/>
          </a:p>
        </p:txBody>
      </p:sp>
    </p:spTree>
    <p:extLst>
      <p:ext uri="{BB962C8B-B14F-4D97-AF65-F5344CB8AC3E}">
        <p14:creationId xmlns:p14="http://schemas.microsoft.com/office/powerpoint/2010/main" val="12115684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71893-626A-A2C9-7CB7-474B83B837B6}"/>
            </a:ext>
          </a:extLst>
        </p:cNvPr>
        <p:cNvGrpSpPr/>
        <p:nvPr/>
      </p:nvGrpSpPr>
      <p:grpSpPr>
        <a:xfrm>
          <a:off x="0" y="0"/>
          <a:ext cx="0" cy="0"/>
          <a:chOff x="0" y="0"/>
          <a:chExt cx="0" cy="0"/>
        </a:xfrm>
      </p:grpSpPr>
      <p:sp>
        <p:nvSpPr>
          <p:cNvPr id="24578" name="Rectangle 7">
            <a:extLst>
              <a:ext uri="{FF2B5EF4-FFF2-40B4-BE49-F238E27FC236}">
                <a16:creationId xmlns:a16="http://schemas.microsoft.com/office/drawing/2014/main" id="{5A0D454E-693A-5613-FE85-0588F7C395B7}"/>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57263" eaLnBrk="0" hangingPunct="0">
              <a:defRPr sz="2400">
                <a:solidFill>
                  <a:schemeClr val="tx1"/>
                </a:solidFill>
                <a:latin typeface="Arial" pitchFamily="34" charset="0"/>
                <a:ea typeface="MS PGothic" pitchFamily="34" charset="-128"/>
              </a:defRPr>
            </a:lvl1pPr>
            <a:lvl2pPr marL="742950" indent="-285750" defTabSz="957263" eaLnBrk="0" hangingPunct="0">
              <a:defRPr sz="2400">
                <a:solidFill>
                  <a:schemeClr val="tx1"/>
                </a:solidFill>
                <a:latin typeface="Arial" pitchFamily="34" charset="0"/>
                <a:ea typeface="MS PGothic" pitchFamily="34" charset="-128"/>
              </a:defRPr>
            </a:lvl2pPr>
            <a:lvl3pPr marL="1143000" indent="-228600" defTabSz="957263" eaLnBrk="0" hangingPunct="0">
              <a:defRPr sz="2400">
                <a:solidFill>
                  <a:schemeClr val="tx1"/>
                </a:solidFill>
                <a:latin typeface="Arial" pitchFamily="34" charset="0"/>
                <a:ea typeface="MS PGothic" pitchFamily="34" charset="-128"/>
              </a:defRPr>
            </a:lvl3pPr>
            <a:lvl4pPr marL="1600200" indent="-228600" defTabSz="957263" eaLnBrk="0" hangingPunct="0">
              <a:defRPr sz="2400">
                <a:solidFill>
                  <a:schemeClr val="tx1"/>
                </a:solidFill>
                <a:latin typeface="Arial" pitchFamily="34" charset="0"/>
                <a:ea typeface="MS PGothic" pitchFamily="34" charset="-128"/>
              </a:defRPr>
            </a:lvl4pPr>
            <a:lvl5pPr marL="2057400" indent="-228600" defTabSz="957263" eaLnBrk="0" hangingPunct="0">
              <a:defRPr sz="2400">
                <a:solidFill>
                  <a:schemeClr val="tx1"/>
                </a:solidFill>
                <a:latin typeface="Arial" pitchFamily="34" charset="0"/>
                <a:ea typeface="MS PGothic" pitchFamily="34" charset="-128"/>
              </a:defRPr>
            </a:lvl5pPr>
            <a:lvl6pPr marL="25146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1" hangingPunct="1"/>
            <a:fld id="{7B8D278D-D180-4946-A2AB-9A3DA4CB1A5A}" type="slidenum">
              <a:rPr lang="en-US" sz="1300"/>
              <a:pPr eaLnBrk="1" hangingPunct="1"/>
              <a:t>15</a:t>
            </a:fld>
            <a:endParaRPr lang="en-US" sz="1300"/>
          </a:p>
        </p:txBody>
      </p:sp>
      <p:sp>
        <p:nvSpPr>
          <p:cNvPr id="24579" name="Rectangle 2">
            <a:extLst>
              <a:ext uri="{FF2B5EF4-FFF2-40B4-BE49-F238E27FC236}">
                <a16:creationId xmlns:a16="http://schemas.microsoft.com/office/drawing/2014/main" id="{461568D2-BB2E-2749-9A32-2ACC0339E8E2}"/>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698A83D9-71A1-F169-EAAD-F407545F26DC}"/>
              </a:ext>
            </a:extLst>
          </p:cNvPr>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endParaRPr lang="en-US" b="1">
              <a:latin typeface="Times New Roman" pitchFamily="18" charset="0"/>
            </a:endParaRPr>
          </a:p>
        </p:txBody>
      </p:sp>
    </p:spTree>
    <p:extLst>
      <p:ext uri="{BB962C8B-B14F-4D97-AF65-F5344CB8AC3E}">
        <p14:creationId xmlns:p14="http://schemas.microsoft.com/office/powerpoint/2010/main" val="3148073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0CFAC-5CA9-960E-00FA-2B79CAC79EC0}"/>
            </a:ext>
          </a:extLst>
        </p:cNvPr>
        <p:cNvGrpSpPr/>
        <p:nvPr/>
      </p:nvGrpSpPr>
      <p:grpSpPr>
        <a:xfrm>
          <a:off x="0" y="0"/>
          <a:ext cx="0" cy="0"/>
          <a:chOff x="0" y="0"/>
          <a:chExt cx="0" cy="0"/>
        </a:xfrm>
      </p:grpSpPr>
      <p:sp>
        <p:nvSpPr>
          <p:cNvPr id="24578" name="Rectangle 7">
            <a:extLst>
              <a:ext uri="{FF2B5EF4-FFF2-40B4-BE49-F238E27FC236}">
                <a16:creationId xmlns:a16="http://schemas.microsoft.com/office/drawing/2014/main" id="{3B5D83E2-7E38-37AC-18F9-95034D4993DF}"/>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57263" eaLnBrk="0" hangingPunct="0">
              <a:defRPr sz="2400">
                <a:solidFill>
                  <a:schemeClr val="tx1"/>
                </a:solidFill>
                <a:latin typeface="Arial" pitchFamily="34" charset="0"/>
                <a:ea typeface="MS PGothic" pitchFamily="34" charset="-128"/>
              </a:defRPr>
            </a:lvl1pPr>
            <a:lvl2pPr marL="742950" indent="-285750" defTabSz="957263" eaLnBrk="0" hangingPunct="0">
              <a:defRPr sz="2400">
                <a:solidFill>
                  <a:schemeClr val="tx1"/>
                </a:solidFill>
                <a:latin typeface="Arial" pitchFamily="34" charset="0"/>
                <a:ea typeface="MS PGothic" pitchFamily="34" charset="-128"/>
              </a:defRPr>
            </a:lvl2pPr>
            <a:lvl3pPr marL="1143000" indent="-228600" defTabSz="957263" eaLnBrk="0" hangingPunct="0">
              <a:defRPr sz="2400">
                <a:solidFill>
                  <a:schemeClr val="tx1"/>
                </a:solidFill>
                <a:latin typeface="Arial" pitchFamily="34" charset="0"/>
                <a:ea typeface="MS PGothic" pitchFamily="34" charset="-128"/>
              </a:defRPr>
            </a:lvl3pPr>
            <a:lvl4pPr marL="1600200" indent="-228600" defTabSz="957263" eaLnBrk="0" hangingPunct="0">
              <a:defRPr sz="2400">
                <a:solidFill>
                  <a:schemeClr val="tx1"/>
                </a:solidFill>
                <a:latin typeface="Arial" pitchFamily="34" charset="0"/>
                <a:ea typeface="MS PGothic" pitchFamily="34" charset="-128"/>
              </a:defRPr>
            </a:lvl4pPr>
            <a:lvl5pPr marL="2057400" indent="-228600" defTabSz="957263" eaLnBrk="0" hangingPunct="0">
              <a:defRPr sz="2400">
                <a:solidFill>
                  <a:schemeClr val="tx1"/>
                </a:solidFill>
                <a:latin typeface="Arial" pitchFamily="34" charset="0"/>
                <a:ea typeface="MS PGothic" pitchFamily="34" charset="-128"/>
              </a:defRPr>
            </a:lvl5pPr>
            <a:lvl6pPr marL="25146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1" hangingPunct="1"/>
            <a:fld id="{7B8D278D-D180-4946-A2AB-9A3DA4CB1A5A}" type="slidenum">
              <a:rPr lang="en-US" sz="1300"/>
              <a:pPr eaLnBrk="1" hangingPunct="1"/>
              <a:t>2</a:t>
            </a:fld>
            <a:endParaRPr lang="en-US" sz="1300"/>
          </a:p>
        </p:txBody>
      </p:sp>
      <p:sp>
        <p:nvSpPr>
          <p:cNvPr id="24579" name="Rectangle 2">
            <a:extLst>
              <a:ext uri="{FF2B5EF4-FFF2-40B4-BE49-F238E27FC236}">
                <a16:creationId xmlns:a16="http://schemas.microsoft.com/office/drawing/2014/main" id="{03A67719-AA5F-BA17-CD94-9592785D618A}"/>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15DAF868-6ECA-2F7B-C2E5-0B94AAAD82E8}"/>
              </a:ext>
            </a:extLst>
          </p:cNvPr>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endParaRPr lang="en-US" b="1">
              <a:latin typeface="Times New Roman" pitchFamily="18" charset="0"/>
            </a:endParaRPr>
          </a:p>
        </p:txBody>
      </p:sp>
    </p:spTree>
    <p:extLst>
      <p:ext uri="{BB962C8B-B14F-4D97-AF65-F5344CB8AC3E}">
        <p14:creationId xmlns:p14="http://schemas.microsoft.com/office/powerpoint/2010/main" val="14499378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p>
        </p:txBody>
      </p:sp>
      <p:sp>
        <p:nvSpPr>
          <p:cNvPr id="4" name="Slide Number Placeholder 3"/>
          <p:cNvSpPr>
            <a:spLocks noGrp="1"/>
          </p:cNvSpPr>
          <p:nvPr>
            <p:ph type="sldNum" sz="quarter" idx="5"/>
          </p:nvPr>
        </p:nvSpPr>
        <p:spPr/>
        <p:txBody>
          <a:bodyPr/>
          <a:lstStyle/>
          <a:p>
            <a:fld id="{A0FFD154-CEB0-4D4D-8924-E12DBDA2579A}" type="slidenum">
              <a:rPr lang="en-US" smtClean="0"/>
              <a:pPr/>
              <a:t>3</a:t>
            </a:fld>
            <a:endParaRPr lang="en-US"/>
          </a:p>
        </p:txBody>
      </p:sp>
    </p:spTree>
    <p:extLst>
      <p:ext uri="{BB962C8B-B14F-4D97-AF65-F5344CB8AC3E}">
        <p14:creationId xmlns:p14="http://schemas.microsoft.com/office/powerpoint/2010/main" val="4035791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p>
        </p:txBody>
      </p:sp>
      <p:sp>
        <p:nvSpPr>
          <p:cNvPr id="4" name="Slide Number Placeholder 3"/>
          <p:cNvSpPr>
            <a:spLocks noGrp="1"/>
          </p:cNvSpPr>
          <p:nvPr>
            <p:ph type="sldNum" sz="quarter" idx="5"/>
          </p:nvPr>
        </p:nvSpPr>
        <p:spPr/>
        <p:txBody>
          <a:bodyPr/>
          <a:lstStyle/>
          <a:p>
            <a:fld id="{A0FFD154-CEB0-4D4D-8924-E12DBDA2579A}" type="slidenum">
              <a:rPr lang="en-US" smtClean="0"/>
              <a:pPr/>
              <a:t>4</a:t>
            </a:fld>
            <a:endParaRPr lang="en-US"/>
          </a:p>
        </p:txBody>
      </p:sp>
    </p:spTree>
    <p:extLst>
      <p:ext uri="{BB962C8B-B14F-4D97-AF65-F5344CB8AC3E}">
        <p14:creationId xmlns:p14="http://schemas.microsoft.com/office/powerpoint/2010/main" val="11080270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17D0E-6578-4FC9-FACD-87A8E01B30B5}"/>
            </a:ext>
          </a:extLst>
        </p:cNvPr>
        <p:cNvGrpSpPr/>
        <p:nvPr/>
      </p:nvGrpSpPr>
      <p:grpSpPr>
        <a:xfrm>
          <a:off x="0" y="0"/>
          <a:ext cx="0" cy="0"/>
          <a:chOff x="0" y="0"/>
          <a:chExt cx="0" cy="0"/>
        </a:xfrm>
      </p:grpSpPr>
      <p:sp>
        <p:nvSpPr>
          <p:cNvPr id="24578" name="Rectangle 7">
            <a:extLst>
              <a:ext uri="{FF2B5EF4-FFF2-40B4-BE49-F238E27FC236}">
                <a16:creationId xmlns:a16="http://schemas.microsoft.com/office/drawing/2014/main" id="{F5DFF3CA-6C7D-D9F5-9083-005629A04F80}"/>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57263" eaLnBrk="0" hangingPunct="0">
              <a:defRPr sz="2400">
                <a:solidFill>
                  <a:schemeClr val="tx1"/>
                </a:solidFill>
                <a:latin typeface="Arial" pitchFamily="34" charset="0"/>
                <a:ea typeface="MS PGothic" pitchFamily="34" charset="-128"/>
              </a:defRPr>
            </a:lvl1pPr>
            <a:lvl2pPr marL="742950" indent="-285750" defTabSz="957263" eaLnBrk="0" hangingPunct="0">
              <a:defRPr sz="2400">
                <a:solidFill>
                  <a:schemeClr val="tx1"/>
                </a:solidFill>
                <a:latin typeface="Arial" pitchFamily="34" charset="0"/>
                <a:ea typeface="MS PGothic" pitchFamily="34" charset="-128"/>
              </a:defRPr>
            </a:lvl2pPr>
            <a:lvl3pPr marL="1143000" indent="-228600" defTabSz="957263" eaLnBrk="0" hangingPunct="0">
              <a:defRPr sz="2400">
                <a:solidFill>
                  <a:schemeClr val="tx1"/>
                </a:solidFill>
                <a:latin typeface="Arial" pitchFamily="34" charset="0"/>
                <a:ea typeface="MS PGothic" pitchFamily="34" charset="-128"/>
              </a:defRPr>
            </a:lvl3pPr>
            <a:lvl4pPr marL="1600200" indent="-228600" defTabSz="957263" eaLnBrk="0" hangingPunct="0">
              <a:defRPr sz="2400">
                <a:solidFill>
                  <a:schemeClr val="tx1"/>
                </a:solidFill>
                <a:latin typeface="Arial" pitchFamily="34" charset="0"/>
                <a:ea typeface="MS PGothic" pitchFamily="34" charset="-128"/>
              </a:defRPr>
            </a:lvl4pPr>
            <a:lvl5pPr marL="2057400" indent="-228600" defTabSz="957263" eaLnBrk="0" hangingPunct="0">
              <a:defRPr sz="2400">
                <a:solidFill>
                  <a:schemeClr val="tx1"/>
                </a:solidFill>
                <a:latin typeface="Arial" pitchFamily="34" charset="0"/>
                <a:ea typeface="MS PGothic" pitchFamily="34" charset="-128"/>
              </a:defRPr>
            </a:lvl5pPr>
            <a:lvl6pPr marL="25146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1" hangingPunct="1"/>
            <a:fld id="{7B8D278D-D180-4946-A2AB-9A3DA4CB1A5A}" type="slidenum">
              <a:rPr lang="en-US" sz="1300"/>
              <a:pPr eaLnBrk="1" hangingPunct="1"/>
              <a:t>5</a:t>
            </a:fld>
            <a:endParaRPr lang="en-US" sz="1300"/>
          </a:p>
        </p:txBody>
      </p:sp>
      <p:sp>
        <p:nvSpPr>
          <p:cNvPr id="24579" name="Rectangle 2">
            <a:extLst>
              <a:ext uri="{FF2B5EF4-FFF2-40B4-BE49-F238E27FC236}">
                <a16:creationId xmlns:a16="http://schemas.microsoft.com/office/drawing/2014/main" id="{A353780A-73C6-AFEF-E85C-749714FD3517}"/>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71958366-EE6C-6312-CB37-7A030729E9C4}"/>
              </a:ext>
            </a:extLst>
          </p:cNvPr>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endParaRPr lang="en-US" b="1">
              <a:latin typeface="Times New Roman" pitchFamily="18" charset="0"/>
            </a:endParaRPr>
          </a:p>
        </p:txBody>
      </p:sp>
    </p:spTree>
    <p:extLst>
      <p:ext uri="{BB962C8B-B14F-4D97-AF65-F5344CB8AC3E}">
        <p14:creationId xmlns:p14="http://schemas.microsoft.com/office/powerpoint/2010/main" val="41358532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D71B59C-3C0A-4D6A-B743-7661B3804836}" type="slidenum">
              <a:rPr lang="en-US" smtClean="0"/>
              <a:pPr/>
              <a:t>6</a:t>
            </a:fld>
            <a:endParaRPr lang="en-US"/>
          </a:p>
        </p:txBody>
      </p:sp>
    </p:spTree>
    <p:extLst>
      <p:ext uri="{BB962C8B-B14F-4D97-AF65-F5344CB8AC3E}">
        <p14:creationId xmlns:p14="http://schemas.microsoft.com/office/powerpoint/2010/main" val="588248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7BF31-3368-AA67-2B04-CDA8840611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5677AB-6161-3F24-E39F-EF9D9BFA0D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160965-9E7D-554C-CE8F-36B0D728ABB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B1358C2-ED7F-7747-3376-C4569EC153D0}"/>
              </a:ext>
            </a:extLst>
          </p:cNvPr>
          <p:cNvSpPr>
            <a:spLocks noGrp="1"/>
          </p:cNvSpPr>
          <p:nvPr>
            <p:ph type="sldNum" sz="quarter" idx="5"/>
          </p:nvPr>
        </p:nvSpPr>
        <p:spPr/>
        <p:txBody>
          <a:bodyPr/>
          <a:lstStyle/>
          <a:p>
            <a:fld id="{5D71B59C-3C0A-4D6A-B743-7661B3804836}" type="slidenum">
              <a:rPr lang="en-US" smtClean="0"/>
              <a:pPr/>
              <a:t>7</a:t>
            </a:fld>
            <a:endParaRPr lang="en-US"/>
          </a:p>
        </p:txBody>
      </p:sp>
    </p:spTree>
    <p:extLst>
      <p:ext uri="{BB962C8B-B14F-4D97-AF65-F5344CB8AC3E}">
        <p14:creationId xmlns:p14="http://schemas.microsoft.com/office/powerpoint/2010/main" val="722518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p>
        </p:txBody>
      </p:sp>
      <p:sp>
        <p:nvSpPr>
          <p:cNvPr id="4" name="Slide Number Placeholder 3"/>
          <p:cNvSpPr>
            <a:spLocks noGrp="1"/>
          </p:cNvSpPr>
          <p:nvPr>
            <p:ph type="sldNum" sz="quarter" idx="5"/>
          </p:nvPr>
        </p:nvSpPr>
        <p:spPr/>
        <p:txBody>
          <a:bodyPr/>
          <a:lstStyle/>
          <a:p>
            <a:fld id="{A0FFD154-CEB0-4D4D-8924-E12DBDA2579A}" type="slidenum">
              <a:rPr lang="en-US" smtClean="0"/>
              <a:pPr/>
              <a:t>8</a:t>
            </a:fld>
            <a:endParaRPr lang="en-US"/>
          </a:p>
        </p:txBody>
      </p:sp>
    </p:spTree>
    <p:extLst>
      <p:ext uri="{BB962C8B-B14F-4D97-AF65-F5344CB8AC3E}">
        <p14:creationId xmlns:p14="http://schemas.microsoft.com/office/powerpoint/2010/main" val="35926986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5EA13-913C-661D-C363-72B3532F2CF9}"/>
            </a:ext>
          </a:extLst>
        </p:cNvPr>
        <p:cNvGrpSpPr/>
        <p:nvPr/>
      </p:nvGrpSpPr>
      <p:grpSpPr>
        <a:xfrm>
          <a:off x="0" y="0"/>
          <a:ext cx="0" cy="0"/>
          <a:chOff x="0" y="0"/>
          <a:chExt cx="0" cy="0"/>
        </a:xfrm>
      </p:grpSpPr>
      <p:sp>
        <p:nvSpPr>
          <p:cNvPr id="24578" name="Rectangle 7">
            <a:extLst>
              <a:ext uri="{FF2B5EF4-FFF2-40B4-BE49-F238E27FC236}">
                <a16:creationId xmlns:a16="http://schemas.microsoft.com/office/drawing/2014/main" id="{95EF2D8E-7417-9571-E40B-B2511D876734}"/>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57263" eaLnBrk="0" hangingPunct="0">
              <a:defRPr sz="2400">
                <a:solidFill>
                  <a:schemeClr val="tx1"/>
                </a:solidFill>
                <a:latin typeface="Arial" pitchFamily="34" charset="0"/>
                <a:ea typeface="MS PGothic" pitchFamily="34" charset="-128"/>
              </a:defRPr>
            </a:lvl1pPr>
            <a:lvl2pPr marL="742950" indent="-285750" defTabSz="957263" eaLnBrk="0" hangingPunct="0">
              <a:defRPr sz="2400">
                <a:solidFill>
                  <a:schemeClr val="tx1"/>
                </a:solidFill>
                <a:latin typeface="Arial" pitchFamily="34" charset="0"/>
                <a:ea typeface="MS PGothic" pitchFamily="34" charset="-128"/>
              </a:defRPr>
            </a:lvl2pPr>
            <a:lvl3pPr marL="1143000" indent="-228600" defTabSz="957263" eaLnBrk="0" hangingPunct="0">
              <a:defRPr sz="2400">
                <a:solidFill>
                  <a:schemeClr val="tx1"/>
                </a:solidFill>
                <a:latin typeface="Arial" pitchFamily="34" charset="0"/>
                <a:ea typeface="MS PGothic" pitchFamily="34" charset="-128"/>
              </a:defRPr>
            </a:lvl3pPr>
            <a:lvl4pPr marL="1600200" indent="-228600" defTabSz="957263" eaLnBrk="0" hangingPunct="0">
              <a:defRPr sz="2400">
                <a:solidFill>
                  <a:schemeClr val="tx1"/>
                </a:solidFill>
                <a:latin typeface="Arial" pitchFamily="34" charset="0"/>
                <a:ea typeface="MS PGothic" pitchFamily="34" charset="-128"/>
              </a:defRPr>
            </a:lvl4pPr>
            <a:lvl5pPr marL="2057400" indent="-228600" defTabSz="957263" eaLnBrk="0" hangingPunct="0">
              <a:defRPr sz="2400">
                <a:solidFill>
                  <a:schemeClr val="tx1"/>
                </a:solidFill>
                <a:latin typeface="Arial" pitchFamily="34" charset="0"/>
                <a:ea typeface="MS PGothic" pitchFamily="34" charset="-128"/>
              </a:defRPr>
            </a:lvl5pPr>
            <a:lvl6pPr marL="25146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defTabSz="957263"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1" hangingPunct="1"/>
            <a:fld id="{7B8D278D-D180-4946-A2AB-9A3DA4CB1A5A}" type="slidenum">
              <a:rPr lang="en-US" sz="1300"/>
              <a:pPr eaLnBrk="1" hangingPunct="1"/>
              <a:t>9</a:t>
            </a:fld>
            <a:endParaRPr lang="en-US" sz="1300"/>
          </a:p>
        </p:txBody>
      </p:sp>
      <p:sp>
        <p:nvSpPr>
          <p:cNvPr id="24579" name="Rectangle 2">
            <a:extLst>
              <a:ext uri="{FF2B5EF4-FFF2-40B4-BE49-F238E27FC236}">
                <a16:creationId xmlns:a16="http://schemas.microsoft.com/office/drawing/2014/main" id="{810B0069-C7F8-054F-4B00-BF191600DC66}"/>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5015F5CE-24E3-2A53-827D-0199486BA8EF}"/>
              </a:ext>
            </a:extLst>
          </p:cNvPr>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endParaRPr lang="en-US" b="1">
              <a:latin typeface="Times New Roman" pitchFamily="18" charset="0"/>
            </a:endParaRPr>
          </a:p>
        </p:txBody>
      </p:sp>
    </p:spTree>
    <p:extLst>
      <p:ext uri="{BB962C8B-B14F-4D97-AF65-F5344CB8AC3E}">
        <p14:creationId xmlns:p14="http://schemas.microsoft.com/office/powerpoint/2010/main" val="30673876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4288" name="Rectangle 16"/>
          <p:cNvSpPr>
            <a:spLocks noChangeArrowheads="1"/>
          </p:cNvSpPr>
          <p:nvPr userDrawn="1"/>
        </p:nvSpPr>
        <p:spPr bwMode="auto">
          <a:xfrm>
            <a:off x="7200900" y="76200"/>
            <a:ext cx="1752600" cy="762000"/>
          </a:xfrm>
          <a:prstGeom prst="rect">
            <a:avLst/>
          </a:prstGeom>
          <a:solidFill>
            <a:srgbClr val="00AEE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0" name="Rectangle 6"/>
          <p:cNvSpPr>
            <a:spLocks noGrp="1" noChangeArrowheads="1"/>
          </p:cNvSpPr>
          <p:nvPr>
            <p:ph type="sldNum" sz="quarter" idx="4"/>
          </p:nvPr>
        </p:nvSpPr>
        <p:spPr/>
        <p:txBody>
          <a:bodyPr/>
          <a:lstStyle>
            <a:lvl1pPr>
              <a:defRPr/>
            </a:lvl1pPr>
          </a:lstStyle>
          <a:p>
            <a:fld id="{C6478E62-776B-490C-91A6-CA7C88B14E6D}" type="slidenum">
              <a:rPr lang="en-US"/>
              <a:pPr/>
              <a:t>‹#›</a:t>
            </a:fld>
            <a:endParaRPr lang="en-US"/>
          </a:p>
        </p:txBody>
      </p:sp>
      <p:sp>
        <p:nvSpPr>
          <p:cNvPr id="1028" name="Rectangle 9"/>
          <p:cNvSpPr>
            <a:spLocks noGrp="1" noChangeArrowheads="1"/>
          </p:cNvSpPr>
          <p:nvPr>
            <p:ph type="title"/>
          </p:nvPr>
        </p:nvSpPr>
        <p:spPr>
          <a:xfrm>
            <a:off x="685800" y="1371600"/>
            <a:ext cx="7772400" cy="1470025"/>
          </a:xfrm>
          <a:extLst>
            <a:ext uri="{FAA26D3D-D897-4be2-8F04-BA451C77F1D7}">
              <ma14:placeholderFlag xmlns="" xmlns:ma14="http://schemas.microsoft.com/office/mac/drawingml/2011/main" val="1"/>
            </a:ext>
          </a:extLst>
        </p:spPr>
        <p:txBody>
          <a:bodyPr/>
          <a:lstStyle>
            <a:lvl1pPr algn="ctr">
              <a:defRPr sz="4800" smtClean="0"/>
            </a:lvl1pPr>
          </a:lstStyle>
          <a:p>
            <a:pPr lvl="0"/>
            <a:r>
              <a:rPr lang="en-US" noProof="0"/>
              <a:t>Click to edit Master title style</a:t>
            </a:r>
          </a:p>
        </p:txBody>
      </p:sp>
      <p:sp>
        <p:nvSpPr>
          <p:cNvPr id="1029" name="Rectangle 11"/>
          <p:cNvSpPr>
            <a:spLocks noGrp="1" noChangeArrowheads="1"/>
          </p:cNvSpPr>
          <p:nvPr>
            <p:ph type="body" idx="1"/>
          </p:nvPr>
        </p:nvSpPr>
        <p:spPr>
          <a:xfrm>
            <a:off x="1371600" y="3886200"/>
            <a:ext cx="6400800" cy="1752600"/>
          </a:xfrm>
          <a:extLst>
            <a:ext uri="{FAA26D3D-D897-4be2-8F04-BA451C77F1D7}">
              <ma14:placeholderFlag xmlns="" xmlns:ma14="http://schemas.microsoft.com/office/mac/drawingml/2011/main" val="1"/>
            </a:ext>
          </a:extLst>
        </p:spPr>
        <p:txBody>
          <a:bodyPr/>
          <a:lstStyle>
            <a:lvl1pPr marL="0" indent="0" algn="ctr">
              <a:buFont typeface="Wingdings" pitchFamily="2" charset="2"/>
              <a:buNone/>
              <a:defRPr sz="2400" smtClean="0"/>
            </a:lvl1pPr>
          </a:lstStyle>
          <a:p>
            <a:pPr lvl="0"/>
            <a:r>
              <a:rPr lang="en-US" noProof="0"/>
              <a:t>Click to edit Master subtitle style</a:t>
            </a:r>
          </a:p>
        </p:txBody>
      </p:sp>
      <p:sp>
        <p:nvSpPr>
          <p:cNvPr id="8" name="Rectangle 7"/>
          <p:cNvSpPr>
            <a:spLocks noChangeArrowheads="1"/>
          </p:cNvSpPr>
          <p:nvPr userDrawn="1"/>
        </p:nvSpPr>
        <p:spPr bwMode="auto">
          <a:xfrm>
            <a:off x="381000" y="76200"/>
            <a:ext cx="6705600" cy="152400"/>
          </a:xfrm>
          <a:prstGeom prst="rect">
            <a:avLst/>
          </a:prstGeom>
          <a:solidFill>
            <a:srgbClr val="00B14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a:solidFill>
                <a:schemeClr val="lt1"/>
              </a:solidFill>
              <a:latin typeface="+mn-lt"/>
              <a:ea typeface="+mn-ea"/>
            </a:endParaRPr>
          </a:p>
        </p:txBody>
      </p:sp>
      <p:sp>
        <p:nvSpPr>
          <p:cNvPr id="11" name="Rectangle 10"/>
          <p:cNvSpPr>
            <a:spLocks noChangeArrowheads="1"/>
          </p:cNvSpPr>
          <p:nvPr userDrawn="1"/>
        </p:nvSpPr>
        <p:spPr bwMode="auto">
          <a:xfrm>
            <a:off x="2438400" y="6553200"/>
            <a:ext cx="6477000" cy="228600"/>
          </a:xfrm>
          <a:prstGeom prst="rect">
            <a:avLst/>
          </a:prstGeom>
          <a:solidFill>
            <a:srgbClr val="00B14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a:solidFill>
                <a:schemeClr val="lt1"/>
              </a:solidFill>
              <a:latin typeface="+mn-lt"/>
              <a:ea typeface="+mn-ea"/>
            </a:endParaRPr>
          </a:p>
        </p:txBody>
      </p:sp>
      <p:sp>
        <p:nvSpPr>
          <p:cNvPr id="12" name="Rectangle 11"/>
          <p:cNvSpPr>
            <a:spLocks noChangeArrowheads="1"/>
          </p:cNvSpPr>
          <p:nvPr userDrawn="1"/>
        </p:nvSpPr>
        <p:spPr bwMode="auto">
          <a:xfrm>
            <a:off x="381000" y="6553200"/>
            <a:ext cx="1905000" cy="228600"/>
          </a:xfrm>
          <a:prstGeom prst="rect">
            <a:avLst/>
          </a:prstGeom>
          <a:solidFill>
            <a:srgbClr val="00AEE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a:solidFill>
                <a:schemeClr val="lt1"/>
              </a:solidFill>
              <a:latin typeface="+mn-lt"/>
              <a:ea typeface="+mn-ea"/>
            </a:endParaRPr>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48525" y="361950"/>
            <a:ext cx="1638300" cy="218440"/>
          </a:xfrm>
          <a:prstGeom prst="rect">
            <a:avLst/>
          </a:prstGeom>
        </p:spPr>
      </p:pic>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fld id="{363D671B-D52B-4A9D-A05E-0F7BA7EF45C8}" type="slidenum">
              <a:rPr lang="en-US"/>
              <a:pPr/>
              <a:t>‹#›</a:t>
            </a:fld>
            <a:endParaRPr lang="en-US"/>
          </a:p>
        </p:txBody>
      </p:sp>
    </p:spTree>
    <p:extLst>
      <p:ext uri="{BB962C8B-B14F-4D97-AF65-F5344CB8AC3E}">
        <p14:creationId xmlns:p14="http://schemas.microsoft.com/office/powerpoint/2010/main" val="139303403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228600"/>
            <a:ext cx="2076450"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228600"/>
            <a:ext cx="607695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fld id="{EE573C38-A0C2-4CCE-A021-5C6E0D8CC341}" type="slidenum">
              <a:rPr lang="en-US"/>
              <a:pPr/>
              <a:t>‹#›</a:t>
            </a:fld>
            <a:endParaRPr lang="en-US"/>
          </a:p>
        </p:txBody>
      </p:sp>
    </p:spTree>
    <p:extLst>
      <p:ext uri="{BB962C8B-B14F-4D97-AF65-F5344CB8AC3E}">
        <p14:creationId xmlns:p14="http://schemas.microsoft.com/office/powerpoint/2010/main" val="154036454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fld id="{E01A75CE-9490-4646-B161-DCD037FF3C93}" type="slidenum">
              <a:rPr lang="en-US"/>
              <a:pPr/>
              <a:t>‹#›</a:t>
            </a:fld>
            <a:endParaRPr lang="en-US"/>
          </a:p>
        </p:txBody>
      </p:sp>
    </p:spTree>
    <p:extLst>
      <p:ext uri="{BB962C8B-B14F-4D97-AF65-F5344CB8AC3E}">
        <p14:creationId xmlns:p14="http://schemas.microsoft.com/office/powerpoint/2010/main" val="280109964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fld id="{5DD25958-B0B5-4D0C-B4B1-04DECD8CDDF9}" type="slidenum">
              <a:rPr lang="en-US"/>
              <a:pPr/>
              <a:t>‹#›</a:t>
            </a:fld>
            <a:endParaRPr lang="en-US"/>
          </a:p>
        </p:txBody>
      </p:sp>
    </p:spTree>
    <p:extLst>
      <p:ext uri="{BB962C8B-B14F-4D97-AF65-F5344CB8AC3E}">
        <p14:creationId xmlns:p14="http://schemas.microsoft.com/office/powerpoint/2010/main" val="254589447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76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72000" y="14176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fld id="{2DD020CD-C5C8-47C3-A6CC-BD13AD4C2161}" type="slidenum">
              <a:rPr lang="en-US"/>
              <a:pPr/>
              <a:t>‹#›</a:t>
            </a:fld>
            <a:endParaRPr lang="en-US"/>
          </a:p>
        </p:txBody>
      </p:sp>
    </p:spTree>
    <p:extLst>
      <p:ext uri="{BB962C8B-B14F-4D97-AF65-F5344CB8AC3E}">
        <p14:creationId xmlns:p14="http://schemas.microsoft.com/office/powerpoint/2010/main" val="324501339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fld id="{B0CF8133-DB31-4709-AFAF-723D77D58F9B}" type="slidenum">
              <a:rPr lang="en-US"/>
              <a:pPr/>
              <a:t>‹#›</a:t>
            </a:fld>
            <a:endParaRPr lang="en-US"/>
          </a:p>
        </p:txBody>
      </p:sp>
    </p:spTree>
    <p:extLst>
      <p:ext uri="{BB962C8B-B14F-4D97-AF65-F5344CB8AC3E}">
        <p14:creationId xmlns:p14="http://schemas.microsoft.com/office/powerpoint/2010/main" val="410474276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fld id="{FF7B9DCC-2029-4CAF-911A-5670530331E8}" type="slidenum">
              <a:rPr lang="en-US"/>
              <a:pPr/>
              <a:t>‹#›</a:t>
            </a:fld>
            <a:endParaRPr lang="en-US"/>
          </a:p>
        </p:txBody>
      </p:sp>
    </p:spTree>
    <p:extLst>
      <p:ext uri="{BB962C8B-B14F-4D97-AF65-F5344CB8AC3E}">
        <p14:creationId xmlns:p14="http://schemas.microsoft.com/office/powerpoint/2010/main" val="425096425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0E1398CA-3C85-4B8B-A6A0-FA54D6876A71}" type="slidenum">
              <a:rPr lang="en-US"/>
              <a:pPr/>
              <a:t>‹#›</a:t>
            </a:fld>
            <a:endParaRPr lang="en-US"/>
          </a:p>
        </p:txBody>
      </p:sp>
    </p:spTree>
    <p:extLst>
      <p:ext uri="{BB962C8B-B14F-4D97-AF65-F5344CB8AC3E}">
        <p14:creationId xmlns:p14="http://schemas.microsoft.com/office/powerpoint/2010/main" val="209954276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C79B5164-0730-4B1B-AFCA-D223761887A0}" type="slidenum">
              <a:rPr lang="en-US"/>
              <a:pPr/>
              <a:t>‹#›</a:t>
            </a:fld>
            <a:endParaRPr lang="en-US"/>
          </a:p>
        </p:txBody>
      </p:sp>
    </p:spTree>
    <p:extLst>
      <p:ext uri="{BB962C8B-B14F-4D97-AF65-F5344CB8AC3E}">
        <p14:creationId xmlns:p14="http://schemas.microsoft.com/office/powerpoint/2010/main" val="265427182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7A82D2F9-C1E8-4C54-9DE0-34FF6A624933}" type="slidenum">
              <a:rPr lang="en-US"/>
              <a:pPr/>
              <a:t>‹#›</a:t>
            </a:fld>
            <a:endParaRPr lang="en-US"/>
          </a:p>
        </p:txBody>
      </p:sp>
    </p:spTree>
    <p:extLst>
      <p:ext uri="{BB962C8B-B14F-4D97-AF65-F5344CB8AC3E}">
        <p14:creationId xmlns:p14="http://schemas.microsoft.com/office/powerpoint/2010/main" val="213160233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6DB4BE8E-F9CF-4A14-9F50-7480890399CC}" type="slidenum">
              <a:rPr lang="en-US"/>
              <a:pPr/>
              <a:t>‹#›</a:t>
            </a:fld>
            <a:endParaRPr lang="en-US"/>
          </a:p>
        </p:txBody>
      </p:sp>
      <p:sp>
        <p:nvSpPr>
          <p:cNvPr id="1028" name="Rectangle 9"/>
          <p:cNvSpPr>
            <a:spLocks noGrp="1" noChangeArrowheads="1"/>
          </p:cNvSpPr>
          <p:nvPr>
            <p:ph type="title"/>
          </p:nvPr>
        </p:nvSpPr>
        <p:spPr bwMode="auto">
          <a:xfrm>
            <a:off x="457200" y="304800"/>
            <a:ext cx="6629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9" name="Rectangle 11"/>
          <p:cNvSpPr>
            <a:spLocks noGrp="1" noChangeArrowheads="1"/>
          </p:cNvSpPr>
          <p:nvPr>
            <p:ph type="body" idx="1"/>
          </p:nvPr>
        </p:nvSpPr>
        <p:spPr bwMode="auto">
          <a:xfrm>
            <a:off x="609600" y="1219200"/>
            <a:ext cx="80010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8" name="Rectangle 7"/>
          <p:cNvSpPr>
            <a:spLocks noChangeArrowheads="1"/>
          </p:cNvSpPr>
          <p:nvPr userDrawn="1"/>
        </p:nvSpPr>
        <p:spPr bwMode="auto">
          <a:xfrm>
            <a:off x="381000" y="76200"/>
            <a:ext cx="6705600" cy="152400"/>
          </a:xfrm>
          <a:prstGeom prst="rect">
            <a:avLst/>
          </a:prstGeom>
          <a:solidFill>
            <a:srgbClr val="00B14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a:solidFill>
                <a:schemeClr val="lt1"/>
              </a:solidFill>
              <a:latin typeface="+mn-lt"/>
              <a:ea typeface="+mn-ea"/>
            </a:endParaRPr>
          </a:p>
        </p:txBody>
      </p:sp>
      <p:sp>
        <p:nvSpPr>
          <p:cNvPr id="11" name="Rectangle 10"/>
          <p:cNvSpPr>
            <a:spLocks noChangeArrowheads="1"/>
          </p:cNvSpPr>
          <p:nvPr userDrawn="1"/>
        </p:nvSpPr>
        <p:spPr bwMode="auto">
          <a:xfrm>
            <a:off x="2438400" y="6553200"/>
            <a:ext cx="6477000" cy="228600"/>
          </a:xfrm>
          <a:prstGeom prst="rect">
            <a:avLst/>
          </a:prstGeom>
          <a:solidFill>
            <a:srgbClr val="00B14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a:solidFill>
                <a:schemeClr val="lt1"/>
              </a:solidFill>
              <a:latin typeface="+mn-lt"/>
              <a:ea typeface="+mn-ea"/>
            </a:endParaRPr>
          </a:p>
        </p:txBody>
      </p:sp>
      <p:sp>
        <p:nvSpPr>
          <p:cNvPr id="12" name="Rectangle 11"/>
          <p:cNvSpPr>
            <a:spLocks noChangeArrowheads="1"/>
          </p:cNvSpPr>
          <p:nvPr userDrawn="1"/>
        </p:nvSpPr>
        <p:spPr bwMode="auto">
          <a:xfrm>
            <a:off x="381000" y="6553200"/>
            <a:ext cx="1905000" cy="228600"/>
          </a:xfrm>
          <a:prstGeom prst="rect">
            <a:avLst/>
          </a:prstGeom>
          <a:solidFill>
            <a:srgbClr val="00AEE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a:solidFill>
                <a:schemeClr val="lt1"/>
              </a:solidFill>
              <a:latin typeface="+mn-lt"/>
              <a:ea typeface="+mn-ea"/>
            </a:endParaRPr>
          </a:p>
        </p:txBody>
      </p:sp>
      <p:sp>
        <p:nvSpPr>
          <p:cNvPr id="1040" name="Rectangle 16"/>
          <p:cNvSpPr>
            <a:spLocks noChangeArrowheads="1"/>
          </p:cNvSpPr>
          <p:nvPr userDrawn="1"/>
        </p:nvSpPr>
        <p:spPr bwMode="auto">
          <a:xfrm>
            <a:off x="7200900" y="76200"/>
            <a:ext cx="1752600" cy="762000"/>
          </a:xfrm>
          <a:prstGeom prst="rect">
            <a:avLst/>
          </a:prstGeom>
          <a:solidFill>
            <a:srgbClr val="00AEE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 name="Picture 1"/>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248525" y="361950"/>
            <a:ext cx="1638300" cy="21844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Lst>
  <p:transition/>
  <p:hf hdr="0" ftr="0" dt="0"/>
  <p:txStyles>
    <p:titleStyle>
      <a:lvl1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1pPr>
      <a:lvl2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2pPr>
      <a:lvl3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3pPr>
      <a:lvl4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4pPr>
      <a:lvl5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5pPr>
      <a:lvl6pPr marL="457200" algn="l" rtl="0" fontAlgn="base">
        <a:spcBef>
          <a:spcPct val="0"/>
        </a:spcBef>
        <a:spcAft>
          <a:spcPct val="0"/>
        </a:spcAft>
        <a:defRPr sz="3200">
          <a:solidFill>
            <a:srgbClr val="007DC3"/>
          </a:solidFill>
          <a:latin typeface="Franklin Gothic Demi" pitchFamily="34" charset="0"/>
        </a:defRPr>
      </a:lvl6pPr>
      <a:lvl7pPr marL="914400" algn="l" rtl="0" fontAlgn="base">
        <a:spcBef>
          <a:spcPct val="0"/>
        </a:spcBef>
        <a:spcAft>
          <a:spcPct val="0"/>
        </a:spcAft>
        <a:defRPr sz="3200">
          <a:solidFill>
            <a:srgbClr val="007DC3"/>
          </a:solidFill>
          <a:latin typeface="Franklin Gothic Demi" pitchFamily="34" charset="0"/>
        </a:defRPr>
      </a:lvl7pPr>
      <a:lvl8pPr marL="1371600" algn="l" rtl="0" fontAlgn="base">
        <a:spcBef>
          <a:spcPct val="0"/>
        </a:spcBef>
        <a:spcAft>
          <a:spcPct val="0"/>
        </a:spcAft>
        <a:defRPr sz="3200">
          <a:solidFill>
            <a:srgbClr val="007DC3"/>
          </a:solidFill>
          <a:latin typeface="Franklin Gothic Demi" pitchFamily="34" charset="0"/>
        </a:defRPr>
      </a:lvl8pPr>
      <a:lvl9pPr marL="1828800" algn="l" rtl="0" fontAlgn="base">
        <a:spcBef>
          <a:spcPct val="0"/>
        </a:spcBef>
        <a:spcAft>
          <a:spcPct val="0"/>
        </a:spcAft>
        <a:defRPr sz="3200">
          <a:solidFill>
            <a:srgbClr val="007DC3"/>
          </a:solidFill>
          <a:latin typeface="Franklin Gothic Demi" pitchFamily="34" charset="0"/>
        </a:defRPr>
      </a:lvl9pPr>
    </p:titleStyle>
    <p:bodyStyle>
      <a:lvl1pPr marL="342900" indent="-342900" algn="l" rtl="0" eaLnBrk="0" fontAlgn="base" hangingPunct="0">
        <a:spcBef>
          <a:spcPct val="0"/>
        </a:spcBef>
        <a:spcAft>
          <a:spcPct val="55000"/>
        </a:spcAft>
        <a:buClr>
          <a:srgbClr val="007BC3"/>
        </a:buClr>
        <a:buFont typeface="Wingdings" pitchFamily="2" charset="2"/>
        <a:buChar char="§"/>
        <a:defRPr sz="2000">
          <a:solidFill>
            <a:schemeClr val="tx1"/>
          </a:solidFill>
          <a:latin typeface="Arial" pitchFamily="34" charset="0"/>
          <a:ea typeface="MS PGothic" pitchFamily="34" charset="-128"/>
          <a:cs typeface="ＭＳ Ｐゴシック" charset="0"/>
        </a:defRPr>
      </a:lvl1pPr>
      <a:lvl2pPr marL="742950" indent="-285750" algn="l" rtl="0" eaLnBrk="0" fontAlgn="base" hangingPunct="0">
        <a:spcBef>
          <a:spcPct val="0"/>
        </a:spcBef>
        <a:spcAft>
          <a:spcPct val="55000"/>
        </a:spcAft>
        <a:buClr>
          <a:srgbClr val="007BC3"/>
        </a:buClr>
        <a:buFont typeface="Arial" pitchFamily="34" charset="0"/>
        <a:buChar char="–"/>
        <a:defRPr sz="2000">
          <a:solidFill>
            <a:schemeClr val="tx1"/>
          </a:solidFill>
          <a:latin typeface="Arial" pitchFamily="34" charset="0"/>
          <a:ea typeface="MS PGothic" pitchFamily="34" charset="-128"/>
        </a:defRPr>
      </a:lvl2pPr>
      <a:lvl3pPr marL="1143000" indent="-228600" algn="l" rtl="0" eaLnBrk="0" fontAlgn="base" hangingPunct="0">
        <a:spcBef>
          <a:spcPct val="0"/>
        </a:spcBef>
        <a:spcAft>
          <a:spcPct val="55000"/>
        </a:spcAft>
        <a:buClr>
          <a:srgbClr val="007BC3"/>
        </a:buClr>
        <a:buFont typeface="Wingdings" pitchFamily="2" charset="2"/>
        <a:buChar char="§"/>
        <a:defRPr sz="2000">
          <a:solidFill>
            <a:schemeClr val="tx1"/>
          </a:solidFill>
          <a:latin typeface="Arial" pitchFamily="34" charset="0"/>
          <a:ea typeface="MS PGothic" pitchFamily="34" charset="-128"/>
        </a:defRPr>
      </a:lvl3pPr>
      <a:lvl4pPr marL="16002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4pPr>
      <a:lvl5pPr marL="20574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athleen.muroski@eversource.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MOCCoordinator@eversource.com" TargetMode="External"/><Relationship Id="rId4" Type="http://schemas.openxmlformats.org/officeDocument/2006/relationships/hyperlink" Target="mailto:tyler.azure@eversource.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4"/>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2400">
                <a:solidFill>
                  <a:schemeClr val="tx1"/>
                </a:solidFill>
                <a:latin typeface="Arial" pitchFamily="34" charset="0"/>
                <a:ea typeface="MS PGothic" pitchFamily="34" charset="-128"/>
              </a:defRPr>
            </a:lvl1pPr>
            <a:lvl2pPr marL="742950" indent="-285750" eaLnBrk="0" hangingPunct="0">
              <a:defRPr sz="2400">
                <a:solidFill>
                  <a:schemeClr val="tx1"/>
                </a:solidFill>
                <a:latin typeface="Arial" pitchFamily="34" charset="0"/>
                <a:ea typeface="MS PGothic" pitchFamily="34" charset="-128"/>
              </a:defRPr>
            </a:lvl2pPr>
            <a:lvl3pPr marL="1143000" indent="-228600" eaLnBrk="0" hangingPunct="0">
              <a:defRPr sz="2400">
                <a:solidFill>
                  <a:schemeClr val="tx1"/>
                </a:solidFill>
                <a:latin typeface="Arial" pitchFamily="34" charset="0"/>
                <a:ea typeface="MS PGothic" pitchFamily="34" charset="-128"/>
              </a:defRPr>
            </a:lvl3pPr>
            <a:lvl4pPr marL="1600200" indent="-228600" eaLnBrk="0" hangingPunct="0">
              <a:defRPr sz="2400">
                <a:solidFill>
                  <a:schemeClr val="tx1"/>
                </a:solidFill>
                <a:latin typeface="Arial" pitchFamily="34" charset="0"/>
                <a:ea typeface="MS PGothic" pitchFamily="34" charset="-128"/>
              </a:defRPr>
            </a:lvl4pPr>
            <a:lvl5pPr marL="2057400" indent="-228600" eaLnBrk="0" hangingPunct="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1" hangingPunct="1"/>
            <a:fld id="{702B526A-AC82-4468-BEF2-0410490F768B}" type="slidenum">
              <a:rPr lang="en-US" sz="1400"/>
              <a:pPr eaLnBrk="1" hangingPunct="1"/>
              <a:t>1</a:t>
            </a:fld>
            <a:endParaRPr lang="en-US" sz="1400"/>
          </a:p>
        </p:txBody>
      </p:sp>
      <p:sp>
        <p:nvSpPr>
          <p:cNvPr id="4" name="Rectangle 8">
            <a:extLst>
              <a:ext uri="{FF2B5EF4-FFF2-40B4-BE49-F238E27FC236}">
                <a16:creationId xmlns:a16="http://schemas.microsoft.com/office/drawing/2014/main" id="{E177AEF9-9F34-61C5-3635-3B911C2AA0ED}"/>
              </a:ext>
            </a:extLst>
          </p:cNvPr>
          <p:cNvSpPr txBox="1">
            <a:spLocks noChangeArrowheads="1"/>
          </p:cNvSpPr>
          <p:nvPr/>
        </p:nvSpPr>
        <p:spPr bwMode="auto">
          <a:xfrm>
            <a:off x="571500" y="3429000"/>
            <a:ext cx="8083296"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800" b="1" smtClean="0">
                <a:solidFill>
                  <a:srgbClr val="007DC3"/>
                </a:solidFill>
                <a:latin typeface="Arial" pitchFamily="34" charset="0"/>
                <a:ea typeface="MS PGothic" pitchFamily="34" charset="-128"/>
                <a:cs typeface="ＭＳ Ｐゴシック" charset="0"/>
              </a:defRPr>
            </a:lvl1pPr>
            <a:lvl2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2pPr>
            <a:lvl3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3pPr>
            <a:lvl4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4pPr>
            <a:lvl5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5pPr>
            <a:lvl6pPr marL="457200" algn="l" rtl="0" fontAlgn="base">
              <a:spcBef>
                <a:spcPct val="0"/>
              </a:spcBef>
              <a:spcAft>
                <a:spcPct val="0"/>
              </a:spcAft>
              <a:defRPr sz="3200">
                <a:solidFill>
                  <a:srgbClr val="007DC3"/>
                </a:solidFill>
                <a:latin typeface="Franklin Gothic Demi" pitchFamily="34" charset="0"/>
              </a:defRPr>
            </a:lvl6pPr>
            <a:lvl7pPr marL="914400" algn="l" rtl="0" fontAlgn="base">
              <a:spcBef>
                <a:spcPct val="0"/>
              </a:spcBef>
              <a:spcAft>
                <a:spcPct val="0"/>
              </a:spcAft>
              <a:defRPr sz="3200">
                <a:solidFill>
                  <a:srgbClr val="007DC3"/>
                </a:solidFill>
                <a:latin typeface="Franklin Gothic Demi" pitchFamily="34" charset="0"/>
              </a:defRPr>
            </a:lvl7pPr>
            <a:lvl8pPr marL="1371600" algn="l" rtl="0" fontAlgn="base">
              <a:spcBef>
                <a:spcPct val="0"/>
              </a:spcBef>
              <a:spcAft>
                <a:spcPct val="0"/>
              </a:spcAft>
              <a:defRPr sz="3200">
                <a:solidFill>
                  <a:srgbClr val="007DC3"/>
                </a:solidFill>
                <a:latin typeface="Franklin Gothic Demi" pitchFamily="34" charset="0"/>
              </a:defRPr>
            </a:lvl8pPr>
            <a:lvl9pPr marL="1828800" algn="l" rtl="0" fontAlgn="base">
              <a:spcBef>
                <a:spcPct val="0"/>
              </a:spcBef>
              <a:spcAft>
                <a:spcPct val="0"/>
              </a:spcAft>
              <a:defRPr sz="3200">
                <a:solidFill>
                  <a:srgbClr val="007DC3"/>
                </a:solidFill>
                <a:latin typeface="Franklin Gothic Demi" pitchFamily="34" charset="0"/>
              </a:defRPr>
            </a:lvl9pPr>
          </a:lstStyle>
          <a:p>
            <a:r>
              <a:rPr lang="en-US" sz="3200" kern="0"/>
              <a:t>Eversource Management of Change </a:t>
            </a:r>
          </a:p>
        </p:txBody>
      </p:sp>
      <p:sp>
        <p:nvSpPr>
          <p:cNvPr id="2" name="Content Placeholder 2">
            <a:extLst>
              <a:ext uri="{FF2B5EF4-FFF2-40B4-BE49-F238E27FC236}">
                <a16:creationId xmlns:a16="http://schemas.microsoft.com/office/drawing/2014/main" id="{2121C6A7-0479-0185-9A87-5FCAF41D3B9E}"/>
              </a:ext>
            </a:extLst>
          </p:cNvPr>
          <p:cNvSpPr txBox="1">
            <a:spLocks/>
          </p:cNvSpPr>
          <p:nvPr/>
        </p:nvSpPr>
        <p:spPr bwMode="auto">
          <a:xfrm>
            <a:off x="571500" y="4393699"/>
            <a:ext cx="8001000" cy="2089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0"/>
              </a:spcBef>
              <a:spcAft>
                <a:spcPct val="55000"/>
              </a:spcAft>
              <a:buClr>
                <a:srgbClr val="007BC3"/>
              </a:buClr>
              <a:buFont typeface="Wingdings" pitchFamily="2" charset="2"/>
              <a:buNone/>
              <a:defRPr sz="2400" smtClean="0">
                <a:solidFill>
                  <a:schemeClr val="tx1"/>
                </a:solidFill>
                <a:latin typeface="Arial" pitchFamily="34" charset="0"/>
                <a:ea typeface="MS PGothic" pitchFamily="34" charset="-128"/>
                <a:cs typeface="ＭＳ Ｐゴシック" charset="0"/>
              </a:defRPr>
            </a:lvl1pPr>
            <a:lvl2pPr marL="742950" indent="-285750" algn="l" rtl="0" eaLnBrk="0" fontAlgn="base" hangingPunct="0">
              <a:spcBef>
                <a:spcPct val="0"/>
              </a:spcBef>
              <a:spcAft>
                <a:spcPct val="55000"/>
              </a:spcAft>
              <a:buClr>
                <a:srgbClr val="007BC3"/>
              </a:buClr>
              <a:buFont typeface="Arial" pitchFamily="34" charset="0"/>
              <a:buChar char="–"/>
              <a:defRPr sz="2000">
                <a:solidFill>
                  <a:schemeClr val="tx1"/>
                </a:solidFill>
                <a:latin typeface="Arial" pitchFamily="34" charset="0"/>
                <a:ea typeface="MS PGothic" pitchFamily="34" charset="-128"/>
              </a:defRPr>
            </a:lvl2pPr>
            <a:lvl3pPr marL="1143000" indent="-228600" algn="l" rtl="0" eaLnBrk="0" fontAlgn="base" hangingPunct="0">
              <a:spcBef>
                <a:spcPct val="0"/>
              </a:spcBef>
              <a:spcAft>
                <a:spcPct val="55000"/>
              </a:spcAft>
              <a:buClr>
                <a:srgbClr val="007BC3"/>
              </a:buClr>
              <a:buFont typeface="Wingdings" pitchFamily="2" charset="2"/>
              <a:buChar char="§"/>
              <a:defRPr sz="2000">
                <a:solidFill>
                  <a:schemeClr val="tx1"/>
                </a:solidFill>
                <a:latin typeface="Arial" pitchFamily="34" charset="0"/>
                <a:ea typeface="MS PGothic" pitchFamily="34" charset="-128"/>
              </a:defRPr>
            </a:lvl3pPr>
            <a:lvl4pPr marL="16002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4pPr>
            <a:lvl5pPr marL="20574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r>
              <a:rPr lang="en-US" sz="1800" b="1" kern="0"/>
              <a:t>Katie Muroski – </a:t>
            </a:r>
            <a:r>
              <a:rPr lang="en-US" sz="1800" kern="0"/>
              <a:t>Backup</a:t>
            </a:r>
            <a:r>
              <a:rPr lang="en-US" sz="1800" b="1" kern="0"/>
              <a:t> </a:t>
            </a:r>
            <a:r>
              <a:rPr lang="en-US" sz="1800" kern="0"/>
              <a:t>MOC Coordinator</a:t>
            </a:r>
          </a:p>
          <a:p>
            <a:r>
              <a:rPr lang="en-US" sz="1800" kern="0">
                <a:hlinkClick r:id="rId3"/>
              </a:rPr>
              <a:t>kathleen.muroski@eversource.com</a:t>
            </a:r>
            <a:endParaRPr lang="en-US" sz="1800" kern="0"/>
          </a:p>
          <a:p>
            <a:r>
              <a:rPr lang="en-US" sz="1800" b="1" kern="0"/>
              <a:t>Tyler Azure – </a:t>
            </a:r>
            <a:r>
              <a:rPr lang="en-US" sz="1800" kern="0"/>
              <a:t>MOC Coordinator</a:t>
            </a:r>
          </a:p>
          <a:p>
            <a:r>
              <a:rPr lang="en-US" sz="1800" kern="0">
                <a:hlinkClick r:id="rId4"/>
              </a:rPr>
              <a:t>tyler.azure@eversource.com</a:t>
            </a:r>
            <a:endParaRPr lang="en-US" sz="1800" kern="0"/>
          </a:p>
          <a:p>
            <a:r>
              <a:rPr lang="en-US" sz="1800" kern="0">
                <a:hlinkClick r:id="rId5"/>
              </a:rPr>
              <a:t>MOCCoordinator@eversource.com</a:t>
            </a:r>
            <a:endParaRPr lang="en-US" sz="1800" kern="0"/>
          </a:p>
          <a:p>
            <a:endParaRPr lang="en-US" kern="0"/>
          </a:p>
        </p:txBody>
      </p:sp>
      <p:sp>
        <p:nvSpPr>
          <p:cNvPr id="3" name="Rectangle 8">
            <a:extLst>
              <a:ext uri="{FF2B5EF4-FFF2-40B4-BE49-F238E27FC236}">
                <a16:creationId xmlns:a16="http://schemas.microsoft.com/office/drawing/2014/main" id="{160A5BB9-8AFE-E846-222B-8205D9211A29}"/>
              </a:ext>
            </a:extLst>
          </p:cNvPr>
          <p:cNvSpPr txBox="1">
            <a:spLocks noChangeArrowheads="1"/>
          </p:cNvSpPr>
          <p:nvPr/>
        </p:nvSpPr>
        <p:spPr bwMode="auto">
          <a:xfrm>
            <a:off x="571500" y="1229173"/>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800" b="1" smtClean="0">
                <a:solidFill>
                  <a:srgbClr val="007DC3"/>
                </a:solidFill>
                <a:latin typeface="Arial" pitchFamily="34" charset="0"/>
                <a:ea typeface="MS PGothic" pitchFamily="34" charset="-128"/>
                <a:cs typeface="ＭＳ Ｐゴシック" charset="0"/>
              </a:defRPr>
            </a:lvl1pPr>
            <a:lvl2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2pPr>
            <a:lvl3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3pPr>
            <a:lvl4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4pPr>
            <a:lvl5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5pPr>
            <a:lvl6pPr marL="457200" algn="l" rtl="0" fontAlgn="base">
              <a:spcBef>
                <a:spcPct val="0"/>
              </a:spcBef>
              <a:spcAft>
                <a:spcPct val="0"/>
              </a:spcAft>
              <a:defRPr sz="3200">
                <a:solidFill>
                  <a:srgbClr val="007DC3"/>
                </a:solidFill>
                <a:latin typeface="Franklin Gothic Demi" pitchFamily="34" charset="0"/>
              </a:defRPr>
            </a:lvl6pPr>
            <a:lvl7pPr marL="914400" algn="l" rtl="0" fontAlgn="base">
              <a:spcBef>
                <a:spcPct val="0"/>
              </a:spcBef>
              <a:spcAft>
                <a:spcPct val="0"/>
              </a:spcAft>
              <a:defRPr sz="3200">
                <a:solidFill>
                  <a:srgbClr val="007DC3"/>
                </a:solidFill>
                <a:latin typeface="Franklin Gothic Demi" pitchFamily="34" charset="0"/>
              </a:defRPr>
            </a:lvl7pPr>
            <a:lvl8pPr marL="1371600" algn="l" rtl="0" fontAlgn="base">
              <a:spcBef>
                <a:spcPct val="0"/>
              </a:spcBef>
              <a:spcAft>
                <a:spcPct val="0"/>
              </a:spcAft>
              <a:defRPr sz="3200">
                <a:solidFill>
                  <a:srgbClr val="007DC3"/>
                </a:solidFill>
                <a:latin typeface="Franklin Gothic Demi" pitchFamily="34" charset="0"/>
              </a:defRPr>
            </a:lvl8pPr>
            <a:lvl9pPr marL="1828800" algn="l" rtl="0" fontAlgn="base">
              <a:spcBef>
                <a:spcPct val="0"/>
              </a:spcBef>
              <a:spcAft>
                <a:spcPct val="0"/>
              </a:spcAft>
              <a:defRPr sz="3200">
                <a:solidFill>
                  <a:srgbClr val="007DC3"/>
                </a:solidFill>
                <a:latin typeface="Franklin Gothic Demi" pitchFamily="34" charset="0"/>
              </a:defRPr>
            </a:lvl9pPr>
          </a:lstStyle>
          <a:p>
            <a:r>
              <a:rPr lang="en-US" kern="0"/>
              <a:t>2026 NGA Gas School</a:t>
            </a:r>
          </a:p>
        </p:txBody>
      </p:sp>
      <p:sp>
        <p:nvSpPr>
          <p:cNvPr id="5" name="Rectangle 8">
            <a:extLst>
              <a:ext uri="{FF2B5EF4-FFF2-40B4-BE49-F238E27FC236}">
                <a16:creationId xmlns:a16="http://schemas.microsoft.com/office/drawing/2014/main" id="{2D21C70E-2727-D13F-BA70-3E338E75E202}"/>
              </a:ext>
            </a:extLst>
          </p:cNvPr>
          <p:cNvSpPr txBox="1">
            <a:spLocks noChangeArrowheads="1"/>
          </p:cNvSpPr>
          <p:nvPr/>
        </p:nvSpPr>
        <p:spPr bwMode="auto">
          <a:xfrm>
            <a:off x="82296" y="2020888"/>
            <a:ext cx="8979408"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800" b="1" smtClean="0">
                <a:solidFill>
                  <a:srgbClr val="007DC3"/>
                </a:solidFill>
                <a:latin typeface="Arial" pitchFamily="34" charset="0"/>
                <a:ea typeface="MS PGothic" pitchFamily="34" charset="-128"/>
                <a:cs typeface="ＭＳ Ｐゴシック" charset="0"/>
              </a:defRPr>
            </a:lvl1pPr>
            <a:lvl2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2pPr>
            <a:lvl3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3pPr>
            <a:lvl4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4pPr>
            <a:lvl5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5pPr>
            <a:lvl6pPr marL="457200" algn="l" rtl="0" fontAlgn="base">
              <a:spcBef>
                <a:spcPct val="0"/>
              </a:spcBef>
              <a:spcAft>
                <a:spcPct val="0"/>
              </a:spcAft>
              <a:defRPr sz="3200">
                <a:solidFill>
                  <a:srgbClr val="007DC3"/>
                </a:solidFill>
                <a:latin typeface="Franklin Gothic Demi" pitchFamily="34" charset="0"/>
              </a:defRPr>
            </a:lvl6pPr>
            <a:lvl7pPr marL="914400" algn="l" rtl="0" fontAlgn="base">
              <a:spcBef>
                <a:spcPct val="0"/>
              </a:spcBef>
              <a:spcAft>
                <a:spcPct val="0"/>
              </a:spcAft>
              <a:defRPr sz="3200">
                <a:solidFill>
                  <a:srgbClr val="007DC3"/>
                </a:solidFill>
                <a:latin typeface="Franklin Gothic Demi" pitchFamily="34" charset="0"/>
              </a:defRPr>
            </a:lvl7pPr>
            <a:lvl8pPr marL="1371600" algn="l" rtl="0" fontAlgn="base">
              <a:spcBef>
                <a:spcPct val="0"/>
              </a:spcBef>
              <a:spcAft>
                <a:spcPct val="0"/>
              </a:spcAft>
              <a:defRPr sz="3200">
                <a:solidFill>
                  <a:srgbClr val="007DC3"/>
                </a:solidFill>
                <a:latin typeface="Franklin Gothic Demi" pitchFamily="34" charset="0"/>
              </a:defRPr>
            </a:lvl8pPr>
            <a:lvl9pPr marL="1828800" algn="l" rtl="0" fontAlgn="base">
              <a:spcBef>
                <a:spcPct val="0"/>
              </a:spcBef>
              <a:spcAft>
                <a:spcPct val="0"/>
              </a:spcAft>
              <a:defRPr sz="3200">
                <a:solidFill>
                  <a:srgbClr val="007DC3"/>
                </a:solidFill>
                <a:latin typeface="Franklin Gothic Demi" pitchFamily="34" charset="0"/>
              </a:defRPr>
            </a:lvl9pPr>
          </a:lstStyle>
          <a:p>
            <a:r>
              <a:rPr lang="en-US" sz="2000" i="1" kern="0"/>
              <a:t>Exploring Practical Aspects of How, Where &amp; When MOC is Applied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05A71-8171-CD07-78BE-FE7D8E3032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DAD61B-DD73-396D-D73B-180D371CCE31}"/>
              </a:ext>
            </a:extLst>
          </p:cNvPr>
          <p:cNvSpPr>
            <a:spLocks noGrp="1"/>
          </p:cNvSpPr>
          <p:nvPr>
            <p:ph type="title"/>
          </p:nvPr>
        </p:nvSpPr>
        <p:spPr/>
        <p:txBody>
          <a:bodyPr/>
          <a:lstStyle/>
          <a:p>
            <a:r>
              <a:rPr lang="en-US"/>
              <a:t>Example Eversource MOC</a:t>
            </a:r>
          </a:p>
        </p:txBody>
      </p:sp>
      <p:sp>
        <p:nvSpPr>
          <p:cNvPr id="3" name="Slide Number Placeholder 2">
            <a:extLst>
              <a:ext uri="{FF2B5EF4-FFF2-40B4-BE49-F238E27FC236}">
                <a16:creationId xmlns:a16="http://schemas.microsoft.com/office/drawing/2014/main" id="{99D11BD5-B615-6DFB-45DE-EDA385C08467}"/>
              </a:ext>
            </a:extLst>
          </p:cNvPr>
          <p:cNvSpPr>
            <a:spLocks noGrp="1"/>
          </p:cNvSpPr>
          <p:nvPr>
            <p:ph type="sldNum" sz="quarter" idx="10"/>
          </p:nvPr>
        </p:nvSpPr>
        <p:spPr/>
        <p:txBody>
          <a:bodyPr/>
          <a:lstStyle/>
          <a:p>
            <a:fld id="{FF7B9DCC-2029-4CAF-911A-5670530331E8}" type="slidenum">
              <a:rPr lang="en-US" smtClean="0"/>
              <a:pPr/>
              <a:t>10</a:t>
            </a:fld>
            <a:endParaRPr lang="en-US"/>
          </a:p>
        </p:txBody>
      </p:sp>
      <p:sp>
        <p:nvSpPr>
          <p:cNvPr id="4" name="Content Placeholder 2">
            <a:extLst>
              <a:ext uri="{FF2B5EF4-FFF2-40B4-BE49-F238E27FC236}">
                <a16:creationId xmlns:a16="http://schemas.microsoft.com/office/drawing/2014/main" id="{C582DE79-1AB2-3AB9-A9E3-365079116C2A}"/>
              </a:ext>
            </a:extLst>
          </p:cNvPr>
          <p:cNvSpPr txBox="1">
            <a:spLocks/>
          </p:cNvSpPr>
          <p:nvPr/>
        </p:nvSpPr>
        <p:spPr>
          <a:xfrm>
            <a:off x="571500" y="5218787"/>
            <a:ext cx="8001000" cy="843041"/>
          </a:xfrm>
          <a:prstGeom prst="rect">
            <a:avLst/>
          </a:prstGeom>
        </p:spPr>
        <p:txBody>
          <a:bodyPr/>
          <a:lstStyle>
            <a:lvl1pPr marL="342900" indent="-342900" algn="l" rtl="0" eaLnBrk="0" fontAlgn="base" hangingPunct="0">
              <a:spcBef>
                <a:spcPct val="0"/>
              </a:spcBef>
              <a:spcAft>
                <a:spcPct val="55000"/>
              </a:spcAft>
              <a:buClr>
                <a:srgbClr val="007BC3"/>
              </a:buClr>
              <a:buFont typeface="Wingdings" pitchFamily="2" charset="2"/>
              <a:buChar char="§"/>
              <a:defRPr sz="2000">
                <a:solidFill>
                  <a:schemeClr val="tx1"/>
                </a:solidFill>
                <a:latin typeface="Arial" pitchFamily="34" charset="0"/>
                <a:ea typeface="MS PGothic" pitchFamily="34" charset="-128"/>
                <a:cs typeface="ＭＳ Ｐゴシック" charset="0"/>
              </a:defRPr>
            </a:lvl1pPr>
            <a:lvl2pPr marL="742950" indent="-285750" algn="l" rtl="0" eaLnBrk="0" fontAlgn="base" hangingPunct="0">
              <a:spcBef>
                <a:spcPct val="0"/>
              </a:spcBef>
              <a:spcAft>
                <a:spcPct val="55000"/>
              </a:spcAft>
              <a:buClr>
                <a:srgbClr val="007BC3"/>
              </a:buClr>
              <a:buFont typeface="Arial" pitchFamily="34" charset="0"/>
              <a:buChar char="–"/>
              <a:defRPr sz="2000">
                <a:solidFill>
                  <a:schemeClr val="tx1"/>
                </a:solidFill>
                <a:latin typeface="Arial" pitchFamily="34" charset="0"/>
                <a:ea typeface="MS PGothic" pitchFamily="34" charset="-128"/>
              </a:defRPr>
            </a:lvl2pPr>
            <a:lvl3pPr marL="1143000" indent="-228600" algn="l" rtl="0" eaLnBrk="0" fontAlgn="base" hangingPunct="0">
              <a:spcBef>
                <a:spcPct val="0"/>
              </a:spcBef>
              <a:spcAft>
                <a:spcPct val="55000"/>
              </a:spcAft>
              <a:buClr>
                <a:srgbClr val="007BC3"/>
              </a:buClr>
              <a:buFont typeface="Wingdings" pitchFamily="2" charset="2"/>
              <a:buChar char="§"/>
              <a:defRPr sz="2000">
                <a:solidFill>
                  <a:schemeClr val="tx1"/>
                </a:solidFill>
                <a:latin typeface="Arial" pitchFamily="34" charset="0"/>
                <a:ea typeface="MS PGothic" pitchFamily="34" charset="-128"/>
              </a:defRPr>
            </a:lvl3pPr>
            <a:lvl4pPr marL="16002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4pPr>
            <a:lvl5pPr marL="20574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r>
              <a:rPr lang="en-US" b="1" kern="0"/>
              <a:t>Task: </a:t>
            </a:r>
            <a:r>
              <a:rPr lang="en-US" i="1" kern="0"/>
              <a:t>Discuss amongst your groups/tables what risks should be identified in the MOC to be mitigated prior to implementing the change.</a:t>
            </a:r>
          </a:p>
        </p:txBody>
      </p:sp>
      <p:graphicFrame>
        <p:nvGraphicFramePr>
          <p:cNvPr id="7" name="Table 6">
            <a:extLst>
              <a:ext uri="{FF2B5EF4-FFF2-40B4-BE49-F238E27FC236}">
                <a16:creationId xmlns:a16="http://schemas.microsoft.com/office/drawing/2014/main" id="{6F051DAF-8FA0-B406-2D7F-3F1FD5BAE059}"/>
              </a:ext>
            </a:extLst>
          </p:cNvPr>
          <p:cNvGraphicFramePr>
            <a:graphicFrameLocks noGrp="1"/>
          </p:cNvGraphicFramePr>
          <p:nvPr>
            <p:extLst>
              <p:ext uri="{D42A27DB-BD31-4B8C-83A1-F6EECF244321}">
                <p14:modId xmlns:p14="http://schemas.microsoft.com/office/powerpoint/2010/main" val="2959794516"/>
              </p:ext>
            </p:extLst>
          </p:nvPr>
        </p:nvGraphicFramePr>
        <p:xfrm>
          <a:off x="457200" y="1628894"/>
          <a:ext cx="8260897" cy="3296920"/>
        </p:xfrm>
        <a:graphic>
          <a:graphicData uri="http://schemas.openxmlformats.org/drawingml/2006/table">
            <a:tbl>
              <a:tblPr firstRow="1" bandRow="1">
                <a:tableStyleId>{5C22544A-7EE6-4342-B048-85BDC9FD1C3A}</a:tableStyleId>
              </a:tblPr>
              <a:tblGrid>
                <a:gridCol w="2822257">
                  <a:extLst>
                    <a:ext uri="{9D8B030D-6E8A-4147-A177-3AD203B41FA5}">
                      <a16:colId xmlns:a16="http://schemas.microsoft.com/office/drawing/2014/main" val="1332319800"/>
                    </a:ext>
                  </a:extLst>
                </a:gridCol>
                <a:gridCol w="5438640">
                  <a:extLst>
                    <a:ext uri="{9D8B030D-6E8A-4147-A177-3AD203B41FA5}">
                      <a16:colId xmlns:a16="http://schemas.microsoft.com/office/drawing/2014/main" val="1178679622"/>
                    </a:ext>
                  </a:extLst>
                </a:gridCol>
              </a:tblGrid>
              <a:tr h="370840">
                <a:tc>
                  <a:txBody>
                    <a:bodyPr/>
                    <a:lstStyle/>
                    <a:p>
                      <a:pPr algn="r"/>
                      <a:r>
                        <a:rPr lang="en-US" b="1">
                          <a:solidFill>
                            <a:schemeClr val="tx2"/>
                          </a:solidFill>
                        </a:rPr>
                        <a:t>Example:</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kern="0">
                          <a:solidFill>
                            <a:schemeClr val="tx2"/>
                          </a:solidFill>
                        </a:rPr>
                        <a:t>MOC-2025-101, Intron </a:t>
                      </a:r>
                      <a:r>
                        <a:rPr lang="en-US" b="0" kern="0" err="1">
                          <a:solidFill>
                            <a:schemeClr val="tx2"/>
                          </a:solidFill>
                        </a:rPr>
                        <a:t>Intelis</a:t>
                      </a:r>
                      <a:r>
                        <a:rPr lang="en-US" b="0" kern="0">
                          <a:solidFill>
                            <a:schemeClr val="tx2"/>
                          </a:solidFill>
                        </a:rPr>
                        <a:t> 250 Meter</a:t>
                      </a:r>
                    </a:p>
                  </a:txBody>
                  <a:tcPr>
                    <a:solidFill>
                      <a:schemeClr val="accent5"/>
                    </a:solidFill>
                  </a:tcPr>
                </a:tc>
                <a:extLst>
                  <a:ext uri="{0D108BD9-81ED-4DB2-BD59-A6C34878D82A}">
                    <a16:rowId xmlns:a16="http://schemas.microsoft.com/office/drawing/2014/main" val="2123702051"/>
                  </a:ext>
                </a:extLst>
              </a:tr>
              <a:tr h="139423">
                <a:tc>
                  <a:txBody>
                    <a:bodyPr/>
                    <a:lstStyle/>
                    <a:p>
                      <a:pPr algn="r"/>
                      <a:r>
                        <a:rPr lang="en-US" b="1">
                          <a:solidFill>
                            <a:schemeClr val="tx2"/>
                          </a:solidFill>
                        </a:rPr>
                        <a:t>Change:</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kern="0">
                          <a:solidFill>
                            <a:schemeClr val="tx2"/>
                          </a:solidFill>
                        </a:rPr>
                        <a:t>Eversource is switching from the current Honeywell NX 250 meters to the new Itron </a:t>
                      </a:r>
                      <a:r>
                        <a:rPr lang="en-US" b="0" kern="0" err="1">
                          <a:solidFill>
                            <a:schemeClr val="tx2"/>
                          </a:solidFill>
                        </a:rPr>
                        <a:t>Intelis</a:t>
                      </a:r>
                      <a:r>
                        <a:rPr lang="en-US" b="0" kern="0">
                          <a:solidFill>
                            <a:schemeClr val="tx2"/>
                          </a:solidFill>
                        </a:rPr>
                        <a:t> 250 Meters, with a planned rollout period by Area Work Center.</a:t>
                      </a:r>
                    </a:p>
                  </a:txBody>
                  <a:tcPr>
                    <a:solidFill>
                      <a:schemeClr val="accent5"/>
                    </a:solidFill>
                  </a:tcPr>
                </a:tc>
                <a:extLst>
                  <a:ext uri="{0D108BD9-81ED-4DB2-BD59-A6C34878D82A}">
                    <a16:rowId xmlns:a16="http://schemas.microsoft.com/office/drawing/2014/main" val="1545462690"/>
                  </a:ext>
                </a:extLst>
              </a:tr>
              <a:tr h="370840">
                <a:tc>
                  <a:txBody>
                    <a:bodyPr/>
                    <a:lstStyle/>
                    <a:p>
                      <a:pPr algn="r"/>
                      <a:r>
                        <a:rPr lang="en-US" b="1">
                          <a:solidFill>
                            <a:schemeClr val="tx2"/>
                          </a:solidFill>
                        </a:rPr>
                        <a:t>Why it should Follow MOC: </a:t>
                      </a:r>
                    </a:p>
                  </a:txBody>
                  <a:tcPr>
                    <a:solidFill>
                      <a:schemeClr val="accent1"/>
                    </a:solidFill>
                  </a:tcPr>
                </a:tc>
                <a:tc>
                  <a:txBody>
                    <a:bodyPr/>
                    <a:lstStyle/>
                    <a:p>
                      <a:r>
                        <a:rPr lang="en-US" b="0">
                          <a:solidFill>
                            <a:schemeClr val="tx2"/>
                          </a:solidFill>
                        </a:rPr>
                        <a:t>Bringing in a new meter will have a lot of impacts to ensure the meters are properly updated in all applicable standards, we have procurement set up to meet the demand of the meters, and all personnel are trained for the installation and maintenance of the meters during regular business use and emergency situations.</a:t>
                      </a:r>
                    </a:p>
                  </a:txBody>
                  <a:tcPr>
                    <a:solidFill>
                      <a:schemeClr val="accent5"/>
                    </a:solidFill>
                  </a:tcPr>
                </a:tc>
                <a:extLst>
                  <a:ext uri="{0D108BD9-81ED-4DB2-BD59-A6C34878D82A}">
                    <a16:rowId xmlns:a16="http://schemas.microsoft.com/office/drawing/2014/main" val="4108430550"/>
                  </a:ext>
                </a:extLst>
              </a:tr>
            </a:tbl>
          </a:graphicData>
        </a:graphic>
      </p:graphicFrame>
    </p:spTree>
    <p:extLst>
      <p:ext uri="{BB962C8B-B14F-4D97-AF65-F5344CB8AC3E}">
        <p14:creationId xmlns:p14="http://schemas.microsoft.com/office/powerpoint/2010/main" val="234317510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03E80-8CD5-014E-5E11-0558632E6B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3B6267-1031-4257-89BF-FD1D289F7A1D}"/>
              </a:ext>
            </a:extLst>
          </p:cNvPr>
          <p:cNvSpPr>
            <a:spLocks noGrp="1"/>
          </p:cNvSpPr>
          <p:nvPr>
            <p:ph type="title"/>
          </p:nvPr>
        </p:nvSpPr>
        <p:spPr/>
        <p:txBody>
          <a:bodyPr/>
          <a:lstStyle/>
          <a:p>
            <a:r>
              <a:rPr lang="en-US"/>
              <a:t>Example Eversource MOC-Risks</a:t>
            </a:r>
          </a:p>
        </p:txBody>
      </p:sp>
      <p:sp>
        <p:nvSpPr>
          <p:cNvPr id="3" name="Slide Number Placeholder 2">
            <a:extLst>
              <a:ext uri="{FF2B5EF4-FFF2-40B4-BE49-F238E27FC236}">
                <a16:creationId xmlns:a16="http://schemas.microsoft.com/office/drawing/2014/main" id="{10D8675D-088D-4C17-76F1-ED05F1E82457}"/>
              </a:ext>
            </a:extLst>
          </p:cNvPr>
          <p:cNvSpPr>
            <a:spLocks noGrp="1"/>
          </p:cNvSpPr>
          <p:nvPr>
            <p:ph type="sldNum" sz="quarter" idx="10"/>
          </p:nvPr>
        </p:nvSpPr>
        <p:spPr/>
        <p:txBody>
          <a:bodyPr/>
          <a:lstStyle/>
          <a:p>
            <a:fld id="{FF7B9DCC-2029-4CAF-911A-5670530331E8}" type="slidenum">
              <a:rPr lang="en-US" smtClean="0"/>
              <a:pPr/>
              <a:t>11</a:t>
            </a:fld>
            <a:endParaRPr lang="en-US"/>
          </a:p>
        </p:txBody>
      </p:sp>
      <p:sp>
        <p:nvSpPr>
          <p:cNvPr id="4" name="Content Placeholder 2">
            <a:extLst>
              <a:ext uri="{FF2B5EF4-FFF2-40B4-BE49-F238E27FC236}">
                <a16:creationId xmlns:a16="http://schemas.microsoft.com/office/drawing/2014/main" id="{EF3DA920-C649-C49F-FE28-536F5743984C}"/>
              </a:ext>
            </a:extLst>
          </p:cNvPr>
          <p:cNvSpPr txBox="1">
            <a:spLocks/>
          </p:cNvSpPr>
          <p:nvPr/>
        </p:nvSpPr>
        <p:spPr>
          <a:xfrm>
            <a:off x="571500" y="1086417"/>
            <a:ext cx="8001000" cy="4975412"/>
          </a:xfrm>
          <a:prstGeom prst="rect">
            <a:avLst/>
          </a:prstGeom>
        </p:spPr>
        <p:txBody>
          <a:bodyPr/>
          <a:lstStyle>
            <a:lvl1pPr marL="342900" indent="-342900" algn="l" rtl="0" eaLnBrk="0" fontAlgn="base" hangingPunct="0">
              <a:spcBef>
                <a:spcPct val="0"/>
              </a:spcBef>
              <a:spcAft>
                <a:spcPct val="55000"/>
              </a:spcAft>
              <a:buClr>
                <a:srgbClr val="007BC3"/>
              </a:buClr>
              <a:buFont typeface="Wingdings" pitchFamily="2" charset="2"/>
              <a:buChar char="§"/>
              <a:defRPr sz="2000">
                <a:solidFill>
                  <a:schemeClr val="tx1"/>
                </a:solidFill>
                <a:latin typeface="Arial" pitchFamily="34" charset="0"/>
                <a:ea typeface="MS PGothic" pitchFamily="34" charset="-128"/>
                <a:cs typeface="ＭＳ Ｐゴシック" charset="0"/>
              </a:defRPr>
            </a:lvl1pPr>
            <a:lvl2pPr marL="742950" indent="-285750" algn="l" rtl="0" eaLnBrk="0" fontAlgn="base" hangingPunct="0">
              <a:spcBef>
                <a:spcPct val="0"/>
              </a:spcBef>
              <a:spcAft>
                <a:spcPct val="55000"/>
              </a:spcAft>
              <a:buClr>
                <a:srgbClr val="007BC3"/>
              </a:buClr>
              <a:buFont typeface="Arial" pitchFamily="34" charset="0"/>
              <a:buChar char="–"/>
              <a:defRPr sz="2000">
                <a:solidFill>
                  <a:schemeClr val="tx1"/>
                </a:solidFill>
                <a:latin typeface="Arial" pitchFamily="34" charset="0"/>
                <a:ea typeface="MS PGothic" pitchFamily="34" charset="-128"/>
              </a:defRPr>
            </a:lvl2pPr>
            <a:lvl3pPr marL="1143000" indent="-228600" algn="l" rtl="0" eaLnBrk="0" fontAlgn="base" hangingPunct="0">
              <a:spcBef>
                <a:spcPct val="0"/>
              </a:spcBef>
              <a:spcAft>
                <a:spcPct val="55000"/>
              </a:spcAft>
              <a:buClr>
                <a:srgbClr val="007BC3"/>
              </a:buClr>
              <a:buFont typeface="Wingdings" pitchFamily="2" charset="2"/>
              <a:buChar char="§"/>
              <a:defRPr sz="2000">
                <a:solidFill>
                  <a:schemeClr val="tx1"/>
                </a:solidFill>
                <a:latin typeface="Arial" pitchFamily="34" charset="0"/>
                <a:ea typeface="MS PGothic" pitchFamily="34" charset="-128"/>
              </a:defRPr>
            </a:lvl3pPr>
            <a:lvl4pPr marL="16002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4pPr>
            <a:lvl5pPr marL="20574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r>
              <a:rPr lang="en-US" sz="1600"/>
              <a:t>Standards/Training</a:t>
            </a:r>
          </a:p>
          <a:p>
            <a:pPr lvl="1"/>
            <a:r>
              <a:rPr lang="en-US" sz="1600"/>
              <a:t>Training and OQs do not reflect new Itron meters.</a:t>
            </a:r>
          </a:p>
          <a:p>
            <a:pPr lvl="1"/>
            <a:r>
              <a:rPr lang="en-US" sz="1600"/>
              <a:t>Current standards do not reflect the new Itron meters.</a:t>
            </a:r>
          </a:p>
          <a:p>
            <a:pPr lvl="1"/>
            <a:r>
              <a:rPr lang="en-US" sz="1600"/>
              <a:t>The new meters are not reflected in Eversource Emergency Response Plans.</a:t>
            </a:r>
          </a:p>
          <a:p>
            <a:r>
              <a:rPr lang="en-US" sz="1600"/>
              <a:t>Customer Awareness</a:t>
            </a:r>
          </a:p>
          <a:p>
            <a:pPr lvl="1"/>
            <a:r>
              <a:rPr lang="en-US" sz="1600"/>
              <a:t>Customers are not aware of the new features of the valves/meter.</a:t>
            </a:r>
          </a:p>
          <a:p>
            <a:r>
              <a:rPr lang="en-US" sz="1600"/>
              <a:t>Procurement</a:t>
            </a:r>
          </a:p>
          <a:p>
            <a:pPr lvl="1"/>
            <a:r>
              <a:rPr lang="en-US" sz="1600"/>
              <a:t>Meter is a sole source agreement meter, could lead to disruptions in the supply.</a:t>
            </a:r>
          </a:p>
          <a:p>
            <a:pPr lvl="1"/>
            <a:r>
              <a:rPr lang="en-US" sz="1600"/>
              <a:t>Eversource does not have a contract with Itron for the new meters.</a:t>
            </a:r>
          </a:p>
          <a:p>
            <a:r>
              <a:rPr lang="en-US" sz="1600"/>
              <a:t>System Updates</a:t>
            </a:r>
          </a:p>
          <a:p>
            <a:pPr lvl="1"/>
            <a:r>
              <a:rPr lang="en-US" sz="1600"/>
              <a:t>New meter and supporting instrumentation are not in inventory tracker.</a:t>
            </a:r>
          </a:p>
          <a:p>
            <a:pPr lvl="1"/>
            <a:r>
              <a:rPr lang="en-US" sz="1600"/>
              <a:t>Codes for the new meters are not in customer systems or field mobile software.</a:t>
            </a:r>
          </a:p>
        </p:txBody>
      </p:sp>
    </p:spTree>
    <p:extLst>
      <p:ext uri="{BB962C8B-B14F-4D97-AF65-F5344CB8AC3E}">
        <p14:creationId xmlns:p14="http://schemas.microsoft.com/office/powerpoint/2010/main" val="354723392"/>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44E0B-3363-313A-5CCF-16F0AE152331}"/>
            </a:ext>
          </a:extLst>
        </p:cNvPr>
        <p:cNvGrpSpPr/>
        <p:nvPr/>
      </p:nvGrpSpPr>
      <p:grpSpPr>
        <a:xfrm>
          <a:off x="0" y="0"/>
          <a:ext cx="0" cy="0"/>
          <a:chOff x="0" y="0"/>
          <a:chExt cx="0" cy="0"/>
        </a:xfrm>
      </p:grpSpPr>
      <p:sp>
        <p:nvSpPr>
          <p:cNvPr id="6146" name="Slide Number Placeholder 3">
            <a:extLst>
              <a:ext uri="{FF2B5EF4-FFF2-40B4-BE49-F238E27FC236}">
                <a16:creationId xmlns:a16="http://schemas.microsoft.com/office/drawing/2014/main" id="{F9BEEBD4-0E8E-6717-19F8-519B8EB493A0}"/>
              </a:ext>
            </a:extLst>
          </p:cNvPr>
          <p:cNvSpPr>
            <a:spLocks noGrp="1"/>
          </p:cNvSpPr>
          <p:nvPr>
            <p:ph type="sldNum" sz="quarter" idx="4"/>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2400">
                <a:solidFill>
                  <a:schemeClr val="tx1"/>
                </a:solidFill>
                <a:latin typeface="Arial" pitchFamily="34" charset="0"/>
                <a:ea typeface="MS PGothic" pitchFamily="34" charset="-128"/>
              </a:defRPr>
            </a:lvl1pPr>
            <a:lvl2pPr marL="742950" indent="-285750" eaLnBrk="0" hangingPunct="0">
              <a:defRPr sz="2400">
                <a:solidFill>
                  <a:schemeClr val="tx1"/>
                </a:solidFill>
                <a:latin typeface="Arial" pitchFamily="34" charset="0"/>
                <a:ea typeface="MS PGothic" pitchFamily="34" charset="-128"/>
              </a:defRPr>
            </a:lvl2pPr>
            <a:lvl3pPr marL="1143000" indent="-228600" eaLnBrk="0" hangingPunct="0">
              <a:defRPr sz="2400">
                <a:solidFill>
                  <a:schemeClr val="tx1"/>
                </a:solidFill>
                <a:latin typeface="Arial" pitchFamily="34" charset="0"/>
                <a:ea typeface="MS PGothic" pitchFamily="34" charset="-128"/>
              </a:defRPr>
            </a:lvl3pPr>
            <a:lvl4pPr marL="1600200" indent="-228600" eaLnBrk="0" hangingPunct="0">
              <a:defRPr sz="2400">
                <a:solidFill>
                  <a:schemeClr val="tx1"/>
                </a:solidFill>
                <a:latin typeface="Arial" pitchFamily="34" charset="0"/>
                <a:ea typeface="MS PGothic" pitchFamily="34" charset="-128"/>
              </a:defRPr>
            </a:lvl4pPr>
            <a:lvl5pPr marL="2057400" indent="-228600" eaLnBrk="0" hangingPunct="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1" hangingPunct="1"/>
            <a:fld id="{702B526A-AC82-4468-BEF2-0410490F768B}" type="slidenum">
              <a:rPr lang="en-US" sz="1400"/>
              <a:pPr eaLnBrk="1" hangingPunct="1"/>
              <a:t>12</a:t>
            </a:fld>
            <a:endParaRPr lang="en-US" sz="1400"/>
          </a:p>
        </p:txBody>
      </p:sp>
      <p:sp>
        <p:nvSpPr>
          <p:cNvPr id="4" name="Rectangle 8">
            <a:extLst>
              <a:ext uri="{FF2B5EF4-FFF2-40B4-BE49-F238E27FC236}">
                <a16:creationId xmlns:a16="http://schemas.microsoft.com/office/drawing/2014/main" id="{5E044ABE-0D9C-DE3E-4AD5-C73E30485227}"/>
              </a:ext>
            </a:extLst>
          </p:cNvPr>
          <p:cNvSpPr txBox="1">
            <a:spLocks noChangeArrowheads="1"/>
          </p:cNvSpPr>
          <p:nvPr/>
        </p:nvSpPr>
        <p:spPr bwMode="auto">
          <a:xfrm>
            <a:off x="530352" y="2496312"/>
            <a:ext cx="8083296"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800" b="1" smtClean="0">
                <a:solidFill>
                  <a:srgbClr val="007DC3"/>
                </a:solidFill>
                <a:latin typeface="Arial" pitchFamily="34" charset="0"/>
                <a:ea typeface="MS PGothic" pitchFamily="34" charset="-128"/>
                <a:cs typeface="ＭＳ Ｐゴシック" charset="0"/>
              </a:defRPr>
            </a:lvl1pPr>
            <a:lvl2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2pPr>
            <a:lvl3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3pPr>
            <a:lvl4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4pPr>
            <a:lvl5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5pPr>
            <a:lvl6pPr marL="457200" algn="l" rtl="0" fontAlgn="base">
              <a:spcBef>
                <a:spcPct val="0"/>
              </a:spcBef>
              <a:spcAft>
                <a:spcPct val="0"/>
              </a:spcAft>
              <a:defRPr sz="3200">
                <a:solidFill>
                  <a:srgbClr val="007DC3"/>
                </a:solidFill>
                <a:latin typeface="Franklin Gothic Demi" pitchFamily="34" charset="0"/>
              </a:defRPr>
            </a:lvl6pPr>
            <a:lvl7pPr marL="914400" algn="l" rtl="0" fontAlgn="base">
              <a:spcBef>
                <a:spcPct val="0"/>
              </a:spcBef>
              <a:spcAft>
                <a:spcPct val="0"/>
              </a:spcAft>
              <a:defRPr sz="3200">
                <a:solidFill>
                  <a:srgbClr val="007DC3"/>
                </a:solidFill>
                <a:latin typeface="Franklin Gothic Demi" pitchFamily="34" charset="0"/>
              </a:defRPr>
            </a:lvl7pPr>
            <a:lvl8pPr marL="1371600" algn="l" rtl="0" fontAlgn="base">
              <a:spcBef>
                <a:spcPct val="0"/>
              </a:spcBef>
              <a:spcAft>
                <a:spcPct val="0"/>
              </a:spcAft>
              <a:defRPr sz="3200">
                <a:solidFill>
                  <a:srgbClr val="007DC3"/>
                </a:solidFill>
                <a:latin typeface="Franklin Gothic Demi" pitchFamily="34" charset="0"/>
              </a:defRPr>
            </a:lvl8pPr>
            <a:lvl9pPr marL="1828800" algn="l" rtl="0" fontAlgn="base">
              <a:spcBef>
                <a:spcPct val="0"/>
              </a:spcBef>
              <a:spcAft>
                <a:spcPct val="0"/>
              </a:spcAft>
              <a:defRPr sz="3200">
                <a:solidFill>
                  <a:srgbClr val="007DC3"/>
                </a:solidFill>
                <a:latin typeface="Franklin Gothic Demi" pitchFamily="34" charset="0"/>
              </a:defRPr>
            </a:lvl9pPr>
          </a:lstStyle>
          <a:p>
            <a:r>
              <a:rPr lang="en-US" sz="3200" kern="0"/>
              <a:t>Eversource MOC Outreach to Operations</a:t>
            </a:r>
          </a:p>
        </p:txBody>
      </p:sp>
    </p:spTree>
    <p:extLst>
      <p:ext uri="{BB962C8B-B14F-4D97-AF65-F5344CB8AC3E}">
        <p14:creationId xmlns:p14="http://schemas.microsoft.com/office/powerpoint/2010/main" val="2360616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E91DE8-CFF6-7CBB-4D0E-8E9A853524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3E0CD0-76CE-C8BB-1250-9A8B0A736FB7}"/>
              </a:ext>
            </a:extLst>
          </p:cNvPr>
          <p:cNvSpPr>
            <a:spLocks noGrp="1"/>
          </p:cNvSpPr>
          <p:nvPr>
            <p:ph type="title"/>
          </p:nvPr>
        </p:nvSpPr>
        <p:spPr/>
        <p:txBody>
          <a:bodyPr/>
          <a:lstStyle/>
          <a:p>
            <a:r>
              <a:rPr lang="en-US"/>
              <a:t>MOC Point People</a:t>
            </a:r>
          </a:p>
        </p:txBody>
      </p:sp>
      <p:sp>
        <p:nvSpPr>
          <p:cNvPr id="3" name="Slide Number Placeholder 2">
            <a:extLst>
              <a:ext uri="{FF2B5EF4-FFF2-40B4-BE49-F238E27FC236}">
                <a16:creationId xmlns:a16="http://schemas.microsoft.com/office/drawing/2014/main" id="{6F400753-1C48-0B52-D835-361DF4BB2D33}"/>
              </a:ext>
            </a:extLst>
          </p:cNvPr>
          <p:cNvSpPr>
            <a:spLocks noGrp="1"/>
          </p:cNvSpPr>
          <p:nvPr>
            <p:ph type="sldNum" sz="quarter" idx="10"/>
          </p:nvPr>
        </p:nvSpPr>
        <p:spPr/>
        <p:txBody>
          <a:bodyPr/>
          <a:lstStyle/>
          <a:p>
            <a:fld id="{FF7B9DCC-2029-4CAF-911A-5670530331E8}" type="slidenum">
              <a:rPr lang="en-US" smtClean="0"/>
              <a:pPr/>
              <a:t>13</a:t>
            </a:fld>
            <a:endParaRPr lang="en-US"/>
          </a:p>
        </p:txBody>
      </p:sp>
      <p:sp>
        <p:nvSpPr>
          <p:cNvPr id="4" name="Content Placeholder 2">
            <a:extLst>
              <a:ext uri="{FF2B5EF4-FFF2-40B4-BE49-F238E27FC236}">
                <a16:creationId xmlns:a16="http://schemas.microsoft.com/office/drawing/2014/main" id="{300F2FBC-B030-46E4-93E9-8E272650ED11}"/>
              </a:ext>
            </a:extLst>
          </p:cNvPr>
          <p:cNvSpPr txBox="1">
            <a:spLocks/>
          </p:cNvSpPr>
          <p:nvPr/>
        </p:nvSpPr>
        <p:spPr>
          <a:xfrm>
            <a:off x="571500" y="1217612"/>
            <a:ext cx="8001000" cy="4724400"/>
          </a:xfrm>
          <a:prstGeom prst="rect">
            <a:avLst/>
          </a:prstGeom>
        </p:spPr>
        <p:txBody>
          <a:bodyPr/>
          <a:lstStyle>
            <a:lvl1pPr marL="342900" indent="-342900" algn="l" rtl="0" eaLnBrk="0" fontAlgn="base" hangingPunct="0">
              <a:spcBef>
                <a:spcPct val="0"/>
              </a:spcBef>
              <a:spcAft>
                <a:spcPct val="55000"/>
              </a:spcAft>
              <a:buClr>
                <a:srgbClr val="007BC3"/>
              </a:buClr>
              <a:buFont typeface="Wingdings" pitchFamily="2" charset="2"/>
              <a:buChar char="§"/>
              <a:defRPr sz="2000">
                <a:solidFill>
                  <a:schemeClr val="tx1"/>
                </a:solidFill>
                <a:latin typeface="Arial" pitchFamily="34" charset="0"/>
                <a:ea typeface="MS PGothic" pitchFamily="34" charset="-128"/>
                <a:cs typeface="ＭＳ Ｐゴシック" charset="0"/>
              </a:defRPr>
            </a:lvl1pPr>
            <a:lvl2pPr marL="742950" indent="-285750" algn="l" rtl="0" eaLnBrk="0" fontAlgn="base" hangingPunct="0">
              <a:spcBef>
                <a:spcPct val="0"/>
              </a:spcBef>
              <a:spcAft>
                <a:spcPct val="55000"/>
              </a:spcAft>
              <a:buClr>
                <a:srgbClr val="007BC3"/>
              </a:buClr>
              <a:buFont typeface="Arial" pitchFamily="34" charset="0"/>
              <a:buChar char="–"/>
              <a:defRPr sz="2000">
                <a:solidFill>
                  <a:schemeClr val="tx1"/>
                </a:solidFill>
                <a:latin typeface="Arial" pitchFamily="34" charset="0"/>
                <a:ea typeface="MS PGothic" pitchFamily="34" charset="-128"/>
              </a:defRPr>
            </a:lvl2pPr>
            <a:lvl3pPr marL="1143000" indent="-228600" algn="l" rtl="0" eaLnBrk="0" fontAlgn="base" hangingPunct="0">
              <a:spcBef>
                <a:spcPct val="0"/>
              </a:spcBef>
              <a:spcAft>
                <a:spcPct val="55000"/>
              </a:spcAft>
              <a:buClr>
                <a:srgbClr val="007BC3"/>
              </a:buClr>
              <a:buFont typeface="Wingdings" pitchFamily="2" charset="2"/>
              <a:buChar char="§"/>
              <a:defRPr sz="2000">
                <a:solidFill>
                  <a:schemeClr val="tx1"/>
                </a:solidFill>
                <a:latin typeface="Arial" pitchFamily="34" charset="0"/>
                <a:ea typeface="MS PGothic" pitchFamily="34" charset="-128"/>
              </a:defRPr>
            </a:lvl3pPr>
            <a:lvl4pPr marL="16002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4pPr>
            <a:lvl5pPr marL="20574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r>
              <a:rPr lang="en-US" sz="2400" kern="0"/>
              <a:t>Worked with Directors and Managers across the entire Gas Business Unit as well as the Clean Technologies Unit.</a:t>
            </a:r>
          </a:p>
          <a:p>
            <a:r>
              <a:rPr lang="en-US" sz="2400" kern="0"/>
              <a:t>Produced “MOC Point People” who operate as “Eyes and Ears” of the MOC Program.</a:t>
            </a:r>
          </a:p>
          <a:p>
            <a:r>
              <a:rPr lang="en-US" sz="2400" kern="0"/>
              <a:t>Provided them with detailed training on our MOC Program and what we are asking of them. </a:t>
            </a:r>
          </a:p>
          <a:p>
            <a:endParaRPr lang="en-US" kern="0"/>
          </a:p>
        </p:txBody>
      </p:sp>
    </p:spTree>
    <p:extLst>
      <p:ext uri="{BB962C8B-B14F-4D97-AF65-F5344CB8AC3E}">
        <p14:creationId xmlns:p14="http://schemas.microsoft.com/office/powerpoint/2010/main" val="396457498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45072-DC32-B3E9-411B-AA8D2729E8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64EED7-5BE7-B9AE-215F-A97012A37E91}"/>
              </a:ext>
            </a:extLst>
          </p:cNvPr>
          <p:cNvSpPr>
            <a:spLocks noGrp="1"/>
          </p:cNvSpPr>
          <p:nvPr>
            <p:ph type="title"/>
          </p:nvPr>
        </p:nvSpPr>
        <p:spPr/>
        <p:txBody>
          <a:bodyPr/>
          <a:lstStyle/>
          <a:p>
            <a:r>
              <a:rPr lang="en-US"/>
              <a:t>PSMS Monthly Safety Topic</a:t>
            </a:r>
          </a:p>
        </p:txBody>
      </p:sp>
      <p:sp>
        <p:nvSpPr>
          <p:cNvPr id="3" name="Slide Number Placeholder 2">
            <a:extLst>
              <a:ext uri="{FF2B5EF4-FFF2-40B4-BE49-F238E27FC236}">
                <a16:creationId xmlns:a16="http://schemas.microsoft.com/office/drawing/2014/main" id="{2D54946C-3501-99CA-8843-318E94DDBA5C}"/>
              </a:ext>
            </a:extLst>
          </p:cNvPr>
          <p:cNvSpPr>
            <a:spLocks noGrp="1"/>
          </p:cNvSpPr>
          <p:nvPr>
            <p:ph type="sldNum" sz="quarter" idx="10"/>
          </p:nvPr>
        </p:nvSpPr>
        <p:spPr/>
        <p:txBody>
          <a:bodyPr/>
          <a:lstStyle/>
          <a:p>
            <a:fld id="{FF7B9DCC-2029-4CAF-911A-5670530331E8}" type="slidenum">
              <a:rPr lang="en-US" smtClean="0"/>
              <a:pPr/>
              <a:t>14</a:t>
            </a:fld>
            <a:endParaRPr lang="en-US"/>
          </a:p>
        </p:txBody>
      </p:sp>
      <p:sp>
        <p:nvSpPr>
          <p:cNvPr id="4" name="Content Placeholder 2">
            <a:extLst>
              <a:ext uri="{FF2B5EF4-FFF2-40B4-BE49-F238E27FC236}">
                <a16:creationId xmlns:a16="http://schemas.microsoft.com/office/drawing/2014/main" id="{F7CA0995-B000-B4A3-1BDE-9FF79BD27687}"/>
              </a:ext>
            </a:extLst>
          </p:cNvPr>
          <p:cNvSpPr txBox="1">
            <a:spLocks/>
          </p:cNvSpPr>
          <p:nvPr/>
        </p:nvSpPr>
        <p:spPr>
          <a:xfrm>
            <a:off x="571500" y="1217612"/>
            <a:ext cx="8001000" cy="4724400"/>
          </a:xfrm>
          <a:prstGeom prst="rect">
            <a:avLst/>
          </a:prstGeom>
        </p:spPr>
        <p:txBody>
          <a:bodyPr/>
          <a:lstStyle>
            <a:lvl1pPr marL="342900" indent="-342900" algn="l" rtl="0" eaLnBrk="0" fontAlgn="base" hangingPunct="0">
              <a:spcBef>
                <a:spcPct val="0"/>
              </a:spcBef>
              <a:spcAft>
                <a:spcPct val="55000"/>
              </a:spcAft>
              <a:buClr>
                <a:srgbClr val="007BC3"/>
              </a:buClr>
              <a:buFont typeface="Wingdings" pitchFamily="2" charset="2"/>
              <a:buChar char="§"/>
              <a:defRPr sz="2000">
                <a:solidFill>
                  <a:schemeClr val="tx1"/>
                </a:solidFill>
                <a:latin typeface="Arial" pitchFamily="34" charset="0"/>
                <a:ea typeface="MS PGothic" pitchFamily="34" charset="-128"/>
                <a:cs typeface="ＭＳ Ｐゴシック" charset="0"/>
              </a:defRPr>
            </a:lvl1pPr>
            <a:lvl2pPr marL="742950" indent="-285750" algn="l" rtl="0" eaLnBrk="0" fontAlgn="base" hangingPunct="0">
              <a:spcBef>
                <a:spcPct val="0"/>
              </a:spcBef>
              <a:spcAft>
                <a:spcPct val="55000"/>
              </a:spcAft>
              <a:buClr>
                <a:srgbClr val="007BC3"/>
              </a:buClr>
              <a:buFont typeface="Arial" pitchFamily="34" charset="0"/>
              <a:buChar char="–"/>
              <a:defRPr sz="2000">
                <a:solidFill>
                  <a:schemeClr val="tx1"/>
                </a:solidFill>
                <a:latin typeface="Arial" pitchFamily="34" charset="0"/>
                <a:ea typeface="MS PGothic" pitchFamily="34" charset="-128"/>
              </a:defRPr>
            </a:lvl2pPr>
            <a:lvl3pPr marL="1143000" indent="-228600" algn="l" rtl="0" eaLnBrk="0" fontAlgn="base" hangingPunct="0">
              <a:spcBef>
                <a:spcPct val="0"/>
              </a:spcBef>
              <a:spcAft>
                <a:spcPct val="55000"/>
              </a:spcAft>
              <a:buClr>
                <a:srgbClr val="007BC3"/>
              </a:buClr>
              <a:buFont typeface="Wingdings" pitchFamily="2" charset="2"/>
              <a:buChar char="§"/>
              <a:defRPr sz="2000">
                <a:solidFill>
                  <a:schemeClr val="tx1"/>
                </a:solidFill>
                <a:latin typeface="Arial" pitchFamily="34" charset="0"/>
                <a:ea typeface="MS PGothic" pitchFamily="34" charset="-128"/>
              </a:defRPr>
            </a:lvl3pPr>
            <a:lvl4pPr marL="16002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4pPr>
            <a:lvl5pPr marL="20574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r>
              <a:rPr lang="en-US" sz="2400" kern="0"/>
              <a:t>A presentation on MOC was given at each All Hands Safety Meeting in February.</a:t>
            </a:r>
          </a:p>
          <a:p>
            <a:r>
              <a:rPr lang="en-US" sz="2400" kern="0"/>
              <a:t>Gave background and the importance of MOC to the field.</a:t>
            </a:r>
          </a:p>
          <a:p>
            <a:r>
              <a:rPr lang="en-US" sz="2400" kern="0"/>
              <a:t>Gave them details on who to reach out to if they had questions on the MOC process or wanted to talk about a potential change.</a:t>
            </a:r>
          </a:p>
          <a:p>
            <a:endParaRPr lang="en-US" sz="2400" kern="0"/>
          </a:p>
          <a:p>
            <a:endParaRPr lang="en-US" kern="0"/>
          </a:p>
        </p:txBody>
      </p:sp>
    </p:spTree>
    <p:extLst>
      <p:ext uri="{BB962C8B-B14F-4D97-AF65-F5344CB8AC3E}">
        <p14:creationId xmlns:p14="http://schemas.microsoft.com/office/powerpoint/2010/main" val="269028810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6ADC4-C1C5-CDBC-E602-F069A49CF3A3}"/>
            </a:ext>
          </a:extLst>
        </p:cNvPr>
        <p:cNvGrpSpPr/>
        <p:nvPr/>
      </p:nvGrpSpPr>
      <p:grpSpPr>
        <a:xfrm>
          <a:off x="0" y="0"/>
          <a:ext cx="0" cy="0"/>
          <a:chOff x="0" y="0"/>
          <a:chExt cx="0" cy="0"/>
        </a:xfrm>
      </p:grpSpPr>
      <p:sp>
        <p:nvSpPr>
          <p:cNvPr id="6146" name="Slide Number Placeholder 3">
            <a:extLst>
              <a:ext uri="{FF2B5EF4-FFF2-40B4-BE49-F238E27FC236}">
                <a16:creationId xmlns:a16="http://schemas.microsoft.com/office/drawing/2014/main" id="{C0D1508A-29CB-C2C5-EE59-A3406BEBDDC1}"/>
              </a:ext>
            </a:extLst>
          </p:cNvPr>
          <p:cNvSpPr>
            <a:spLocks noGrp="1"/>
          </p:cNvSpPr>
          <p:nvPr>
            <p:ph type="sldNum" sz="quarter" idx="4"/>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2400">
                <a:solidFill>
                  <a:schemeClr val="tx1"/>
                </a:solidFill>
                <a:latin typeface="Arial" pitchFamily="34" charset="0"/>
                <a:ea typeface="MS PGothic" pitchFamily="34" charset="-128"/>
              </a:defRPr>
            </a:lvl1pPr>
            <a:lvl2pPr marL="742950" indent="-285750" eaLnBrk="0" hangingPunct="0">
              <a:defRPr sz="2400">
                <a:solidFill>
                  <a:schemeClr val="tx1"/>
                </a:solidFill>
                <a:latin typeface="Arial" pitchFamily="34" charset="0"/>
                <a:ea typeface="MS PGothic" pitchFamily="34" charset="-128"/>
              </a:defRPr>
            </a:lvl2pPr>
            <a:lvl3pPr marL="1143000" indent="-228600" eaLnBrk="0" hangingPunct="0">
              <a:defRPr sz="2400">
                <a:solidFill>
                  <a:schemeClr val="tx1"/>
                </a:solidFill>
                <a:latin typeface="Arial" pitchFamily="34" charset="0"/>
                <a:ea typeface="MS PGothic" pitchFamily="34" charset="-128"/>
              </a:defRPr>
            </a:lvl3pPr>
            <a:lvl4pPr marL="1600200" indent="-228600" eaLnBrk="0" hangingPunct="0">
              <a:defRPr sz="2400">
                <a:solidFill>
                  <a:schemeClr val="tx1"/>
                </a:solidFill>
                <a:latin typeface="Arial" pitchFamily="34" charset="0"/>
                <a:ea typeface="MS PGothic" pitchFamily="34" charset="-128"/>
              </a:defRPr>
            </a:lvl4pPr>
            <a:lvl5pPr marL="2057400" indent="-228600" eaLnBrk="0" hangingPunct="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1" hangingPunct="1"/>
            <a:fld id="{702B526A-AC82-4468-BEF2-0410490F768B}" type="slidenum">
              <a:rPr lang="en-US" sz="1400"/>
              <a:pPr eaLnBrk="1" hangingPunct="1"/>
              <a:t>15</a:t>
            </a:fld>
            <a:endParaRPr lang="en-US" sz="1400"/>
          </a:p>
        </p:txBody>
      </p:sp>
      <p:sp>
        <p:nvSpPr>
          <p:cNvPr id="4" name="Rectangle 8">
            <a:extLst>
              <a:ext uri="{FF2B5EF4-FFF2-40B4-BE49-F238E27FC236}">
                <a16:creationId xmlns:a16="http://schemas.microsoft.com/office/drawing/2014/main" id="{9DEF464C-385D-B517-65DC-9F9552DB6889}"/>
              </a:ext>
            </a:extLst>
          </p:cNvPr>
          <p:cNvSpPr txBox="1">
            <a:spLocks noChangeArrowheads="1"/>
          </p:cNvSpPr>
          <p:nvPr/>
        </p:nvSpPr>
        <p:spPr bwMode="auto">
          <a:xfrm>
            <a:off x="530352" y="2496312"/>
            <a:ext cx="8083296"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800" b="1" smtClean="0">
                <a:solidFill>
                  <a:srgbClr val="007DC3"/>
                </a:solidFill>
                <a:latin typeface="Arial" pitchFamily="34" charset="0"/>
                <a:ea typeface="MS PGothic" pitchFamily="34" charset="-128"/>
                <a:cs typeface="ＭＳ Ｐゴシック" charset="0"/>
              </a:defRPr>
            </a:lvl1pPr>
            <a:lvl2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2pPr>
            <a:lvl3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3pPr>
            <a:lvl4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4pPr>
            <a:lvl5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5pPr>
            <a:lvl6pPr marL="457200" algn="l" rtl="0" fontAlgn="base">
              <a:spcBef>
                <a:spcPct val="0"/>
              </a:spcBef>
              <a:spcAft>
                <a:spcPct val="0"/>
              </a:spcAft>
              <a:defRPr sz="3200">
                <a:solidFill>
                  <a:srgbClr val="007DC3"/>
                </a:solidFill>
                <a:latin typeface="Franklin Gothic Demi" pitchFamily="34" charset="0"/>
              </a:defRPr>
            </a:lvl6pPr>
            <a:lvl7pPr marL="914400" algn="l" rtl="0" fontAlgn="base">
              <a:spcBef>
                <a:spcPct val="0"/>
              </a:spcBef>
              <a:spcAft>
                <a:spcPct val="0"/>
              </a:spcAft>
              <a:defRPr sz="3200">
                <a:solidFill>
                  <a:srgbClr val="007DC3"/>
                </a:solidFill>
                <a:latin typeface="Franklin Gothic Demi" pitchFamily="34" charset="0"/>
              </a:defRPr>
            </a:lvl7pPr>
            <a:lvl8pPr marL="1371600" algn="l" rtl="0" fontAlgn="base">
              <a:spcBef>
                <a:spcPct val="0"/>
              </a:spcBef>
              <a:spcAft>
                <a:spcPct val="0"/>
              </a:spcAft>
              <a:defRPr sz="3200">
                <a:solidFill>
                  <a:srgbClr val="007DC3"/>
                </a:solidFill>
                <a:latin typeface="Franklin Gothic Demi" pitchFamily="34" charset="0"/>
              </a:defRPr>
            </a:lvl8pPr>
            <a:lvl9pPr marL="1828800" algn="l" rtl="0" fontAlgn="base">
              <a:spcBef>
                <a:spcPct val="0"/>
              </a:spcBef>
              <a:spcAft>
                <a:spcPct val="0"/>
              </a:spcAft>
              <a:defRPr sz="3200">
                <a:solidFill>
                  <a:srgbClr val="007DC3"/>
                </a:solidFill>
                <a:latin typeface="Franklin Gothic Demi" pitchFamily="34" charset="0"/>
              </a:defRPr>
            </a:lvl9pPr>
          </a:lstStyle>
          <a:p>
            <a:r>
              <a:rPr lang="en-US" sz="3200" kern="0"/>
              <a:t>Questions/Comments?</a:t>
            </a:r>
          </a:p>
        </p:txBody>
      </p:sp>
    </p:spTree>
    <p:extLst>
      <p:ext uri="{BB962C8B-B14F-4D97-AF65-F5344CB8AC3E}">
        <p14:creationId xmlns:p14="http://schemas.microsoft.com/office/powerpoint/2010/main" val="1202618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7BC763-45DB-5360-1E04-1C415E3CAF58}"/>
            </a:ext>
          </a:extLst>
        </p:cNvPr>
        <p:cNvGrpSpPr/>
        <p:nvPr/>
      </p:nvGrpSpPr>
      <p:grpSpPr>
        <a:xfrm>
          <a:off x="0" y="0"/>
          <a:ext cx="0" cy="0"/>
          <a:chOff x="0" y="0"/>
          <a:chExt cx="0" cy="0"/>
        </a:xfrm>
      </p:grpSpPr>
      <p:sp>
        <p:nvSpPr>
          <p:cNvPr id="6146" name="Slide Number Placeholder 3">
            <a:extLst>
              <a:ext uri="{FF2B5EF4-FFF2-40B4-BE49-F238E27FC236}">
                <a16:creationId xmlns:a16="http://schemas.microsoft.com/office/drawing/2014/main" id="{2D3A2C60-A695-840D-5533-9DD5B900D143}"/>
              </a:ext>
            </a:extLst>
          </p:cNvPr>
          <p:cNvSpPr>
            <a:spLocks noGrp="1"/>
          </p:cNvSpPr>
          <p:nvPr>
            <p:ph type="sldNum" sz="quarter" idx="4"/>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2400">
                <a:solidFill>
                  <a:schemeClr val="tx1"/>
                </a:solidFill>
                <a:latin typeface="Arial" pitchFamily="34" charset="0"/>
                <a:ea typeface="MS PGothic" pitchFamily="34" charset="-128"/>
              </a:defRPr>
            </a:lvl1pPr>
            <a:lvl2pPr marL="742950" indent="-285750" eaLnBrk="0" hangingPunct="0">
              <a:defRPr sz="2400">
                <a:solidFill>
                  <a:schemeClr val="tx1"/>
                </a:solidFill>
                <a:latin typeface="Arial" pitchFamily="34" charset="0"/>
                <a:ea typeface="MS PGothic" pitchFamily="34" charset="-128"/>
              </a:defRPr>
            </a:lvl2pPr>
            <a:lvl3pPr marL="1143000" indent="-228600" eaLnBrk="0" hangingPunct="0">
              <a:defRPr sz="2400">
                <a:solidFill>
                  <a:schemeClr val="tx1"/>
                </a:solidFill>
                <a:latin typeface="Arial" pitchFamily="34" charset="0"/>
                <a:ea typeface="MS PGothic" pitchFamily="34" charset="-128"/>
              </a:defRPr>
            </a:lvl3pPr>
            <a:lvl4pPr marL="1600200" indent="-228600" eaLnBrk="0" hangingPunct="0">
              <a:defRPr sz="2400">
                <a:solidFill>
                  <a:schemeClr val="tx1"/>
                </a:solidFill>
                <a:latin typeface="Arial" pitchFamily="34" charset="0"/>
                <a:ea typeface="MS PGothic" pitchFamily="34" charset="-128"/>
              </a:defRPr>
            </a:lvl4pPr>
            <a:lvl5pPr marL="2057400" indent="-228600" eaLnBrk="0" hangingPunct="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1" hangingPunct="1"/>
            <a:fld id="{702B526A-AC82-4468-BEF2-0410490F768B}" type="slidenum">
              <a:rPr lang="en-US" sz="1400"/>
              <a:pPr eaLnBrk="1" hangingPunct="1"/>
              <a:t>2</a:t>
            </a:fld>
            <a:endParaRPr lang="en-US" sz="1400"/>
          </a:p>
        </p:txBody>
      </p:sp>
      <p:sp>
        <p:nvSpPr>
          <p:cNvPr id="4" name="Rectangle 8">
            <a:extLst>
              <a:ext uri="{FF2B5EF4-FFF2-40B4-BE49-F238E27FC236}">
                <a16:creationId xmlns:a16="http://schemas.microsoft.com/office/drawing/2014/main" id="{C3506B6D-7C7A-38F0-940E-C41CF6A9DFB4}"/>
              </a:ext>
            </a:extLst>
          </p:cNvPr>
          <p:cNvSpPr txBox="1">
            <a:spLocks noChangeArrowheads="1"/>
          </p:cNvSpPr>
          <p:nvPr/>
        </p:nvSpPr>
        <p:spPr bwMode="auto">
          <a:xfrm>
            <a:off x="530352" y="2496312"/>
            <a:ext cx="8083296"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800" b="1" smtClean="0">
                <a:solidFill>
                  <a:srgbClr val="007DC3"/>
                </a:solidFill>
                <a:latin typeface="Arial" pitchFamily="34" charset="0"/>
                <a:ea typeface="MS PGothic" pitchFamily="34" charset="-128"/>
                <a:cs typeface="ＭＳ Ｐゴシック" charset="0"/>
              </a:defRPr>
            </a:lvl1pPr>
            <a:lvl2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2pPr>
            <a:lvl3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3pPr>
            <a:lvl4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4pPr>
            <a:lvl5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5pPr>
            <a:lvl6pPr marL="457200" algn="l" rtl="0" fontAlgn="base">
              <a:spcBef>
                <a:spcPct val="0"/>
              </a:spcBef>
              <a:spcAft>
                <a:spcPct val="0"/>
              </a:spcAft>
              <a:defRPr sz="3200">
                <a:solidFill>
                  <a:srgbClr val="007DC3"/>
                </a:solidFill>
                <a:latin typeface="Franklin Gothic Demi" pitchFamily="34" charset="0"/>
              </a:defRPr>
            </a:lvl6pPr>
            <a:lvl7pPr marL="914400" algn="l" rtl="0" fontAlgn="base">
              <a:spcBef>
                <a:spcPct val="0"/>
              </a:spcBef>
              <a:spcAft>
                <a:spcPct val="0"/>
              </a:spcAft>
              <a:defRPr sz="3200">
                <a:solidFill>
                  <a:srgbClr val="007DC3"/>
                </a:solidFill>
                <a:latin typeface="Franklin Gothic Demi" pitchFamily="34" charset="0"/>
              </a:defRPr>
            </a:lvl7pPr>
            <a:lvl8pPr marL="1371600" algn="l" rtl="0" fontAlgn="base">
              <a:spcBef>
                <a:spcPct val="0"/>
              </a:spcBef>
              <a:spcAft>
                <a:spcPct val="0"/>
              </a:spcAft>
              <a:defRPr sz="3200">
                <a:solidFill>
                  <a:srgbClr val="007DC3"/>
                </a:solidFill>
                <a:latin typeface="Franklin Gothic Demi" pitchFamily="34" charset="0"/>
              </a:defRPr>
            </a:lvl8pPr>
            <a:lvl9pPr marL="1828800" algn="l" rtl="0" fontAlgn="base">
              <a:spcBef>
                <a:spcPct val="0"/>
              </a:spcBef>
              <a:spcAft>
                <a:spcPct val="0"/>
              </a:spcAft>
              <a:defRPr sz="3200">
                <a:solidFill>
                  <a:srgbClr val="007DC3"/>
                </a:solidFill>
                <a:latin typeface="Franklin Gothic Demi" pitchFamily="34" charset="0"/>
              </a:defRPr>
            </a:lvl9pPr>
          </a:lstStyle>
          <a:p>
            <a:r>
              <a:rPr lang="en-US" sz="3200" kern="0"/>
              <a:t>Introduction to MOC</a:t>
            </a:r>
          </a:p>
        </p:txBody>
      </p:sp>
    </p:spTree>
    <p:extLst>
      <p:ext uri="{BB962C8B-B14F-4D97-AF65-F5344CB8AC3E}">
        <p14:creationId xmlns:p14="http://schemas.microsoft.com/office/powerpoint/2010/main" val="1851795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48483-EE91-477F-93B4-4A2AEC982725}"/>
              </a:ext>
            </a:extLst>
          </p:cNvPr>
          <p:cNvSpPr>
            <a:spLocks noGrp="1"/>
          </p:cNvSpPr>
          <p:nvPr>
            <p:ph type="title"/>
          </p:nvPr>
        </p:nvSpPr>
        <p:spPr/>
        <p:txBody>
          <a:bodyPr/>
          <a:lstStyle/>
          <a:p>
            <a:r>
              <a:rPr lang="en-US"/>
              <a:t>What is Management of Change?</a:t>
            </a:r>
          </a:p>
        </p:txBody>
      </p:sp>
      <p:sp>
        <p:nvSpPr>
          <p:cNvPr id="3" name="Content Placeholder 2">
            <a:extLst>
              <a:ext uri="{FF2B5EF4-FFF2-40B4-BE49-F238E27FC236}">
                <a16:creationId xmlns:a16="http://schemas.microsoft.com/office/drawing/2014/main" id="{BFC9B325-F74E-4093-9664-F202955682D3}"/>
              </a:ext>
            </a:extLst>
          </p:cNvPr>
          <p:cNvSpPr>
            <a:spLocks noGrp="1"/>
          </p:cNvSpPr>
          <p:nvPr>
            <p:ph idx="1"/>
          </p:nvPr>
        </p:nvSpPr>
        <p:spPr>
          <a:xfrm>
            <a:off x="388620" y="1066800"/>
            <a:ext cx="8001000" cy="4724400"/>
          </a:xfrm>
        </p:spPr>
        <p:txBody>
          <a:bodyPr/>
          <a:lstStyle/>
          <a:p>
            <a:pPr marL="0" indent="0">
              <a:buNone/>
            </a:pPr>
            <a:r>
              <a:rPr lang="en-US" sz="2400" b="1"/>
              <a:t>Management of Change</a:t>
            </a:r>
            <a:r>
              <a:rPr lang="en-US" sz="2400"/>
              <a:t> (MOC) is a systematic approach to dealing with change.</a:t>
            </a:r>
          </a:p>
          <a:p>
            <a:pPr lvl="1"/>
            <a:r>
              <a:rPr lang="en-US" sz="2400"/>
              <a:t>Changes in equipment, procedures, and workflows can cause issues and contribute to process breakdowns.</a:t>
            </a:r>
          </a:p>
          <a:p>
            <a:pPr lvl="1"/>
            <a:r>
              <a:rPr lang="en-US" sz="2400"/>
              <a:t>The goal is to manage that change and safeguard the public, ourselves, and our infrastructure during a period of transition.</a:t>
            </a:r>
          </a:p>
          <a:p>
            <a:endParaRPr lang="en-US" sz="2400"/>
          </a:p>
          <a:p>
            <a:endParaRPr lang="en-US"/>
          </a:p>
        </p:txBody>
      </p:sp>
      <p:sp>
        <p:nvSpPr>
          <p:cNvPr id="4" name="Slide Number Placeholder 3">
            <a:extLst>
              <a:ext uri="{FF2B5EF4-FFF2-40B4-BE49-F238E27FC236}">
                <a16:creationId xmlns:a16="http://schemas.microsoft.com/office/drawing/2014/main" id="{F0D5A09D-F2C3-404B-8D1F-AFBFA3B85D1A}"/>
              </a:ext>
            </a:extLst>
          </p:cNvPr>
          <p:cNvSpPr>
            <a:spLocks noGrp="1"/>
          </p:cNvSpPr>
          <p:nvPr>
            <p:ph type="sldNum" sz="quarter" idx="10"/>
          </p:nvPr>
        </p:nvSpPr>
        <p:spPr/>
        <p:txBody>
          <a:bodyPr/>
          <a:lstStyle/>
          <a:p>
            <a:fld id="{34923E72-0F48-448E-B31B-3B76C66B7AC5}" type="slidenum">
              <a:rPr lang="en-US" smtClean="0"/>
              <a:pPr/>
              <a:t>3</a:t>
            </a:fld>
            <a:endParaRPr lang="en-US"/>
          </a:p>
        </p:txBody>
      </p:sp>
      <p:pic>
        <p:nvPicPr>
          <p:cNvPr id="5" name="Picture 4">
            <a:extLst>
              <a:ext uri="{FF2B5EF4-FFF2-40B4-BE49-F238E27FC236}">
                <a16:creationId xmlns:a16="http://schemas.microsoft.com/office/drawing/2014/main" id="{8A3AAF74-018C-EC60-ABBF-F03A742EE491}"/>
              </a:ext>
            </a:extLst>
          </p:cNvPr>
          <p:cNvPicPr>
            <a:picLocks noChangeAspect="1"/>
          </p:cNvPicPr>
          <p:nvPr/>
        </p:nvPicPr>
        <p:blipFill>
          <a:blip r:embed="rId3"/>
          <a:srcRect b="27580"/>
          <a:stretch>
            <a:fillRect/>
          </a:stretch>
        </p:blipFill>
        <p:spPr>
          <a:xfrm>
            <a:off x="6199632" y="4286163"/>
            <a:ext cx="2261681" cy="2197187"/>
          </a:xfrm>
          <a:prstGeom prst="rect">
            <a:avLst/>
          </a:prstGeom>
        </p:spPr>
      </p:pic>
    </p:spTree>
    <p:extLst>
      <p:ext uri="{BB962C8B-B14F-4D97-AF65-F5344CB8AC3E}">
        <p14:creationId xmlns:p14="http://schemas.microsoft.com/office/powerpoint/2010/main" val="314733595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850F8-A72F-4B06-9FDD-84BD9856B84B}"/>
              </a:ext>
            </a:extLst>
          </p:cNvPr>
          <p:cNvSpPr>
            <a:spLocks noGrp="1"/>
          </p:cNvSpPr>
          <p:nvPr>
            <p:ph type="title"/>
          </p:nvPr>
        </p:nvSpPr>
        <p:spPr/>
        <p:txBody>
          <a:bodyPr/>
          <a:lstStyle/>
          <a:p>
            <a:r>
              <a:rPr lang="en-US"/>
              <a:t>Why is MOC important?</a:t>
            </a:r>
          </a:p>
        </p:txBody>
      </p:sp>
      <p:sp>
        <p:nvSpPr>
          <p:cNvPr id="3" name="Content Placeholder 2">
            <a:extLst>
              <a:ext uri="{FF2B5EF4-FFF2-40B4-BE49-F238E27FC236}">
                <a16:creationId xmlns:a16="http://schemas.microsoft.com/office/drawing/2014/main" id="{9C633DBB-E4A6-4495-8373-5530936DED48}"/>
              </a:ext>
            </a:extLst>
          </p:cNvPr>
          <p:cNvSpPr>
            <a:spLocks noGrp="1"/>
          </p:cNvSpPr>
          <p:nvPr>
            <p:ph idx="1"/>
          </p:nvPr>
        </p:nvSpPr>
        <p:spPr/>
        <p:txBody>
          <a:bodyPr/>
          <a:lstStyle/>
          <a:p>
            <a:r>
              <a:rPr lang="en-US" sz="1700" b="1">
                <a:latin typeface="Arial"/>
                <a:ea typeface="MS PGothic"/>
              </a:rPr>
              <a:t>The Government requires it:</a:t>
            </a:r>
          </a:p>
          <a:p>
            <a:pPr lvl="1"/>
            <a:r>
              <a:rPr lang="en-US" sz="1700">
                <a:latin typeface="Arial"/>
                <a:ea typeface="MS PGothic"/>
                <a:cs typeface="Arial"/>
              </a:rPr>
              <a:t>The Federal PIPES Act of 2020 Section 204 mandates we have an MOC Process</a:t>
            </a:r>
          </a:p>
          <a:p>
            <a:pPr lvl="1"/>
            <a:r>
              <a:rPr lang="en-US" sz="1700">
                <a:latin typeface="Arial"/>
                <a:ea typeface="MS PGothic"/>
                <a:cs typeface="Arial"/>
              </a:rPr>
              <a:t>NTSB</a:t>
            </a:r>
            <a:r>
              <a:rPr lang="en-US" sz="1700">
                <a:latin typeface="Arial"/>
                <a:ea typeface="MS PGothic"/>
              </a:rPr>
              <a:t> specifically requires it of Eversource, stemming from Merrimack Valley</a:t>
            </a:r>
            <a:endParaRPr lang="en-US" sz="1700">
              <a:latin typeface="Arial"/>
              <a:ea typeface="MS PGothic"/>
              <a:cs typeface="Arial"/>
            </a:endParaRPr>
          </a:p>
          <a:p>
            <a:pPr>
              <a:buFont typeface="Wingdings" pitchFamily="34" charset="0"/>
              <a:buChar char="§"/>
            </a:pPr>
            <a:r>
              <a:rPr lang="en-US" sz="1700" b="1">
                <a:latin typeface="Arial"/>
                <a:ea typeface="MS PGothic"/>
                <a:cs typeface="Arial"/>
              </a:rPr>
              <a:t>It helps ensure work continues smoothly and safely:</a:t>
            </a:r>
          </a:p>
          <a:p>
            <a:pPr lvl="1"/>
            <a:r>
              <a:rPr lang="en-US" sz="1700">
                <a:latin typeface="Arial"/>
                <a:ea typeface="MS PGothic"/>
                <a:cs typeface="Arial"/>
              </a:rPr>
              <a:t>The MOC program ensures that all impacted stakeholders are aware and provide feedback prior to any large-scale changes occurring</a:t>
            </a:r>
          </a:p>
          <a:p>
            <a:pPr lvl="1"/>
            <a:r>
              <a:rPr lang="en-US" sz="1700">
                <a:latin typeface="Arial"/>
                <a:ea typeface="MS PGothic"/>
                <a:cs typeface="Arial"/>
              </a:rPr>
              <a:t>Ensures that all risks associated with a change are discussed and adjudicated prior to implementation of the change</a:t>
            </a:r>
            <a:endParaRPr lang="en-US" sz="1700">
              <a:cs typeface="Arial"/>
            </a:endParaRPr>
          </a:p>
          <a:p>
            <a:pPr lvl="2"/>
            <a:endParaRPr lang="en-US" sz="1700">
              <a:cs typeface="Arial" pitchFamily="34" charset="0"/>
            </a:endParaRPr>
          </a:p>
          <a:p>
            <a:pPr lvl="1"/>
            <a:endParaRPr lang="en-US" sz="1700">
              <a:cs typeface="Arial" pitchFamily="34" charset="0"/>
            </a:endParaRPr>
          </a:p>
        </p:txBody>
      </p:sp>
      <p:sp>
        <p:nvSpPr>
          <p:cNvPr id="4" name="Slide Number Placeholder 3">
            <a:extLst>
              <a:ext uri="{FF2B5EF4-FFF2-40B4-BE49-F238E27FC236}">
                <a16:creationId xmlns:a16="http://schemas.microsoft.com/office/drawing/2014/main" id="{35985BE5-7749-4F04-93E2-F5238E9FCA1A}"/>
              </a:ext>
            </a:extLst>
          </p:cNvPr>
          <p:cNvSpPr>
            <a:spLocks noGrp="1"/>
          </p:cNvSpPr>
          <p:nvPr>
            <p:ph type="sldNum" sz="quarter" idx="10"/>
          </p:nvPr>
        </p:nvSpPr>
        <p:spPr/>
        <p:txBody>
          <a:bodyPr/>
          <a:lstStyle/>
          <a:p>
            <a:fld id="{34923E72-0F48-448E-B31B-3B76C66B7AC5}" type="slidenum">
              <a:rPr lang="en-US" smtClean="0"/>
              <a:pPr/>
              <a:t>4</a:t>
            </a:fld>
            <a:endParaRPr lang="en-US"/>
          </a:p>
        </p:txBody>
      </p:sp>
    </p:spTree>
    <p:extLst>
      <p:ext uri="{BB962C8B-B14F-4D97-AF65-F5344CB8AC3E}">
        <p14:creationId xmlns:p14="http://schemas.microsoft.com/office/powerpoint/2010/main" val="198054164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82F57D-3762-2A7D-763F-6B8132863DB0}"/>
            </a:ext>
          </a:extLst>
        </p:cNvPr>
        <p:cNvGrpSpPr/>
        <p:nvPr/>
      </p:nvGrpSpPr>
      <p:grpSpPr>
        <a:xfrm>
          <a:off x="0" y="0"/>
          <a:ext cx="0" cy="0"/>
          <a:chOff x="0" y="0"/>
          <a:chExt cx="0" cy="0"/>
        </a:xfrm>
      </p:grpSpPr>
      <p:sp>
        <p:nvSpPr>
          <p:cNvPr id="6146" name="Slide Number Placeholder 3">
            <a:extLst>
              <a:ext uri="{FF2B5EF4-FFF2-40B4-BE49-F238E27FC236}">
                <a16:creationId xmlns:a16="http://schemas.microsoft.com/office/drawing/2014/main" id="{8ED8EE23-FD81-8B1E-9F94-FC62F01BE245}"/>
              </a:ext>
            </a:extLst>
          </p:cNvPr>
          <p:cNvSpPr>
            <a:spLocks noGrp="1"/>
          </p:cNvSpPr>
          <p:nvPr>
            <p:ph type="sldNum" sz="quarter" idx="4"/>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2400">
                <a:solidFill>
                  <a:schemeClr val="tx1"/>
                </a:solidFill>
                <a:latin typeface="Arial" pitchFamily="34" charset="0"/>
                <a:ea typeface="MS PGothic" pitchFamily="34" charset="-128"/>
              </a:defRPr>
            </a:lvl1pPr>
            <a:lvl2pPr marL="742950" indent="-285750" eaLnBrk="0" hangingPunct="0">
              <a:defRPr sz="2400">
                <a:solidFill>
                  <a:schemeClr val="tx1"/>
                </a:solidFill>
                <a:latin typeface="Arial" pitchFamily="34" charset="0"/>
                <a:ea typeface="MS PGothic" pitchFamily="34" charset="-128"/>
              </a:defRPr>
            </a:lvl2pPr>
            <a:lvl3pPr marL="1143000" indent="-228600" eaLnBrk="0" hangingPunct="0">
              <a:defRPr sz="2400">
                <a:solidFill>
                  <a:schemeClr val="tx1"/>
                </a:solidFill>
                <a:latin typeface="Arial" pitchFamily="34" charset="0"/>
                <a:ea typeface="MS PGothic" pitchFamily="34" charset="-128"/>
              </a:defRPr>
            </a:lvl3pPr>
            <a:lvl4pPr marL="1600200" indent="-228600" eaLnBrk="0" hangingPunct="0">
              <a:defRPr sz="2400">
                <a:solidFill>
                  <a:schemeClr val="tx1"/>
                </a:solidFill>
                <a:latin typeface="Arial" pitchFamily="34" charset="0"/>
                <a:ea typeface="MS PGothic" pitchFamily="34" charset="-128"/>
              </a:defRPr>
            </a:lvl4pPr>
            <a:lvl5pPr marL="2057400" indent="-228600" eaLnBrk="0" hangingPunct="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1" hangingPunct="1"/>
            <a:fld id="{702B526A-AC82-4468-BEF2-0410490F768B}" type="slidenum">
              <a:rPr lang="en-US" sz="1400"/>
              <a:pPr eaLnBrk="1" hangingPunct="1"/>
              <a:t>5</a:t>
            </a:fld>
            <a:endParaRPr lang="en-US" sz="1400"/>
          </a:p>
        </p:txBody>
      </p:sp>
      <p:sp>
        <p:nvSpPr>
          <p:cNvPr id="4" name="Rectangle 8">
            <a:extLst>
              <a:ext uri="{FF2B5EF4-FFF2-40B4-BE49-F238E27FC236}">
                <a16:creationId xmlns:a16="http://schemas.microsoft.com/office/drawing/2014/main" id="{AF135B56-7DD7-ED8A-F11B-1F18DD4D79BE}"/>
              </a:ext>
            </a:extLst>
          </p:cNvPr>
          <p:cNvSpPr txBox="1">
            <a:spLocks noChangeArrowheads="1"/>
          </p:cNvSpPr>
          <p:nvPr/>
        </p:nvSpPr>
        <p:spPr bwMode="auto">
          <a:xfrm>
            <a:off x="530352" y="2642616"/>
            <a:ext cx="8083296"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800" b="1" smtClean="0">
                <a:solidFill>
                  <a:srgbClr val="007DC3"/>
                </a:solidFill>
                <a:latin typeface="Arial" pitchFamily="34" charset="0"/>
                <a:ea typeface="MS PGothic" pitchFamily="34" charset="-128"/>
                <a:cs typeface="ＭＳ Ｐゴシック" charset="0"/>
              </a:defRPr>
            </a:lvl1pPr>
            <a:lvl2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2pPr>
            <a:lvl3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3pPr>
            <a:lvl4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4pPr>
            <a:lvl5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5pPr>
            <a:lvl6pPr marL="457200" algn="l" rtl="0" fontAlgn="base">
              <a:spcBef>
                <a:spcPct val="0"/>
              </a:spcBef>
              <a:spcAft>
                <a:spcPct val="0"/>
              </a:spcAft>
              <a:defRPr sz="3200">
                <a:solidFill>
                  <a:srgbClr val="007DC3"/>
                </a:solidFill>
                <a:latin typeface="Franklin Gothic Demi" pitchFamily="34" charset="0"/>
              </a:defRPr>
            </a:lvl6pPr>
            <a:lvl7pPr marL="914400" algn="l" rtl="0" fontAlgn="base">
              <a:spcBef>
                <a:spcPct val="0"/>
              </a:spcBef>
              <a:spcAft>
                <a:spcPct val="0"/>
              </a:spcAft>
              <a:defRPr sz="3200">
                <a:solidFill>
                  <a:srgbClr val="007DC3"/>
                </a:solidFill>
                <a:latin typeface="Franklin Gothic Demi" pitchFamily="34" charset="0"/>
              </a:defRPr>
            </a:lvl7pPr>
            <a:lvl8pPr marL="1371600" algn="l" rtl="0" fontAlgn="base">
              <a:spcBef>
                <a:spcPct val="0"/>
              </a:spcBef>
              <a:spcAft>
                <a:spcPct val="0"/>
              </a:spcAft>
              <a:defRPr sz="3200">
                <a:solidFill>
                  <a:srgbClr val="007DC3"/>
                </a:solidFill>
                <a:latin typeface="Franklin Gothic Demi" pitchFamily="34" charset="0"/>
              </a:defRPr>
            </a:lvl8pPr>
            <a:lvl9pPr marL="1828800" algn="l" rtl="0" fontAlgn="base">
              <a:spcBef>
                <a:spcPct val="0"/>
              </a:spcBef>
              <a:spcAft>
                <a:spcPct val="0"/>
              </a:spcAft>
              <a:defRPr sz="3200">
                <a:solidFill>
                  <a:srgbClr val="007DC3"/>
                </a:solidFill>
                <a:latin typeface="Franklin Gothic Demi" pitchFamily="34" charset="0"/>
              </a:defRPr>
            </a:lvl9pPr>
          </a:lstStyle>
          <a:p>
            <a:r>
              <a:rPr lang="en-US" sz="3200" kern="0"/>
              <a:t>Eversource MOC Program</a:t>
            </a:r>
          </a:p>
        </p:txBody>
      </p:sp>
      <p:sp>
        <p:nvSpPr>
          <p:cNvPr id="2" name="Rectangle 8">
            <a:extLst>
              <a:ext uri="{FF2B5EF4-FFF2-40B4-BE49-F238E27FC236}">
                <a16:creationId xmlns:a16="http://schemas.microsoft.com/office/drawing/2014/main" id="{F8ACC9AF-2348-BE27-50E6-A1E50BEB4401}"/>
              </a:ext>
            </a:extLst>
          </p:cNvPr>
          <p:cNvSpPr txBox="1">
            <a:spLocks noChangeArrowheads="1"/>
          </p:cNvSpPr>
          <p:nvPr/>
        </p:nvSpPr>
        <p:spPr bwMode="auto">
          <a:xfrm>
            <a:off x="530352" y="3176016"/>
            <a:ext cx="8083296"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800" b="1" smtClean="0">
                <a:solidFill>
                  <a:srgbClr val="007DC3"/>
                </a:solidFill>
                <a:latin typeface="Arial" pitchFamily="34" charset="0"/>
                <a:ea typeface="MS PGothic" pitchFamily="34" charset="-128"/>
                <a:cs typeface="ＭＳ Ｐゴシック" charset="0"/>
              </a:defRPr>
            </a:lvl1pPr>
            <a:lvl2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2pPr>
            <a:lvl3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3pPr>
            <a:lvl4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4pPr>
            <a:lvl5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5pPr>
            <a:lvl6pPr marL="457200" algn="l" rtl="0" fontAlgn="base">
              <a:spcBef>
                <a:spcPct val="0"/>
              </a:spcBef>
              <a:spcAft>
                <a:spcPct val="0"/>
              </a:spcAft>
              <a:defRPr sz="3200">
                <a:solidFill>
                  <a:srgbClr val="007DC3"/>
                </a:solidFill>
                <a:latin typeface="Franklin Gothic Demi" pitchFamily="34" charset="0"/>
              </a:defRPr>
            </a:lvl6pPr>
            <a:lvl7pPr marL="914400" algn="l" rtl="0" fontAlgn="base">
              <a:spcBef>
                <a:spcPct val="0"/>
              </a:spcBef>
              <a:spcAft>
                <a:spcPct val="0"/>
              </a:spcAft>
              <a:defRPr sz="3200">
                <a:solidFill>
                  <a:srgbClr val="007DC3"/>
                </a:solidFill>
                <a:latin typeface="Franklin Gothic Demi" pitchFamily="34" charset="0"/>
              </a:defRPr>
            </a:lvl7pPr>
            <a:lvl8pPr marL="1371600" algn="l" rtl="0" fontAlgn="base">
              <a:spcBef>
                <a:spcPct val="0"/>
              </a:spcBef>
              <a:spcAft>
                <a:spcPct val="0"/>
              </a:spcAft>
              <a:defRPr sz="3200">
                <a:solidFill>
                  <a:srgbClr val="007DC3"/>
                </a:solidFill>
                <a:latin typeface="Franklin Gothic Demi" pitchFamily="34" charset="0"/>
              </a:defRPr>
            </a:lvl8pPr>
            <a:lvl9pPr marL="1828800" algn="l" rtl="0" fontAlgn="base">
              <a:spcBef>
                <a:spcPct val="0"/>
              </a:spcBef>
              <a:spcAft>
                <a:spcPct val="0"/>
              </a:spcAft>
              <a:defRPr sz="3200">
                <a:solidFill>
                  <a:srgbClr val="007DC3"/>
                </a:solidFill>
                <a:latin typeface="Franklin Gothic Demi" pitchFamily="34" charset="0"/>
              </a:defRPr>
            </a:lvl9pPr>
          </a:lstStyle>
          <a:p>
            <a:r>
              <a:rPr lang="en-US" sz="3200" i="1" kern="0">
                <a:solidFill>
                  <a:schemeClr val="accent1"/>
                </a:solidFill>
              </a:rPr>
              <a:t>MOC vs. </a:t>
            </a:r>
            <a:r>
              <a:rPr lang="en-US" sz="3200" i="1" kern="0" err="1">
                <a:solidFill>
                  <a:schemeClr val="accent1"/>
                </a:solidFill>
              </a:rPr>
              <a:t>moc</a:t>
            </a:r>
            <a:endParaRPr lang="en-US" sz="3200" i="1" kern="0">
              <a:solidFill>
                <a:schemeClr val="accent1"/>
              </a:solidFill>
            </a:endParaRPr>
          </a:p>
        </p:txBody>
      </p:sp>
    </p:spTree>
    <p:extLst>
      <p:ext uri="{BB962C8B-B14F-4D97-AF65-F5344CB8AC3E}">
        <p14:creationId xmlns:p14="http://schemas.microsoft.com/office/powerpoint/2010/main" val="1479300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048AB-BD5C-86DE-03DF-94E2D791B70E}"/>
              </a:ext>
            </a:extLst>
          </p:cNvPr>
          <p:cNvSpPr>
            <a:spLocks noGrp="1"/>
          </p:cNvSpPr>
          <p:nvPr>
            <p:ph type="title"/>
          </p:nvPr>
        </p:nvSpPr>
        <p:spPr/>
        <p:txBody>
          <a:bodyPr/>
          <a:lstStyle/>
          <a:p>
            <a:r>
              <a:rPr lang="en-US"/>
              <a:t>Eversource MOC Program</a:t>
            </a:r>
          </a:p>
        </p:txBody>
      </p:sp>
      <p:sp>
        <p:nvSpPr>
          <p:cNvPr id="3" name="Slide Number Placeholder 2">
            <a:extLst>
              <a:ext uri="{FF2B5EF4-FFF2-40B4-BE49-F238E27FC236}">
                <a16:creationId xmlns:a16="http://schemas.microsoft.com/office/drawing/2014/main" id="{C88189A8-F1B6-A6D9-B730-E2CA351F809F}"/>
              </a:ext>
            </a:extLst>
          </p:cNvPr>
          <p:cNvSpPr>
            <a:spLocks noGrp="1"/>
          </p:cNvSpPr>
          <p:nvPr>
            <p:ph type="sldNum" sz="quarter" idx="10"/>
          </p:nvPr>
        </p:nvSpPr>
        <p:spPr>
          <a:xfrm>
            <a:off x="6610732" y="6244023"/>
            <a:ext cx="2056790" cy="442365"/>
          </a:xfrm>
        </p:spPr>
        <p:txBody>
          <a:bodyPr/>
          <a:lstStyle/>
          <a:p>
            <a:fld id="{FF7B9DCC-2029-4CAF-911A-5670530331E8}" type="slidenum">
              <a:rPr lang="en-US" smtClean="0"/>
              <a:pPr/>
              <a:t>6</a:t>
            </a:fld>
            <a:endParaRPr lang="en-US"/>
          </a:p>
        </p:txBody>
      </p:sp>
      <p:sp>
        <p:nvSpPr>
          <p:cNvPr id="4" name="Content Placeholder 2">
            <a:extLst>
              <a:ext uri="{FF2B5EF4-FFF2-40B4-BE49-F238E27FC236}">
                <a16:creationId xmlns:a16="http://schemas.microsoft.com/office/drawing/2014/main" id="{F9896D14-429A-885A-3026-FF914F9BE9E9}"/>
              </a:ext>
            </a:extLst>
          </p:cNvPr>
          <p:cNvSpPr txBox="1">
            <a:spLocks/>
          </p:cNvSpPr>
          <p:nvPr/>
        </p:nvSpPr>
        <p:spPr>
          <a:xfrm>
            <a:off x="560614" y="1044575"/>
            <a:ext cx="8001000" cy="4724400"/>
          </a:xfrm>
          <a:prstGeom prst="rect">
            <a:avLst/>
          </a:prstGeom>
        </p:spPr>
        <p:txBody>
          <a:bodyPr/>
          <a:lstStyle>
            <a:lvl1pPr marL="342900" indent="-342900" algn="l" rtl="0" eaLnBrk="0" fontAlgn="base" hangingPunct="0">
              <a:spcBef>
                <a:spcPct val="0"/>
              </a:spcBef>
              <a:spcAft>
                <a:spcPct val="55000"/>
              </a:spcAft>
              <a:buClr>
                <a:srgbClr val="007BC3"/>
              </a:buClr>
              <a:buFont typeface="Wingdings" pitchFamily="2" charset="2"/>
              <a:buChar char="§"/>
              <a:defRPr sz="2000">
                <a:solidFill>
                  <a:schemeClr val="tx1"/>
                </a:solidFill>
                <a:latin typeface="Arial" pitchFamily="34" charset="0"/>
                <a:ea typeface="MS PGothic" pitchFamily="34" charset="-128"/>
                <a:cs typeface="ＭＳ Ｐゴシック" charset="0"/>
              </a:defRPr>
            </a:lvl1pPr>
            <a:lvl2pPr marL="742950" indent="-285750" algn="l" rtl="0" eaLnBrk="0" fontAlgn="base" hangingPunct="0">
              <a:spcBef>
                <a:spcPct val="0"/>
              </a:spcBef>
              <a:spcAft>
                <a:spcPct val="55000"/>
              </a:spcAft>
              <a:buClr>
                <a:srgbClr val="007BC3"/>
              </a:buClr>
              <a:buFont typeface="Arial" pitchFamily="34" charset="0"/>
              <a:buChar char="–"/>
              <a:defRPr sz="2000">
                <a:solidFill>
                  <a:schemeClr val="tx1"/>
                </a:solidFill>
                <a:latin typeface="Arial" pitchFamily="34" charset="0"/>
                <a:ea typeface="MS PGothic" pitchFamily="34" charset="-128"/>
              </a:defRPr>
            </a:lvl2pPr>
            <a:lvl3pPr marL="1143000" indent="-228600" algn="l" rtl="0" eaLnBrk="0" fontAlgn="base" hangingPunct="0">
              <a:spcBef>
                <a:spcPct val="0"/>
              </a:spcBef>
              <a:spcAft>
                <a:spcPct val="55000"/>
              </a:spcAft>
              <a:buClr>
                <a:srgbClr val="007BC3"/>
              </a:buClr>
              <a:buFont typeface="Wingdings" pitchFamily="2" charset="2"/>
              <a:buChar char="§"/>
              <a:defRPr sz="2000">
                <a:solidFill>
                  <a:schemeClr val="tx1"/>
                </a:solidFill>
                <a:latin typeface="Arial" pitchFamily="34" charset="0"/>
                <a:ea typeface="MS PGothic" pitchFamily="34" charset="-128"/>
              </a:defRPr>
            </a:lvl3pPr>
            <a:lvl4pPr marL="16002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4pPr>
            <a:lvl5pPr marL="20574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r>
              <a:rPr lang="en-US" sz="1600" kern="0"/>
              <a:t>Most changes at Eversource are managed. Typically, repeated changes are managed through a procedure, work practice, or OM (</a:t>
            </a:r>
            <a:r>
              <a:rPr lang="en-US" sz="1600" kern="0" err="1"/>
              <a:t>moc</a:t>
            </a:r>
            <a:r>
              <a:rPr lang="en-US" sz="1600" kern="0"/>
              <a:t>).</a:t>
            </a:r>
          </a:p>
          <a:p>
            <a:r>
              <a:rPr lang="en-US" sz="1600" kern="0"/>
              <a:t>Eversource uses the formal MOC process (MOC) to cover changes not adequately covered by other standards and processes.</a:t>
            </a:r>
          </a:p>
          <a:p>
            <a:endParaRPr lang="en-US" sz="1600" kern="0"/>
          </a:p>
          <a:p>
            <a:endParaRPr lang="en-US" sz="1600" kern="0"/>
          </a:p>
          <a:p>
            <a:endParaRPr lang="en-US" kern="0"/>
          </a:p>
        </p:txBody>
      </p:sp>
      <p:pic>
        <p:nvPicPr>
          <p:cNvPr id="12" name="Picture 11">
            <a:extLst>
              <a:ext uri="{FF2B5EF4-FFF2-40B4-BE49-F238E27FC236}">
                <a16:creationId xmlns:a16="http://schemas.microsoft.com/office/drawing/2014/main" id="{D1C2185B-AEAB-4593-73B4-D17567D8B975}"/>
              </a:ext>
            </a:extLst>
          </p:cNvPr>
          <p:cNvPicPr>
            <a:picLocks noChangeAspect="1"/>
          </p:cNvPicPr>
          <p:nvPr/>
        </p:nvPicPr>
        <p:blipFill>
          <a:blip r:embed="rId3"/>
          <a:stretch>
            <a:fillRect/>
          </a:stretch>
        </p:blipFill>
        <p:spPr>
          <a:xfrm>
            <a:off x="0" y="2366686"/>
            <a:ext cx="8869013" cy="3953427"/>
          </a:xfrm>
          <a:prstGeom prst="rect">
            <a:avLst/>
          </a:prstGeom>
        </p:spPr>
      </p:pic>
    </p:spTree>
    <p:extLst>
      <p:ext uri="{BB962C8B-B14F-4D97-AF65-F5344CB8AC3E}">
        <p14:creationId xmlns:p14="http://schemas.microsoft.com/office/powerpoint/2010/main" val="11875419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591BD-2671-133E-4F1D-E700335904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775A59-AC9D-2684-25EB-D5110C94F5F9}"/>
              </a:ext>
            </a:extLst>
          </p:cNvPr>
          <p:cNvSpPr>
            <a:spLocks noGrp="1"/>
          </p:cNvSpPr>
          <p:nvPr>
            <p:ph type="title"/>
          </p:nvPr>
        </p:nvSpPr>
        <p:spPr/>
        <p:txBody>
          <a:bodyPr/>
          <a:lstStyle/>
          <a:p>
            <a:r>
              <a:rPr lang="en-US" err="1"/>
              <a:t>MOC</a:t>
            </a:r>
            <a:r>
              <a:rPr lang="en-US" err="1">
                <a:sym typeface="Wingdings" panose="05000000000000000000" pitchFamily="2" charset="2"/>
              </a:rPr>
              <a:t>moc</a:t>
            </a:r>
            <a:r>
              <a:rPr lang="en-US">
                <a:sym typeface="Wingdings" panose="05000000000000000000" pitchFamily="2" charset="2"/>
              </a:rPr>
              <a:t> Example</a:t>
            </a:r>
            <a:endParaRPr lang="en-US"/>
          </a:p>
        </p:txBody>
      </p:sp>
      <p:sp>
        <p:nvSpPr>
          <p:cNvPr id="3" name="Slide Number Placeholder 2">
            <a:extLst>
              <a:ext uri="{FF2B5EF4-FFF2-40B4-BE49-F238E27FC236}">
                <a16:creationId xmlns:a16="http://schemas.microsoft.com/office/drawing/2014/main" id="{A7A3E244-17D7-F325-2E78-4B69B5712DE2}"/>
              </a:ext>
            </a:extLst>
          </p:cNvPr>
          <p:cNvSpPr>
            <a:spLocks noGrp="1"/>
          </p:cNvSpPr>
          <p:nvPr>
            <p:ph type="sldNum" sz="quarter" idx="10"/>
          </p:nvPr>
        </p:nvSpPr>
        <p:spPr/>
        <p:txBody>
          <a:bodyPr/>
          <a:lstStyle/>
          <a:p>
            <a:fld id="{FF7B9DCC-2029-4CAF-911A-5670530331E8}" type="slidenum">
              <a:rPr lang="en-US" smtClean="0"/>
              <a:pPr/>
              <a:t>7</a:t>
            </a:fld>
            <a:endParaRPr lang="en-US"/>
          </a:p>
        </p:txBody>
      </p:sp>
      <p:sp>
        <p:nvSpPr>
          <p:cNvPr id="4" name="Content Placeholder 2">
            <a:extLst>
              <a:ext uri="{FF2B5EF4-FFF2-40B4-BE49-F238E27FC236}">
                <a16:creationId xmlns:a16="http://schemas.microsoft.com/office/drawing/2014/main" id="{F23698DC-25D0-915D-8506-B9717D22F4E7}"/>
              </a:ext>
            </a:extLst>
          </p:cNvPr>
          <p:cNvSpPr txBox="1">
            <a:spLocks/>
          </p:cNvSpPr>
          <p:nvPr/>
        </p:nvSpPr>
        <p:spPr>
          <a:xfrm>
            <a:off x="571500" y="1217612"/>
            <a:ext cx="8001000" cy="4724400"/>
          </a:xfrm>
          <a:prstGeom prst="rect">
            <a:avLst/>
          </a:prstGeom>
        </p:spPr>
        <p:txBody>
          <a:bodyPr/>
          <a:lstStyle>
            <a:lvl1pPr marL="342900" indent="-342900" algn="l" rtl="0" eaLnBrk="0" fontAlgn="base" hangingPunct="0">
              <a:spcBef>
                <a:spcPct val="0"/>
              </a:spcBef>
              <a:spcAft>
                <a:spcPct val="55000"/>
              </a:spcAft>
              <a:buClr>
                <a:srgbClr val="007BC3"/>
              </a:buClr>
              <a:buFont typeface="Wingdings" pitchFamily="2" charset="2"/>
              <a:buChar char="§"/>
              <a:defRPr sz="2000">
                <a:solidFill>
                  <a:schemeClr val="tx1"/>
                </a:solidFill>
                <a:latin typeface="Arial" pitchFamily="34" charset="0"/>
                <a:ea typeface="MS PGothic" pitchFamily="34" charset="-128"/>
                <a:cs typeface="ＭＳ Ｐゴシック" charset="0"/>
              </a:defRPr>
            </a:lvl1pPr>
            <a:lvl2pPr marL="742950" indent="-285750" algn="l" rtl="0" eaLnBrk="0" fontAlgn="base" hangingPunct="0">
              <a:spcBef>
                <a:spcPct val="0"/>
              </a:spcBef>
              <a:spcAft>
                <a:spcPct val="55000"/>
              </a:spcAft>
              <a:buClr>
                <a:srgbClr val="007BC3"/>
              </a:buClr>
              <a:buFont typeface="Arial" pitchFamily="34" charset="0"/>
              <a:buChar char="–"/>
              <a:defRPr sz="2000">
                <a:solidFill>
                  <a:schemeClr val="tx1"/>
                </a:solidFill>
                <a:latin typeface="Arial" pitchFamily="34" charset="0"/>
                <a:ea typeface="MS PGothic" pitchFamily="34" charset="-128"/>
              </a:defRPr>
            </a:lvl2pPr>
            <a:lvl3pPr marL="1143000" indent="-228600" algn="l" rtl="0" eaLnBrk="0" fontAlgn="base" hangingPunct="0">
              <a:spcBef>
                <a:spcPct val="0"/>
              </a:spcBef>
              <a:spcAft>
                <a:spcPct val="55000"/>
              </a:spcAft>
              <a:buClr>
                <a:srgbClr val="007BC3"/>
              </a:buClr>
              <a:buFont typeface="Wingdings" pitchFamily="2" charset="2"/>
              <a:buChar char="§"/>
              <a:defRPr sz="2000">
                <a:solidFill>
                  <a:schemeClr val="tx1"/>
                </a:solidFill>
                <a:latin typeface="Arial" pitchFamily="34" charset="0"/>
                <a:ea typeface="MS PGothic" pitchFamily="34" charset="-128"/>
              </a:defRPr>
            </a:lvl3pPr>
            <a:lvl4pPr marL="16002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4pPr>
            <a:lvl5pPr marL="20574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r>
              <a:rPr lang="en-US" sz="2400" kern="0"/>
              <a:t>In some scenarios the formal MOC process can result in creating a standardized managed process.</a:t>
            </a:r>
          </a:p>
          <a:p>
            <a:r>
              <a:rPr lang="en-US" sz="2400" kern="0"/>
              <a:t>Eversource piloted Drawdown Compressors (DDCs) and used the MOC process to track the non-standard work.</a:t>
            </a:r>
          </a:p>
          <a:p>
            <a:r>
              <a:rPr lang="en-US" sz="2400" kern="0"/>
              <a:t>7 MOCs opened for DDCs from 2022-2025.</a:t>
            </a:r>
          </a:p>
          <a:p>
            <a:r>
              <a:rPr lang="en-US" sz="2400" kern="0"/>
              <a:t>WP-OP-113 published in 2026 to standardize the process of using a DDC on Eversource system, eliminating the need for MOC for each project.</a:t>
            </a:r>
          </a:p>
          <a:p>
            <a:endParaRPr lang="en-US" sz="2400" kern="0"/>
          </a:p>
          <a:p>
            <a:endParaRPr lang="en-US" sz="2400" kern="0"/>
          </a:p>
          <a:p>
            <a:endParaRPr lang="en-US" kern="0"/>
          </a:p>
        </p:txBody>
      </p:sp>
    </p:spTree>
    <p:extLst>
      <p:ext uri="{BB962C8B-B14F-4D97-AF65-F5344CB8AC3E}">
        <p14:creationId xmlns:p14="http://schemas.microsoft.com/office/powerpoint/2010/main" val="127463328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48483-EE91-477F-93B4-4A2AEC982725}"/>
              </a:ext>
            </a:extLst>
          </p:cNvPr>
          <p:cNvSpPr>
            <a:spLocks noGrp="1"/>
          </p:cNvSpPr>
          <p:nvPr>
            <p:ph type="title"/>
          </p:nvPr>
        </p:nvSpPr>
        <p:spPr>
          <a:xfrm>
            <a:off x="448056" y="458788"/>
            <a:ext cx="6629400" cy="609600"/>
          </a:xfrm>
        </p:spPr>
        <p:txBody>
          <a:bodyPr/>
          <a:lstStyle/>
          <a:p>
            <a:r>
              <a:rPr lang="en-US"/>
              <a:t>How does the Eversource MOC procedure work?</a:t>
            </a:r>
          </a:p>
        </p:txBody>
      </p:sp>
      <p:sp>
        <p:nvSpPr>
          <p:cNvPr id="3" name="Content Placeholder 2">
            <a:extLst>
              <a:ext uri="{FF2B5EF4-FFF2-40B4-BE49-F238E27FC236}">
                <a16:creationId xmlns:a16="http://schemas.microsoft.com/office/drawing/2014/main" id="{BFC9B325-F74E-4093-9664-F202955682D3}"/>
              </a:ext>
            </a:extLst>
          </p:cNvPr>
          <p:cNvSpPr>
            <a:spLocks noGrp="1"/>
          </p:cNvSpPr>
          <p:nvPr>
            <p:ph idx="1"/>
          </p:nvPr>
        </p:nvSpPr>
        <p:spPr/>
        <p:txBody>
          <a:bodyPr/>
          <a:lstStyle/>
          <a:p>
            <a:pPr>
              <a:spcBef>
                <a:spcPts val="0"/>
              </a:spcBef>
              <a:spcAft>
                <a:spcPts val="1000"/>
              </a:spcAft>
            </a:pPr>
            <a:r>
              <a:rPr lang="en-US">
                <a:latin typeface="Arial"/>
                <a:ea typeface="MS PGothic"/>
              </a:rPr>
              <a:t>There are 6 main steps:</a:t>
            </a:r>
            <a:endParaRPr lang="en-US"/>
          </a:p>
          <a:p>
            <a:pPr marL="914400" lvl="1" indent="-457200">
              <a:spcBef>
                <a:spcPts val="0"/>
              </a:spcBef>
              <a:spcAft>
                <a:spcPts val="1000"/>
              </a:spcAft>
              <a:buFont typeface="+mj-lt"/>
              <a:buAutoNum type="arabicPeriod"/>
            </a:pPr>
            <a:r>
              <a:rPr lang="en-US" sz="1800"/>
              <a:t>Identify a change that needs to enter the MOC program</a:t>
            </a:r>
            <a:endParaRPr lang="en-US" sz="1800">
              <a:cs typeface="Arial" pitchFamily="34" charset="0"/>
            </a:endParaRPr>
          </a:p>
          <a:p>
            <a:pPr marL="914400" lvl="1" indent="-457200">
              <a:spcBef>
                <a:spcPts val="0"/>
              </a:spcBef>
              <a:spcAft>
                <a:spcPts val="1000"/>
              </a:spcAft>
              <a:buFont typeface="+mj-lt"/>
              <a:buAutoNum type="arabicPeriod"/>
            </a:pPr>
            <a:r>
              <a:rPr lang="en-US" sz="1800"/>
              <a:t>Determine stakeholders (Who is implementing the change? Who is affected by the change?)</a:t>
            </a:r>
            <a:endParaRPr lang="en-US" sz="1800">
              <a:cs typeface="Arial" pitchFamily="34" charset="0"/>
            </a:endParaRPr>
          </a:p>
          <a:p>
            <a:pPr marL="914400" lvl="1" indent="-457200">
              <a:spcBef>
                <a:spcPts val="0"/>
              </a:spcBef>
              <a:spcAft>
                <a:spcPts val="1000"/>
              </a:spcAft>
              <a:buFont typeface="+mj-lt"/>
              <a:buAutoNum type="arabicPeriod"/>
            </a:pPr>
            <a:r>
              <a:rPr lang="en-US" sz="1800"/>
              <a:t>Meet with stakeholders to assess risks associated with a change</a:t>
            </a:r>
            <a:endParaRPr lang="en-US" sz="1800">
              <a:cs typeface="Arial" pitchFamily="34" charset="0"/>
            </a:endParaRPr>
          </a:p>
          <a:p>
            <a:pPr marL="914400" lvl="1" indent="-457200">
              <a:spcBef>
                <a:spcPts val="0"/>
              </a:spcBef>
              <a:spcAft>
                <a:spcPts val="1000"/>
              </a:spcAft>
              <a:buFont typeface="+mj-lt"/>
              <a:buAutoNum type="arabicPeriod"/>
            </a:pPr>
            <a:r>
              <a:rPr lang="en-US" sz="1800"/>
              <a:t>Determine actions needed to mitigate identified risks</a:t>
            </a:r>
            <a:endParaRPr lang="en-US" sz="1800">
              <a:cs typeface="Arial" pitchFamily="34" charset="0"/>
            </a:endParaRPr>
          </a:p>
          <a:p>
            <a:pPr marL="914400" lvl="1" indent="-457200">
              <a:spcBef>
                <a:spcPts val="0"/>
              </a:spcBef>
              <a:spcAft>
                <a:spcPts val="1000"/>
              </a:spcAft>
              <a:buFont typeface="+mj-lt"/>
              <a:buAutoNum type="arabicPeriod"/>
            </a:pPr>
            <a:r>
              <a:rPr lang="en-US" sz="1800"/>
              <a:t>Track completion of risk mitigation actions</a:t>
            </a:r>
            <a:endParaRPr lang="en-US" sz="1800">
              <a:cs typeface="Arial" pitchFamily="34" charset="0"/>
            </a:endParaRPr>
          </a:p>
          <a:p>
            <a:pPr marL="914400" lvl="1" indent="-457200">
              <a:spcBef>
                <a:spcPts val="0"/>
              </a:spcBef>
              <a:spcAft>
                <a:spcPts val="1000"/>
              </a:spcAft>
              <a:buFont typeface="+mj-lt"/>
              <a:buAutoNum type="arabicPeriod"/>
            </a:pPr>
            <a:r>
              <a:rPr lang="en-US" sz="1800"/>
              <a:t>Following MOC completion, review with stakeholders to ensure no issues have arisen with the incorporated change</a:t>
            </a:r>
            <a:endParaRPr lang="en-US" sz="1800">
              <a:cs typeface="Arial" pitchFamily="34" charset="0"/>
            </a:endParaRPr>
          </a:p>
          <a:p>
            <a:pPr lvl="2"/>
            <a:endParaRPr lang="en-US"/>
          </a:p>
        </p:txBody>
      </p:sp>
      <p:sp>
        <p:nvSpPr>
          <p:cNvPr id="4" name="Slide Number Placeholder 3">
            <a:extLst>
              <a:ext uri="{FF2B5EF4-FFF2-40B4-BE49-F238E27FC236}">
                <a16:creationId xmlns:a16="http://schemas.microsoft.com/office/drawing/2014/main" id="{F0D5A09D-F2C3-404B-8D1F-AFBFA3B85D1A}"/>
              </a:ext>
            </a:extLst>
          </p:cNvPr>
          <p:cNvSpPr>
            <a:spLocks noGrp="1"/>
          </p:cNvSpPr>
          <p:nvPr>
            <p:ph type="sldNum" sz="quarter" idx="10"/>
          </p:nvPr>
        </p:nvSpPr>
        <p:spPr/>
        <p:txBody>
          <a:bodyPr/>
          <a:lstStyle/>
          <a:p>
            <a:fld id="{34923E72-0F48-448E-B31B-3B76C66B7AC5}" type="slidenum">
              <a:rPr lang="en-US" smtClean="0"/>
              <a:pPr/>
              <a:t>8</a:t>
            </a:fld>
            <a:endParaRPr lang="en-US"/>
          </a:p>
        </p:txBody>
      </p:sp>
    </p:spTree>
    <p:extLst>
      <p:ext uri="{BB962C8B-B14F-4D97-AF65-F5344CB8AC3E}">
        <p14:creationId xmlns:p14="http://schemas.microsoft.com/office/powerpoint/2010/main" val="116018572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9CCEF-0D2B-499A-5A15-6B40035DA2F1}"/>
            </a:ext>
          </a:extLst>
        </p:cNvPr>
        <p:cNvGrpSpPr/>
        <p:nvPr/>
      </p:nvGrpSpPr>
      <p:grpSpPr>
        <a:xfrm>
          <a:off x="0" y="0"/>
          <a:ext cx="0" cy="0"/>
          <a:chOff x="0" y="0"/>
          <a:chExt cx="0" cy="0"/>
        </a:xfrm>
      </p:grpSpPr>
      <p:sp>
        <p:nvSpPr>
          <p:cNvPr id="6146" name="Slide Number Placeholder 3">
            <a:extLst>
              <a:ext uri="{FF2B5EF4-FFF2-40B4-BE49-F238E27FC236}">
                <a16:creationId xmlns:a16="http://schemas.microsoft.com/office/drawing/2014/main" id="{4E3BBB29-9034-FF38-6C3D-EFCA027D74C4}"/>
              </a:ext>
            </a:extLst>
          </p:cNvPr>
          <p:cNvSpPr>
            <a:spLocks noGrp="1"/>
          </p:cNvSpPr>
          <p:nvPr>
            <p:ph type="sldNum" sz="quarter" idx="4"/>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2400">
                <a:solidFill>
                  <a:schemeClr val="tx1"/>
                </a:solidFill>
                <a:latin typeface="Arial" pitchFamily="34" charset="0"/>
                <a:ea typeface="MS PGothic" pitchFamily="34" charset="-128"/>
              </a:defRPr>
            </a:lvl1pPr>
            <a:lvl2pPr marL="742950" indent="-285750" eaLnBrk="0" hangingPunct="0">
              <a:defRPr sz="2400">
                <a:solidFill>
                  <a:schemeClr val="tx1"/>
                </a:solidFill>
                <a:latin typeface="Arial" pitchFamily="34" charset="0"/>
                <a:ea typeface="MS PGothic" pitchFamily="34" charset="-128"/>
              </a:defRPr>
            </a:lvl2pPr>
            <a:lvl3pPr marL="1143000" indent="-228600" eaLnBrk="0" hangingPunct="0">
              <a:defRPr sz="2400">
                <a:solidFill>
                  <a:schemeClr val="tx1"/>
                </a:solidFill>
                <a:latin typeface="Arial" pitchFamily="34" charset="0"/>
                <a:ea typeface="MS PGothic" pitchFamily="34" charset="-128"/>
              </a:defRPr>
            </a:lvl3pPr>
            <a:lvl4pPr marL="1600200" indent="-228600" eaLnBrk="0" hangingPunct="0">
              <a:defRPr sz="2400">
                <a:solidFill>
                  <a:schemeClr val="tx1"/>
                </a:solidFill>
                <a:latin typeface="Arial" pitchFamily="34" charset="0"/>
                <a:ea typeface="MS PGothic" pitchFamily="34" charset="-128"/>
              </a:defRPr>
            </a:lvl4pPr>
            <a:lvl5pPr marL="2057400" indent="-228600" eaLnBrk="0" hangingPunct="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1" hangingPunct="1"/>
            <a:fld id="{702B526A-AC82-4468-BEF2-0410490F768B}" type="slidenum">
              <a:rPr lang="en-US" sz="1400"/>
              <a:pPr eaLnBrk="1" hangingPunct="1"/>
              <a:t>9</a:t>
            </a:fld>
            <a:endParaRPr lang="en-US" sz="1400"/>
          </a:p>
        </p:txBody>
      </p:sp>
      <p:sp>
        <p:nvSpPr>
          <p:cNvPr id="4" name="Rectangle 8">
            <a:extLst>
              <a:ext uri="{FF2B5EF4-FFF2-40B4-BE49-F238E27FC236}">
                <a16:creationId xmlns:a16="http://schemas.microsoft.com/office/drawing/2014/main" id="{A2D63110-2E05-F111-B42F-6AAF8B9D2EDD}"/>
              </a:ext>
            </a:extLst>
          </p:cNvPr>
          <p:cNvSpPr txBox="1">
            <a:spLocks noChangeArrowheads="1"/>
          </p:cNvSpPr>
          <p:nvPr/>
        </p:nvSpPr>
        <p:spPr bwMode="auto">
          <a:xfrm>
            <a:off x="530352" y="2496312"/>
            <a:ext cx="8083296"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800" b="1" smtClean="0">
                <a:solidFill>
                  <a:srgbClr val="007DC3"/>
                </a:solidFill>
                <a:latin typeface="Arial" pitchFamily="34" charset="0"/>
                <a:ea typeface="MS PGothic" pitchFamily="34" charset="-128"/>
                <a:cs typeface="ＭＳ Ｐゴシック" charset="0"/>
              </a:defRPr>
            </a:lvl1pPr>
            <a:lvl2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2pPr>
            <a:lvl3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3pPr>
            <a:lvl4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4pPr>
            <a:lvl5pPr algn="l" rtl="0" eaLnBrk="0" fontAlgn="base" hangingPunct="0">
              <a:spcBef>
                <a:spcPct val="0"/>
              </a:spcBef>
              <a:spcAft>
                <a:spcPct val="0"/>
              </a:spcAft>
              <a:defRPr sz="2800" b="1">
                <a:solidFill>
                  <a:srgbClr val="007DC3"/>
                </a:solidFill>
                <a:latin typeface="Arial" pitchFamily="34" charset="0"/>
                <a:ea typeface="MS PGothic" pitchFamily="34" charset="-128"/>
                <a:cs typeface="ＭＳ Ｐゴシック" charset="0"/>
              </a:defRPr>
            </a:lvl5pPr>
            <a:lvl6pPr marL="457200" algn="l" rtl="0" fontAlgn="base">
              <a:spcBef>
                <a:spcPct val="0"/>
              </a:spcBef>
              <a:spcAft>
                <a:spcPct val="0"/>
              </a:spcAft>
              <a:defRPr sz="3200">
                <a:solidFill>
                  <a:srgbClr val="007DC3"/>
                </a:solidFill>
                <a:latin typeface="Franklin Gothic Demi" pitchFamily="34" charset="0"/>
              </a:defRPr>
            </a:lvl6pPr>
            <a:lvl7pPr marL="914400" algn="l" rtl="0" fontAlgn="base">
              <a:spcBef>
                <a:spcPct val="0"/>
              </a:spcBef>
              <a:spcAft>
                <a:spcPct val="0"/>
              </a:spcAft>
              <a:defRPr sz="3200">
                <a:solidFill>
                  <a:srgbClr val="007DC3"/>
                </a:solidFill>
                <a:latin typeface="Franklin Gothic Demi" pitchFamily="34" charset="0"/>
              </a:defRPr>
            </a:lvl7pPr>
            <a:lvl8pPr marL="1371600" algn="l" rtl="0" fontAlgn="base">
              <a:spcBef>
                <a:spcPct val="0"/>
              </a:spcBef>
              <a:spcAft>
                <a:spcPct val="0"/>
              </a:spcAft>
              <a:defRPr sz="3200">
                <a:solidFill>
                  <a:srgbClr val="007DC3"/>
                </a:solidFill>
                <a:latin typeface="Franklin Gothic Demi" pitchFamily="34" charset="0"/>
              </a:defRPr>
            </a:lvl8pPr>
            <a:lvl9pPr marL="1828800" algn="l" rtl="0" fontAlgn="base">
              <a:spcBef>
                <a:spcPct val="0"/>
              </a:spcBef>
              <a:spcAft>
                <a:spcPct val="0"/>
              </a:spcAft>
              <a:defRPr sz="3200">
                <a:solidFill>
                  <a:srgbClr val="007DC3"/>
                </a:solidFill>
                <a:latin typeface="Franklin Gothic Demi" pitchFamily="34" charset="0"/>
              </a:defRPr>
            </a:lvl9pPr>
          </a:lstStyle>
          <a:p>
            <a:r>
              <a:rPr lang="en-US" sz="3200" kern="0"/>
              <a:t>Activity: Identifying Risks</a:t>
            </a:r>
          </a:p>
        </p:txBody>
      </p:sp>
    </p:spTree>
    <p:extLst>
      <p:ext uri="{BB962C8B-B14F-4D97-AF65-F5344CB8AC3E}">
        <p14:creationId xmlns:p14="http://schemas.microsoft.com/office/powerpoint/2010/main" val="130470999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35a9cfe-bd09-4cab-b5df-1bd7a966eb38" xsi:nil="true"/>
    <lcf76f155ced4ddcb4097134ff3c332f xmlns="7aab780c-5cb9-4d56-b1b7-a6df58ec173f">
      <Terms xmlns="http://schemas.microsoft.com/office/infopath/2007/PartnerControls"/>
    </lcf76f155ced4ddcb4097134ff3c332f>
    <UploadedtoMartusandTiedout xmlns="7aab780c-5cb9-4d56-b1b7-a6df58ec173f">false</UploadedtoMartusandTiedout>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3E95BBE0C9137449154AB6A3AF20B1C" ma:contentTypeVersion="15" ma:contentTypeDescription="Create a new document." ma:contentTypeScope="" ma:versionID="db4e7e69c0abc28465de90e16dbb5ca6">
  <xsd:schema xmlns:xsd="http://www.w3.org/2001/XMLSchema" xmlns:xs="http://www.w3.org/2001/XMLSchema" xmlns:p="http://schemas.microsoft.com/office/2006/metadata/properties" xmlns:ns2="7aab780c-5cb9-4d56-b1b7-a6df58ec173f" xmlns:ns3="935a9cfe-bd09-4cab-b5df-1bd7a966eb38" targetNamespace="http://schemas.microsoft.com/office/2006/metadata/properties" ma:root="true" ma:fieldsID="ab6e56a21611c459228eeda58628ff62" ns2:_="" ns3:_="">
    <xsd:import namespace="7aab780c-5cb9-4d56-b1b7-a6df58ec173f"/>
    <xsd:import namespace="935a9cfe-bd09-4cab-b5df-1bd7a966eb38"/>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element ref="ns2:UploadedtoMartusandTiedou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ab780c-5cb9-4d56-b1b7-a6df58ec173f"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e50f5c23-03d1-4936-b781-e5ae23699074"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element name="UploadedtoMartusandTiedout" ma:index="22" nillable="true" ma:displayName="Uploaded to Martus and Tied out" ma:default="0" ma:format="Dropdown" ma:internalName="UploadedtoMartusandTiedout">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935a9cfe-bd09-4cab-b5df-1bd7a966eb38"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75131e2e-a705-4f43-b75e-da042424f6e1}" ma:internalName="TaxCatchAll" ma:showField="CatchAllData" ma:web="935a9cfe-bd09-4cab-b5df-1bd7a966eb3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2D8839-F0CE-4891-8AC2-21C8589B72E1}">
  <ds:schemaRefs>
    <ds:schemaRef ds:uri="53d73478-37e6-4eb2-b28d-4cd7d3d28db1"/>
    <ds:schemaRef ds:uri="63d31250-ea00-458f-94f6-af4a64f37f97"/>
    <ds:schemaRef ds:uri="d88cde20-b488-4bf5-a5c3-618a8e170ff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935a9cfe-bd09-4cab-b5df-1bd7a966eb38"/>
    <ds:schemaRef ds:uri="7aab780c-5cb9-4d56-b1b7-a6df58ec173f"/>
  </ds:schemaRefs>
</ds:datastoreItem>
</file>

<file path=customXml/itemProps2.xml><?xml version="1.0" encoding="utf-8"?>
<ds:datastoreItem xmlns:ds="http://schemas.openxmlformats.org/officeDocument/2006/customXml" ds:itemID="{779305EA-E09C-4048-B5C4-931561441F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ab780c-5cb9-4d56-b1b7-a6df58ec173f"/>
    <ds:schemaRef ds:uri="935a9cfe-bd09-4cab-b5df-1bd7a966eb3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E2F2A7-9928-428F-BE2F-9D29A414C5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800</Words>
  <Application>Microsoft Office PowerPoint</Application>
  <PresentationFormat>On-screen Show (4:3)</PresentationFormat>
  <Paragraphs>102</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Franklin Gothic Book</vt:lpstr>
      <vt:lpstr>Franklin Gothic Demi</vt:lpstr>
      <vt:lpstr>Times New Roman</vt:lpstr>
      <vt:lpstr>Wingdings</vt:lpstr>
      <vt:lpstr>Default Design</vt:lpstr>
      <vt:lpstr>PowerPoint Presentation</vt:lpstr>
      <vt:lpstr>PowerPoint Presentation</vt:lpstr>
      <vt:lpstr>What is Management of Change?</vt:lpstr>
      <vt:lpstr>Why is MOC important?</vt:lpstr>
      <vt:lpstr>PowerPoint Presentation</vt:lpstr>
      <vt:lpstr>Eversource MOC Program</vt:lpstr>
      <vt:lpstr>MOCmoc Example</vt:lpstr>
      <vt:lpstr>How does the Eversource MOC procedure work?</vt:lpstr>
      <vt:lpstr>PowerPoint Presentation</vt:lpstr>
      <vt:lpstr>Example Eversource MOC</vt:lpstr>
      <vt:lpstr>Example Eversource MOC-Risks</vt:lpstr>
      <vt:lpstr>PowerPoint Presentation</vt:lpstr>
      <vt:lpstr>MOC Point People</vt:lpstr>
      <vt:lpstr>PSMS Monthly Safety Topic</vt:lpstr>
      <vt:lpstr>PowerPoint Presentation</vt:lpstr>
    </vt:vector>
  </TitlesOfParts>
  <Company>Northeast Utilities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Jane E. Bryggare</dc:creator>
  <cp:lastModifiedBy>Christian Rodrick</cp:lastModifiedBy>
  <cp:revision>1</cp:revision>
  <dcterms:created xsi:type="dcterms:W3CDTF">2007-02-05T15:48:26Z</dcterms:created>
  <dcterms:modified xsi:type="dcterms:W3CDTF">2026-06-16T17:09:34Z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0x01010023E95BBE0C9137449154AB6A3AF20B1C</vt:lpwstr>
  </property>
  <property fmtid="{D5CDD505-2E9C-101B-9397-08002B2CF9AE}" pid="3" name="MediaServiceImageTags">
    <vt:lpwstr/>
  </property>
</Properties>
</file>