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7"/>
  </p:notesMasterIdLst>
  <p:handoutMasterIdLst>
    <p:handoutMasterId r:id="rId28"/>
  </p:handoutMasterIdLst>
  <p:sldIdLst>
    <p:sldId id="355" r:id="rId5"/>
    <p:sldId id="427" r:id="rId6"/>
    <p:sldId id="402" r:id="rId7"/>
    <p:sldId id="407" r:id="rId8"/>
    <p:sldId id="411" r:id="rId9"/>
    <p:sldId id="415" r:id="rId10"/>
    <p:sldId id="416" r:id="rId11"/>
    <p:sldId id="417" r:id="rId12"/>
    <p:sldId id="408" r:id="rId13"/>
    <p:sldId id="420" r:id="rId14"/>
    <p:sldId id="423" r:id="rId15"/>
    <p:sldId id="422" r:id="rId16"/>
    <p:sldId id="409" r:id="rId17"/>
    <p:sldId id="425" r:id="rId18"/>
    <p:sldId id="424" r:id="rId19"/>
    <p:sldId id="426" r:id="rId20"/>
    <p:sldId id="410" r:id="rId21"/>
    <p:sldId id="412" r:id="rId22"/>
    <p:sldId id="413" r:id="rId23"/>
    <p:sldId id="414" r:id="rId24"/>
    <p:sldId id="405" r:id="rId25"/>
    <p:sldId id="404"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4" pos="7272" userDrawn="1">
          <p15:clr>
            <a:srgbClr val="A4A3A4"/>
          </p15:clr>
        </p15:guide>
        <p15:guide id="6" pos="2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50E62"/>
    <a:srgbClr val="FF671F"/>
    <a:srgbClr val="FFD309"/>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42E22-55F1-4846-9484-167C8028CD10}" v="9" dt="2022-06-04T14:23:52.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946"/>
  </p:normalViewPr>
  <p:slideViewPr>
    <p:cSldViewPr snapToGrid="0" snapToObjects="1" showGuides="1">
      <p:cViewPr varScale="1">
        <p:scale>
          <a:sx n="111" d="100"/>
          <a:sy n="111" d="100"/>
        </p:scale>
        <p:origin x="534" y="258"/>
      </p:cViewPr>
      <p:guideLst>
        <p:guide orient="horz" pos="2160"/>
        <p:guide pos="7272"/>
        <p:guide pos="216"/>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119" d="100"/>
          <a:sy n="119" d="100"/>
        </p:scale>
        <p:origin x="35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68245" cy="481728"/>
          </a:xfrm>
          <a:prstGeom prst="rect">
            <a:avLst/>
          </a:prstGeom>
        </p:spPr>
        <p:txBody>
          <a:bodyPr vert="horz" lIns="96656" tIns="48328" rIns="96656" bIns="48328" rtlCol="0"/>
          <a:lstStyle>
            <a:lvl1pPr algn="l">
              <a:defRPr sz="1200"/>
            </a:lvl1pPr>
          </a:lstStyle>
          <a:p>
            <a:r>
              <a:rPr lang="en-US" dirty="0">
                <a:latin typeface="Arial" charset="0"/>
                <a:ea typeface="Arial" charset="0"/>
                <a:cs typeface="Arial" charset="0"/>
              </a:rPr>
              <a:t>Canyon_Brand_Template_v02.pptx</a:t>
            </a:r>
          </a:p>
        </p:txBody>
      </p:sp>
      <p:sp>
        <p:nvSpPr>
          <p:cNvPr id="3" name="Date Placeholder 2"/>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E9AC6C7E-54ED-B146-A2AE-98B7D1A887AC}" type="datetime8">
              <a:rPr lang="en-US" smtClean="0">
                <a:latin typeface="Arial" charset="0"/>
                <a:ea typeface="Arial" charset="0"/>
                <a:cs typeface="Arial" charset="0"/>
              </a:rPr>
              <a:t>5/26/2026 1:38 PM</a:t>
            </a:fld>
            <a:endParaRPr lang="en-US" dirty="0">
              <a:latin typeface="Arial" charset="0"/>
              <a:ea typeface="Arial" charset="0"/>
              <a:cs typeface="Arial" charset="0"/>
            </a:endParaRPr>
          </a:p>
        </p:txBody>
      </p:sp>
      <p:sp>
        <p:nvSpPr>
          <p:cNvPr id="4" name="Footer Placeholder 3"/>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dirty="0">
              <a:latin typeface="Arial" charset="0"/>
              <a:ea typeface="Arial" charset="0"/>
              <a:cs typeface="Arial" charset="0"/>
            </a:endParaRPr>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5F2C7B8A-A37D-FE4C-B78D-13AD98A75EFC}" type="slidenum">
              <a:rPr>
                <a:latin typeface="Arial" charset="0"/>
                <a:ea typeface="Arial" charset="0"/>
                <a:cs typeface="Arial" charset="0"/>
              </a:r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6089549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349128" cy="481728"/>
          </a:xfrm>
          <a:prstGeom prst="rect">
            <a:avLst/>
          </a:prstGeom>
        </p:spPr>
        <p:txBody>
          <a:bodyPr vert="horz" lIns="96656" tIns="48328" rIns="96656" bIns="48328" rtlCol="0"/>
          <a:lstStyle>
            <a:lvl1pPr algn="l">
              <a:defRPr sz="1200"/>
            </a:lvl1pPr>
          </a:lstStyle>
          <a:p>
            <a:r>
              <a:rPr lang="en-US">
                <a:latin typeface="Arial" charset="0"/>
                <a:ea typeface="Arial" charset="0"/>
                <a:cs typeface="Arial" charset="0"/>
              </a:rPr>
              <a:t>Canyon_Brand_Template_v02.pptx</a:t>
            </a:r>
          </a:p>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DF98EECB-1695-9147-9D04-2B1EA190011B}" type="datetimeFigureOut">
              <a:rPr lang="en-US"/>
              <a:t>5/26/2026</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9210B944-7CD6-CA4F-A60A-1E716F010ABE}" type="slidenum">
              <a:rPr/>
              <a:t>‹#›</a:t>
            </a:fld>
            <a:endParaRPr lang="en-US" dirty="0"/>
          </a:p>
        </p:txBody>
      </p:sp>
    </p:spTree>
    <p:extLst>
      <p:ext uri="{BB962C8B-B14F-4D97-AF65-F5344CB8AC3E}">
        <p14:creationId xmlns:p14="http://schemas.microsoft.com/office/powerpoint/2010/main" val="572090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5132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jpe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jp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uco Hardhat-Grey- TIT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r="580"/>
          <a:stretch/>
        </p:blipFill>
        <p:spPr>
          <a:xfrm>
            <a:off x="73150" y="0"/>
            <a:ext cx="12121287"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7704" y="90619"/>
            <a:ext cx="2223942" cy="1270824"/>
          </a:xfrm>
          <a:prstGeom prst="rect">
            <a:avLst/>
          </a:prstGeom>
          <a:effectLst/>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2156" y="6173613"/>
            <a:ext cx="2259358" cy="247479"/>
          </a:xfrm>
          <a:prstGeom prst="rect">
            <a:avLst/>
          </a:prstGeom>
          <a:effectLst>
            <a:outerShdw blurRad="12700" dist="12700" dir="2700000" algn="tl" rotWithShape="0">
              <a:prstClr val="black">
                <a:alpha val="40000"/>
              </a:prstClr>
            </a:outerShdw>
          </a:effectLst>
        </p:spPr>
      </p:pic>
      <p:grpSp>
        <p:nvGrpSpPr>
          <p:cNvPr id="9" name="Group 8"/>
          <p:cNvGrpSpPr/>
          <p:nvPr userDrawn="1"/>
        </p:nvGrpSpPr>
        <p:grpSpPr>
          <a:xfrm>
            <a:off x="-5387" y="-195"/>
            <a:ext cx="536726" cy="6858001"/>
            <a:chOff x="-5387" y="-195"/>
            <a:chExt cx="536726" cy="6858001"/>
          </a:xfrm>
        </p:grpSpPr>
        <p:cxnSp>
          <p:nvCxnSpPr>
            <p:cNvPr id="11" name="Straight Connector 10"/>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sp>
        <p:nvSpPr>
          <p:cNvPr id="16" name="Title 1"/>
          <p:cNvSpPr>
            <a:spLocks noGrp="1"/>
          </p:cNvSpPr>
          <p:nvPr>
            <p:ph type="ctrTitle" hasCustomPrompt="1"/>
          </p:nvPr>
        </p:nvSpPr>
        <p:spPr>
          <a:xfrm>
            <a:off x="814550" y="2175402"/>
            <a:ext cx="7912582" cy="1401368"/>
          </a:xfrm>
        </p:spPr>
        <p:txBody>
          <a:bodyPr wrap="square" anchor="t"/>
          <a:lstStyle>
            <a:lvl1pPr algn="l">
              <a:lnSpc>
                <a:spcPct val="80000"/>
              </a:lnSpc>
              <a:spcAft>
                <a:spcPts val="600"/>
              </a:spcAft>
              <a:defRPr sz="4800">
                <a:solidFill>
                  <a:schemeClr val="bg1"/>
                </a:solidFill>
                <a:effectLst>
                  <a:outerShdw blurRad="50800" dist="76200" dir="2700000" algn="tl" rotWithShape="0">
                    <a:prstClr val="black">
                      <a:alpha val="40000"/>
                    </a:prstClr>
                  </a:outerShdw>
                </a:effectLst>
              </a:defRPr>
            </a:lvl1pPr>
          </a:lstStyle>
          <a:p>
            <a:r>
              <a:rPr lang="en-US" dirty="0"/>
              <a:t>CLICK TO EDIT MASTER TITLE STYLE</a:t>
            </a:r>
          </a:p>
        </p:txBody>
      </p:sp>
      <p:sp>
        <p:nvSpPr>
          <p:cNvPr id="17" name="Subtitle 2"/>
          <p:cNvSpPr>
            <a:spLocks noGrp="1"/>
          </p:cNvSpPr>
          <p:nvPr>
            <p:ph type="subTitle" idx="1"/>
          </p:nvPr>
        </p:nvSpPr>
        <p:spPr>
          <a:xfrm>
            <a:off x="843424" y="3576770"/>
            <a:ext cx="7883708" cy="1133848"/>
          </a:xfrm>
        </p:spPr>
        <p:txBody>
          <a:bodyPr wrap="square" anchor="t"/>
          <a:lstStyle>
            <a:lvl1pPr marL="0" indent="0" algn="l">
              <a:lnSpc>
                <a:spcPct val="80000"/>
              </a:lnSpc>
              <a:spcAft>
                <a:spcPts val="600"/>
              </a:spcAft>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859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as Cap - Divid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ECAB504-689B-A24D-B826-0F2F8EF3CCFF}"/>
              </a:ext>
            </a:extLst>
          </p:cNvPr>
          <p:cNvGrpSpPr/>
          <p:nvPr userDrawn="1"/>
        </p:nvGrpSpPr>
        <p:grpSpPr>
          <a:xfrm>
            <a:off x="9330231" y="1695243"/>
            <a:ext cx="2814595" cy="3585149"/>
            <a:chOff x="9316810" y="1761591"/>
            <a:chExt cx="2814595" cy="3585149"/>
          </a:xfrm>
        </p:grpSpPr>
        <p:sp>
          <p:nvSpPr>
            <p:cNvPr id="13" name="Hexagon 12">
              <a:extLst>
                <a:ext uri="{FF2B5EF4-FFF2-40B4-BE49-F238E27FC236}">
                  <a16:creationId xmlns:a16="http://schemas.microsoft.com/office/drawing/2014/main" id="{03A4829D-210A-3847-B5C6-00A86C4033CF}"/>
                </a:ext>
              </a:extLst>
            </p:cNvPr>
            <p:cNvSpPr/>
            <p:nvPr userDrawn="1"/>
          </p:nvSpPr>
          <p:spPr>
            <a:xfrm>
              <a:off x="10335895" y="3146636"/>
              <a:ext cx="745846" cy="642970"/>
            </a:xfrm>
            <a:prstGeom prst="hexagon">
              <a:avLst/>
            </a:prstGeom>
            <a:gradFill>
              <a:gsLst>
                <a:gs pos="0">
                  <a:schemeClr val="bg1">
                    <a:lumMod val="95000"/>
                    <a:alpha val="32000"/>
                  </a:schemeClr>
                </a:gs>
                <a:gs pos="100000">
                  <a:schemeClr val="accent4">
                    <a:lumMod val="20000"/>
                    <a:lumOff val="80000"/>
                    <a:alpha val="1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4" name="Hexagon 13">
              <a:extLst>
                <a:ext uri="{FF2B5EF4-FFF2-40B4-BE49-F238E27FC236}">
                  <a16:creationId xmlns:a16="http://schemas.microsoft.com/office/drawing/2014/main" id="{E43542D1-E3A5-3E4B-89A9-9A9B11CA7EA6}"/>
                </a:ext>
              </a:extLst>
            </p:cNvPr>
            <p:cNvSpPr/>
            <p:nvPr userDrawn="1"/>
          </p:nvSpPr>
          <p:spPr>
            <a:xfrm>
              <a:off x="10350948" y="3915302"/>
              <a:ext cx="745846" cy="642970"/>
            </a:xfrm>
            <a:prstGeom prst="hexagon">
              <a:avLst/>
            </a:prstGeom>
            <a:noFill/>
            <a:ln w="9525">
              <a:solidFill>
                <a:schemeClr val="accent4">
                  <a:lumMod val="20000"/>
                  <a:lumOff val="80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5" name="Hexagon 14">
              <a:extLst>
                <a:ext uri="{FF2B5EF4-FFF2-40B4-BE49-F238E27FC236}">
                  <a16:creationId xmlns:a16="http://schemas.microsoft.com/office/drawing/2014/main" id="{30278A60-9890-CE42-973B-3104A7383C8F}"/>
                </a:ext>
              </a:extLst>
            </p:cNvPr>
            <p:cNvSpPr/>
            <p:nvPr userDrawn="1"/>
          </p:nvSpPr>
          <p:spPr>
            <a:xfrm>
              <a:off x="11098868" y="2709830"/>
              <a:ext cx="745846" cy="642970"/>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9" name="Hexagon 18">
              <a:extLst>
                <a:ext uri="{FF2B5EF4-FFF2-40B4-BE49-F238E27FC236}">
                  <a16:creationId xmlns:a16="http://schemas.microsoft.com/office/drawing/2014/main" id="{84E3BEAE-AF0D-1442-9B68-618250236264}"/>
                </a:ext>
              </a:extLst>
            </p:cNvPr>
            <p:cNvSpPr/>
            <p:nvPr userDrawn="1"/>
          </p:nvSpPr>
          <p:spPr>
            <a:xfrm>
              <a:off x="11689787" y="1761591"/>
              <a:ext cx="396943" cy="342192"/>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20" name="Hexagon 19">
              <a:extLst>
                <a:ext uri="{FF2B5EF4-FFF2-40B4-BE49-F238E27FC236}">
                  <a16:creationId xmlns:a16="http://schemas.microsoft.com/office/drawing/2014/main" id="{6C1042AA-FB0D-F747-B483-B62B84912720}"/>
                </a:ext>
              </a:extLst>
            </p:cNvPr>
            <p:cNvSpPr/>
            <p:nvPr userDrawn="1"/>
          </p:nvSpPr>
          <p:spPr>
            <a:xfrm>
              <a:off x="11662528" y="2226477"/>
              <a:ext cx="468877" cy="404204"/>
            </a:xfrm>
            <a:prstGeom prst="hexagon">
              <a:avLst/>
            </a:prstGeom>
            <a:gradFill>
              <a:gsLst>
                <a:gs pos="0">
                  <a:schemeClr val="bg1">
                    <a:lumMod val="95000"/>
                    <a:alpha val="50000"/>
                  </a:schemeClr>
                </a:gs>
                <a:gs pos="100000">
                  <a:schemeClr val="accent4">
                    <a:lumMod val="40000"/>
                    <a:lumOff val="60000"/>
                    <a:alpha val="3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21" name="Hexagon 20">
              <a:extLst>
                <a:ext uri="{FF2B5EF4-FFF2-40B4-BE49-F238E27FC236}">
                  <a16:creationId xmlns:a16="http://schemas.microsoft.com/office/drawing/2014/main" id="{3466BF0D-6C3B-2544-96AE-E75C114B0109}"/>
                </a:ext>
              </a:extLst>
            </p:cNvPr>
            <p:cNvSpPr/>
            <p:nvPr userDrawn="1"/>
          </p:nvSpPr>
          <p:spPr>
            <a:xfrm>
              <a:off x="11096794" y="3515437"/>
              <a:ext cx="745846" cy="642970"/>
            </a:xfrm>
            <a:prstGeom prst="hexagon">
              <a:avLst/>
            </a:prstGeom>
            <a:gradFill>
              <a:gsLst>
                <a:gs pos="0">
                  <a:schemeClr val="bg1">
                    <a:lumMod val="85000"/>
                    <a:alpha val="11000"/>
                  </a:schemeClr>
                </a:gs>
                <a:gs pos="100000">
                  <a:schemeClr val="bg1">
                    <a:lumMod val="85000"/>
                    <a:alpha val="3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22" name="Hexagon 21">
              <a:extLst>
                <a:ext uri="{FF2B5EF4-FFF2-40B4-BE49-F238E27FC236}">
                  <a16:creationId xmlns:a16="http://schemas.microsoft.com/office/drawing/2014/main" id="{F8D22A35-8EF8-FD4C-ACE6-F07BD8BDA489}"/>
                </a:ext>
              </a:extLst>
            </p:cNvPr>
            <p:cNvSpPr/>
            <p:nvPr userDrawn="1"/>
          </p:nvSpPr>
          <p:spPr>
            <a:xfrm>
              <a:off x="9316810" y="4346292"/>
              <a:ext cx="1160521" cy="1000448"/>
            </a:xfrm>
            <a:prstGeom prst="hexagon">
              <a:avLst/>
            </a:prstGeom>
            <a:gradFill>
              <a:gsLst>
                <a:gs pos="0">
                  <a:schemeClr val="bg1">
                    <a:lumMod val="85000"/>
                    <a:alpha val="7000"/>
                  </a:schemeClr>
                </a:gs>
                <a:gs pos="100000">
                  <a:schemeClr val="bg1">
                    <a:lumMod val="85000"/>
                    <a:alpha val="18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89" y="0"/>
            <a:ext cx="5066056" cy="6858000"/>
          </a:xfrm>
          <a:prstGeom prst="rect">
            <a:avLst/>
          </a:prstGeom>
        </p:spPr>
      </p:pic>
      <p:sp>
        <p:nvSpPr>
          <p:cNvPr id="8" name="Title 1"/>
          <p:cNvSpPr>
            <a:spLocks noGrp="1"/>
          </p:cNvSpPr>
          <p:nvPr>
            <p:ph type="ctrTitle" hasCustomPrompt="1"/>
          </p:nvPr>
        </p:nvSpPr>
        <p:spPr>
          <a:xfrm>
            <a:off x="5317396" y="1285449"/>
            <a:ext cx="6617615" cy="2387600"/>
          </a:xfrm>
        </p:spPr>
        <p:txBody>
          <a:bodyPr wrap="square" anchor="ctr"/>
          <a:lstStyle>
            <a:lvl1pPr algn="l">
              <a:spcAft>
                <a:spcPts val="1200"/>
              </a:spcAft>
              <a:defRPr sz="4800">
                <a:solidFill>
                  <a:schemeClr val="tx1"/>
                </a:solidFill>
              </a:defRPr>
            </a:lvl1pPr>
          </a:lstStyle>
          <a:p>
            <a:r>
              <a:rPr lang="en-US" dirty="0"/>
              <a:t>CLICK TO EDIT MASTER TITLE STYLE</a:t>
            </a:r>
          </a:p>
        </p:txBody>
      </p:sp>
      <p:sp>
        <p:nvSpPr>
          <p:cNvPr id="11" name="Subtitle 2"/>
          <p:cNvSpPr>
            <a:spLocks noGrp="1"/>
          </p:cNvSpPr>
          <p:nvPr>
            <p:ph type="subTitle" idx="1"/>
          </p:nvPr>
        </p:nvSpPr>
        <p:spPr>
          <a:xfrm>
            <a:off x="5323327" y="3445757"/>
            <a:ext cx="6617615" cy="1655762"/>
          </a:xfrm>
        </p:spPr>
        <p:txBody>
          <a:bodyPr wrap="square" anchor="t"/>
          <a:lstStyle>
            <a:lvl1pPr marL="0" indent="0" algn="l">
              <a:spcAft>
                <a:spcPts val="1200"/>
              </a:spcAft>
              <a:buNone/>
              <a:defRPr sz="28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Rectangle 15"/>
          <p:cNvSpPr/>
          <p:nvPr userDrawn="1"/>
        </p:nvSpPr>
        <p:spPr>
          <a:xfrm>
            <a:off x="0" y="5289708"/>
            <a:ext cx="5055177" cy="1574858"/>
          </a:xfrm>
          <a:prstGeom prst="rect">
            <a:avLst/>
          </a:prstGeom>
          <a:gradFill flip="none" rotWithShape="1">
            <a:gsLst>
              <a:gs pos="0">
                <a:schemeClr val="tx1">
                  <a:alpha val="0"/>
                </a:schemeClr>
              </a:gs>
              <a:gs pos="73000">
                <a:schemeClr val="tx1">
                  <a:alpha val="5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7" name="TextBox 6"/>
          <p:cNvSpPr txBox="1"/>
          <p:nvPr userDrawn="1"/>
        </p:nvSpPr>
        <p:spPr>
          <a:xfrm>
            <a:off x="11469717" y="6486729"/>
            <a:ext cx="59820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4AD30D-B914-3C4A-BCF0-B2F7B3413A7A}" type="slidenum">
              <a:rPr lang="en-US" sz="900" smtClean="0">
                <a:solidFill>
                  <a:schemeClr val="tx1">
                    <a:lumMod val="50000"/>
                    <a:lumOff val="50000"/>
                  </a:schemeClr>
                </a:solidFill>
                <a:latin typeface="Arial" panose="020B0604020202020204" pitchFamily="34" charset="0"/>
                <a:cs typeface="Arial" panose="020B0604020202020204" pitchFamily="34" charset="0"/>
              </a:rPr>
              <a:pPr algn="r"/>
              <a:t>‹#›</a:t>
            </a:fld>
            <a:endParaRPr lang="en-US" sz="9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5342" y="6322861"/>
            <a:ext cx="1750505" cy="191741"/>
          </a:xfrm>
          <a:prstGeom prst="rect">
            <a:avLst/>
          </a:prstGeom>
          <a:effectLst>
            <a:outerShdw blurRad="12700" dist="12700" dir="2700000" algn="tl" rotWithShape="0">
              <a:prstClr val="black">
                <a:alpha val="40000"/>
              </a:prstClr>
            </a:outerShdw>
          </a:effectLst>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273752" y="5946241"/>
            <a:ext cx="1900341" cy="745067"/>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uco Trench - Divider">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78EB9D-F191-144C-9419-3DB13C050C92}"/>
              </a:ext>
            </a:extLst>
          </p:cNvPr>
          <p:cNvGrpSpPr/>
          <p:nvPr userDrawn="1"/>
        </p:nvGrpSpPr>
        <p:grpSpPr>
          <a:xfrm>
            <a:off x="9330231" y="1695243"/>
            <a:ext cx="2814595" cy="3585149"/>
            <a:chOff x="9316810" y="1761591"/>
            <a:chExt cx="2814595" cy="3585149"/>
          </a:xfrm>
        </p:grpSpPr>
        <p:sp>
          <p:nvSpPr>
            <p:cNvPr id="9" name="Hexagon 8">
              <a:extLst>
                <a:ext uri="{FF2B5EF4-FFF2-40B4-BE49-F238E27FC236}">
                  <a16:creationId xmlns:a16="http://schemas.microsoft.com/office/drawing/2014/main" id="{6DF23FB2-2F87-4946-8256-3318529160F4}"/>
                </a:ext>
              </a:extLst>
            </p:cNvPr>
            <p:cNvSpPr/>
            <p:nvPr userDrawn="1"/>
          </p:nvSpPr>
          <p:spPr>
            <a:xfrm>
              <a:off x="10335895" y="3146636"/>
              <a:ext cx="745846" cy="642970"/>
            </a:xfrm>
            <a:prstGeom prst="hexagon">
              <a:avLst/>
            </a:prstGeom>
            <a:gradFill>
              <a:gsLst>
                <a:gs pos="0">
                  <a:schemeClr val="bg1">
                    <a:lumMod val="95000"/>
                    <a:alpha val="32000"/>
                  </a:schemeClr>
                </a:gs>
                <a:gs pos="100000">
                  <a:schemeClr val="accent4">
                    <a:lumMod val="20000"/>
                    <a:lumOff val="80000"/>
                    <a:alpha val="1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2" name="Hexagon 11">
              <a:extLst>
                <a:ext uri="{FF2B5EF4-FFF2-40B4-BE49-F238E27FC236}">
                  <a16:creationId xmlns:a16="http://schemas.microsoft.com/office/drawing/2014/main" id="{29F22A5F-4DDE-A343-86BE-96A642CDD6AE}"/>
                </a:ext>
              </a:extLst>
            </p:cNvPr>
            <p:cNvSpPr/>
            <p:nvPr userDrawn="1"/>
          </p:nvSpPr>
          <p:spPr>
            <a:xfrm>
              <a:off x="10350948" y="3915302"/>
              <a:ext cx="745846" cy="642970"/>
            </a:xfrm>
            <a:prstGeom prst="hexagon">
              <a:avLst/>
            </a:prstGeom>
            <a:noFill/>
            <a:ln w="9525">
              <a:solidFill>
                <a:schemeClr val="accent4">
                  <a:lumMod val="20000"/>
                  <a:lumOff val="80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4" name="Hexagon 13">
              <a:extLst>
                <a:ext uri="{FF2B5EF4-FFF2-40B4-BE49-F238E27FC236}">
                  <a16:creationId xmlns:a16="http://schemas.microsoft.com/office/drawing/2014/main" id="{6A7A33EA-1C39-8043-A732-8B347A3E582A}"/>
                </a:ext>
              </a:extLst>
            </p:cNvPr>
            <p:cNvSpPr/>
            <p:nvPr userDrawn="1"/>
          </p:nvSpPr>
          <p:spPr>
            <a:xfrm>
              <a:off x="11098868" y="2709830"/>
              <a:ext cx="745846" cy="642970"/>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5" name="Hexagon 14">
              <a:extLst>
                <a:ext uri="{FF2B5EF4-FFF2-40B4-BE49-F238E27FC236}">
                  <a16:creationId xmlns:a16="http://schemas.microsoft.com/office/drawing/2014/main" id="{72827BD4-0843-3E4B-AC22-8E81ACCDB368}"/>
                </a:ext>
              </a:extLst>
            </p:cNvPr>
            <p:cNvSpPr/>
            <p:nvPr userDrawn="1"/>
          </p:nvSpPr>
          <p:spPr>
            <a:xfrm>
              <a:off x="11689787" y="1761591"/>
              <a:ext cx="396943" cy="342192"/>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8" name="Hexagon 17">
              <a:extLst>
                <a:ext uri="{FF2B5EF4-FFF2-40B4-BE49-F238E27FC236}">
                  <a16:creationId xmlns:a16="http://schemas.microsoft.com/office/drawing/2014/main" id="{8D05B7A7-4B67-314A-9CCE-1E13641B3FCF}"/>
                </a:ext>
              </a:extLst>
            </p:cNvPr>
            <p:cNvSpPr/>
            <p:nvPr userDrawn="1"/>
          </p:nvSpPr>
          <p:spPr>
            <a:xfrm>
              <a:off x="11662528" y="2226477"/>
              <a:ext cx="468877" cy="404204"/>
            </a:xfrm>
            <a:prstGeom prst="hexagon">
              <a:avLst/>
            </a:prstGeom>
            <a:gradFill>
              <a:gsLst>
                <a:gs pos="0">
                  <a:schemeClr val="bg1">
                    <a:lumMod val="95000"/>
                    <a:alpha val="50000"/>
                  </a:schemeClr>
                </a:gs>
                <a:gs pos="100000">
                  <a:schemeClr val="accent4">
                    <a:lumMod val="40000"/>
                    <a:lumOff val="60000"/>
                    <a:alpha val="3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9" name="Hexagon 18">
              <a:extLst>
                <a:ext uri="{FF2B5EF4-FFF2-40B4-BE49-F238E27FC236}">
                  <a16:creationId xmlns:a16="http://schemas.microsoft.com/office/drawing/2014/main" id="{1F278BA9-FB08-894D-9D72-5BBE5A7ADE0F}"/>
                </a:ext>
              </a:extLst>
            </p:cNvPr>
            <p:cNvSpPr/>
            <p:nvPr userDrawn="1"/>
          </p:nvSpPr>
          <p:spPr>
            <a:xfrm>
              <a:off x="11096794" y="3515437"/>
              <a:ext cx="745846" cy="642970"/>
            </a:xfrm>
            <a:prstGeom prst="hexagon">
              <a:avLst/>
            </a:prstGeom>
            <a:gradFill>
              <a:gsLst>
                <a:gs pos="0">
                  <a:schemeClr val="bg1">
                    <a:lumMod val="85000"/>
                    <a:alpha val="11000"/>
                  </a:schemeClr>
                </a:gs>
                <a:gs pos="100000">
                  <a:schemeClr val="bg1">
                    <a:lumMod val="85000"/>
                    <a:alpha val="3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20" name="Hexagon 19">
              <a:extLst>
                <a:ext uri="{FF2B5EF4-FFF2-40B4-BE49-F238E27FC236}">
                  <a16:creationId xmlns:a16="http://schemas.microsoft.com/office/drawing/2014/main" id="{60C61566-FE97-1F4D-B7E7-76245C69DBDE}"/>
                </a:ext>
              </a:extLst>
            </p:cNvPr>
            <p:cNvSpPr/>
            <p:nvPr userDrawn="1"/>
          </p:nvSpPr>
          <p:spPr>
            <a:xfrm>
              <a:off x="9316810" y="4346292"/>
              <a:ext cx="1160521" cy="1000448"/>
            </a:xfrm>
            <a:prstGeom prst="hexagon">
              <a:avLst/>
            </a:prstGeom>
            <a:gradFill>
              <a:gsLst>
                <a:gs pos="0">
                  <a:schemeClr val="bg1">
                    <a:lumMod val="85000"/>
                    <a:alpha val="7000"/>
                  </a:schemeClr>
                </a:gs>
                <a:gs pos="100000">
                  <a:schemeClr val="bg1">
                    <a:lumMod val="85000"/>
                    <a:alpha val="18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0" y="0"/>
            <a:ext cx="5056632" cy="6858000"/>
          </a:xfrm>
          <a:prstGeom prst="rect">
            <a:avLst/>
          </a:prstGeom>
        </p:spPr>
      </p:pic>
      <p:sp>
        <p:nvSpPr>
          <p:cNvPr id="10" name="Title 1"/>
          <p:cNvSpPr>
            <a:spLocks noGrp="1"/>
          </p:cNvSpPr>
          <p:nvPr>
            <p:ph type="ctrTitle" hasCustomPrompt="1"/>
          </p:nvPr>
        </p:nvSpPr>
        <p:spPr>
          <a:xfrm>
            <a:off x="5317396" y="1285449"/>
            <a:ext cx="6617615" cy="2387600"/>
          </a:xfrm>
        </p:spPr>
        <p:txBody>
          <a:bodyPr wrap="square" anchor="ctr"/>
          <a:lstStyle>
            <a:lvl1pPr algn="l">
              <a:spcAft>
                <a:spcPts val="1200"/>
              </a:spcAft>
              <a:defRPr sz="4800">
                <a:solidFill>
                  <a:schemeClr val="tx1"/>
                </a:solidFill>
              </a:defRPr>
            </a:lvl1pPr>
          </a:lstStyle>
          <a:p>
            <a:r>
              <a:rPr lang="en-US" dirty="0"/>
              <a:t>CLICK TO EDIT MASTER TITLE STYLE</a:t>
            </a:r>
          </a:p>
        </p:txBody>
      </p:sp>
      <p:sp>
        <p:nvSpPr>
          <p:cNvPr id="13" name="Subtitle 2"/>
          <p:cNvSpPr>
            <a:spLocks noGrp="1"/>
          </p:cNvSpPr>
          <p:nvPr>
            <p:ph type="subTitle" idx="1"/>
          </p:nvPr>
        </p:nvSpPr>
        <p:spPr>
          <a:xfrm>
            <a:off x="5323327" y="3445757"/>
            <a:ext cx="6617615" cy="1655762"/>
          </a:xfrm>
        </p:spPr>
        <p:txBody>
          <a:bodyPr wrap="square" anchor="t"/>
          <a:lstStyle>
            <a:lvl1pPr marL="0" indent="0" algn="l">
              <a:spcAft>
                <a:spcPts val="1200"/>
              </a:spcAft>
              <a:buNone/>
              <a:defRPr sz="28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Rectangle 16"/>
          <p:cNvSpPr/>
          <p:nvPr userDrawn="1"/>
        </p:nvSpPr>
        <p:spPr>
          <a:xfrm>
            <a:off x="-2622" y="5283615"/>
            <a:ext cx="5055177" cy="1574858"/>
          </a:xfrm>
          <a:prstGeom prst="rect">
            <a:avLst/>
          </a:prstGeom>
          <a:gradFill flip="none" rotWithShape="1">
            <a:gsLst>
              <a:gs pos="0">
                <a:schemeClr val="tx1">
                  <a:alpha val="0"/>
                </a:schemeClr>
              </a:gs>
              <a:gs pos="73000">
                <a:schemeClr val="tx1">
                  <a:alpha val="5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5342" y="6322861"/>
            <a:ext cx="1750505" cy="191741"/>
          </a:xfrm>
          <a:prstGeom prst="rect">
            <a:avLst/>
          </a:prstGeom>
          <a:effectLst>
            <a:outerShdw blurRad="12700" dist="12700" dir="2700000" algn="tl" rotWithShape="0">
              <a:prstClr val="black">
                <a:alpha val="40000"/>
              </a:prstClr>
            </a:outerShdw>
          </a:effectLst>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273752" y="5946241"/>
            <a:ext cx="1900341" cy="745067"/>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Pipes - Divide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1B4470-7686-D346-BEC6-03DE328E1B54}"/>
              </a:ext>
            </a:extLst>
          </p:cNvPr>
          <p:cNvGrpSpPr/>
          <p:nvPr userDrawn="1"/>
        </p:nvGrpSpPr>
        <p:grpSpPr>
          <a:xfrm>
            <a:off x="9330231" y="1695243"/>
            <a:ext cx="2814595" cy="3585149"/>
            <a:chOff x="9316810" y="1761591"/>
            <a:chExt cx="2814595" cy="3585149"/>
          </a:xfrm>
        </p:grpSpPr>
        <p:sp>
          <p:nvSpPr>
            <p:cNvPr id="12" name="Hexagon 11">
              <a:extLst>
                <a:ext uri="{FF2B5EF4-FFF2-40B4-BE49-F238E27FC236}">
                  <a16:creationId xmlns:a16="http://schemas.microsoft.com/office/drawing/2014/main" id="{E2FE4EBA-FD8A-744A-B203-750EF01E7E2A}"/>
                </a:ext>
              </a:extLst>
            </p:cNvPr>
            <p:cNvSpPr/>
            <p:nvPr userDrawn="1"/>
          </p:nvSpPr>
          <p:spPr>
            <a:xfrm>
              <a:off x="10335895" y="3146636"/>
              <a:ext cx="745846" cy="642970"/>
            </a:xfrm>
            <a:prstGeom prst="hexagon">
              <a:avLst/>
            </a:prstGeom>
            <a:gradFill>
              <a:gsLst>
                <a:gs pos="0">
                  <a:schemeClr val="bg1">
                    <a:lumMod val="95000"/>
                    <a:alpha val="32000"/>
                  </a:schemeClr>
                </a:gs>
                <a:gs pos="100000">
                  <a:schemeClr val="accent4">
                    <a:lumMod val="20000"/>
                    <a:lumOff val="80000"/>
                    <a:alpha val="1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4" name="Hexagon 13">
              <a:extLst>
                <a:ext uri="{FF2B5EF4-FFF2-40B4-BE49-F238E27FC236}">
                  <a16:creationId xmlns:a16="http://schemas.microsoft.com/office/drawing/2014/main" id="{E4F4C774-0CE5-924D-90BA-26DDBB6198EF}"/>
                </a:ext>
              </a:extLst>
            </p:cNvPr>
            <p:cNvSpPr/>
            <p:nvPr userDrawn="1"/>
          </p:nvSpPr>
          <p:spPr>
            <a:xfrm>
              <a:off x="10350948" y="3915302"/>
              <a:ext cx="745846" cy="642970"/>
            </a:xfrm>
            <a:prstGeom prst="hexagon">
              <a:avLst/>
            </a:prstGeom>
            <a:noFill/>
            <a:ln w="9525">
              <a:solidFill>
                <a:schemeClr val="accent4">
                  <a:lumMod val="20000"/>
                  <a:lumOff val="80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5" name="Hexagon 14">
              <a:extLst>
                <a:ext uri="{FF2B5EF4-FFF2-40B4-BE49-F238E27FC236}">
                  <a16:creationId xmlns:a16="http://schemas.microsoft.com/office/drawing/2014/main" id="{9DBA9A06-E450-B047-9CE6-32455562D056}"/>
                </a:ext>
              </a:extLst>
            </p:cNvPr>
            <p:cNvSpPr/>
            <p:nvPr userDrawn="1"/>
          </p:nvSpPr>
          <p:spPr>
            <a:xfrm>
              <a:off x="11098868" y="2709830"/>
              <a:ext cx="745846" cy="642970"/>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8" name="Hexagon 17">
              <a:extLst>
                <a:ext uri="{FF2B5EF4-FFF2-40B4-BE49-F238E27FC236}">
                  <a16:creationId xmlns:a16="http://schemas.microsoft.com/office/drawing/2014/main" id="{78B2861B-9EF6-D244-9951-B15E363E6FA5}"/>
                </a:ext>
              </a:extLst>
            </p:cNvPr>
            <p:cNvSpPr/>
            <p:nvPr userDrawn="1"/>
          </p:nvSpPr>
          <p:spPr>
            <a:xfrm>
              <a:off x="11689787" y="1761591"/>
              <a:ext cx="396943" cy="342192"/>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9" name="Hexagon 18">
              <a:extLst>
                <a:ext uri="{FF2B5EF4-FFF2-40B4-BE49-F238E27FC236}">
                  <a16:creationId xmlns:a16="http://schemas.microsoft.com/office/drawing/2014/main" id="{AA7B283B-7EC5-3946-AC43-64FC6B6CB02D}"/>
                </a:ext>
              </a:extLst>
            </p:cNvPr>
            <p:cNvSpPr/>
            <p:nvPr userDrawn="1"/>
          </p:nvSpPr>
          <p:spPr>
            <a:xfrm>
              <a:off x="11662528" y="2226477"/>
              <a:ext cx="468877" cy="404204"/>
            </a:xfrm>
            <a:prstGeom prst="hexagon">
              <a:avLst/>
            </a:prstGeom>
            <a:gradFill>
              <a:gsLst>
                <a:gs pos="0">
                  <a:schemeClr val="bg1">
                    <a:lumMod val="95000"/>
                    <a:alpha val="50000"/>
                  </a:schemeClr>
                </a:gs>
                <a:gs pos="100000">
                  <a:schemeClr val="accent4">
                    <a:lumMod val="40000"/>
                    <a:lumOff val="60000"/>
                    <a:alpha val="3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20" name="Hexagon 19">
              <a:extLst>
                <a:ext uri="{FF2B5EF4-FFF2-40B4-BE49-F238E27FC236}">
                  <a16:creationId xmlns:a16="http://schemas.microsoft.com/office/drawing/2014/main" id="{83794905-950F-7942-AB74-DD9E9B68AB4C}"/>
                </a:ext>
              </a:extLst>
            </p:cNvPr>
            <p:cNvSpPr/>
            <p:nvPr userDrawn="1"/>
          </p:nvSpPr>
          <p:spPr>
            <a:xfrm>
              <a:off x="11096794" y="3515437"/>
              <a:ext cx="745846" cy="642970"/>
            </a:xfrm>
            <a:prstGeom prst="hexagon">
              <a:avLst/>
            </a:prstGeom>
            <a:gradFill>
              <a:gsLst>
                <a:gs pos="0">
                  <a:schemeClr val="bg1">
                    <a:lumMod val="85000"/>
                    <a:alpha val="11000"/>
                  </a:schemeClr>
                </a:gs>
                <a:gs pos="100000">
                  <a:schemeClr val="bg1">
                    <a:lumMod val="85000"/>
                    <a:alpha val="3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21" name="Hexagon 20">
              <a:extLst>
                <a:ext uri="{FF2B5EF4-FFF2-40B4-BE49-F238E27FC236}">
                  <a16:creationId xmlns:a16="http://schemas.microsoft.com/office/drawing/2014/main" id="{EC04AD1A-0DEE-DD45-A8E0-B832EAE17DB4}"/>
                </a:ext>
              </a:extLst>
            </p:cNvPr>
            <p:cNvSpPr/>
            <p:nvPr userDrawn="1"/>
          </p:nvSpPr>
          <p:spPr>
            <a:xfrm>
              <a:off x="9316810" y="4346292"/>
              <a:ext cx="1160521" cy="1000448"/>
            </a:xfrm>
            <a:prstGeom prst="hexagon">
              <a:avLst/>
            </a:prstGeom>
            <a:gradFill>
              <a:gsLst>
                <a:gs pos="0">
                  <a:schemeClr val="bg1">
                    <a:lumMod val="85000"/>
                    <a:alpha val="7000"/>
                  </a:schemeClr>
                </a:gs>
                <a:gs pos="100000">
                  <a:schemeClr val="bg1">
                    <a:lumMod val="85000"/>
                    <a:alpha val="18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250"/>
            <a:ext cx="5067057" cy="6862249"/>
          </a:xfrm>
          <a:prstGeom prst="rect">
            <a:avLst/>
          </a:prstGeom>
        </p:spPr>
      </p:pic>
      <p:sp>
        <p:nvSpPr>
          <p:cNvPr id="10" name="Title 1"/>
          <p:cNvSpPr>
            <a:spLocks noGrp="1"/>
          </p:cNvSpPr>
          <p:nvPr>
            <p:ph type="ctrTitle" hasCustomPrompt="1"/>
          </p:nvPr>
        </p:nvSpPr>
        <p:spPr>
          <a:xfrm>
            <a:off x="5317396" y="1285449"/>
            <a:ext cx="6617615" cy="2387600"/>
          </a:xfrm>
        </p:spPr>
        <p:txBody>
          <a:bodyPr wrap="square" anchor="ctr"/>
          <a:lstStyle>
            <a:lvl1pPr algn="l">
              <a:spcAft>
                <a:spcPts val="1200"/>
              </a:spcAft>
              <a:defRPr sz="4800">
                <a:solidFill>
                  <a:schemeClr val="tx1"/>
                </a:solidFill>
              </a:defRPr>
            </a:lvl1pPr>
          </a:lstStyle>
          <a:p>
            <a:r>
              <a:rPr lang="en-US" dirty="0"/>
              <a:t>CLICK TO EDIT MASTER TITLE STYLE</a:t>
            </a:r>
          </a:p>
        </p:txBody>
      </p:sp>
      <p:sp>
        <p:nvSpPr>
          <p:cNvPr id="13" name="Subtitle 2"/>
          <p:cNvSpPr>
            <a:spLocks noGrp="1"/>
          </p:cNvSpPr>
          <p:nvPr>
            <p:ph type="subTitle" idx="1"/>
          </p:nvPr>
        </p:nvSpPr>
        <p:spPr>
          <a:xfrm>
            <a:off x="5323327" y="3445757"/>
            <a:ext cx="6617615" cy="1655762"/>
          </a:xfrm>
        </p:spPr>
        <p:txBody>
          <a:bodyPr wrap="square" anchor="t"/>
          <a:lstStyle>
            <a:lvl1pPr marL="0" indent="0" algn="l">
              <a:spcAft>
                <a:spcPts val="1200"/>
              </a:spcAft>
              <a:buNone/>
              <a:defRPr sz="28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Rectangle 16"/>
          <p:cNvSpPr/>
          <p:nvPr userDrawn="1"/>
        </p:nvSpPr>
        <p:spPr>
          <a:xfrm>
            <a:off x="-2622" y="5283615"/>
            <a:ext cx="5055177" cy="1574858"/>
          </a:xfrm>
          <a:prstGeom prst="rect">
            <a:avLst/>
          </a:prstGeom>
          <a:gradFill flip="none" rotWithShape="1">
            <a:gsLst>
              <a:gs pos="0">
                <a:schemeClr val="tx1">
                  <a:alpha val="0"/>
                </a:schemeClr>
              </a:gs>
              <a:gs pos="73000">
                <a:schemeClr val="tx1">
                  <a:alpha val="5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5342" y="6322861"/>
            <a:ext cx="1750505" cy="191741"/>
          </a:xfrm>
          <a:prstGeom prst="rect">
            <a:avLst/>
          </a:prstGeom>
          <a:effectLst>
            <a:outerShdw blurRad="12700" dist="12700" dir="2700000" algn="tl" rotWithShape="0">
              <a:prstClr val="black">
                <a:alpha val="40000"/>
              </a:prstClr>
            </a:outerShdw>
          </a:effectLst>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273752" y="5946241"/>
            <a:ext cx="1900341" cy="745067"/>
          </a:xfrm>
          <a:prstGeom prst="rect">
            <a:avLst/>
          </a:prstGeom>
          <a:effectLst/>
        </p:spPr>
      </p:pic>
    </p:spTree>
    <p:extLst>
      <p:ext uri="{BB962C8B-B14F-4D97-AF65-F5344CB8AC3E}">
        <p14:creationId xmlns:p14="http://schemas.microsoft.com/office/powerpoint/2010/main" val="10352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uco Trench Dozer - Divider">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0D6B9A3-6B24-094F-A204-06B66AB9D4A3}"/>
              </a:ext>
            </a:extLst>
          </p:cNvPr>
          <p:cNvGrpSpPr/>
          <p:nvPr userDrawn="1"/>
        </p:nvGrpSpPr>
        <p:grpSpPr>
          <a:xfrm>
            <a:off x="9330231" y="1695243"/>
            <a:ext cx="2814595" cy="3585149"/>
            <a:chOff x="9316810" y="1761591"/>
            <a:chExt cx="2814595" cy="3585149"/>
          </a:xfrm>
        </p:grpSpPr>
        <p:sp>
          <p:nvSpPr>
            <p:cNvPr id="9" name="Hexagon 8">
              <a:extLst>
                <a:ext uri="{FF2B5EF4-FFF2-40B4-BE49-F238E27FC236}">
                  <a16:creationId xmlns:a16="http://schemas.microsoft.com/office/drawing/2014/main" id="{D8C4A9E8-9379-3744-A7F2-8413B8E15E45}"/>
                </a:ext>
              </a:extLst>
            </p:cNvPr>
            <p:cNvSpPr/>
            <p:nvPr userDrawn="1"/>
          </p:nvSpPr>
          <p:spPr>
            <a:xfrm>
              <a:off x="10335895" y="3146636"/>
              <a:ext cx="745846" cy="642970"/>
            </a:xfrm>
            <a:prstGeom prst="hexagon">
              <a:avLst/>
            </a:prstGeom>
            <a:gradFill>
              <a:gsLst>
                <a:gs pos="0">
                  <a:schemeClr val="bg1">
                    <a:lumMod val="95000"/>
                    <a:alpha val="32000"/>
                  </a:schemeClr>
                </a:gs>
                <a:gs pos="100000">
                  <a:schemeClr val="accent4">
                    <a:lumMod val="20000"/>
                    <a:lumOff val="80000"/>
                    <a:alpha val="1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2" name="Hexagon 11">
              <a:extLst>
                <a:ext uri="{FF2B5EF4-FFF2-40B4-BE49-F238E27FC236}">
                  <a16:creationId xmlns:a16="http://schemas.microsoft.com/office/drawing/2014/main" id="{209367C9-446B-E144-BF5E-6E6BEDC2AF67}"/>
                </a:ext>
              </a:extLst>
            </p:cNvPr>
            <p:cNvSpPr/>
            <p:nvPr userDrawn="1"/>
          </p:nvSpPr>
          <p:spPr>
            <a:xfrm>
              <a:off x="10350948" y="3915302"/>
              <a:ext cx="745846" cy="642970"/>
            </a:xfrm>
            <a:prstGeom prst="hexagon">
              <a:avLst/>
            </a:prstGeom>
            <a:noFill/>
            <a:ln w="9525">
              <a:solidFill>
                <a:schemeClr val="accent4">
                  <a:lumMod val="20000"/>
                  <a:lumOff val="80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3" name="Hexagon 12">
              <a:extLst>
                <a:ext uri="{FF2B5EF4-FFF2-40B4-BE49-F238E27FC236}">
                  <a16:creationId xmlns:a16="http://schemas.microsoft.com/office/drawing/2014/main" id="{5D15DF04-FED3-C044-97F8-256FC94FE666}"/>
                </a:ext>
              </a:extLst>
            </p:cNvPr>
            <p:cNvSpPr/>
            <p:nvPr userDrawn="1"/>
          </p:nvSpPr>
          <p:spPr>
            <a:xfrm>
              <a:off x="11098868" y="2709830"/>
              <a:ext cx="745846" cy="642970"/>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4" name="Hexagon 13">
              <a:extLst>
                <a:ext uri="{FF2B5EF4-FFF2-40B4-BE49-F238E27FC236}">
                  <a16:creationId xmlns:a16="http://schemas.microsoft.com/office/drawing/2014/main" id="{F91F937B-9281-144F-A459-DF6867CD24D3}"/>
                </a:ext>
              </a:extLst>
            </p:cNvPr>
            <p:cNvSpPr/>
            <p:nvPr userDrawn="1"/>
          </p:nvSpPr>
          <p:spPr>
            <a:xfrm>
              <a:off x="11689787" y="1761591"/>
              <a:ext cx="396943" cy="342192"/>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6" name="Hexagon 15">
              <a:extLst>
                <a:ext uri="{FF2B5EF4-FFF2-40B4-BE49-F238E27FC236}">
                  <a16:creationId xmlns:a16="http://schemas.microsoft.com/office/drawing/2014/main" id="{6CF8C388-BBD9-D949-9BD6-730C5BE6E20F}"/>
                </a:ext>
              </a:extLst>
            </p:cNvPr>
            <p:cNvSpPr/>
            <p:nvPr userDrawn="1"/>
          </p:nvSpPr>
          <p:spPr>
            <a:xfrm>
              <a:off x="11662528" y="2226477"/>
              <a:ext cx="468877" cy="404204"/>
            </a:xfrm>
            <a:prstGeom prst="hexagon">
              <a:avLst/>
            </a:prstGeom>
            <a:gradFill>
              <a:gsLst>
                <a:gs pos="0">
                  <a:schemeClr val="bg1">
                    <a:lumMod val="95000"/>
                    <a:alpha val="50000"/>
                  </a:schemeClr>
                </a:gs>
                <a:gs pos="100000">
                  <a:schemeClr val="accent4">
                    <a:lumMod val="40000"/>
                    <a:lumOff val="60000"/>
                    <a:alpha val="3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9" name="Hexagon 18">
              <a:extLst>
                <a:ext uri="{FF2B5EF4-FFF2-40B4-BE49-F238E27FC236}">
                  <a16:creationId xmlns:a16="http://schemas.microsoft.com/office/drawing/2014/main" id="{C5B2F3E3-B91B-5F4F-8947-E68F93B2424B}"/>
                </a:ext>
              </a:extLst>
            </p:cNvPr>
            <p:cNvSpPr/>
            <p:nvPr userDrawn="1"/>
          </p:nvSpPr>
          <p:spPr>
            <a:xfrm>
              <a:off x="11096794" y="3515437"/>
              <a:ext cx="745846" cy="642970"/>
            </a:xfrm>
            <a:prstGeom prst="hexagon">
              <a:avLst/>
            </a:prstGeom>
            <a:gradFill>
              <a:gsLst>
                <a:gs pos="0">
                  <a:schemeClr val="bg1">
                    <a:lumMod val="85000"/>
                    <a:alpha val="11000"/>
                  </a:schemeClr>
                </a:gs>
                <a:gs pos="100000">
                  <a:schemeClr val="bg1">
                    <a:lumMod val="85000"/>
                    <a:alpha val="3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20" name="Hexagon 19">
              <a:extLst>
                <a:ext uri="{FF2B5EF4-FFF2-40B4-BE49-F238E27FC236}">
                  <a16:creationId xmlns:a16="http://schemas.microsoft.com/office/drawing/2014/main" id="{37C0164C-C133-A046-959D-4F171A41CA42}"/>
                </a:ext>
              </a:extLst>
            </p:cNvPr>
            <p:cNvSpPr/>
            <p:nvPr userDrawn="1"/>
          </p:nvSpPr>
          <p:spPr>
            <a:xfrm>
              <a:off x="9316810" y="4346292"/>
              <a:ext cx="1160521" cy="1000448"/>
            </a:xfrm>
            <a:prstGeom prst="hexagon">
              <a:avLst/>
            </a:prstGeom>
            <a:gradFill>
              <a:gsLst>
                <a:gs pos="0">
                  <a:schemeClr val="bg1">
                    <a:lumMod val="85000"/>
                    <a:alpha val="7000"/>
                  </a:schemeClr>
                </a:gs>
                <a:gs pos="100000">
                  <a:schemeClr val="bg1">
                    <a:lumMod val="85000"/>
                    <a:alpha val="18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51" y="0"/>
            <a:ext cx="5068711" cy="6858000"/>
          </a:xfrm>
          <a:prstGeom prst="rect">
            <a:avLst/>
          </a:prstGeom>
        </p:spPr>
      </p:pic>
      <p:sp>
        <p:nvSpPr>
          <p:cNvPr id="10" name="Title 1"/>
          <p:cNvSpPr>
            <a:spLocks noGrp="1"/>
          </p:cNvSpPr>
          <p:nvPr>
            <p:ph type="ctrTitle" hasCustomPrompt="1"/>
          </p:nvPr>
        </p:nvSpPr>
        <p:spPr>
          <a:xfrm>
            <a:off x="5317396" y="1285449"/>
            <a:ext cx="6617615" cy="2387600"/>
          </a:xfrm>
        </p:spPr>
        <p:txBody>
          <a:bodyPr wrap="square" anchor="ctr"/>
          <a:lstStyle>
            <a:lvl1pPr algn="l">
              <a:spcAft>
                <a:spcPts val="1200"/>
              </a:spcAft>
              <a:defRPr sz="4800">
                <a:solidFill>
                  <a:schemeClr val="tx1"/>
                </a:solidFill>
              </a:defRPr>
            </a:lvl1pPr>
          </a:lstStyle>
          <a:p>
            <a:r>
              <a:rPr lang="en-US" dirty="0"/>
              <a:t>CLICK TO EDIT MASTER TITLE STYLE</a:t>
            </a:r>
          </a:p>
        </p:txBody>
      </p:sp>
      <p:sp>
        <p:nvSpPr>
          <p:cNvPr id="15" name="Subtitle 2"/>
          <p:cNvSpPr>
            <a:spLocks noGrp="1"/>
          </p:cNvSpPr>
          <p:nvPr>
            <p:ph type="subTitle" idx="1"/>
          </p:nvPr>
        </p:nvSpPr>
        <p:spPr>
          <a:xfrm>
            <a:off x="5323327" y="3445757"/>
            <a:ext cx="6617615" cy="1655762"/>
          </a:xfrm>
        </p:spPr>
        <p:txBody>
          <a:bodyPr wrap="square" anchor="t"/>
          <a:lstStyle>
            <a:lvl1pPr marL="0" indent="0" algn="l">
              <a:spcAft>
                <a:spcPts val="1200"/>
              </a:spcAft>
              <a:buNone/>
              <a:defRPr sz="28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Rectangle 16"/>
          <p:cNvSpPr/>
          <p:nvPr userDrawn="1"/>
        </p:nvSpPr>
        <p:spPr>
          <a:xfrm>
            <a:off x="1016" y="5283615"/>
            <a:ext cx="5055177" cy="1574858"/>
          </a:xfrm>
          <a:prstGeom prst="rect">
            <a:avLst/>
          </a:prstGeom>
          <a:gradFill flip="none" rotWithShape="1">
            <a:gsLst>
              <a:gs pos="0">
                <a:schemeClr val="tx1">
                  <a:alpha val="0"/>
                </a:schemeClr>
              </a:gs>
              <a:gs pos="73000">
                <a:schemeClr val="tx1">
                  <a:alpha val="5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5342" y="6322861"/>
            <a:ext cx="1750505" cy="191741"/>
          </a:xfrm>
          <a:prstGeom prst="rect">
            <a:avLst/>
          </a:prstGeom>
          <a:effectLst>
            <a:outerShdw blurRad="12700" dist="12700" dir="2700000" algn="tl" rotWithShape="0">
              <a:prstClr val="black">
                <a:alpha val="40000"/>
              </a:prstClr>
            </a:outerShdw>
          </a:effectLst>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273752" y="5946241"/>
            <a:ext cx="1900341" cy="745067"/>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ker - Divi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3A0F55D-21AD-1140-9859-149604B600F6}"/>
              </a:ext>
            </a:extLst>
          </p:cNvPr>
          <p:cNvGrpSpPr/>
          <p:nvPr userDrawn="1"/>
        </p:nvGrpSpPr>
        <p:grpSpPr>
          <a:xfrm>
            <a:off x="9330231" y="1695243"/>
            <a:ext cx="2814595" cy="3585149"/>
            <a:chOff x="9316810" y="1761591"/>
            <a:chExt cx="2814595" cy="3585149"/>
          </a:xfrm>
        </p:grpSpPr>
        <p:sp>
          <p:nvSpPr>
            <p:cNvPr id="12" name="Hexagon 11">
              <a:extLst>
                <a:ext uri="{FF2B5EF4-FFF2-40B4-BE49-F238E27FC236}">
                  <a16:creationId xmlns:a16="http://schemas.microsoft.com/office/drawing/2014/main" id="{FE49053C-BCBF-0748-BB32-6174E3B69199}"/>
                </a:ext>
              </a:extLst>
            </p:cNvPr>
            <p:cNvSpPr/>
            <p:nvPr userDrawn="1"/>
          </p:nvSpPr>
          <p:spPr>
            <a:xfrm>
              <a:off x="10335895" y="3146636"/>
              <a:ext cx="745846" cy="642970"/>
            </a:xfrm>
            <a:prstGeom prst="hexagon">
              <a:avLst/>
            </a:prstGeom>
            <a:gradFill>
              <a:gsLst>
                <a:gs pos="0">
                  <a:schemeClr val="bg1">
                    <a:lumMod val="95000"/>
                    <a:alpha val="32000"/>
                  </a:schemeClr>
                </a:gs>
                <a:gs pos="100000">
                  <a:schemeClr val="accent4">
                    <a:lumMod val="20000"/>
                    <a:lumOff val="80000"/>
                    <a:alpha val="1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5" name="Hexagon 14">
              <a:extLst>
                <a:ext uri="{FF2B5EF4-FFF2-40B4-BE49-F238E27FC236}">
                  <a16:creationId xmlns:a16="http://schemas.microsoft.com/office/drawing/2014/main" id="{71AA179D-9D20-E549-AE17-FF724C36E657}"/>
                </a:ext>
              </a:extLst>
            </p:cNvPr>
            <p:cNvSpPr/>
            <p:nvPr userDrawn="1"/>
          </p:nvSpPr>
          <p:spPr>
            <a:xfrm>
              <a:off x="10350948" y="3915302"/>
              <a:ext cx="745846" cy="642970"/>
            </a:xfrm>
            <a:prstGeom prst="hexagon">
              <a:avLst/>
            </a:prstGeom>
            <a:noFill/>
            <a:ln w="9525">
              <a:solidFill>
                <a:schemeClr val="accent4">
                  <a:lumMod val="20000"/>
                  <a:lumOff val="80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6" name="Hexagon 15">
              <a:extLst>
                <a:ext uri="{FF2B5EF4-FFF2-40B4-BE49-F238E27FC236}">
                  <a16:creationId xmlns:a16="http://schemas.microsoft.com/office/drawing/2014/main" id="{611D2C2C-5514-FB4D-B416-54204A818539}"/>
                </a:ext>
              </a:extLst>
            </p:cNvPr>
            <p:cNvSpPr/>
            <p:nvPr userDrawn="1"/>
          </p:nvSpPr>
          <p:spPr>
            <a:xfrm>
              <a:off x="11098868" y="2709830"/>
              <a:ext cx="745846" cy="642970"/>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7" name="Hexagon 16">
              <a:extLst>
                <a:ext uri="{FF2B5EF4-FFF2-40B4-BE49-F238E27FC236}">
                  <a16:creationId xmlns:a16="http://schemas.microsoft.com/office/drawing/2014/main" id="{86BEA5A9-C52A-CC48-B67F-38804987EA08}"/>
                </a:ext>
              </a:extLst>
            </p:cNvPr>
            <p:cNvSpPr/>
            <p:nvPr userDrawn="1"/>
          </p:nvSpPr>
          <p:spPr>
            <a:xfrm>
              <a:off x="11689787" y="1761591"/>
              <a:ext cx="396943" cy="342192"/>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8" name="Hexagon 17">
              <a:extLst>
                <a:ext uri="{FF2B5EF4-FFF2-40B4-BE49-F238E27FC236}">
                  <a16:creationId xmlns:a16="http://schemas.microsoft.com/office/drawing/2014/main" id="{EDCC0ED9-D909-F542-A638-E54BC9999AFA}"/>
                </a:ext>
              </a:extLst>
            </p:cNvPr>
            <p:cNvSpPr/>
            <p:nvPr userDrawn="1"/>
          </p:nvSpPr>
          <p:spPr>
            <a:xfrm>
              <a:off x="11662528" y="2226477"/>
              <a:ext cx="468877" cy="404204"/>
            </a:xfrm>
            <a:prstGeom prst="hexagon">
              <a:avLst/>
            </a:prstGeom>
            <a:gradFill>
              <a:gsLst>
                <a:gs pos="0">
                  <a:schemeClr val="bg1">
                    <a:lumMod val="95000"/>
                    <a:alpha val="50000"/>
                  </a:schemeClr>
                </a:gs>
                <a:gs pos="100000">
                  <a:schemeClr val="accent4">
                    <a:lumMod val="40000"/>
                    <a:lumOff val="60000"/>
                    <a:alpha val="3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9" name="Hexagon 18">
              <a:extLst>
                <a:ext uri="{FF2B5EF4-FFF2-40B4-BE49-F238E27FC236}">
                  <a16:creationId xmlns:a16="http://schemas.microsoft.com/office/drawing/2014/main" id="{F164C873-608D-0E42-8F5C-F733AA75B715}"/>
                </a:ext>
              </a:extLst>
            </p:cNvPr>
            <p:cNvSpPr/>
            <p:nvPr userDrawn="1"/>
          </p:nvSpPr>
          <p:spPr>
            <a:xfrm>
              <a:off x="11096794" y="3515437"/>
              <a:ext cx="745846" cy="642970"/>
            </a:xfrm>
            <a:prstGeom prst="hexagon">
              <a:avLst/>
            </a:prstGeom>
            <a:gradFill>
              <a:gsLst>
                <a:gs pos="0">
                  <a:schemeClr val="bg1">
                    <a:lumMod val="85000"/>
                    <a:alpha val="11000"/>
                  </a:schemeClr>
                </a:gs>
                <a:gs pos="100000">
                  <a:schemeClr val="bg1">
                    <a:lumMod val="85000"/>
                    <a:alpha val="3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20" name="Hexagon 19">
              <a:extLst>
                <a:ext uri="{FF2B5EF4-FFF2-40B4-BE49-F238E27FC236}">
                  <a16:creationId xmlns:a16="http://schemas.microsoft.com/office/drawing/2014/main" id="{1EF4DB55-9E06-934F-B09F-2FA356E5AE57}"/>
                </a:ext>
              </a:extLst>
            </p:cNvPr>
            <p:cNvSpPr/>
            <p:nvPr userDrawn="1"/>
          </p:nvSpPr>
          <p:spPr>
            <a:xfrm>
              <a:off x="9316810" y="4346292"/>
              <a:ext cx="1160521" cy="1000448"/>
            </a:xfrm>
            <a:prstGeom prst="hexagon">
              <a:avLst/>
            </a:prstGeom>
            <a:gradFill>
              <a:gsLst>
                <a:gs pos="0">
                  <a:schemeClr val="bg1">
                    <a:lumMod val="85000"/>
                    <a:alpha val="7000"/>
                  </a:schemeClr>
                </a:gs>
                <a:gs pos="100000">
                  <a:schemeClr val="bg1">
                    <a:lumMod val="85000"/>
                    <a:alpha val="18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87"/>
            <a:ext cx="5049982" cy="6858000"/>
          </a:xfrm>
          <a:prstGeom prst="rect">
            <a:avLst/>
          </a:prstGeom>
        </p:spPr>
      </p:pic>
      <p:sp>
        <p:nvSpPr>
          <p:cNvPr id="8" name="Title 1"/>
          <p:cNvSpPr>
            <a:spLocks noGrp="1"/>
          </p:cNvSpPr>
          <p:nvPr>
            <p:ph type="ctrTitle" hasCustomPrompt="1"/>
          </p:nvPr>
        </p:nvSpPr>
        <p:spPr>
          <a:xfrm>
            <a:off x="5317396" y="1285449"/>
            <a:ext cx="6617615" cy="2387600"/>
          </a:xfrm>
        </p:spPr>
        <p:txBody>
          <a:bodyPr wrap="square" anchor="ctr"/>
          <a:lstStyle>
            <a:lvl1pPr algn="l">
              <a:spcAft>
                <a:spcPts val="1200"/>
              </a:spcAft>
              <a:defRPr sz="4800">
                <a:solidFill>
                  <a:schemeClr val="tx1"/>
                </a:solidFill>
              </a:defRPr>
            </a:lvl1pPr>
          </a:lstStyle>
          <a:p>
            <a:r>
              <a:rPr lang="en-US" dirty="0"/>
              <a:t>CLICK TO EDIT MASTER TITLE STYLE</a:t>
            </a:r>
          </a:p>
        </p:txBody>
      </p:sp>
      <p:sp>
        <p:nvSpPr>
          <p:cNvPr id="11" name="Subtitle 2"/>
          <p:cNvSpPr>
            <a:spLocks noGrp="1"/>
          </p:cNvSpPr>
          <p:nvPr>
            <p:ph type="subTitle" idx="1"/>
          </p:nvPr>
        </p:nvSpPr>
        <p:spPr>
          <a:xfrm>
            <a:off x="5323327" y="3445757"/>
            <a:ext cx="6617615" cy="1655762"/>
          </a:xfrm>
        </p:spPr>
        <p:txBody>
          <a:bodyPr wrap="square" anchor="t"/>
          <a:lstStyle>
            <a:lvl1pPr marL="0" indent="0" algn="l">
              <a:spcAft>
                <a:spcPts val="1200"/>
              </a:spcAft>
              <a:buNone/>
              <a:defRPr sz="28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Rectangle 12"/>
          <p:cNvSpPr/>
          <p:nvPr userDrawn="1"/>
        </p:nvSpPr>
        <p:spPr>
          <a:xfrm>
            <a:off x="0" y="5283615"/>
            <a:ext cx="5055177" cy="1574858"/>
          </a:xfrm>
          <a:prstGeom prst="rect">
            <a:avLst/>
          </a:prstGeom>
          <a:gradFill flip="none" rotWithShape="1">
            <a:gsLst>
              <a:gs pos="0">
                <a:schemeClr val="tx1">
                  <a:alpha val="0"/>
                </a:schemeClr>
              </a:gs>
              <a:gs pos="73000">
                <a:schemeClr val="tx1">
                  <a:alpha val="5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5342" y="6322861"/>
            <a:ext cx="1750505" cy="191741"/>
          </a:xfrm>
          <a:prstGeom prst="rect">
            <a:avLst/>
          </a:prstGeom>
          <a:effectLst>
            <a:outerShdw blurRad="12700" dist="12700" dir="2700000" algn="tl" rotWithShape="0">
              <a:prstClr val="black">
                <a:alpha val="40000"/>
              </a:prstClr>
            </a:outerShdw>
          </a:effectLst>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273752" y="5946241"/>
            <a:ext cx="1900341" cy="745067"/>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uco Vest_T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39" y="0"/>
            <a:ext cx="1508760" cy="6473862"/>
          </a:xfrm>
          <a:prstGeom prst="rect">
            <a:avLst/>
          </a:prstGeom>
        </p:spPr>
      </p:pic>
      <p:grpSp>
        <p:nvGrpSpPr>
          <p:cNvPr id="29" name="Group 28"/>
          <p:cNvGrpSpPr/>
          <p:nvPr userDrawn="1"/>
        </p:nvGrpSpPr>
        <p:grpSpPr>
          <a:xfrm>
            <a:off x="-65219" y="-466167"/>
            <a:ext cx="2873136" cy="2816950"/>
            <a:chOff x="-65219" y="-466167"/>
            <a:chExt cx="2873136" cy="2816950"/>
          </a:xfrm>
        </p:grpSpPr>
        <p:sp>
          <p:nvSpPr>
            <p:cNvPr id="30" name="Hexagon 29"/>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31" name="Hexagon 30"/>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32" name="Hexagon 31"/>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33" name="Hexagon 32"/>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39" name="Hexagon 38"/>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0" name="Hexagon 39"/>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1" name="Hexagon 40"/>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2" name="Hexagon 41"/>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3" name="Hexagon 42"/>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userDrawn="1">
            <p:ph type="title" hasCustomPrompt="1"/>
          </p:nvPr>
        </p:nvSpPr>
        <p:spPr>
          <a:xfrm>
            <a:off x="1857080" y="299136"/>
            <a:ext cx="10092771" cy="1325563"/>
          </a:xfrm>
        </p:spPr>
        <p:txBody>
          <a:bodyPr/>
          <a:lstStyle/>
          <a:p>
            <a:r>
              <a:rPr lang="en-US" dirty="0"/>
              <a:t>CLICK TO EDIT MASTER TITLE STYLE</a:t>
            </a:r>
          </a:p>
        </p:txBody>
      </p:sp>
      <p:sp>
        <p:nvSpPr>
          <p:cNvPr id="11" name="Content Placeholder 2"/>
          <p:cNvSpPr>
            <a:spLocks noGrp="1"/>
          </p:cNvSpPr>
          <p:nvPr userDrawn="1">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8" name="Group 7">
            <a:extLst>
              <a:ext uri="{FF2B5EF4-FFF2-40B4-BE49-F238E27FC236}">
                <a16:creationId xmlns:a16="http://schemas.microsoft.com/office/drawing/2014/main" id="{9A3E522F-7CB2-A546-8BC9-24E79221DA30}"/>
              </a:ext>
            </a:extLst>
          </p:cNvPr>
          <p:cNvGrpSpPr/>
          <p:nvPr userDrawn="1"/>
        </p:nvGrpSpPr>
        <p:grpSpPr>
          <a:xfrm>
            <a:off x="-11153" y="4941368"/>
            <a:ext cx="1512277" cy="1920768"/>
            <a:chOff x="-11153" y="4941368"/>
            <a:chExt cx="1512277" cy="1920768"/>
          </a:xfrm>
        </p:grpSpPr>
        <p:grpSp>
          <p:nvGrpSpPr>
            <p:cNvPr id="24" name="Group 23"/>
            <p:cNvGrpSpPr/>
            <p:nvPr userDrawn="1"/>
          </p:nvGrpSpPr>
          <p:grpSpPr>
            <a:xfrm>
              <a:off x="-11153" y="4941368"/>
              <a:ext cx="1512277" cy="1920768"/>
              <a:chOff x="-11153" y="4937230"/>
              <a:chExt cx="1512277" cy="1920768"/>
            </a:xfrm>
          </p:grpSpPr>
          <p:sp>
            <p:nvSpPr>
              <p:cNvPr id="25" name="Rectangle 24"/>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28" name="Picture 27">
              <a:extLst>
                <a:ext uri="{FF2B5EF4-FFF2-40B4-BE49-F238E27FC236}">
                  <a16:creationId xmlns:a16="http://schemas.microsoft.com/office/drawing/2014/main" id="{F152ABB9-376F-1949-86F7-3F4B0B9CCE8A}"/>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2" name="Picture 21">
            <a:extLst>
              <a:ext uri="{FF2B5EF4-FFF2-40B4-BE49-F238E27FC236}">
                <a16:creationId xmlns:a16="http://schemas.microsoft.com/office/drawing/2014/main" id="{214FEBE4-B526-4347-B78D-56D906092080}"/>
              </a:ext>
            </a:extLst>
          </p:cNvPr>
          <p:cNvPicPr>
            <a:picLocks noChangeAspect="1"/>
          </p:cNvPicPr>
          <p:nvPr userDrawn="1"/>
        </p:nvPicPr>
        <p:blipFill>
          <a:blip r:embed="rId5"/>
          <a:stretch>
            <a:fillRect/>
          </a:stretch>
        </p:blipFill>
        <p:spPr>
          <a:xfrm>
            <a:off x="11025413" y="6233435"/>
            <a:ext cx="818990" cy="451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sCap_TXT">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217"/>
            <a:ext cx="1499864" cy="6858000"/>
          </a:xfrm>
          <a:prstGeom prst="rect">
            <a:avLst/>
          </a:prstGeom>
        </p:spPr>
      </p:pic>
      <p:grpSp>
        <p:nvGrpSpPr>
          <p:cNvPr id="42" name="Group 41"/>
          <p:cNvGrpSpPr/>
          <p:nvPr userDrawn="1"/>
        </p:nvGrpSpPr>
        <p:grpSpPr>
          <a:xfrm>
            <a:off x="-65219" y="-466167"/>
            <a:ext cx="2873136" cy="2816950"/>
            <a:chOff x="-65219" y="-466167"/>
            <a:chExt cx="2873136" cy="2816950"/>
          </a:xfrm>
        </p:grpSpPr>
        <p:sp>
          <p:nvSpPr>
            <p:cNvPr id="43" name="Hexagon 42"/>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4" name="Hexagon 43"/>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5" name="Hexagon 44"/>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6" name="Hexagon 45"/>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7" name="Hexagon 46"/>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8" name="Hexagon 47"/>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9" name="Hexagon 48"/>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0" name="Hexagon 49"/>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1" name="Hexagon 50"/>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p:ph type="title" hasCustomPrompt="1"/>
          </p:nvPr>
        </p:nvSpPr>
        <p:spPr>
          <a:xfrm>
            <a:off x="1857080" y="299136"/>
            <a:ext cx="9605915" cy="1325563"/>
          </a:xfrm>
        </p:spPr>
        <p:txBody>
          <a:bodyPr/>
          <a:lstStyle/>
          <a:p>
            <a:r>
              <a:rPr lang="en-US" dirty="0"/>
              <a:t>CLICK TO EDIT MASTER TITLE STYLE</a:t>
            </a:r>
          </a:p>
        </p:txBody>
      </p:sp>
      <p:sp>
        <p:nvSpPr>
          <p:cNvPr id="11" name="Content Placeholder 2"/>
          <p:cNvSpPr>
            <a:spLocks noGrp="1"/>
          </p:cNvSpPr>
          <p:nvPr>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8" name="Group 27">
            <a:extLst>
              <a:ext uri="{FF2B5EF4-FFF2-40B4-BE49-F238E27FC236}">
                <a16:creationId xmlns:a16="http://schemas.microsoft.com/office/drawing/2014/main" id="{F3B2043F-B4E2-7549-B0DB-70F71E981710}"/>
              </a:ext>
            </a:extLst>
          </p:cNvPr>
          <p:cNvGrpSpPr/>
          <p:nvPr userDrawn="1"/>
        </p:nvGrpSpPr>
        <p:grpSpPr>
          <a:xfrm>
            <a:off x="-11153" y="4941368"/>
            <a:ext cx="1512277" cy="1920768"/>
            <a:chOff x="-11153" y="4941368"/>
            <a:chExt cx="1512277" cy="1920768"/>
          </a:xfrm>
        </p:grpSpPr>
        <p:grpSp>
          <p:nvGrpSpPr>
            <p:cNvPr id="30" name="Group 29">
              <a:extLst>
                <a:ext uri="{FF2B5EF4-FFF2-40B4-BE49-F238E27FC236}">
                  <a16:creationId xmlns:a16="http://schemas.microsoft.com/office/drawing/2014/main" id="{5894E9FB-F7D9-BA4F-834D-A7250F39BDBF}"/>
                </a:ext>
              </a:extLst>
            </p:cNvPr>
            <p:cNvGrpSpPr/>
            <p:nvPr userDrawn="1"/>
          </p:nvGrpSpPr>
          <p:grpSpPr>
            <a:xfrm>
              <a:off x="-11153" y="4941368"/>
              <a:ext cx="1512277" cy="1920768"/>
              <a:chOff x="-11153" y="4937230"/>
              <a:chExt cx="1512277" cy="1920768"/>
            </a:xfrm>
          </p:grpSpPr>
          <p:sp>
            <p:nvSpPr>
              <p:cNvPr id="32" name="Rectangle 31">
                <a:extLst>
                  <a:ext uri="{FF2B5EF4-FFF2-40B4-BE49-F238E27FC236}">
                    <a16:creationId xmlns:a16="http://schemas.microsoft.com/office/drawing/2014/main" id="{0F09987D-B322-D54C-BE02-D8B186EC0D18}"/>
                  </a:ext>
                </a:extLst>
              </p:cNvPr>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39E0D78-5D1F-DF47-99BC-65DD32DF3E2F}"/>
                  </a:ext>
                </a:extLst>
              </p:cNvPr>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34" name="Picture 33">
                <a:extLst>
                  <a:ext uri="{FF2B5EF4-FFF2-40B4-BE49-F238E27FC236}">
                    <a16:creationId xmlns:a16="http://schemas.microsoft.com/office/drawing/2014/main" id="{D50DCD70-5A36-384B-ABFC-A8AE15994F0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31" name="Picture 30">
              <a:extLst>
                <a:ext uri="{FF2B5EF4-FFF2-40B4-BE49-F238E27FC236}">
                  <a16:creationId xmlns:a16="http://schemas.microsoft.com/office/drawing/2014/main" id="{05C45347-19A9-3A42-A5C6-B5426E629ECD}"/>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2" name="Picture 21">
            <a:extLst>
              <a:ext uri="{FF2B5EF4-FFF2-40B4-BE49-F238E27FC236}">
                <a16:creationId xmlns:a16="http://schemas.microsoft.com/office/drawing/2014/main" id="{4B821087-D7D9-BC48-8FCF-E9D5007FD83F}"/>
              </a:ext>
            </a:extLst>
          </p:cNvPr>
          <p:cNvPicPr>
            <a:picLocks noChangeAspect="1"/>
          </p:cNvPicPr>
          <p:nvPr userDrawn="1"/>
        </p:nvPicPr>
        <p:blipFill>
          <a:blip r:embed="rId5"/>
          <a:stretch>
            <a:fillRect/>
          </a:stretch>
        </p:blipFill>
        <p:spPr>
          <a:xfrm>
            <a:off x="11025413" y="6233435"/>
            <a:ext cx="818990" cy="451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uco Dig_T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11" y="4136"/>
            <a:ext cx="1508760" cy="6473862"/>
          </a:xfrm>
          <a:prstGeom prst="rect">
            <a:avLst/>
          </a:prstGeom>
        </p:spPr>
      </p:pic>
      <p:grpSp>
        <p:nvGrpSpPr>
          <p:cNvPr id="44" name="Group 43"/>
          <p:cNvGrpSpPr/>
          <p:nvPr userDrawn="1"/>
        </p:nvGrpSpPr>
        <p:grpSpPr>
          <a:xfrm>
            <a:off x="-65219" y="-466167"/>
            <a:ext cx="2873136" cy="2816950"/>
            <a:chOff x="-65219" y="-466167"/>
            <a:chExt cx="2873136" cy="2816950"/>
          </a:xfrm>
        </p:grpSpPr>
        <p:sp>
          <p:nvSpPr>
            <p:cNvPr id="45" name="Hexagon 44"/>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6" name="Hexagon 45"/>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7" name="Hexagon 46"/>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8" name="Hexagon 47"/>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9" name="Hexagon 48"/>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0" name="Hexagon 49"/>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1" name="Hexagon 50"/>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2" name="Hexagon 51"/>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3" name="Hexagon 52"/>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p:ph type="title" hasCustomPrompt="1"/>
          </p:nvPr>
        </p:nvSpPr>
        <p:spPr>
          <a:xfrm>
            <a:off x="1857080" y="299136"/>
            <a:ext cx="9781884" cy="1325563"/>
          </a:xfrm>
        </p:spPr>
        <p:txBody>
          <a:bodyPr/>
          <a:lstStyle/>
          <a:p>
            <a:r>
              <a:rPr lang="en-US" dirty="0"/>
              <a:t>CLICK TO EDIT MASTER TITLE STYLE</a:t>
            </a:r>
          </a:p>
        </p:txBody>
      </p:sp>
      <p:sp>
        <p:nvSpPr>
          <p:cNvPr id="54" name="Content Placeholder 2"/>
          <p:cNvSpPr>
            <a:spLocks noGrp="1"/>
          </p:cNvSpPr>
          <p:nvPr>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9" name="Group 28">
            <a:extLst>
              <a:ext uri="{FF2B5EF4-FFF2-40B4-BE49-F238E27FC236}">
                <a16:creationId xmlns:a16="http://schemas.microsoft.com/office/drawing/2014/main" id="{68080B16-8FCF-4842-9A7F-70644E995214}"/>
              </a:ext>
            </a:extLst>
          </p:cNvPr>
          <p:cNvGrpSpPr/>
          <p:nvPr userDrawn="1"/>
        </p:nvGrpSpPr>
        <p:grpSpPr>
          <a:xfrm>
            <a:off x="-11153" y="4941368"/>
            <a:ext cx="1512277" cy="1920768"/>
            <a:chOff x="-11153" y="4941368"/>
            <a:chExt cx="1512277" cy="1920768"/>
          </a:xfrm>
        </p:grpSpPr>
        <p:grpSp>
          <p:nvGrpSpPr>
            <p:cNvPr id="30" name="Group 29">
              <a:extLst>
                <a:ext uri="{FF2B5EF4-FFF2-40B4-BE49-F238E27FC236}">
                  <a16:creationId xmlns:a16="http://schemas.microsoft.com/office/drawing/2014/main" id="{9ACDCB19-75FE-C64E-B527-DD0F480E6213}"/>
                </a:ext>
              </a:extLst>
            </p:cNvPr>
            <p:cNvGrpSpPr/>
            <p:nvPr userDrawn="1"/>
          </p:nvGrpSpPr>
          <p:grpSpPr>
            <a:xfrm>
              <a:off x="-11153" y="4941368"/>
              <a:ext cx="1512277" cy="1920768"/>
              <a:chOff x="-11153" y="4937230"/>
              <a:chExt cx="1512277" cy="1920768"/>
            </a:xfrm>
          </p:grpSpPr>
          <p:sp>
            <p:nvSpPr>
              <p:cNvPr id="32" name="Rectangle 31">
                <a:extLst>
                  <a:ext uri="{FF2B5EF4-FFF2-40B4-BE49-F238E27FC236}">
                    <a16:creationId xmlns:a16="http://schemas.microsoft.com/office/drawing/2014/main" id="{1E987C11-D1BA-9540-A811-74E1EB9403C9}"/>
                  </a:ext>
                </a:extLst>
              </p:cNvPr>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3BA528F-DBA4-E443-A111-C5C2A4BCAC41}"/>
                  </a:ext>
                </a:extLst>
              </p:cNvPr>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34" name="Picture 33">
                <a:extLst>
                  <a:ext uri="{FF2B5EF4-FFF2-40B4-BE49-F238E27FC236}">
                    <a16:creationId xmlns:a16="http://schemas.microsoft.com/office/drawing/2014/main" id="{4C3AF917-965F-AC46-8202-E2549DE1A0E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31" name="Picture 30">
              <a:extLst>
                <a:ext uri="{FF2B5EF4-FFF2-40B4-BE49-F238E27FC236}">
                  <a16:creationId xmlns:a16="http://schemas.microsoft.com/office/drawing/2014/main" id="{08357243-BDA9-B546-8715-4831EF5CB896}"/>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3" name="Picture 22">
            <a:extLst>
              <a:ext uri="{FF2B5EF4-FFF2-40B4-BE49-F238E27FC236}">
                <a16:creationId xmlns:a16="http://schemas.microsoft.com/office/drawing/2014/main" id="{B6B983E3-826A-6742-A645-E991170255B0}"/>
              </a:ext>
            </a:extLst>
          </p:cNvPr>
          <p:cNvPicPr>
            <a:picLocks noChangeAspect="1"/>
          </p:cNvPicPr>
          <p:nvPr userDrawn="1"/>
        </p:nvPicPr>
        <p:blipFill>
          <a:blip r:embed="rId5"/>
          <a:stretch>
            <a:fillRect/>
          </a:stretch>
        </p:blipFill>
        <p:spPr>
          <a:xfrm>
            <a:off x="11025413" y="6233435"/>
            <a:ext cx="818990" cy="451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uco Hardhat_TX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488735" cy="6790525"/>
          </a:xfrm>
          <a:prstGeom prst="rect">
            <a:avLst/>
          </a:prstGeom>
        </p:spPr>
      </p:pic>
      <p:grpSp>
        <p:nvGrpSpPr>
          <p:cNvPr id="43" name="Group 42"/>
          <p:cNvGrpSpPr/>
          <p:nvPr userDrawn="1"/>
        </p:nvGrpSpPr>
        <p:grpSpPr>
          <a:xfrm>
            <a:off x="-65219" y="-466167"/>
            <a:ext cx="2873136" cy="2816950"/>
            <a:chOff x="-65219" y="-466167"/>
            <a:chExt cx="2873136" cy="2816950"/>
          </a:xfrm>
        </p:grpSpPr>
        <p:sp>
          <p:nvSpPr>
            <p:cNvPr id="44" name="Hexagon 43"/>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5" name="Hexagon 44"/>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6" name="Hexagon 45"/>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7" name="Hexagon 46"/>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8" name="Hexagon 47"/>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9" name="Hexagon 48"/>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0" name="Hexagon 49"/>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1" name="Hexagon 50"/>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2" name="Hexagon 51"/>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p:ph type="title" hasCustomPrompt="1"/>
          </p:nvPr>
        </p:nvSpPr>
        <p:spPr>
          <a:xfrm>
            <a:off x="1857080" y="299136"/>
            <a:ext cx="10092771" cy="1325563"/>
          </a:xfrm>
        </p:spPr>
        <p:txBody>
          <a:bodyPr/>
          <a:lstStyle/>
          <a:p>
            <a:r>
              <a:rPr lang="en-US" dirty="0"/>
              <a:t>CLICK TO EDIT MASTER TITLE STYLE</a:t>
            </a:r>
          </a:p>
        </p:txBody>
      </p:sp>
      <p:sp>
        <p:nvSpPr>
          <p:cNvPr id="12" name="Content Placeholder 2"/>
          <p:cNvSpPr>
            <a:spLocks noGrp="1"/>
          </p:cNvSpPr>
          <p:nvPr>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9" name="Group 28">
            <a:extLst>
              <a:ext uri="{FF2B5EF4-FFF2-40B4-BE49-F238E27FC236}">
                <a16:creationId xmlns:a16="http://schemas.microsoft.com/office/drawing/2014/main" id="{73C8F338-1A1C-CA4D-9645-E7BE957519FC}"/>
              </a:ext>
            </a:extLst>
          </p:cNvPr>
          <p:cNvGrpSpPr/>
          <p:nvPr userDrawn="1"/>
        </p:nvGrpSpPr>
        <p:grpSpPr>
          <a:xfrm>
            <a:off x="-11153" y="4941368"/>
            <a:ext cx="1512277" cy="1920768"/>
            <a:chOff x="-11153" y="4941368"/>
            <a:chExt cx="1512277" cy="1920768"/>
          </a:xfrm>
        </p:grpSpPr>
        <p:grpSp>
          <p:nvGrpSpPr>
            <p:cNvPr id="30" name="Group 29">
              <a:extLst>
                <a:ext uri="{FF2B5EF4-FFF2-40B4-BE49-F238E27FC236}">
                  <a16:creationId xmlns:a16="http://schemas.microsoft.com/office/drawing/2014/main" id="{235E9E08-C94E-204B-89BA-18B267290DD5}"/>
                </a:ext>
              </a:extLst>
            </p:cNvPr>
            <p:cNvGrpSpPr/>
            <p:nvPr userDrawn="1"/>
          </p:nvGrpSpPr>
          <p:grpSpPr>
            <a:xfrm>
              <a:off x="-11153" y="4941368"/>
              <a:ext cx="1512277" cy="1920768"/>
              <a:chOff x="-11153" y="4937230"/>
              <a:chExt cx="1512277" cy="1920768"/>
            </a:xfrm>
          </p:grpSpPr>
          <p:sp>
            <p:nvSpPr>
              <p:cNvPr id="32" name="Rectangle 31">
                <a:extLst>
                  <a:ext uri="{FF2B5EF4-FFF2-40B4-BE49-F238E27FC236}">
                    <a16:creationId xmlns:a16="http://schemas.microsoft.com/office/drawing/2014/main" id="{21CD150A-FC22-1E49-B5E4-8AD99EC8A9C3}"/>
                  </a:ext>
                </a:extLst>
              </p:cNvPr>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598293E-9C50-D141-A5B2-B5F3CC3FF518}"/>
                  </a:ext>
                </a:extLst>
              </p:cNvPr>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34" name="Picture 33">
                <a:extLst>
                  <a:ext uri="{FF2B5EF4-FFF2-40B4-BE49-F238E27FC236}">
                    <a16:creationId xmlns:a16="http://schemas.microsoft.com/office/drawing/2014/main" id="{30852ADF-5320-7B4E-AD67-20F8A7923A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31" name="Picture 30">
              <a:extLst>
                <a:ext uri="{FF2B5EF4-FFF2-40B4-BE49-F238E27FC236}">
                  <a16:creationId xmlns:a16="http://schemas.microsoft.com/office/drawing/2014/main" id="{29226511-08E5-6241-9192-E6990265C75C}"/>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3" name="Picture 22">
            <a:extLst>
              <a:ext uri="{FF2B5EF4-FFF2-40B4-BE49-F238E27FC236}">
                <a16:creationId xmlns:a16="http://schemas.microsoft.com/office/drawing/2014/main" id="{37E3F8EC-B30E-0B40-A05D-F05A55F81824}"/>
              </a:ext>
            </a:extLst>
          </p:cNvPr>
          <p:cNvPicPr>
            <a:picLocks noChangeAspect="1"/>
          </p:cNvPicPr>
          <p:nvPr userDrawn="1"/>
        </p:nvPicPr>
        <p:blipFill>
          <a:blip r:embed="rId5"/>
          <a:stretch>
            <a:fillRect/>
          </a:stretch>
        </p:blipFill>
        <p:spPr>
          <a:xfrm>
            <a:off x="11025413" y="6233435"/>
            <a:ext cx="818990" cy="451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uco worker_T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95" y="-1146"/>
            <a:ext cx="1508760" cy="5943600"/>
          </a:xfrm>
          <a:prstGeom prst="rect">
            <a:avLst/>
          </a:prstGeom>
        </p:spPr>
      </p:pic>
      <p:grpSp>
        <p:nvGrpSpPr>
          <p:cNvPr id="56" name="Group 55"/>
          <p:cNvGrpSpPr/>
          <p:nvPr userDrawn="1"/>
        </p:nvGrpSpPr>
        <p:grpSpPr>
          <a:xfrm>
            <a:off x="-65219" y="-466167"/>
            <a:ext cx="2873136" cy="2816950"/>
            <a:chOff x="-65219" y="-466167"/>
            <a:chExt cx="2873136" cy="2816950"/>
          </a:xfrm>
        </p:grpSpPr>
        <p:sp>
          <p:nvSpPr>
            <p:cNvPr id="57" name="Hexagon 56"/>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8" name="Hexagon 57"/>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9" name="Hexagon 58"/>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0" name="Hexagon 59"/>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1" name="Hexagon 60"/>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2" name="Hexagon 61"/>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3" name="Hexagon 62"/>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4" name="Hexagon 63"/>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5" name="Hexagon 64"/>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p:ph type="title" hasCustomPrompt="1"/>
          </p:nvPr>
        </p:nvSpPr>
        <p:spPr>
          <a:xfrm>
            <a:off x="1857080" y="299136"/>
            <a:ext cx="9605915" cy="1325563"/>
          </a:xfrm>
        </p:spPr>
        <p:txBody>
          <a:bodyPr/>
          <a:lstStyle/>
          <a:p>
            <a:r>
              <a:rPr lang="en-US" dirty="0"/>
              <a:t>CLICK TO EDIT MASTER TITLE STYLE</a:t>
            </a:r>
          </a:p>
        </p:txBody>
      </p:sp>
      <p:sp>
        <p:nvSpPr>
          <p:cNvPr id="11" name="Content Placeholder 2"/>
          <p:cNvSpPr>
            <a:spLocks noGrp="1"/>
          </p:cNvSpPr>
          <p:nvPr>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2" name="Group 21">
            <a:extLst>
              <a:ext uri="{FF2B5EF4-FFF2-40B4-BE49-F238E27FC236}">
                <a16:creationId xmlns:a16="http://schemas.microsoft.com/office/drawing/2014/main" id="{045C17D3-0CA4-3440-AEB1-95DAD7C46274}"/>
              </a:ext>
            </a:extLst>
          </p:cNvPr>
          <p:cNvGrpSpPr/>
          <p:nvPr userDrawn="1"/>
        </p:nvGrpSpPr>
        <p:grpSpPr>
          <a:xfrm>
            <a:off x="-11153" y="4941368"/>
            <a:ext cx="1512277" cy="1920768"/>
            <a:chOff x="-11153" y="4941368"/>
            <a:chExt cx="1512277" cy="1920768"/>
          </a:xfrm>
        </p:grpSpPr>
        <p:grpSp>
          <p:nvGrpSpPr>
            <p:cNvPr id="26" name="Group 25">
              <a:extLst>
                <a:ext uri="{FF2B5EF4-FFF2-40B4-BE49-F238E27FC236}">
                  <a16:creationId xmlns:a16="http://schemas.microsoft.com/office/drawing/2014/main" id="{894D490A-677C-DB41-B1C7-ACA675F7640B}"/>
                </a:ext>
              </a:extLst>
            </p:cNvPr>
            <p:cNvGrpSpPr/>
            <p:nvPr userDrawn="1"/>
          </p:nvGrpSpPr>
          <p:grpSpPr>
            <a:xfrm>
              <a:off x="-11153" y="4941368"/>
              <a:ext cx="1512277" cy="1920768"/>
              <a:chOff x="-11153" y="4937230"/>
              <a:chExt cx="1512277" cy="1920768"/>
            </a:xfrm>
          </p:grpSpPr>
          <p:sp>
            <p:nvSpPr>
              <p:cNvPr id="31" name="Rectangle 30">
                <a:extLst>
                  <a:ext uri="{FF2B5EF4-FFF2-40B4-BE49-F238E27FC236}">
                    <a16:creationId xmlns:a16="http://schemas.microsoft.com/office/drawing/2014/main" id="{AD5B144A-4F6A-C14A-9384-D4D8E9537463}"/>
                  </a:ext>
                </a:extLst>
              </p:cNvPr>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037C3A2-67A7-2F4C-9989-F1558AEE4E00}"/>
                  </a:ext>
                </a:extLst>
              </p:cNvPr>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33" name="Picture 32">
                <a:extLst>
                  <a:ext uri="{FF2B5EF4-FFF2-40B4-BE49-F238E27FC236}">
                    <a16:creationId xmlns:a16="http://schemas.microsoft.com/office/drawing/2014/main" id="{B5A4CED8-F85D-F346-8FE1-ABFAA902371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30" name="Picture 29">
              <a:extLst>
                <a:ext uri="{FF2B5EF4-FFF2-40B4-BE49-F238E27FC236}">
                  <a16:creationId xmlns:a16="http://schemas.microsoft.com/office/drawing/2014/main" id="{CF7BE1CB-83C5-A342-856B-E8208D881454}"/>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3" name="Picture 22">
            <a:extLst>
              <a:ext uri="{FF2B5EF4-FFF2-40B4-BE49-F238E27FC236}">
                <a16:creationId xmlns:a16="http://schemas.microsoft.com/office/drawing/2014/main" id="{2870A8E6-65C5-1B45-8E9E-D328FCD9A904}"/>
              </a:ext>
            </a:extLst>
          </p:cNvPr>
          <p:cNvPicPr>
            <a:picLocks noChangeAspect="1"/>
          </p:cNvPicPr>
          <p:nvPr userDrawn="1"/>
        </p:nvPicPr>
        <p:blipFill>
          <a:blip r:embed="rId5"/>
          <a:stretch>
            <a:fillRect/>
          </a:stretch>
        </p:blipFill>
        <p:spPr>
          <a:xfrm>
            <a:off x="11025413" y="6233435"/>
            <a:ext cx="818990" cy="451038"/>
          </a:xfrm>
          <a:prstGeom prst="rect">
            <a:avLst/>
          </a:prstGeom>
        </p:spPr>
      </p:pic>
    </p:spTree>
    <p:extLst>
      <p:ext uri="{BB962C8B-B14F-4D97-AF65-F5344CB8AC3E}">
        <p14:creationId xmlns:p14="http://schemas.microsoft.com/office/powerpoint/2010/main" val="299058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uco Dig - 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03220" y="-17235"/>
            <a:ext cx="8300694" cy="6878913"/>
          </a:xfrm>
          <a:prstGeom prst="rect">
            <a:avLst/>
          </a:prstGeom>
        </p:spPr>
      </p:pic>
      <p:sp>
        <p:nvSpPr>
          <p:cNvPr id="23" name="Freeform 22"/>
          <p:cNvSpPr/>
          <p:nvPr userDrawn="1"/>
        </p:nvSpPr>
        <p:spPr>
          <a:xfrm flipH="1" flipV="1">
            <a:off x="541277" y="-17235"/>
            <a:ext cx="4912821" cy="6882938"/>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821" h="6882938">
                <a:moveTo>
                  <a:pt x="0" y="0"/>
                </a:moveTo>
                <a:lnTo>
                  <a:pt x="4912821" y="0"/>
                </a:lnTo>
                <a:lnTo>
                  <a:pt x="889461" y="6882938"/>
                </a:lnTo>
                <a:lnTo>
                  <a:pt x="8312" y="6882938"/>
                </a:lnTo>
                <a:cubicBezTo>
                  <a:pt x="5541" y="4588625"/>
                  <a:pt x="2771" y="2294313"/>
                  <a:pt x="0" y="0"/>
                </a:cubicBezTo>
                <a:close/>
              </a:path>
            </a:pathLst>
          </a:custGeom>
          <a:gradFill>
            <a:gsLst>
              <a:gs pos="41000">
                <a:sysClr val="window" lastClr="FFFFFF">
                  <a:lumMod val="65000"/>
                </a:sysClr>
              </a:gs>
              <a:gs pos="100000">
                <a:srgbClr val="D4D4D4">
                  <a:lumMod val="90000"/>
                  <a:alpha val="62000"/>
                </a:srgbClr>
              </a:gs>
            </a:gsLst>
            <a:lin ang="2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4" name="Freeform 23"/>
          <p:cNvSpPr/>
          <p:nvPr userDrawn="1"/>
        </p:nvSpPr>
        <p:spPr>
          <a:xfrm>
            <a:off x="2605" y="-17235"/>
            <a:ext cx="4912821" cy="6882938"/>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821" h="6882938">
                <a:moveTo>
                  <a:pt x="0" y="0"/>
                </a:moveTo>
                <a:lnTo>
                  <a:pt x="4912821" y="0"/>
                </a:lnTo>
                <a:lnTo>
                  <a:pt x="889461" y="6882938"/>
                </a:lnTo>
                <a:lnTo>
                  <a:pt x="8312" y="6882938"/>
                </a:lnTo>
                <a:cubicBezTo>
                  <a:pt x="5541" y="4588625"/>
                  <a:pt x="2771" y="2294313"/>
                  <a:pt x="0" y="0"/>
                </a:cubicBezTo>
                <a:close/>
              </a:path>
            </a:pathLst>
          </a:custGeom>
          <a:gradFill>
            <a:gsLst>
              <a:gs pos="0">
                <a:srgbClr val="D4D4D4">
                  <a:alpha val="68000"/>
                </a:srgbClr>
              </a:gs>
              <a:gs pos="50000">
                <a:sysClr val="window" lastClr="FFFFFF">
                  <a:lumMod val="65000"/>
                </a:sysClr>
              </a:gs>
            </a:gsLst>
            <a:lin ang="1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5" name="Freeform 24"/>
          <p:cNvSpPr/>
          <p:nvPr userDrawn="1"/>
        </p:nvSpPr>
        <p:spPr>
          <a:xfrm>
            <a:off x="8482636" y="4705732"/>
            <a:ext cx="3721396" cy="2172878"/>
          </a:xfrm>
          <a:custGeom>
            <a:avLst/>
            <a:gdLst>
              <a:gd name="connsiteX0" fmla="*/ 3721396 w 3721396"/>
              <a:gd name="connsiteY0" fmla="*/ 0 h 2062716"/>
              <a:gd name="connsiteX1" fmla="*/ 3721396 w 3721396"/>
              <a:gd name="connsiteY1" fmla="*/ 2062716 h 2062716"/>
              <a:gd name="connsiteX2" fmla="*/ 0 w 3721396"/>
              <a:gd name="connsiteY2" fmla="*/ 2062716 h 2062716"/>
              <a:gd name="connsiteX3" fmla="*/ 3721396 w 3721396"/>
              <a:gd name="connsiteY3" fmla="*/ 0 h 2062716"/>
            </a:gdLst>
            <a:ahLst/>
            <a:cxnLst>
              <a:cxn ang="0">
                <a:pos x="connsiteX0" y="connsiteY0"/>
              </a:cxn>
              <a:cxn ang="0">
                <a:pos x="connsiteX1" y="connsiteY1"/>
              </a:cxn>
              <a:cxn ang="0">
                <a:pos x="connsiteX2" y="connsiteY2"/>
              </a:cxn>
              <a:cxn ang="0">
                <a:pos x="connsiteX3" y="connsiteY3"/>
              </a:cxn>
            </a:cxnLst>
            <a:rect l="l" t="t" r="r" b="b"/>
            <a:pathLst>
              <a:path w="3721396" h="2062716">
                <a:moveTo>
                  <a:pt x="3721396" y="0"/>
                </a:moveTo>
                <a:lnTo>
                  <a:pt x="3721396" y="2062716"/>
                </a:lnTo>
                <a:lnTo>
                  <a:pt x="0" y="2062716"/>
                </a:lnTo>
                <a:lnTo>
                  <a:pt x="3721396" y="0"/>
                </a:lnTo>
                <a:close/>
              </a:path>
            </a:pathLst>
          </a:custGeom>
          <a:gradFill flip="none" rotWithShape="1">
            <a:gsLst>
              <a:gs pos="0">
                <a:srgbClr val="000000">
                  <a:lumMod val="61000"/>
                  <a:lumOff val="39000"/>
                  <a:alpha val="75000"/>
                </a:srgbClr>
              </a:gs>
              <a:gs pos="100000">
                <a:srgbClr val="000000">
                  <a:lumMod val="50000"/>
                  <a:lumOff val="50000"/>
                </a:srgbClr>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Freeform 25"/>
          <p:cNvSpPr/>
          <p:nvPr userDrawn="1"/>
        </p:nvSpPr>
        <p:spPr>
          <a:xfrm>
            <a:off x="9932088" y="-15464"/>
            <a:ext cx="673530" cy="305737"/>
          </a:xfrm>
          <a:custGeom>
            <a:avLst/>
            <a:gdLst>
              <a:gd name="connsiteX0" fmla="*/ 0 w 637982"/>
              <a:gd name="connsiteY0" fmla="*/ 0 h 291912"/>
              <a:gd name="connsiteX1" fmla="*/ 637982 w 637982"/>
              <a:gd name="connsiteY1" fmla="*/ 0 h 291912"/>
              <a:gd name="connsiteX2" fmla="*/ 465761 w 637982"/>
              <a:gd name="connsiteY2" fmla="*/ 291912 h 291912"/>
              <a:gd name="connsiteX3" fmla="*/ 0 w 637982"/>
              <a:gd name="connsiteY3" fmla="*/ 0 h 291912"/>
              <a:gd name="connsiteX0" fmla="*/ 0 w 663656"/>
              <a:gd name="connsiteY0" fmla="*/ 0 h 305737"/>
              <a:gd name="connsiteX1" fmla="*/ 663656 w 663656"/>
              <a:gd name="connsiteY1" fmla="*/ 13825 h 305737"/>
              <a:gd name="connsiteX2" fmla="*/ 491435 w 663656"/>
              <a:gd name="connsiteY2" fmla="*/ 305737 h 305737"/>
              <a:gd name="connsiteX3" fmla="*/ 0 w 663656"/>
              <a:gd name="connsiteY3" fmla="*/ 0 h 305737"/>
              <a:gd name="connsiteX0" fmla="*/ 0 w 673530"/>
              <a:gd name="connsiteY0" fmla="*/ 0 h 305737"/>
              <a:gd name="connsiteX1" fmla="*/ 673530 w 673530"/>
              <a:gd name="connsiteY1" fmla="*/ 1975 h 305737"/>
              <a:gd name="connsiteX2" fmla="*/ 491435 w 673530"/>
              <a:gd name="connsiteY2" fmla="*/ 305737 h 305737"/>
              <a:gd name="connsiteX3" fmla="*/ 0 w 673530"/>
              <a:gd name="connsiteY3" fmla="*/ 0 h 305737"/>
            </a:gdLst>
            <a:ahLst/>
            <a:cxnLst>
              <a:cxn ang="0">
                <a:pos x="connsiteX0" y="connsiteY0"/>
              </a:cxn>
              <a:cxn ang="0">
                <a:pos x="connsiteX1" y="connsiteY1"/>
              </a:cxn>
              <a:cxn ang="0">
                <a:pos x="connsiteX2" y="connsiteY2"/>
              </a:cxn>
              <a:cxn ang="0">
                <a:pos x="connsiteX3" y="connsiteY3"/>
              </a:cxn>
            </a:cxnLst>
            <a:rect l="l" t="t" r="r" b="b"/>
            <a:pathLst>
              <a:path w="673530" h="305737">
                <a:moveTo>
                  <a:pt x="0" y="0"/>
                </a:moveTo>
                <a:lnTo>
                  <a:pt x="673530" y="1975"/>
                </a:lnTo>
                <a:lnTo>
                  <a:pt x="491435" y="305737"/>
                </a:lnTo>
                <a:lnTo>
                  <a:pt x="0" y="0"/>
                </a:lnTo>
                <a:close/>
              </a:path>
            </a:pathLst>
          </a:custGeom>
          <a:solidFill>
            <a:srgbClr val="D4D4D4">
              <a:lumMod val="90000"/>
              <a:alpha val="78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Freeform 26"/>
          <p:cNvSpPr/>
          <p:nvPr userDrawn="1"/>
        </p:nvSpPr>
        <p:spPr>
          <a:xfrm>
            <a:off x="5434419" y="-17235"/>
            <a:ext cx="5167365" cy="6894143"/>
          </a:xfrm>
          <a:custGeom>
            <a:avLst/>
            <a:gdLst>
              <a:gd name="connsiteX0" fmla="*/ 10505 w 5154350"/>
              <a:gd name="connsiteY0" fmla="*/ 0 h 6885896"/>
              <a:gd name="connsiteX1" fmla="*/ 5154350 w 5154350"/>
              <a:gd name="connsiteY1" fmla="*/ 0 h 6885896"/>
              <a:gd name="connsiteX2" fmla="*/ 5148790 w 5154350"/>
              <a:gd name="connsiteY2" fmla="*/ 9425 h 6885896"/>
              <a:gd name="connsiteX3" fmla="*/ 4510808 w 5154350"/>
              <a:gd name="connsiteY3" fmla="*/ 9425 h 6885896"/>
              <a:gd name="connsiteX4" fmla="*/ 4976569 w 5154350"/>
              <a:gd name="connsiteY4" fmla="*/ 301337 h 6885896"/>
              <a:gd name="connsiteX5" fmla="*/ 1091855 w 5154350"/>
              <a:gd name="connsiteY5" fmla="*/ 6885896 h 6885896"/>
              <a:gd name="connsiteX6" fmla="*/ 354 w 5154350"/>
              <a:gd name="connsiteY6" fmla="*/ 6875265 h 6885896"/>
              <a:gd name="connsiteX7" fmla="*/ 10505 w 5154350"/>
              <a:gd name="connsiteY7" fmla="*/ 0 h 6885896"/>
              <a:gd name="connsiteX0" fmla="*/ 10505 w 5154350"/>
              <a:gd name="connsiteY0" fmla="*/ 2192 h 6888088"/>
              <a:gd name="connsiteX1" fmla="*/ 5154350 w 5154350"/>
              <a:gd name="connsiteY1" fmla="*/ 2192 h 6888088"/>
              <a:gd name="connsiteX2" fmla="*/ 5148790 w 5154350"/>
              <a:gd name="connsiteY2" fmla="*/ 11617 h 6888088"/>
              <a:gd name="connsiteX3" fmla="*/ 4487575 w 5154350"/>
              <a:gd name="connsiteY3" fmla="*/ 0 h 6888088"/>
              <a:gd name="connsiteX4" fmla="*/ 4976569 w 5154350"/>
              <a:gd name="connsiteY4" fmla="*/ 303529 h 6888088"/>
              <a:gd name="connsiteX5" fmla="*/ 1091855 w 5154350"/>
              <a:gd name="connsiteY5" fmla="*/ 6888088 h 6888088"/>
              <a:gd name="connsiteX6" fmla="*/ 354 w 5154350"/>
              <a:gd name="connsiteY6" fmla="*/ 6877457 h 6888088"/>
              <a:gd name="connsiteX7" fmla="*/ 10505 w 5154350"/>
              <a:gd name="connsiteY7" fmla="*/ 2192 h 6888088"/>
              <a:gd name="connsiteX0" fmla="*/ 10505 w 5157088"/>
              <a:gd name="connsiteY0" fmla="*/ 2192 h 6888088"/>
              <a:gd name="connsiteX1" fmla="*/ 5154350 w 5157088"/>
              <a:gd name="connsiteY1" fmla="*/ 2192 h 6888088"/>
              <a:gd name="connsiteX2" fmla="*/ 5157088 w 5157088"/>
              <a:gd name="connsiteY2" fmla="*/ 1660 h 6888088"/>
              <a:gd name="connsiteX3" fmla="*/ 4487575 w 5157088"/>
              <a:gd name="connsiteY3" fmla="*/ 0 h 6888088"/>
              <a:gd name="connsiteX4" fmla="*/ 4976569 w 5157088"/>
              <a:gd name="connsiteY4" fmla="*/ 303529 h 6888088"/>
              <a:gd name="connsiteX5" fmla="*/ 1091855 w 5157088"/>
              <a:gd name="connsiteY5" fmla="*/ 6888088 h 6888088"/>
              <a:gd name="connsiteX6" fmla="*/ 354 w 5157088"/>
              <a:gd name="connsiteY6" fmla="*/ 6877457 h 6888088"/>
              <a:gd name="connsiteX7" fmla="*/ 10505 w 5157088"/>
              <a:gd name="connsiteY7" fmla="*/ 2192 h 6888088"/>
              <a:gd name="connsiteX0" fmla="*/ 0 w 5167365"/>
              <a:gd name="connsiteY0" fmla="*/ 2192 h 6888088"/>
              <a:gd name="connsiteX1" fmla="*/ 5164627 w 5167365"/>
              <a:gd name="connsiteY1" fmla="*/ 2192 h 6888088"/>
              <a:gd name="connsiteX2" fmla="*/ 5167365 w 5167365"/>
              <a:gd name="connsiteY2" fmla="*/ 1660 h 6888088"/>
              <a:gd name="connsiteX3" fmla="*/ 4497852 w 5167365"/>
              <a:gd name="connsiteY3" fmla="*/ 0 h 6888088"/>
              <a:gd name="connsiteX4" fmla="*/ 4986846 w 5167365"/>
              <a:gd name="connsiteY4" fmla="*/ 303529 h 6888088"/>
              <a:gd name="connsiteX5" fmla="*/ 1102132 w 5167365"/>
              <a:gd name="connsiteY5" fmla="*/ 6888088 h 6888088"/>
              <a:gd name="connsiteX6" fmla="*/ 10631 w 5167365"/>
              <a:gd name="connsiteY6" fmla="*/ 6877457 h 6888088"/>
              <a:gd name="connsiteX7" fmla="*/ 0 w 5167365"/>
              <a:gd name="connsiteY7" fmla="*/ 2192 h 688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7365" h="6888088">
                <a:moveTo>
                  <a:pt x="0" y="2192"/>
                </a:moveTo>
                <a:lnTo>
                  <a:pt x="5164627" y="2192"/>
                </a:lnTo>
                <a:lnTo>
                  <a:pt x="5167365" y="1660"/>
                </a:lnTo>
                <a:lnTo>
                  <a:pt x="4497852" y="0"/>
                </a:lnTo>
                <a:lnTo>
                  <a:pt x="4986846" y="303529"/>
                </a:lnTo>
                <a:lnTo>
                  <a:pt x="1102132" y="6888088"/>
                </a:lnTo>
                <a:lnTo>
                  <a:pt x="10631" y="6877457"/>
                </a:lnTo>
                <a:cubicBezTo>
                  <a:pt x="7730" y="4591987"/>
                  <a:pt x="2901" y="2287663"/>
                  <a:pt x="0" y="2192"/>
                </a:cubicBezTo>
                <a:close/>
              </a:path>
            </a:pathLst>
          </a:custGeom>
          <a:gradFill>
            <a:gsLst>
              <a:gs pos="0">
                <a:sysClr val="window" lastClr="FFFFFF">
                  <a:lumMod val="85000"/>
                  <a:alpha val="84000"/>
                </a:sysClr>
              </a:gs>
              <a:gs pos="70000">
                <a:sysClr val="window" lastClr="FFFFFF">
                  <a:lumMod val="65000"/>
                  <a:alpha val="93000"/>
                </a:sysClr>
              </a:gs>
            </a:gsLst>
            <a:lin ang="10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2156" y="6173613"/>
            <a:ext cx="2259358" cy="247478"/>
          </a:xfrm>
          <a:prstGeom prst="rect">
            <a:avLst/>
          </a:prstGeom>
          <a:effectLst>
            <a:outerShdw blurRad="12700" dist="12700" dir="2700000" algn="tl" rotWithShape="0">
              <a:prstClr val="black">
                <a:alpha val="40000"/>
              </a:prstClr>
            </a:outerShdw>
          </a:effectLst>
        </p:spPr>
      </p:pic>
      <p:sp>
        <p:nvSpPr>
          <p:cNvPr id="34" name="Title 1"/>
          <p:cNvSpPr>
            <a:spLocks noGrp="1"/>
          </p:cNvSpPr>
          <p:nvPr>
            <p:ph type="ctrTitle" hasCustomPrompt="1"/>
          </p:nvPr>
        </p:nvSpPr>
        <p:spPr>
          <a:xfrm>
            <a:off x="814550" y="2175402"/>
            <a:ext cx="7912582" cy="1401368"/>
          </a:xfrm>
        </p:spPr>
        <p:txBody>
          <a:bodyPr wrap="square" anchor="t"/>
          <a:lstStyle>
            <a:lvl1pPr algn="l">
              <a:lnSpc>
                <a:spcPct val="80000"/>
              </a:lnSpc>
              <a:spcAft>
                <a:spcPts val="600"/>
              </a:spcAft>
              <a:defRPr sz="4800">
                <a:solidFill>
                  <a:schemeClr val="bg1"/>
                </a:solidFill>
                <a:effectLst>
                  <a:outerShdw blurRad="50800" dist="76200" dir="2700000" algn="tl" rotWithShape="0">
                    <a:prstClr val="black">
                      <a:alpha val="40000"/>
                    </a:prstClr>
                  </a:outerShdw>
                </a:effectLst>
              </a:defRPr>
            </a:lvl1pPr>
          </a:lstStyle>
          <a:p>
            <a:r>
              <a:rPr lang="en-US" dirty="0"/>
              <a:t>CLICK TO EDIT MASTER TITLE STYLE</a:t>
            </a:r>
          </a:p>
        </p:txBody>
      </p:sp>
      <p:sp>
        <p:nvSpPr>
          <p:cNvPr id="35" name="Subtitle 2"/>
          <p:cNvSpPr>
            <a:spLocks noGrp="1"/>
          </p:cNvSpPr>
          <p:nvPr>
            <p:ph type="subTitle" idx="1"/>
          </p:nvPr>
        </p:nvSpPr>
        <p:spPr>
          <a:xfrm>
            <a:off x="843424" y="3576770"/>
            <a:ext cx="7883708" cy="1133848"/>
          </a:xfrm>
        </p:spPr>
        <p:txBody>
          <a:bodyPr wrap="square" anchor="t"/>
          <a:lstStyle>
            <a:lvl1pPr marL="0" indent="0" algn="l">
              <a:lnSpc>
                <a:spcPct val="80000"/>
              </a:lnSpc>
              <a:spcAft>
                <a:spcPts val="600"/>
              </a:spcAft>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7" name="Group 16"/>
          <p:cNvGrpSpPr/>
          <p:nvPr userDrawn="1"/>
        </p:nvGrpSpPr>
        <p:grpSpPr>
          <a:xfrm>
            <a:off x="-5387" y="-195"/>
            <a:ext cx="536726" cy="6858001"/>
            <a:chOff x="-5387" y="-195"/>
            <a:chExt cx="536726" cy="6858001"/>
          </a:xfrm>
        </p:grpSpPr>
        <p:cxnSp>
          <p:nvCxnSpPr>
            <p:cNvPr id="18" name="Straight Connector 17"/>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pic>
        <p:nvPicPr>
          <p:cNvPr id="16" name="Picture 15"/>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97704" y="90619"/>
            <a:ext cx="2223942" cy="1270824"/>
          </a:xfrm>
          <a:prstGeom prst="rect">
            <a:avLst/>
          </a:prstGeom>
          <a:effectLst/>
        </p:spPr>
      </p:pic>
    </p:spTree>
    <p:extLst>
      <p:ext uri="{BB962C8B-B14F-4D97-AF65-F5344CB8AC3E}">
        <p14:creationId xmlns:p14="http://schemas.microsoft.com/office/powerpoint/2010/main" val="13231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Pipes_TXT">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314" y="0"/>
            <a:ext cx="1506310" cy="6858000"/>
          </a:xfrm>
          <a:prstGeom prst="rect">
            <a:avLst/>
          </a:prstGeom>
        </p:spPr>
      </p:pic>
      <p:grpSp>
        <p:nvGrpSpPr>
          <p:cNvPr id="56" name="Group 55"/>
          <p:cNvGrpSpPr/>
          <p:nvPr userDrawn="1"/>
        </p:nvGrpSpPr>
        <p:grpSpPr>
          <a:xfrm>
            <a:off x="-65219" y="-466167"/>
            <a:ext cx="2873136" cy="2816950"/>
            <a:chOff x="-65219" y="-466167"/>
            <a:chExt cx="2873136" cy="2816950"/>
          </a:xfrm>
        </p:grpSpPr>
        <p:sp>
          <p:nvSpPr>
            <p:cNvPr id="57" name="Hexagon 56"/>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8" name="Hexagon 57"/>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9" name="Hexagon 58"/>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0" name="Hexagon 59"/>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1" name="Hexagon 60"/>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2" name="Hexagon 61"/>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3" name="Hexagon 62"/>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4" name="Hexagon 63"/>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5" name="Hexagon 64"/>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p:ph type="title" hasCustomPrompt="1"/>
          </p:nvPr>
        </p:nvSpPr>
        <p:spPr>
          <a:xfrm>
            <a:off x="1857080" y="299136"/>
            <a:ext cx="9605915" cy="1325563"/>
          </a:xfrm>
        </p:spPr>
        <p:txBody>
          <a:bodyPr/>
          <a:lstStyle/>
          <a:p>
            <a:r>
              <a:rPr lang="en-US" dirty="0"/>
              <a:t>CLICK TO EDIT MASTER TITLE STYLE</a:t>
            </a:r>
          </a:p>
        </p:txBody>
      </p:sp>
      <p:sp>
        <p:nvSpPr>
          <p:cNvPr id="11" name="Content Placeholder 2"/>
          <p:cNvSpPr>
            <a:spLocks noGrp="1"/>
          </p:cNvSpPr>
          <p:nvPr>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6" name="Group 25">
            <a:extLst>
              <a:ext uri="{FF2B5EF4-FFF2-40B4-BE49-F238E27FC236}">
                <a16:creationId xmlns:a16="http://schemas.microsoft.com/office/drawing/2014/main" id="{43E06592-6B46-B942-97B6-2E7424082920}"/>
              </a:ext>
            </a:extLst>
          </p:cNvPr>
          <p:cNvGrpSpPr/>
          <p:nvPr userDrawn="1"/>
        </p:nvGrpSpPr>
        <p:grpSpPr>
          <a:xfrm>
            <a:off x="-11153" y="4941368"/>
            <a:ext cx="1512277" cy="1920768"/>
            <a:chOff x="-11153" y="4941368"/>
            <a:chExt cx="1512277" cy="1920768"/>
          </a:xfrm>
        </p:grpSpPr>
        <p:grpSp>
          <p:nvGrpSpPr>
            <p:cNvPr id="29" name="Group 28">
              <a:extLst>
                <a:ext uri="{FF2B5EF4-FFF2-40B4-BE49-F238E27FC236}">
                  <a16:creationId xmlns:a16="http://schemas.microsoft.com/office/drawing/2014/main" id="{5CD01C30-5139-984C-809B-05453581302C}"/>
                </a:ext>
              </a:extLst>
            </p:cNvPr>
            <p:cNvGrpSpPr/>
            <p:nvPr userDrawn="1"/>
          </p:nvGrpSpPr>
          <p:grpSpPr>
            <a:xfrm>
              <a:off x="-11153" y="4941368"/>
              <a:ext cx="1512277" cy="1920768"/>
              <a:chOff x="-11153" y="4937230"/>
              <a:chExt cx="1512277" cy="1920768"/>
            </a:xfrm>
          </p:grpSpPr>
          <p:sp>
            <p:nvSpPr>
              <p:cNvPr id="31" name="Rectangle 30">
                <a:extLst>
                  <a:ext uri="{FF2B5EF4-FFF2-40B4-BE49-F238E27FC236}">
                    <a16:creationId xmlns:a16="http://schemas.microsoft.com/office/drawing/2014/main" id="{BF919129-DC1D-5643-9A04-2FD7B7DFB60B}"/>
                  </a:ext>
                </a:extLst>
              </p:cNvPr>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A7E6A40-3247-C843-A694-2BEDDEE02B75}"/>
                  </a:ext>
                </a:extLst>
              </p:cNvPr>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33" name="Picture 32">
                <a:extLst>
                  <a:ext uri="{FF2B5EF4-FFF2-40B4-BE49-F238E27FC236}">
                    <a16:creationId xmlns:a16="http://schemas.microsoft.com/office/drawing/2014/main" id="{30B28A6E-9B84-2D42-8162-34843109BB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30" name="Picture 29">
              <a:extLst>
                <a:ext uri="{FF2B5EF4-FFF2-40B4-BE49-F238E27FC236}">
                  <a16:creationId xmlns:a16="http://schemas.microsoft.com/office/drawing/2014/main" id="{978F3698-1119-1944-91FC-D8946100A8D4}"/>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2" name="Picture 21">
            <a:extLst>
              <a:ext uri="{FF2B5EF4-FFF2-40B4-BE49-F238E27FC236}">
                <a16:creationId xmlns:a16="http://schemas.microsoft.com/office/drawing/2014/main" id="{CEE60C54-1087-3448-8AC5-2E6D772E0798}"/>
              </a:ext>
            </a:extLst>
          </p:cNvPr>
          <p:cNvPicPr>
            <a:picLocks noChangeAspect="1"/>
          </p:cNvPicPr>
          <p:nvPr userDrawn="1"/>
        </p:nvPicPr>
        <p:blipFill>
          <a:blip r:embed="rId5"/>
          <a:stretch>
            <a:fillRect/>
          </a:stretch>
        </p:blipFill>
        <p:spPr>
          <a:xfrm>
            <a:off x="11025413" y="6233435"/>
            <a:ext cx="818990" cy="451038"/>
          </a:xfrm>
          <a:prstGeom prst="rect">
            <a:avLst/>
          </a:prstGeom>
        </p:spPr>
      </p:pic>
    </p:spTree>
    <p:extLst>
      <p:ext uri="{BB962C8B-B14F-4D97-AF65-F5344CB8AC3E}">
        <p14:creationId xmlns:p14="http://schemas.microsoft.com/office/powerpoint/2010/main" val="74868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Gas T_T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53" y="0"/>
            <a:ext cx="1508760" cy="5832008"/>
          </a:xfrm>
          <a:prstGeom prst="rect">
            <a:avLst/>
          </a:prstGeom>
        </p:spPr>
      </p:pic>
      <p:grpSp>
        <p:nvGrpSpPr>
          <p:cNvPr id="31" name="Group 30"/>
          <p:cNvGrpSpPr/>
          <p:nvPr userDrawn="1"/>
        </p:nvGrpSpPr>
        <p:grpSpPr>
          <a:xfrm>
            <a:off x="-65219" y="-466167"/>
            <a:ext cx="2873136" cy="2816950"/>
            <a:chOff x="-65219" y="-466167"/>
            <a:chExt cx="2873136" cy="2816950"/>
          </a:xfrm>
        </p:grpSpPr>
        <p:sp>
          <p:nvSpPr>
            <p:cNvPr id="32" name="Hexagon 31"/>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33" name="Hexagon 32"/>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34" name="Hexagon 33"/>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35" name="Hexagon 34"/>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39" name="Hexagon 38"/>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1" name="Hexagon 40"/>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2" name="Hexagon 41"/>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3" name="Hexagon 42"/>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4" name="Hexagon 43"/>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userDrawn="1">
            <p:ph type="title" hasCustomPrompt="1"/>
          </p:nvPr>
        </p:nvSpPr>
        <p:spPr>
          <a:xfrm>
            <a:off x="1857080" y="299136"/>
            <a:ext cx="9858669" cy="1325563"/>
          </a:xfrm>
        </p:spPr>
        <p:txBody>
          <a:bodyPr/>
          <a:lstStyle>
            <a:lvl1pPr>
              <a:defRPr cap="all" baseline="0"/>
            </a:lvl1pPr>
          </a:lstStyle>
          <a:p>
            <a:r>
              <a:rPr lang="en-US" dirty="0"/>
              <a:t>CLICK TO EDIT MASTER TITLE STYLE</a:t>
            </a:r>
          </a:p>
        </p:txBody>
      </p:sp>
      <p:sp>
        <p:nvSpPr>
          <p:cNvPr id="3" name="Content Placeholder 2"/>
          <p:cNvSpPr>
            <a:spLocks noGrp="1"/>
          </p:cNvSpPr>
          <p:nvPr userDrawn="1">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5" name="Group 44">
            <a:extLst>
              <a:ext uri="{FF2B5EF4-FFF2-40B4-BE49-F238E27FC236}">
                <a16:creationId xmlns:a16="http://schemas.microsoft.com/office/drawing/2014/main" id="{C163FC92-FAD2-A14B-B792-012DAFD1438F}"/>
              </a:ext>
            </a:extLst>
          </p:cNvPr>
          <p:cNvGrpSpPr/>
          <p:nvPr userDrawn="1"/>
        </p:nvGrpSpPr>
        <p:grpSpPr>
          <a:xfrm>
            <a:off x="-11153" y="4941368"/>
            <a:ext cx="1512277" cy="1920768"/>
            <a:chOff x="-11153" y="4941368"/>
            <a:chExt cx="1512277" cy="1920768"/>
          </a:xfrm>
        </p:grpSpPr>
        <p:grpSp>
          <p:nvGrpSpPr>
            <p:cNvPr id="46" name="Group 45">
              <a:extLst>
                <a:ext uri="{FF2B5EF4-FFF2-40B4-BE49-F238E27FC236}">
                  <a16:creationId xmlns:a16="http://schemas.microsoft.com/office/drawing/2014/main" id="{A7FAB6CA-9853-C149-8312-94F83B6B4771}"/>
                </a:ext>
              </a:extLst>
            </p:cNvPr>
            <p:cNvGrpSpPr/>
            <p:nvPr userDrawn="1"/>
          </p:nvGrpSpPr>
          <p:grpSpPr>
            <a:xfrm>
              <a:off x="-11153" y="4941368"/>
              <a:ext cx="1512277" cy="1920768"/>
              <a:chOff x="-11153" y="4937230"/>
              <a:chExt cx="1512277" cy="1920768"/>
            </a:xfrm>
          </p:grpSpPr>
          <p:sp>
            <p:nvSpPr>
              <p:cNvPr id="48" name="Rectangle 47">
                <a:extLst>
                  <a:ext uri="{FF2B5EF4-FFF2-40B4-BE49-F238E27FC236}">
                    <a16:creationId xmlns:a16="http://schemas.microsoft.com/office/drawing/2014/main" id="{DBE0254E-C294-4147-B02D-EFF9D84D2FE7}"/>
                  </a:ext>
                </a:extLst>
              </p:cNvPr>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BD7DEAD9-27DE-414C-93A7-7D6D10537BC8}"/>
                  </a:ext>
                </a:extLst>
              </p:cNvPr>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50" name="Picture 49">
                <a:extLst>
                  <a:ext uri="{FF2B5EF4-FFF2-40B4-BE49-F238E27FC236}">
                    <a16:creationId xmlns:a16="http://schemas.microsoft.com/office/drawing/2014/main" id="{2F6B50B1-DDA1-AC40-9C37-5F543DD1AC0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47" name="Picture 46">
              <a:extLst>
                <a:ext uri="{FF2B5EF4-FFF2-40B4-BE49-F238E27FC236}">
                  <a16:creationId xmlns:a16="http://schemas.microsoft.com/office/drawing/2014/main" id="{B40AC14F-9CEF-EF46-BE13-7F55735A112A}"/>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2" name="Picture 21">
            <a:extLst>
              <a:ext uri="{FF2B5EF4-FFF2-40B4-BE49-F238E27FC236}">
                <a16:creationId xmlns:a16="http://schemas.microsoft.com/office/drawing/2014/main" id="{6C967584-3615-744E-84F0-369F5D023907}"/>
              </a:ext>
            </a:extLst>
          </p:cNvPr>
          <p:cNvPicPr>
            <a:picLocks noChangeAspect="1"/>
          </p:cNvPicPr>
          <p:nvPr userDrawn="1"/>
        </p:nvPicPr>
        <p:blipFill>
          <a:blip r:embed="rId5"/>
          <a:stretch>
            <a:fillRect/>
          </a:stretch>
        </p:blipFill>
        <p:spPr>
          <a:xfrm>
            <a:off x="11025413" y="6233435"/>
            <a:ext cx="818990" cy="451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84">
          <p15:clr>
            <a:srgbClr val="FBAE40"/>
          </p15:clr>
        </p15:guide>
        <p15:guide id="2" pos="3840">
          <p15:clr>
            <a:srgbClr val="FBAE40"/>
          </p15:clr>
        </p15:guide>
        <p15:guide id="3" pos="75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orker_TXT">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085" y="0"/>
            <a:ext cx="1517687" cy="6858000"/>
          </a:xfrm>
          <a:prstGeom prst="rect">
            <a:avLst/>
          </a:prstGeom>
        </p:spPr>
      </p:pic>
      <p:grpSp>
        <p:nvGrpSpPr>
          <p:cNvPr id="41" name="Group 40"/>
          <p:cNvGrpSpPr/>
          <p:nvPr userDrawn="1"/>
        </p:nvGrpSpPr>
        <p:grpSpPr>
          <a:xfrm>
            <a:off x="-65219" y="-466167"/>
            <a:ext cx="2873136" cy="2816950"/>
            <a:chOff x="-65219" y="-466167"/>
            <a:chExt cx="2873136" cy="2816950"/>
          </a:xfrm>
        </p:grpSpPr>
        <p:sp>
          <p:nvSpPr>
            <p:cNvPr id="42" name="Hexagon 41"/>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3" name="Hexagon 42"/>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4" name="Hexagon 43"/>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6" name="Hexagon 45"/>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7" name="Hexagon 46"/>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8" name="Hexagon 47"/>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9" name="Hexagon 48"/>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0" name="Hexagon 49"/>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1" name="Hexagon 50"/>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p:ph type="title" hasCustomPrompt="1"/>
          </p:nvPr>
        </p:nvSpPr>
        <p:spPr>
          <a:xfrm>
            <a:off x="1857080" y="299136"/>
            <a:ext cx="9605915" cy="1325563"/>
          </a:xfrm>
        </p:spPr>
        <p:txBody>
          <a:bodyPr/>
          <a:lstStyle/>
          <a:p>
            <a:r>
              <a:rPr lang="en-US" dirty="0"/>
              <a:t>CLICK TO EDIT MASTER TITLE STYLE</a:t>
            </a:r>
          </a:p>
        </p:txBody>
      </p:sp>
      <p:sp>
        <p:nvSpPr>
          <p:cNvPr id="11" name="Content Placeholder 2"/>
          <p:cNvSpPr>
            <a:spLocks noGrp="1"/>
          </p:cNvSpPr>
          <p:nvPr>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9" name="Group 28">
            <a:extLst>
              <a:ext uri="{FF2B5EF4-FFF2-40B4-BE49-F238E27FC236}">
                <a16:creationId xmlns:a16="http://schemas.microsoft.com/office/drawing/2014/main" id="{CE3C3F36-EB5C-0448-8665-F04C7C6D6909}"/>
              </a:ext>
            </a:extLst>
          </p:cNvPr>
          <p:cNvGrpSpPr/>
          <p:nvPr userDrawn="1"/>
        </p:nvGrpSpPr>
        <p:grpSpPr>
          <a:xfrm>
            <a:off x="-11153" y="4941368"/>
            <a:ext cx="1512277" cy="1920768"/>
            <a:chOff x="-11153" y="4941368"/>
            <a:chExt cx="1512277" cy="1920768"/>
          </a:xfrm>
        </p:grpSpPr>
        <p:grpSp>
          <p:nvGrpSpPr>
            <p:cNvPr id="30" name="Group 29">
              <a:extLst>
                <a:ext uri="{FF2B5EF4-FFF2-40B4-BE49-F238E27FC236}">
                  <a16:creationId xmlns:a16="http://schemas.microsoft.com/office/drawing/2014/main" id="{CF3B2E33-4A71-924F-9FB8-87F2B14B2A60}"/>
                </a:ext>
              </a:extLst>
            </p:cNvPr>
            <p:cNvGrpSpPr/>
            <p:nvPr userDrawn="1"/>
          </p:nvGrpSpPr>
          <p:grpSpPr>
            <a:xfrm>
              <a:off x="-11153" y="4941368"/>
              <a:ext cx="1512277" cy="1920768"/>
              <a:chOff x="-11153" y="4937230"/>
              <a:chExt cx="1512277" cy="1920768"/>
            </a:xfrm>
          </p:grpSpPr>
          <p:sp>
            <p:nvSpPr>
              <p:cNvPr id="32" name="Rectangle 31">
                <a:extLst>
                  <a:ext uri="{FF2B5EF4-FFF2-40B4-BE49-F238E27FC236}">
                    <a16:creationId xmlns:a16="http://schemas.microsoft.com/office/drawing/2014/main" id="{C48139B2-B7C0-974D-80E9-64006EF80798}"/>
                  </a:ext>
                </a:extLst>
              </p:cNvPr>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2947787-EE3B-1F42-85DD-F1603282829D}"/>
                  </a:ext>
                </a:extLst>
              </p:cNvPr>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34" name="Picture 33">
                <a:extLst>
                  <a:ext uri="{FF2B5EF4-FFF2-40B4-BE49-F238E27FC236}">
                    <a16:creationId xmlns:a16="http://schemas.microsoft.com/office/drawing/2014/main" id="{465C4F9D-D2B2-7B4D-9750-6EC166B0C36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31" name="Picture 30">
              <a:extLst>
                <a:ext uri="{FF2B5EF4-FFF2-40B4-BE49-F238E27FC236}">
                  <a16:creationId xmlns:a16="http://schemas.microsoft.com/office/drawing/2014/main" id="{EEEFBBFE-FC34-C14E-B81E-BB86EA8C3368}"/>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2" name="Picture 21">
            <a:extLst>
              <a:ext uri="{FF2B5EF4-FFF2-40B4-BE49-F238E27FC236}">
                <a16:creationId xmlns:a16="http://schemas.microsoft.com/office/drawing/2014/main" id="{24579D40-929B-4E40-9240-C44641F64009}"/>
              </a:ext>
            </a:extLst>
          </p:cNvPr>
          <p:cNvPicPr>
            <a:picLocks noChangeAspect="1"/>
          </p:cNvPicPr>
          <p:nvPr userDrawn="1"/>
        </p:nvPicPr>
        <p:blipFill>
          <a:blip r:embed="rId5"/>
          <a:stretch>
            <a:fillRect/>
          </a:stretch>
        </p:blipFill>
        <p:spPr>
          <a:xfrm>
            <a:off x="11025413" y="6233435"/>
            <a:ext cx="818990" cy="451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uco Trench Dozer_T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901" y="0"/>
            <a:ext cx="1508760" cy="6473862"/>
          </a:xfrm>
          <a:prstGeom prst="rect">
            <a:avLst/>
          </a:prstGeom>
        </p:spPr>
      </p:pic>
      <p:grpSp>
        <p:nvGrpSpPr>
          <p:cNvPr id="40" name="Group 39"/>
          <p:cNvGrpSpPr/>
          <p:nvPr userDrawn="1"/>
        </p:nvGrpSpPr>
        <p:grpSpPr>
          <a:xfrm>
            <a:off x="-65219" y="-466167"/>
            <a:ext cx="2873136" cy="2816950"/>
            <a:chOff x="-65219" y="-466167"/>
            <a:chExt cx="2873136" cy="2816950"/>
          </a:xfrm>
        </p:grpSpPr>
        <p:sp>
          <p:nvSpPr>
            <p:cNvPr id="41" name="Hexagon 40"/>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2" name="Hexagon 41"/>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3" name="Hexagon 42"/>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4" name="Hexagon 43"/>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5" name="Hexagon 44"/>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7" name="Hexagon 46"/>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8" name="Hexagon 47"/>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9" name="Hexagon 48"/>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0" name="Hexagon 49"/>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p:ph type="title" hasCustomPrompt="1"/>
          </p:nvPr>
        </p:nvSpPr>
        <p:spPr>
          <a:xfrm>
            <a:off x="1857080" y="299136"/>
            <a:ext cx="9605915" cy="1325563"/>
          </a:xfrm>
        </p:spPr>
        <p:txBody>
          <a:bodyPr/>
          <a:lstStyle/>
          <a:p>
            <a:r>
              <a:rPr lang="en-US" dirty="0"/>
              <a:t>CLICK TO EDIT MASTER TITLE STYLE</a:t>
            </a:r>
          </a:p>
        </p:txBody>
      </p:sp>
      <p:sp>
        <p:nvSpPr>
          <p:cNvPr id="11" name="Content Placeholder 2"/>
          <p:cNvSpPr>
            <a:spLocks noGrp="1"/>
          </p:cNvSpPr>
          <p:nvPr>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2" name="Group 21">
            <a:extLst>
              <a:ext uri="{FF2B5EF4-FFF2-40B4-BE49-F238E27FC236}">
                <a16:creationId xmlns:a16="http://schemas.microsoft.com/office/drawing/2014/main" id="{B7A9E1F4-0B22-8D48-BBDF-F9E456DD1EAC}"/>
              </a:ext>
            </a:extLst>
          </p:cNvPr>
          <p:cNvGrpSpPr/>
          <p:nvPr userDrawn="1"/>
        </p:nvGrpSpPr>
        <p:grpSpPr>
          <a:xfrm>
            <a:off x="-11153" y="4941368"/>
            <a:ext cx="1512277" cy="1920768"/>
            <a:chOff x="-11153" y="4941368"/>
            <a:chExt cx="1512277" cy="1920768"/>
          </a:xfrm>
        </p:grpSpPr>
        <p:grpSp>
          <p:nvGrpSpPr>
            <p:cNvPr id="25" name="Group 24">
              <a:extLst>
                <a:ext uri="{FF2B5EF4-FFF2-40B4-BE49-F238E27FC236}">
                  <a16:creationId xmlns:a16="http://schemas.microsoft.com/office/drawing/2014/main" id="{67A028A4-5835-9C4C-A6A5-EA20868F242E}"/>
                </a:ext>
              </a:extLst>
            </p:cNvPr>
            <p:cNvGrpSpPr/>
            <p:nvPr userDrawn="1"/>
          </p:nvGrpSpPr>
          <p:grpSpPr>
            <a:xfrm>
              <a:off x="-11153" y="4941368"/>
              <a:ext cx="1512277" cy="1920768"/>
              <a:chOff x="-11153" y="4937230"/>
              <a:chExt cx="1512277" cy="1920768"/>
            </a:xfrm>
          </p:grpSpPr>
          <p:sp>
            <p:nvSpPr>
              <p:cNvPr id="31" name="Rectangle 30">
                <a:extLst>
                  <a:ext uri="{FF2B5EF4-FFF2-40B4-BE49-F238E27FC236}">
                    <a16:creationId xmlns:a16="http://schemas.microsoft.com/office/drawing/2014/main" id="{9FF10327-87DE-874E-9970-7148F8DDB277}"/>
                  </a:ext>
                </a:extLst>
              </p:cNvPr>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89513D7-C8CF-B748-8BF7-1DD11AFF1087}"/>
                  </a:ext>
                </a:extLst>
              </p:cNvPr>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33" name="Picture 32">
                <a:extLst>
                  <a:ext uri="{FF2B5EF4-FFF2-40B4-BE49-F238E27FC236}">
                    <a16:creationId xmlns:a16="http://schemas.microsoft.com/office/drawing/2014/main" id="{DC509AEB-647B-B444-9709-9F4B6F20258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26" name="Picture 25">
              <a:extLst>
                <a:ext uri="{FF2B5EF4-FFF2-40B4-BE49-F238E27FC236}">
                  <a16:creationId xmlns:a16="http://schemas.microsoft.com/office/drawing/2014/main" id="{9A3499AF-EF8A-7C45-8345-57A96B269DD1}"/>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3" name="Picture 22">
            <a:extLst>
              <a:ext uri="{FF2B5EF4-FFF2-40B4-BE49-F238E27FC236}">
                <a16:creationId xmlns:a16="http://schemas.microsoft.com/office/drawing/2014/main" id="{6C387EBE-52C9-0D47-8AC5-89A1FC50207D}"/>
              </a:ext>
            </a:extLst>
          </p:cNvPr>
          <p:cNvPicPr>
            <a:picLocks noChangeAspect="1"/>
          </p:cNvPicPr>
          <p:nvPr userDrawn="1"/>
        </p:nvPicPr>
        <p:blipFill>
          <a:blip r:embed="rId5"/>
          <a:stretch>
            <a:fillRect/>
          </a:stretch>
        </p:blipFill>
        <p:spPr>
          <a:xfrm>
            <a:off x="11025413" y="6233435"/>
            <a:ext cx="818990" cy="451038"/>
          </a:xfrm>
          <a:prstGeom prst="rect">
            <a:avLst/>
          </a:prstGeom>
        </p:spPr>
      </p:pic>
    </p:spTree>
    <p:extLst>
      <p:ext uri="{BB962C8B-B14F-4D97-AF65-F5344CB8AC3E}">
        <p14:creationId xmlns:p14="http://schemas.microsoft.com/office/powerpoint/2010/main" val="28653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lder_TXT">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315" y="0"/>
            <a:ext cx="1508760" cy="6815138"/>
          </a:xfrm>
          <a:prstGeom prst="rect">
            <a:avLst/>
          </a:prstGeom>
        </p:spPr>
      </p:pic>
      <p:grpSp>
        <p:nvGrpSpPr>
          <p:cNvPr id="42" name="Group 41"/>
          <p:cNvGrpSpPr/>
          <p:nvPr userDrawn="1"/>
        </p:nvGrpSpPr>
        <p:grpSpPr>
          <a:xfrm>
            <a:off x="-65219" y="-466167"/>
            <a:ext cx="2873136" cy="2816950"/>
            <a:chOff x="-65219" y="-466167"/>
            <a:chExt cx="2873136" cy="2816950"/>
          </a:xfrm>
        </p:grpSpPr>
        <p:sp>
          <p:nvSpPr>
            <p:cNvPr id="43" name="Hexagon 42"/>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4" name="Hexagon 43"/>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5" name="Hexagon 44"/>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6" name="Hexagon 45"/>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7" name="Hexagon 46"/>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8" name="Hexagon 47"/>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49" name="Hexagon 48"/>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0" name="Hexagon 49"/>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1" name="Hexagon 50"/>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p:ph type="title" hasCustomPrompt="1"/>
          </p:nvPr>
        </p:nvSpPr>
        <p:spPr>
          <a:xfrm>
            <a:off x="1857080" y="299136"/>
            <a:ext cx="9605915" cy="1325563"/>
          </a:xfrm>
        </p:spPr>
        <p:txBody>
          <a:bodyPr/>
          <a:lstStyle/>
          <a:p>
            <a:r>
              <a:rPr lang="en-US" dirty="0"/>
              <a:t>CLICK TO EDIT MASTER TITLE STYLE</a:t>
            </a:r>
          </a:p>
        </p:txBody>
      </p:sp>
      <p:sp>
        <p:nvSpPr>
          <p:cNvPr id="11" name="Content Placeholder 2"/>
          <p:cNvSpPr>
            <a:spLocks noGrp="1"/>
          </p:cNvSpPr>
          <p:nvPr>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9" name="Group 28">
            <a:extLst>
              <a:ext uri="{FF2B5EF4-FFF2-40B4-BE49-F238E27FC236}">
                <a16:creationId xmlns:a16="http://schemas.microsoft.com/office/drawing/2014/main" id="{025DFD4F-ECF4-3148-90FF-C4865F3A6E98}"/>
              </a:ext>
            </a:extLst>
          </p:cNvPr>
          <p:cNvGrpSpPr/>
          <p:nvPr userDrawn="1"/>
        </p:nvGrpSpPr>
        <p:grpSpPr>
          <a:xfrm>
            <a:off x="-11153" y="4941368"/>
            <a:ext cx="1512277" cy="1920768"/>
            <a:chOff x="-11153" y="4941368"/>
            <a:chExt cx="1512277" cy="1920768"/>
          </a:xfrm>
        </p:grpSpPr>
        <p:grpSp>
          <p:nvGrpSpPr>
            <p:cNvPr id="30" name="Group 29">
              <a:extLst>
                <a:ext uri="{FF2B5EF4-FFF2-40B4-BE49-F238E27FC236}">
                  <a16:creationId xmlns:a16="http://schemas.microsoft.com/office/drawing/2014/main" id="{39E3816F-348D-2646-9E8E-286624D2A32B}"/>
                </a:ext>
              </a:extLst>
            </p:cNvPr>
            <p:cNvGrpSpPr/>
            <p:nvPr userDrawn="1"/>
          </p:nvGrpSpPr>
          <p:grpSpPr>
            <a:xfrm>
              <a:off x="-11153" y="4941368"/>
              <a:ext cx="1512277" cy="1920768"/>
              <a:chOff x="-11153" y="4937230"/>
              <a:chExt cx="1512277" cy="1920768"/>
            </a:xfrm>
          </p:grpSpPr>
          <p:sp>
            <p:nvSpPr>
              <p:cNvPr id="32" name="Rectangle 31">
                <a:extLst>
                  <a:ext uri="{FF2B5EF4-FFF2-40B4-BE49-F238E27FC236}">
                    <a16:creationId xmlns:a16="http://schemas.microsoft.com/office/drawing/2014/main" id="{171C64FB-F2F7-9E4A-A940-7B4C5C79F626}"/>
                  </a:ext>
                </a:extLst>
              </p:cNvPr>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A77E4A1-B13E-9C4C-93E6-5F344ECEB155}"/>
                  </a:ext>
                </a:extLst>
              </p:cNvPr>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34" name="Picture 33">
                <a:extLst>
                  <a:ext uri="{FF2B5EF4-FFF2-40B4-BE49-F238E27FC236}">
                    <a16:creationId xmlns:a16="http://schemas.microsoft.com/office/drawing/2014/main" id="{16B4A136-BB00-8B4A-A130-C746708CDA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31" name="Picture 30">
              <a:extLst>
                <a:ext uri="{FF2B5EF4-FFF2-40B4-BE49-F238E27FC236}">
                  <a16:creationId xmlns:a16="http://schemas.microsoft.com/office/drawing/2014/main" id="{370CBB30-A592-8546-95BB-9ECCB769848F}"/>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2" name="Picture 21">
            <a:extLst>
              <a:ext uri="{FF2B5EF4-FFF2-40B4-BE49-F238E27FC236}">
                <a16:creationId xmlns:a16="http://schemas.microsoft.com/office/drawing/2014/main" id="{46BBC4E6-2EEA-694C-AB8F-68EE0F19CDF5}"/>
              </a:ext>
            </a:extLst>
          </p:cNvPr>
          <p:cNvPicPr>
            <a:picLocks noChangeAspect="1"/>
          </p:cNvPicPr>
          <p:nvPr userDrawn="1"/>
        </p:nvPicPr>
        <p:blipFill>
          <a:blip r:embed="rId5"/>
          <a:stretch>
            <a:fillRect/>
          </a:stretch>
        </p:blipFill>
        <p:spPr>
          <a:xfrm>
            <a:off x="11025413" y="6233435"/>
            <a:ext cx="818990" cy="451038"/>
          </a:xfrm>
          <a:prstGeom prst="rect">
            <a:avLst/>
          </a:prstGeom>
        </p:spPr>
      </p:pic>
    </p:spTree>
    <p:extLst>
      <p:ext uri="{BB962C8B-B14F-4D97-AF65-F5344CB8AC3E}">
        <p14:creationId xmlns:p14="http://schemas.microsoft.com/office/powerpoint/2010/main" val="86119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Pipes_T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73" y="4136"/>
            <a:ext cx="1508760" cy="6458232"/>
          </a:xfrm>
          <a:prstGeom prst="rect">
            <a:avLst/>
          </a:prstGeom>
        </p:spPr>
      </p:pic>
      <p:grpSp>
        <p:nvGrpSpPr>
          <p:cNvPr id="56" name="Group 55"/>
          <p:cNvGrpSpPr/>
          <p:nvPr userDrawn="1"/>
        </p:nvGrpSpPr>
        <p:grpSpPr>
          <a:xfrm>
            <a:off x="-65219" y="-466167"/>
            <a:ext cx="2873136" cy="2816950"/>
            <a:chOff x="-65219" y="-466167"/>
            <a:chExt cx="2873136" cy="2816950"/>
          </a:xfrm>
        </p:grpSpPr>
        <p:sp>
          <p:nvSpPr>
            <p:cNvPr id="57" name="Hexagon 56"/>
            <p:cNvSpPr/>
            <p:nvPr userDrawn="1"/>
          </p:nvSpPr>
          <p:spPr>
            <a:xfrm>
              <a:off x="1391071" y="192391"/>
              <a:ext cx="1138554" cy="981512"/>
            </a:xfrm>
            <a:prstGeom prst="hexagon">
              <a:avLst/>
            </a:prstGeom>
            <a:gradFill>
              <a:gsLst>
                <a:gs pos="0">
                  <a:schemeClr val="bg1">
                    <a:lumMod val="85000"/>
                    <a:alpha val="58000"/>
                  </a:schemeClr>
                </a:gs>
                <a:gs pos="100000">
                  <a:schemeClr val="bg1">
                    <a:alpha val="72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8" name="Hexagon 57"/>
            <p:cNvSpPr/>
            <p:nvPr userDrawn="1"/>
          </p:nvSpPr>
          <p:spPr>
            <a:xfrm>
              <a:off x="2420291" y="-72889"/>
              <a:ext cx="387626" cy="334160"/>
            </a:xfrm>
            <a:prstGeom prst="hexagon">
              <a:avLst/>
            </a:prstGeom>
            <a:gradFill>
              <a:gsLst>
                <a:gs pos="0">
                  <a:schemeClr val="bg1">
                    <a:lumMod val="95000"/>
                    <a:alpha val="24000"/>
                  </a:schemeClr>
                </a:gs>
                <a:gs pos="100000">
                  <a:schemeClr val="bg1">
                    <a:lumMod val="85000"/>
                    <a:alpha val="4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59" name="Hexagon 58"/>
            <p:cNvSpPr/>
            <p:nvPr userDrawn="1"/>
          </p:nvSpPr>
          <p:spPr>
            <a:xfrm>
              <a:off x="689050" y="-81463"/>
              <a:ext cx="745846" cy="642970"/>
            </a:xfrm>
            <a:prstGeom prst="hexagon">
              <a:avLst/>
            </a:prstGeom>
            <a:gradFill>
              <a:gsLst>
                <a:gs pos="0">
                  <a:schemeClr val="bg1">
                    <a:lumMod val="95000"/>
                    <a:alpha val="4000"/>
                  </a:schemeClr>
                </a:gs>
                <a:gs pos="100000">
                  <a:schemeClr val="bg1">
                    <a:lumMod val="85000"/>
                    <a:alpha val="16000"/>
                  </a:schemeClr>
                </a:gs>
              </a:gsLst>
              <a:lin ang="3600000" scaled="0"/>
            </a:gradFill>
            <a:ln>
              <a:solidFill>
                <a:schemeClr val="bg1">
                  <a:lumMod val="95000"/>
                  <a:alpha val="52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0" name="Hexagon 59"/>
            <p:cNvSpPr/>
            <p:nvPr userDrawn="1"/>
          </p:nvSpPr>
          <p:spPr>
            <a:xfrm>
              <a:off x="655494" y="706054"/>
              <a:ext cx="745846" cy="642970"/>
            </a:xfrm>
            <a:prstGeom prst="hexagon">
              <a:avLst/>
            </a:prstGeom>
            <a:noFill/>
            <a:ln w="12700">
              <a:solidFill>
                <a:schemeClr val="bg1">
                  <a:lumMod val="85000"/>
                  <a:alpha val="22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1" name="Hexagon 60"/>
            <p:cNvSpPr/>
            <p:nvPr userDrawn="1"/>
          </p:nvSpPr>
          <p:spPr>
            <a:xfrm>
              <a:off x="1241781" y="1407513"/>
              <a:ext cx="489235" cy="421754"/>
            </a:xfrm>
            <a:prstGeom prst="hexagon">
              <a:avLst/>
            </a:prstGeom>
            <a:gradFill>
              <a:gsLst>
                <a:gs pos="0">
                  <a:schemeClr val="bg1">
                    <a:lumMod val="95000"/>
                    <a:alpha val="4000"/>
                  </a:schemeClr>
                </a:gs>
                <a:gs pos="100000">
                  <a:schemeClr val="bg1">
                    <a:lumMod val="85000"/>
                    <a:alpha val="8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2" name="Hexagon 61"/>
            <p:cNvSpPr/>
            <p:nvPr userDrawn="1"/>
          </p:nvSpPr>
          <p:spPr>
            <a:xfrm>
              <a:off x="1705483" y="1782575"/>
              <a:ext cx="387626" cy="334160"/>
            </a:xfrm>
            <a:prstGeom prst="hexagon">
              <a:avLst/>
            </a:prstGeom>
            <a:solidFill>
              <a:schemeClr val="accent4">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3" name="Hexagon 62"/>
            <p:cNvSpPr/>
            <p:nvPr userDrawn="1"/>
          </p:nvSpPr>
          <p:spPr>
            <a:xfrm>
              <a:off x="1241782" y="2016623"/>
              <a:ext cx="387626" cy="334160"/>
            </a:xfrm>
            <a:prstGeom prst="hexagon">
              <a:avLst/>
            </a:prstGeom>
            <a:noFill/>
            <a:ln w="15875">
              <a:solidFill>
                <a:schemeClr val="bg1">
                  <a:lumMod val="85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4" name="Hexagon 63"/>
            <p:cNvSpPr/>
            <p:nvPr userDrawn="1"/>
          </p:nvSpPr>
          <p:spPr>
            <a:xfrm>
              <a:off x="-52400" y="325399"/>
              <a:ext cx="745846" cy="642970"/>
            </a:xfrm>
            <a:prstGeom prst="hexagon">
              <a:avLst/>
            </a:prstGeom>
            <a:gradFill>
              <a:gsLst>
                <a:gs pos="1000">
                  <a:schemeClr val="bg1">
                    <a:lumMod val="85000"/>
                    <a:alpha val="0"/>
                  </a:schemeClr>
                </a:gs>
                <a:gs pos="100000">
                  <a:schemeClr val="bg1">
                    <a:lumMod val="85000"/>
                    <a:alpha val="38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65" name="Hexagon 64"/>
            <p:cNvSpPr/>
            <p:nvPr userDrawn="1"/>
          </p:nvSpPr>
          <p:spPr>
            <a:xfrm>
              <a:off x="-65219" y="-466167"/>
              <a:ext cx="745846" cy="642970"/>
            </a:xfrm>
            <a:prstGeom prst="hexagon">
              <a:avLst/>
            </a:prstGeom>
            <a:noFill/>
            <a:ln w="12700">
              <a:solidFill>
                <a:schemeClr val="bg1">
                  <a:lumMod val="85000"/>
                  <a:alpha val="17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sp>
        <p:nvSpPr>
          <p:cNvPr id="2" name="Title 1"/>
          <p:cNvSpPr>
            <a:spLocks noGrp="1"/>
          </p:cNvSpPr>
          <p:nvPr>
            <p:ph type="title" hasCustomPrompt="1"/>
          </p:nvPr>
        </p:nvSpPr>
        <p:spPr>
          <a:xfrm>
            <a:off x="1857080" y="299136"/>
            <a:ext cx="9605915" cy="1325563"/>
          </a:xfrm>
        </p:spPr>
        <p:txBody>
          <a:bodyPr/>
          <a:lstStyle/>
          <a:p>
            <a:r>
              <a:rPr lang="en-US" dirty="0"/>
              <a:t>CLICK TO EDIT MASTER TITLE STYLE</a:t>
            </a:r>
          </a:p>
        </p:txBody>
      </p:sp>
      <p:sp>
        <p:nvSpPr>
          <p:cNvPr id="11" name="Content Placeholder 2"/>
          <p:cNvSpPr>
            <a:spLocks noGrp="1"/>
          </p:cNvSpPr>
          <p:nvPr>
            <p:ph idx="1"/>
          </p:nvPr>
        </p:nvSpPr>
        <p:spPr>
          <a:xfrm>
            <a:off x="1857081" y="1624699"/>
            <a:ext cx="9605914"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6" name="Group 25">
            <a:extLst>
              <a:ext uri="{FF2B5EF4-FFF2-40B4-BE49-F238E27FC236}">
                <a16:creationId xmlns:a16="http://schemas.microsoft.com/office/drawing/2014/main" id="{83357EF0-AC25-E54E-BA17-8998E613F0A7}"/>
              </a:ext>
            </a:extLst>
          </p:cNvPr>
          <p:cNvGrpSpPr/>
          <p:nvPr userDrawn="1"/>
        </p:nvGrpSpPr>
        <p:grpSpPr>
          <a:xfrm>
            <a:off x="-11153" y="4941368"/>
            <a:ext cx="1512277" cy="1920768"/>
            <a:chOff x="-11153" y="4941368"/>
            <a:chExt cx="1512277" cy="1920768"/>
          </a:xfrm>
        </p:grpSpPr>
        <p:grpSp>
          <p:nvGrpSpPr>
            <p:cNvPr id="29" name="Group 28">
              <a:extLst>
                <a:ext uri="{FF2B5EF4-FFF2-40B4-BE49-F238E27FC236}">
                  <a16:creationId xmlns:a16="http://schemas.microsoft.com/office/drawing/2014/main" id="{443C9572-767A-9842-A3FB-1F12FA2E7796}"/>
                </a:ext>
              </a:extLst>
            </p:cNvPr>
            <p:cNvGrpSpPr/>
            <p:nvPr userDrawn="1"/>
          </p:nvGrpSpPr>
          <p:grpSpPr>
            <a:xfrm>
              <a:off x="-11153" y="4941368"/>
              <a:ext cx="1512277" cy="1920768"/>
              <a:chOff x="-11153" y="4937230"/>
              <a:chExt cx="1512277" cy="1920768"/>
            </a:xfrm>
          </p:grpSpPr>
          <p:sp>
            <p:nvSpPr>
              <p:cNvPr id="31" name="Rectangle 30">
                <a:extLst>
                  <a:ext uri="{FF2B5EF4-FFF2-40B4-BE49-F238E27FC236}">
                    <a16:creationId xmlns:a16="http://schemas.microsoft.com/office/drawing/2014/main" id="{D824B86E-8D4A-FB47-955B-7A798F3153BE}"/>
                  </a:ext>
                </a:extLst>
              </p:cNvPr>
              <p:cNvSpPr/>
              <p:nvPr userDrawn="1"/>
            </p:nvSpPr>
            <p:spPr>
              <a:xfrm>
                <a:off x="-11153" y="5728517"/>
                <a:ext cx="1512277" cy="11294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58DCE32-CDEA-3942-B3A6-820887404429}"/>
                  </a:ext>
                </a:extLst>
              </p:cNvPr>
              <p:cNvSpPr/>
              <p:nvPr userDrawn="1"/>
            </p:nvSpPr>
            <p:spPr>
              <a:xfrm>
                <a:off x="-11153" y="4937230"/>
                <a:ext cx="1512277" cy="888200"/>
              </a:xfrm>
              <a:prstGeom prst="rect">
                <a:avLst/>
              </a:prstGeom>
              <a:gradFill>
                <a:gsLst>
                  <a:gs pos="0">
                    <a:schemeClr val="tx1">
                      <a:alpha val="0"/>
                    </a:schemeClr>
                  </a:gs>
                  <a:gs pos="100000">
                    <a:schemeClr val="tx1">
                      <a:alpha val="79000"/>
                    </a:schemeClr>
                  </a:gs>
                </a:gsLst>
                <a:lin ang="54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Aft>
                    <a:spcPts val="600"/>
                  </a:spcAft>
                </a:pPr>
                <a:endParaRPr lang="en-US" dirty="0">
                  <a:solidFill>
                    <a:schemeClr val="tx1"/>
                  </a:solidFill>
                  <a:latin typeface="Arial" charset="0"/>
                  <a:ea typeface="Arial" charset="0"/>
                  <a:cs typeface="Arial" charset="0"/>
                </a:endParaRPr>
              </a:p>
            </p:txBody>
          </p:sp>
          <p:pic>
            <p:nvPicPr>
              <p:cNvPr id="33" name="Picture 32">
                <a:extLst>
                  <a:ext uri="{FF2B5EF4-FFF2-40B4-BE49-F238E27FC236}">
                    <a16:creationId xmlns:a16="http://schemas.microsoft.com/office/drawing/2014/main" id="{3CAA79EF-6921-854A-BC14-103B771EB9F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625" y="5454822"/>
                <a:ext cx="1188720" cy="133731"/>
              </a:xfrm>
              <a:prstGeom prst="rect">
                <a:avLst/>
              </a:prstGeom>
            </p:spPr>
          </p:pic>
        </p:grpSp>
        <p:pic>
          <p:nvPicPr>
            <p:cNvPr id="30" name="Picture 29">
              <a:extLst>
                <a:ext uri="{FF2B5EF4-FFF2-40B4-BE49-F238E27FC236}">
                  <a16:creationId xmlns:a16="http://schemas.microsoft.com/office/drawing/2014/main" id="{9EAD970F-FCC9-C748-B912-990AB934260F}"/>
                </a:ext>
              </a:extLst>
            </p:cNvPr>
            <p:cNvPicPr>
              <a:picLocks noChangeAspect="1"/>
            </p:cNvPicPr>
            <p:nvPr userDrawn="1"/>
          </p:nvPicPr>
          <p:blipFill>
            <a:blip r:embed="rId4"/>
            <a:stretch>
              <a:fillRect/>
            </a:stretch>
          </p:blipFill>
          <p:spPr>
            <a:xfrm>
              <a:off x="63730" y="6033837"/>
              <a:ext cx="1362510" cy="512222"/>
            </a:xfrm>
            <a:prstGeom prst="rect">
              <a:avLst/>
            </a:prstGeom>
          </p:spPr>
        </p:pic>
      </p:grpSp>
      <p:pic>
        <p:nvPicPr>
          <p:cNvPr id="22" name="Picture 21">
            <a:extLst>
              <a:ext uri="{FF2B5EF4-FFF2-40B4-BE49-F238E27FC236}">
                <a16:creationId xmlns:a16="http://schemas.microsoft.com/office/drawing/2014/main" id="{A280E682-58F6-554C-8B5D-2B8E0AE1A3FA}"/>
              </a:ext>
            </a:extLst>
          </p:cNvPr>
          <p:cNvPicPr>
            <a:picLocks noChangeAspect="1"/>
          </p:cNvPicPr>
          <p:nvPr userDrawn="1"/>
        </p:nvPicPr>
        <p:blipFill>
          <a:blip r:embed="rId5"/>
          <a:stretch>
            <a:fillRect/>
          </a:stretch>
        </p:blipFill>
        <p:spPr>
          <a:xfrm>
            <a:off x="11025413" y="6233435"/>
            <a:ext cx="818990" cy="451038"/>
          </a:xfrm>
          <a:prstGeom prst="rect">
            <a:avLst/>
          </a:prstGeom>
        </p:spPr>
      </p:pic>
    </p:spTree>
    <p:extLst>
      <p:ext uri="{BB962C8B-B14F-4D97-AF65-F5344CB8AC3E}">
        <p14:creationId xmlns:p14="http://schemas.microsoft.com/office/powerpoint/2010/main" val="255070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TXT">
    <p:spTree>
      <p:nvGrpSpPr>
        <p:cNvPr id="1" name=""/>
        <p:cNvGrpSpPr/>
        <p:nvPr/>
      </p:nvGrpSpPr>
      <p:grpSpPr>
        <a:xfrm>
          <a:off x="0" y="0"/>
          <a:ext cx="0" cy="0"/>
          <a:chOff x="0" y="0"/>
          <a:chExt cx="0" cy="0"/>
        </a:xfrm>
      </p:grpSpPr>
      <p:grpSp>
        <p:nvGrpSpPr>
          <p:cNvPr id="36" name="Group 35"/>
          <p:cNvGrpSpPr/>
          <p:nvPr userDrawn="1"/>
        </p:nvGrpSpPr>
        <p:grpSpPr>
          <a:xfrm>
            <a:off x="-5387" y="-195"/>
            <a:ext cx="536726" cy="6858001"/>
            <a:chOff x="-5387" y="-195"/>
            <a:chExt cx="536726" cy="6858001"/>
          </a:xfrm>
        </p:grpSpPr>
        <p:cxnSp>
          <p:nvCxnSpPr>
            <p:cNvPr id="37" name="Straight Connector 36"/>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38" name="Picture 3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01546" y="6576202"/>
            <a:ext cx="1329416" cy="145617"/>
          </a:xfrm>
          <a:prstGeom prst="rect">
            <a:avLst/>
          </a:prstGeom>
        </p:spPr>
      </p:pic>
      <p:sp>
        <p:nvSpPr>
          <p:cNvPr id="2" name="Title 1"/>
          <p:cNvSpPr>
            <a:spLocks noGrp="1"/>
          </p:cNvSpPr>
          <p:nvPr>
            <p:ph type="title" hasCustomPrompt="1"/>
          </p:nvPr>
        </p:nvSpPr>
        <p:spPr>
          <a:xfrm>
            <a:off x="837302" y="299136"/>
            <a:ext cx="10408875" cy="1325563"/>
          </a:xfrm>
        </p:spPr>
        <p:txBody>
          <a:bodyPr/>
          <a:lstStyle/>
          <a:p>
            <a:r>
              <a:rPr lang="en-US" dirty="0"/>
              <a:t>CLICK TO EDIT MASTER TITLE STYLE</a:t>
            </a:r>
          </a:p>
        </p:txBody>
      </p:sp>
      <p:grpSp>
        <p:nvGrpSpPr>
          <p:cNvPr id="3" name="Group 2">
            <a:extLst>
              <a:ext uri="{FF2B5EF4-FFF2-40B4-BE49-F238E27FC236}">
                <a16:creationId xmlns:a16="http://schemas.microsoft.com/office/drawing/2014/main" id="{FC60B323-76FF-6441-89B4-AD06AE5C0521}"/>
              </a:ext>
            </a:extLst>
          </p:cNvPr>
          <p:cNvGrpSpPr/>
          <p:nvPr userDrawn="1"/>
        </p:nvGrpSpPr>
        <p:grpSpPr>
          <a:xfrm>
            <a:off x="-11152" y="6000866"/>
            <a:ext cx="1153166" cy="861270"/>
            <a:chOff x="-11152" y="6000866"/>
            <a:chExt cx="1153166" cy="861270"/>
          </a:xfrm>
        </p:grpSpPr>
        <p:sp>
          <p:nvSpPr>
            <p:cNvPr id="41" name="Rectangle 40"/>
            <p:cNvSpPr/>
            <p:nvPr userDrawn="1"/>
          </p:nvSpPr>
          <p:spPr>
            <a:xfrm>
              <a:off x="-11152" y="6000866"/>
              <a:ext cx="1153166" cy="861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34C5946-FBF0-9245-98AF-7C7ED8734DD5}"/>
                </a:ext>
              </a:extLst>
            </p:cNvPr>
            <p:cNvPicPr>
              <a:picLocks noChangeAspect="1"/>
            </p:cNvPicPr>
            <p:nvPr userDrawn="1"/>
          </p:nvPicPr>
          <p:blipFill>
            <a:blip r:embed="rId4"/>
            <a:stretch>
              <a:fillRect/>
            </a:stretch>
          </p:blipFill>
          <p:spPr>
            <a:xfrm>
              <a:off x="51236" y="6210957"/>
              <a:ext cx="1028391" cy="386613"/>
            </a:xfrm>
            <a:prstGeom prst="rect">
              <a:avLst/>
            </a:prstGeom>
          </p:spPr>
        </p:pic>
      </p:grpSp>
      <p:sp>
        <p:nvSpPr>
          <p:cNvPr id="14" name="Content Placeholder 2"/>
          <p:cNvSpPr>
            <a:spLocks noGrp="1"/>
          </p:cNvSpPr>
          <p:nvPr>
            <p:ph idx="1"/>
          </p:nvPr>
        </p:nvSpPr>
        <p:spPr>
          <a:xfrm>
            <a:off x="869961" y="1624699"/>
            <a:ext cx="10026640" cy="455226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4" name="Group 33"/>
          <p:cNvGrpSpPr/>
          <p:nvPr userDrawn="1"/>
        </p:nvGrpSpPr>
        <p:grpSpPr>
          <a:xfrm>
            <a:off x="-5387" y="-195"/>
            <a:ext cx="536726" cy="6858001"/>
            <a:chOff x="-5387" y="-195"/>
            <a:chExt cx="536726" cy="6858001"/>
          </a:xfrm>
        </p:grpSpPr>
        <p:cxnSp>
          <p:nvCxnSpPr>
            <p:cNvPr id="35" name="Straight Connector 34"/>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01546" y="6576202"/>
            <a:ext cx="1329416" cy="145617"/>
          </a:xfrm>
          <a:prstGeom prst="rect">
            <a:avLst/>
          </a:prstGeom>
        </p:spPr>
      </p:pic>
      <p:sp>
        <p:nvSpPr>
          <p:cNvPr id="2" name="Title 1"/>
          <p:cNvSpPr>
            <a:spLocks noGrp="1"/>
          </p:cNvSpPr>
          <p:nvPr>
            <p:ph type="title" hasCustomPrompt="1"/>
          </p:nvPr>
        </p:nvSpPr>
        <p:spPr>
          <a:xfrm>
            <a:off x="837302" y="299136"/>
            <a:ext cx="10745098" cy="1325563"/>
          </a:xfrm>
        </p:spPr>
        <p:txBody>
          <a:bodyPr/>
          <a:lstStyle/>
          <a:p>
            <a:r>
              <a:rPr lang="en-US" dirty="0"/>
              <a:t>CLICK TO EDIT MASTER TITLE STYLE</a:t>
            </a:r>
          </a:p>
        </p:txBody>
      </p:sp>
      <p:grpSp>
        <p:nvGrpSpPr>
          <p:cNvPr id="12" name="Group 11">
            <a:extLst>
              <a:ext uri="{FF2B5EF4-FFF2-40B4-BE49-F238E27FC236}">
                <a16:creationId xmlns:a16="http://schemas.microsoft.com/office/drawing/2014/main" id="{D376AF1D-7B12-3A41-B27E-91361792D6BC}"/>
              </a:ext>
            </a:extLst>
          </p:cNvPr>
          <p:cNvGrpSpPr/>
          <p:nvPr userDrawn="1"/>
        </p:nvGrpSpPr>
        <p:grpSpPr>
          <a:xfrm>
            <a:off x="-11152" y="6000866"/>
            <a:ext cx="1153166" cy="861270"/>
            <a:chOff x="-11152" y="6000866"/>
            <a:chExt cx="1153166" cy="861270"/>
          </a:xfrm>
        </p:grpSpPr>
        <p:sp>
          <p:nvSpPr>
            <p:cNvPr id="13" name="Rectangle 12">
              <a:extLst>
                <a:ext uri="{FF2B5EF4-FFF2-40B4-BE49-F238E27FC236}">
                  <a16:creationId xmlns:a16="http://schemas.microsoft.com/office/drawing/2014/main" id="{6AA3237C-49A2-E34F-B29A-0E90C5E3D770}"/>
                </a:ext>
              </a:extLst>
            </p:cNvPr>
            <p:cNvSpPr/>
            <p:nvPr userDrawn="1"/>
          </p:nvSpPr>
          <p:spPr>
            <a:xfrm>
              <a:off x="-11152" y="6000866"/>
              <a:ext cx="1153166" cy="861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A8DCAC1-8E0D-9545-8E2D-E04DC54238BE}"/>
                </a:ext>
              </a:extLst>
            </p:cNvPr>
            <p:cNvPicPr>
              <a:picLocks noChangeAspect="1"/>
            </p:cNvPicPr>
            <p:nvPr userDrawn="1"/>
          </p:nvPicPr>
          <p:blipFill>
            <a:blip r:embed="rId4"/>
            <a:stretch>
              <a:fillRect/>
            </a:stretch>
          </p:blipFill>
          <p:spPr>
            <a:xfrm>
              <a:off x="51236" y="6210957"/>
              <a:ext cx="1028391" cy="38661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No Logos">
    <p:spTree>
      <p:nvGrpSpPr>
        <p:cNvPr id="1" name=""/>
        <p:cNvGrpSpPr/>
        <p:nvPr/>
      </p:nvGrpSpPr>
      <p:grpSpPr>
        <a:xfrm>
          <a:off x="0" y="0"/>
          <a:ext cx="0" cy="0"/>
          <a:chOff x="0" y="0"/>
          <a:chExt cx="0" cy="0"/>
        </a:xfrm>
      </p:grpSpPr>
      <p:grpSp>
        <p:nvGrpSpPr>
          <p:cNvPr id="20" name="Group 19"/>
          <p:cNvGrpSpPr/>
          <p:nvPr userDrawn="1"/>
        </p:nvGrpSpPr>
        <p:grpSpPr>
          <a:xfrm>
            <a:off x="-5387" y="-195"/>
            <a:ext cx="536726" cy="6858001"/>
            <a:chOff x="-5387" y="-195"/>
            <a:chExt cx="536726" cy="6858001"/>
          </a:xfrm>
        </p:grpSpPr>
        <p:cxnSp>
          <p:nvCxnSpPr>
            <p:cNvPr id="21" name="Straight Connector 20"/>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sp>
        <p:nvSpPr>
          <p:cNvPr id="2" name="Title 1"/>
          <p:cNvSpPr>
            <a:spLocks noGrp="1"/>
          </p:cNvSpPr>
          <p:nvPr>
            <p:ph type="title" hasCustomPrompt="1"/>
          </p:nvPr>
        </p:nvSpPr>
        <p:spPr>
          <a:xfrm>
            <a:off x="837302" y="299136"/>
            <a:ext cx="10267473" cy="1325563"/>
          </a:xfrm>
        </p:spPr>
        <p:txBody>
          <a:body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S_TXT">
    <p:spTree>
      <p:nvGrpSpPr>
        <p:cNvPr id="1" name=""/>
        <p:cNvGrpSpPr/>
        <p:nvPr/>
      </p:nvGrpSpPr>
      <p:grpSpPr>
        <a:xfrm>
          <a:off x="0" y="0"/>
          <a:ext cx="0" cy="0"/>
          <a:chOff x="0" y="0"/>
          <a:chExt cx="0" cy="0"/>
        </a:xfrm>
      </p:grpSpPr>
      <p:grpSp>
        <p:nvGrpSpPr>
          <p:cNvPr id="37" name="Group 36"/>
          <p:cNvGrpSpPr/>
          <p:nvPr userDrawn="1"/>
        </p:nvGrpSpPr>
        <p:grpSpPr>
          <a:xfrm>
            <a:off x="-5387" y="-195"/>
            <a:ext cx="536726" cy="6858001"/>
            <a:chOff x="-5387" y="-195"/>
            <a:chExt cx="536726" cy="6858001"/>
          </a:xfrm>
        </p:grpSpPr>
        <p:cxnSp>
          <p:nvCxnSpPr>
            <p:cNvPr id="38" name="Straight Connector 37"/>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pic>
        <p:nvPicPr>
          <p:cNvPr id="27" name="Picture 2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01546" y="6576202"/>
            <a:ext cx="1329416" cy="145617"/>
          </a:xfrm>
          <a:prstGeom prst="rect">
            <a:avLst/>
          </a:prstGeom>
        </p:spPr>
      </p:pic>
      <p:sp>
        <p:nvSpPr>
          <p:cNvPr id="2" name="Title 1"/>
          <p:cNvSpPr>
            <a:spLocks noGrp="1"/>
          </p:cNvSpPr>
          <p:nvPr>
            <p:ph type="title" hasCustomPrompt="1"/>
          </p:nvPr>
        </p:nvSpPr>
        <p:spPr>
          <a:xfrm>
            <a:off x="837302" y="299136"/>
            <a:ext cx="10342888" cy="1325563"/>
          </a:xfrm>
        </p:spPr>
        <p:txBody>
          <a:bodyPr/>
          <a:lstStyle/>
          <a:p>
            <a:r>
              <a:rPr lang="en-US" dirty="0"/>
              <a:t>CLICK TO EDIT MASTER TITLE STYLE</a:t>
            </a:r>
          </a:p>
        </p:txBody>
      </p:sp>
      <p:sp>
        <p:nvSpPr>
          <p:cNvPr id="13" name="Picture Placeholder 12"/>
          <p:cNvSpPr>
            <a:spLocks noGrp="1"/>
          </p:cNvSpPr>
          <p:nvPr>
            <p:ph type="pic" sz="quarter" idx="10"/>
          </p:nvPr>
        </p:nvSpPr>
        <p:spPr>
          <a:xfrm>
            <a:off x="6164463" y="1625933"/>
            <a:ext cx="5429226" cy="4552950"/>
          </a:xfrm>
        </p:spPr>
        <p:txBody>
          <a:bodyPr vert="horz" lIns="91440" tIns="45720" rIns="91440" bIns="45720" rtlCol="0">
            <a:noAutofit/>
          </a:bodyPr>
          <a:lstStyle>
            <a:lvl1pPr>
              <a:defRPr lang="en-US" dirty="0"/>
            </a:lvl1pPr>
          </a:lstStyle>
          <a:p>
            <a:pPr lvl="0"/>
            <a:r>
              <a:rPr lang="en-US"/>
              <a:t>Click icon to add picture</a:t>
            </a:r>
            <a:endParaRPr lang="en-US" dirty="0"/>
          </a:p>
        </p:txBody>
      </p:sp>
      <p:grpSp>
        <p:nvGrpSpPr>
          <p:cNvPr id="14" name="Group 13">
            <a:extLst>
              <a:ext uri="{FF2B5EF4-FFF2-40B4-BE49-F238E27FC236}">
                <a16:creationId xmlns:a16="http://schemas.microsoft.com/office/drawing/2014/main" id="{44FDF356-7B52-0747-A73A-A7088598B165}"/>
              </a:ext>
            </a:extLst>
          </p:cNvPr>
          <p:cNvGrpSpPr/>
          <p:nvPr userDrawn="1"/>
        </p:nvGrpSpPr>
        <p:grpSpPr>
          <a:xfrm>
            <a:off x="-11152" y="6000866"/>
            <a:ext cx="1153166" cy="861270"/>
            <a:chOff x="-11152" y="6000866"/>
            <a:chExt cx="1153166" cy="861270"/>
          </a:xfrm>
        </p:grpSpPr>
        <p:sp>
          <p:nvSpPr>
            <p:cNvPr id="15" name="Rectangle 14">
              <a:extLst>
                <a:ext uri="{FF2B5EF4-FFF2-40B4-BE49-F238E27FC236}">
                  <a16:creationId xmlns:a16="http://schemas.microsoft.com/office/drawing/2014/main" id="{F2A1ACA4-6D17-FC4B-B826-5151667592B3}"/>
                </a:ext>
              </a:extLst>
            </p:cNvPr>
            <p:cNvSpPr/>
            <p:nvPr userDrawn="1"/>
          </p:nvSpPr>
          <p:spPr>
            <a:xfrm>
              <a:off x="-11152" y="6000866"/>
              <a:ext cx="1153166" cy="861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1595E56E-2D72-4341-A9CF-253EF535C434}"/>
                </a:ext>
              </a:extLst>
            </p:cNvPr>
            <p:cNvPicPr>
              <a:picLocks noChangeAspect="1"/>
            </p:cNvPicPr>
            <p:nvPr userDrawn="1"/>
          </p:nvPicPr>
          <p:blipFill>
            <a:blip r:embed="rId4"/>
            <a:stretch>
              <a:fillRect/>
            </a:stretch>
          </p:blipFill>
          <p:spPr>
            <a:xfrm>
              <a:off x="51236" y="6210957"/>
              <a:ext cx="1028391" cy="386613"/>
            </a:xfrm>
            <a:prstGeom prst="rect">
              <a:avLst/>
            </a:prstGeom>
          </p:spPr>
        </p:pic>
      </p:grpSp>
      <p:sp>
        <p:nvSpPr>
          <p:cNvPr id="3" name="Content Placeholder 2"/>
          <p:cNvSpPr>
            <a:spLocks noGrp="1"/>
          </p:cNvSpPr>
          <p:nvPr>
            <p:ph idx="1"/>
          </p:nvPr>
        </p:nvSpPr>
        <p:spPr>
          <a:xfrm>
            <a:off x="905765" y="1625933"/>
            <a:ext cx="5190235" cy="4519083"/>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uco -Vest -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91239" y="0"/>
            <a:ext cx="8713186" cy="6858000"/>
          </a:xfrm>
          <a:prstGeom prst="rect">
            <a:avLst/>
          </a:prstGeom>
        </p:spPr>
      </p:pic>
      <p:sp>
        <p:nvSpPr>
          <p:cNvPr id="23" name="Freeform 22"/>
          <p:cNvSpPr/>
          <p:nvPr userDrawn="1"/>
        </p:nvSpPr>
        <p:spPr>
          <a:xfrm flipH="1" flipV="1">
            <a:off x="541277" y="-303"/>
            <a:ext cx="4912821" cy="6882938"/>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821" h="6882938">
                <a:moveTo>
                  <a:pt x="0" y="0"/>
                </a:moveTo>
                <a:lnTo>
                  <a:pt x="4912821" y="0"/>
                </a:lnTo>
                <a:lnTo>
                  <a:pt x="889461" y="6882938"/>
                </a:lnTo>
                <a:lnTo>
                  <a:pt x="8312" y="6882938"/>
                </a:lnTo>
                <a:cubicBezTo>
                  <a:pt x="5541" y="4588625"/>
                  <a:pt x="2771" y="2294313"/>
                  <a:pt x="0" y="0"/>
                </a:cubicBezTo>
                <a:close/>
              </a:path>
            </a:pathLst>
          </a:custGeom>
          <a:gradFill>
            <a:gsLst>
              <a:gs pos="41000">
                <a:sysClr val="window" lastClr="FFFFFF">
                  <a:lumMod val="65000"/>
                </a:sysClr>
              </a:gs>
              <a:gs pos="100000">
                <a:srgbClr val="D4D4D4">
                  <a:lumMod val="90000"/>
                  <a:alpha val="57000"/>
                </a:srgbClr>
              </a:gs>
            </a:gsLst>
            <a:lin ang="2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4" name="Freeform 23"/>
          <p:cNvSpPr/>
          <p:nvPr userDrawn="1"/>
        </p:nvSpPr>
        <p:spPr>
          <a:xfrm>
            <a:off x="2605" y="-303"/>
            <a:ext cx="4912821" cy="6882938"/>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821" h="6882938">
                <a:moveTo>
                  <a:pt x="0" y="0"/>
                </a:moveTo>
                <a:lnTo>
                  <a:pt x="4912821" y="0"/>
                </a:lnTo>
                <a:lnTo>
                  <a:pt x="889461" y="6882938"/>
                </a:lnTo>
                <a:lnTo>
                  <a:pt x="8312" y="6882938"/>
                </a:lnTo>
                <a:cubicBezTo>
                  <a:pt x="5541" y="4588625"/>
                  <a:pt x="2771" y="2294313"/>
                  <a:pt x="0" y="0"/>
                </a:cubicBezTo>
                <a:close/>
              </a:path>
            </a:pathLst>
          </a:custGeom>
          <a:gradFill>
            <a:gsLst>
              <a:gs pos="0">
                <a:srgbClr val="D4D4D4">
                  <a:alpha val="93000"/>
                </a:srgbClr>
              </a:gs>
              <a:gs pos="50000">
                <a:sysClr val="window" lastClr="FFFFFF">
                  <a:lumMod val="65000"/>
                </a:sysClr>
              </a:gs>
            </a:gsLst>
            <a:lin ang="1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5" name="Freeform 24"/>
          <p:cNvSpPr/>
          <p:nvPr userDrawn="1"/>
        </p:nvSpPr>
        <p:spPr>
          <a:xfrm>
            <a:off x="8482636" y="4705732"/>
            <a:ext cx="3721396" cy="2172878"/>
          </a:xfrm>
          <a:custGeom>
            <a:avLst/>
            <a:gdLst>
              <a:gd name="connsiteX0" fmla="*/ 3721396 w 3721396"/>
              <a:gd name="connsiteY0" fmla="*/ 0 h 2062716"/>
              <a:gd name="connsiteX1" fmla="*/ 3721396 w 3721396"/>
              <a:gd name="connsiteY1" fmla="*/ 2062716 h 2062716"/>
              <a:gd name="connsiteX2" fmla="*/ 0 w 3721396"/>
              <a:gd name="connsiteY2" fmla="*/ 2062716 h 2062716"/>
              <a:gd name="connsiteX3" fmla="*/ 3721396 w 3721396"/>
              <a:gd name="connsiteY3" fmla="*/ 0 h 2062716"/>
            </a:gdLst>
            <a:ahLst/>
            <a:cxnLst>
              <a:cxn ang="0">
                <a:pos x="connsiteX0" y="connsiteY0"/>
              </a:cxn>
              <a:cxn ang="0">
                <a:pos x="connsiteX1" y="connsiteY1"/>
              </a:cxn>
              <a:cxn ang="0">
                <a:pos x="connsiteX2" y="connsiteY2"/>
              </a:cxn>
              <a:cxn ang="0">
                <a:pos x="connsiteX3" y="connsiteY3"/>
              </a:cxn>
            </a:cxnLst>
            <a:rect l="l" t="t" r="r" b="b"/>
            <a:pathLst>
              <a:path w="3721396" h="2062716">
                <a:moveTo>
                  <a:pt x="3721396" y="0"/>
                </a:moveTo>
                <a:lnTo>
                  <a:pt x="3721396" y="2062716"/>
                </a:lnTo>
                <a:lnTo>
                  <a:pt x="0" y="2062716"/>
                </a:lnTo>
                <a:lnTo>
                  <a:pt x="3721396" y="0"/>
                </a:lnTo>
                <a:close/>
              </a:path>
            </a:pathLst>
          </a:custGeom>
          <a:gradFill flip="none" rotWithShape="1">
            <a:gsLst>
              <a:gs pos="0">
                <a:srgbClr val="000000">
                  <a:lumMod val="61000"/>
                  <a:lumOff val="39000"/>
                  <a:alpha val="75000"/>
                </a:srgbClr>
              </a:gs>
              <a:gs pos="100000">
                <a:srgbClr val="000000">
                  <a:lumMod val="50000"/>
                  <a:lumOff val="50000"/>
                </a:srgbClr>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Freeform 25"/>
          <p:cNvSpPr/>
          <p:nvPr userDrawn="1"/>
        </p:nvSpPr>
        <p:spPr>
          <a:xfrm>
            <a:off x="9926453" y="-11690"/>
            <a:ext cx="673530" cy="305737"/>
          </a:xfrm>
          <a:custGeom>
            <a:avLst/>
            <a:gdLst>
              <a:gd name="connsiteX0" fmla="*/ 0 w 637982"/>
              <a:gd name="connsiteY0" fmla="*/ 0 h 291912"/>
              <a:gd name="connsiteX1" fmla="*/ 637982 w 637982"/>
              <a:gd name="connsiteY1" fmla="*/ 0 h 291912"/>
              <a:gd name="connsiteX2" fmla="*/ 465761 w 637982"/>
              <a:gd name="connsiteY2" fmla="*/ 291912 h 291912"/>
              <a:gd name="connsiteX3" fmla="*/ 0 w 637982"/>
              <a:gd name="connsiteY3" fmla="*/ 0 h 291912"/>
              <a:gd name="connsiteX0" fmla="*/ 0 w 663656"/>
              <a:gd name="connsiteY0" fmla="*/ 0 h 305737"/>
              <a:gd name="connsiteX1" fmla="*/ 663656 w 663656"/>
              <a:gd name="connsiteY1" fmla="*/ 13825 h 305737"/>
              <a:gd name="connsiteX2" fmla="*/ 491435 w 663656"/>
              <a:gd name="connsiteY2" fmla="*/ 305737 h 305737"/>
              <a:gd name="connsiteX3" fmla="*/ 0 w 663656"/>
              <a:gd name="connsiteY3" fmla="*/ 0 h 305737"/>
              <a:gd name="connsiteX0" fmla="*/ 0 w 673530"/>
              <a:gd name="connsiteY0" fmla="*/ 0 h 305737"/>
              <a:gd name="connsiteX1" fmla="*/ 673530 w 673530"/>
              <a:gd name="connsiteY1" fmla="*/ 1975 h 305737"/>
              <a:gd name="connsiteX2" fmla="*/ 491435 w 673530"/>
              <a:gd name="connsiteY2" fmla="*/ 305737 h 305737"/>
              <a:gd name="connsiteX3" fmla="*/ 0 w 673530"/>
              <a:gd name="connsiteY3" fmla="*/ 0 h 305737"/>
            </a:gdLst>
            <a:ahLst/>
            <a:cxnLst>
              <a:cxn ang="0">
                <a:pos x="connsiteX0" y="connsiteY0"/>
              </a:cxn>
              <a:cxn ang="0">
                <a:pos x="connsiteX1" y="connsiteY1"/>
              </a:cxn>
              <a:cxn ang="0">
                <a:pos x="connsiteX2" y="connsiteY2"/>
              </a:cxn>
              <a:cxn ang="0">
                <a:pos x="connsiteX3" y="connsiteY3"/>
              </a:cxn>
            </a:cxnLst>
            <a:rect l="l" t="t" r="r" b="b"/>
            <a:pathLst>
              <a:path w="673530" h="305737">
                <a:moveTo>
                  <a:pt x="0" y="0"/>
                </a:moveTo>
                <a:lnTo>
                  <a:pt x="673530" y="1975"/>
                </a:lnTo>
                <a:lnTo>
                  <a:pt x="491435" y="305737"/>
                </a:lnTo>
                <a:lnTo>
                  <a:pt x="0" y="0"/>
                </a:lnTo>
                <a:close/>
              </a:path>
            </a:pathLst>
          </a:custGeom>
          <a:solidFill>
            <a:srgbClr val="D4D4D4">
              <a:lumMod val="90000"/>
              <a:alpha val="6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Freeform 26"/>
          <p:cNvSpPr/>
          <p:nvPr userDrawn="1"/>
        </p:nvSpPr>
        <p:spPr>
          <a:xfrm>
            <a:off x="5438810" y="-11591"/>
            <a:ext cx="5157272" cy="6894143"/>
          </a:xfrm>
          <a:custGeom>
            <a:avLst/>
            <a:gdLst>
              <a:gd name="connsiteX0" fmla="*/ 10505 w 5154350"/>
              <a:gd name="connsiteY0" fmla="*/ 0 h 6885896"/>
              <a:gd name="connsiteX1" fmla="*/ 5154350 w 5154350"/>
              <a:gd name="connsiteY1" fmla="*/ 0 h 6885896"/>
              <a:gd name="connsiteX2" fmla="*/ 5148790 w 5154350"/>
              <a:gd name="connsiteY2" fmla="*/ 9425 h 6885896"/>
              <a:gd name="connsiteX3" fmla="*/ 4510808 w 5154350"/>
              <a:gd name="connsiteY3" fmla="*/ 9425 h 6885896"/>
              <a:gd name="connsiteX4" fmla="*/ 4976569 w 5154350"/>
              <a:gd name="connsiteY4" fmla="*/ 301337 h 6885896"/>
              <a:gd name="connsiteX5" fmla="*/ 1091855 w 5154350"/>
              <a:gd name="connsiteY5" fmla="*/ 6885896 h 6885896"/>
              <a:gd name="connsiteX6" fmla="*/ 354 w 5154350"/>
              <a:gd name="connsiteY6" fmla="*/ 6875265 h 6885896"/>
              <a:gd name="connsiteX7" fmla="*/ 10505 w 5154350"/>
              <a:gd name="connsiteY7" fmla="*/ 0 h 6885896"/>
              <a:gd name="connsiteX0" fmla="*/ 10505 w 5154350"/>
              <a:gd name="connsiteY0" fmla="*/ 2192 h 6888088"/>
              <a:gd name="connsiteX1" fmla="*/ 5154350 w 5154350"/>
              <a:gd name="connsiteY1" fmla="*/ 2192 h 6888088"/>
              <a:gd name="connsiteX2" fmla="*/ 5148790 w 5154350"/>
              <a:gd name="connsiteY2" fmla="*/ 11617 h 6888088"/>
              <a:gd name="connsiteX3" fmla="*/ 4487575 w 5154350"/>
              <a:gd name="connsiteY3" fmla="*/ 0 h 6888088"/>
              <a:gd name="connsiteX4" fmla="*/ 4976569 w 5154350"/>
              <a:gd name="connsiteY4" fmla="*/ 303529 h 6888088"/>
              <a:gd name="connsiteX5" fmla="*/ 1091855 w 5154350"/>
              <a:gd name="connsiteY5" fmla="*/ 6888088 h 6888088"/>
              <a:gd name="connsiteX6" fmla="*/ 354 w 5154350"/>
              <a:gd name="connsiteY6" fmla="*/ 6877457 h 6888088"/>
              <a:gd name="connsiteX7" fmla="*/ 10505 w 5154350"/>
              <a:gd name="connsiteY7" fmla="*/ 2192 h 6888088"/>
              <a:gd name="connsiteX0" fmla="*/ 10505 w 5157088"/>
              <a:gd name="connsiteY0" fmla="*/ 2192 h 6888088"/>
              <a:gd name="connsiteX1" fmla="*/ 5154350 w 5157088"/>
              <a:gd name="connsiteY1" fmla="*/ 2192 h 6888088"/>
              <a:gd name="connsiteX2" fmla="*/ 5157088 w 5157088"/>
              <a:gd name="connsiteY2" fmla="*/ 1660 h 6888088"/>
              <a:gd name="connsiteX3" fmla="*/ 4487575 w 5157088"/>
              <a:gd name="connsiteY3" fmla="*/ 0 h 6888088"/>
              <a:gd name="connsiteX4" fmla="*/ 4976569 w 5157088"/>
              <a:gd name="connsiteY4" fmla="*/ 303529 h 6888088"/>
              <a:gd name="connsiteX5" fmla="*/ 1091855 w 5157088"/>
              <a:gd name="connsiteY5" fmla="*/ 6888088 h 6888088"/>
              <a:gd name="connsiteX6" fmla="*/ 354 w 5157088"/>
              <a:gd name="connsiteY6" fmla="*/ 6877457 h 6888088"/>
              <a:gd name="connsiteX7" fmla="*/ 10505 w 5157088"/>
              <a:gd name="connsiteY7" fmla="*/ 2192 h 6888088"/>
              <a:gd name="connsiteX0" fmla="*/ 0 w 5167365"/>
              <a:gd name="connsiteY0" fmla="*/ 2192 h 6888088"/>
              <a:gd name="connsiteX1" fmla="*/ 5164627 w 5167365"/>
              <a:gd name="connsiteY1" fmla="*/ 2192 h 6888088"/>
              <a:gd name="connsiteX2" fmla="*/ 5167365 w 5167365"/>
              <a:gd name="connsiteY2" fmla="*/ 1660 h 6888088"/>
              <a:gd name="connsiteX3" fmla="*/ 4497852 w 5167365"/>
              <a:gd name="connsiteY3" fmla="*/ 0 h 6888088"/>
              <a:gd name="connsiteX4" fmla="*/ 4986846 w 5167365"/>
              <a:gd name="connsiteY4" fmla="*/ 303529 h 6888088"/>
              <a:gd name="connsiteX5" fmla="*/ 1102132 w 5167365"/>
              <a:gd name="connsiteY5" fmla="*/ 6888088 h 6888088"/>
              <a:gd name="connsiteX6" fmla="*/ 10631 w 5167365"/>
              <a:gd name="connsiteY6" fmla="*/ 6877457 h 6888088"/>
              <a:gd name="connsiteX7" fmla="*/ 0 w 5167365"/>
              <a:gd name="connsiteY7" fmla="*/ 2192 h 6888088"/>
              <a:gd name="connsiteX0" fmla="*/ 4655 w 5157272"/>
              <a:gd name="connsiteY0" fmla="*/ 9560 h 6888088"/>
              <a:gd name="connsiteX1" fmla="*/ 5154534 w 5157272"/>
              <a:gd name="connsiteY1" fmla="*/ 2192 h 6888088"/>
              <a:gd name="connsiteX2" fmla="*/ 5157272 w 5157272"/>
              <a:gd name="connsiteY2" fmla="*/ 1660 h 6888088"/>
              <a:gd name="connsiteX3" fmla="*/ 4487759 w 5157272"/>
              <a:gd name="connsiteY3" fmla="*/ 0 h 6888088"/>
              <a:gd name="connsiteX4" fmla="*/ 4976753 w 5157272"/>
              <a:gd name="connsiteY4" fmla="*/ 303529 h 6888088"/>
              <a:gd name="connsiteX5" fmla="*/ 1092039 w 5157272"/>
              <a:gd name="connsiteY5" fmla="*/ 6888088 h 6888088"/>
              <a:gd name="connsiteX6" fmla="*/ 538 w 5157272"/>
              <a:gd name="connsiteY6" fmla="*/ 6877457 h 6888088"/>
              <a:gd name="connsiteX7" fmla="*/ 4655 w 5157272"/>
              <a:gd name="connsiteY7" fmla="*/ 9560 h 688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7272" h="6888088">
                <a:moveTo>
                  <a:pt x="4655" y="9560"/>
                </a:moveTo>
                <a:lnTo>
                  <a:pt x="5154534" y="2192"/>
                </a:lnTo>
                <a:lnTo>
                  <a:pt x="5157272" y="1660"/>
                </a:lnTo>
                <a:lnTo>
                  <a:pt x="4487759" y="0"/>
                </a:lnTo>
                <a:lnTo>
                  <a:pt x="4976753" y="303529"/>
                </a:lnTo>
                <a:lnTo>
                  <a:pt x="1092039" y="6888088"/>
                </a:lnTo>
                <a:lnTo>
                  <a:pt x="538" y="6877457"/>
                </a:lnTo>
                <a:cubicBezTo>
                  <a:pt x="-2363" y="4591987"/>
                  <a:pt x="7556" y="2295031"/>
                  <a:pt x="4655" y="9560"/>
                </a:cubicBezTo>
                <a:close/>
              </a:path>
            </a:pathLst>
          </a:custGeom>
          <a:gradFill>
            <a:gsLst>
              <a:gs pos="0">
                <a:sysClr val="window" lastClr="FFFFFF">
                  <a:lumMod val="85000"/>
                  <a:alpha val="63000"/>
                </a:sysClr>
              </a:gs>
              <a:gs pos="70000">
                <a:sysClr val="window" lastClr="FFFFFF">
                  <a:lumMod val="65000"/>
                  <a:alpha val="91000"/>
                </a:sysClr>
              </a:gs>
            </a:gsLst>
            <a:lin ang="8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2156" y="6173613"/>
            <a:ext cx="2259358" cy="247478"/>
          </a:xfrm>
          <a:prstGeom prst="rect">
            <a:avLst/>
          </a:prstGeom>
          <a:effectLst>
            <a:outerShdw blurRad="12700" dist="12700" dir="2700000" algn="tl" rotWithShape="0">
              <a:prstClr val="black">
                <a:alpha val="40000"/>
              </a:prstClr>
            </a:outerShdw>
          </a:effectLst>
        </p:spPr>
      </p:pic>
      <p:sp>
        <p:nvSpPr>
          <p:cNvPr id="34" name="Title 1"/>
          <p:cNvSpPr>
            <a:spLocks noGrp="1"/>
          </p:cNvSpPr>
          <p:nvPr>
            <p:ph type="ctrTitle" hasCustomPrompt="1"/>
          </p:nvPr>
        </p:nvSpPr>
        <p:spPr>
          <a:xfrm>
            <a:off x="814550" y="2175402"/>
            <a:ext cx="7912582" cy="1401368"/>
          </a:xfrm>
        </p:spPr>
        <p:txBody>
          <a:bodyPr wrap="square" anchor="t"/>
          <a:lstStyle>
            <a:lvl1pPr algn="l">
              <a:lnSpc>
                <a:spcPct val="80000"/>
              </a:lnSpc>
              <a:spcAft>
                <a:spcPts val="600"/>
              </a:spcAft>
              <a:defRPr sz="4800">
                <a:solidFill>
                  <a:schemeClr val="bg1"/>
                </a:solidFill>
                <a:effectLst>
                  <a:outerShdw blurRad="50800" dist="76200" dir="2700000" algn="tl" rotWithShape="0">
                    <a:prstClr val="black">
                      <a:alpha val="40000"/>
                    </a:prstClr>
                  </a:outerShdw>
                </a:effectLst>
              </a:defRPr>
            </a:lvl1pPr>
          </a:lstStyle>
          <a:p>
            <a:r>
              <a:rPr lang="en-US" dirty="0"/>
              <a:t>CLICK TO EDIT MASTER TITLE STYLE</a:t>
            </a:r>
          </a:p>
        </p:txBody>
      </p:sp>
      <p:sp>
        <p:nvSpPr>
          <p:cNvPr id="35" name="Subtitle 2"/>
          <p:cNvSpPr>
            <a:spLocks noGrp="1"/>
          </p:cNvSpPr>
          <p:nvPr>
            <p:ph type="subTitle" idx="1"/>
          </p:nvPr>
        </p:nvSpPr>
        <p:spPr>
          <a:xfrm>
            <a:off x="843424" y="3576770"/>
            <a:ext cx="7883708" cy="1133848"/>
          </a:xfrm>
        </p:spPr>
        <p:txBody>
          <a:bodyPr wrap="square" anchor="t"/>
          <a:lstStyle>
            <a:lvl1pPr marL="0" indent="0" algn="l">
              <a:lnSpc>
                <a:spcPct val="80000"/>
              </a:lnSpc>
              <a:spcAft>
                <a:spcPts val="600"/>
              </a:spcAft>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7" name="Group 16"/>
          <p:cNvGrpSpPr/>
          <p:nvPr userDrawn="1"/>
        </p:nvGrpSpPr>
        <p:grpSpPr>
          <a:xfrm>
            <a:off x="-5387" y="-195"/>
            <a:ext cx="536726" cy="6858001"/>
            <a:chOff x="-5387" y="-195"/>
            <a:chExt cx="536726" cy="6858001"/>
          </a:xfrm>
        </p:grpSpPr>
        <p:cxnSp>
          <p:nvCxnSpPr>
            <p:cNvPr id="18" name="Straight Connector 17"/>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pic>
        <p:nvPicPr>
          <p:cNvPr id="16" name="Picture 15"/>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97704" y="90619"/>
            <a:ext cx="2223942" cy="1270824"/>
          </a:xfrm>
          <a:prstGeom prst="rect">
            <a:avLst/>
          </a:prstGeom>
          <a:effectLst/>
        </p:spPr>
      </p:pic>
    </p:spTree>
    <p:extLst>
      <p:ext uri="{BB962C8B-B14F-4D97-AF65-F5344CB8AC3E}">
        <p14:creationId xmlns:p14="http://schemas.microsoft.com/office/powerpoint/2010/main" val="328138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HOTOS">
    <p:spTree>
      <p:nvGrpSpPr>
        <p:cNvPr id="1" name=""/>
        <p:cNvGrpSpPr/>
        <p:nvPr/>
      </p:nvGrpSpPr>
      <p:grpSpPr>
        <a:xfrm>
          <a:off x="0" y="0"/>
          <a:ext cx="0" cy="0"/>
          <a:chOff x="0" y="0"/>
          <a:chExt cx="0" cy="0"/>
        </a:xfrm>
      </p:grpSpPr>
      <p:grpSp>
        <p:nvGrpSpPr>
          <p:cNvPr id="39" name="Group 38"/>
          <p:cNvGrpSpPr/>
          <p:nvPr userDrawn="1"/>
        </p:nvGrpSpPr>
        <p:grpSpPr>
          <a:xfrm>
            <a:off x="-5387" y="-195"/>
            <a:ext cx="536726" cy="6858001"/>
            <a:chOff x="-5387" y="-195"/>
            <a:chExt cx="536726" cy="6858001"/>
          </a:xfrm>
        </p:grpSpPr>
        <p:cxnSp>
          <p:nvCxnSpPr>
            <p:cNvPr id="40" name="Straight Connector 39"/>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sp>
        <p:nvSpPr>
          <p:cNvPr id="11" name="Text Placeholder 10"/>
          <p:cNvSpPr>
            <a:spLocks noGrp="1"/>
          </p:cNvSpPr>
          <p:nvPr>
            <p:ph type="body" sz="quarter" idx="10"/>
          </p:nvPr>
        </p:nvSpPr>
        <p:spPr>
          <a:xfrm>
            <a:off x="905764" y="5360752"/>
            <a:ext cx="5190235" cy="498868"/>
          </a:xfrm>
        </p:spPr>
        <p:txBody>
          <a:bodyPr lIns="0" rIns="0" anchor="ctr"/>
          <a:lstStyle>
            <a:lvl1pPr marL="0" indent="0" algn="ctr">
              <a:buFont typeface="Arial" charset="0"/>
              <a:buNone/>
              <a:defRPr sz="2200">
                <a:solidFill>
                  <a:schemeClr val="accent5">
                    <a:lumMod val="50000"/>
                  </a:schemeClr>
                </a:solidFill>
              </a:defRPr>
            </a:lvl1pPr>
            <a:lvl2pPr marL="457200" indent="0" algn="ctr">
              <a:buNone/>
              <a:defRPr sz="2200">
                <a:solidFill>
                  <a:srgbClr val="54585A"/>
                </a:solidFill>
              </a:defRPr>
            </a:lvl2pPr>
            <a:lvl3pPr marL="800100" indent="0" algn="ctr">
              <a:buNone/>
              <a:defRPr sz="2200">
                <a:solidFill>
                  <a:srgbClr val="54585A"/>
                </a:solidFill>
              </a:defRPr>
            </a:lvl3pPr>
            <a:lvl4pPr marL="1144588" indent="0" algn="ctr">
              <a:buNone/>
              <a:defRPr sz="2200">
                <a:solidFill>
                  <a:srgbClr val="54585A"/>
                </a:solidFill>
              </a:defRPr>
            </a:lvl4pPr>
            <a:lvl5pPr marL="1828800" indent="0" algn="ctr">
              <a:buNone/>
              <a:defRPr sz="2200">
                <a:solidFill>
                  <a:srgbClr val="54585A"/>
                </a:solidFill>
              </a:defRPr>
            </a:lvl5pPr>
          </a:lstStyle>
          <a:p>
            <a:pPr lvl="0"/>
            <a:r>
              <a:rPr lang="en-US"/>
              <a:t>Click to edit Master text styles</a:t>
            </a:r>
          </a:p>
        </p:txBody>
      </p:sp>
      <p:sp>
        <p:nvSpPr>
          <p:cNvPr id="5" name="Text Placeholder 4"/>
          <p:cNvSpPr>
            <a:spLocks noGrp="1"/>
          </p:cNvSpPr>
          <p:nvPr>
            <p:ph type="body" sz="quarter" idx="11"/>
          </p:nvPr>
        </p:nvSpPr>
        <p:spPr>
          <a:xfrm>
            <a:off x="6435904" y="5360221"/>
            <a:ext cx="5179675" cy="512762"/>
          </a:xfrm>
        </p:spPr>
        <p:txBody>
          <a:bodyPr anchor="ctr"/>
          <a:lstStyle>
            <a:lvl1pPr marL="0" indent="0" algn="ctr">
              <a:buFont typeface="Arial" charset="0"/>
              <a:buNone/>
              <a:defRPr lang="en-US" sz="2200" kern="1200">
                <a:solidFill>
                  <a:schemeClr val="accent5">
                    <a:lumMod val="50000"/>
                  </a:schemeClr>
                </a:solidFill>
                <a:latin typeface="+mn-lt"/>
                <a:ea typeface="+mn-ea"/>
                <a:cs typeface="+mn-cs"/>
              </a:defRPr>
            </a:lvl1pPr>
          </a:lstStyle>
          <a:p>
            <a:pPr lvl="0"/>
            <a:r>
              <a:rPr lang="en-US"/>
              <a:t>Click to edit Master text styles</a:t>
            </a: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01546" y="6576202"/>
            <a:ext cx="1329416" cy="145617"/>
          </a:xfrm>
          <a:prstGeom prst="rect">
            <a:avLst/>
          </a:prstGeom>
        </p:spPr>
      </p:pic>
      <p:sp>
        <p:nvSpPr>
          <p:cNvPr id="17" name="Picture Placeholder 16"/>
          <p:cNvSpPr>
            <a:spLocks noGrp="1"/>
          </p:cNvSpPr>
          <p:nvPr>
            <p:ph type="pic" sz="quarter" idx="13"/>
          </p:nvPr>
        </p:nvSpPr>
        <p:spPr>
          <a:xfrm>
            <a:off x="6435904" y="1644060"/>
            <a:ext cx="5179676" cy="3625850"/>
          </a:xfrm>
        </p:spPr>
        <p:txBody>
          <a:bodyPr vert="horz" lIns="91440" tIns="45720" rIns="91440" bIns="45720" rtlCol="0">
            <a:noAutofit/>
          </a:bodyPr>
          <a:lstStyle>
            <a:lvl1pPr>
              <a:defRPr lang="en-US" dirty="0"/>
            </a:lvl1pPr>
          </a:lstStyle>
          <a:p>
            <a:pPr lvl="0"/>
            <a:r>
              <a:rPr lang="en-US"/>
              <a:t>Click icon to add picture</a:t>
            </a:r>
            <a:endParaRPr lang="en-US" dirty="0"/>
          </a:p>
        </p:txBody>
      </p:sp>
      <p:sp>
        <p:nvSpPr>
          <p:cNvPr id="2" name="Title 1"/>
          <p:cNvSpPr>
            <a:spLocks noGrp="1"/>
          </p:cNvSpPr>
          <p:nvPr>
            <p:ph type="title" hasCustomPrompt="1"/>
          </p:nvPr>
        </p:nvSpPr>
        <p:spPr>
          <a:xfrm>
            <a:off x="837302" y="299136"/>
            <a:ext cx="10116644" cy="1325563"/>
          </a:xfrm>
        </p:spPr>
        <p:txBody>
          <a:bodyPr/>
          <a:lstStyle/>
          <a:p>
            <a:r>
              <a:rPr lang="en-US" dirty="0"/>
              <a:t>CLICK TO EDIT MASTER TITLE STYLE</a:t>
            </a:r>
          </a:p>
        </p:txBody>
      </p:sp>
      <p:grpSp>
        <p:nvGrpSpPr>
          <p:cNvPr id="16" name="Group 15">
            <a:extLst>
              <a:ext uri="{FF2B5EF4-FFF2-40B4-BE49-F238E27FC236}">
                <a16:creationId xmlns:a16="http://schemas.microsoft.com/office/drawing/2014/main" id="{B86AE7D9-9C2A-354B-8800-B03DD0EE357F}"/>
              </a:ext>
            </a:extLst>
          </p:cNvPr>
          <p:cNvGrpSpPr/>
          <p:nvPr userDrawn="1"/>
        </p:nvGrpSpPr>
        <p:grpSpPr>
          <a:xfrm>
            <a:off x="-11152" y="6000866"/>
            <a:ext cx="1153166" cy="861270"/>
            <a:chOff x="-11152" y="6000866"/>
            <a:chExt cx="1153166" cy="861270"/>
          </a:xfrm>
        </p:grpSpPr>
        <p:sp>
          <p:nvSpPr>
            <p:cNvPr id="18" name="Rectangle 17">
              <a:extLst>
                <a:ext uri="{FF2B5EF4-FFF2-40B4-BE49-F238E27FC236}">
                  <a16:creationId xmlns:a16="http://schemas.microsoft.com/office/drawing/2014/main" id="{9EF75A7D-E79B-2D42-857D-3F2BC021D1D9}"/>
                </a:ext>
              </a:extLst>
            </p:cNvPr>
            <p:cNvSpPr/>
            <p:nvPr userDrawn="1"/>
          </p:nvSpPr>
          <p:spPr>
            <a:xfrm>
              <a:off x="-11152" y="6000866"/>
              <a:ext cx="1153166" cy="861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FF074EAD-4A99-714F-B0B6-F8C229152403}"/>
                </a:ext>
              </a:extLst>
            </p:cNvPr>
            <p:cNvPicPr>
              <a:picLocks noChangeAspect="1"/>
            </p:cNvPicPr>
            <p:nvPr userDrawn="1"/>
          </p:nvPicPr>
          <p:blipFill>
            <a:blip r:embed="rId4"/>
            <a:stretch>
              <a:fillRect/>
            </a:stretch>
          </p:blipFill>
          <p:spPr>
            <a:xfrm>
              <a:off x="51236" y="6210957"/>
              <a:ext cx="1028391" cy="386613"/>
            </a:xfrm>
            <a:prstGeom prst="rect">
              <a:avLst/>
            </a:prstGeom>
          </p:spPr>
        </p:pic>
      </p:grpSp>
      <p:sp>
        <p:nvSpPr>
          <p:cNvPr id="15" name="Picture Placeholder 14"/>
          <p:cNvSpPr>
            <a:spLocks noGrp="1"/>
          </p:cNvSpPr>
          <p:nvPr>
            <p:ph type="pic" sz="quarter" idx="12"/>
          </p:nvPr>
        </p:nvSpPr>
        <p:spPr>
          <a:xfrm>
            <a:off x="916325" y="1644060"/>
            <a:ext cx="5179676" cy="3625850"/>
          </a:xfrm>
        </p:spPr>
        <p:txBody>
          <a:bodyPr vert="horz" lIns="91440" tIns="45720" rIns="91440" bIns="45720" rtlCol="0">
            <a:noAutofit/>
          </a:bodyPr>
          <a:lstStyle>
            <a:lvl1pPr>
              <a:defRPr lang="en-US" dirty="0"/>
            </a:lvl1pPr>
          </a:lstStyle>
          <a:p>
            <a:pPr lvl="0"/>
            <a:r>
              <a:rPr lang="en-US"/>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grpSp>
        <p:nvGrpSpPr>
          <p:cNvPr id="26" name="Group 25"/>
          <p:cNvGrpSpPr/>
          <p:nvPr userDrawn="1"/>
        </p:nvGrpSpPr>
        <p:grpSpPr>
          <a:xfrm>
            <a:off x="-5387" y="-195"/>
            <a:ext cx="536726" cy="6858001"/>
            <a:chOff x="-5387" y="-195"/>
            <a:chExt cx="536726" cy="6858001"/>
          </a:xfrm>
        </p:grpSpPr>
        <p:cxnSp>
          <p:nvCxnSpPr>
            <p:cNvPr id="27" name="Straight Connector 26"/>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sp>
        <p:nvSpPr>
          <p:cNvPr id="11" name="Text Placeholder 10"/>
          <p:cNvSpPr>
            <a:spLocks noGrp="1"/>
          </p:cNvSpPr>
          <p:nvPr>
            <p:ph type="body" sz="quarter" idx="10"/>
          </p:nvPr>
        </p:nvSpPr>
        <p:spPr>
          <a:xfrm>
            <a:off x="3500882" y="1375265"/>
            <a:ext cx="5190235" cy="498868"/>
          </a:xfrm>
        </p:spPr>
        <p:txBody>
          <a:bodyPr lIns="0" tIns="0" rIns="0" bIns="0" anchor="ctr"/>
          <a:lstStyle>
            <a:lvl1pPr marL="0" indent="0" algn="ctr">
              <a:buFont typeface="Arial" charset="0"/>
              <a:buNone/>
              <a:defRPr sz="2200">
                <a:solidFill>
                  <a:schemeClr val="accent5">
                    <a:lumMod val="50000"/>
                  </a:schemeClr>
                </a:solidFill>
              </a:defRPr>
            </a:lvl1pPr>
            <a:lvl2pPr marL="457200" indent="0" algn="ctr">
              <a:buNone/>
              <a:defRPr sz="2200">
                <a:solidFill>
                  <a:srgbClr val="54585A"/>
                </a:solidFill>
              </a:defRPr>
            </a:lvl2pPr>
            <a:lvl3pPr marL="800100" indent="0" algn="ctr">
              <a:buNone/>
              <a:defRPr sz="2200">
                <a:solidFill>
                  <a:srgbClr val="54585A"/>
                </a:solidFill>
              </a:defRPr>
            </a:lvl3pPr>
            <a:lvl4pPr marL="1144588" indent="0" algn="ctr">
              <a:buNone/>
              <a:defRPr sz="2200">
                <a:solidFill>
                  <a:srgbClr val="54585A"/>
                </a:solidFill>
              </a:defRPr>
            </a:lvl4pPr>
            <a:lvl5pPr marL="1828800" indent="0" algn="ctr">
              <a:buNone/>
              <a:defRPr sz="2200">
                <a:solidFill>
                  <a:srgbClr val="54585A"/>
                </a:solidFill>
              </a:defRPr>
            </a:lvl5pPr>
          </a:lstStyle>
          <a:p>
            <a:pPr lvl="0"/>
            <a:r>
              <a:rPr lang="en-US"/>
              <a:t>Click to edit Master text styles</a:t>
            </a:r>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01546" y="6576202"/>
            <a:ext cx="1329416" cy="145617"/>
          </a:xfrm>
          <a:prstGeom prst="rect">
            <a:avLst/>
          </a:prstGeom>
        </p:spPr>
      </p:pic>
      <p:sp>
        <p:nvSpPr>
          <p:cNvPr id="4" name="Chart Placeholder 3"/>
          <p:cNvSpPr>
            <a:spLocks noGrp="1"/>
          </p:cNvSpPr>
          <p:nvPr>
            <p:ph type="chart" sz="quarter" idx="11"/>
          </p:nvPr>
        </p:nvSpPr>
        <p:spPr>
          <a:xfrm>
            <a:off x="1500437" y="1887756"/>
            <a:ext cx="9227282" cy="4644018"/>
          </a:xfrm>
        </p:spPr>
        <p:txBody>
          <a:bodyPr vert="horz" lIns="91440" tIns="45720" rIns="91440" bIns="45720" rtlCol="0">
            <a:noAutofit/>
          </a:bodyPr>
          <a:lstStyle>
            <a:lvl1pPr>
              <a:defRPr lang="en-US" dirty="0"/>
            </a:lvl1pPr>
          </a:lstStyle>
          <a:p>
            <a:pPr lvl="0"/>
            <a:r>
              <a:rPr lang="en-US"/>
              <a:t>Click icon to add chart</a:t>
            </a:r>
            <a:endParaRPr lang="en-US" dirty="0"/>
          </a:p>
        </p:txBody>
      </p:sp>
      <p:sp>
        <p:nvSpPr>
          <p:cNvPr id="2" name="Title 1"/>
          <p:cNvSpPr>
            <a:spLocks noGrp="1"/>
          </p:cNvSpPr>
          <p:nvPr>
            <p:ph type="title" hasCustomPrompt="1"/>
          </p:nvPr>
        </p:nvSpPr>
        <p:spPr>
          <a:xfrm>
            <a:off x="837302" y="299136"/>
            <a:ext cx="10116644" cy="1325563"/>
          </a:xfrm>
        </p:spPr>
        <p:txBody>
          <a:bodyPr/>
          <a:lstStyle/>
          <a:p>
            <a:r>
              <a:rPr lang="en-US" dirty="0"/>
              <a:t>CLICK TO EDIT MASTER TITLE STYLE</a:t>
            </a:r>
          </a:p>
        </p:txBody>
      </p:sp>
      <p:grpSp>
        <p:nvGrpSpPr>
          <p:cNvPr id="14" name="Group 13">
            <a:extLst>
              <a:ext uri="{FF2B5EF4-FFF2-40B4-BE49-F238E27FC236}">
                <a16:creationId xmlns:a16="http://schemas.microsoft.com/office/drawing/2014/main" id="{64910A74-C4ED-C547-AB6E-67DED06F2AC5}"/>
              </a:ext>
            </a:extLst>
          </p:cNvPr>
          <p:cNvGrpSpPr/>
          <p:nvPr userDrawn="1"/>
        </p:nvGrpSpPr>
        <p:grpSpPr>
          <a:xfrm>
            <a:off x="-11152" y="6000866"/>
            <a:ext cx="1153166" cy="861270"/>
            <a:chOff x="-11152" y="6000866"/>
            <a:chExt cx="1153166" cy="861270"/>
          </a:xfrm>
        </p:grpSpPr>
        <p:sp>
          <p:nvSpPr>
            <p:cNvPr id="15" name="Rectangle 14">
              <a:extLst>
                <a:ext uri="{FF2B5EF4-FFF2-40B4-BE49-F238E27FC236}">
                  <a16:creationId xmlns:a16="http://schemas.microsoft.com/office/drawing/2014/main" id="{28D9AFEF-2917-5F48-B10D-884A44ABBE77}"/>
                </a:ext>
              </a:extLst>
            </p:cNvPr>
            <p:cNvSpPr/>
            <p:nvPr userDrawn="1"/>
          </p:nvSpPr>
          <p:spPr>
            <a:xfrm>
              <a:off x="-11152" y="6000866"/>
              <a:ext cx="1153166" cy="861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8792DDB-D9BA-2246-98FD-57AE93BFDE4E}"/>
                </a:ext>
              </a:extLst>
            </p:cNvPr>
            <p:cNvPicPr>
              <a:picLocks noChangeAspect="1"/>
            </p:cNvPicPr>
            <p:nvPr userDrawn="1"/>
          </p:nvPicPr>
          <p:blipFill>
            <a:blip r:embed="rId4"/>
            <a:stretch>
              <a:fillRect/>
            </a:stretch>
          </p:blipFill>
          <p:spPr>
            <a:xfrm>
              <a:off x="51236" y="6210957"/>
              <a:ext cx="1028391" cy="38661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37" name="Group 36"/>
          <p:cNvGrpSpPr/>
          <p:nvPr userDrawn="1"/>
        </p:nvGrpSpPr>
        <p:grpSpPr>
          <a:xfrm>
            <a:off x="-5387" y="-195"/>
            <a:ext cx="536726" cy="6858001"/>
            <a:chOff x="-5387" y="-195"/>
            <a:chExt cx="536726" cy="6858001"/>
          </a:xfrm>
        </p:grpSpPr>
        <p:cxnSp>
          <p:nvCxnSpPr>
            <p:cNvPr id="38" name="Straight Connector 37"/>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01546" y="6576202"/>
            <a:ext cx="1329416" cy="145617"/>
          </a:xfrm>
          <a:prstGeom prst="rect">
            <a:avLst/>
          </a:prstGeom>
        </p:spPr>
      </p:pic>
      <p:sp>
        <p:nvSpPr>
          <p:cNvPr id="5" name="Table Placeholder 4"/>
          <p:cNvSpPr>
            <a:spLocks noGrp="1"/>
          </p:cNvSpPr>
          <p:nvPr userDrawn="1">
            <p:ph type="tbl" sz="quarter" idx="11"/>
          </p:nvPr>
        </p:nvSpPr>
        <p:spPr>
          <a:xfrm>
            <a:off x="1267911" y="1955307"/>
            <a:ext cx="9671438" cy="4102682"/>
          </a:xfrm>
        </p:spPr>
        <p:txBody>
          <a:bodyPr anchor="ctr"/>
          <a:lstStyle>
            <a:lvl1pPr marL="0" indent="0" algn="l">
              <a:spcAft>
                <a:spcPts val="0"/>
              </a:spcAft>
              <a:buFont typeface="Arial" charset="0"/>
              <a:buNone/>
              <a:defRPr sz="1800"/>
            </a:lvl1pPr>
          </a:lstStyle>
          <a:p>
            <a:r>
              <a:rPr lang="en-US"/>
              <a:t>Click icon to add table</a:t>
            </a:r>
            <a:endParaRPr lang="en-US" dirty="0"/>
          </a:p>
        </p:txBody>
      </p:sp>
      <p:sp>
        <p:nvSpPr>
          <p:cNvPr id="11" name="Text Placeholder 10"/>
          <p:cNvSpPr>
            <a:spLocks noGrp="1"/>
          </p:cNvSpPr>
          <p:nvPr userDrawn="1">
            <p:ph type="body" sz="quarter" idx="10"/>
          </p:nvPr>
        </p:nvSpPr>
        <p:spPr>
          <a:xfrm>
            <a:off x="3500882" y="1375265"/>
            <a:ext cx="5190235" cy="498868"/>
          </a:xfrm>
        </p:spPr>
        <p:txBody>
          <a:bodyPr lIns="0" tIns="0" rIns="0" bIns="0" anchor="ctr"/>
          <a:lstStyle>
            <a:lvl1pPr marL="0" indent="0" algn="ctr">
              <a:buFont typeface="Arial" charset="0"/>
              <a:buNone/>
              <a:defRPr sz="2200">
                <a:solidFill>
                  <a:schemeClr val="accent5">
                    <a:lumMod val="50000"/>
                  </a:schemeClr>
                </a:solidFill>
              </a:defRPr>
            </a:lvl1pPr>
            <a:lvl2pPr marL="457200" indent="0" algn="ctr">
              <a:buNone/>
              <a:defRPr sz="2200">
                <a:solidFill>
                  <a:srgbClr val="54585A"/>
                </a:solidFill>
              </a:defRPr>
            </a:lvl2pPr>
            <a:lvl3pPr marL="800100" indent="0" algn="ctr">
              <a:buNone/>
              <a:defRPr sz="2200">
                <a:solidFill>
                  <a:srgbClr val="54585A"/>
                </a:solidFill>
              </a:defRPr>
            </a:lvl3pPr>
            <a:lvl4pPr marL="1144588" indent="0" algn="ctr">
              <a:buNone/>
              <a:defRPr sz="2200">
                <a:solidFill>
                  <a:srgbClr val="54585A"/>
                </a:solidFill>
              </a:defRPr>
            </a:lvl4pPr>
            <a:lvl5pPr marL="1828800" indent="0" algn="ctr">
              <a:buNone/>
              <a:defRPr sz="2200">
                <a:solidFill>
                  <a:srgbClr val="54585A"/>
                </a:solidFill>
              </a:defRPr>
            </a:lvl5pPr>
          </a:lstStyle>
          <a:p>
            <a:pPr lvl="0"/>
            <a:r>
              <a:rPr lang="en-US"/>
              <a:t>Click to edit Master text styles</a:t>
            </a:r>
          </a:p>
        </p:txBody>
      </p:sp>
      <p:sp>
        <p:nvSpPr>
          <p:cNvPr id="2" name="Title 1"/>
          <p:cNvSpPr>
            <a:spLocks noGrp="1"/>
          </p:cNvSpPr>
          <p:nvPr userDrawn="1">
            <p:ph type="title" hasCustomPrompt="1"/>
          </p:nvPr>
        </p:nvSpPr>
        <p:spPr>
          <a:xfrm>
            <a:off x="837302" y="299136"/>
            <a:ext cx="10116644" cy="1325563"/>
          </a:xfrm>
        </p:spPr>
        <p:txBody>
          <a:bodyPr/>
          <a:lstStyle/>
          <a:p>
            <a:r>
              <a:rPr lang="en-US" dirty="0"/>
              <a:t>CLICK TO EDIT MASTER TITLE STYLE</a:t>
            </a:r>
          </a:p>
        </p:txBody>
      </p:sp>
      <p:grpSp>
        <p:nvGrpSpPr>
          <p:cNvPr id="14" name="Group 13">
            <a:extLst>
              <a:ext uri="{FF2B5EF4-FFF2-40B4-BE49-F238E27FC236}">
                <a16:creationId xmlns:a16="http://schemas.microsoft.com/office/drawing/2014/main" id="{2688576E-8791-1348-97A5-C2AA7D0E3770}"/>
              </a:ext>
            </a:extLst>
          </p:cNvPr>
          <p:cNvGrpSpPr/>
          <p:nvPr userDrawn="1"/>
        </p:nvGrpSpPr>
        <p:grpSpPr>
          <a:xfrm>
            <a:off x="-11152" y="6000866"/>
            <a:ext cx="1153166" cy="861270"/>
            <a:chOff x="-11152" y="6000866"/>
            <a:chExt cx="1153166" cy="861270"/>
          </a:xfrm>
        </p:grpSpPr>
        <p:sp>
          <p:nvSpPr>
            <p:cNvPr id="15" name="Rectangle 14">
              <a:extLst>
                <a:ext uri="{FF2B5EF4-FFF2-40B4-BE49-F238E27FC236}">
                  <a16:creationId xmlns:a16="http://schemas.microsoft.com/office/drawing/2014/main" id="{C168BD3C-A87E-0046-83C7-FEE21E5CDDF0}"/>
                </a:ext>
              </a:extLst>
            </p:cNvPr>
            <p:cNvSpPr/>
            <p:nvPr userDrawn="1"/>
          </p:nvSpPr>
          <p:spPr>
            <a:xfrm>
              <a:off x="-11152" y="6000866"/>
              <a:ext cx="1153166" cy="861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29A4F07-EABD-CF4B-A6E8-A630EDA19C5E}"/>
                </a:ext>
              </a:extLst>
            </p:cNvPr>
            <p:cNvPicPr>
              <a:picLocks noChangeAspect="1"/>
            </p:cNvPicPr>
            <p:nvPr userDrawn="1"/>
          </p:nvPicPr>
          <p:blipFill>
            <a:blip r:embed="rId4"/>
            <a:stretch>
              <a:fillRect/>
            </a:stretch>
          </p:blipFill>
          <p:spPr>
            <a:xfrm>
              <a:off x="51236" y="6210957"/>
              <a:ext cx="1028391" cy="38661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_NO LOGO">
    <p:spTree>
      <p:nvGrpSpPr>
        <p:cNvPr id="1" name=""/>
        <p:cNvGrpSpPr/>
        <p:nvPr/>
      </p:nvGrpSpPr>
      <p:grpSpPr>
        <a:xfrm>
          <a:off x="0" y="0"/>
          <a:ext cx="0" cy="0"/>
          <a:chOff x="0" y="0"/>
          <a:chExt cx="0" cy="0"/>
        </a:xfrm>
      </p:grpSpPr>
      <p:grpSp>
        <p:nvGrpSpPr>
          <p:cNvPr id="17" name="Group 16"/>
          <p:cNvGrpSpPr/>
          <p:nvPr userDrawn="1"/>
        </p:nvGrpSpPr>
        <p:grpSpPr>
          <a:xfrm>
            <a:off x="-5387" y="-195"/>
            <a:ext cx="536726" cy="6858196"/>
            <a:chOff x="-5387" y="-195"/>
            <a:chExt cx="536726" cy="6858196"/>
          </a:xfrm>
        </p:grpSpPr>
        <p:cxnSp>
          <p:nvCxnSpPr>
            <p:cNvPr id="18" name="Straight Connector 17"/>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3168944" y="3163362"/>
              <a:ext cx="6858196" cy="531082"/>
            </a:xfrm>
            <a:prstGeom prst="rect">
              <a:avLst/>
            </a:prstGeom>
          </p:spPr>
        </p:pic>
      </p:grpSp>
      <p:sp>
        <p:nvSpPr>
          <p:cNvPr id="4" name="Picture Placeholder 3"/>
          <p:cNvSpPr>
            <a:spLocks noGrp="1"/>
          </p:cNvSpPr>
          <p:nvPr>
            <p:ph type="pic" sz="quarter" idx="10"/>
          </p:nvPr>
        </p:nvSpPr>
        <p:spPr>
          <a:xfrm>
            <a:off x="1083734" y="0"/>
            <a:ext cx="10272889" cy="6858000"/>
          </a:xfrm>
        </p:spPr>
        <p:txBody>
          <a:bodyPr vert="horz" lIns="91440" tIns="45720" rIns="91440" bIns="45720" rtlCol="0">
            <a:noAutofit/>
          </a:bodyPr>
          <a:lstStyle>
            <a:lvl1pPr>
              <a:defRPr lang="en-US" dirty="0"/>
            </a:lvl1pPr>
          </a:lstStyle>
          <a:p>
            <a:pPr lvl="0">
              <a:buClr>
                <a:schemeClr val="tx2"/>
              </a:buClr>
              <a:buSzPct val="100000"/>
              <a:buFont typeface="Rockwell" panose="02060603020205020403" pitchFamily="18" charset="0"/>
              <a:buChar char="»"/>
            </a:pPr>
            <a:r>
              <a:rPr lang="en-US"/>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VIDEO CLIP">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1999" cy="6858000"/>
          </a:xfrm>
        </p:spPr>
        <p:txBody>
          <a:bodyPr/>
          <a:lstStyle>
            <a:lvl1pPr>
              <a:defRPr>
                <a:solidFill>
                  <a:schemeClr val="bg1"/>
                </a:solidFill>
              </a:defRPr>
            </a:lvl1pPr>
          </a:lstStyle>
          <a:p>
            <a:r>
              <a:rPr lang="en-US"/>
              <a:t>Click icon to add media</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CK">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der- TIT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092" y="0"/>
            <a:ext cx="12180827" cy="6858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2156" y="6173613"/>
            <a:ext cx="2259358" cy="247478"/>
          </a:xfrm>
          <a:prstGeom prst="rect">
            <a:avLst/>
          </a:prstGeom>
          <a:effectLst>
            <a:outerShdw blurRad="12700" dist="12700" dir="2700000" algn="tl" rotWithShape="0">
              <a:prstClr val="black">
                <a:alpha val="40000"/>
              </a:prstClr>
            </a:outerShdw>
          </a:effectLst>
        </p:spPr>
      </p:pic>
      <p:sp>
        <p:nvSpPr>
          <p:cNvPr id="9" name="Title 1"/>
          <p:cNvSpPr>
            <a:spLocks noGrp="1"/>
          </p:cNvSpPr>
          <p:nvPr>
            <p:ph type="ctrTitle" hasCustomPrompt="1"/>
          </p:nvPr>
        </p:nvSpPr>
        <p:spPr>
          <a:xfrm>
            <a:off x="814550" y="2175402"/>
            <a:ext cx="7912582" cy="1401368"/>
          </a:xfrm>
        </p:spPr>
        <p:txBody>
          <a:bodyPr wrap="square" anchor="t"/>
          <a:lstStyle>
            <a:lvl1pPr algn="l">
              <a:lnSpc>
                <a:spcPct val="80000"/>
              </a:lnSpc>
              <a:spcAft>
                <a:spcPts val="600"/>
              </a:spcAft>
              <a:defRPr sz="4800">
                <a:solidFill>
                  <a:schemeClr val="bg1"/>
                </a:solidFill>
                <a:effectLst>
                  <a:outerShdw blurRad="50800" dist="76200" dir="2700000" algn="tl" rotWithShape="0">
                    <a:prstClr val="black">
                      <a:alpha val="40000"/>
                    </a:prstClr>
                  </a:outerShdw>
                </a:effectLst>
              </a:defRPr>
            </a:lvl1pPr>
          </a:lstStyle>
          <a:p>
            <a:r>
              <a:rPr lang="en-US" dirty="0"/>
              <a:t>CLICK TO EDIT MASTER TITLE STYLE</a:t>
            </a:r>
          </a:p>
        </p:txBody>
      </p:sp>
      <p:sp>
        <p:nvSpPr>
          <p:cNvPr id="11" name="Subtitle 2"/>
          <p:cNvSpPr>
            <a:spLocks noGrp="1"/>
          </p:cNvSpPr>
          <p:nvPr>
            <p:ph type="subTitle" idx="1"/>
          </p:nvPr>
        </p:nvSpPr>
        <p:spPr>
          <a:xfrm>
            <a:off x="843424" y="3576770"/>
            <a:ext cx="7883708" cy="1133848"/>
          </a:xfrm>
        </p:spPr>
        <p:txBody>
          <a:bodyPr wrap="square" anchor="t"/>
          <a:lstStyle>
            <a:lvl1pPr marL="0" indent="0" algn="l">
              <a:lnSpc>
                <a:spcPct val="80000"/>
              </a:lnSpc>
              <a:spcAft>
                <a:spcPts val="600"/>
              </a:spcAft>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8" name="Group 17"/>
          <p:cNvGrpSpPr/>
          <p:nvPr userDrawn="1"/>
        </p:nvGrpSpPr>
        <p:grpSpPr>
          <a:xfrm>
            <a:off x="-5387" y="-195"/>
            <a:ext cx="536726" cy="6858001"/>
            <a:chOff x="-5387" y="-195"/>
            <a:chExt cx="536726" cy="6858001"/>
          </a:xfrm>
        </p:grpSpPr>
        <p:cxnSp>
          <p:nvCxnSpPr>
            <p:cNvPr id="19" name="Straight Connector 18"/>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97704" y="90619"/>
            <a:ext cx="2223942" cy="1270824"/>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uco Digger -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682095" y="-3328"/>
            <a:ext cx="8509905" cy="6858000"/>
          </a:xfrm>
          <a:prstGeom prst="rect">
            <a:avLst/>
          </a:prstGeom>
        </p:spPr>
      </p:pic>
      <p:sp>
        <p:nvSpPr>
          <p:cNvPr id="15" name="Freeform 14"/>
          <p:cNvSpPr/>
          <p:nvPr userDrawn="1"/>
        </p:nvSpPr>
        <p:spPr>
          <a:xfrm flipH="1" flipV="1">
            <a:off x="541277" y="-303"/>
            <a:ext cx="4912821" cy="6882938"/>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821" h="6882938">
                <a:moveTo>
                  <a:pt x="0" y="0"/>
                </a:moveTo>
                <a:lnTo>
                  <a:pt x="4912821" y="0"/>
                </a:lnTo>
                <a:lnTo>
                  <a:pt x="889461" y="6882938"/>
                </a:lnTo>
                <a:lnTo>
                  <a:pt x="8312" y="6882938"/>
                </a:lnTo>
                <a:cubicBezTo>
                  <a:pt x="5541" y="4588625"/>
                  <a:pt x="2771" y="2294313"/>
                  <a:pt x="0" y="0"/>
                </a:cubicBezTo>
                <a:close/>
              </a:path>
            </a:pathLst>
          </a:custGeom>
          <a:gradFill>
            <a:gsLst>
              <a:gs pos="62000">
                <a:sysClr val="window" lastClr="FFFFFF">
                  <a:lumMod val="65000"/>
                </a:sysClr>
              </a:gs>
              <a:gs pos="100000">
                <a:srgbClr val="D4D4D4">
                  <a:lumMod val="90000"/>
                  <a:alpha val="82000"/>
                </a:srgbClr>
              </a:gs>
            </a:gsLst>
            <a:lin ang="96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 name="Freeform 15"/>
          <p:cNvSpPr/>
          <p:nvPr userDrawn="1"/>
        </p:nvSpPr>
        <p:spPr>
          <a:xfrm>
            <a:off x="2605" y="-303"/>
            <a:ext cx="4912821" cy="6882938"/>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821" h="6882938">
                <a:moveTo>
                  <a:pt x="0" y="0"/>
                </a:moveTo>
                <a:lnTo>
                  <a:pt x="4912821" y="0"/>
                </a:lnTo>
                <a:lnTo>
                  <a:pt x="889461" y="6882938"/>
                </a:lnTo>
                <a:lnTo>
                  <a:pt x="8312" y="6882938"/>
                </a:lnTo>
                <a:cubicBezTo>
                  <a:pt x="5541" y="4588625"/>
                  <a:pt x="2771" y="2294313"/>
                  <a:pt x="0" y="0"/>
                </a:cubicBezTo>
                <a:close/>
              </a:path>
            </a:pathLst>
          </a:custGeom>
          <a:gradFill>
            <a:gsLst>
              <a:gs pos="0">
                <a:srgbClr val="D4D4D4">
                  <a:alpha val="93000"/>
                </a:srgbClr>
              </a:gs>
              <a:gs pos="50000">
                <a:sysClr val="window" lastClr="FFFFFF">
                  <a:lumMod val="65000"/>
                </a:sysClr>
              </a:gs>
            </a:gsLst>
            <a:lin ang="1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7" name="Freeform 16"/>
          <p:cNvSpPr/>
          <p:nvPr userDrawn="1"/>
        </p:nvSpPr>
        <p:spPr>
          <a:xfrm>
            <a:off x="8482636" y="4705732"/>
            <a:ext cx="3721396" cy="2172878"/>
          </a:xfrm>
          <a:custGeom>
            <a:avLst/>
            <a:gdLst>
              <a:gd name="connsiteX0" fmla="*/ 3721396 w 3721396"/>
              <a:gd name="connsiteY0" fmla="*/ 0 h 2062716"/>
              <a:gd name="connsiteX1" fmla="*/ 3721396 w 3721396"/>
              <a:gd name="connsiteY1" fmla="*/ 2062716 h 2062716"/>
              <a:gd name="connsiteX2" fmla="*/ 0 w 3721396"/>
              <a:gd name="connsiteY2" fmla="*/ 2062716 h 2062716"/>
              <a:gd name="connsiteX3" fmla="*/ 3721396 w 3721396"/>
              <a:gd name="connsiteY3" fmla="*/ 0 h 2062716"/>
            </a:gdLst>
            <a:ahLst/>
            <a:cxnLst>
              <a:cxn ang="0">
                <a:pos x="connsiteX0" y="connsiteY0"/>
              </a:cxn>
              <a:cxn ang="0">
                <a:pos x="connsiteX1" y="connsiteY1"/>
              </a:cxn>
              <a:cxn ang="0">
                <a:pos x="connsiteX2" y="connsiteY2"/>
              </a:cxn>
              <a:cxn ang="0">
                <a:pos x="connsiteX3" y="connsiteY3"/>
              </a:cxn>
            </a:cxnLst>
            <a:rect l="l" t="t" r="r" b="b"/>
            <a:pathLst>
              <a:path w="3721396" h="2062716">
                <a:moveTo>
                  <a:pt x="3721396" y="0"/>
                </a:moveTo>
                <a:lnTo>
                  <a:pt x="3721396" y="2062716"/>
                </a:lnTo>
                <a:lnTo>
                  <a:pt x="0" y="2062716"/>
                </a:lnTo>
                <a:lnTo>
                  <a:pt x="3721396" y="0"/>
                </a:lnTo>
                <a:close/>
              </a:path>
            </a:pathLst>
          </a:custGeom>
          <a:gradFill flip="none" rotWithShape="1">
            <a:gsLst>
              <a:gs pos="0">
                <a:srgbClr val="000000">
                  <a:lumMod val="61000"/>
                  <a:lumOff val="39000"/>
                  <a:alpha val="75000"/>
                </a:srgbClr>
              </a:gs>
              <a:gs pos="100000">
                <a:srgbClr val="000000">
                  <a:lumMod val="50000"/>
                  <a:lumOff val="50000"/>
                </a:srgbClr>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 name="Freeform 20"/>
          <p:cNvSpPr/>
          <p:nvPr userDrawn="1"/>
        </p:nvSpPr>
        <p:spPr>
          <a:xfrm>
            <a:off x="9933886" y="-15464"/>
            <a:ext cx="673530" cy="305737"/>
          </a:xfrm>
          <a:custGeom>
            <a:avLst/>
            <a:gdLst>
              <a:gd name="connsiteX0" fmla="*/ 0 w 637982"/>
              <a:gd name="connsiteY0" fmla="*/ 0 h 291912"/>
              <a:gd name="connsiteX1" fmla="*/ 637982 w 637982"/>
              <a:gd name="connsiteY1" fmla="*/ 0 h 291912"/>
              <a:gd name="connsiteX2" fmla="*/ 465761 w 637982"/>
              <a:gd name="connsiteY2" fmla="*/ 291912 h 291912"/>
              <a:gd name="connsiteX3" fmla="*/ 0 w 637982"/>
              <a:gd name="connsiteY3" fmla="*/ 0 h 291912"/>
              <a:gd name="connsiteX0" fmla="*/ 0 w 663656"/>
              <a:gd name="connsiteY0" fmla="*/ 0 h 305737"/>
              <a:gd name="connsiteX1" fmla="*/ 663656 w 663656"/>
              <a:gd name="connsiteY1" fmla="*/ 13825 h 305737"/>
              <a:gd name="connsiteX2" fmla="*/ 491435 w 663656"/>
              <a:gd name="connsiteY2" fmla="*/ 305737 h 305737"/>
              <a:gd name="connsiteX3" fmla="*/ 0 w 663656"/>
              <a:gd name="connsiteY3" fmla="*/ 0 h 305737"/>
              <a:gd name="connsiteX0" fmla="*/ 0 w 673530"/>
              <a:gd name="connsiteY0" fmla="*/ 0 h 305737"/>
              <a:gd name="connsiteX1" fmla="*/ 673530 w 673530"/>
              <a:gd name="connsiteY1" fmla="*/ 1975 h 305737"/>
              <a:gd name="connsiteX2" fmla="*/ 491435 w 673530"/>
              <a:gd name="connsiteY2" fmla="*/ 305737 h 305737"/>
              <a:gd name="connsiteX3" fmla="*/ 0 w 673530"/>
              <a:gd name="connsiteY3" fmla="*/ 0 h 305737"/>
            </a:gdLst>
            <a:ahLst/>
            <a:cxnLst>
              <a:cxn ang="0">
                <a:pos x="connsiteX0" y="connsiteY0"/>
              </a:cxn>
              <a:cxn ang="0">
                <a:pos x="connsiteX1" y="connsiteY1"/>
              </a:cxn>
              <a:cxn ang="0">
                <a:pos x="connsiteX2" y="connsiteY2"/>
              </a:cxn>
              <a:cxn ang="0">
                <a:pos x="connsiteX3" y="connsiteY3"/>
              </a:cxn>
            </a:cxnLst>
            <a:rect l="l" t="t" r="r" b="b"/>
            <a:pathLst>
              <a:path w="673530" h="305737">
                <a:moveTo>
                  <a:pt x="0" y="0"/>
                </a:moveTo>
                <a:lnTo>
                  <a:pt x="673530" y="1975"/>
                </a:lnTo>
                <a:lnTo>
                  <a:pt x="491435" y="305737"/>
                </a:lnTo>
                <a:lnTo>
                  <a:pt x="0" y="0"/>
                </a:lnTo>
                <a:close/>
              </a:path>
            </a:pathLst>
          </a:custGeom>
          <a:solidFill>
            <a:srgbClr val="D4D4D4">
              <a:lumMod val="90000"/>
              <a:alpha val="62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 name="Freeform 21"/>
          <p:cNvSpPr/>
          <p:nvPr userDrawn="1"/>
        </p:nvSpPr>
        <p:spPr>
          <a:xfrm>
            <a:off x="5436149" y="-11591"/>
            <a:ext cx="5167365" cy="6894143"/>
          </a:xfrm>
          <a:custGeom>
            <a:avLst/>
            <a:gdLst>
              <a:gd name="connsiteX0" fmla="*/ 10505 w 5154350"/>
              <a:gd name="connsiteY0" fmla="*/ 0 h 6885896"/>
              <a:gd name="connsiteX1" fmla="*/ 5154350 w 5154350"/>
              <a:gd name="connsiteY1" fmla="*/ 0 h 6885896"/>
              <a:gd name="connsiteX2" fmla="*/ 5148790 w 5154350"/>
              <a:gd name="connsiteY2" fmla="*/ 9425 h 6885896"/>
              <a:gd name="connsiteX3" fmla="*/ 4510808 w 5154350"/>
              <a:gd name="connsiteY3" fmla="*/ 9425 h 6885896"/>
              <a:gd name="connsiteX4" fmla="*/ 4976569 w 5154350"/>
              <a:gd name="connsiteY4" fmla="*/ 301337 h 6885896"/>
              <a:gd name="connsiteX5" fmla="*/ 1091855 w 5154350"/>
              <a:gd name="connsiteY5" fmla="*/ 6885896 h 6885896"/>
              <a:gd name="connsiteX6" fmla="*/ 354 w 5154350"/>
              <a:gd name="connsiteY6" fmla="*/ 6875265 h 6885896"/>
              <a:gd name="connsiteX7" fmla="*/ 10505 w 5154350"/>
              <a:gd name="connsiteY7" fmla="*/ 0 h 6885896"/>
              <a:gd name="connsiteX0" fmla="*/ 10505 w 5154350"/>
              <a:gd name="connsiteY0" fmla="*/ 2192 h 6888088"/>
              <a:gd name="connsiteX1" fmla="*/ 5154350 w 5154350"/>
              <a:gd name="connsiteY1" fmla="*/ 2192 h 6888088"/>
              <a:gd name="connsiteX2" fmla="*/ 5148790 w 5154350"/>
              <a:gd name="connsiteY2" fmla="*/ 11617 h 6888088"/>
              <a:gd name="connsiteX3" fmla="*/ 4487575 w 5154350"/>
              <a:gd name="connsiteY3" fmla="*/ 0 h 6888088"/>
              <a:gd name="connsiteX4" fmla="*/ 4976569 w 5154350"/>
              <a:gd name="connsiteY4" fmla="*/ 303529 h 6888088"/>
              <a:gd name="connsiteX5" fmla="*/ 1091855 w 5154350"/>
              <a:gd name="connsiteY5" fmla="*/ 6888088 h 6888088"/>
              <a:gd name="connsiteX6" fmla="*/ 354 w 5154350"/>
              <a:gd name="connsiteY6" fmla="*/ 6877457 h 6888088"/>
              <a:gd name="connsiteX7" fmla="*/ 10505 w 5154350"/>
              <a:gd name="connsiteY7" fmla="*/ 2192 h 6888088"/>
              <a:gd name="connsiteX0" fmla="*/ 10505 w 5157088"/>
              <a:gd name="connsiteY0" fmla="*/ 2192 h 6888088"/>
              <a:gd name="connsiteX1" fmla="*/ 5154350 w 5157088"/>
              <a:gd name="connsiteY1" fmla="*/ 2192 h 6888088"/>
              <a:gd name="connsiteX2" fmla="*/ 5157088 w 5157088"/>
              <a:gd name="connsiteY2" fmla="*/ 1660 h 6888088"/>
              <a:gd name="connsiteX3" fmla="*/ 4487575 w 5157088"/>
              <a:gd name="connsiteY3" fmla="*/ 0 h 6888088"/>
              <a:gd name="connsiteX4" fmla="*/ 4976569 w 5157088"/>
              <a:gd name="connsiteY4" fmla="*/ 303529 h 6888088"/>
              <a:gd name="connsiteX5" fmla="*/ 1091855 w 5157088"/>
              <a:gd name="connsiteY5" fmla="*/ 6888088 h 6888088"/>
              <a:gd name="connsiteX6" fmla="*/ 354 w 5157088"/>
              <a:gd name="connsiteY6" fmla="*/ 6877457 h 6888088"/>
              <a:gd name="connsiteX7" fmla="*/ 10505 w 5157088"/>
              <a:gd name="connsiteY7" fmla="*/ 2192 h 6888088"/>
              <a:gd name="connsiteX0" fmla="*/ 0 w 5167365"/>
              <a:gd name="connsiteY0" fmla="*/ 2192 h 6888088"/>
              <a:gd name="connsiteX1" fmla="*/ 5164627 w 5167365"/>
              <a:gd name="connsiteY1" fmla="*/ 2192 h 6888088"/>
              <a:gd name="connsiteX2" fmla="*/ 5167365 w 5167365"/>
              <a:gd name="connsiteY2" fmla="*/ 1660 h 6888088"/>
              <a:gd name="connsiteX3" fmla="*/ 4497852 w 5167365"/>
              <a:gd name="connsiteY3" fmla="*/ 0 h 6888088"/>
              <a:gd name="connsiteX4" fmla="*/ 4986846 w 5167365"/>
              <a:gd name="connsiteY4" fmla="*/ 303529 h 6888088"/>
              <a:gd name="connsiteX5" fmla="*/ 1102132 w 5167365"/>
              <a:gd name="connsiteY5" fmla="*/ 6888088 h 6888088"/>
              <a:gd name="connsiteX6" fmla="*/ 10631 w 5167365"/>
              <a:gd name="connsiteY6" fmla="*/ 6877457 h 6888088"/>
              <a:gd name="connsiteX7" fmla="*/ 0 w 5167365"/>
              <a:gd name="connsiteY7" fmla="*/ 2192 h 688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7365" h="6888088">
                <a:moveTo>
                  <a:pt x="0" y="2192"/>
                </a:moveTo>
                <a:lnTo>
                  <a:pt x="5164627" y="2192"/>
                </a:lnTo>
                <a:lnTo>
                  <a:pt x="5167365" y="1660"/>
                </a:lnTo>
                <a:lnTo>
                  <a:pt x="4497852" y="0"/>
                </a:lnTo>
                <a:lnTo>
                  <a:pt x="4986846" y="303529"/>
                </a:lnTo>
                <a:lnTo>
                  <a:pt x="1102132" y="6888088"/>
                </a:lnTo>
                <a:lnTo>
                  <a:pt x="10631" y="6877457"/>
                </a:lnTo>
                <a:cubicBezTo>
                  <a:pt x="7730" y="4591987"/>
                  <a:pt x="2901" y="2287663"/>
                  <a:pt x="0" y="2192"/>
                </a:cubicBezTo>
                <a:close/>
              </a:path>
            </a:pathLst>
          </a:custGeom>
          <a:gradFill>
            <a:gsLst>
              <a:gs pos="0">
                <a:sysClr val="window" lastClr="FFFFFF">
                  <a:lumMod val="85000"/>
                  <a:alpha val="48000"/>
                </a:sysClr>
              </a:gs>
              <a:gs pos="70000">
                <a:sysClr val="window" lastClr="FFFFFF">
                  <a:lumMod val="65000"/>
                  <a:alpha val="90000"/>
                </a:sysClr>
              </a:gs>
            </a:gsLst>
            <a:lin ang="10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2156" y="6173613"/>
            <a:ext cx="2259358" cy="247478"/>
          </a:xfrm>
          <a:prstGeom prst="rect">
            <a:avLst/>
          </a:prstGeom>
          <a:effectLst>
            <a:outerShdw blurRad="12700" dist="12700" dir="2700000" algn="tl" rotWithShape="0">
              <a:prstClr val="black">
                <a:alpha val="40000"/>
              </a:prstClr>
            </a:outerShdw>
          </a:effectLst>
        </p:spPr>
      </p:pic>
      <p:sp>
        <p:nvSpPr>
          <p:cNvPr id="9" name="Title 1"/>
          <p:cNvSpPr>
            <a:spLocks noGrp="1"/>
          </p:cNvSpPr>
          <p:nvPr>
            <p:ph type="ctrTitle" hasCustomPrompt="1"/>
          </p:nvPr>
        </p:nvSpPr>
        <p:spPr>
          <a:xfrm>
            <a:off x="814550" y="2175402"/>
            <a:ext cx="7912582" cy="1401368"/>
          </a:xfrm>
        </p:spPr>
        <p:txBody>
          <a:bodyPr wrap="square" anchor="t"/>
          <a:lstStyle>
            <a:lvl1pPr algn="l">
              <a:lnSpc>
                <a:spcPct val="80000"/>
              </a:lnSpc>
              <a:spcAft>
                <a:spcPts val="600"/>
              </a:spcAft>
              <a:defRPr sz="4800">
                <a:solidFill>
                  <a:schemeClr val="bg1"/>
                </a:solidFill>
                <a:effectLst>
                  <a:outerShdw blurRad="50800" dist="76200" dir="2700000" algn="tl" rotWithShape="0">
                    <a:prstClr val="black">
                      <a:alpha val="40000"/>
                    </a:prstClr>
                  </a:outerShdw>
                </a:effectLst>
              </a:defRPr>
            </a:lvl1pPr>
          </a:lstStyle>
          <a:p>
            <a:r>
              <a:rPr lang="en-US" dirty="0"/>
              <a:t>CLICK TO EDIT MASTER TITLE STYLE</a:t>
            </a:r>
          </a:p>
        </p:txBody>
      </p:sp>
      <p:sp>
        <p:nvSpPr>
          <p:cNvPr id="10" name="Subtitle 2"/>
          <p:cNvSpPr>
            <a:spLocks noGrp="1"/>
          </p:cNvSpPr>
          <p:nvPr>
            <p:ph type="subTitle" idx="1"/>
          </p:nvPr>
        </p:nvSpPr>
        <p:spPr>
          <a:xfrm>
            <a:off x="843424" y="3576770"/>
            <a:ext cx="7883708" cy="1133848"/>
          </a:xfrm>
        </p:spPr>
        <p:txBody>
          <a:bodyPr wrap="square" anchor="t"/>
          <a:lstStyle>
            <a:lvl1pPr marL="0" indent="0" algn="l">
              <a:lnSpc>
                <a:spcPct val="80000"/>
              </a:lnSpc>
              <a:spcAft>
                <a:spcPts val="600"/>
              </a:spcAft>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7704" y="90619"/>
            <a:ext cx="2223942" cy="1270824"/>
          </a:xfrm>
          <a:prstGeom prst="rect">
            <a:avLst/>
          </a:prstGeom>
          <a:effectLst/>
        </p:spPr>
      </p:pic>
      <p:grpSp>
        <p:nvGrpSpPr>
          <p:cNvPr id="23" name="Group 22"/>
          <p:cNvGrpSpPr/>
          <p:nvPr userDrawn="1"/>
        </p:nvGrpSpPr>
        <p:grpSpPr>
          <a:xfrm>
            <a:off x="-5387" y="-195"/>
            <a:ext cx="536726" cy="6858001"/>
            <a:chOff x="-5387" y="-195"/>
            <a:chExt cx="536726" cy="6858001"/>
          </a:xfrm>
        </p:grpSpPr>
        <p:cxnSp>
          <p:nvCxnSpPr>
            <p:cNvPr id="24" name="Straight Connector 23"/>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pes - 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502" y="0"/>
            <a:ext cx="12192000" cy="6858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2156" y="6173613"/>
            <a:ext cx="2259358" cy="247478"/>
          </a:xfrm>
          <a:prstGeom prst="rect">
            <a:avLst/>
          </a:prstGeom>
          <a:effectLst>
            <a:outerShdw blurRad="12700" dist="12700" dir="2700000" algn="tl" rotWithShape="0">
              <a:prstClr val="black">
                <a:alpha val="40000"/>
              </a:prstClr>
            </a:outerShdw>
          </a:effectLst>
        </p:spPr>
      </p:pic>
      <p:sp>
        <p:nvSpPr>
          <p:cNvPr id="9" name="Title 1"/>
          <p:cNvSpPr>
            <a:spLocks noGrp="1"/>
          </p:cNvSpPr>
          <p:nvPr>
            <p:ph type="ctrTitle" hasCustomPrompt="1"/>
          </p:nvPr>
        </p:nvSpPr>
        <p:spPr>
          <a:xfrm>
            <a:off x="814550" y="2175402"/>
            <a:ext cx="7912582" cy="1401368"/>
          </a:xfrm>
        </p:spPr>
        <p:txBody>
          <a:bodyPr wrap="square" anchor="t"/>
          <a:lstStyle>
            <a:lvl1pPr algn="l">
              <a:lnSpc>
                <a:spcPct val="80000"/>
              </a:lnSpc>
              <a:spcAft>
                <a:spcPts val="600"/>
              </a:spcAft>
              <a:defRPr sz="4800">
                <a:solidFill>
                  <a:schemeClr val="bg1"/>
                </a:solidFill>
                <a:effectLst>
                  <a:outerShdw blurRad="50800" dist="76200" dir="2700000" algn="tl" rotWithShape="0">
                    <a:prstClr val="black">
                      <a:alpha val="40000"/>
                    </a:prstClr>
                  </a:outerShdw>
                </a:effectLst>
              </a:defRPr>
            </a:lvl1pPr>
          </a:lstStyle>
          <a:p>
            <a:r>
              <a:rPr lang="en-US" dirty="0"/>
              <a:t>CLICK TO EDIT MASTER TITLE STYLE</a:t>
            </a:r>
          </a:p>
        </p:txBody>
      </p:sp>
      <p:sp>
        <p:nvSpPr>
          <p:cNvPr id="10" name="Subtitle 2"/>
          <p:cNvSpPr>
            <a:spLocks noGrp="1"/>
          </p:cNvSpPr>
          <p:nvPr>
            <p:ph type="subTitle" idx="1"/>
          </p:nvPr>
        </p:nvSpPr>
        <p:spPr>
          <a:xfrm>
            <a:off x="843424" y="3576770"/>
            <a:ext cx="7883708" cy="1133848"/>
          </a:xfrm>
        </p:spPr>
        <p:txBody>
          <a:bodyPr wrap="square" anchor="t"/>
          <a:lstStyle>
            <a:lvl1pPr marL="0" indent="0" algn="l">
              <a:lnSpc>
                <a:spcPct val="80000"/>
              </a:lnSpc>
              <a:spcAft>
                <a:spcPts val="600"/>
              </a:spcAft>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8" name="Group 17"/>
          <p:cNvGrpSpPr/>
          <p:nvPr userDrawn="1"/>
        </p:nvGrpSpPr>
        <p:grpSpPr>
          <a:xfrm>
            <a:off x="-5387" y="-195"/>
            <a:ext cx="536726" cy="6858001"/>
            <a:chOff x="-5387" y="-195"/>
            <a:chExt cx="536726" cy="6858001"/>
          </a:xfrm>
        </p:grpSpPr>
        <p:cxnSp>
          <p:nvCxnSpPr>
            <p:cNvPr id="19" name="Straight Connector 18"/>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97704" y="90619"/>
            <a:ext cx="2223942" cy="1270824"/>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Gre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39BE12B-BFBA-4C49-AE52-8E1B1B1D8F0F}"/>
              </a:ext>
            </a:extLst>
          </p:cNvPr>
          <p:cNvGrpSpPr/>
          <p:nvPr userDrawn="1"/>
        </p:nvGrpSpPr>
        <p:grpSpPr>
          <a:xfrm>
            <a:off x="2605" y="-12032"/>
            <a:ext cx="12201427" cy="6888940"/>
            <a:chOff x="-9427" y="-12470"/>
            <a:chExt cx="12201427" cy="6888940"/>
          </a:xfrm>
        </p:grpSpPr>
        <p:sp>
          <p:nvSpPr>
            <p:cNvPr id="24" name="Freeform 23">
              <a:extLst>
                <a:ext uri="{FF2B5EF4-FFF2-40B4-BE49-F238E27FC236}">
                  <a16:creationId xmlns:a16="http://schemas.microsoft.com/office/drawing/2014/main" id="{B3EED493-ED3B-1A47-B31C-B94C70C90426}"/>
                </a:ext>
              </a:extLst>
            </p:cNvPr>
            <p:cNvSpPr/>
            <p:nvPr/>
          </p:nvSpPr>
          <p:spPr>
            <a:xfrm>
              <a:off x="6507124" y="7547"/>
              <a:ext cx="5684876" cy="6858291"/>
            </a:xfrm>
            <a:custGeom>
              <a:avLst/>
              <a:gdLst>
                <a:gd name="connsiteX0" fmla="*/ 4067033 w 5691117"/>
                <a:gd name="connsiteY0" fmla="*/ 0 h 6905768"/>
                <a:gd name="connsiteX1" fmla="*/ 0 w 5691117"/>
                <a:gd name="connsiteY1" fmla="*/ 6905768 h 6905768"/>
                <a:gd name="connsiteX2" fmla="*/ 2088108 w 5691117"/>
                <a:gd name="connsiteY2" fmla="*/ 6905768 h 6905768"/>
                <a:gd name="connsiteX3" fmla="*/ 5691117 w 5691117"/>
                <a:gd name="connsiteY3" fmla="*/ 4804012 h 6905768"/>
                <a:gd name="connsiteX4" fmla="*/ 5691117 w 5691117"/>
                <a:gd name="connsiteY4" fmla="*/ 40944 h 6905768"/>
                <a:gd name="connsiteX5" fmla="*/ 4067033 w 5691117"/>
                <a:gd name="connsiteY5" fmla="*/ 0 h 6905768"/>
                <a:gd name="connsiteX0" fmla="*/ 4087617 w 5711701"/>
                <a:gd name="connsiteY0" fmla="*/ 0 h 6905768"/>
                <a:gd name="connsiteX1" fmla="*/ 0 w 5711701"/>
                <a:gd name="connsiteY1" fmla="*/ 6905768 h 6905768"/>
                <a:gd name="connsiteX2" fmla="*/ 2108692 w 5711701"/>
                <a:gd name="connsiteY2" fmla="*/ 6905768 h 6905768"/>
                <a:gd name="connsiteX3" fmla="*/ 5711701 w 5711701"/>
                <a:gd name="connsiteY3" fmla="*/ 4804012 h 6905768"/>
                <a:gd name="connsiteX4" fmla="*/ 5711701 w 5711701"/>
                <a:gd name="connsiteY4" fmla="*/ 40944 h 6905768"/>
                <a:gd name="connsiteX5" fmla="*/ 4087617 w 5711701"/>
                <a:gd name="connsiteY5" fmla="*/ 0 h 6905768"/>
                <a:gd name="connsiteX0" fmla="*/ 4087617 w 5711701"/>
                <a:gd name="connsiteY0" fmla="*/ 1893 h 6907661"/>
                <a:gd name="connsiteX1" fmla="*/ 0 w 5711701"/>
                <a:gd name="connsiteY1" fmla="*/ 6907661 h 6907661"/>
                <a:gd name="connsiteX2" fmla="*/ 2108692 w 5711701"/>
                <a:gd name="connsiteY2" fmla="*/ 6907661 h 6907661"/>
                <a:gd name="connsiteX3" fmla="*/ 5711701 w 5711701"/>
                <a:gd name="connsiteY3" fmla="*/ 4805905 h 6907661"/>
                <a:gd name="connsiteX4" fmla="*/ 5701005 w 5711701"/>
                <a:gd name="connsiteY4" fmla="*/ 0 h 6907661"/>
                <a:gd name="connsiteX5" fmla="*/ 4087617 w 5711701"/>
                <a:gd name="connsiteY5" fmla="*/ 1893 h 690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1701" h="6907661">
                  <a:moveTo>
                    <a:pt x="4087617" y="1893"/>
                  </a:moveTo>
                  <a:lnTo>
                    <a:pt x="0" y="6907661"/>
                  </a:lnTo>
                  <a:lnTo>
                    <a:pt x="2108692" y="6907661"/>
                  </a:lnTo>
                  <a:lnTo>
                    <a:pt x="5711701" y="4805905"/>
                  </a:lnTo>
                  <a:cubicBezTo>
                    <a:pt x="5708136" y="3203937"/>
                    <a:pt x="5704570" y="1601968"/>
                    <a:pt x="5701005" y="0"/>
                  </a:cubicBezTo>
                  <a:lnTo>
                    <a:pt x="4087617" y="1893"/>
                  </a:lnTo>
                  <a:close/>
                </a:path>
              </a:pathLst>
            </a:custGeom>
            <a:gradFill>
              <a:gsLst>
                <a:gs pos="19000">
                  <a:schemeClr val="bg1">
                    <a:lumMod val="65000"/>
                    <a:alpha val="99000"/>
                  </a:schemeClr>
                </a:gs>
                <a:gs pos="81000">
                  <a:schemeClr val="bg1">
                    <a:lumMod val="50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FC70E574-5575-EB4E-A4A5-7A6A5DC4AF64}"/>
                </a:ext>
              </a:extLst>
            </p:cNvPr>
            <p:cNvSpPr/>
            <p:nvPr/>
          </p:nvSpPr>
          <p:spPr>
            <a:xfrm>
              <a:off x="9935852" y="-1"/>
              <a:ext cx="2256148" cy="1414022"/>
            </a:xfrm>
            <a:custGeom>
              <a:avLst/>
              <a:gdLst>
                <a:gd name="connsiteX0" fmla="*/ 0 w 2415654"/>
                <a:gd name="connsiteY0" fmla="*/ 0 h 1351128"/>
                <a:gd name="connsiteX1" fmla="*/ 2415654 w 2415654"/>
                <a:gd name="connsiteY1" fmla="*/ 0 h 1351128"/>
                <a:gd name="connsiteX2" fmla="*/ 2415654 w 2415654"/>
                <a:gd name="connsiteY2" fmla="*/ 1351128 h 1351128"/>
                <a:gd name="connsiteX3" fmla="*/ 0 w 2415654"/>
                <a:gd name="connsiteY3" fmla="*/ 0 h 1351128"/>
              </a:gdLst>
              <a:ahLst/>
              <a:cxnLst>
                <a:cxn ang="0">
                  <a:pos x="connsiteX0" y="connsiteY0"/>
                </a:cxn>
                <a:cxn ang="0">
                  <a:pos x="connsiteX1" y="connsiteY1"/>
                </a:cxn>
                <a:cxn ang="0">
                  <a:pos x="connsiteX2" y="connsiteY2"/>
                </a:cxn>
                <a:cxn ang="0">
                  <a:pos x="connsiteX3" y="connsiteY3"/>
                </a:cxn>
              </a:cxnLst>
              <a:rect l="l" t="t" r="r" b="b"/>
              <a:pathLst>
                <a:path w="2415654" h="1351128">
                  <a:moveTo>
                    <a:pt x="0" y="0"/>
                  </a:moveTo>
                  <a:lnTo>
                    <a:pt x="2415654" y="0"/>
                  </a:lnTo>
                  <a:lnTo>
                    <a:pt x="2415654" y="1351128"/>
                  </a:lnTo>
                  <a:lnTo>
                    <a:pt x="0" y="0"/>
                  </a:lnTo>
                  <a:close/>
                </a:path>
              </a:pathLst>
            </a:cu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F37BF813-0A9A-8546-9FE3-702A9FB6EDED}"/>
                </a:ext>
              </a:extLst>
            </p:cNvPr>
            <p:cNvSpPr/>
            <p:nvPr/>
          </p:nvSpPr>
          <p:spPr>
            <a:xfrm flipH="1" flipV="1">
              <a:off x="550025" y="-12470"/>
              <a:ext cx="4912821" cy="6882938"/>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821" h="6882938">
                  <a:moveTo>
                    <a:pt x="0" y="0"/>
                  </a:moveTo>
                  <a:lnTo>
                    <a:pt x="4912821" y="0"/>
                  </a:lnTo>
                  <a:lnTo>
                    <a:pt x="889461" y="6882938"/>
                  </a:lnTo>
                  <a:lnTo>
                    <a:pt x="8312" y="6882938"/>
                  </a:lnTo>
                  <a:cubicBezTo>
                    <a:pt x="5541" y="4588625"/>
                    <a:pt x="2771" y="2294313"/>
                    <a:pt x="0" y="0"/>
                  </a:cubicBezTo>
                  <a:close/>
                </a:path>
              </a:pathLst>
            </a:custGeom>
            <a:gradFill>
              <a:gsLst>
                <a:gs pos="32000">
                  <a:schemeClr val="bg1">
                    <a:lumMod val="65000"/>
                  </a:schemeClr>
                </a:gs>
                <a:gs pos="100000">
                  <a:schemeClr val="bg1">
                    <a:lumMod val="8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9866F732-1C5A-DB40-B6D7-75487BF523BA}"/>
                </a:ext>
              </a:extLst>
            </p:cNvPr>
            <p:cNvSpPr/>
            <p:nvPr/>
          </p:nvSpPr>
          <p:spPr>
            <a:xfrm>
              <a:off x="-9427" y="-12470"/>
              <a:ext cx="4912821" cy="6882938"/>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821" h="6882938">
                  <a:moveTo>
                    <a:pt x="0" y="0"/>
                  </a:moveTo>
                  <a:lnTo>
                    <a:pt x="4912821" y="0"/>
                  </a:lnTo>
                  <a:lnTo>
                    <a:pt x="889461" y="6882938"/>
                  </a:lnTo>
                  <a:lnTo>
                    <a:pt x="8312" y="6882938"/>
                  </a:lnTo>
                  <a:cubicBezTo>
                    <a:pt x="5541" y="4588625"/>
                    <a:pt x="2771" y="2294313"/>
                    <a:pt x="0" y="0"/>
                  </a:cubicBezTo>
                  <a:close/>
                </a:path>
              </a:pathLst>
            </a:custGeom>
            <a:gradFill>
              <a:gsLst>
                <a:gs pos="0">
                  <a:schemeClr val="bg1">
                    <a:lumMod val="85000"/>
                  </a:schemeClr>
                </a:gs>
                <a:gs pos="58000">
                  <a:schemeClr val="bg1">
                    <a:lumMod val="6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69C51773-BA37-C54F-9C3A-8CF8EEEA66BC}"/>
                </a:ext>
              </a:extLst>
            </p:cNvPr>
            <p:cNvSpPr/>
            <p:nvPr/>
          </p:nvSpPr>
          <p:spPr>
            <a:xfrm>
              <a:off x="5438829" y="-9426"/>
              <a:ext cx="5154350" cy="6885896"/>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 name="connsiteX0" fmla="*/ 0 w 4912821"/>
                <a:gd name="connsiteY0" fmla="*/ 0 h 6893611"/>
                <a:gd name="connsiteX1" fmla="*/ 4912821 w 4912821"/>
                <a:gd name="connsiteY1" fmla="*/ 0 h 6893611"/>
                <a:gd name="connsiteX2" fmla="*/ 1041787 w 4912821"/>
                <a:gd name="connsiteY2" fmla="*/ 6893611 h 6893611"/>
                <a:gd name="connsiteX3" fmla="*/ 8312 w 4912821"/>
                <a:gd name="connsiteY3" fmla="*/ 6882938 h 6893611"/>
                <a:gd name="connsiteX4" fmla="*/ 0 w 4912821"/>
                <a:gd name="connsiteY4" fmla="*/ 0 h 6893611"/>
                <a:gd name="connsiteX0" fmla="*/ 0 w 4912821"/>
                <a:gd name="connsiteY0" fmla="*/ 0 h 6912537"/>
                <a:gd name="connsiteX1" fmla="*/ 4912821 w 4912821"/>
                <a:gd name="connsiteY1" fmla="*/ 0 h 6912537"/>
                <a:gd name="connsiteX2" fmla="*/ 1032784 w 4912821"/>
                <a:gd name="connsiteY2" fmla="*/ 6912537 h 6912537"/>
                <a:gd name="connsiteX3" fmla="*/ 8312 w 4912821"/>
                <a:gd name="connsiteY3" fmla="*/ 6882938 h 6912537"/>
                <a:gd name="connsiteX4" fmla="*/ 0 w 4912821"/>
                <a:gd name="connsiteY4" fmla="*/ 0 h 6912537"/>
                <a:gd name="connsiteX0" fmla="*/ 10033 w 4922854"/>
                <a:gd name="connsiteY0" fmla="*/ 0 h 6912537"/>
                <a:gd name="connsiteX1" fmla="*/ 4922854 w 4922854"/>
                <a:gd name="connsiteY1" fmla="*/ 0 h 6912537"/>
                <a:gd name="connsiteX2" fmla="*/ 1042817 w 4922854"/>
                <a:gd name="connsiteY2" fmla="*/ 6912537 h 6912537"/>
                <a:gd name="connsiteX3" fmla="*/ 338 w 4922854"/>
                <a:gd name="connsiteY3" fmla="*/ 6901865 h 6912537"/>
                <a:gd name="connsiteX4" fmla="*/ 10033 w 4922854"/>
                <a:gd name="connsiteY4" fmla="*/ 0 h 691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854" h="6912537">
                  <a:moveTo>
                    <a:pt x="10033" y="0"/>
                  </a:moveTo>
                  <a:lnTo>
                    <a:pt x="4922854" y="0"/>
                  </a:lnTo>
                  <a:lnTo>
                    <a:pt x="1042817" y="6912537"/>
                  </a:lnTo>
                  <a:lnTo>
                    <a:pt x="338" y="6901865"/>
                  </a:lnTo>
                  <a:cubicBezTo>
                    <a:pt x="-2433" y="4607552"/>
                    <a:pt x="12804" y="2294313"/>
                    <a:pt x="10033" y="0"/>
                  </a:cubicBezTo>
                  <a:close/>
                </a:path>
              </a:pathLst>
            </a:custGeom>
            <a:gradFill>
              <a:gsLst>
                <a:gs pos="0">
                  <a:schemeClr val="bg1">
                    <a:lumMod val="75000"/>
                    <a:alpha val="50000"/>
                  </a:schemeClr>
                </a:gs>
                <a:gs pos="55000">
                  <a:schemeClr val="bg1">
                    <a:lumMod val="6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B5EBCE4D-DAE8-C74B-B47F-1D1D07926180}"/>
                </a:ext>
              </a:extLst>
            </p:cNvPr>
            <p:cNvSpPr/>
            <p:nvPr/>
          </p:nvSpPr>
          <p:spPr>
            <a:xfrm>
              <a:off x="8470604" y="4685122"/>
              <a:ext cx="3721396" cy="2172878"/>
            </a:xfrm>
            <a:custGeom>
              <a:avLst/>
              <a:gdLst>
                <a:gd name="connsiteX0" fmla="*/ 3721396 w 3721396"/>
                <a:gd name="connsiteY0" fmla="*/ 0 h 2062716"/>
                <a:gd name="connsiteX1" fmla="*/ 3721396 w 3721396"/>
                <a:gd name="connsiteY1" fmla="*/ 2062716 h 2062716"/>
                <a:gd name="connsiteX2" fmla="*/ 0 w 3721396"/>
                <a:gd name="connsiteY2" fmla="*/ 2062716 h 2062716"/>
                <a:gd name="connsiteX3" fmla="*/ 3721396 w 3721396"/>
                <a:gd name="connsiteY3" fmla="*/ 0 h 2062716"/>
              </a:gdLst>
              <a:ahLst/>
              <a:cxnLst>
                <a:cxn ang="0">
                  <a:pos x="connsiteX0" y="connsiteY0"/>
                </a:cxn>
                <a:cxn ang="0">
                  <a:pos x="connsiteX1" y="connsiteY1"/>
                </a:cxn>
                <a:cxn ang="0">
                  <a:pos x="connsiteX2" y="connsiteY2"/>
                </a:cxn>
                <a:cxn ang="0">
                  <a:pos x="connsiteX3" y="connsiteY3"/>
                </a:cxn>
              </a:cxnLst>
              <a:rect l="l" t="t" r="r" b="b"/>
              <a:pathLst>
                <a:path w="3721396" h="2062716">
                  <a:moveTo>
                    <a:pt x="3721396" y="0"/>
                  </a:moveTo>
                  <a:lnTo>
                    <a:pt x="3721396" y="2062716"/>
                  </a:lnTo>
                  <a:lnTo>
                    <a:pt x="0" y="2062716"/>
                  </a:lnTo>
                  <a:lnTo>
                    <a:pt x="3721396" y="0"/>
                  </a:lnTo>
                  <a:close/>
                </a:path>
              </a:pathLst>
            </a:custGeom>
            <a:gradFill flip="none" rotWithShape="1">
              <a:gsLst>
                <a:gs pos="0">
                  <a:schemeClr val="tx1">
                    <a:lumMod val="61000"/>
                    <a:lumOff val="39000"/>
                  </a:schemeClr>
                </a:gs>
                <a:gs pos="100000">
                  <a:schemeClr val="tx1">
                    <a:lumMod val="50000"/>
                    <a:lumOff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2156" y="6173613"/>
            <a:ext cx="2259358" cy="247478"/>
          </a:xfrm>
          <a:prstGeom prst="rect">
            <a:avLst/>
          </a:prstGeom>
          <a:effectLst>
            <a:outerShdw blurRad="12700" dist="12700" dir="2700000" algn="tl" rotWithShape="0">
              <a:prstClr val="black">
                <a:alpha val="40000"/>
              </a:prstClr>
            </a:outerShdw>
          </a:effectLst>
        </p:spPr>
      </p:pic>
      <p:sp>
        <p:nvSpPr>
          <p:cNvPr id="20" name="Title 1"/>
          <p:cNvSpPr>
            <a:spLocks noGrp="1"/>
          </p:cNvSpPr>
          <p:nvPr>
            <p:ph type="ctrTitle" hasCustomPrompt="1"/>
          </p:nvPr>
        </p:nvSpPr>
        <p:spPr>
          <a:xfrm>
            <a:off x="814550" y="2175402"/>
            <a:ext cx="7912582" cy="1401368"/>
          </a:xfrm>
        </p:spPr>
        <p:txBody>
          <a:bodyPr wrap="square" anchor="t"/>
          <a:lstStyle>
            <a:lvl1pPr algn="l">
              <a:lnSpc>
                <a:spcPct val="80000"/>
              </a:lnSpc>
              <a:spcAft>
                <a:spcPts val="600"/>
              </a:spcAft>
              <a:defRPr sz="4800">
                <a:solidFill>
                  <a:schemeClr val="bg1"/>
                </a:solidFill>
                <a:effectLst>
                  <a:outerShdw blurRad="50800" dist="76200" dir="2700000" algn="tl" rotWithShape="0">
                    <a:prstClr val="black">
                      <a:alpha val="40000"/>
                    </a:prstClr>
                  </a:outerShdw>
                </a:effectLst>
              </a:defRPr>
            </a:lvl1pPr>
          </a:lstStyle>
          <a:p>
            <a:r>
              <a:rPr lang="en-US" dirty="0"/>
              <a:t>CLICK TO EDIT MASTER TITLE STYLE</a:t>
            </a:r>
          </a:p>
        </p:txBody>
      </p:sp>
      <p:sp>
        <p:nvSpPr>
          <p:cNvPr id="21" name="Subtitle 2"/>
          <p:cNvSpPr>
            <a:spLocks noGrp="1"/>
          </p:cNvSpPr>
          <p:nvPr>
            <p:ph type="subTitle" idx="1"/>
          </p:nvPr>
        </p:nvSpPr>
        <p:spPr>
          <a:xfrm>
            <a:off x="843424" y="3576770"/>
            <a:ext cx="7883708" cy="1133848"/>
          </a:xfrm>
        </p:spPr>
        <p:txBody>
          <a:bodyPr wrap="square" anchor="t"/>
          <a:lstStyle>
            <a:lvl1pPr marL="0" indent="0" algn="l">
              <a:lnSpc>
                <a:spcPct val="80000"/>
              </a:lnSpc>
              <a:spcAft>
                <a:spcPts val="600"/>
              </a:spcAft>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25" name="Group 24"/>
          <p:cNvGrpSpPr/>
          <p:nvPr userDrawn="1"/>
        </p:nvGrpSpPr>
        <p:grpSpPr>
          <a:xfrm>
            <a:off x="-5387" y="-195"/>
            <a:ext cx="536726" cy="6858001"/>
            <a:chOff x="-5387" y="-195"/>
            <a:chExt cx="536726" cy="6858001"/>
          </a:xfrm>
        </p:grpSpPr>
        <p:cxnSp>
          <p:nvCxnSpPr>
            <p:cNvPr id="26" name="Straight Connector 25"/>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pic>
        <p:nvPicPr>
          <p:cNvPr id="23" name="Picture 2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7704" y="90619"/>
            <a:ext cx="2223942" cy="1270824"/>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You-grey">
    <p:spTree>
      <p:nvGrpSpPr>
        <p:cNvPr id="1" name=""/>
        <p:cNvGrpSpPr/>
        <p:nvPr/>
      </p:nvGrpSpPr>
      <p:grpSpPr>
        <a:xfrm>
          <a:off x="0" y="0"/>
          <a:ext cx="0" cy="0"/>
          <a:chOff x="0" y="0"/>
          <a:chExt cx="0" cy="0"/>
        </a:xfrm>
      </p:grpSpPr>
      <p:grpSp>
        <p:nvGrpSpPr>
          <p:cNvPr id="11" name="Group 10"/>
          <p:cNvGrpSpPr/>
          <p:nvPr userDrawn="1"/>
        </p:nvGrpSpPr>
        <p:grpSpPr>
          <a:xfrm>
            <a:off x="2605" y="-12032"/>
            <a:ext cx="12201427" cy="6888940"/>
            <a:chOff x="-9427" y="-12470"/>
            <a:chExt cx="12201427" cy="6888940"/>
          </a:xfrm>
        </p:grpSpPr>
        <p:sp>
          <p:nvSpPr>
            <p:cNvPr id="12" name="Freeform 11"/>
            <p:cNvSpPr/>
            <p:nvPr/>
          </p:nvSpPr>
          <p:spPr>
            <a:xfrm>
              <a:off x="6507124" y="7547"/>
              <a:ext cx="5684876" cy="6858291"/>
            </a:xfrm>
            <a:custGeom>
              <a:avLst/>
              <a:gdLst>
                <a:gd name="connsiteX0" fmla="*/ 4067033 w 5691117"/>
                <a:gd name="connsiteY0" fmla="*/ 0 h 6905768"/>
                <a:gd name="connsiteX1" fmla="*/ 0 w 5691117"/>
                <a:gd name="connsiteY1" fmla="*/ 6905768 h 6905768"/>
                <a:gd name="connsiteX2" fmla="*/ 2088108 w 5691117"/>
                <a:gd name="connsiteY2" fmla="*/ 6905768 h 6905768"/>
                <a:gd name="connsiteX3" fmla="*/ 5691117 w 5691117"/>
                <a:gd name="connsiteY3" fmla="*/ 4804012 h 6905768"/>
                <a:gd name="connsiteX4" fmla="*/ 5691117 w 5691117"/>
                <a:gd name="connsiteY4" fmla="*/ 40944 h 6905768"/>
                <a:gd name="connsiteX5" fmla="*/ 4067033 w 5691117"/>
                <a:gd name="connsiteY5" fmla="*/ 0 h 6905768"/>
                <a:gd name="connsiteX0" fmla="*/ 4087617 w 5711701"/>
                <a:gd name="connsiteY0" fmla="*/ 0 h 6905768"/>
                <a:gd name="connsiteX1" fmla="*/ 0 w 5711701"/>
                <a:gd name="connsiteY1" fmla="*/ 6905768 h 6905768"/>
                <a:gd name="connsiteX2" fmla="*/ 2108692 w 5711701"/>
                <a:gd name="connsiteY2" fmla="*/ 6905768 h 6905768"/>
                <a:gd name="connsiteX3" fmla="*/ 5711701 w 5711701"/>
                <a:gd name="connsiteY3" fmla="*/ 4804012 h 6905768"/>
                <a:gd name="connsiteX4" fmla="*/ 5711701 w 5711701"/>
                <a:gd name="connsiteY4" fmla="*/ 40944 h 6905768"/>
                <a:gd name="connsiteX5" fmla="*/ 4087617 w 5711701"/>
                <a:gd name="connsiteY5" fmla="*/ 0 h 6905768"/>
                <a:gd name="connsiteX0" fmla="*/ 4087617 w 5711701"/>
                <a:gd name="connsiteY0" fmla="*/ 1893 h 6907661"/>
                <a:gd name="connsiteX1" fmla="*/ 0 w 5711701"/>
                <a:gd name="connsiteY1" fmla="*/ 6907661 h 6907661"/>
                <a:gd name="connsiteX2" fmla="*/ 2108692 w 5711701"/>
                <a:gd name="connsiteY2" fmla="*/ 6907661 h 6907661"/>
                <a:gd name="connsiteX3" fmla="*/ 5711701 w 5711701"/>
                <a:gd name="connsiteY3" fmla="*/ 4805905 h 6907661"/>
                <a:gd name="connsiteX4" fmla="*/ 5701005 w 5711701"/>
                <a:gd name="connsiteY4" fmla="*/ 0 h 6907661"/>
                <a:gd name="connsiteX5" fmla="*/ 4087617 w 5711701"/>
                <a:gd name="connsiteY5" fmla="*/ 1893 h 690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1701" h="6907661">
                  <a:moveTo>
                    <a:pt x="4087617" y="1893"/>
                  </a:moveTo>
                  <a:lnTo>
                    <a:pt x="0" y="6907661"/>
                  </a:lnTo>
                  <a:lnTo>
                    <a:pt x="2108692" y="6907661"/>
                  </a:lnTo>
                  <a:lnTo>
                    <a:pt x="5711701" y="4805905"/>
                  </a:lnTo>
                  <a:cubicBezTo>
                    <a:pt x="5708136" y="3203937"/>
                    <a:pt x="5704570" y="1601968"/>
                    <a:pt x="5701005" y="0"/>
                  </a:cubicBezTo>
                  <a:lnTo>
                    <a:pt x="4087617" y="1893"/>
                  </a:lnTo>
                  <a:close/>
                </a:path>
              </a:pathLst>
            </a:custGeom>
            <a:gradFill>
              <a:gsLst>
                <a:gs pos="19000">
                  <a:schemeClr val="bg1">
                    <a:lumMod val="65000"/>
                    <a:alpha val="99000"/>
                  </a:schemeClr>
                </a:gs>
                <a:gs pos="81000">
                  <a:schemeClr val="bg1">
                    <a:lumMod val="50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9935852" y="-1"/>
              <a:ext cx="2256148" cy="1414022"/>
            </a:xfrm>
            <a:custGeom>
              <a:avLst/>
              <a:gdLst>
                <a:gd name="connsiteX0" fmla="*/ 0 w 2415654"/>
                <a:gd name="connsiteY0" fmla="*/ 0 h 1351128"/>
                <a:gd name="connsiteX1" fmla="*/ 2415654 w 2415654"/>
                <a:gd name="connsiteY1" fmla="*/ 0 h 1351128"/>
                <a:gd name="connsiteX2" fmla="*/ 2415654 w 2415654"/>
                <a:gd name="connsiteY2" fmla="*/ 1351128 h 1351128"/>
                <a:gd name="connsiteX3" fmla="*/ 0 w 2415654"/>
                <a:gd name="connsiteY3" fmla="*/ 0 h 1351128"/>
              </a:gdLst>
              <a:ahLst/>
              <a:cxnLst>
                <a:cxn ang="0">
                  <a:pos x="connsiteX0" y="connsiteY0"/>
                </a:cxn>
                <a:cxn ang="0">
                  <a:pos x="connsiteX1" y="connsiteY1"/>
                </a:cxn>
                <a:cxn ang="0">
                  <a:pos x="connsiteX2" y="connsiteY2"/>
                </a:cxn>
                <a:cxn ang="0">
                  <a:pos x="connsiteX3" y="connsiteY3"/>
                </a:cxn>
              </a:cxnLst>
              <a:rect l="l" t="t" r="r" b="b"/>
              <a:pathLst>
                <a:path w="2415654" h="1351128">
                  <a:moveTo>
                    <a:pt x="0" y="0"/>
                  </a:moveTo>
                  <a:lnTo>
                    <a:pt x="2415654" y="0"/>
                  </a:lnTo>
                  <a:lnTo>
                    <a:pt x="2415654" y="1351128"/>
                  </a:lnTo>
                  <a:lnTo>
                    <a:pt x="0" y="0"/>
                  </a:lnTo>
                  <a:close/>
                </a:path>
              </a:pathLst>
            </a:cu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H="1" flipV="1">
              <a:off x="550025" y="-12470"/>
              <a:ext cx="4912821" cy="6882938"/>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821" h="6882938">
                  <a:moveTo>
                    <a:pt x="0" y="0"/>
                  </a:moveTo>
                  <a:lnTo>
                    <a:pt x="4912821" y="0"/>
                  </a:lnTo>
                  <a:lnTo>
                    <a:pt x="889461" y="6882938"/>
                  </a:lnTo>
                  <a:lnTo>
                    <a:pt x="8312" y="6882938"/>
                  </a:lnTo>
                  <a:cubicBezTo>
                    <a:pt x="5541" y="4588625"/>
                    <a:pt x="2771" y="2294313"/>
                    <a:pt x="0" y="0"/>
                  </a:cubicBezTo>
                  <a:close/>
                </a:path>
              </a:pathLst>
            </a:custGeom>
            <a:gradFill>
              <a:gsLst>
                <a:gs pos="32000">
                  <a:schemeClr val="bg1">
                    <a:lumMod val="65000"/>
                  </a:schemeClr>
                </a:gs>
                <a:gs pos="100000">
                  <a:schemeClr val="bg1">
                    <a:lumMod val="8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427" y="-12470"/>
              <a:ext cx="4912821" cy="6882938"/>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821" h="6882938">
                  <a:moveTo>
                    <a:pt x="0" y="0"/>
                  </a:moveTo>
                  <a:lnTo>
                    <a:pt x="4912821" y="0"/>
                  </a:lnTo>
                  <a:lnTo>
                    <a:pt x="889461" y="6882938"/>
                  </a:lnTo>
                  <a:lnTo>
                    <a:pt x="8312" y="6882938"/>
                  </a:lnTo>
                  <a:cubicBezTo>
                    <a:pt x="5541" y="4588625"/>
                    <a:pt x="2771" y="2294313"/>
                    <a:pt x="0" y="0"/>
                  </a:cubicBezTo>
                  <a:close/>
                </a:path>
              </a:pathLst>
            </a:custGeom>
            <a:gradFill>
              <a:gsLst>
                <a:gs pos="0">
                  <a:schemeClr val="bg1">
                    <a:lumMod val="85000"/>
                  </a:schemeClr>
                </a:gs>
                <a:gs pos="58000">
                  <a:schemeClr val="bg1">
                    <a:lumMod val="6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438829" y="-9426"/>
              <a:ext cx="5154350" cy="6885896"/>
            </a:xfrm>
            <a:custGeom>
              <a:avLst/>
              <a:gdLst>
                <a:gd name="connsiteX0" fmla="*/ 0 w 4912821"/>
                <a:gd name="connsiteY0" fmla="*/ 0 h 6882938"/>
                <a:gd name="connsiteX1" fmla="*/ 4912821 w 4912821"/>
                <a:gd name="connsiteY1" fmla="*/ 0 h 6882938"/>
                <a:gd name="connsiteX2" fmla="*/ 889461 w 4912821"/>
                <a:gd name="connsiteY2" fmla="*/ 6882938 h 6882938"/>
                <a:gd name="connsiteX3" fmla="*/ 8312 w 4912821"/>
                <a:gd name="connsiteY3" fmla="*/ 6882938 h 6882938"/>
                <a:gd name="connsiteX4" fmla="*/ 0 w 4912821"/>
                <a:gd name="connsiteY4" fmla="*/ 0 h 6882938"/>
                <a:gd name="connsiteX0" fmla="*/ 0 w 4912821"/>
                <a:gd name="connsiteY0" fmla="*/ 0 h 6893611"/>
                <a:gd name="connsiteX1" fmla="*/ 4912821 w 4912821"/>
                <a:gd name="connsiteY1" fmla="*/ 0 h 6893611"/>
                <a:gd name="connsiteX2" fmla="*/ 1041787 w 4912821"/>
                <a:gd name="connsiteY2" fmla="*/ 6893611 h 6893611"/>
                <a:gd name="connsiteX3" fmla="*/ 8312 w 4912821"/>
                <a:gd name="connsiteY3" fmla="*/ 6882938 h 6893611"/>
                <a:gd name="connsiteX4" fmla="*/ 0 w 4912821"/>
                <a:gd name="connsiteY4" fmla="*/ 0 h 6893611"/>
                <a:gd name="connsiteX0" fmla="*/ 0 w 4912821"/>
                <a:gd name="connsiteY0" fmla="*/ 0 h 6912537"/>
                <a:gd name="connsiteX1" fmla="*/ 4912821 w 4912821"/>
                <a:gd name="connsiteY1" fmla="*/ 0 h 6912537"/>
                <a:gd name="connsiteX2" fmla="*/ 1032784 w 4912821"/>
                <a:gd name="connsiteY2" fmla="*/ 6912537 h 6912537"/>
                <a:gd name="connsiteX3" fmla="*/ 8312 w 4912821"/>
                <a:gd name="connsiteY3" fmla="*/ 6882938 h 6912537"/>
                <a:gd name="connsiteX4" fmla="*/ 0 w 4912821"/>
                <a:gd name="connsiteY4" fmla="*/ 0 h 6912537"/>
                <a:gd name="connsiteX0" fmla="*/ 10033 w 4922854"/>
                <a:gd name="connsiteY0" fmla="*/ 0 h 6912537"/>
                <a:gd name="connsiteX1" fmla="*/ 4922854 w 4922854"/>
                <a:gd name="connsiteY1" fmla="*/ 0 h 6912537"/>
                <a:gd name="connsiteX2" fmla="*/ 1042817 w 4922854"/>
                <a:gd name="connsiteY2" fmla="*/ 6912537 h 6912537"/>
                <a:gd name="connsiteX3" fmla="*/ 338 w 4922854"/>
                <a:gd name="connsiteY3" fmla="*/ 6901865 h 6912537"/>
                <a:gd name="connsiteX4" fmla="*/ 10033 w 4922854"/>
                <a:gd name="connsiteY4" fmla="*/ 0 h 691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854" h="6912537">
                  <a:moveTo>
                    <a:pt x="10033" y="0"/>
                  </a:moveTo>
                  <a:lnTo>
                    <a:pt x="4922854" y="0"/>
                  </a:lnTo>
                  <a:lnTo>
                    <a:pt x="1042817" y="6912537"/>
                  </a:lnTo>
                  <a:lnTo>
                    <a:pt x="338" y="6901865"/>
                  </a:lnTo>
                  <a:cubicBezTo>
                    <a:pt x="-2433" y="4607552"/>
                    <a:pt x="12804" y="2294313"/>
                    <a:pt x="10033" y="0"/>
                  </a:cubicBezTo>
                  <a:close/>
                </a:path>
              </a:pathLst>
            </a:custGeom>
            <a:gradFill>
              <a:gsLst>
                <a:gs pos="0">
                  <a:schemeClr val="bg1">
                    <a:lumMod val="75000"/>
                    <a:alpha val="50000"/>
                  </a:schemeClr>
                </a:gs>
                <a:gs pos="55000">
                  <a:schemeClr val="bg1">
                    <a:lumMod val="6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8470604" y="4685122"/>
              <a:ext cx="3721396" cy="2172878"/>
            </a:xfrm>
            <a:custGeom>
              <a:avLst/>
              <a:gdLst>
                <a:gd name="connsiteX0" fmla="*/ 3721396 w 3721396"/>
                <a:gd name="connsiteY0" fmla="*/ 0 h 2062716"/>
                <a:gd name="connsiteX1" fmla="*/ 3721396 w 3721396"/>
                <a:gd name="connsiteY1" fmla="*/ 2062716 h 2062716"/>
                <a:gd name="connsiteX2" fmla="*/ 0 w 3721396"/>
                <a:gd name="connsiteY2" fmla="*/ 2062716 h 2062716"/>
                <a:gd name="connsiteX3" fmla="*/ 3721396 w 3721396"/>
                <a:gd name="connsiteY3" fmla="*/ 0 h 2062716"/>
              </a:gdLst>
              <a:ahLst/>
              <a:cxnLst>
                <a:cxn ang="0">
                  <a:pos x="connsiteX0" y="connsiteY0"/>
                </a:cxn>
                <a:cxn ang="0">
                  <a:pos x="connsiteX1" y="connsiteY1"/>
                </a:cxn>
                <a:cxn ang="0">
                  <a:pos x="connsiteX2" y="connsiteY2"/>
                </a:cxn>
                <a:cxn ang="0">
                  <a:pos x="connsiteX3" y="connsiteY3"/>
                </a:cxn>
              </a:cxnLst>
              <a:rect l="l" t="t" r="r" b="b"/>
              <a:pathLst>
                <a:path w="3721396" h="2062716">
                  <a:moveTo>
                    <a:pt x="3721396" y="0"/>
                  </a:moveTo>
                  <a:lnTo>
                    <a:pt x="3721396" y="2062716"/>
                  </a:lnTo>
                  <a:lnTo>
                    <a:pt x="0" y="2062716"/>
                  </a:lnTo>
                  <a:lnTo>
                    <a:pt x="3721396" y="0"/>
                  </a:lnTo>
                  <a:close/>
                </a:path>
              </a:pathLst>
            </a:custGeom>
            <a:gradFill flip="none" rotWithShape="1">
              <a:gsLst>
                <a:gs pos="0">
                  <a:schemeClr val="tx1">
                    <a:lumMod val="61000"/>
                    <a:lumOff val="39000"/>
                  </a:schemeClr>
                </a:gs>
                <a:gs pos="100000">
                  <a:schemeClr val="tx1">
                    <a:lumMod val="50000"/>
                    <a:lumOff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userDrawn="1"/>
        </p:nvSpPr>
        <p:spPr>
          <a:xfrm>
            <a:off x="847497" y="2717565"/>
            <a:ext cx="7114478" cy="1006429"/>
          </a:xfrm>
          <a:prstGeom prst="rect">
            <a:avLst/>
          </a:prstGeom>
          <a:noFill/>
        </p:spPr>
        <p:txBody>
          <a:bodyPr wrap="square" rtlCol="0">
            <a:spAutoFit/>
          </a:bodyPr>
          <a:lstStyle/>
          <a:p>
            <a:pPr algn="l">
              <a:lnSpc>
                <a:spcPct val="90000"/>
              </a:lnSpc>
              <a:spcAft>
                <a:spcPts val="600"/>
              </a:spcAft>
              <a:buSzPct val="90000"/>
            </a:pPr>
            <a:r>
              <a:rPr lang="en-US" sz="6600" b="1" i="0" kern="1200" cap="all" baseline="0" dirty="0">
                <a:solidFill>
                  <a:schemeClr val="bg1"/>
                </a:solidFill>
                <a:effectLst>
                  <a:outerShdw blurRad="50800" dist="76200" dir="2700000" algn="tl" rotWithShape="0">
                    <a:prstClr val="black">
                      <a:alpha val="40000"/>
                    </a:prstClr>
                  </a:outerShdw>
                </a:effectLst>
                <a:latin typeface="Arial Black" charset="0"/>
                <a:ea typeface="Arial Black" charset="0"/>
                <a:cs typeface="Arial Black" charset="0"/>
              </a:rPr>
              <a:t>THANK YOU</a:t>
            </a: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2156" y="6173613"/>
            <a:ext cx="2259358" cy="247479"/>
          </a:xfrm>
          <a:prstGeom prst="rect">
            <a:avLst/>
          </a:prstGeom>
          <a:effectLst>
            <a:outerShdw blurRad="12700" dist="12700" dir="2700000" algn="tl" rotWithShape="0">
              <a:prstClr val="black">
                <a:alpha val="40000"/>
              </a:prstClr>
            </a:outerShdw>
          </a:effectLst>
        </p:spPr>
      </p:pic>
      <p:grpSp>
        <p:nvGrpSpPr>
          <p:cNvPr id="15" name="Group 14"/>
          <p:cNvGrpSpPr/>
          <p:nvPr userDrawn="1"/>
        </p:nvGrpSpPr>
        <p:grpSpPr>
          <a:xfrm>
            <a:off x="-5387" y="-195"/>
            <a:ext cx="536726" cy="6858001"/>
            <a:chOff x="-5387" y="-195"/>
            <a:chExt cx="536726" cy="6858001"/>
          </a:xfrm>
        </p:grpSpPr>
        <p:cxnSp>
          <p:nvCxnSpPr>
            <p:cNvPr id="16" name="Straight Connector 15"/>
            <p:cNvCxnSpPr/>
            <p:nvPr userDrawn="1"/>
          </p:nvCxnSpPr>
          <p:spPr>
            <a:xfrm>
              <a:off x="531339" y="-194"/>
              <a:ext cx="0" cy="6858000"/>
            </a:xfrm>
            <a:prstGeom prst="line">
              <a:avLst/>
            </a:prstGeom>
            <a:ln w="381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3168847" y="3163265"/>
              <a:ext cx="6858001" cy="531082"/>
            </a:xfrm>
            <a:prstGeom prst="rect">
              <a:avLst/>
            </a:prstGeom>
          </p:spPr>
        </p:pic>
      </p:grpSp>
      <p:pic>
        <p:nvPicPr>
          <p:cNvPr id="24" name="Picture 2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7704" y="90619"/>
            <a:ext cx="2223942" cy="1270824"/>
          </a:xfrm>
          <a:prstGeom prst="rect">
            <a:avLst/>
          </a:prstGeom>
          <a:effectLst/>
        </p:spPr>
      </p:pic>
    </p:spTree>
    <p:extLst>
      <p:ext uri="{BB962C8B-B14F-4D97-AF65-F5344CB8AC3E}">
        <p14:creationId xmlns:p14="http://schemas.microsoft.com/office/powerpoint/2010/main" val="42022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Neuo Hardhat - Divi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99BAFD3-3CC6-9444-A298-97FC33A759DB}"/>
              </a:ext>
            </a:extLst>
          </p:cNvPr>
          <p:cNvGrpSpPr/>
          <p:nvPr userDrawn="1"/>
        </p:nvGrpSpPr>
        <p:grpSpPr>
          <a:xfrm>
            <a:off x="9330231" y="1695243"/>
            <a:ext cx="2814595" cy="3585149"/>
            <a:chOff x="9316810" y="1761591"/>
            <a:chExt cx="2814595" cy="3585149"/>
          </a:xfrm>
        </p:grpSpPr>
        <p:sp>
          <p:nvSpPr>
            <p:cNvPr id="11" name="Hexagon 10">
              <a:extLst>
                <a:ext uri="{FF2B5EF4-FFF2-40B4-BE49-F238E27FC236}">
                  <a16:creationId xmlns:a16="http://schemas.microsoft.com/office/drawing/2014/main" id="{41D23A18-094C-4543-8E1E-782F913A8995}"/>
                </a:ext>
              </a:extLst>
            </p:cNvPr>
            <p:cNvSpPr/>
            <p:nvPr userDrawn="1"/>
          </p:nvSpPr>
          <p:spPr>
            <a:xfrm>
              <a:off x="10335895" y="3146636"/>
              <a:ext cx="745846" cy="642970"/>
            </a:xfrm>
            <a:prstGeom prst="hexagon">
              <a:avLst/>
            </a:prstGeom>
            <a:gradFill>
              <a:gsLst>
                <a:gs pos="0">
                  <a:schemeClr val="bg1">
                    <a:lumMod val="95000"/>
                    <a:alpha val="32000"/>
                  </a:schemeClr>
                </a:gs>
                <a:gs pos="100000">
                  <a:schemeClr val="accent4">
                    <a:lumMod val="20000"/>
                    <a:lumOff val="80000"/>
                    <a:alpha val="1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5" name="Hexagon 14">
              <a:extLst>
                <a:ext uri="{FF2B5EF4-FFF2-40B4-BE49-F238E27FC236}">
                  <a16:creationId xmlns:a16="http://schemas.microsoft.com/office/drawing/2014/main" id="{54156B75-2C3C-EA4F-A5BE-ECF8A8444C14}"/>
                </a:ext>
              </a:extLst>
            </p:cNvPr>
            <p:cNvSpPr/>
            <p:nvPr userDrawn="1"/>
          </p:nvSpPr>
          <p:spPr>
            <a:xfrm>
              <a:off x="10350948" y="3915302"/>
              <a:ext cx="745846" cy="642970"/>
            </a:xfrm>
            <a:prstGeom prst="hexagon">
              <a:avLst/>
            </a:prstGeom>
            <a:noFill/>
            <a:ln w="9525">
              <a:solidFill>
                <a:schemeClr val="accent4">
                  <a:lumMod val="20000"/>
                  <a:lumOff val="80000"/>
                  <a:alpha val="40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6" name="Hexagon 15">
              <a:extLst>
                <a:ext uri="{FF2B5EF4-FFF2-40B4-BE49-F238E27FC236}">
                  <a16:creationId xmlns:a16="http://schemas.microsoft.com/office/drawing/2014/main" id="{8C93E717-7D19-1E46-8813-89B3D7BC9A55}"/>
                </a:ext>
              </a:extLst>
            </p:cNvPr>
            <p:cNvSpPr/>
            <p:nvPr userDrawn="1"/>
          </p:nvSpPr>
          <p:spPr>
            <a:xfrm>
              <a:off x="11098868" y="2709830"/>
              <a:ext cx="745846" cy="642970"/>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7" name="Hexagon 16">
              <a:extLst>
                <a:ext uri="{FF2B5EF4-FFF2-40B4-BE49-F238E27FC236}">
                  <a16:creationId xmlns:a16="http://schemas.microsoft.com/office/drawing/2014/main" id="{ABD7827E-4433-164E-A90F-85B16203545B}"/>
                </a:ext>
              </a:extLst>
            </p:cNvPr>
            <p:cNvSpPr/>
            <p:nvPr userDrawn="1"/>
          </p:nvSpPr>
          <p:spPr>
            <a:xfrm>
              <a:off x="11689787" y="1761591"/>
              <a:ext cx="396943" cy="342192"/>
            </a:xfrm>
            <a:prstGeom prst="hexagon">
              <a:avLst/>
            </a:prstGeom>
            <a:noFill/>
            <a:ln w="9525">
              <a:solidFill>
                <a:schemeClr val="accent4">
                  <a:lumMod val="20000"/>
                  <a:lumOff val="80000"/>
                  <a:alpha val="54000"/>
                </a:schemeClr>
              </a:solidFill>
              <a:roun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8" name="Hexagon 17">
              <a:extLst>
                <a:ext uri="{FF2B5EF4-FFF2-40B4-BE49-F238E27FC236}">
                  <a16:creationId xmlns:a16="http://schemas.microsoft.com/office/drawing/2014/main" id="{E7AE31FC-FFEC-504D-8616-00CD98D2938B}"/>
                </a:ext>
              </a:extLst>
            </p:cNvPr>
            <p:cNvSpPr/>
            <p:nvPr userDrawn="1"/>
          </p:nvSpPr>
          <p:spPr>
            <a:xfrm>
              <a:off x="11662528" y="2226477"/>
              <a:ext cx="468877" cy="404204"/>
            </a:xfrm>
            <a:prstGeom prst="hexagon">
              <a:avLst/>
            </a:prstGeom>
            <a:gradFill>
              <a:gsLst>
                <a:gs pos="0">
                  <a:schemeClr val="bg1">
                    <a:lumMod val="95000"/>
                    <a:alpha val="50000"/>
                  </a:schemeClr>
                </a:gs>
                <a:gs pos="100000">
                  <a:schemeClr val="accent4">
                    <a:lumMod val="40000"/>
                    <a:lumOff val="60000"/>
                    <a:alpha val="33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19" name="Hexagon 18">
              <a:extLst>
                <a:ext uri="{FF2B5EF4-FFF2-40B4-BE49-F238E27FC236}">
                  <a16:creationId xmlns:a16="http://schemas.microsoft.com/office/drawing/2014/main" id="{9364C801-5C49-E844-A6C7-64F482E66AF8}"/>
                </a:ext>
              </a:extLst>
            </p:cNvPr>
            <p:cNvSpPr/>
            <p:nvPr userDrawn="1"/>
          </p:nvSpPr>
          <p:spPr>
            <a:xfrm>
              <a:off x="11096794" y="3515437"/>
              <a:ext cx="745846" cy="642970"/>
            </a:xfrm>
            <a:prstGeom prst="hexagon">
              <a:avLst/>
            </a:prstGeom>
            <a:gradFill>
              <a:gsLst>
                <a:gs pos="0">
                  <a:schemeClr val="bg1">
                    <a:lumMod val="85000"/>
                    <a:alpha val="11000"/>
                  </a:schemeClr>
                </a:gs>
                <a:gs pos="100000">
                  <a:schemeClr val="bg1">
                    <a:lumMod val="85000"/>
                    <a:alpha val="36000"/>
                  </a:schemeClr>
                </a:gs>
              </a:gsLst>
              <a:lin ang="360000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
          <p:nvSpPr>
            <p:cNvPr id="20" name="Hexagon 19">
              <a:extLst>
                <a:ext uri="{FF2B5EF4-FFF2-40B4-BE49-F238E27FC236}">
                  <a16:creationId xmlns:a16="http://schemas.microsoft.com/office/drawing/2014/main" id="{81B341EA-457E-3549-A53C-B9BA309D8070}"/>
                </a:ext>
              </a:extLst>
            </p:cNvPr>
            <p:cNvSpPr/>
            <p:nvPr userDrawn="1"/>
          </p:nvSpPr>
          <p:spPr>
            <a:xfrm>
              <a:off x="9316810" y="4346292"/>
              <a:ext cx="1160521" cy="1000448"/>
            </a:xfrm>
            <a:prstGeom prst="hexagon">
              <a:avLst/>
            </a:prstGeom>
            <a:gradFill>
              <a:gsLst>
                <a:gs pos="0">
                  <a:schemeClr val="bg1">
                    <a:lumMod val="85000"/>
                    <a:alpha val="7000"/>
                  </a:schemeClr>
                </a:gs>
                <a:gs pos="100000">
                  <a:schemeClr val="bg1">
                    <a:lumMod val="85000"/>
                    <a:alpha val="18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gr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967" y="0"/>
            <a:ext cx="5051992" cy="6858000"/>
          </a:xfrm>
          <a:prstGeom prst="rect">
            <a:avLst/>
          </a:prstGeom>
        </p:spPr>
      </p:pic>
      <p:sp>
        <p:nvSpPr>
          <p:cNvPr id="2" name="Title 1"/>
          <p:cNvSpPr>
            <a:spLocks noGrp="1"/>
          </p:cNvSpPr>
          <p:nvPr>
            <p:ph type="ctrTitle" hasCustomPrompt="1"/>
          </p:nvPr>
        </p:nvSpPr>
        <p:spPr>
          <a:xfrm>
            <a:off x="5317396" y="1285449"/>
            <a:ext cx="6617615" cy="2387600"/>
          </a:xfrm>
        </p:spPr>
        <p:txBody>
          <a:bodyPr wrap="square" anchor="ctr"/>
          <a:lstStyle>
            <a:lvl1pPr algn="l">
              <a:spcAft>
                <a:spcPts val="1200"/>
              </a:spcAft>
              <a:defRPr sz="4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323327" y="3445757"/>
            <a:ext cx="6617615" cy="1655762"/>
          </a:xfrm>
        </p:spPr>
        <p:txBody>
          <a:bodyPr wrap="square" anchor="t"/>
          <a:lstStyle>
            <a:lvl1pPr marL="0" indent="0" algn="l">
              <a:spcAft>
                <a:spcPts val="1200"/>
              </a:spcAft>
              <a:buNone/>
              <a:defRPr sz="28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283615"/>
            <a:ext cx="5055177" cy="1574858"/>
          </a:xfrm>
          <a:prstGeom prst="rect">
            <a:avLst/>
          </a:prstGeom>
          <a:gradFill flip="none" rotWithShape="1">
            <a:gsLst>
              <a:gs pos="0">
                <a:schemeClr val="tx1">
                  <a:alpha val="0"/>
                </a:schemeClr>
              </a:gs>
              <a:gs pos="73000">
                <a:schemeClr val="tx1">
                  <a:alpha val="5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5342" y="6322861"/>
            <a:ext cx="1750505" cy="191741"/>
          </a:xfrm>
          <a:prstGeom prst="rect">
            <a:avLst/>
          </a:prstGeom>
          <a:effectLst>
            <a:outerShdw blurRad="12700" dist="12700" dir="2700000" algn="tl" rotWithShape="0">
              <a:prstClr val="black">
                <a:alpha val="40000"/>
              </a:prstClr>
            </a:outerShdw>
          </a:effectLst>
        </p:spPr>
      </p:pic>
      <p:sp>
        <p:nvSpPr>
          <p:cNvPr id="12" name="TextBox 6"/>
          <p:cNvSpPr txBox="1"/>
          <p:nvPr userDrawn="1"/>
        </p:nvSpPr>
        <p:spPr>
          <a:xfrm>
            <a:off x="11469717" y="6486729"/>
            <a:ext cx="59820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4AD30D-B914-3C4A-BCF0-B2F7B3413A7A}" type="slidenum">
              <a:rPr lang="en-US" sz="900" smtClean="0">
                <a:solidFill>
                  <a:schemeClr val="tx1">
                    <a:lumMod val="50000"/>
                    <a:lumOff val="50000"/>
                  </a:schemeClr>
                </a:solidFill>
                <a:latin typeface="Arial" panose="020B0604020202020204" pitchFamily="34" charset="0"/>
                <a:cs typeface="Arial" panose="020B0604020202020204" pitchFamily="34" charset="0"/>
              </a:rPr>
              <a:pPr algn="r"/>
              <a:t>‹#›</a:t>
            </a:fld>
            <a:endParaRPr lang="en-US" sz="9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273752" y="5946241"/>
            <a:ext cx="1900341" cy="745067"/>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40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57080" y="308563"/>
            <a:ext cx="10297211"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857080" y="1634126"/>
            <a:ext cx="9624767" cy="454283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Box 6"/>
          <p:cNvSpPr txBox="1"/>
          <p:nvPr userDrawn="1"/>
        </p:nvSpPr>
        <p:spPr>
          <a:xfrm>
            <a:off x="11469717" y="6486729"/>
            <a:ext cx="59820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4AD30D-B914-3C4A-BCF0-B2F7B3413A7A}" type="slidenum">
              <a:rPr lang="en-US" sz="900" smtClean="0">
                <a:solidFill>
                  <a:schemeClr val="tx1">
                    <a:lumMod val="50000"/>
                    <a:lumOff val="50000"/>
                  </a:schemeClr>
                </a:solidFill>
                <a:latin typeface="Arial" panose="020B0604020202020204" pitchFamily="34" charset="0"/>
                <a:cs typeface="Arial" panose="020B0604020202020204" pitchFamily="34" charset="0"/>
              </a:rPr>
              <a:pPr algn="r"/>
              <a:t>‹#›</a:t>
            </a:fld>
            <a:endParaRPr lang="en-US" sz="9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Freeform 14"/>
          <p:cNvSpPr>
            <a:spLocks noChangeAspect="1"/>
          </p:cNvSpPr>
          <p:nvPr userDrawn="1"/>
        </p:nvSpPr>
        <p:spPr>
          <a:xfrm>
            <a:off x="11797256" y="2835439"/>
            <a:ext cx="398935" cy="1097280"/>
          </a:xfrm>
          <a:custGeom>
            <a:avLst/>
            <a:gdLst>
              <a:gd name="connsiteX0" fmla="*/ 250112 w 363730"/>
              <a:gd name="connsiteY0" fmla="*/ 0 h 1000448"/>
              <a:gd name="connsiteX1" fmla="*/ 363730 w 363730"/>
              <a:gd name="connsiteY1" fmla="*/ 0 h 1000448"/>
              <a:gd name="connsiteX2" fmla="*/ 363730 w 363730"/>
              <a:gd name="connsiteY2" fmla="*/ 1000448 h 1000448"/>
              <a:gd name="connsiteX3" fmla="*/ 250112 w 363730"/>
              <a:gd name="connsiteY3" fmla="*/ 1000448 h 1000448"/>
              <a:gd name="connsiteX4" fmla="*/ 0 w 363730"/>
              <a:gd name="connsiteY4" fmla="*/ 500224 h 1000448"/>
              <a:gd name="connsiteX5" fmla="*/ 250112 w 363730"/>
              <a:gd name="connsiteY5" fmla="*/ 0 h 100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730" h="1000448">
                <a:moveTo>
                  <a:pt x="250112" y="0"/>
                </a:moveTo>
                <a:lnTo>
                  <a:pt x="363730" y="0"/>
                </a:lnTo>
                <a:lnTo>
                  <a:pt x="363730" y="1000448"/>
                </a:lnTo>
                <a:lnTo>
                  <a:pt x="250112" y="1000448"/>
                </a:lnTo>
                <a:lnTo>
                  <a:pt x="0" y="500224"/>
                </a:lnTo>
                <a:lnTo>
                  <a:pt x="250112"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effectLst>
                <a:outerShdw blurRad="50800" dist="76200" dir="2700000" algn="tl" rotWithShape="0">
                  <a:prstClr val="black">
                    <a:alpha val="40000"/>
                  </a:prstClr>
                </a:outerShdw>
              </a:effectLst>
              <a:latin typeface="Arial" charset="0"/>
              <a:ea typeface="Arial" charset="0"/>
              <a:cs typeface="Arial" charset="0"/>
            </a:endParaRPr>
          </a:p>
        </p:txBody>
      </p:sp>
    </p:spTree>
    <p:extLst>
      <p:ext uri="{BB962C8B-B14F-4D97-AF65-F5344CB8AC3E}">
        <p14:creationId xmlns:p14="http://schemas.microsoft.com/office/powerpoint/2010/main" val="876697147"/>
      </p:ext>
    </p:extLst>
  </p:cSld>
  <p:clrMap bg1="lt1" tx1="dk1" bg2="lt2" tx2="dk2" accent1="accent1" accent2="accent2" accent3="accent3" accent4="accent4" accent5="accent5" accent6="accent6" hlink="hlink" folHlink="folHlink"/>
  <p:sldLayoutIdLst>
    <p:sldLayoutId id="2147483797" r:id="rId1"/>
    <p:sldLayoutId id="2147483789" r:id="rId2"/>
    <p:sldLayoutId id="2147483802" r:id="rId3"/>
    <p:sldLayoutId id="2147483765" r:id="rId4"/>
    <p:sldLayoutId id="2147483764" r:id="rId5"/>
    <p:sldLayoutId id="2147483766" r:id="rId6"/>
    <p:sldLayoutId id="2147483778" r:id="rId7"/>
    <p:sldLayoutId id="2147483795" r:id="rId8"/>
    <p:sldLayoutId id="2147483701" r:id="rId9"/>
    <p:sldLayoutId id="2147483676" r:id="rId10"/>
    <p:sldLayoutId id="2147483672" r:id="rId11"/>
    <p:sldLayoutId id="2147483805" r:id="rId12"/>
    <p:sldLayoutId id="2147483691" r:id="rId13"/>
    <p:sldLayoutId id="2147483680" r:id="rId14"/>
    <p:sldLayoutId id="2147483677" r:id="rId15"/>
    <p:sldLayoutId id="2147483783" r:id="rId16"/>
    <p:sldLayoutId id="2147483754" r:id="rId17"/>
    <p:sldLayoutId id="2147483753" r:id="rId18"/>
    <p:sldLayoutId id="2147483800" r:id="rId19"/>
    <p:sldLayoutId id="2147483792" r:id="rId20"/>
    <p:sldLayoutId id="2147483669" r:id="rId21"/>
    <p:sldLayoutId id="2147483762" r:id="rId22"/>
    <p:sldLayoutId id="2147483790" r:id="rId23"/>
    <p:sldLayoutId id="2147483791" r:id="rId24"/>
    <p:sldLayoutId id="2147483801" r:id="rId25"/>
    <p:sldLayoutId id="2147483686" r:id="rId26"/>
    <p:sldLayoutId id="2147483780" r:id="rId27"/>
    <p:sldLayoutId id="2147483684" r:id="rId28"/>
    <p:sldLayoutId id="2147483682" r:id="rId29"/>
    <p:sldLayoutId id="2147483683" r:id="rId30"/>
    <p:sldLayoutId id="2147483698" r:id="rId31"/>
    <p:sldLayoutId id="2147483699" r:id="rId32"/>
    <p:sldLayoutId id="2147483689" r:id="rId33"/>
    <p:sldLayoutId id="2147483700" r:id="rId34"/>
    <p:sldLayoutId id="2147483687" r:id="rId35"/>
    <p:sldLayoutId id="214748368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400" b="1" i="0" kern="1200" cap="all" baseline="0">
          <a:solidFill>
            <a:schemeClr val="tx1"/>
          </a:solidFill>
          <a:latin typeface="Arial Black" charset="0"/>
          <a:ea typeface="Arial Black" charset="0"/>
          <a:cs typeface="Arial Black" charset="0"/>
        </a:defRPr>
      </a:lvl1pPr>
    </p:titleStyle>
    <p:bodyStyle>
      <a:lvl1pPr marL="287338" indent="-287338" algn="l" defTabSz="914400" rtl="0" eaLnBrk="1" latinLnBrk="0" hangingPunct="1">
        <a:lnSpc>
          <a:spcPct val="95000"/>
        </a:lnSpc>
        <a:spcBef>
          <a:spcPts val="600"/>
        </a:spcBef>
        <a:spcAft>
          <a:spcPts val="0"/>
        </a:spcAft>
        <a:buClr>
          <a:schemeClr val="accent5"/>
        </a:buClr>
        <a:buSzPct val="120000"/>
        <a:buFont typeface="Rockwell" panose="02060603020205020403" pitchFamily="18" charset="0"/>
        <a:buChar char="»"/>
        <a:defRPr lang="en-US" sz="2800" kern="1200" dirty="0" smtClean="0">
          <a:solidFill>
            <a:schemeClr val="tx1"/>
          </a:solidFill>
          <a:latin typeface="+mn-lt"/>
          <a:ea typeface="+mn-ea"/>
          <a:cs typeface="+mn-cs"/>
        </a:defRPr>
      </a:lvl1pPr>
      <a:lvl2pPr marL="579438" indent="-234950" algn="l" defTabSz="914400" rtl="0" eaLnBrk="1" latinLnBrk="0" hangingPunct="1">
        <a:lnSpc>
          <a:spcPct val="95000"/>
        </a:lnSpc>
        <a:spcBef>
          <a:spcPts val="300"/>
        </a:spcBef>
        <a:spcAft>
          <a:spcPts val="0"/>
        </a:spcAft>
        <a:buClr>
          <a:schemeClr val="accent4">
            <a:lumMod val="60000"/>
            <a:lumOff val="40000"/>
          </a:schemeClr>
        </a:buClr>
        <a:buFont typeface="Arial" panose="020B0604020202020204" pitchFamily="34" charset="0"/>
        <a:buChar char="•"/>
        <a:tabLst/>
        <a:defRPr lang="en-US" sz="2600" kern="1200" dirty="0" smtClean="0">
          <a:solidFill>
            <a:schemeClr val="tx1"/>
          </a:solidFill>
          <a:latin typeface="+mn-lt"/>
          <a:ea typeface="+mn-ea"/>
          <a:cs typeface="+mn-cs"/>
        </a:defRPr>
      </a:lvl2pPr>
      <a:lvl3pPr marL="923925" indent="-234950" algn="l" defTabSz="914400" rtl="0" eaLnBrk="1" latinLnBrk="0" hangingPunct="1">
        <a:lnSpc>
          <a:spcPct val="95000"/>
        </a:lnSpc>
        <a:spcBef>
          <a:spcPts val="300"/>
        </a:spcBef>
        <a:spcAft>
          <a:spcPts val="0"/>
        </a:spcAft>
        <a:buFont typeface=".AppleSystemUIFont" charset="-120"/>
        <a:buChar char="-"/>
        <a:tabLst/>
        <a:defRPr lang="en-US" sz="2400" kern="1200" dirty="0" smtClean="0">
          <a:solidFill>
            <a:schemeClr val="tx1"/>
          </a:solidFill>
          <a:latin typeface="+mn-lt"/>
          <a:ea typeface="+mn-ea"/>
          <a:cs typeface="+mn-cs"/>
        </a:defRPr>
      </a:lvl3pPr>
      <a:lvl4pPr marL="1146175" indent="-174625" algn="l" defTabSz="914400" rtl="0" eaLnBrk="1" latinLnBrk="0" hangingPunct="1">
        <a:lnSpc>
          <a:spcPct val="95000"/>
        </a:lnSpc>
        <a:spcBef>
          <a:spcPts val="300"/>
        </a:spcBef>
        <a:spcAft>
          <a:spcPts val="0"/>
        </a:spcAft>
        <a:buFont typeface="Arial" panose="020B0604020202020204" pitchFamily="34" charset="0"/>
        <a:buChar char="•"/>
        <a:tabLst/>
        <a:defRPr lang="en-US" sz="22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800"/>
        </a:spcAft>
        <a:buFont typeface="Arial" panose="020B0604020202020204" pitchFamily="34" charset="0"/>
        <a:buChar char="•"/>
        <a:tabLst/>
        <a:defRPr lang="en-US"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89" userDrawn="1">
          <p15:clr>
            <a:srgbClr val="F26B43"/>
          </p15:clr>
        </p15:guide>
        <p15:guide id="2" orient="horz" pos="41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s://primis.phmsa.dot.gov/comm/DamagePrevention9Elements.htm?nocache=6835" TargetMode="External"/><Relationship Id="rId2" Type="http://schemas.openxmlformats.org/officeDocument/2006/relationships/hyperlink" Target="https://primis.phmsa.dot.gov/comm/damageprevention.htm" TargetMode="External"/><Relationship Id="rId1" Type="http://schemas.openxmlformats.org/officeDocument/2006/relationships/slideLayout" Target="../slideLayouts/slideLayout26.xml"/><Relationship Id="rId6" Type="http://schemas.openxmlformats.org/officeDocument/2006/relationships/hyperlink" Target="https://commongroundalliance.com/" TargetMode="External"/><Relationship Id="rId5" Type="http://schemas.openxmlformats.org/officeDocument/2006/relationships/hyperlink" Target="http://www.aga.org/" TargetMode="External"/><Relationship Id="rId4" Type="http://schemas.openxmlformats.org/officeDocument/2006/relationships/hyperlink" Target="https://goldshovelstandard.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ctrTitle"/>
          </p:nvPr>
        </p:nvSpPr>
        <p:spPr>
          <a:xfrm>
            <a:off x="621603" y="2194833"/>
            <a:ext cx="8144892" cy="1401368"/>
          </a:xfrm>
        </p:spPr>
        <p:txBody>
          <a:bodyPr/>
          <a:lstStyle/>
          <a:p>
            <a:r>
              <a:rPr lang="en-US" dirty="0"/>
              <a:t>Damage Prevention:</a:t>
            </a:r>
            <a:br>
              <a:rPr lang="en-US" dirty="0"/>
            </a:br>
            <a:r>
              <a:rPr lang="en-US" sz="4000" dirty="0"/>
              <a:t>A Shared Responsibility</a:t>
            </a:r>
          </a:p>
        </p:txBody>
      </p:sp>
    </p:spTree>
    <p:extLst>
      <p:ext uri="{BB962C8B-B14F-4D97-AF65-F5344CB8AC3E}">
        <p14:creationId xmlns:p14="http://schemas.microsoft.com/office/powerpoint/2010/main" val="409994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B2F0-B3EF-46C2-83C6-74FF9CFA474B}"/>
              </a:ext>
            </a:extLst>
          </p:cNvPr>
          <p:cNvSpPr>
            <a:spLocks noGrp="1"/>
          </p:cNvSpPr>
          <p:nvPr>
            <p:ph type="title"/>
          </p:nvPr>
        </p:nvSpPr>
        <p:spPr/>
        <p:txBody>
          <a:bodyPr/>
          <a:lstStyle/>
          <a:p>
            <a:pPr algn="ctr"/>
            <a:r>
              <a:rPr lang="en-US" u="sng" dirty="0"/>
              <a:t>Damage Prevention </a:t>
            </a:r>
            <a:br>
              <a:rPr lang="en-US" u="sng" dirty="0"/>
            </a:br>
            <a:r>
              <a:rPr lang="en-US" u="sng" dirty="0"/>
              <a:t>Most valuable Players</a:t>
            </a:r>
          </a:p>
        </p:txBody>
      </p:sp>
      <p:sp>
        <p:nvSpPr>
          <p:cNvPr id="3" name="Content Placeholder 2">
            <a:extLst>
              <a:ext uri="{FF2B5EF4-FFF2-40B4-BE49-F238E27FC236}">
                <a16:creationId xmlns:a16="http://schemas.microsoft.com/office/drawing/2014/main" id="{B87540C6-C432-45BF-9467-5A67546FFFBF}"/>
              </a:ext>
            </a:extLst>
          </p:cNvPr>
          <p:cNvSpPr>
            <a:spLocks noGrp="1"/>
          </p:cNvSpPr>
          <p:nvPr>
            <p:ph idx="1"/>
          </p:nvPr>
        </p:nvSpPr>
        <p:spPr>
          <a:xfrm>
            <a:off x="1857080" y="1754567"/>
            <a:ext cx="9605914" cy="4793856"/>
          </a:xfrm>
        </p:spPr>
        <p:txBody>
          <a:bodyPr/>
          <a:lstStyle/>
          <a:p>
            <a:r>
              <a:rPr lang="en-US" b="1" dirty="0"/>
              <a:t>Asset Owners/Operators</a:t>
            </a:r>
          </a:p>
          <a:p>
            <a:pPr lvl="1"/>
            <a:r>
              <a:rPr lang="en-US" dirty="0"/>
              <a:t>Gas, Water, Sewer, Electric, Communication Utilities       </a:t>
            </a:r>
          </a:p>
          <a:p>
            <a:r>
              <a:rPr lang="en-US" b="1" dirty="0"/>
              <a:t>Stakeholders</a:t>
            </a:r>
          </a:p>
          <a:p>
            <a:pPr lvl="1"/>
            <a:r>
              <a:rPr lang="en-US" dirty="0"/>
              <a:t>Executives, Upper Management Team, Residents, and etc. </a:t>
            </a:r>
          </a:p>
          <a:p>
            <a:r>
              <a:rPr lang="en-US" b="1" dirty="0"/>
              <a:t>Excavators</a:t>
            </a:r>
          </a:p>
          <a:p>
            <a:pPr lvl="1"/>
            <a:r>
              <a:rPr lang="en-US" dirty="0"/>
              <a:t>Internal/External Crews to include Sub-contractors</a:t>
            </a:r>
          </a:p>
          <a:p>
            <a:r>
              <a:rPr lang="en-US" b="1" dirty="0"/>
              <a:t>Locators</a:t>
            </a:r>
          </a:p>
          <a:p>
            <a:pPr lvl="1"/>
            <a:r>
              <a:rPr lang="en-US" dirty="0"/>
              <a:t>Internal/External Mark-Out Technicians</a:t>
            </a:r>
            <a:endParaRPr lang="en-US" b="1" dirty="0"/>
          </a:p>
          <a:p>
            <a:r>
              <a:rPr lang="en-US" b="1" dirty="0"/>
              <a:t>Distribution, Service, QA/QC, and other Dept’s</a:t>
            </a:r>
          </a:p>
          <a:p>
            <a:pPr lvl="1"/>
            <a:r>
              <a:rPr lang="en-US" dirty="0"/>
              <a:t>Responsible for variety of tasks within the company</a:t>
            </a:r>
          </a:p>
          <a:p>
            <a:endParaRPr lang="en-US" b="1" dirty="0"/>
          </a:p>
          <a:p>
            <a:endParaRPr lang="en-US" b="1" dirty="0"/>
          </a:p>
          <a:p>
            <a:endParaRPr lang="en-US" b="1" dirty="0"/>
          </a:p>
          <a:p>
            <a:pPr lvl="1"/>
            <a:endParaRPr lang="en-US" dirty="0"/>
          </a:p>
          <a:p>
            <a:pPr marL="344488" lvl="1" indent="0">
              <a:buNone/>
            </a:pPr>
            <a:endParaRPr lang="en-US" dirty="0"/>
          </a:p>
          <a:p>
            <a:pPr marL="0" indent="0">
              <a:buNone/>
            </a:pPr>
            <a:endParaRPr lang="en-US" dirty="0"/>
          </a:p>
        </p:txBody>
      </p:sp>
    </p:spTree>
    <p:extLst>
      <p:ext uri="{BB962C8B-B14F-4D97-AF65-F5344CB8AC3E}">
        <p14:creationId xmlns:p14="http://schemas.microsoft.com/office/powerpoint/2010/main" val="251499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wipe(down)">
                                      <p:cBhvr>
                                        <p:cTn id="91" dur="580">
                                          <p:stCondLst>
                                            <p:cond delay="0"/>
                                          </p:stCondLst>
                                        </p:cTn>
                                        <p:tgtEl>
                                          <p:spTgt spid="3">
                                            <p:txEl>
                                              <p:pRg st="5" end="5"/>
                                            </p:txEl>
                                          </p:spTgt>
                                        </p:tgtEl>
                                      </p:cBhvr>
                                    </p:animEffect>
                                    <p:anim calcmode="lin" valueType="num">
                                      <p:cBhvr>
                                        <p:cTn id="9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5" end="5"/>
                                            </p:txEl>
                                          </p:spTgt>
                                        </p:tgtEl>
                                      </p:cBhvr>
                                      <p:to x="100000" y="60000"/>
                                    </p:animScale>
                                    <p:animScale>
                                      <p:cBhvr>
                                        <p:cTn id="98" dur="166" decel="50000">
                                          <p:stCondLst>
                                            <p:cond delay="676"/>
                                          </p:stCondLst>
                                        </p:cTn>
                                        <p:tgtEl>
                                          <p:spTgt spid="3">
                                            <p:txEl>
                                              <p:pRg st="5" end="5"/>
                                            </p:txEl>
                                          </p:spTgt>
                                        </p:tgtEl>
                                      </p:cBhvr>
                                      <p:to x="100000" y="100000"/>
                                    </p:animScale>
                                    <p:animScale>
                                      <p:cBhvr>
                                        <p:cTn id="99" dur="26">
                                          <p:stCondLst>
                                            <p:cond delay="1312"/>
                                          </p:stCondLst>
                                        </p:cTn>
                                        <p:tgtEl>
                                          <p:spTgt spid="3">
                                            <p:txEl>
                                              <p:pRg st="5" end="5"/>
                                            </p:txEl>
                                          </p:spTgt>
                                        </p:tgtEl>
                                      </p:cBhvr>
                                      <p:to x="100000" y="80000"/>
                                    </p:animScale>
                                    <p:animScale>
                                      <p:cBhvr>
                                        <p:cTn id="100" dur="166" decel="50000">
                                          <p:stCondLst>
                                            <p:cond delay="1338"/>
                                          </p:stCondLst>
                                        </p:cTn>
                                        <p:tgtEl>
                                          <p:spTgt spid="3">
                                            <p:txEl>
                                              <p:pRg st="5" end="5"/>
                                            </p:txEl>
                                          </p:spTgt>
                                        </p:tgtEl>
                                      </p:cBhvr>
                                      <p:to x="100000" y="100000"/>
                                    </p:animScale>
                                    <p:animScale>
                                      <p:cBhvr>
                                        <p:cTn id="101" dur="26">
                                          <p:stCondLst>
                                            <p:cond delay="1642"/>
                                          </p:stCondLst>
                                        </p:cTn>
                                        <p:tgtEl>
                                          <p:spTgt spid="3">
                                            <p:txEl>
                                              <p:pRg st="5" end="5"/>
                                            </p:txEl>
                                          </p:spTgt>
                                        </p:tgtEl>
                                      </p:cBhvr>
                                      <p:to x="100000" y="90000"/>
                                    </p:animScale>
                                    <p:animScale>
                                      <p:cBhvr>
                                        <p:cTn id="102" dur="166" decel="50000">
                                          <p:stCondLst>
                                            <p:cond delay="1668"/>
                                          </p:stCondLst>
                                        </p:cTn>
                                        <p:tgtEl>
                                          <p:spTgt spid="3">
                                            <p:txEl>
                                              <p:pRg st="5" end="5"/>
                                            </p:txEl>
                                          </p:spTgt>
                                        </p:tgtEl>
                                      </p:cBhvr>
                                      <p:to x="100000" y="100000"/>
                                    </p:animScale>
                                    <p:animScale>
                                      <p:cBhvr>
                                        <p:cTn id="103" dur="26">
                                          <p:stCondLst>
                                            <p:cond delay="1808"/>
                                          </p:stCondLst>
                                        </p:cTn>
                                        <p:tgtEl>
                                          <p:spTgt spid="3">
                                            <p:txEl>
                                              <p:pRg st="5" end="5"/>
                                            </p:txEl>
                                          </p:spTgt>
                                        </p:tgtEl>
                                      </p:cBhvr>
                                      <p:to x="100000" y="95000"/>
                                    </p:animScale>
                                    <p:animScale>
                                      <p:cBhvr>
                                        <p:cTn id="104" dur="166" decel="50000">
                                          <p:stCondLst>
                                            <p:cond delay="1834"/>
                                          </p:stCondLst>
                                        </p:cTn>
                                        <p:tgtEl>
                                          <p:spTgt spid="3">
                                            <p:txEl>
                                              <p:pRg st="5" end="5"/>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3">
                                            <p:txEl>
                                              <p:pRg st="6" end="6"/>
                                            </p:txEl>
                                          </p:spTgt>
                                        </p:tgtEl>
                                        <p:attrNameLst>
                                          <p:attrName>style.visibility</p:attrName>
                                        </p:attrNameLst>
                                      </p:cBhvr>
                                      <p:to>
                                        <p:strVal val="visible"/>
                                      </p:to>
                                    </p:set>
                                    <p:animEffect transition="in" filter="wipe(down)">
                                      <p:cBhvr>
                                        <p:cTn id="109" dur="580">
                                          <p:stCondLst>
                                            <p:cond delay="0"/>
                                          </p:stCondLst>
                                        </p:cTn>
                                        <p:tgtEl>
                                          <p:spTgt spid="3">
                                            <p:txEl>
                                              <p:pRg st="6" end="6"/>
                                            </p:txEl>
                                          </p:spTgt>
                                        </p:tgtEl>
                                      </p:cBhvr>
                                    </p:animEffect>
                                    <p:anim calcmode="lin" valueType="num">
                                      <p:cBhvr>
                                        <p:cTn id="11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6" end="6"/>
                                            </p:txEl>
                                          </p:spTgt>
                                        </p:tgtEl>
                                      </p:cBhvr>
                                      <p:to x="100000" y="60000"/>
                                    </p:animScale>
                                    <p:animScale>
                                      <p:cBhvr>
                                        <p:cTn id="116" dur="166" decel="50000">
                                          <p:stCondLst>
                                            <p:cond delay="676"/>
                                          </p:stCondLst>
                                        </p:cTn>
                                        <p:tgtEl>
                                          <p:spTgt spid="3">
                                            <p:txEl>
                                              <p:pRg st="6" end="6"/>
                                            </p:txEl>
                                          </p:spTgt>
                                        </p:tgtEl>
                                      </p:cBhvr>
                                      <p:to x="100000" y="100000"/>
                                    </p:animScale>
                                    <p:animScale>
                                      <p:cBhvr>
                                        <p:cTn id="117" dur="26">
                                          <p:stCondLst>
                                            <p:cond delay="1312"/>
                                          </p:stCondLst>
                                        </p:cTn>
                                        <p:tgtEl>
                                          <p:spTgt spid="3">
                                            <p:txEl>
                                              <p:pRg st="6" end="6"/>
                                            </p:txEl>
                                          </p:spTgt>
                                        </p:tgtEl>
                                      </p:cBhvr>
                                      <p:to x="100000" y="80000"/>
                                    </p:animScale>
                                    <p:animScale>
                                      <p:cBhvr>
                                        <p:cTn id="118" dur="166" decel="50000">
                                          <p:stCondLst>
                                            <p:cond delay="1338"/>
                                          </p:stCondLst>
                                        </p:cTn>
                                        <p:tgtEl>
                                          <p:spTgt spid="3">
                                            <p:txEl>
                                              <p:pRg st="6" end="6"/>
                                            </p:txEl>
                                          </p:spTgt>
                                        </p:tgtEl>
                                      </p:cBhvr>
                                      <p:to x="100000" y="100000"/>
                                    </p:animScale>
                                    <p:animScale>
                                      <p:cBhvr>
                                        <p:cTn id="119" dur="26">
                                          <p:stCondLst>
                                            <p:cond delay="1642"/>
                                          </p:stCondLst>
                                        </p:cTn>
                                        <p:tgtEl>
                                          <p:spTgt spid="3">
                                            <p:txEl>
                                              <p:pRg st="6" end="6"/>
                                            </p:txEl>
                                          </p:spTgt>
                                        </p:tgtEl>
                                      </p:cBhvr>
                                      <p:to x="100000" y="90000"/>
                                    </p:animScale>
                                    <p:animScale>
                                      <p:cBhvr>
                                        <p:cTn id="120" dur="166" decel="50000">
                                          <p:stCondLst>
                                            <p:cond delay="1668"/>
                                          </p:stCondLst>
                                        </p:cTn>
                                        <p:tgtEl>
                                          <p:spTgt spid="3">
                                            <p:txEl>
                                              <p:pRg st="6" end="6"/>
                                            </p:txEl>
                                          </p:spTgt>
                                        </p:tgtEl>
                                      </p:cBhvr>
                                      <p:to x="100000" y="100000"/>
                                    </p:animScale>
                                    <p:animScale>
                                      <p:cBhvr>
                                        <p:cTn id="121" dur="26">
                                          <p:stCondLst>
                                            <p:cond delay="1808"/>
                                          </p:stCondLst>
                                        </p:cTn>
                                        <p:tgtEl>
                                          <p:spTgt spid="3">
                                            <p:txEl>
                                              <p:pRg st="6" end="6"/>
                                            </p:txEl>
                                          </p:spTgt>
                                        </p:tgtEl>
                                      </p:cBhvr>
                                      <p:to x="100000" y="95000"/>
                                    </p:animScale>
                                    <p:animScale>
                                      <p:cBhvr>
                                        <p:cTn id="122" dur="166" decel="50000">
                                          <p:stCondLst>
                                            <p:cond delay="1834"/>
                                          </p:stCondLst>
                                        </p:cTn>
                                        <p:tgtEl>
                                          <p:spTgt spid="3">
                                            <p:txEl>
                                              <p:pRg st="6" end="6"/>
                                            </p:txEl>
                                          </p:spTgt>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3">
                                            <p:txEl>
                                              <p:pRg st="7" end="7"/>
                                            </p:txEl>
                                          </p:spTgt>
                                        </p:tgtEl>
                                        <p:attrNameLst>
                                          <p:attrName>style.visibility</p:attrName>
                                        </p:attrNameLst>
                                      </p:cBhvr>
                                      <p:to>
                                        <p:strVal val="visible"/>
                                      </p:to>
                                    </p:set>
                                    <p:animEffect transition="in" filter="wipe(down)">
                                      <p:cBhvr>
                                        <p:cTn id="125" dur="580">
                                          <p:stCondLst>
                                            <p:cond delay="0"/>
                                          </p:stCondLst>
                                        </p:cTn>
                                        <p:tgtEl>
                                          <p:spTgt spid="3">
                                            <p:txEl>
                                              <p:pRg st="7" end="7"/>
                                            </p:txEl>
                                          </p:spTgt>
                                        </p:tgtEl>
                                      </p:cBhvr>
                                    </p:animEffect>
                                    <p:anim calcmode="lin" valueType="num">
                                      <p:cBhvr>
                                        <p:cTn id="12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3">
                                            <p:txEl>
                                              <p:pRg st="7" end="7"/>
                                            </p:txEl>
                                          </p:spTgt>
                                        </p:tgtEl>
                                      </p:cBhvr>
                                      <p:to x="100000" y="60000"/>
                                    </p:animScale>
                                    <p:animScale>
                                      <p:cBhvr>
                                        <p:cTn id="132" dur="166" decel="50000">
                                          <p:stCondLst>
                                            <p:cond delay="676"/>
                                          </p:stCondLst>
                                        </p:cTn>
                                        <p:tgtEl>
                                          <p:spTgt spid="3">
                                            <p:txEl>
                                              <p:pRg st="7" end="7"/>
                                            </p:txEl>
                                          </p:spTgt>
                                        </p:tgtEl>
                                      </p:cBhvr>
                                      <p:to x="100000" y="100000"/>
                                    </p:animScale>
                                    <p:animScale>
                                      <p:cBhvr>
                                        <p:cTn id="133" dur="26">
                                          <p:stCondLst>
                                            <p:cond delay="1312"/>
                                          </p:stCondLst>
                                        </p:cTn>
                                        <p:tgtEl>
                                          <p:spTgt spid="3">
                                            <p:txEl>
                                              <p:pRg st="7" end="7"/>
                                            </p:txEl>
                                          </p:spTgt>
                                        </p:tgtEl>
                                      </p:cBhvr>
                                      <p:to x="100000" y="80000"/>
                                    </p:animScale>
                                    <p:animScale>
                                      <p:cBhvr>
                                        <p:cTn id="134" dur="166" decel="50000">
                                          <p:stCondLst>
                                            <p:cond delay="1338"/>
                                          </p:stCondLst>
                                        </p:cTn>
                                        <p:tgtEl>
                                          <p:spTgt spid="3">
                                            <p:txEl>
                                              <p:pRg st="7" end="7"/>
                                            </p:txEl>
                                          </p:spTgt>
                                        </p:tgtEl>
                                      </p:cBhvr>
                                      <p:to x="100000" y="100000"/>
                                    </p:animScale>
                                    <p:animScale>
                                      <p:cBhvr>
                                        <p:cTn id="135" dur="26">
                                          <p:stCondLst>
                                            <p:cond delay="1642"/>
                                          </p:stCondLst>
                                        </p:cTn>
                                        <p:tgtEl>
                                          <p:spTgt spid="3">
                                            <p:txEl>
                                              <p:pRg st="7" end="7"/>
                                            </p:txEl>
                                          </p:spTgt>
                                        </p:tgtEl>
                                      </p:cBhvr>
                                      <p:to x="100000" y="90000"/>
                                    </p:animScale>
                                    <p:animScale>
                                      <p:cBhvr>
                                        <p:cTn id="136" dur="166" decel="50000">
                                          <p:stCondLst>
                                            <p:cond delay="1668"/>
                                          </p:stCondLst>
                                        </p:cTn>
                                        <p:tgtEl>
                                          <p:spTgt spid="3">
                                            <p:txEl>
                                              <p:pRg st="7" end="7"/>
                                            </p:txEl>
                                          </p:spTgt>
                                        </p:tgtEl>
                                      </p:cBhvr>
                                      <p:to x="100000" y="100000"/>
                                    </p:animScale>
                                    <p:animScale>
                                      <p:cBhvr>
                                        <p:cTn id="137" dur="26">
                                          <p:stCondLst>
                                            <p:cond delay="1808"/>
                                          </p:stCondLst>
                                        </p:cTn>
                                        <p:tgtEl>
                                          <p:spTgt spid="3">
                                            <p:txEl>
                                              <p:pRg st="7" end="7"/>
                                            </p:txEl>
                                          </p:spTgt>
                                        </p:tgtEl>
                                      </p:cBhvr>
                                      <p:to x="100000" y="95000"/>
                                    </p:animScale>
                                    <p:animScale>
                                      <p:cBhvr>
                                        <p:cTn id="138" dur="166" decel="50000">
                                          <p:stCondLst>
                                            <p:cond delay="1834"/>
                                          </p:stCondLst>
                                        </p:cTn>
                                        <p:tgtEl>
                                          <p:spTgt spid="3">
                                            <p:txEl>
                                              <p:pRg st="7" end="7"/>
                                            </p:txEl>
                                          </p:spTgt>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3">
                                            <p:txEl>
                                              <p:pRg st="8" end="8"/>
                                            </p:txEl>
                                          </p:spTgt>
                                        </p:tgtEl>
                                        <p:attrNameLst>
                                          <p:attrName>style.visibility</p:attrName>
                                        </p:attrNameLst>
                                      </p:cBhvr>
                                      <p:to>
                                        <p:strVal val="visible"/>
                                      </p:to>
                                    </p:set>
                                    <p:animEffect transition="in" filter="wipe(down)">
                                      <p:cBhvr>
                                        <p:cTn id="143" dur="580">
                                          <p:stCondLst>
                                            <p:cond delay="0"/>
                                          </p:stCondLst>
                                        </p:cTn>
                                        <p:tgtEl>
                                          <p:spTgt spid="3">
                                            <p:txEl>
                                              <p:pRg st="8" end="8"/>
                                            </p:txEl>
                                          </p:spTgt>
                                        </p:tgtEl>
                                      </p:cBhvr>
                                    </p:animEffect>
                                    <p:anim calcmode="lin" valueType="num">
                                      <p:cBhvr>
                                        <p:cTn id="14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3">
                                            <p:txEl>
                                              <p:pRg st="8" end="8"/>
                                            </p:txEl>
                                          </p:spTgt>
                                        </p:tgtEl>
                                      </p:cBhvr>
                                      <p:to x="100000" y="60000"/>
                                    </p:animScale>
                                    <p:animScale>
                                      <p:cBhvr>
                                        <p:cTn id="150" dur="166" decel="50000">
                                          <p:stCondLst>
                                            <p:cond delay="676"/>
                                          </p:stCondLst>
                                        </p:cTn>
                                        <p:tgtEl>
                                          <p:spTgt spid="3">
                                            <p:txEl>
                                              <p:pRg st="8" end="8"/>
                                            </p:txEl>
                                          </p:spTgt>
                                        </p:tgtEl>
                                      </p:cBhvr>
                                      <p:to x="100000" y="100000"/>
                                    </p:animScale>
                                    <p:animScale>
                                      <p:cBhvr>
                                        <p:cTn id="151" dur="26">
                                          <p:stCondLst>
                                            <p:cond delay="1312"/>
                                          </p:stCondLst>
                                        </p:cTn>
                                        <p:tgtEl>
                                          <p:spTgt spid="3">
                                            <p:txEl>
                                              <p:pRg st="8" end="8"/>
                                            </p:txEl>
                                          </p:spTgt>
                                        </p:tgtEl>
                                      </p:cBhvr>
                                      <p:to x="100000" y="80000"/>
                                    </p:animScale>
                                    <p:animScale>
                                      <p:cBhvr>
                                        <p:cTn id="152" dur="166" decel="50000">
                                          <p:stCondLst>
                                            <p:cond delay="1338"/>
                                          </p:stCondLst>
                                        </p:cTn>
                                        <p:tgtEl>
                                          <p:spTgt spid="3">
                                            <p:txEl>
                                              <p:pRg st="8" end="8"/>
                                            </p:txEl>
                                          </p:spTgt>
                                        </p:tgtEl>
                                      </p:cBhvr>
                                      <p:to x="100000" y="100000"/>
                                    </p:animScale>
                                    <p:animScale>
                                      <p:cBhvr>
                                        <p:cTn id="153" dur="26">
                                          <p:stCondLst>
                                            <p:cond delay="1642"/>
                                          </p:stCondLst>
                                        </p:cTn>
                                        <p:tgtEl>
                                          <p:spTgt spid="3">
                                            <p:txEl>
                                              <p:pRg st="8" end="8"/>
                                            </p:txEl>
                                          </p:spTgt>
                                        </p:tgtEl>
                                      </p:cBhvr>
                                      <p:to x="100000" y="90000"/>
                                    </p:animScale>
                                    <p:animScale>
                                      <p:cBhvr>
                                        <p:cTn id="154" dur="166" decel="50000">
                                          <p:stCondLst>
                                            <p:cond delay="1668"/>
                                          </p:stCondLst>
                                        </p:cTn>
                                        <p:tgtEl>
                                          <p:spTgt spid="3">
                                            <p:txEl>
                                              <p:pRg st="8" end="8"/>
                                            </p:txEl>
                                          </p:spTgt>
                                        </p:tgtEl>
                                      </p:cBhvr>
                                      <p:to x="100000" y="100000"/>
                                    </p:animScale>
                                    <p:animScale>
                                      <p:cBhvr>
                                        <p:cTn id="155" dur="26">
                                          <p:stCondLst>
                                            <p:cond delay="1808"/>
                                          </p:stCondLst>
                                        </p:cTn>
                                        <p:tgtEl>
                                          <p:spTgt spid="3">
                                            <p:txEl>
                                              <p:pRg st="8" end="8"/>
                                            </p:txEl>
                                          </p:spTgt>
                                        </p:tgtEl>
                                      </p:cBhvr>
                                      <p:to x="100000" y="95000"/>
                                    </p:animScale>
                                    <p:animScale>
                                      <p:cBhvr>
                                        <p:cTn id="156" dur="166" decel="50000">
                                          <p:stCondLst>
                                            <p:cond delay="1834"/>
                                          </p:stCondLst>
                                        </p:cTn>
                                        <p:tgtEl>
                                          <p:spTgt spid="3">
                                            <p:txEl>
                                              <p:pRg st="8" end="8"/>
                                            </p:txEl>
                                          </p:spTgt>
                                        </p:tgtEl>
                                      </p:cBhvr>
                                      <p:to x="100000" y="100000"/>
                                    </p:animScale>
                                  </p:childTnLst>
                                </p:cTn>
                              </p:par>
                              <p:par>
                                <p:cTn id="157" presetID="26" presetClass="entr" presetSubtype="0" fill="hold" nodeType="withEffect">
                                  <p:stCondLst>
                                    <p:cond delay="0"/>
                                  </p:stCondLst>
                                  <p:childTnLst>
                                    <p:set>
                                      <p:cBhvr>
                                        <p:cTn id="158" dur="1" fill="hold">
                                          <p:stCondLst>
                                            <p:cond delay="0"/>
                                          </p:stCondLst>
                                        </p:cTn>
                                        <p:tgtEl>
                                          <p:spTgt spid="3">
                                            <p:txEl>
                                              <p:pRg st="9" end="9"/>
                                            </p:txEl>
                                          </p:spTgt>
                                        </p:tgtEl>
                                        <p:attrNameLst>
                                          <p:attrName>style.visibility</p:attrName>
                                        </p:attrNameLst>
                                      </p:cBhvr>
                                      <p:to>
                                        <p:strVal val="visible"/>
                                      </p:to>
                                    </p:set>
                                    <p:animEffect transition="in" filter="wipe(down)">
                                      <p:cBhvr>
                                        <p:cTn id="159" dur="580">
                                          <p:stCondLst>
                                            <p:cond delay="0"/>
                                          </p:stCondLst>
                                        </p:cTn>
                                        <p:tgtEl>
                                          <p:spTgt spid="3">
                                            <p:txEl>
                                              <p:pRg st="9" end="9"/>
                                            </p:txEl>
                                          </p:spTgt>
                                        </p:tgtEl>
                                      </p:cBhvr>
                                    </p:animEffect>
                                    <p:anim calcmode="lin" valueType="num">
                                      <p:cBhvr>
                                        <p:cTn id="16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9" end="9"/>
                                            </p:txEl>
                                          </p:spTgt>
                                        </p:tgtEl>
                                      </p:cBhvr>
                                      <p:to x="100000" y="60000"/>
                                    </p:animScale>
                                    <p:animScale>
                                      <p:cBhvr>
                                        <p:cTn id="166" dur="166" decel="50000">
                                          <p:stCondLst>
                                            <p:cond delay="676"/>
                                          </p:stCondLst>
                                        </p:cTn>
                                        <p:tgtEl>
                                          <p:spTgt spid="3">
                                            <p:txEl>
                                              <p:pRg st="9" end="9"/>
                                            </p:txEl>
                                          </p:spTgt>
                                        </p:tgtEl>
                                      </p:cBhvr>
                                      <p:to x="100000" y="100000"/>
                                    </p:animScale>
                                    <p:animScale>
                                      <p:cBhvr>
                                        <p:cTn id="167" dur="26">
                                          <p:stCondLst>
                                            <p:cond delay="1312"/>
                                          </p:stCondLst>
                                        </p:cTn>
                                        <p:tgtEl>
                                          <p:spTgt spid="3">
                                            <p:txEl>
                                              <p:pRg st="9" end="9"/>
                                            </p:txEl>
                                          </p:spTgt>
                                        </p:tgtEl>
                                      </p:cBhvr>
                                      <p:to x="100000" y="80000"/>
                                    </p:animScale>
                                    <p:animScale>
                                      <p:cBhvr>
                                        <p:cTn id="168" dur="166" decel="50000">
                                          <p:stCondLst>
                                            <p:cond delay="1338"/>
                                          </p:stCondLst>
                                        </p:cTn>
                                        <p:tgtEl>
                                          <p:spTgt spid="3">
                                            <p:txEl>
                                              <p:pRg st="9" end="9"/>
                                            </p:txEl>
                                          </p:spTgt>
                                        </p:tgtEl>
                                      </p:cBhvr>
                                      <p:to x="100000" y="100000"/>
                                    </p:animScale>
                                    <p:animScale>
                                      <p:cBhvr>
                                        <p:cTn id="169" dur="26">
                                          <p:stCondLst>
                                            <p:cond delay="1642"/>
                                          </p:stCondLst>
                                        </p:cTn>
                                        <p:tgtEl>
                                          <p:spTgt spid="3">
                                            <p:txEl>
                                              <p:pRg st="9" end="9"/>
                                            </p:txEl>
                                          </p:spTgt>
                                        </p:tgtEl>
                                      </p:cBhvr>
                                      <p:to x="100000" y="90000"/>
                                    </p:animScale>
                                    <p:animScale>
                                      <p:cBhvr>
                                        <p:cTn id="170" dur="166" decel="50000">
                                          <p:stCondLst>
                                            <p:cond delay="1668"/>
                                          </p:stCondLst>
                                        </p:cTn>
                                        <p:tgtEl>
                                          <p:spTgt spid="3">
                                            <p:txEl>
                                              <p:pRg st="9" end="9"/>
                                            </p:txEl>
                                          </p:spTgt>
                                        </p:tgtEl>
                                      </p:cBhvr>
                                      <p:to x="100000" y="100000"/>
                                    </p:animScale>
                                    <p:animScale>
                                      <p:cBhvr>
                                        <p:cTn id="171" dur="26">
                                          <p:stCondLst>
                                            <p:cond delay="1808"/>
                                          </p:stCondLst>
                                        </p:cTn>
                                        <p:tgtEl>
                                          <p:spTgt spid="3">
                                            <p:txEl>
                                              <p:pRg st="9" end="9"/>
                                            </p:txEl>
                                          </p:spTgt>
                                        </p:tgtEl>
                                      </p:cBhvr>
                                      <p:to x="100000" y="95000"/>
                                    </p:animScale>
                                    <p:animScale>
                                      <p:cBhvr>
                                        <p:cTn id="17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B02B6-90DE-4934-9895-8D5B4B7318C0}"/>
              </a:ext>
            </a:extLst>
          </p:cNvPr>
          <p:cNvSpPr>
            <a:spLocks noGrp="1"/>
          </p:cNvSpPr>
          <p:nvPr>
            <p:ph idx="1"/>
          </p:nvPr>
        </p:nvSpPr>
        <p:spPr>
          <a:xfrm>
            <a:off x="1857081" y="2050828"/>
            <a:ext cx="9605914" cy="4225685"/>
          </a:xfrm>
        </p:spPr>
        <p:txBody>
          <a:bodyPr/>
          <a:lstStyle/>
          <a:p>
            <a:r>
              <a:rPr lang="en-US" dirty="0"/>
              <a:t>The </a:t>
            </a:r>
            <a:r>
              <a:rPr lang="en-US" b="1" dirty="0"/>
              <a:t>WINNER</a:t>
            </a:r>
            <a:r>
              <a:rPr lang="en-US" dirty="0"/>
              <a:t> is:   </a:t>
            </a:r>
            <a:r>
              <a:rPr lang="en-US" b="1" dirty="0"/>
              <a:t>ALL OF THEM!</a:t>
            </a:r>
          </a:p>
          <a:p>
            <a:pPr marL="0" indent="0">
              <a:buNone/>
            </a:pPr>
            <a:endParaRPr lang="en-US" b="1" dirty="0"/>
          </a:p>
          <a:p>
            <a:r>
              <a:rPr lang="en-US" b="1" dirty="0"/>
              <a:t>ALL MUST WORK TOGETHER IN ORDER TO HAVE AN EFFECTIVE DAMAGE PREVENTION PROGRAM</a:t>
            </a:r>
          </a:p>
          <a:p>
            <a:r>
              <a:rPr lang="en-US" b="1" dirty="0"/>
              <a:t>Every member needs to “BUY IN” to your Damage Prevention Program as well as provide input to be SUCCESSFUL! </a:t>
            </a:r>
          </a:p>
          <a:p>
            <a:r>
              <a:rPr lang="en-US" b="1" dirty="0"/>
              <a:t>Open Communication (Internally/Externally) is KEY!</a:t>
            </a:r>
          </a:p>
          <a:p>
            <a:endParaRPr lang="en-US" dirty="0"/>
          </a:p>
          <a:p>
            <a:pPr lvl="1"/>
            <a:endParaRPr lang="en-US" dirty="0"/>
          </a:p>
        </p:txBody>
      </p:sp>
      <p:sp>
        <p:nvSpPr>
          <p:cNvPr id="4" name="Title 1">
            <a:extLst>
              <a:ext uri="{FF2B5EF4-FFF2-40B4-BE49-F238E27FC236}">
                <a16:creationId xmlns:a16="http://schemas.microsoft.com/office/drawing/2014/main" id="{E581F9F5-12BD-47C8-A136-EAD85225B9FA}"/>
              </a:ext>
            </a:extLst>
          </p:cNvPr>
          <p:cNvSpPr>
            <a:spLocks noGrp="1"/>
          </p:cNvSpPr>
          <p:nvPr>
            <p:ph type="title"/>
          </p:nvPr>
        </p:nvSpPr>
        <p:spPr>
          <a:xfrm>
            <a:off x="1857080" y="299136"/>
            <a:ext cx="10092771" cy="1325563"/>
          </a:xfrm>
        </p:spPr>
        <p:txBody>
          <a:bodyPr/>
          <a:lstStyle/>
          <a:p>
            <a:pPr algn="ctr"/>
            <a:r>
              <a:rPr lang="en-US" u="sng" dirty="0"/>
              <a:t>Damage Prevention </a:t>
            </a:r>
            <a:br>
              <a:rPr lang="en-US" u="sng" dirty="0"/>
            </a:br>
            <a:r>
              <a:rPr lang="en-US" u="sng" dirty="0"/>
              <a:t>Most valuable Players</a:t>
            </a:r>
          </a:p>
        </p:txBody>
      </p:sp>
    </p:spTree>
    <p:extLst>
      <p:ext uri="{BB962C8B-B14F-4D97-AF65-F5344CB8AC3E}">
        <p14:creationId xmlns:p14="http://schemas.microsoft.com/office/powerpoint/2010/main" val="167747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A0E7E-1A3F-4F79-A618-D0152281EBB3}"/>
              </a:ext>
            </a:extLst>
          </p:cNvPr>
          <p:cNvSpPr>
            <a:spLocks noGrp="1"/>
          </p:cNvSpPr>
          <p:nvPr>
            <p:ph idx="1"/>
          </p:nvPr>
        </p:nvSpPr>
        <p:spPr>
          <a:xfrm>
            <a:off x="1857080" y="1717915"/>
            <a:ext cx="9605914" cy="5140085"/>
          </a:xfrm>
        </p:spPr>
        <p:txBody>
          <a:bodyPr/>
          <a:lstStyle/>
          <a:p>
            <a:pPr marL="0" indent="0">
              <a:buNone/>
            </a:pPr>
            <a:endParaRPr lang="en-US" b="1" dirty="0"/>
          </a:p>
          <a:p>
            <a:r>
              <a:rPr lang="en-US" b="1" dirty="0"/>
              <a:t>Continuous Improvements</a:t>
            </a:r>
          </a:p>
          <a:p>
            <a:pPr lvl="1"/>
            <a:r>
              <a:rPr lang="en-US" dirty="0"/>
              <a:t>Significant reduction in damages can be obtained when all responsible parties work together and continuously improve their Damage Prevention Programs</a:t>
            </a:r>
          </a:p>
          <a:p>
            <a:pPr lvl="1"/>
            <a:endParaRPr lang="en-US" dirty="0"/>
          </a:p>
          <a:p>
            <a:r>
              <a:rPr lang="en-US" b="1" dirty="0"/>
              <a:t>Performance Metrics</a:t>
            </a:r>
          </a:p>
          <a:p>
            <a:pPr lvl="1"/>
            <a:r>
              <a:rPr lang="en-US" dirty="0"/>
              <a:t>The absence of metrics to measure performance of individuals and/or companies in Damage Prevention will result in the inability to continuously improve</a:t>
            </a:r>
          </a:p>
          <a:p>
            <a:endParaRPr lang="en-US" b="1" dirty="0"/>
          </a:p>
        </p:txBody>
      </p:sp>
      <p:sp>
        <p:nvSpPr>
          <p:cNvPr id="4" name="Title 1">
            <a:extLst>
              <a:ext uri="{FF2B5EF4-FFF2-40B4-BE49-F238E27FC236}">
                <a16:creationId xmlns:a16="http://schemas.microsoft.com/office/drawing/2014/main" id="{B4008625-4F3F-4378-8444-243AA701362D}"/>
              </a:ext>
            </a:extLst>
          </p:cNvPr>
          <p:cNvSpPr>
            <a:spLocks noGrp="1"/>
          </p:cNvSpPr>
          <p:nvPr>
            <p:ph type="title"/>
          </p:nvPr>
        </p:nvSpPr>
        <p:spPr>
          <a:xfrm>
            <a:off x="1857080" y="299136"/>
            <a:ext cx="10092771" cy="1325563"/>
          </a:xfrm>
        </p:spPr>
        <p:txBody>
          <a:bodyPr/>
          <a:lstStyle/>
          <a:p>
            <a:pPr algn="ctr"/>
            <a:r>
              <a:rPr lang="en-US" u="sng" dirty="0"/>
              <a:t>Damage Prevention </a:t>
            </a:r>
            <a:br>
              <a:rPr lang="en-US" u="sng" dirty="0"/>
            </a:br>
            <a:r>
              <a:rPr lang="en-US" u="sng" dirty="0"/>
              <a:t>Most valuable Players</a:t>
            </a:r>
          </a:p>
        </p:txBody>
      </p:sp>
    </p:spTree>
    <p:extLst>
      <p:ext uri="{BB962C8B-B14F-4D97-AF65-F5344CB8AC3E}">
        <p14:creationId xmlns:p14="http://schemas.microsoft.com/office/powerpoint/2010/main" val="373261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1AFD-C28E-4784-B7A1-11F2459BC610}"/>
              </a:ext>
            </a:extLst>
          </p:cNvPr>
          <p:cNvSpPr>
            <a:spLocks noGrp="1"/>
          </p:cNvSpPr>
          <p:nvPr>
            <p:ph type="ctrTitle"/>
          </p:nvPr>
        </p:nvSpPr>
        <p:spPr/>
        <p:txBody>
          <a:bodyPr/>
          <a:lstStyle/>
          <a:p>
            <a:r>
              <a:rPr lang="en-US" dirty="0"/>
              <a:t>Damage Prevention:</a:t>
            </a:r>
          </a:p>
        </p:txBody>
      </p:sp>
      <p:sp>
        <p:nvSpPr>
          <p:cNvPr id="3" name="Subtitle 2">
            <a:extLst>
              <a:ext uri="{FF2B5EF4-FFF2-40B4-BE49-F238E27FC236}">
                <a16:creationId xmlns:a16="http://schemas.microsoft.com/office/drawing/2014/main" id="{CE1AE1A5-6B78-46A9-A23D-5B353D08B01A}"/>
              </a:ext>
            </a:extLst>
          </p:cNvPr>
          <p:cNvSpPr>
            <a:spLocks noGrp="1"/>
          </p:cNvSpPr>
          <p:nvPr>
            <p:ph type="subTitle" idx="1"/>
          </p:nvPr>
        </p:nvSpPr>
        <p:spPr/>
        <p:txBody>
          <a:bodyPr/>
          <a:lstStyle/>
          <a:p>
            <a:r>
              <a:rPr lang="en-US" dirty="0"/>
              <a:t>Reaching your Stakeholders</a:t>
            </a:r>
          </a:p>
        </p:txBody>
      </p:sp>
    </p:spTree>
    <p:extLst>
      <p:ext uri="{BB962C8B-B14F-4D97-AF65-F5344CB8AC3E}">
        <p14:creationId xmlns:p14="http://schemas.microsoft.com/office/powerpoint/2010/main" val="425632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A8087F-EFA7-487A-A9BC-81563DFE87C7}"/>
              </a:ext>
            </a:extLst>
          </p:cNvPr>
          <p:cNvSpPr>
            <a:spLocks noGrp="1"/>
          </p:cNvSpPr>
          <p:nvPr>
            <p:ph type="title"/>
          </p:nvPr>
        </p:nvSpPr>
        <p:spPr>
          <a:xfrm>
            <a:off x="1857080" y="299136"/>
            <a:ext cx="9605915" cy="1325563"/>
          </a:xfrm>
        </p:spPr>
        <p:txBody>
          <a:bodyPr/>
          <a:lstStyle/>
          <a:p>
            <a:pPr algn="ctr"/>
            <a:r>
              <a:rPr lang="en-US" u="sng" dirty="0"/>
              <a:t>Outreach Activities</a:t>
            </a:r>
          </a:p>
        </p:txBody>
      </p:sp>
      <p:sp>
        <p:nvSpPr>
          <p:cNvPr id="5" name="Content Placeholder 2">
            <a:extLst>
              <a:ext uri="{FF2B5EF4-FFF2-40B4-BE49-F238E27FC236}">
                <a16:creationId xmlns:a16="http://schemas.microsoft.com/office/drawing/2014/main" id="{B7BB3523-351E-4FF7-98C7-2641105F5A0D}"/>
              </a:ext>
            </a:extLst>
          </p:cNvPr>
          <p:cNvSpPr txBox="1">
            <a:spLocks/>
          </p:cNvSpPr>
          <p:nvPr/>
        </p:nvSpPr>
        <p:spPr>
          <a:xfrm>
            <a:off x="1857081" y="1624699"/>
            <a:ext cx="9605914" cy="5006920"/>
          </a:xfrm>
          <a:prstGeom prst="rect">
            <a:avLst/>
          </a:prstGeom>
        </p:spPr>
        <p:txBody>
          <a:bodyPr vert="horz" lIns="91440" tIns="45720" rIns="91440" bIns="45720" rtlCol="0">
            <a:noAutofit/>
          </a:bodyPr>
          <a:lstStyle>
            <a:lvl1pPr marL="287338" indent="-287338" algn="l" defTabSz="914400" rtl="0" eaLnBrk="1" latinLnBrk="0" hangingPunct="1">
              <a:lnSpc>
                <a:spcPct val="95000"/>
              </a:lnSpc>
              <a:spcBef>
                <a:spcPts val="600"/>
              </a:spcBef>
              <a:spcAft>
                <a:spcPts val="0"/>
              </a:spcAft>
              <a:buClr>
                <a:schemeClr val="accent5"/>
              </a:buClr>
              <a:buSzPct val="120000"/>
              <a:buFont typeface="Rockwell" panose="02060603020205020403" pitchFamily="18" charset="0"/>
              <a:buChar char="»"/>
              <a:defRPr lang="en-US" sz="2800" kern="1200" dirty="0" smtClean="0">
                <a:solidFill>
                  <a:schemeClr val="tx1"/>
                </a:solidFill>
                <a:latin typeface="+mn-lt"/>
                <a:ea typeface="+mn-ea"/>
                <a:cs typeface="+mn-cs"/>
              </a:defRPr>
            </a:lvl1pPr>
            <a:lvl2pPr marL="579438" indent="-234950" algn="l" defTabSz="914400" rtl="0" eaLnBrk="1" latinLnBrk="0" hangingPunct="1">
              <a:lnSpc>
                <a:spcPct val="95000"/>
              </a:lnSpc>
              <a:spcBef>
                <a:spcPts val="300"/>
              </a:spcBef>
              <a:spcAft>
                <a:spcPts val="0"/>
              </a:spcAft>
              <a:buClr>
                <a:schemeClr val="accent4">
                  <a:lumMod val="60000"/>
                  <a:lumOff val="40000"/>
                </a:schemeClr>
              </a:buClr>
              <a:buFont typeface="Arial" panose="020B0604020202020204" pitchFamily="34" charset="0"/>
              <a:buChar char="•"/>
              <a:tabLst/>
              <a:defRPr lang="en-US" sz="2600" kern="1200" dirty="0" smtClean="0">
                <a:solidFill>
                  <a:schemeClr val="tx1"/>
                </a:solidFill>
                <a:latin typeface="+mn-lt"/>
                <a:ea typeface="+mn-ea"/>
                <a:cs typeface="+mn-cs"/>
              </a:defRPr>
            </a:lvl2pPr>
            <a:lvl3pPr marL="923925" indent="-234950" algn="l" defTabSz="914400" rtl="0" eaLnBrk="1" latinLnBrk="0" hangingPunct="1">
              <a:lnSpc>
                <a:spcPct val="95000"/>
              </a:lnSpc>
              <a:spcBef>
                <a:spcPts val="300"/>
              </a:spcBef>
              <a:spcAft>
                <a:spcPts val="0"/>
              </a:spcAft>
              <a:buFont typeface=".AppleSystemUIFont" charset="-120"/>
              <a:buChar char="-"/>
              <a:tabLst/>
              <a:defRPr lang="en-US" sz="2400" kern="1200" dirty="0" smtClean="0">
                <a:solidFill>
                  <a:schemeClr val="tx1"/>
                </a:solidFill>
                <a:latin typeface="+mn-lt"/>
                <a:ea typeface="+mn-ea"/>
                <a:cs typeface="+mn-cs"/>
              </a:defRPr>
            </a:lvl3pPr>
            <a:lvl4pPr marL="1146175" indent="-174625" algn="l" defTabSz="914400" rtl="0" eaLnBrk="1" latinLnBrk="0" hangingPunct="1">
              <a:lnSpc>
                <a:spcPct val="95000"/>
              </a:lnSpc>
              <a:spcBef>
                <a:spcPts val="300"/>
              </a:spcBef>
              <a:spcAft>
                <a:spcPts val="0"/>
              </a:spcAft>
              <a:buFont typeface="Arial" panose="020B0604020202020204" pitchFamily="34" charset="0"/>
              <a:buChar char="•"/>
              <a:tabLst/>
              <a:defRPr lang="en-US" sz="22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800"/>
              </a:spcAft>
              <a:buFont typeface="Arial" panose="020B0604020202020204" pitchFamily="34" charset="0"/>
              <a:buChar char="•"/>
              <a:tabLst/>
              <a:defRPr lang="en-US"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One-Call Membership</a:t>
            </a:r>
          </a:p>
          <a:p>
            <a:pPr lvl="1"/>
            <a:r>
              <a:rPr lang="en-US" sz="2400" dirty="0"/>
              <a:t>Provides notification of a proposed excavation near an underground facility based on set parameters</a:t>
            </a:r>
          </a:p>
          <a:p>
            <a:pPr lvl="1"/>
            <a:r>
              <a:rPr lang="en-US" sz="2400" dirty="0"/>
              <a:t>Notifies Utilities if an unidentified and/or unknown facility is found during an excavation </a:t>
            </a:r>
          </a:p>
          <a:p>
            <a:r>
              <a:rPr lang="en-US" sz="2400" b="1" dirty="0"/>
              <a:t>Damage Prevention Program &amp; Metric Review Meetings</a:t>
            </a:r>
          </a:p>
          <a:p>
            <a:pPr lvl="1"/>
            <a:r>
              <a:rPr lang="en-US" sz="2400" dirty="0"/>
              <a:t>Ensures alignment between all stakeholders</a:t>
            </a:r>
          </a:p>
          <a:p>
            <a:pPr lvl="1"/>
            <a:r>
              <a:rPr lang="en-US" sz="2400" dirty="0"/>
              <a:t>Review of performance improvements; interactions with stakeholders throughout the process</a:t>
            </a:r>
          </a:p>
          <a:p>
            <a:r>
              <a:rPr lang="en-US" sz="2400" b="1" dirty="0"/>
              <a:t>Participation Programs</a:t>
            </a:r>
          </a:p>
          <a:p>
            <a:pPr lvl="1"/>
            <a:r>
              <a:rPr lang="en-US" sz="2400" dirty="0"/>
              <a:t>AGA, NGA, CGA, M.U.S.T.</a:t>
            </a:r>
          </a:p>
          <a:p>
            <a:pPr lvl="1"/>
            <a:r>
              <a:rPr lang="en-US" sz="2400" dirty="0"/>
              <a:t>Great way to share Best Practices, Lessons Learned, and Industry news to improve processes and procedures</a:t>
            </a:r>
          </a:p>
        </p:txBody>
      </p:sp>
    </p:spTree>
    <p:extLst>
      <p:ext uri="{BB962C8B-B14F-4D97-AF65-F5344CB8AC3E}">
        <p14:creationId xmlns:p14="http://schemas.microsoft.com/office/powerpoint/2010/main" val="342037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inVertical)">
                                      <p:cBhvr>
                                        <p:cTn id="18" dur="500"/>
                                        <p:tgtEl>
                                          <p:spTgt spid="5">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inVertical)">
                                      <p:cBhvr>
                                        <p:cTn id="21" dur="500"/>
                                        <p:tgtEl>
                                          <p:spTgt spid="5">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arn(inVertical)">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barn(inVertical)">
                                      <p:cBhvr>
                                        <p:cTn id="29" dur="500"/>
                                        <p:tgtEl>
                                          <p:spTgt spid="5">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arn(inVertical)">
                                      <p:cBhvr>
                                        <p:cTn id="32" dur="500"/>
                                        <p:tgtEl>
                                          <p:spTgt spid="5">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barn(inVertical)">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4A84-7F35-40E6-AD09-647F1F06DC97}"/>
              </a:ext>
            </a:extLst>
          </p:cNvPr>
          <p:cNvSpPr>
            <a:spLocks noGrp="1"/>
          </p:cNvSpPr>
          <p:nvPr>
            <p:ph type="title"/>
          </p:nvPr>
        </p:nvSpPr>
        <p:spPr/>
        <p:txBody>
          <a:bodyPr/>
          <a:lstStyle/>
          <a:p>
            <a:pPr algn="ctr"/>
            <a:r>
              <a:rPr lang="en-US" u="sng" dirty="0"/>
              <a:t>Outreach Activities</a:t>
            </a:r>
          </a:p>
        </p:txBody>
      </p:sp>
      <p:sp>
        <p:nvSpPr>
          <p:cNvPr id="3" name="Content Placeholder 2">
            <a:extLst>
              <a:ext uri="{FF2B5EF4-FFF2-40B4-BE49-F238E27FC236}">
                <a16:creationId xmlns:a16="http://schemas.microsoft.com/office/drawing/2014/main" id="{1C169955-9C3B-4A6E-BC8F-CDFD728162F7}"/>
              </a:ext>
            </a:extLst>
          </p:cNvPr>
          <p:cNvSpPr>
            <a:spLocks noGrp="1"/>
          </p:cNvSpPr>
          <p:nvPr>
            <p:ph idx="1"/>
          </p:nvPr>
        </p:nvSpPr>
        <p:spPr>
          <a:xfrm>
            <a:off x="1857081" y="1624699"/>
            <a:ext cx="9605914" cy="5006920"/>
          </a:xfrm>
        </p:spPr>
        <p:txBody>
          <a:bodyPr/>
          <a:lstStyle/>
          <a:p>
            <a:r>
              <a:rPr lang="en-US" b="1" dirty="0"/>
              <a:t>Contractor Oversight</a:t>
            </a:r>
          </a:p>
          <a:p>
            <a:pPr lvl="1"/>
            <a:r>
              <a:rPr lang="en-US" sz="2000" dirty="0"/>
              <a:t>Monitors alignment with contract and regulatory requirements</a:t>
            </a:r>
          </a:p>
          <a:p>
            <a:pPr lvl="1"/>
            <a:r>
              <a:rPr lang="en-US" sz="2000" dirty="0"/>
              <a:t>System for tracking and review of performed audits</a:t>
            </a:r>
          </a:p>
          <a:p>
            <a:r>
              <a:rPr lang="en-US" b="1" dirty="0"/>
              <a:t>Educational Training for Excavators</a:t>
            </a:r>
          </a:p>
          <a:p>
            <a:pPr lvl="1"/>
            <a:r>
              <a:rPr lang="en-US" sz="2000" dirty="0"/>
              <a:t>Training on current </a:t>
            </a:r>
            <a:r>
              <a:rPr lang="en-US" sz="2000" dirty="0" err="1"/>
              <a:t>DigSafe</a:t>
            </a:r>
            <a:r>
              <a:rPr lang="en-US" sz="2000" dirty="0"/>
              <a:t> Laws &amp; Regulations based on the State they are working</a:t>
            </a:r>
          </a:p>
          <a:p>
            <a:pPr lvl="1"/>
            <a:r>
              <a:rPr lang="en-US" sz="2000" dirty="0"/>
              <a:t>Emphasizing their safety as well as public safety when excavating around facilities</a:t>
            </a:r>
          </a:p>
          <a:p>
            <a:pPr lvl="1"/>
            <a:r>
              <a:rPr lang="en-US" sz="2000" dirty="0"/>
              <a:t>Train on “What to do” when a facility damage occurs</a:t>
            </a:r>
          </a:p>
          <a:p>
            <a:r>
              <a:rPr lang="en-US" b="1" dirty="0"/>
              <a:t>Gold Shovel Standard Program</a:t>
            </a:r>
          </a:p>
          <a:p>
            <a:pPr lvl="1"/>
            <a:r>
              <a:rPr lang="en-US" sz="2000" dirty="0"/>
              <a:t>Allows you to view excavation damages company and contractor crews are involved with other Operators</a:t>
            </a:r>
          </a:p>
          <a:p>
            <a:pPr lvl="1"/>
            <a:r>
              <a:rPr lang="en-US" sz="2000" dirty="0"/>
              <a:t>Ensures an executive level commitment to annual training and accountability</a:t>
            </a:r>
          </a:p>
          <a:p>
            <a:endParaRPr lang="en-US" b="1" dirty="0"/>
          </a:p>
        </p:txBody>
      </p:sp>
    </p:spTree>
    <p:extLst>
      <p:ext uri="{BB962C8B-B14F-4D97-AF65-F5344CB8AC3E}">
        <p14:creationId xmlns:p14="http://schemas.microsoft.com/office/powerpoint/2010/main" val="373602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7CFCF-217D-4CAF-97D5-8636412FE6CE}"/>
              </a:ext>
            </a:extLst>
          </p:cNvPr>
          <p:cNvSpPr>
            <a:spLocks noGrp="1"/>
          </p:cNvSpPr>
          <p:nvPr>
            <p:ph idx="1"/>
          </p:nvPr>
        </p:nvSpPr>
        <p:spPr>
          <a:xfrm>
            <a:off x="1857081" y="1624699"/>
            <a:ext cx="9605914" cy="5255495"/>
          </a:xfrm>
        </p:spPr>
        <p:txBody>
          <a:bodyPr/>
          <a:lstStyle/>
          <a:p>
            <a:r>
              <a:rPr lang="en-US" b="1" dirty="0"/>
              <a:t>Partnership with other Utilities, Municipalities, and Organizations</a:t>
            </a:r>
          </a:p>
          <a:p>
            <a:pPr lvl="1"/>
            <a:r>
              <a:rPr lang="en-US" sz="2000" dirty="0"/>
              <a:t>Police &amp; Fire Department Training – awareness of damage prevention in the communities they serve</a:t>
            </a:r>
          </a:p>
          <a:p>
            <a:pPr lvl="1"/>
            <a:r>
              <a:rPr lang="en-US" sz="2000" dirty="0"/>
              <a:t>Teaming up with local Utilities/ Municipalities to discuss permitting requirements to keep communities safer</a:t>
            </a:r>
          </a:p>
          <a:p>
            <a:pPr lvl="1"/>
            <a:r>
              <a:rPr lang="en-US" sz="2000" dirty="0"/>
              <a:t> Roles are established and communicated so all parties are fully prepared when a damage occurs</a:t>
            </a:r>
            <a:endParaRPr lang="en-US" b="1" dirty="0"/>
          </a:p>
          <a:p>
            <a:r>
              <a:rPr lang="en-US" b="1" dirty="0"/>
              <a:t>General Public Meetings</a:t>
            </a:r>
          </a:p>
          <a:p>
            <a:pPr lvl="1"/>
            <a:r>
              <a:rPr lang="en-US" sz="2000" dirty="0"/>
              <a:t>Pre-Construction Meetings to discuss the scope of work</a:t>
            </a:r>
          </a:p>
          <a:p>
            <a:pPr lvl="1"/>
            <a:r>
              <a:rPr lang="en-US" sz="2000" dirty="0"/>
              <a:t>Allows the Residents to address any concerns or issues</a:t>
            </a:r>
          </a:p>
          <a:p>
            <a:pPr lvl="1"/>
            <a:r>
              <a:rPr lang="en-US" sz="2000" dirty="0"/>
              <a:t>Assists the Utility and their Contractors with gaining access to homes to conduct the work needed</a:t>
            </a:r>
          </a:p>
          <a:p>
            <a:pPr lvl="1"/>
            <a:r>
              <a:rPr lang="en-US" sz="2000" dirty="0"/>
              <a:t>Provides the Public with a sense of comfort and confidence</a:t>
            </a:r>
          </a:p>
        </p:txBody>
      </p:sp>
      <p:sp>
        <p:nvSpPr>
          <p:cNvPr id="4" name="Title 1">
            <a:extLst>
              <a:ext uri="{FF2B5EF4-FFF2-40B4-BE49-F238E27FC236}">
                <a16:creationId xmlns:a16="http://schemas.microsoft.com/office/drawing/2014/main" id="{664436FA-FC10-40E6-90E3-D17B5B215BE9}"/>
              </a:ext>
            </a:extLst>
          </p:cNvPr>
          <p:cNvSpPr>
            <a:spLocks noGrp="1"/>
          </p:cNvSpPr>
          <p:nvPr>
            <p:ph type="title"/>
          </p:nvPr>
        </p:nvSpPr>
        <p:spPr>
          <a:xfrm>
            <a:off x="1857080" y="299136"/>
            <a:ext cx="9605915" cy="1325563"/>
          </a:xfrm>
        </p:spPr>
        <p:txBody>
          <a:bodyPr/>
          <a:lstStyle/>
          <a:p>
            <a:pPr algn="ctr"/>
            <a:r>
              <a:rPr lang="en-US" u="sng" dirty="0"/>
              <a:t>Outreach Activities</a:t>
            </a:r>
          </a:p>
        </p:txBody>
      </p:sp>
    </p:spTree>
    <p:extLst>
      <p:ext uri="{BB962C8B-B14F-4D97-AF65-F5344CB8AC3E}">
        <p14:creationId xmlns:p14="http://schemas.microsoft.com/office/powerpoint/2010/main" val="388780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ED7C-D005-40C3-AC52-B8F8A13AA586}"/>
              </a:ext>
            </a:extLst>
          </p:cNvPr>
          <p:cNvSpPr>
            <a:spLocks noGrp="1"/>
          </p:cNvSpPr>
          <p:nvPr>
            <p:ph type="ctrTitle"/>
          </p:nvPr>
        </p:nvSpPr>
        <p:spPr/>
        <p:txBody>
          <a:bodyPr/>
          <a:lstStyle/>
          <a:p>
            <a:r>
              <a:rPr lang="en-US" dirty="0"/>
              <a:t>Damage Prevention:</a:t>
            </a:r>
          </a:p>
        </p:txBody>
      </p:sp>
      <p:sp>
        <p:nvSpPr>
          <p:cNvPr id="3" name="Subtitle 2">
            <a:extLst>
              <a:ext uri="{FF2B5EF4-FFF2-40B4-BE49-F238E27FC236}">
                <a16:creationId xmlns:a16="http://schemas.microsoft.com/office/drawing/2014/main" id="{D8218675-6798-4E7C-908B-FF086742B86C}"/>
              </a:ext>
            </a:extLst>
          </p:cNvPr>
          <p:cNvSpPr>
            <a:spLocks noGrp="1"/>
          </p:cNvSpPr>
          <p:nvPr>
            <p:ph type="subTitle" idx="1"/>
          </p:nvPr>
        </p:nvSpPr>
        <p:spPr/>
        <p:txBody>
          <a:bodyPr/>
          <a:lstStyle/>
          <a:p>
            <a:r>
              <a:rPr lang="en-US" dirty="0"/>
              <a:t>Expanding on existing programs</a:t>
            </a:r>
          </a:p>
        </p:txBody>
      </p:sp>
    </p:spTree>
    <p:extLst>
      <p:ext uri="{BB962C8B-B14F-4D97-AF65-F5344CB8AC3E}">
        <p14:creationId xmlns:p14="http://schemas.microsoft.com/office/powerpoint/2010/main" val="584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A33D-7A1D-4754-8BA4-7BE94AFC736B}"/>
              </a:ext>
            </a:extLst>
          </p:cNvPr>
          <p:cNvSpPr>
            <a:spLocks noGrp="1"/>
          </p:cNvSpPr>
          <p:nvPr>
            <p:ph type="title"/>
          </p:nvPr>
        </p:nvSpPr>
        <p:spPr>
          <a:xfrm>
            <a:off x="1857080" y="299136"/>
            <a:ext cx="9605915" cy="1243112"/>
          </a:xfrm>
        </p:spPr>
        <p:txBody>
          <a:bodyPr/>
          <a:lstStyle/>
          <a:p>
            <a:pPr algn="ctr"/>
            <a:r>
              <a:rPr lang="en-US" u="sng" dirty="0"/>
              <a:t>Expansion of existing Programs </a:t>
            </a:r>
          </a:p>
        </p:txBody>
      </p:sp>
      <p:sp>
        <p:nvSpPr>
          <p:cNvPr id="3" name="Content Placeholder 2">
            <a:extLst>
              <a:ext uri="{FF2B5EF4-FFF2-40B4-BE49-F238E27FC236}">
                <a16:creationId xmlns:a16="http://schemas.microsoft.com/office/drawing/2014/main" id="{4D9FF32B-B04D-4E5F-8D08-12966B4690A3}"/>
              </a:ext>
            </a:extLst>
          </p:cNvPr>
          <p:cNvSpPr>
            <a:spLocks noGrp="1"/>
          </p:cNvSpPr>
          <p:nvPr>
            <p:ph idx="1"/>
          </p:nvPr>
        </p:nvSpPr>
        <p:spPr>
          <a:xfrm>
            <a:off x="1857080" y="1659694"/>
            <a:ext cx="9605914" cy="5016616"/>
          </a:xfrm>
        </p:spPr>
        <p:txBody>
          <a:bodyPr/>
          <a:lstStyle/>
          <a:p>
            <a:r>
              <a:rPr lang="en-US" sz="2400" b="1" dirty="0"/>
              <a:t>Incident Analysis Reporting</a:t>
            </a:r>
          </a:p>
          <a:p>
            <a:pPr lvl="1"/>
            <a:r>
              <a:rPr lang="en-US" sz="2000" dirty="0"/>
              <a:t>Identifying Root Causes</a:t>
            </a:r>
          </a:p>
          <a:p>
            <a:pPr lvl="1"/>
            <a:r>
              <a:rPr lang="en-US" sz="2000" dirty="0"/>
              <a:t>Implementing “Lessons Learned”</a:t>
            </a:r>
          </a:p>
          <a:p>
            <a:pPr lvl="1"/>
            <a:r>
              <a:rPr lang="en-US" sz="2000" dirty="0"/>
              <a:t>Data Collecting</a:t>
            </a:r>
          </a:p>
          <a:p>
            <a:pPr lvl="1"/>
            <a:r>
              <a:rPr lang="en-US" sz="2000" dirty="0"/>
              <a:t>Identifying Trends</a:t>
            </a:r>
          </a:p>
          <a:p>
            <a:pPr lvl="1"/>
            <a:r>
              <a:rPr lang="en-US" sz="2000" dirty="0"/>
              <a:t>Sharing of report findings to all crews to assist in avoiding future damages</a:t>
            </a:r>
          </a:p>
          <a:p>
            <a:r>
              <a:rPr lang="en-US" sz="2400" b="1" dirty="0"/>
              <a:t>Enhanced Training Programs</a:t>
            </a:r>
          </a:p>
          <a:p>
            <a:pPr lvl="1"/>
            <a:r>
              <a:rPr lang="en-US" sz="2000" dirty="0"/>
              <a:t>Practical Training</a:t>
            </a:r>
          </a:p>
          <a:p>
            <a:pPr lvl="1"/>
            <a:r>
              <a:rPr lang="en-US" sz="2000" dirty="0"/>
              <a:t>Implementing IA Findings into Training</a:t>
            </a:r>
          </a:p>
          <a:p>
            <a:pPr lvl="1"/>
            <a:r>
              <a:rPr lang="en-US" sz="2000" dirty="0"/>
              <a:t>Annual Review of Training Programs to assure their EFFECTIVENESS!</a:t>
            </a:r>
          </a:p>
          <a:p>
            <a:r>
              <a:rPr lang="en-US" sz="2400" b="1" dirty="0"/>
              <a:t>Locator Certification Programs</a:t>
            </a:r>
          </a:p>
          <a:p>
            <a:pPr lvl="1"/>
            <a:r>
              <a:rPr lang="en-US" sz="2000" dirty="0"/>
              <a:t>External/Internal Training that focuses on Locating Theories &amp; Processes, Trouble shooting, and Equipment Knowledge</a:t>
            </a:r>
          </a:p>
          <a:p>
            <a:pPr lvl="1"/>
            <a:r>
              <a:rPr lang="en-US" sz="2000" dirty="0"/>
              <a:t>Certification is awarded after written &amp; skills testing is conducted</a:t>
            </a:r>
          </a:p>
          <a:p>
            <a:pPr marL="344488" lvl="1" indent="0">
              <a:buNone/>
            </a:pPr>
            <a:endParaRPr lang="en-US" sz="2000" b="1" dirty="0"/>
          </a:p>
          <a:p>
            <a:endParaRPr lang="en-US" b="1" dirty="0"/>
          </a:p>
          <a:p>
            <a:pPr lvl="1"/>
            <a:endParaRPr lang="en-US" dirty="0"/>
          </a:p>
          <a:p>
            <a:pPr marL="344488" lvl="1" indent="0">
              <a:buNone/>
            </a:pPr>
            <a:endParaRPr lang="en-US" dirty="0"/>
          </a:p>
        </p:txBody>
      </p:sp>
    </p:spTree>
    <p:extLst>
      <p:ext uri="{BB962C8B-B14F-4D97-AF65-F5344CB8AC3E}">
        <p14:creationId xmlns:p14="http://schemas.microsoft.com/office/powerpoint/2010/main" val="313986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A33D-7A1D-4754-8BA4-7BE94AFC736B}"/>
              </a:ext>
            </a:extLst>
          </p:cNvPr>
          <p:cNvSpPr>
            <a:spLocks noGrp="1"/>
          </p:cNvSpPr>
          <p:nvPr>
            <p:ph type="title"/>
          </p:nvPr>
        </p:nvSpPr>
        <p:spPr>
          <a:xfrm>
            <a:off x="1857080" y="299136"/>
            <a:ext cx="9605915" cy="1185715"/>
          </a:xfrm>
        </p:spPr>
        <p:txBody>
          <a:bodyPr/>
          <a:lstStyle/>
          <a:p>
            <a:pPr algn="ctr"/>
            <a:r>
              <a:rPr lang="en-US" u="sng" dirty="0"/>
              <a:t>Expansion of existing Programs </a:t>
            </a:r>
          </a:p>
        </p:txBody>
      </p:sp>
      <p:sp>
        <p:nvSpPr>
          <p:cNvPr id="3" name="Content Placeholder 2">
            <a:extLst>
              <a:ext uri="{FF2B5EF4-FFF2-40B4-BE49-F238E27FC236}">
                <a16:creationId xmlns:a16="http://schemas.microsoft.com/office/drawing/2014/main" id="{4D9FF32B-B04D-4E5F-8D08-12966B4690A3}"/>
              </a:ext>
            </a:extLst>
          </p:cNvPr>
          <p:cNvSpPr>
            <a:spLocks noGrp="1"/>
          </p:cNvSpPr>
          <p:nvPr>
            <p:ph idx="1"/>
          </p:nvPr>
        </p:nvSpPr>
        <p:spPr>
          <a:xfrm>
            <a:off x="1857080" y="1648436"/>
            <a:ext cx="9605914" cy="5209564"/>
          </a:xfrm>
        </p:spPr>
        <p:txBody>
          <a:bodyPr/>
          <a:lstStyle/>
          <a:p>
            <a:r>
              <a:rPr lang="en-US" sz="2400" b="1" dirty="0"/>
              <a:t>QA/QC Program</a:t>
            </a:r>
          </a:p>
          <a:p>
            <a:pPr lvl="1"/>
            <a:r>
              <a:rPr lang="en-US" sz="2000" dirty="0"/>
              <a:t>Ensuring employees/contractors are properly executing mark-outs based on laws, regulations, and procedures</a:t>
            </a:r>
          </a:p>
          <a:p>
            <a:pPr lvl="1"/>
            <a:r>
              <a:rPr lang="en-US" sz="2000" dirty="0"/>
              <a:t>On-The-Spot Correction/Training to assist employees/contractors</a:t>
            </a:r>
          </a:p>
          <a:p>
            <a:pPr lvl="1"/>
            <a:r>
              <a:rPr lang="en-US" sz="2000" dirty="0"/>
              <a:t>Identifying Trends found while conducting audits</a:t>
            </a:r>
          </a:p>
          <a:p>
            <a:r>
              <a:rPr lang="en-US" sz="2400" b="1" dirty="0"/>
              <a:t>Annual Review of Current Damage Prevention Program</a:t>
            </a:r>
          </a:p>
          <a:p>
            <a:pPr lvl="1"/>
            <a:r>
              <a:rPr lang="en-US" sz="2000" dirty="0"/>
              <a:t>Updating based on law, regulation, procedure changes</a:t>
            </a:r>
          </a:p>
          <a:p>
            <a:pPr lvl="1"/>
            <a:r>
              <a:rPr lang="en-US" sz="2000" dirty="0"/>
              <a:t>Implementing IA Data Collection, Best Practices, and Identified Trends</a:t>
            </a:r>
          </a:p>
          <a:p>
            <a:r>
              <a:rPr lang="en-US" sz="2400" b="1" dirty="0"/>
              <a:t>Good Catch / Near Miss Reporting</a:t>
            </a:r>
          </a:p>
          <a:p>
            <a:pPr lvl="1"/>
            <a:r>
              <a:rPr lang="en-US" sz="2000" dirty="0"/>
              <a:t>Communication between all parties involved identifying field hazards, job conditions, and all relatable information</a:t>
            </a:r>
            <a:endParaRPr lang="en-US" sz="2200" b="1" dirty="0"/>
          </a:p>
          <a:p>
            <a:r>
              <a:rPr lang="en-US" sz="2400" b="1" dirty="0"/>
              <a:t>Establishing Performance Metrics</a:t>
            </a:r>
          </a:p>
          <a:p>
            <a:pPr lvl="1"/>
            <a:r>
              <a:rPr lang="en-US" sz="2000" dirty="0"/>
              <a:t>Accuracy and On-Time Performance Measuring</a:t>
            </a:r>
          </a:p>
          <a:p>
            <a:pPr lvl="1"/>
            <a:r>
              <a:rPr lang="en-US" sz="2000" dirty="0"/>
              <a:t>Addition of other key elements to be measured for effectiveness</a:t>
            </a:r>
          </a:p>
          <a:p>
            <a:endParaRPr lang="en-US" sz="2400" b="1" dirty="0"/>
          </a:p>
          <a:p>
            <a:pPr marL="344488" lvl="1" indent="0">
              <a:buNone/>
            </a:pPr>
            <a:endParaRPr lang="en-US" b="1" dirty="0"/>
          </a:p>
          <a:p>
            <a:endParaRPr lang="en-US" b="1" dirty="0"/>
          </a:p>
          <a:p>
            <a:pPr marL="344488" lvl="1" indent="0">
              <a:buNone/>
            </a:pPr>
            <a:endParaRPr lang="en-US" sz="2000" b="1" dirty="0"/>
          </a:p>
          <a:p>
            <a:endParaRPr lang="en-US" b="1" dirty="0"/>
          </a:p>
          <a:p>
            <a:pPr lvl="1"/>
            <a:endParaRPr lang="en-US" dirty="0"/>
          </a:p>
          <a:p>
            <a:pPr marL="344488" lvl="1" indent="0">
              <a:buNone/>
            </a:pPr>
            <a:endParaRPr lang="en-US" dirty="0"/>
          </a:p>
        </p:txBody>
      </p:sp>
    </p:spTree>
    <p:extLst>
      <p:ext uri="{BB962C8B-B14F-4D97-AF65-F5344CB8AC3E}">
        <p14:creationId xmlns:p14="http://schemas.microsoft.com/office/powerpoint/2010/main" val="13015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5717-9E77-4820-999E-E9DAB31ED475}"/>
              </a:ext>
            </a:extLst>
          </p:cNvPr>
          <p:cNvSpPr>
            <a:spLocks noGrp="1"/>
          </p:cNvSpPr>
          <p:nvPr>
            <p:ph type="ctrTitle"/>
          </p:nvPr>
        </p:nvSpPr>
        <p:spPr>
          <a:xfrm>
            <a:off x="1835482" y="1525201"/>
            <a:ext cx="5675027" cy="629942"/>
          </a:xfrm>
        </p:spPr>
        <p:txBody>
          <a:bodyPr/>
          <a:lstStyle/>
          <a:p>
            <a:r>
              <a:rPr lang="en-US" dirty="0"/>
              <a:t>Safety Quote:</a:t>
            </a:r>
          </a:p>
        </p:txBody>
      </p:sp>
      <p:sp>
        <p:nvSpPr>
          <p:cNvPr id="3" name="Subtitle 2">
            <a:extLst>
              <a:ext uri="{FF2B5EF4-FFF2-40B4-BE49-F238E27FC236}">
                <a16:creationId xmlns:a16="http://schemas.microsoft.com/office/drawing/2014/main" id="{7B4FBFD8-4527-4476-9D42-8252389C7996}"/>
              </a:ext>
            </a:extLst>
          </p:cNvPr>
          <p:cNvSpPr>
            <a:spLocks noGrp="1"/>
          </p:cNvSpPr>
          <p:nvPr>
            <p:ph type="subTitle" idx="1"/>
          </p:nvPr>
        </p:nvSpPr>
        <p:spPr>
          <a:xfrm>
            <a:off x="731141" y="2465307"/>
            <a:ext cx="7883708" cy="1927385"/>
          </a:xfrm>
        </p:spPr>
        <p:txBody>
          <a:bodyPr/>
          <a:lstStyle/>
          <a:p>
            <a:pPr algn="ctr"/>
            <a:r>
              <a:rPr lang="en-US" b="1" dirty="0"/>
              <a:t>“An incident is just the tip of the iceberg, a sign of a much larger problem below the surface.”</a:t>
            </a:r>
          </a:p>
          <a:p>
            <a:pPr algn="ctr"/>
            <a:r>
              <a:rPr lang="en-US" b="1" i="1" dirty="0"/>
              <a:t>Don Brown</a:t>
            </a:r>
          </a:p>
          <a:p>
            <a:pPr algn="ctr"/>
            <a:endParaRPr lang="en-US" b="1" dirty="0"/>
          </a:p>
        </p:txBody>
      </p:sp>
    </p:spTree>
    <p:extLst>
      <p:ext uri="{BB962C8B-B14F-4D97-AF65-F5344CB8AC3E}">
        <p14:creationId xmlns:p14="http://schemas.microsoft.com/office/powerpoint/2010/main" val="144558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A33D-7A1D-4754-8BA4-7BE94AFC736B}"/>
              </a:ext>
            </a:extLst>
          </p:cNvPr>
          <p:cNvSpPr>
            <a:spLocks noGrp="1"/>
          </p:cNvSpPr>
          <p:nvPr>
            <p:ph type="title"/>
          </p:nvPr>
        </p:nvSpPr>
        <p:spPr>
          <a:xfrm>
            <a:off x="1857080" y="299136"/>
            <a:ext cx="9605915" cy="1185715"/>
          </a:xfrm>
        </p:spPr>
        <p:txBody>
          <a:bodyPr/>
          <a:lstStyle/>
          <a:p>
            <a:pPr algn="ctr"/>
            <a:r>
              <a:rPr lang="en-US" u="sng" dirty="0"/>
              <a:t>Expansion of existing Programs </a:t>
            </a:r>
          </a:p>
        </p:txBody>
      </p:sp>
      <p:sp>
        <p:nvSpPr>
          <p:cNvPr id="3" name="Content Placeholder 2">
            <a:extLst>
              <a:ext uri="{FF2B5EF4-FFF2-40B4-BE49-F238E27FC236}">
                <a16:creationId xmlns:a16="http://schemas.microsoft.com/office/drawing/2014/main" id="{4D9FF32B-B04D-4E5F-8D08-12966B4690A3}"/>
              </a:ext>
            </a:extLst>
          </p:cNvPr>
          <p:cNvSpPr>
            <a:spLocks noGrp="1"/>
          </p:cNvSpPr>
          <p:nvPr>
            <p:ph idx="1"/>
          </p:nvPr>
        </p:nvSpPr>
        <p:spPr>
          <a:xfrm>
            <a:off x="1857080" y="1760059"/>
            <a:ext cx="9605914" cy="5209564"/>
          </a:xfrm>
        </p:spPr>
        <p:txBody>
          <a:bodyPr/>
          <a:lstStyle/>
          <a:p>
            <a:r>
              <a:rPr lang="en-US" sz="2400" b="1" dirty="0"/>
              <a:t>Technology / Equipment Improvements</a:t>
            </a:r>
          </a:p>
          <a:p>
            <a:pPr lvl="1"/>
            <a:r>
              <a:rPr lang="en-US" sz="2000" dirty="0"/>
              <a:t>Staying up-to-date with current technology and equipment</a:t>
            </a:r>
          </a:p>
          <a:p>
            <a:pPr lvl="1"/>
            <a:r>
              <a:rPr lang="en-US" sz="2000" dirty="0"/>
              <a:t>Selecting the right equipment to be accurate and effective</a:t>
            </a:r>
          </a:p>
          <a:p>
            <a:r>
              <a:rPr lang="en-US" sz="2400" b="1" dirty="0"/>
              <a:t>Asset Review &amp; Allocation</a:t>
            </a:r>
          </a:p>
          <a:p>
            <a:pPr lvl="1"/>
            <a:r>
              <a:rPr lang="en-US" sz="2400" dirty="0"/>
              <a:t>Manpower needed to efficiently handle excavation notification volumes</a:t>
            </a:r>
          </a:p>
          <a:p>
            <a:pPr lvl="1"/>
            <a:r>
              <a:rPr lang="en-US" sz="2400" dirty="0"/>
              <a:t>Preventative Maintenance Schedule for Equipment</a:t>
            </a:r>
            <a:endParaRPr lang="en-US" sz="2400" b="1" dirty="0"/>
          </a:p>
          <a:p>
            <a:r>
              <a:rPr lang="en-US" sz="2400" b="1" dirty="0"/>
              <a:t>Increased Communication to Customers/Homeowners</a:t>
            </a:r>
          </a:p>
          <a:p>
            <a:pPr lvl="1"/>
            <a:r>
              <a:rPr lang="en-US" sz="2000" dirty="0"/>
              <a:t>Pre-notification of Construction Work</a:t>
            </a:r>
          </a:p>
          <a:p>
            <a:pPr lvl="1"/>
            <a:r>
              <a:rPr lang="en-US" sz="2000" dirty="0"/>
              <a:t>Town Meetings to discuss programs</a:t>
            </a:r>
          </a:p>
          <a:p>
            <a:pPr lvl="1"/>
            <a:r>
              <a:rPr lang="en-US" sz="2000" dirty="0"/>
              <a:t>Education of </a:t>
            </a:r>
            <a:r>
              <a:rPr lang="en-US" sz="2000" dirty="0" err="1"/>
              <a:t>DigSafe</a:t>
            </a:r>
            <a:r>
              <a:rPr lang="en-US" sz="2000" dirty="0"/>
              <a:t> Laws and Regulations</a:t>
            </a:r>
          </a:p>
          <a:p>
            <a:pPr marL="344488" lvl="1" indent="0">
              <a:buNone/>
            </a:pPr>
            <a:endParaRPr lang="en-US" b="1" dirty="0"/>
          </a:p>
          <a:p>
            <a:endParaRPr lang="en-US" b="1" dirty="0"/>
          </a:p>
          <a:p>
            <a:pPr marL="344488" lvl="1" indent="0">
              <a:buNone/>
            </a:pPr>
            <a:endParaRPr lang="en-US" sz="2000" b="1" dirty="0"/>
          </a:p>
          <a:p>
            <a:endParaRPr lang="en-US" b="1" dirty="0"/>
          </a:p>
          <a:p>
            <a:pPr lvl="1"/>
            <a:endParaRPr lang="en-US" dirty="0"/>
          </a:p>
          <a:p>
            <a:pPr marL="344488" lvl="1" indent="0">
              <a:buNone/>
            </a:pPr>
            <a:endParaRPr lang="en-US" dirty="0"/>
          </a:p>
        </p:txBody>
      </p:sp>
    </p:spTree>
    <p:extLst>
      <p:ext uri="{BB962C8B-B14F-4D97-AF65-F5344CB8AC3E}">
        <p14:creationId xmlns:p14="http://schemas.microsoft.com/office/powerpoint/2010/main" val="404562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7C34-CC82-BF4D-B171-64FE1F067F30}"/>
              </a:ext>
            </a:extLst>
          </p:cNvPr>
          <p:cNvSpPr>
            <a:spLocks noGrp="1"/>
          </p:cNvSpPr>
          <p:nvPr>
            <p:ph type="title"/>
          </p:nvPr>
        </p:nvSpPr>
        <p:spPr/>
        <p:txBody>
          <a:bodyPr/>
          <a:lstStyle/>
          <a:p>
            <a:r>
              <a:rPr lang="en-US" u="sng" dirty="0"/>
              <a:t>References:</a:t>
            </a:r>
          </a:p>
        </p:txBody>
      </p:sp>
      <p:sp>
        <p:nvSpPr>
          <p:cNvPr id="3" name="Content Placeholder 2">
            <a:extLst>
              <a:ext uri="{FF2B5EF4-FFF2-40B4-BE49-F238E27FC236}">
                <a16:creationId xmlns:a16="http://schemas.microsoft.com/office/drawing/2014/main" id="{9964F597-8B6A-194D-B3D9-D57C905A3FB7}"/>
              </a:ext>
            </a:extLst>
          </p:cNvPr>
          <p:cNvSpPr>
            <a:spLocks noGrp="1"/>
          </p:cNvSpPr>
          <p:nvPr>
            <p:ph idx="1"/>
          </p:nvPr>
        </p:nvSpPr>
        <p:spPr>
          <a:xfrm>
            <a:off x="869960" y="1624699"/>
            <a:ext cx="10484737" cy="4552263"/>
          </a:xfrm>
        </p:spPr>
        <p:txBody>
          <a:bodyPr/>
          <a:lstStyle/>
          <a:p>
            <a:r>
              <a:rPr lang="en-US" dirty="0"/>
              <a:t>PHMSA</a:t>
            </a:r>
          </a:p>
          <a:p>
            <a:pPr lvl="1"/>
            <a:r>
              <a:rPr lang="en-US" sz="2000" dirty="0">
                <a:hlinkClick r:id="rId2"/>
              </a:rPr>
              <a:t>https://primis.phmsa.dot.gov/comm/damageprevention.htm</a:t>
            </a:r>
            <a:endParaRPr lang="en-US" sz="2000" dirty="0"/>
          </a:p>
          <a:p>
            <a:pPr lvl="1"/>
            <a:r>
              <a:rPr lang="en-US" sz="2000" dirty="0">
                <a:hlinkClick r:id="rId3"/>
              </a:rPr>
              <a:t>https://primis.phmsa.dot.gov/comm/DamagePrevention9Elements.htm?nocache=6835</a:t>
            </a:r>
            <a:endParaRPr lang="en-US" dirty="0"/>
          </a:p>
          <a:p>
            <a:r>
              <a:rPr lang="en-US" dirty="0"/>
              <a:t>Gold Shovel Standard</a:t>
            </a:r>
          </a:p>
          <a:p>
            <a:pPr lvl="1"/>
            <a:r>
              <a:rPr lang="en-US" sz="2000" dirty="0">
                <a:hlinkClick r:id="rId4"/>
              </a:rPr>
              <a:t>https://goldshovelstandard.org/</a:t>
            </a:r>
            <a:endParaRPr lang="en-US" dirty="0"/>
          </a:p>
          <a:p>
            <a:r>
              <a:rPr lang="en-US" dirty="0"/>
              <a:t>AGA – American Gas Association</a:t>
            </a:r>
          </a:p>
          <a:p>
            <a:pPr lvl="1"/>
            <a:r>
              <a:rPr lang="en-US" sz="2000" dirty="0"/>
              <a:t>Publication – “Implementing Damage Prevention in Field Operations”  </a:t>
            </a:r>
            <a:r>
              <a:rPr lang="en-US" sz="2000" dirty="0">
                <a:hlinkClick r:id="rId5"/>
              </a:rPr>
              <a:t>www.aga.org</a:t>
            </a:r>
            <a:endParaRPr lang="en-US" sz="2000" dirty="0"/>
          </a:p>
          <a:p>
            <a:r>
              <a:rPr lang="en-US" dirty="0"/>
              <a:t>CGA – Common Ground Alliance (Best Practices)</a:t>
            </a:r>
          </a:p>
          <a:p>
            <a:pPr lvl="1"/>
            <a:r>
              <a:rPr lang="en-US" sz="2000" dirty="0">
                <a:hlinkClick r:id="rId6"/>
              </a:rPr>
              <a:t>https://commongroundalliance.com/</a:t>
            </a:r>
            <a:endParaRPr lang="en-US" sz="2000" dirty="0"/>
          </a:p>
          <a:p>
            <a:pPr lvl="1"/>
            <a:endParaRPr lang="en-US"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0534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6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Damage Prevention: </a:t>
            </a:r>
            <a:br>
              <a:rPr lang="en-US" u="sng" dirty="0"/>
            </a:br>
            <a:r>
              <a:rPr lang="en-US" sz="4000" u="sng" dirty="0"/>
              <a:t>A Shared Responsibility</a:t>
            </a:r>
          </a:p>
        </p:txBody>
      </p:sp>
      <p:sp>
        <p:nvSpPr>
          <p:cNvPr id="3" name="Content Placeholder 2"/>
          <p:cNvSpPr>
            <a:spLocks noGrp="1"/>
          </p:cNvSpPr>
          <p:nvPr>
            <p:ph idx="1"/>
          </p:nvPr>
        </p:nvSpPr>
        <p:spPr>
          <a:xfrm>
            <a:off x="2441831" y="2135753"/>
            <a:ext cx="8612381" cy="3349973"/>
          </a:xfrm>
        </p:spPr>
        <p:txBody>
          <a:bodyPr/>
          <a:lstStyle/>
          <a:p>
            <a:r>
              <a:rPr lang="en-US" sz="2400" dirty="0"/>
              <a:t>What does your Damage Prevention Program consist of?</a:t>
            </a:r>
          </a:p>
          <a:p>
            <a:endParaRPr lang="en-US" sz="2400" dirty="0"/>
          </a:p>
          <a:p>
            <a:pPr>
              <a:spcBef>
                <a:spcPts val="600"/>
              </a:spcBef>
            </a:pPr>
            <a:r>
              <a:rPr lang="en-US" sz="2400" dirty="0"/>
              <a:t>Who are your most valuable players?</a:t>
            </a:r>
          </a:p>
          <a:p>
            <a:pPr>
              <a:spcBef>
                <a:spcPts val="600"/>
              </a:spcBef>
            </a:pPr>
            <a:endParaRPr lang="en-US" sz="2400" dirty="0"/>
          </a:p>
          <a:p>
            <a:pPr>
              <a:spcBef>
                <a:spcPts val="600"/>
              </a:spcBef>
            </a:pPr>
            <a:r>
              <a:rPr lang="en-US" sz="2400" dirty="0"/>
              <a:t>How are you reaching your Stakeholders?</a:t>
            </a:r>
          </a:p>
          <a:p>
            <a:pPr>
              <a:spcBef>
                <a:spcPts val="600"/>
              </a:spcBef>
            </a:pPr>
            <a:endParaRPr lang="en-US" sz="2000" dirty="0"/>
          </a:p>
          <a:p>
            <a:pPr>
              <a:spcBef>
                <a:spcPts val="600"/>
              </a:spcBef>
            </a:pPr>
            <a:r>
              <a:rPr lang="en-US" sz="2400" dirty="0"/>
              <a:t>How do you expand on the programs you already have?</a:t>
            </a:r>
          </a:p>
        </p:txBody>
      </p:sp>
    </p:spTree>
    <p:extLst>
      <p:ext uri="{BB962C8B-B14F-4D97-AF65-F5344CB8AC3E}">
        <p14:creationId xmlns:p14="http://schemas.microsoft.com/office/powerpoint/2010/main" val="65131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9E79-DE1E-492D-8DA2-C2162D04EDD1}"/>
              </a:ext>
            </a:extLst>
          </p:cNvPr>
          <p:cNvSpPr>
            <a:spLocks noGrp="1"/>
          </p:cNvSpPr>
          <p:nvPr>
            <p:ph type="ctrTitle"/>
          </p:nvPr>
        </p:nvSpPr>
        <p:spPr/>
        <p:txBody>
          <a:bodyPr/>
          <a:lstStyle/>
          <a:p>
            <a:r>
              <a:rPr lang="en-US" dirty="0"/>
              <a:t>Damage Prevention:</a:t>
            </a:r>
          </a:p>
        </p:txBody>
      </p:sp>
      <p:sp>
        <p:nvSpPr>
          <p:cNvPr id="3" name="Subtitle 2">
            <a:extLst>
              <a:ext uri="{FF2B5EF4-FFF2-40B4-BE49-F238E27FC236}">
                <a16:creationId xmlns:a16="http://schemas.microsoft.com/office/drawing/2014/main" id="{E48CF570-4940-4FF4-A4FE-3DC8DA72CDB2}"/>
              </a:ext>
            </a:extLst>
          </p:cNvPr>
          <p:cNvSpPr>
            <a:spLocks noGrp="1"/>
          </p:cNvSpPr>
          <p:nvPr>
            <p:ph type="subTitle" idx="1"/>
          </p:nvPr>
        </p:nvSpPr>
        <p:spPr/>
        <p:txBody>
          <a:bodyPr/>
          <a:lstStyle/>
          <a:p>
            <a:r>
              <a:rPr lang="en-US" dirty="0"/>
              <a:t>Damage Prevention Programs</a:t>
            </a:r>
          </a:p>
        </p:txBody>
      </p:sp>
    </p:spTree>
    <p:extLst>
      <p:ext uri="{BB962C8B-B14F-4D97-AF65-F5344CB8AC3E}">
        <p14:creationId xmlns:p14="http://schemas.microsoft.com/office/powerpoint/2010/main" val="62741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0E34-728E-4264-9E06-B3810A899386}"/>
              </a:ext>
            </a:extLst>
          </p:cNvPr>
          <p:cNvSpPr>
            <a:spLocks noGrp="1"/>
          </p:cNvSpPr>
          <p:nvPr>
            <p:ph type="title"/>
          </p:nvPr>
        </p:nvSpPr>
        <p:spPr/>
        <p:txBody>
          <a:bodyPr/>
          <a:lstStyle/>
          <a:p>
            <a:pPr algn="ctr"/>
            <a:r>
              <a:rPr lang="en-US" u="sng" dirty="0"/>
              <a:t>Damage Prevention Program</a:t>
            </a:r>
          </a:p>
        </p:txBody>
      </p:sp>
      <p:sp>
        <p:nvSpPr>
          <p:cNvPr id="3" name="Content Placeholder 2">
            <a:extLst>
              <a:ext uri="{FF2B5EF4-FFF2-40B4-BE49-F238E27FC236}">
                <a16:creationId xmlns:a16="http://schemas.microsoft.com/office/drawing/2014/main" id="{3FB05A25-0791-459F-A683-83CDB3B245AC}"/>
              </a:ext>
            </a:extLst>
          </p:cNvPr>
          <p:cNvSpPr>
            <a:spLocks noGrp="1"/>
          </p:cNvSpPr>
          <p:nvPr>
            <p:ph idx="1"/>
          </p:nvPr>
        </p:nvSpPr>
        <p:spPr>
          <a:xfrm>
            <a:off x="1945065" y="1624698"/>
            <a:ext cx="9605914" cy="4934165"/>
          </a:xfrm>
        </p:spPr>
        <p:txBody>
          <a:bodyPr/>
          <a:lstStyle/>
          <a:p>
            <a:r>
              <a:rPr lang="en-US" sz="2000" b="1" dirty="0"/>
              <a:t>Definition: </a:t>
            </a:r>
            <a:r>
              <a:rPr lang="en-US" sz="2000" dirty="0"/>
              <a:t>A program established to ensure employees involved with excavation activities are aware of and utilize appropriate and safe work practices. </a:t>
            </a:r>
            <a:r>
              <a:rPr lang="en-US" sz="2000" b="1" dirty="0"/>
              <a:t>(49 CFR 192.614)</a:t>
            </a:r>
          </a:p>
          <a:p>
            <a:endParaRPr lang="en-US" sz="2000" b="1" dirty="0"/>
          </a:p>
          <a:p>
            <a:r>
              <a:rPr lang="en-US" sz="2000" b="0" i="0" dirty="0">
                <a:solidFill>
                  <a:srgbClr val="000000"/>
                </a:solidFill>
                <a:effectLst/>
              </a:rPr>
              <a:t>Drawing on the definition of effective damage prevention programs found in the PIPES Act of 2006, PHMSA developed guidance to assist stakeholders by examining the nine elements specified in the PIPES Act. </a:t>
            </a:r>
          </a:p>
          <a:p>
            <a:endParaRPr lang="en-US" sz="2000" b="1" dirty="0"/>
          </a:p>
          <a:p>
            <a:r>
              <a:rPr lang="en-US" sz="2000" b="0" i="0" dirty="0">
                <a:solidFill>
                  <a:srgbClr val="000000"/>
                </a:solidFill>
                <a:effectLst/>
              </a:rPr>
              <a:t>The nine elements of effective damage prevention programs were cited by Congress in the Pipeline Inspection, Protection, Enforcement and Safety (PIPES) Act of 2006</a:t>
            </a:r>
            <a:r>
              <a:rPr lang="en-US" sz="2000" dirty="0">
                <a:solidFill>
                  <a:srgbClr val="000000"/>
                </a:solidFill>
              </a:rPr>
              <a:t>.</a:t>
            </a:r>
            <a:r>
              <a:rPr lang="en-US" sz="2000" b="0" i="0" dirty="0">
                <a:solidFill>
                  <a:srgbClr val="000000"/>
                </a:solidFill>
                <a:effectLst/>
              </a:rPr>
              <a:t> Drawing on the definition of effective damage prevention programs found in the PIPES Act of 2006, PHMSA developed guidance to assist stakeholders by examining the nine elements specified in the PIPES Act and offering suggestions for implementing them at the state level.</a:t>
            </a:r>
          </a:p>
          <a:p>
            <a:endParaRPr lang="en-US" sz="2000" b="0" i="0" dirty="0">
              <a:solidFill>
                <a:srgbClr val="000000"/>
              </a:solidFill>
              <a:effectLst/>
            </a:endParaRPr>
          </a:p>
        </p:txBody>
      </p:sp>
    </p:spTree>
    <p:extLst>
      <p:ext uri="{BB962C8B-B14F-4D97-AF65-F5344CB8AC3E}">
        <p14:creationId xmlns:p14="http://schemas.microsoft.com/office/powerpoint/2010/main" val="236461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3453-E02C-4374-B494-98B8544A3FF0}"/>
              </a:ext>
            </a:extLst>
          </p:cNvPr>
          <p:cNvSpPr>
            <a:spLocks noGrp="1"/>
          </p:cNvSpPr>
          <p:nvPr>
            <p:ph type="title"/>
          </p:nvPr>
        </p:nvSpPr>
        <p:spPr>
          <a:xfrm>
            <a:off x="1857080" y="299137"/>
            <a:ext cx="10092771" cy="1378662"/>
          </a:xfrm>
        </p:spPr>
        <p:txBody>
          <a:bodyPr/>
          <a:lstStyle/>
          <a:p>
            <a:pPr algn="ctr"/>
            <a:r>
              <a:rPr lang="en-US" sz="4000" u="sng" dirty="0"/>
              <a:t>9 Elements of an Effective Damage Prevention Program</a:t>
            </a:r>
          </a:p>
        </p:txBody>
      </p:sp>
      <p:sp>
        <p:nvSpPr>
          <p:cNvPr id="3" name="Content Placeholder 2">
            <a:extLst>
              <a:ext uri="{FF2B5EF4-FFF2-40B4-BE49-F238E27FC236}">
                <a16:creationId xmlns:a16="http://schemas.microsoft.com/office/drawing/2014/main" id="{16AC4993-0FE2-4ADF-B570-60C3930AE69E}"/>
              </a:ext>
            </a:extLst>
          </p:cNvPr>
          <p:cNvSpPr>
            <a:spLocks noGrp="1"/>
          </p:cNvSpPr>
          <p:nvPr>
            <p:ph idx="1"/>
          </p:nvPr>
        </p:nvSpPr>
        <p:spPr>
          <a:xfrm>
            <a:off x="1857080" y="1676666"/>
            <a:ext cx="9605914" cy="4963831"/>
          </a:xfrm>
        </p:spPr>
        <p:txBody>
          <a:bodyPr/>
          <a:lstStyle/>
          <a:p>
            <a:r>
              <a:rPr lang="en-US" b="1" dirty="0"/>
              <a:t>1. Strengthened Communication between Operators    and Excavators</a:t>
            </a:r>
          </a:p>
          <a:p>
            <a:pPr lvl="1"/>
            <a:r>
              <a:rPr lang="en-US" dirty="0"/>
              <a:t>Effective &amp; Timely communication is critical</a:t>
            </a:r>
          </a:p>
          <a:p>
            <a:r>
              <a:rPr lang="en-US" b="1" dirty="0"/>
              <a:t>2. Fostering Support &amp; Partnership of All Stakeholders</a:t>
            </a:r>
          </a:p>
          <a:p>
            <a:pPr lvl="1"/>
            <a:r>
              <a:rPr lang="en-US" dirty="0"/>
              <a:t>Collaboration strengthens Damage Prevention Programs</a:t>
            </a:r>
          </a:p>
          <a:p>
            <a:r>
              <a:rPr lang="en-US" b="1" dirty="0"/>
              <a:t>3. Operator’s use of Performance Measures for Locators</a:t>
            </a:r>
          </a:p>
          <a:p>
            <a:pPr lvl="1"/>
            <a:r>
              <a:rPr lang="en-US" dirty="0"/>
              <a:t>Evaluate program effectiveness &amp; individual performance</a:t>
            </a:r>
          </a:p>
          <a:p>
            <a:r>
              <a:rPr lang="en-US" b="1" dirty="0"/>
              <a:t>4. Partnership in Employee Training</a:t>
            </a:r>
          </a:p>
          <a:p>
            <a:pPr lvl="1"/>
            <a:r>
              <a:rPr lang="en-US" dirty="0"/>
              <a:t>Evaluate training needs &amp; establish training outlines</a:t>
            </a:r>
          </a:p>
          <a:p>
            <a:pPr marL="344488" lvl="1" indent="0">
              <a:buNone/>
            </a:pPr>
            <a:endParaRPr lang="en-US" dirty="0"/>
          </a:p>
        </p:txBody>
      </p:sp>
    </p:spTree>
    <p:extLst>
      <p:ext uri="{BB962C8B-B14F-4D97-AF65-F5344CB8AC3E}">
        <p14:creationId xmlns:p14="http://schemas.microsoft.com/office/powerpoint/2010/main" val="136501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5BF94-D4D5-4279-BB1C-A64593D7D59C}"/>
              </a:ext>
            </a:extLst>
          </p:cNvPr>
          <p:cNvSpPr>
            <a:spLocks noGrp="1"/>
          </p:cNvSpPr>
          <p:nvPr>
            <p:ph idx="1"/>
          </p:nvPr>
        </p:nvSpPr>
        <p:spPr>
          <a:xfrm>
            <a:off x="1857080" y="1801736"/>
            <a:ext cx="9605914" cy="4748169"/>
          </a:xfrm>
        </p:spPr>
        <p:txBody>
          <a:bodyPr/>
          <a:lstStyle/>
          <a:p>
            <a:r>
              <a:rPr lang="en-US" b="1" dirty="0"/>
              <a:t>5. Partnership in Public Education</a:t>
            </a:r>
          </a:p>
          <a:p>
            <a:pPr lvl="1"/>
            <a:r>
              <a:rPr lang="en-US" dirty="0"/>
              <a:t>Vital to improvements in damage prevention</a:t>
            </a:r>
          </a:p>
          <a:p>
            <a:r>
              <a:rPr lang="en-US" b="1" dirty="0"/>
              <a:t>6. Enforcement Agencies Role to help resolve Issues</a:t>
            </a:r>
          </a:p>
          <a:p>
            <a:pPr lvl="1"/>
            <a:r>
              <a:rPr lang="en-US" dirty="0"/>
              <a:t>Fair &amp; Equitable enforcement of the law</a:t>
            </a:r>
          </a:p>
          <a:p>
            <a:r>
              <a:rPr lang="en-US" b="1" dirty="0"/>
              <a:t>7. Fair and Consistent Enforcement of the Law</a:t>
            </a:r>
          </a:p>
          <a:p>
            <a:pPr lvl="1"/>
            <a:r>
              <a:rPr lang="en-US" dirty="0"/>
              <a:t>Effective enforcement leads to effective Damage Prevention Programs</a:t>
            </a:r>
          </a:p>
          <a:p>
            <a:r>
              <a:rPr lang="en-US" b="1" dirty="0"/>
              <a:t>8. Use of Technology to improve the Locating Process</a:t>
            </a:r>
          </a:p>
          <a:p>
            <a:pPr lvl="1"/>
            <a:r>
              <a:rPr lang="en-US" dirty="0"/>
              <a:t>All parties involved benefit from the use enhanced technology</a:t>
            </a:r>
          </a:p>
          <a:p>
            <a:endParaRPr lang="en-US" dirty="0"/>
          </a:p>
        </p:txBody>
      </p:sp>
      <p:sp>
        <p:nvSpPr>
          <p:cNvPr id="7" name="Title 1">
            <a:extLst>
              <a:ext uri="{FF2B5EF4-FFF2-40B4-BE49-F238E27FC236}">
                <a16:creationId xmlns:a16="http://schemas.microsoft.com/office/drawing/2014/main" id="{AC7AB7FB-0C99-4C61-B2C9-DC5A0B8B96BC}"/>
              </a:ext>
            </a:extLst>
          </p:cNvPr>
          <p:cNvSpPr>
            <a:spLocks noGrp="1"/>
          </p:cNvSpPr>
          <p:nvPr>
            <p:ph type="title"/>
          </p:nvPr>
        </p:nvSpPr>
        <p:spPr>
          <a:xfrm>
            <a:off x="1857080" y="299137"/>
            <a:ext cx="10092771" cy="1378662"/>
          </a:xfrm>
        </p:spPr>
        <p:txBody>
          <a:bodyPr/>
          <a:lstStyle/>
          <a:p>
            <a:pPr algn="ctr"/>
            <a:r>
              <a:rPr lang="en-US" sz="4000" u="sng" dirty="0"/>
              <a:t>9 Elements of an Effective Damage Prevention Program</a:t>
            </a:r>
          </a:p>
        </p:txBody>
      </p:sp>
    </p:spTree>
    <p:extLst>
      <p:ext uri="{BB962C8B-B14F-4D97-AF65-F5344CB8AC3E}">
        <p14:creationId xmlns:p14="http://schemas.microsoft.com/office/powerpoint/2010/main" val="125837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4C6B6-4ED7-4786-8EAF-46E1577E4614}"/>
              </a:ext>
            </a:extLst>
          </p:cNvPr>
          <p:cNvSpPr>
            <a:spLocks noGrp="1"/>
          </p:cNvSpPr>
          <p:nvPr>
            <p:ph idx="1"/>
          </p:nvPr>
        </p:nvSpPr>
        <p:spPr>
          <a:xfrm>
            <a:off x="1777182" y="2707609"/>
            <a:ext cx="9605914" cy="3071754"/>
          </a:xfrm>
        </p:spPr>
        <p:txBody>
          <a:bodyPr/>
          <a:lstStyle/>
          <a:p>
            <a:r>
              <a:rPr lang="en-US" b="1" dirty="0"/>
              <a:t>9. Data Analysis to continually improve Program Effectiveness</a:t>
            </a:r>
          </a:p>
          <a:p>
            <a:pPr lvl="1"/>
            <a:r>
              <a:rPr lang="en-US" dirty="0"/>
              <a:t>Data provides useful insights on current programs</a:t>
            </a:r>
          </a:p>
        </p:txBody>
      </p:sp>
      <p:sp>
        <p:nvSpPr>
          <p:cNvPr id="4" name="Title 1">
            <a:extLst>
              <a:ext uri="{FF2B5EF4-FFF2-40B4-BE49-F238E27FC236}">
                <a16:creationId xmlns:a16="http://schemas.microsoft.com/office/drawing/2014/main" id="{61F7637A-E423-4F68-A823-C044AFE3E479}"/>
              </a:ext>
            </a:extLst>
          </p:cNvPr>
          <p:cNvSpPr>
            <a:spLocks noGrp="1"/>
          </p:cNvSpPr>
          <p:nvPr>
            <p:ph type="title"/>
          </p:nvPr>
        </p:nvSpPr>
        <p:spPr>
          <a:xfrm>
            <a:off x="1857080" y="299137"/>
            <a:ext cx="10092771" cy="1378662"/>
          </a:xfrm>
        </p:spPr>
        <p:txBody>
          <a:bodyPr/>
          <a:lstStyle/>
          <a:p>
            <a:pPr algn="ctr"/>
            <a:r>
              <a:rPr lang="en-US" sz="4000" u="sng" dirty="0"/>
              <a:t>9 Elements of an Effective Damage Prevention Program</a:t>
            </a:r>
          </a:p>
        </p:txBody>
      </p:sp>
    </p:spTree>
    <p:extLst>
      <p:ext uri="{BB962C8B-B14F-4D97-AF65-F5344CB8AC3E}">
        <p14:creationId xmlns:p14="http://schemas.microsoft.com/office/powerpoint/2010/main" val="2049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C930-5650-4E7D-9208-7771E914FA7B}"/>
              </a:ext>
            </a:extLst>
          </p:cNvPr>
          <p:cNvSpPr>
            <a:spLocks noGrp="1"/>
          </p:cNvSpPr>
          <p:nvPr>
            <p:ph type="ctrTitle"/>
          </p:nvPr>
        </p:nvSpPr>
        <p:spPr/>
        <p:txBody>
          <a:bodyPr/>
          <a:lstStyle/>
          <a:p>
            <a:r>
              <a:rPr lang="en-US" dirty="0"/>
              <a:t>Damage Prevention:</a:t>
            </a:r>
          </a:p>
        </p:txBody>
      </p:sp>
      <p:sp>
        <p:nvSpPr>
          <p:cNvPr id="3" name="Subtitle 2">
            <a:extLst>
              <a:ext uri="{FF2B5EF4-FFF2-40B4-BE49-F238E27FC236}">
                <a16:creationId xmlns:a16="http://schemas.microsoft.com/office/drawing/2014/main" id="{E03A6A64-049A-49A4-9235-FF00F072C153}"/>
              </a:ext>
            </a:extLst>
          </p:cNvPr>
          <p:cNvSpPr>
            <a:spLocks noGrp="1"/>
          </p:cNvSpPr>
          <p:nvPr>
            <p:ph type="subTitle" idx="1"/>
          </p:nvPr>
        </p:nvSpPr>
        <p:spPr/>
        <p:txBody>
          <a:bodyPr/>
          <a:lstStyle/>
          <a:p>
            <a:r>
              <a:rPr lang="en-US" dirty="0"/>
              <a:t>Most Valuable Players</a:t>
            </a:r>
          </a:p>
        </p:txBody>
      </p:sp>
    </p:spTree>
    <p:extLst>
      <p:ext uri="{BB962C8B-B14F-4D97-AF65-F5344CB8AC3E}">
        <p14:creationId xmlns:p14="http://schemas.microsoft.com/office/powerpoint/2010/main" val="25821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uco Master 2020">
  <a:themeElements>
    <a:clrScheme name="Centuri Color Scheme">
      <a:dk1>
        <a:sysClr val="windowText" lastClr="000000"/>
      </a:dk1>
      <a:lt1>
        <a:sysClr val="window" lastClr="FFFFFF"/>
      </a:lt1>
      <a:dk2>
        <a:srgbClr val="000000"/>
      </a:dk2>
      <a:lt2>
        <a:srgbClr val="D4D4D4"/>
      </a:lt2>
      <a:accent1>
        <a:srgbClr val="0099FF"/>
      </a:accent1>
      <a:accent2>
        <a:srgbClr val="FFCE00"/>
      </a:accent2>
      <a:accent3>
        <a:srgbClr val="009639"/>
      </a:accent3>
      <a:accent4>
        <a:srgbClr val="414042"/>
      </a:accent4>
      <a:accent5>
        <a:srgbClr val="FF671F"/>
      </a:accent5>
      <a:accent6>
        <a:srgbClr val="86563B"/>
      </a:accent6>
      <a:hlink>
        <a:srgbClr val="0099FF"/>
      </a:hlink>
      <a:folHlink>
        <a:srgbClr val="41404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tx2">
                <a:lumMod val="75000"/>
              </a:schemeClr>
            </a:gs>
            <a:gs pos="100000">
              <a:schemeClr val="tx2"/>
            </a:gs>
          </a:gsLst>
          <a:lin ang="0" scaled="1"/>
          <a:tileRect/>
        </a:gradFill>
        <a:ln>
          <a:solidFill>
            <a:schemeClr val="tx2"/>
          </a:solidFill>
        </a:ln>
        <a:effectLst/>
      </a:spPr>
      <a:bodyPr lIns="0" tIns="0" rIns="0" bIns="0" rtlCol="0" anchor="ctr"/>
      <a:lstStyle>
        <a:defPPr algn="ctr">
          <a:defRPr sz="2000" b="1" dirty="0">
            <a:effectLst>
              <a:outerShdw blurRad="50800" dist="76200" dir="2700000" algn="tl" rotWithShape="0">
                <a:prstClr val="black">
                  <a:alpha val="40000"/>
                </a:prstClr>
              </a:outerShdw>
            </a:effectLst>
            <a:latin typeface="Arial" charset="0"/>
            <a:ea typeface="Arial" charset="0"/>
            <a:cs typeface="Arial" charset="0"/>
          </a:defRPr>
        </a:defPPr>
      </a:lstStyle>
      <a:style>
        <a:lnRef idx="1">
          <a:schemeClr val="accent1"/>
        </a:lnRef>
        <a:fillRef idx="3">
          <a:schemeClr val="accent1"/>
        </a:fillRef>
        <a:effectRef idx="2">
          <a:schemeClr val="accent1"/>
        </a:effectRef>
        <a:fontRef idx="minor">
          <a:schemeClr val="lt1"/>
        </a:fontRef>
      </a:style>
    </a:spDef>
    <a:lnDef>
      <a:spPr>
        <a:ln w="63500">
          <a:solidFill>
            <a:schemeClr val="tx2"/>
          </a:solidFill>
          <a:tailEnd type="stealth"/>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0000"/>
          </a:lnSpc>
          <a:spcAft>
            <a:spcPts val="600"/>
          </a:spcAft>
          <a:buSzPct val="90000"/>
          <a:defRPr sz="2400" dirty="0" err="1" smtClean="0"/>
        </a:defPPr>
      </a:lstStyle>
    </a:txDef>
  </a:objectDefaults>
  <a:extraClrSchemeLst/>
  <a:extLst>
    <a:ext uri="{05A4C25C-085E-4340-85A3-A5531E510DB2}">
      <thm15:themeFamily xmlns:thm15="http://schemas.microsoft.com/office/thememl/2012/main" name="Neuco_Brand_Template-2021" id="{27CDA7E9-94E1-9744-B369-C1130108DAD6}" vid="{28812D14-942E-4542-9FBE-9AA2B48E57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35a9cfe-bd09-4cab-b5df-1bd7a966eb38" xsi:nil="true"/>
    <lcf76f155ced4ddcb4097134ff3c332f xmlns="7aab780c-5cb9-4d56-b1b7-a6df58ec173f">
      <Terms xmlns="http://schemas.microsoft.com/office/infopath/2007/PartnerControls"/>
    </lcf76f155ced4ddcb4097134ff3c332f>
    <UploadedtoMartusandTiedout xmlns="7aab780c-5cb9-4d56-b1b7-a6df58ec173f">false</UploadedtoMartusandTiedou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E95BBE0C9137449154AB6A3AF20B1C" ma:contentTypeVersion="15" ma:contentTypeDescription="Create a new document." ma:contentTypeScope="" ma:versionID="db4e7e69c0abc28465de90e16dbb5ca6">
  <xsd:schema xmlns:xsd="http://www.w3.org/2001/XMLSchema" xmlns:xs="http://www.w3.org/2001/XMLSchema" xmlns:p="http://schemas.microsoft.com/office/2006/metadata/properties" xmlns:ns2="7aab780c-5cb9-4d56-b1b7-a6df58ec173f" xmlns:ns3="935a9cfe-bd09-4cab-b5df-1bd7a966eb38" targetNamespace="http://schemas.microsoft.com/office/2006/metadata/properties" ma:root="true" ma:fieldsID="ab6e56a21611c459228eeda58628ff62" ns2:_="" ns3:_="">
    <xsd:import namespace="7aab780c-5cb9-4d56-b1b7-a6df58ec173f"/>
    <xsd:import namespace="935a9cfe-bd09-4cab-b5df-1bd7a966eb3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UploadedtoMartusandTied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b780c-5cb9-4d56-b1b7-a6df58ec173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50f5c23-03d1-4936-b781-e5ae2369907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UploadedtoMartusandTiedout" ma:index="22" nillable="true" ma:displayName="Uploaded to Martus and Tied out" ma:default="0" ma:format="Dropdown" ma:internalName="UploadedtoMartusandTiedou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35a9cfe-bd09-4cab-b5df-1bd7a966eb3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5131e2e-a705-4f43-b75e-da042424f6e1}" ma:internalName="TaxCatchAll" ma:showField="CatchAllData" ma:web="935a9cfe-bd09-4cab-b5df-1bd7a966eb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295D07-760E-48BC-89E4-D6B442BDE1EA}">
  <ds:schemaRefs>
    <ds:schemaRef ds:uri="http://schemas.microsoft.com/sharepoint/v3/contenttype/forms"/>
  </ds:schemaRefs>
</ds:datastoreItem>
</file>

<file path=customXml/itemProps2.xml><?xml version="1.0" encoding="utf-8"?>
<ds:datastoreItem xmlns:ds="http://schemas.openxmlformats.org/officeDocument/2006/customXml" ds:itemID="{8C386921-9958-4A29-AF3C-61FCD958795F}">
  <ds:schemaRefs>
    <ds:schemaRef ds:uri="http://schemas.microsoft.com/office/2006/metadata/properties"/>
    <ds:schemaRef ds:uri="http://schemas.microsoft.com/office/infopath/2007/PartnerControls"/>
    <ds:schemaRef ds:uri="5679f51b-ceaa-4044-b5d9-a78a2d98283f"/>
    <ds:schemaRef ds:uri="f22a1305-6e6e-4a3a-bcbc-d44a3a81f4f4"/>
  </ds:schemaRefs>
</ds:datastoreItem>
</file>

<file path=customXml/itemProps3.xml><?xml version="1.0" encoding="utf-8"?>
<ds:datastoreItem xmlns:ds="http://schemas.openxmlformats.org/officeDocument/2006/customXml" ds:itemID="{93737654-AA38-4FF8-97F7-F61988FBA334}"/>
</file>

<file path=docProps/app.xml><?xml version="1.0" encoding="utf-8"?>
<Properties xmlns="http://schemas.openxmlformats.org/officeDocument/2006/extended-properties" xmlns:vt="http://schemas.openxmlformats.org/officeDocument/2006/docPropsVTypes">
  <Template>Damage Prevention - A Shared Responsibility (NGA)</Template>
  <TotalTime>1027</TotalTime>
  <Words>1191</Words>
  <Application>Microsoft Office PowerPoint</Application>
  <PresentationFormat>Widescreen</PresentationFormat>
  <Paragraphs>168</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.AppleSystemUIFont</vt:lpstr>
      <vt:lpstr>Arial</vt:lpstr>
      <vt:lpstr>Arial Black</vt:lpstr>
      <vt:lpstr>Calibri</vt:lpstr>
      <vt:lpstr>Rockwell</vt:lpstr>
      <vt:lpstr>Neuco Master 2020</vt:lpstr>
      <vt:lpstr>Damage Prevention: A Shared Responsibility</vt:lpstr>
      <vt:lpstr>Safety Quote:</vt:lpstr>
      <vt:lpstr>Damage Prevention:  A Shared Responsibility</vt:lpstr>
      <vt:lpstr>Damage Prevention:</vt:lpstr>
      <vt:lpstr>Damage Prevention Program</vt:lpstr>
      <vt:lpstr>9 Elements of an Effective Damage Prevention Program</vt:lpstr>
      <vt:lpstr>9 Elements of an Effective Damage Prevention Program</vt:lpstr>
      <vt:lpstr>9 Elements of an Effective Damage Prevention Program</vt:lpstr>
      <vt:lpstr>Damage Prevention:</vt:lpstr>
      <vt:lpstr>Damage Prevention  Most valuable Players</vt:lpstr>
      <vt:lpstr>Damage Prevention  Most valuable Players</vt:lpstr>
      <vt:lpstr>Damage Prevention  Most valuable Players</vt:lpstr>
      <vt:lpstr>Damage Prevention:</vt:lpstr>
      <vt:lpstr>Outreach Activities</vt:lpstr>
      <vt:lpstr>Outreach Activities</vt:lpstr>
      <vt:lpstr>Outreach Activities</vt:lpstr>
      <vt:lpstr>Damage Prevention:</vt:lpstr>
      <vt:lpstr>Expansion of existing Programs </vt:lpstr>
      <vt:lpstr>Expansion of existing Programs </vt:lpstr>
      <vt:lpstr>Expansion of existing Programs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Damage Prevention: A Shared Responsibility</dc:title>
  <dc:creator>Christian Clark</dc:creator>
  <cp:lastModifiedBy>Christian Clark</cp:lastModifiedBy>
  <cp:revision>37</cp:revision>
  <cp:lastPrinted>2018-10-01T18:18:38Z</cp:lastPrinted>
  <dcterms:created xsi:type="dcterms:W3CDTF">2022-06-04T11:39:37Z</dcterms:created>
  <dcterms:modified xsi:type="dcterms:W3CDTF">2026-05-26T17:38:07Z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0x01010023E95BBE0C9137449154AB6A3AF20B1C</vt:lpwstr>
  </property>
</Properties>
</file>