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4"/>
  </p:sldMasterIdLst>
  <p:notesMasterIdLst>
    <p:notesMasterId r:id="rId39"/>
  </p:notesMasterIdLst>
  <p:sldIdLst>
    <p:sldId id="588" r:id="rId5"/>
    <p:sldId id="752" r:id="rId6"/>
    <p:sldId id="753" r:id="rId7"/>
    <p:sldId id="754" r:id="rId8"/>
    <p:sldId id="2226" r:id="rId9"/>
    <p:sldId id="758" r:id="rId10"/>
    <p:sldId id="2279" r:id="rId11"/>
    <p:sldId id="727" r:id="rId12"/>
    <p:sldId id="2286" r:id="rId13"/>
    <p:sldId id="2287" r:id="rId14"/>
    <p:sldId id="787" r:id="rId15"/>
    <p:sldId id="2273" r:id="rId16"/>
    <p:sldId id="2275" r:id="rId17"/>
    <p:sldId id="2276" r:id="rId18"/>
    <p:sldId id="2277" r:id="rId19"/>
    <p:sldId id="2280" r:id="rId20"/>
    <p:sldId id="2281" r:id="rId21"/>
    <p:sldId id="2282" r:id="rId22"/>
    <p:sldId id="2283" r:id="rId23"/>
    <p:sldId id="2284" r:id="rId24"/>
    <p:sldId id="2292" r:id="rId25"/>
    <p:sldId id="2293" r:id="rId26"/>
    <p:sldId id="2294" r:id="rId27"/>
    <p:sldId id="2295" r:id="rId28"/>
    <p:sldId id="526" r:id="rId29"/>
    <p:sldId id="2274" r:id="rId30"/>
    <p:sldId id="2289" r:id="rId31"/>
    <p:sldId id="2296" r:id="rId32"/>
    <p:sldId id="722" r:id="rId33"/>
    <p:sldId id="2271" r:id="rId34"/>
    <p:sldId id="2266" r:id="rId35"/>
    <p:sldId id="446" r:id="rId36"/>
    <p:sldId id="591" r:id="rId37"/>
    <p:sldId id="589" r:id="rId38"/>
  </p:sldIdLst>
  <p:sldSz cx="9144000" cy="5143500" type="screen16x9"/>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08" userDrawn="1">
          <p15:clr>
            <a:srgbClr val="A4A3A4"/>
          </p15:clr>
        </p15:guide>
        <p15:guide id="2" pos="2880" userDrawn="1">
          <p15:clr>
            <a:srgbClr val="A4A3A4"/>
          </p15:clr>
        </p15:guide>
        <p15:guide id="3" orient="horz" pos="27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269"/>
    <a:srgbClr val="A9C833"/>
    <a:srgbClr val="3B79C3"/>
    <a:srgbClr val="9E005E"/>
    <a:srgbClr val="C80077"/>
    <a:srgbClr val="C78713"/>
    <a:srgbClr val="754C80"/>
    <a:srgbClr val="885995"/>
    <a:srgbClr val="6E8321"/>
    <a:srgbClr val="7F9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0328" autoAdjust="0"/>
  </p:normalViewPr>
  <p:slideViewPr>
    <p:cSldViewPr snapToGrid="0" snapToObjects="1" showGuides="1">
      <p:cViewPr varScale="1">
        <p:scale>
          <a:sx n="132" d="100"/>
          <a:sy n="132" d="100"/>
        </p:scale>
        <p:origin x="1332" y="114"/>
      </p:cViewPr>
      <p:guideLst>
        <p:guide orient="horz" pos="2508"/>
        <p:guide pos="2880"/>
        <p:guide orient="horz" pos="270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AB125E-F358-4F7C-ADA2-CB5BC0067C9D}" type="doc">
      <dgm:prSet loTypeId="urn:microsoft.com/office/officeart/2005/8/layout/process2" loCatId="process" qsTypeId="urn:microsoft.com/office/officeart/2005/8/quickstyle/simple2" qsCatId="simple" csTypeId="urn:microsoft.com/office/officeart/2005/8/colors/accent2_2" csCatId="accent2"/>
      <dgm:spPr/>
      <dgm:t>
        <a:bodyPr/>
        <a:lstStyle/>
        <a:p>
          <a:endParaRPr lang="en-US"/>
        </a:p>
      </dgm:t>
    </dgm:pt>
    <dgm:pt modelId="{23E3CA14-59E2-4F28-B2C0-33DB4DE44759}">
      <dgm:prSet/>
      <dgm:spPr/>
      <dgm:t>
        <a:bodyPr/>
        <a:lstStyle/>
        <a:p>
          <a:r>
            <a:rPr lang="en-US" b="1" dirty="0"/>
            <a:t>Storm Response Incidents Involving Both Gas and Electric Hazards</a:t>
          </a:r>
          <a:endParaRPr lang="en-US" dirty="0"/>
        </a:p>
      </dgm:t>
    </dgm:pt>
    <dgm:pt modelId="{CD1982DD-E5DD-4A8B-A25A-9A55A988B8EA}" type="parTrans" cxnId="{EFE610BC-5872-4F33-839B-57FA41440D0E}">
      <dgm:prSet/>
      <dgm:spPr/>
      <dgm:t>
        <a:bodyPr/>
        <a:lstStyle/>
        <a:p>
          <a:endParaRPr lang="en-US"/>
        </a:p>
      </dgm:t>
    </dgm:pt>
    <dgm:pt modelId="{5E71E3F8-9BEC-4042-A570-B58DA24ECABF}" type="sibTrans" cxnId="{EFE610BC-5872-4F33-839B-57FA41440D0E}">
      <dgm:prSet/>
      <dgm:spPr/>
      <dgm:t>
        <a:bodyPr/>
        <a:lstStyle/>
        <a:p>
          <a:endParaRPr lang="en-US"/>
        </a:p>
      </dgm:t>
    </dgm:pt>
    <dgm:pt modelId="{2B954622-2057-4888-A4CA-3A7E9D134FAF}">
      <dgm:prSet/>
      <dgm:spPr/>
      <dgm:t>
        <a:bodyPr/>
        <a:lstStyle/>
        <a:p>
          <a:r>
            <a:rPr lang="en-US" b="1"/>
            <a:t>Oklahoma – Tornado Damage with Simultaneous Gas Leaks and Downed Power Lines (2024)</a:t>
          </a:r>
          <a:endParaRPr lang="en-US"/>
        </a:p>
      </dgm:t>
    </dgm:pt>
    <dgm:pt modelId="{CDE1F3E0-0D69-4884-B410-8EF13CAA1F98}" type="parTrans" cxnId="{E9A61C61-A3AC-4A43-839D-474477004162}">
      <dgm:prSet/>
      <dgm:spPr/>
      <dgm:t>
        <a:bodyPr/>
        <a:lstStyle/>
        <a:p>
          <a:endParaRPr lang="en-US"/>
        </a:p>
      </dgm:t>
    </dgm:pt>
    <dgm:pt modelId="{E8D0FFF4-EC89-48E4-B2D2-7D87E831D137}" type="sibTrans" cxnId="{E9A61C61-A3AC-4A43-839D-474477004162}">
      <dgm:prSet/>
      <dgm:spPr/>
      <dgm:t>
        <a:bodyPr/>
        <a:lstStyle/>
        <a:p>
          <a:endParaRPr lang="en-US"/>
        </a:p>
      </dgm:t>
    </dgm:pt>
    <dgm:pt modelId="{4CA862C0-1AB2-487E-A403-447B964ABBF2}">
      <dgm:prSet/>
      <dgm:spPr/>
      <dgm:t>
        <a:bodyPr/>
        <a:lstStyle/>
        <a:p>
          <a:r>
            <a:rPr lang="en-US" dirty="0"/>
            <a:t>Following a severe storm and tornado, emergency responders dealt with </a:t>
          </a:r>
          <a:r>
            <a:rPr lang="en-US" b="1" dirty="0"/>
            <a:t>broken gas mains alongside live downed electric lines</a:t>
          </a:r>
          <a:r>
            <a:rPr lang="en-US" dirty="0"/>
            <a:t>, creating a high‑risk environment requiring coordination between gas technicians, electric utilities, firefighters, and law enforcement. Crews had to delay certain actions until hazards from the </a:t>
          </a:r>
          <a:r>
            <a:rPr lang="en-US" i="1" dirty="0"/>
            <a:t>other utility</a:t>
          </a:r>
          <a:r>
            <a:rPr lang="en-US" dirty="0"/>
            <a:t> were controlled to avoid ignition or electrocution risks. </a:t>
          </a:r>
        </a:p>
      </dgm:t>
    </dgm:pt>
    <dgm:pt modelId="{A7F63E95-5D51-447F-8254-415A8A649166}" type="parTrans" cxnId="{AC750CBD-C500-477E-A784-AA5E0884CC7F}">
      <dgm:prSet/>
      <dgm:spPr/>
      <dgm:t>
        <a:bodyPr/>
        <a:lstStyle/>
        <a:p>
          <a:endParaRPr lang="en-US"/>
        </a:p>
      </dgm:t>
    </dgm:pt>
    <dgm:pt modelId="{DFAD80E7-3829-4282-B011-FD262E4EB5A4}" type="sibTrans" cxnId="{AC750CBD-C500-477E-A784-AA5E0884CC7F}">
      <dgm:prSet/>
      <dgm:spPr/>
      <dgm:t>
        <a:bodyPr/>
        <a:lstStyle/>
        <a:p>
          <a:endParaRPr lang="en-US"/>
        </a:p>
      </dgm:t>
    </dgm:pt>
    <dgm:pt modelId="{A2DAC80A-BC58-4805-B0F0-1FD2BD947824}" type="pres">
      <dgm:prSet presAssocID="{F2AB125E-F358-4F7C-ADA2-CB5BC0067C9D}" presName="linearFlow" presStyleCnt="0">
        <dgm:presLayoutVars>
          <dgm:resizeHandles val="exact"/>
        </dgm:presLayoutVars>
      </dgm:prSet>
      <dgm:spPr/>
    </dgm:pt>
    <dgm:pt modelId="{0E14B181-8F1F-44C9-89FF-439828E7B731}" type="pres">
      <dgm:prSet presAssocID="{23E3CA14-59E2-4F28-B2C0-33DB4DE44759}" presName="node" presStyleLbl="node1" presStyleIdx="0" presStyleCnt="3">
        <dgm:presLayoutVars>
          <dgm:bulletEnabled val="1"/>
        </dgm:presLayoutVars>
      </dgm:prSet>
      <dgm:spPr/>
    </dgm:pt>
    <dgm:pt modelId="{F4184F31-E8AE-4871-B354-5F213C08845C}" type="pres">
      <dgm:prSet presAssocID="{5E71E3F8-9BEC-4042-A570-B58DA24ECABF}" presName="sibTrans" presStyleLbl="sibTrans2D1" presStyleIdx="0" presStyleCnt="2"/>
      <dgm:spPr/>
    </dgm:pt>
    <dgm:pt modelId="{FC583BB0-1A9F-4596-8E6D-B60555BF824A}" type="pres">
      <dgm:prSet presAssocID="{5E71E3F8-9BEC-4042-A570-B58DA24ECABF}" presName="connectorText" presStyleLbl="sibTrans2D1" presStyleIdx="0" presStyleCnt="2"/>
      <dgm:spPr/>
    </dgm:pt>
    <dgm:pt modelId="{97D7B82D-9BC2-4F08-9454-F2E4E48943D2}" type="pres">
      <dgm:prSet presAssocID="{2B954622-2057-4888-A4CA-3A7E9D134FAF}" presName="node" presStyleLbl="node1" presStyleIdx="1" presStyleCnt="3">
        <dgm:presLayoutVars>
          <dgm:bulletEnabled val="1"/>
        </dgm:presLayoutVars>
      </dgm:prSet>
      <dgm:spPr/>
    </dgm:pt>
    <dgm:pt modelId="{EA3F7324-34A4-433E-AEEF-16477C1A73CF}" type="pres">
      <dgm:prSet presAssocID="{E8D0FFF4-EC89-48E4-B2D2-7D87E831D137}" presName="sibTrans" presStyleLbl="sibTrans2D1" presStyleIdx="1" presStyleCnt="2"/>
      <dgm:spPr/>
    </dgm:pt>
    <dgm:pt modelId="{CD56A9BE-7154-4DEF-9872-E8CF020708F1}" type="pres">
      <dgm:prSet presAssocID="{E8D0FFF4-EC89-48E4-B2D2-7D87E831D137}" presName="connectorText" presStyleLbl="sibTrans2D1" presStyleIdx="1" presStyleCnt="2"/>
      <dgm:spPr/>
    </dgm:pt>
    <dgm:pt modelId="{B66A426B-0AD0-4CE7-A949-EAB26D257F42}" type="pres">
      <dgm:prSet presAssocID="{4CA862C0-1AB2-487E-A403-447B964ABBF2}" presName="node" presStyleLbl="node1" presStyleIdx="2" presStyleCnt="3">
        <dgm:presLayoutVars>
          <dgm:bulletEnabled val="1"/>
        </dgm:presLayoutVars>
      </dgm:prSet>
      <dgm:spPr/>
    </dgm:pt>
  </dgm:ptLst>
  <dgm:cxnLst>
    <dgm:cxn modelId="{0748E918-E365-443B-83FD-222FD98BB381}" type="presOf" srcId="{5E71E3F8-9BEC-4042-A570-B58DA24ECABF}" destId="{FC583BB0-1A9F-4596-8E6D-B60555BF824A}" srcOrd="1" destOrd="0" presId="urn:microsoft.com/office/officeart/2005/8/layout/process2"/>
    <dgm:cxn modelId="{CA13BA28-C3E4-4F14-B5C9-5A409D0D32DD}" type="presOf" srcId="{23E3CA14-59E2-4F28-B2C0-33DB4DE44759}" destId="{0E14B181-8F1F-44C9-89FF-439828E7B731}" srcOrd="0" destOrd="0" presId="urn:microsoft.com/office/officeart/2005/8/layout/process2"/>
    <dgm:cxn modelId="{E9A61C61-A3AC-4A43-839D-474477004162}" srcId="{F2AB125E-F358-4F7C-ADA2-CB5BC0067C9D}" destId="{2B954622-2057-4888-A4CA-3A7E9D134FAF}" srcOrd="1" destOrd="0" parTransId="{CDE1F3E0-0D69-4884-B410-8EF13CAA1F98}" sibTransId="{E8D0FFF4-EC89-48E4-B2D2-7D87E831D137}"/>
    <dgm:cxn modelId="{1F01334F-3E80-4ECC-8A6F-64782CC2EA36}" type="presOf" srcId="{E8D0FFF4-EC89-48E4-B2D2-7D87E831D137}" destId="{CD56A9BE-7154-4DEF-9872-E8CF020708F1}" srcOrd="1" destOrd="0" presId="urn:microsoft.com/office/officeart/2005/8/layout/process2"/>
    <dgm:cxn modelId="{66A29A57-C1FC-4A75-BD9F-9E804C9533ED}" type="presOf" srcId="{4CA862C0-1AB2-487E-A403-447B964ABBF2}" destId="{B66A426B-0AD0-4CE7-A949-EAB26D257F42}" srcOrd="0" destOrd="0" presId="urn:microsoft.com/office/officeart/2005/8/layout/process2"/>
    <dgm:cxn modelId="{3B5C958E-2EFF-42A4-8C0A-E2678F2DAF4B}" type="presOf" srcId="{F2AB125E-F358-4F7C-ADA2-CB5BC0067C9D}" destId="{A2DAC80A-BC58-4805-B0F0-1FD2BD947824}" srcOrd="0" destOrd="0" presId="urn:microsoft.com/office/officeart/2005/8/layout/process2"/>
    <dgm:cxn modelId="{E5A1AEA5-8F29-4958-837F-23434DD007BB}" type="presOf" srcId="{2B954622-2057-4888-A4CA-3A7E9D134FAF}" destId="{97D7B82D-9BC2-4F08-9454-F2E4E48943D2}" srcOrd="0" destOrd="0" presId="urn:microsoft.com/office/officeart/2005/8/layout/process2"/>
    <dgm:cxn modelId="{EFE610BC-5872-4F33-839B-57FA41440D0E}" srcId="{F2AB125E-F358-4F7C-ADA2-CB5BC0067C9D}" destId="{23E3CA14-59E2-4F28-B2C0-33DB4DE44759}" srcOrd="0" destOrd="0" parTransId="{CD1982DD-E5DD-4A8B-A25A-9A55A988B8EA}" sibTransId="{5E71E3F8-9BEC-4042-A570-B58DA24ECABF}"/>
    <dgm:cxn modelId="{AC750CBD-C500-477E-A784-AA5E0884CC7F}" srcId="{F2AB125E-F358-4F7C-ADA2-CB5BC0067C9D}" destId="{4CA862C0-1AB2-487E-A403-447B964ABBF2}" srcOrd="2" destOrd="0" parTransId="{A7F63E95-5D51-447F-8254-415A8A649166}" sibTransId="{DFAD80E7-3829-4282-B011-FD262E4EB5A4}"/>
    <dgm:cxn modelId="{AAD47AF7-996E-4897-96DB-5A8BD9546FD2}" type="presOf" srcId="{5E71E3F8-9BEC-4042-A570-B58DA24ECABF}" destId="{F4184F31-E8AE-4871-B354-5F213C08845C}" srcOrd="0" destOrd="0" presId="urn:microsoft.com/office/officeart/2005/8/layout/process2"/>
    <dgm:cxn modelId="{85C16FFB-127A-4C09-85CA-DD1793953CDA}" type="presOf" srcId="{E8D0FFF4-EC89-48E4-B2D2-7D87E831D137}" destId="{EA3F7324-34A4-433E-AEEF-16477C1A73CF}" srcOrd="0" destOrd="0" presId="urn:microsoft.com/office/officeart/2005/8/layout/process2"/>
    <dgm:cxn modelId="{D7EC899F-EC4F-47C0-8248-21D9168A34A6}" type="presParOf" srcId="{A2DAC80A-BC58-4805-B0F0-1FD2BD947824}" destId="{0E14B181-8F1F-44C9-89FF-439828E7B731}" srcOrd="0" destOrd="0" presId="urn:microsoft.com/office/officeart/2005/8/layout/process2"/>
    <dgm:cxn modelId="{E4AC1928-83CA-43BE-82C7-5CE12F5024F7}" type="presParOf" srcId="{A2DAC80A-BC58-4805-B0F0-1FD2BD947824}" destId="{F4184F31-E8AE-4871-B354-5F213C08845C}" srcOrd="1" destOrd="0" presId="urn:microsoft.com/office/officeart/2005/8/layout/process2"/>
    <dgm:cxn modelId="{71EF33F6-F9B5-44F9-A7AE-D399FD52B908}" type="presParOf" srcId="{F4184F31-E8AE-4871-B354-5F213C08845C}" destId="{FC583BB0-1A9F-4596-8E6D-B60555BF824A}" srcOrd="0" destOrd="0" presId="urn:microsoft.com/office/officeart/2005/8/layout/process2"/>
    <dgm:cxn modelId="{F12F2185-302C-47C5-BC0D-78F0AB31205B}" type="presParOf" srcId="{A2DAC80A-BC58-4805-B0F0-1FD2BD947824}" destId="{97D7B82D-9BC2-4F08-9454-F2E4E48943D2}" srcOrd="2" destOrd="0" presId="urn:microsoft.com/office/officeart/2005/8/layout/process2"/>
    <dgm:cxn modelId="{FAA33925-4926-457E-808B-B61E45AA4EEA}" type="presParOf" srcId="{A2DAC80A-BC58-4805-B0F0-1FD2BD947824}" destId="{EA3F7324-34A4-433E-AEEF-16477C1A73CF}" srcOrd="3" destOrd="0" presId="urn:microsoft.com/office/officeart/2005/8/layout/process2"/>
    <dgm:cxn modelId="{BDBD01E1-C201-4918-BFDE-A8F3A34EAF51}" type="presParOf" srcId="{EA3F7324-34A4-433E-AEEF-16477C1A73CF}" destId="{CD56A9BE-7154-4DEF-9872-E8CF020708F1}" srcOrd="0" destOrd="0" presId="urn:microsoft.com/office/officeart/2005/8/layout/process2"/>
    <dgm:cxn modelId="{E7EEF8CE-8F03-4B6E-81F7-A12C213A182D}" type="presParOf" srcId="{A2DAC80A-BC58-4805-B0F0-1FD2BD947824}" destId="{B66A426B-0AD0-4CE7-A949-EAB26D257F42}"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AB125E-F358-4F7C-ADA2-CB5BC0067C9D}" type="doc">
      <dgm:prSet loTypeId="urn:microsoft.com/office/officeart/2005/8/layout/process2" loCatId="process" qsTypeId="urn:microsoft.com/office/officeart/2005/8/quickstyle/simple2" qsCatId="simple" csTypeId="urn:microsoft.com/office/officeart/2005/8/colors/accent1_2" csCatId="accent1" phldr="1"/>
      <dgm:spPr/>
      <dgm:t>
        <a:bodyPr/>
        <a:lstStyle/>
        <a:p>
          <a:endParaRPr lang="en-US"/>
        </a:p>
      </dgm:t>
    </dgm:pt>
    <dgm:pt modelId="{23E3CA14-59E2-4F28-B2C0-33DB4DE44759}">
      <dgm:prSet/>
      <dgm:spPr/>
      <dgm:t>
        <a:bodyPr/>
        <a:lstStyle/>
        <a:p>
          <a:r>
            <a:rPr lang="en-US" b="1"/>
            <a:t>Utility Crews Working Outside Primary Roles During Storms</a:t>
          </a:r>
          <a:endParaRPr lang="en-US"/>
        </a:p>
      </dgm:t>
    </dgm:pt>
    <dgm:pt modelId="{CD1982DD-E5DD-4A8B-A25A-9A55A988B8EA}" type="parTrans" cxnId="{EFE610BC-5872-4F33-839B-57FA41440D0E}">
      <dgm:prSet/>
      <dgm:spPr/>
      <dgm:t>
        <a:bodyPr/>
        <a:lstStyle/>
        <a:p>
          <a:endParaRPr lang="en-US"/>
        </a:p>
      </dgm:t>
    </dgm:pt>
    <dgm:pt modelId="{5E71E3F8-9BEC-4042-A570-B58DA24ECABF}" type="sibTrans" cxnId="{EFE610BC-5872-4F33-839B-57FA41440D0E}">
      <dgm:prSet/>
      <dgm:spPr/>
      <dgm:t>
        <a:bodyPr/>
        <a:lstStyle/>
        <a:p>
          <a:endParaRPr lang="en-US"/>
        </a:p>
      </dgm:t>
    </dgm:pt>
    <dgm:pt modelId="{2B954622-2057-4888-A4CA-3A7E9D134FAF}">
      <dgm:prSet/>
      <dgm:spPr/>
      <dgm:t>
        <a:bodyPr/>
        <a:lstStyle/>
        <a:p>
          <a:r>
            <a:rPr lang="en-US" b="1">
              <a:effectLst/>
              <a:latin typeface="Calibri" panose="020F0502020204030204" pitchFamily="34" charset="0"/>
              <a:ea typeface="Calibri" panose="020F0502020204030204" pitchFamily="34" charset="0"/>
              <a:cs typeface="Times New Roman" panose="02020603050405020304" pitchFamily="18" charset="0"/>
            </a:rPr>
            <a:t>Historic Flooding Storm Response (Wisconsin, August 2025)</a:t>
          </a:r>
          <a:endParaRPr lang="en-US"/>
        </a:p>
      </dgm:t>
    </dgm:pt>
    <dgm:pt modelId="{CDE1F3E0-0D69-4884-B410-8EF13CAA1F98}" type="parTrans" cxnId="{E9A61C61-A3AC-4A43-839D-474477004162}">
      <dgm:prSet/>
      <dgm:spPr/>
      <dgm:t>
        <a:bodyPr/>
        <a:lstStyle/>
        <a:p>
          <a:endParaRPr lang="en-US"/>
        </a:p>
      </dgm:t>
    </dgm:pt>
    <dgm:pt modelId="{E8D0FFF4-EC89-48E4-B2D2-7D87E831D137}" type="sibTrans" cxnId="{E9A61C61-A3AC-4A43-839D-474477004162}">
      <dgm:prSet/>
      <dgm:spPr/>
      <dgm:t>
        <a:bodyPr/>
        <a:lstStyle/>
        <a:p>
          <a:endParaRPr lang="en-US"/>
        </a:p>
      </dgm:t>
    </dgm:pt>
    <dgm:pt modelId="{4CA862C0-1AB2-487E-A403-447B964ABBF2}">
      <dgm:prSet/>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During extreme flooding, natural gas crews were required to:</a:t>
          </a:r>
        </a:p>
        <a:p>
          <a:pPr>
            <a:buSzPts val="1000"/>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Inspect and rebuild </a:t>
          </a:r>
          <a:r>
            <a:rPr lang="en-US" b="1">
              <a:effectLst/>
              <a:latin typeface="Calibri" panose="020F0502020204030204" pitchFamily="34" charset="0"/>
              <a:ea typeface="Calibri" panose="020F0502020204030204" pitchFamily="34" charset="0"/>
              <a:cs typeface="Times New Roman" panose="02020603050405020304" pitchFamily="18" charset="0"/>
            </a:rPr>
            <a:t>submerged indoor gas meters</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a:buSzPts val="1000"/>
            <a:buFont typeface="Symbol" panose="05050102010706020507" pitchFamily="18" charset="2"/>
            <a:buChar char=""/>
          </a:pPr>
          <a:r>
            <a:rPr lang="en-US">
              <a:effectLst/>
              <a:latin typeface="Calibri" panose="020F0502020204030204" pitchFamily="34" charset="0"/>
              <a:ea typeface="Calibri" panose="020F0502020204030204" pitchFamily="34" charset="0"/>
              <a:cs typeface="Times New Roman" panose="02020603050405020304" pitchFamily="18" charset="0"/>
            </a:rPr>
            <a:t>Access damaged gas infrastructure using </a:t>
          </a:r>
          <a:r>
            <a:rPr lang="en-US" b="1">
              <a:effectLst/>
              <a:latin typeface="Calibri" panose="020F0502020204030204" pitchFamily="34" charset="0"/>
              <a:ea typeface="Calibri" panose="020F0502020204030204" pitchFamily="34" charset="0"/>
              <a:cs typeface="Times New Roman" panose="02020603050405020304" pitchFamily="18" charset="0"/>
            </a:rPr>
            <a:t>bucket trucks designed for electric work</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a:effectLst/>
              <a:latin typeface="Calibri" panose="020F0502020204030204" pitchFamily="34" charset="0"/>
              <a:ea typeface="Calibri" panose="020F0502020204030204" pitchFamily="34" charset="0"/>
              <a:cs typeface="Times New Roman" panose="02020603050405020304" pitchFamily="18" charset="0"/>
            </a:rPr>
            <a:t>Operate near compromised electric equipment and water‑energized ground conditions </a:t>
          </a:r>
          <a:endParaRPr lang="en-US"/>
        </a:p>
      </dgm:t>
    </dgm:pt>
    <dgm:pt modelId="{A7F63E95-5D51-447F-8254-415A8A649166}" type="parTrans" cxnId="{AC750CBD-C500-477E-A784-AA5E0884CC7F}">
      <dgm:prSet/>
      <dgm:spPr/>
      <dgm:t>
        <a:bodyPr/>
        <a:lstStyle/>
        <a:p>
          <a:endParaRPr lang="en-US"/>
        </a:p>
      </dgm:t>
    </dgm:pt>
    <dgm:pt modelId="{DFAD80E7-3829-4282-B011-FD262E4EB5A4}" type="sibTrans" cxnId="{AC750CBD-C500-477E-A784-AA5E0884CC7F}">
      <dgm:prSet/>
      <dgm:spPr/>
      <dgm:t>
        <a:bodyPr/>
        <a:lstStyle/>
        <a:p>
          <a:endParaRPr lang="en-US"/>
        </a:p>
      </dgm:t>
    </dgm:pt>
    <dgm:pt modelId="{F19670E4-D7F2-4152-86A1-AF419A36284D}" type="pres">
      <dgm:prSet presAssocID="{F2AB125E-F358-4F7C-ADA2-CB5BC0067C9D}" presName="linearFlow" presStyleCnt="0">
        <dgm:presLayoutVars>
          <dgm:resizeHandles val="exact"/>
        </dgm:presLayoutVars>
      </dgm:prSet>
      <dgm:spPr/>
    </dgm:pt>
    <dgm:pt modelId="{A33A8C87-9D1B-422C-8A16-F9A08743695C}" type="pres">
      <dgm:prSet presAssocID="{23E3CA14-59E2-4F28-B2C0-33DB4DE44759}" presName="node" presStyleLbl="node1" presStyleIdx="0" presStyleCnt="3">
        <dgm:presLayoutVars>
          <dgm:bulletEnabled val="1"/>
        </dgm:presLayoutVars>
      </dgm:prSet>
      <dgm:spPr/>
    </dgm:pt>
    <dgm:pt modelId="{8F846739-8C14-4C33-87C4-972D577A134B}" type="pres">
      <dgm:prSet presAssocID="{5E71E3F8-9BEC-4042-A570-B58DA24ECABF}" presName="sibTrans" presStyleLbl="sibTrans2D1" presStyleIdx="0" presStyleCnt="2"/>
      <dgm:spPr/>
    </dgm:pt>
    <dgm:pt modelId="{EA3E0F00-FE53-4032-BBD5-F7843E3A73A0}" type="pres">
      <dgm:prSet presAssocID="{5E71E3F8-9BEC-4042-A570-B58DA24ECABF}" presName="connectorText" presStyleLbl="sibTrans2D1" presStyleIdx="0" presStyleCnt="2"/>
      <dgm:spPr/>
    </dgm:pt>
    <dgm:pt modelId="{C580D78E-890F-45C8-80E5-FCC5D9F55964}" type="pres">
      <dgm:prSet presAssocID="{2B954622-2057-4888-A4CA-3A7E9D134FAF}" presName="node" presStyleLbl="node1" presStyleIdx="1" presStyleCnt="3">
        <dgm:presLayoutVars>
          <dgm:bulletEnabled val="1"/>
        </dgm:presLayoutVars>
      </dgm:prSet>
      <dgm:spPr/>
    </dgm:pt>
    <dgm:pt modelId="{0CB96C8B-4467-4D89-A312-280593BCAC71}" type="pres">
      <dgm:prSet presAssocID="{E8D0FFF4-EC89-48E4-B2D2-7D87E831D137}" presName="sibTrans" presStyleLbl="sibTrans2D1" presStyleIdx="1" presStyleCnt="2"/>
      <dgm:spPr/>
    </dgm:pt>
    <dgm:pt modelId="{B7768F3F-CA92-4059-858F-8ED10DCE20F2}" type="pres">
      <dgm:prSet presAssocID="{E8D0FFF4-EC89-48E4-B2D2-7D87E831D137}" presName="connectorText" presStyleLbl="sibTrans2D1" presStyleIdx="1" presStyleCnt="2"/>
      <dgm:spPr/>
    </dgm:pt>
    <dgm:pt modelId="{5C4D5A1D-5161-48F9-AC6B-DF225502C7ED}" type="pres">
      <dgm:prSet presAssocID="{4CA862C0-1AB2-487E-A403-447B964ABBF2}" presName="node" presStyleLbl="node1" presStyleIdx="2" presStyleCnt="3">
        <dgm:presLayoutVars>
          <dgm:bulletEnabled val="1"/>
        </dgm:presLayoutVars>
      </dgm:prSet>
      <dgm:spPr/>
    </dgm:pt>
  </dgm:ptLst>
  <dgm:cxnLst>
    <dgm:cxn modelId="{1FF36B01-F35E-4E38-92DA-D02278BE6040}" type="presOf" srcId="{E8D0FFF4-EC89-48E4-B2D2-7D87E831D137}" destId="{0CB96C8B-4467-4D89-A312-280593BCAC71}" srcOrd="0" destOrd="0" presId="urn:microsoft.com/office/officeart/2005/8/layout/process2"/>
    <dgm:cxn modelId="{737C091C-3572-480D-8475-EAD6A5EC83F6}" type="presOf" srcId="{5E71E3F8-9BEC-4042-A570-B58DA24ECABF}" destId="{8F846739-8C14-4C33-87C4-972D577A134B}" srcOrd="0" destOrd="0" presId="urn:microsoft.com/office/officeart/2005/8/layout/process2"/>
    <dgm:cxn modelId="{E9A61C61-A3AC-4A43-839D-474477004162}" srcId="{F2AB125E-F358-4F7C-ADA2-CB5BC0067C9D}" destId="{2B954622-2057-4888-A4CA-3A7E9D134FAF}" srcOrd="1" destOrd="0" parTransId="{CDE1F3E0-0D69-4884-B410-8EF13CAA1F98}" sibTransId="{E8D0FFF4-EC89-48E4-B2D2-7D87E831D137}"/>
    <dgm:cxn modelId="{5548C753-15FB-4B87-98E2-B708C8664FED}" type="presOf" srcId="{4CA862C0-1AB2-487E-A403-447B964ABBF2}" destId="{5C4D5A1D-5161-48F9-AC6B-DF225502C7ED}" srcOrd="0" destOrd="0" presId="urn:microsoft.com/office/officeart/2005/8/layout/process2"/>
    <dgm:cxn modelId="{E573BC58-5204-48F5-8416-E48D9FF4C70C}" type="presOf" srcId="{F2AB125E-F358-4F7C-ADA2-CB5BC0067C9D}" destId="{F19670E4-D7F2-4152-86A1-AF419A36284D}" srcOrd="0" destOrd="0" presId="urn:microsoft.com/office/officeart/2005/8/layout/process2"/>
    <dgm:cxn modelId="{ED3D3C79-43DD-4397-B0AA-2DEF603452E4}" type="presOf" srcId="{5E71E3F8-9BEC-4042-A570-B58DA24ECABF}" destId="{EA3E0F00-FE53-4032-BBD5-F7843E3A73A0}" srcOrd="1" destOrd="0" presId="urn:microsoft.com/office/officeart/2005/8/layout/process2"/>
    <dgm:cxn modelId="{26F2597F-C393-43B6-B384-1BD78141AA27}" type="presOf" srcId="{2B954622-2057-4888-A4CA-3A7E9D134FAF}" destId="{C580D78E-890F-45C8-80E5-FCC5D9F55964}" srcOrd="0" destOrd="0" presId="urn:microsoft.com/office/officeart/2005/8/layout/process2"/>
    <dgm:cxn modelId="{E02CFF90-6BC8-46F2-8594-17AB3CC222CB}" type="presOf" srcId="{E8D0FFF4-EC89-48E4-B2D2-7D87E831D137}" destId="{B7768F3F-CA92-4059-858F-8ED10DCE20F2}" srcOrd="1" destOrd="0" presId="urn:microsoft.com/office/officeart/2005/8/layout/process2"/>
    <dgm:cxn modelId="{0ADD8CAD-1F7E-41A9-91D0-6D1F22A64221}" type="presOf" srcId="{23E3CA14-59E2-4F28-B2C0-33DB4DE44759}" destId="{A33A8C87-9D1B-422C-8A16-F9A08743695C}" srcOrd="0" destOrd="0" presId="urn:microsoft.com/office/officeart/2005/8/layout/process2"/>
    <dgm:cxn modelId="{EFE610BC-5872-4F33-839B-57FA41440D0E}" srcId="{F2AB125E-F358-4F7C-ADA2-CB5BC0067C9D}" destId="{23E3CA14-59E2-4F28-B2C0-33DB4DE44759}" srcOrd="0" destOrd="0" parTransId="{CD1982DD-E5DD-4A8B-A25A-9A55A988B8EA}" sibTransId="{5E71E3F8-9BEC-4042-A570-B58DA24ECABF}"/>
    <dgm:cxn modelId="{AC750CBD-C500-477E-A784-AA5E0884CC7F}" srcId="{F2AB125E-F358-4F7C-ADA2-CB5BC0067C9D}" destId="{4CA862C0-1AB2-487E-A403-447B964ABBF2}" srcOrd="2" destOrd="0" parTransId="{A7F63E95-5D51-447F-8254-415A8A649166}" sibTransId="{DFAD80E7-3829-4282-B011-FD262E4EB5A4}"/>
    <dgm:cxn modelId="{3E4D8D7B-2A1A-4560-8A5C-A64DE72320CE}" type="presParOf" srcId="{F19670E4-D7F2-4152-86A1-AF419A36284D}" destId="{A33A8C87-9D1B-422C-8A16-F9A08743695C}" srcOrd="0" destOrd="0" presId="urn:microsoft.com/office/officeart/2005/8/layout/process2"/>
    <dgm:cxn modelId="{89EC8901-1E7C-49EC-8486-9049698E1F97}" type="presParOf" srcId="{F19670E4-D7F2-4152-86A1-AF419A36284D}" destId="{8F846739-8C14-4C33-87C4-972D577A134B}" srcOrd="1" destOrd="0" presId="urn:microsoft.com/office/officeart/2005/8/layout/process2"/>
    <dgm:cxn modelId="{0DF5D6F0-68A2-4F91-A34A-CCF483D329C2}" type="presParOf" srcId="{8F846739-8C14-4C33-87C4-972D577A134B}" destId="{EA3E0F00-FE53-4032-BBD5-F7843E3A73A0}" srcOrd="0" destOrd="0" presId="urn:microsoft.com/office/officeart/2005/8/layout/process2"/>
    <dgm:cxn modelId="{2E6E7571-59FD-48F9-BFA3-099ADB97595B}" type="presParOf" srcId="{F19670E4-D7F2-4152-86A1-AF419A36284D}" destId="{C580D78E-890F-45C8-80E5-FCC5D9F55964}" srcOrd="2" destOrd="0" presId="urn:microsoft.com/office/officeart/2005/8/layout/process2"/>
    <dgm:cxn modelId="{DA2AC464-D3FB-472B-959E-570233B2B7A4}" type="presParOf" srcId="{F19670E4-D7F2-4152-86A1-AF419A36284D}" destId="{0CB96C8B-4467-4D89-A312-280593BCAC71}" srcOrd="3" destOrd="0" presId="urn:microsoft.com/office/officeart/2005/8/layout/process2"/>
    <dgm:cxn modelId="{B00E47BF-BB53-4835-8E42-E3B3550F55AC}" type="presParOf" srcId="{0CB96C8B-4467-4D89-A312-280593BCAC71}" destId="{B7768F3F-CA92-4059-858F-8ED10DCE20F2}" srcOrd="0" destOrd="0" presId="urn:microsoft.com/office/officeart/2005/8/layout/process2"/>
    <dgm:cxn modelId="{27717D8C-5C5A-4ACF-8AB5-951E30D2FE94}" type="presParOf" srcId="{F19670E4-D7F2-4152-86A1-AF419A36284D}" destId="{5C4D5A1D-5161-48F9-AC6B-DF225502C7ED}"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AB125E-F358-4F7C-ADA2-CB5BC0067C9D}" type="doc">
      <dgm:prSet loTypeId="urn:microsoft.com/office/officeart/2005/8/layout/process2" loCatId="process" qsTypeId="urn:microsoft.com/office/officeart/2005/8/quickstyle/simple4" qsCatId="simple" csTypeId="urn:microsoft.com/office/officeart/2005/8/colors/accent3_2" csCatId="accent3" phldr="1"/>
      <dgm:spPr/>
      <dgm:t>
        <a:bodyPr/>
        <a:lstStyle/>
        <a:p>
          <a:endParaRPr lang="en-US"/>
        </a:p>
      </dgm:t>
    </dgm:pt>
    <dgm:pt modelId="{23E3CA14-59E2-4F28-B2C0-33DB4DE44759}">
      <dgm:prSet/>
      <dgm:spPr/>
      <dgm:t>
        <a:bodyPr/>
        <a:lstStyle/>
        <a:p>
          <a:r>
            <a:rPr lang="en-US" b="1">
              <a:effectLst/>
              <a:latin typeface="Calibri" panose="020F0502020204030204" pitchFamily="34" charset="0"/>
              <a:ea typeface="Calibri" panose="020F0502020204030204" pitchFamily="34" charset="0"/>
              <a:cs typeface="Times New Roman" panose="02020603050405020304" pitchFamily="18" charset="0"/>
            </a:rPr>
            <a:t>Hurricane Irma – Multi‑Utility Mutual Aid Operations (Florida, 2017; analyzed 2025)</a:t>
          </a:r>
          <a:endParaRPr lang="en-US"/>
        </a:p>
      </dgm:t>
    </dgm:pt>
    <dgm:pt modelId="{CD1982DD-E5DD-4A8B-A25A-9A55A988B8EA}" type="parTrans" cxnId="{EFE610BC-5872-4F33-839B-57FA41440D0E}">
      <dgm:prSet/>
      <dgm:spPr/>
      <dgm:t>
        <a:bodyPr/>
        <a:lstStyle/>
        <a:p>
          <a:endParaRPr lang="en-US"/>
        </a:p>
      </dgm:t>
    </dgm:pt>
    <dgm:pt modelId="{5E71E3F8-9BEC-4042-A570-B58DA24ECABF}" type="sibTrans" cxnId="{EFE610BC-5872-4F33-839B-57FA41440D0E}">
      <dgm:prSet/>
      <dgm:spPr/>
      <dgm:t>
        <a:bodyPr/>
        <a:lstStyle/>
        <a:p>
          <a:endParaRPr lang="en-US"/>
        </a:p>
      </dgm:t>
    </dgm:pt>
    <dgm:pt modelId="{2B954622-2057-4888-A4CA-3A7E9D134FAF}">
      <dgm:prSet/>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Post‑storm investigations found that utility linemen clearing debris frequently encountered </a:t>
          </a:r>
          <a:r>
            <a:rPr lang="en-US" b="1">
              <a:effectLst/>
              <a:latin typeface="Calibri" panose="020F0502020204030204" pitchFamily="34" charset="0"/>
              <a:ea typeface="Calibri" panose="020F0502020204030204" pitchFamily="34" charset="0"/>
              <a:cs typeface="Times New Roman" panose="02020603050405020304" pitchFamily="18" charset="0"/>
            </a:rPr>
            <a:t>damaged gas services, propane tanks, and fuel systems</a:t>
          </a:r>
          <a:r>
            <a:rPr lang="en-US">
              <a:effectLst/>
              <a:latin typeface="Calibri" panose="020F0502020204030204" pitchFamily="34" charset="0"/>
              <a:ea typeface="Calibri" panose="020F0502020204030204" pitchFamily="34" charset="0"/>
              <a:cs typeface="Times New Roman" panose="02020603050405020304" pitchFamily="18" charset="0"/>
            </a:rPr>
            <a:t>, hazards outside their traditional electric discipline. </a:t>
          </a:r>
          <a:endParaRPr lang="en-US"/>
        </a:p>
      </dgm:t>
    </dgm:pt>
    <dgm:pt modelId="{CDE1F3E0-0D69-4884-B410-8EF13CAA1F98}" type="parTrans" cxnId="{E9A61C61-A3AC-4A43-839D-474477004162}">
      <dgm:prSet/>
      <dgm:spPr/>
      <dgm:t>
        <a:bodyPr/>
        <a:lstStyle/>
        <a:p>
          <a:endParaRPr lang="en-US"/>
        </a:p>
      </dgm:t>
    </dgm:pt>
    <dgm:pt modelId="{E8D0FFF4-EC89-48E4-B2D2-7D87E831D137}" type="sibTrans" cxnId="{E9A61C61-A3AC-4A43-839D-474477004162}">
      <dgm:prSet/>
      <dgm:spPr/>
      <dgm:t>
        <a:bodyPr/>
        <a:lstStyle/>
        <a:p>
          <a:endParaRPr lang="en-US"/>
        </a:p>
      </dgm:t>
    </dgm:pt>
    <dgm:pt modelId="{4CA862C0-1AB2-487E-A403-447B964ABBF2}">
      <dgm:prSet/>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Fatigue and unfamiliar conditions increased near‑miss events. </a:t>
          </a:r>
          <a:endParaRPr lang="en-US"/>
        </a:p>
      </dgm:t>
    </dgm:pt>
    <dgm:pt modelId="{A7F63E95-5D51-447F-8254-415A8A649166}" type="parTrans" cxnId="{AC750CBD-C500-477E-A784-AA5E0884CC7F}">
      <dgm:prSet/>
      <dgm:spPr/>
      <dgm:t>
        <a:bodyPr/>
        <a:lstStyle/>
        <a:p>
          <a:endParaRPr lang="en-US"/>
        </a:p>
      </dgm:t>
    </dgm:pt>
    <dgm:pt modelId="{DFAD80E7-3829-4282-B011-FD262E4EB5A4}" type="sibTrans" cxnId="{AC750CBD-C500-477E-A784-AA5E0884CC7F}">
      <dgm:prSet/>
      <dgm:spPr/>
      <dgm:t>
        <a:bodyPr/>
        <a:lstStyle/>
        <a:p>
          <a:endParaRPr lang="en-US"/>
        </a:p>
      </dgm:t>
    </dgm:pt>
    <dgm:pt modelId="{5D83337A-8C38-4A29-B708-24A108A71B88}" type="pres">
      <dgm:prSet presAssocID="{F2AB125E-F358-4F7C-ADA2-CB5BC0067C9D}" presName="linearFlow" presStyleCnt="0">
        <dgm:presLayoutVars>
          <dgm:resizeHandles val="exact"/>
        </dgm:presLayoutVars>
      </dgm:prSet>
      <dgm:spPr/>
    </dgm:pt>
    <dgm:pt modelId="{9643A465-35CD-446E-B8EA-1D8338815509}" type="pres">
      <dgm:prSet presAssocID="{23E3CA14-59E2-4F28-B2C0-33DB4DE44759}" presName="node" presStyleLbl="node1" presStyleIdx="0" presStyleCnt="3">
        <dgm:presLayoutVars>
          <dgm:bulletEnabled val="1"/>
        </dgm:presLayoutVars>
      </dgm:prSet>
      <dgm:spPr/>
    </dgm:pt>
    <dgm:pt modelId="{0B2FFEE9-4839-40EA-A5EF-CD3851E139F2}" type="pres">
      <dgm:prSet presAssocID="{5E71E3F8-9BEC-4042-A570-B58DA24ECABF}" presName="sibTrans" presStyleLbl="sibTrans2D1" presStyleIdx="0" presStyleCnt="2"/>
      <dgm:spPr/>
    </dgm:pt>
    <dgm:pt modelId="{06C4153A-26C7-47BD-954D-C59E2485AA27}" type="pres">
      <dgm:prSet presAssocID="{5E71E3F8-9BEC-4042-A570-B58DA24ECABF}" presName="connectorText" presStyleLbl="sibTrans2D1" presStyleIdx="0" presStyleCnt="2"/>
      <dgm:spPr/>
    </dgm:pt>
    <dgm:pt modelId="{4B56CFA4-4FDA-4D56-82D1-F8DCE296D0AC}" type="pres">
      <dgm:prSet presAssocID="{2B954622-2057-4888-A4CA-3A7E9D134FAF}" presName="node" presStyleLbl="node1" presStyleIdx="1" presStyleCnt="3">
        <dgm:presLayoutVars>
          <dgm:bulletEnabled val="1"/>
        </dgm:presLayoutVars>
      </dgm:prSet>
      <dgm:spPr/>
    </dgm:pt>
    <dgm:pt modelId="{A944CEFD-EEA1-4968-96DD-D4D89E6B49C8}" type="pres">
      <dgm:prSet presAssocID="{E8D0FFF4-EC89-48E4-B2D2-7D87E831D137}" presName="sibTrans" presStyleLbl="sibTrans2D1" presStyleIdx="1" presStyleCnt="2"/>
      <dgm:spPr/>
    </dgm:pt>
    <dgm:pt modelId="{176D7119-4745-496E-9767-7ED06AE37661}" type="pres">
      <dgm:prSet presAssocID="{E8D0FFF4-EC89-48E4-B2D2-7D87E831D137}" presName="connectorText" presStyleLbl="sibTrans2D1" presStyleIdx="1" presStyleCnt="2"/>
      <dgm:spPr/>
    </dgm:pt>
    <dgm:pt modelId="{C9E4A096-8382-4016-8AC2-14FF85FA4E90}" type="pres">
      <dgm:prSet presAssocID="{4CA862C0-1AB2-487E-A403-447B964ABBF2}" presName="node" presStyleLbl="node1" presStyleIdx="2" presStyleCnt="3">
        <dgm:presLayoutVars>
          <dgm:bulletEnabled val="1"/>
        </dgm:presLayoutVars>
      </dgm:prSet>
      <dgm:spPr/>
    </dgm:pt>
  </dgm:ptLst>
  <dgm:cxnLst>
    <dgm:cxn modelId="{B0C99005-30E0-4124-9AC4-ABA5EBF6EA0A}" type="presOf" srcId="{23E3CA14-59E2-4F28-B2C0-33DB4DE44759}" destId="{9643A465-35CD-446E-B8EA-1D8338815509}" srcOrd="0" destOrd="0" presId="urn:microsoft.com/office/officeart/2005/8/layout/process2"/>
    <dgm:cxn modelId="{A70D463C-5DB1-4CA5-81AC-DAB0D43BE653}" type="presOf" srcId="{F2AB125E-F358-4F7C-ADA2-CB5BC0067C9D}" destId="{5D83337A-8C38-4A29-B708-24A108A71B88}" srcOrd="0" destOrd="0" presId="urn:microsoft.com/office/officeart/2005/8/layout/process2"/>
    <dgm:cxn modelId="{E9A61C61-A3AC-4A43-839D-474477004162}" srcId="{F2AB125E-F358-4F7C-ADA2-CB5BC0067C9D}" destId="{2B954622-2057-4888-A4CA-3A7E9D134FAF}" srcOrd="1" destOrd="0" parTransId="{CDE1F3E0-0D69-4884-B410-8EF13CAA1F98}" sibTransId="{E8D0FFF4-EC89-48E4-B2D2-7D87E831D137}"/>
    <dgm:cxn modelId="{A07FD186-FF9D-4379-ADCF-3E9D48B434DF}" type="presOf" srcId="{E8D0FFF4-EC89-48E4-B2D2-7D87E831D137}" destId="{A944CEFD-EEA1-4968-96DD-D4D89E6B49C8}" srcOrd="0" destOrd="0" presId="urn:microsoft.com/office/officeart/2005/8/layout/process2"/>
    <dgm:cxn modelId="{70363D88-78D3-4546-99F8-E24EC21C58FD}" type="presOf" srcId="{4CA862C0-1AB2-487E-A403-447B964ABBF2}" destId="{C9E4A096-8382-4016-8AC2-14FF85FA4E90}" srcOrd="0" destOrd="0" presId="urn:microsoft.com/office/officeart/2005/8/layout/process2"/>
    <dgm:cxn modelId="{B57655A4-0A2F-48C0-B0C3-551378D8BBC9}" type="presOf" srcId="{5E71E3F8-9BEC-4042-A570-B58DA24ECABF}" destId="{0B2FFEE9-4839-40EA-A5EF-CD3851E139F2}" srcOrd="0" destOrd="0" presId="urn:microsoft.com/office/officeart/2005/8/layout/process2"/>
    <dgm:cxn modelId="{650B17BB-06A7-4DD8-B49F-ABBDD0556FDA}" type="presOf" srcId="{5E71E3F8-9BEC-4042-A570-B58DA24ECABF}" destId="{06C4153A-26C7-47BD-954D-C59E2485AA27}" srcOrd="1" destOrd="0" presId="urn:microsoft.com/office/officeart/2005/8/layout/process2"/>
    <dgm:cxn modelId="{EFE610BC-5872-4F33-839B-57FA41440D0E}" srcId="{F2AB125E-F358-4F7C-ADA2-CB5BC0067C9D}" destId="{23E3CA14-59E2-4F28-B2C0-33DB4DE44759}" srcOrd="0" destOrd="0" parTransId="{CD1982DD-E5DD-4A8B-A25A-9A55A988B8EA}" sibTransId="{5E71E3F8-9BEC-4042-A570-B58DA24ECABF}"/>
    <dgm:cxn modelId="{AC750CBD-C500-477E-A784-AA5E0884CC7F}" srcId="{F2AB125E-F358-4F7C-ADA2-CB5BC0067C9D}" destId="{4CA862C0-1AB2-487E-A403-447B964ABBF2}" srcOrd="2" destOrd="0" parTransId="{A7F63E95-5D51-447F-8254-415A8A649166}" sibTransId="{DFAD80E7-3829-4282-B011-FD262E4EB5A4}"/>
    <dgm:cxn modelId="{A12E6BD0-655A-426F-87E4-6CD89C3439DD}" type="presOf" srcId="{E8D0FFF4-EC89-48E4-B2D2-7D87E831D137}" destId="{176D7119-4745-496E-9767-7ED06AE37661}" srcOrd="1" destOrd="0" presId="urn:microsoft.com/office/officeart/2005/8/layout/process2"/>
    <dgm:cxn modelId="{55CDC2F0-6C07-48F7-B9E5-463FDCA28E78}" type="presOf" srcId="{2B954622-2057-4888-A4CA-3A7E9D134FAF}" destId="{4B56CFA4-4FDA-4D56-82D1-F8DCE296D0AC}" srcOrd="0" destOrd="0" presId="urn:microsoft.com/office/officeart/2005/8/layout/process2"/>
    <dgm:cxn modelId="{4968286D-DF9F-47A4-A900-1DC78726D0B8}" type="presParOf" srcId="{5D83337A-8C38-4A29-B708-24A108A71B88}" destId="{9643A465-35CD-446E-B8EA-1D8338815509}" srcOrd="0" destOrd="0" presId="urn:microsoft.com/office/officeart/2005/8/layout/process2"/>
    <dgm:cxn modelId="{38EFDA6B-2E51-4E40-A2D3-87E3EE44C1B8}" type="presParOf" srcId="{5D83337A-8C38-4A29-B708-24A108A71B88}" destId="{0B2FFEE9-4839-40EA-A5EF-CD3851E139F2}" srcOrd="1" destOrd="0" presId="urn:microsoft.com/office/officeart/2005/8/layout/process2"/>
    <dgm:cxn modelId="{A5BED723-7F54-4ED5-9644-BC15BC976476}" type="presParOf" srcId="{0B2FFEE9-4839-40EA-A5EF-CD3851E139F2}" destId="{06C4153A-26C7-47BD-954D-C59E2485AA27}" srcOrd="0" destOrd="0" presId="urn:microsoft.com/office/officeart/2005/8/layout/process2"/>
    <dgm:cxn modelId="{17269F5F-AFC3-4251-B870-49C37BF53C5E}" type="presParOf" srcId="{5D83337A-8C38-4A29-B708-24A108A71B88}" destId="{4B56CFA4-4FDA-4D56-82D1-F8DCE296D0AC}" srcOrd="2" destOrd="0" presId="urn:microsoft.com/office/officeart/2005/8/layout/process2"/>
    <dgm:cxn modelId="{709FCB25-4142-4991-A741-5C5FED216186}" type="presParOf" srcId="{5D83337A-8C38-4A29-B708-24A108A71B88}" destId="{A944CEFD-EEA1-4968-96DD-D4D89E6B49C8}" srcOrd="3" destOrd="0" presId="urn:microsoft.com/office/officeart/2005/8/layout/process2"/>
    <dgm:cxn modelId="{E1BE4D87-1F4D-435D-B54A-830835FBEA2D}" type="presParOf" srcId="{A944CEFD-EEA1-4968-96DD-D4D89E6B49C8}" destId="{176D7119-4745-496E-9767-7ED06AE37661}" srcOrd="0" destOrd="0" presId="urn:microsoft.com/office/officeart/2005/8/layout/process2"/>
    <dgm:cxn modelId="{94B48DCE-0366-42C2-BDA4-D25D8182E95A}" type="presParOf" srcId="{5D83337A-8C38-4A29-B708-24A108A71B88}" destId="{C9E4A096-8382-4016-8AC2-14FF85FA4E90}"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FE02DB-D6BA-494C-8CCE-1F0F98D1BD54}"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135B8D87-ACC7-497D-B4F1-45C980D903B6}">
      <dgm:prSet/>
      <dgm:spPr/>
      <dgm:t>
        <a:bodyPr/>
        <a:lstStyle/>
        <a:p>
          <a:pPr>
            <a:buSzPts val="1000"/>
            <a:buFont typeface="Symbol" panose="05050102010706020507" pitchFamily="18" charset="2"/>
            <a:buChar char=""/>
          </a:pPr>
          <a:r>
            <a:rPr lang="en-US" b="1"/>
            <a:t>Conductors remain energized despite: </a:t>
          </a:r>
        </a:p>
      </dgm:t>
    </dgm:pt>
    <dgm:pt modelId="{75A8C26F-A157-4DBB-87D6-076F8613BB94}" type="parTrans" cxnId="{17668CEB-A3F7-4730-A246-D891F943FE42}">
      <dgm:prSet/>
      <dgm:spPr/>
      <dgm:t>
        <a:bodyPr/>
        <a:lstStyle/>
        <a:p>
          <a:endParaRPr lang="en-US"/>
        </a:p>
      </dgm:t>
    </dgm:pt>
    <dgm:pt modelId="{A13A1148-311A-4D6C-8B9F-E9B6644C777D}" type="sibTrans" cxnId="{17668CEB-A3F7-4730-A246-D891F943FE42}">
      <dgm:prSet/>
      <dgm:spPr/>
      <dgm:t>
        <a:bodyPr/>
        <a:lstStyle/>
        <a:p>
          <a:endParaRPr lang="en-US"/>
        </a:p>
      </dgm:t>
    </dgm:pt>
    <dgm:pt modelId="{BC3E8A6E-67DF-4F39-B4D8-6D76F554302A}">
      <dgm:prSet/>
      <dgm:spPr/>
      <dgm:t>
        <a:bodyPr/>
        <a:lstStyle/>
        <a:p>
          <a:pPr>
            <a:buSzPts val="1000"/>
            <a:buFont typeface="Courier New" panose="02070309020205020404" pitchFamily="49" charset="0"/>
            <a:buChar char="o"/>
          </a:pPr>
          <a:r>
            <a:rPr lang="en-US"/>
            <a:t>No arcing or sparking</a:t>
          </a:r>
        </a:p>
      </dgm:t>
    </dgm:pt>
    <dgm:pt modelId="{AD23FAF2-4C61-4E73-A8DC-4CEC9A1D5830}" type="parTrans" cxnId="{08A699B2-3C04-4913-B436-4326050E5343}">
      <dgm:prSet/>
      <dgm:spPr/>
      <dgm:t>
        <a:bodyPr/>
        <a:lstStyle/>
        <a:p>
          <a:endParaRPr lang="en-US"/>
        </a:p>
      </dgm:t>
    </dgm:pt>
    <dgm:pt modelId="{0ED0DEA8-8D34-4A4A-B9EE-BB447B07E185}" type="sibTrans" cxnId="{08A699B2-3C04-4913-B436-4326050E5343}">
      <dgm:prSet/>
      <dgm:spPr/>
      <dgm:t>
        <a:bodyPr/>
        <a:lstStyle/>
        <a:p>
          <a:endParaRPr lang="en-US"/>
        </a:p>
      </dgm:t>
    </dgm:pt>
    <dgm:pt modelId="{E873A0C1-9765-476A-ADF6-E9FF57C48884}">
      <dgm:prSet/>
      <dgm:spPr/>
      <dgm:t>
        <a:bodyPr/>
        <a:lstStyle/>
        <a:p>
          <a:pPr>
            <a:buSzPts val="1000"/>
            <a:buFont typeface="Courier New" panose="02070309020205020404" pitchFamily="49" charset="0"/>
            <a:buChar char="o"/>
          </a:pPr>
          <a:r>
            <a:rPr lang="en-US"/>
            <a:t>Lines resting on pavement or vegetation</a:t>
          </a:r>
        </a:p>
      </dgm:t>
    </dgm:pt>
    <dgm:pt modelId="{2CDBF062-D678-4BAA-A07A-72755868E6CA}" type="parTrans" cxnId="{D347FFF3-5F32-419B-A4D8-B4D482C5BAA3}">
      <dgm:prSet/>
      <dgm:spPr/>
      <dgm:t>
        <a:bodyPr/>
        <a:lstStyle/>
        <a:p>
          <a:endParaRPr lang="en-US"/>
        </a:p>
      </dgm:t>
    </dgm:pt>
    <dgm:pt modelId="{8CF5E706-3DFA-41B9-9ED0-1391653C049D}" type="sibTrans" cxnId="{D347FFF3-5F32-419B-A4D8-B4D482C5BAA3}">
      <dgm:prSet/>
      <dgm:spPr/>
      <dgm:t>
        <a:bodyPr/>
        <a:lstStyle/>
        <a:p>
          <a:endParaRPr lang="en-US"/>
        </a:p>
      </dgm:t>
    </dgm:pt>
    <dgm:pt modelId="{837286DF-F72D-440B-82E6-EB4E70CC92A4}">
      <dgm:prSet/>
      <dgm:spPr/>
      <dgm:t>
        <a:bodyPr/>
        <a:lstStyle/>
        <a:p>
          <a:pPr>
            <a:buSzPts val="1000"/>
            <a:buFont typeface="Symbol" panose="05050102010706020507" pitchFamily="18" charset="2"/>
            <a:buChar char=""/>
          </a:pPr>
          <a:r>
            <a:rPr lang="en-US" b="1"/>
            <a:t>Back feed</a:t>
          </a:r>
          <a:r>
            <a:rPr lang="en-US"/>
            <a:t> from customer generators or solar systems</a:t>
          </a:r>
        </a:p>
      </dgm:t>
    </dgm:pt>
    <dgm:pt modelId="{5D53D3FC-FB9F-4063-8E49-6584B451C2F9}" type="parTrans" cxnId="{D1694CC5-D507-473C-8B06-0101365C6320}">
      <dgm:prSet/>
      <dgm:spPr/>
      <dgm:t>
        <a:bodyPr/>
        <a:lstStyle/>
        <a:p>
          <a:endParaRPr lang="en-US"/>
        </a:p>
      </dgm:t>
    </dgm:pt>
    <dgm:pt modelId="{03A1C59E-51E2-47B7-BB27-983FDE32463B}" type="sibTrans" cxnId="{D1694CC5-D507-473C-8B06-0101365C6320}">
      <dgm:prSet/>
      <dgm:spPr/>
      <dgm:t>
        <a:bodyPr/>
        <a:lstStyle/>
        <a:p>
          <a:endParaRPr lang="en-US"/>
        </a:p>
      </dgm:t>
    </dgm:pt>
    <dgm:pt modelId="{A096D352-D019-495D-A8C2-3AC4777573FE}">
      <dgm:prSet/>
      <dgm:spPr/>
      <dgm:t>
        <a:bodyPr/>
        <a:lstStyle/>
        <a:p>
          <a:pPr>
            <a:buSzPts val="1000"/>
            <a:buFont typeface="Symbol" panose="05050102010706020507" pitchFamily="18" charset="2"/>
            <a:buChar char=""/>
          </a:pPr>
          <a:r>
            <a:rPr lang="en-US" b="1"/>
            <a:t>Step and touch potential</a:t>
          </a:r>
          <a:r>
            <a:rPr lang="en-US"/>
            <a:t>, especially on wet ground</a:t>
          </a:r>
        </a:p>
      </dgm:t>
    </dgm:pt>
    <dgm:pt modelId="{D69D7885-967B-422B-BE78-37ABF906EACD}" type="parTrans" cxnId="{4B43F574-261E-4912-B6B9-E6EF17A44FB7}">
      <dgm:prSet/>
      <dgm:spPr/>
      <dgm:t>
        <a:bodyPr/>
        <a:lstStyle/>
        <a:p>
          <a:endParaRPr lang="en-US"/>
        </a:p>
      </dgm:t>
    </dgm:pt>
    <dgm:pt modelId="{7961ED15-7F54-4498-A13B-6A640F090424}" type="sibTrans" cxnId="{4B43F574-261E-4912-B6B9-E6EF17A44FB7}">
      <dgm:prSet/>
      <dgm:spPr/>
      <dgm:t>
        <a:bodyPr/>
        <a:lstStyle/>
        <a:p>
          <a:endParaRPr lang="en-US"/>
        </a:p>
      </dgm:t>
    </dgm:pt>
    <dgm:pt modelId="{46D707DA-35DC-43EA-B4B4-F3C0F7697411}">
      <dgm:prSet/>
      <dgm:spPr/>
      <dgm:t>
        <a:bodyPr/>
        <a:lstStyle/>
        <a:p>
          <a:pPr>
            <a:buSzPts val="1000"/>
            <a:buFont typeface="Symbol" panose="05050102010706020507" pitchFamily="18" charset="2"/>
            <a:buChar char=""/>
          </a:pPr>
          <a:r>
            <a:rPr lang="en-US" b="1"/>
            <a:t>Re‑energization </a:t>
          </a:r>
          <a:r>
            <a:rPr lang="en-US"/>
            <a:t>from automatic reclosing or restoration switching</a:t>
          </a:r>
        </a:p>
      </dgm:t>
    </dgm:pt>
    <dgm:pt modelId="{A2A24F6E-7D0B-40B4-A87B-90520707268E}" type="parTrans" cxnId="{2077D98F-8C9A-4F4A-BD6B-86784E7862C1}">
      <dgm:prSet/>
      <dgm:spPr/>
      <dgm:t>
        <a:bodyPr/>
        <a:lstStyle/>
        <a:p>
          <a:endParaRPr lang="en-US"/>
        </a:p>
      </dgm:t>
    </dgm:pt>
    <dgm:pt modelId="{AE0929DE-CEC0-4402-854E-AF08F9DE5F23}" type="sibTrans" cxnId="{2077D98F-8C9A-4F4A-BD6B-86784E7862C1}">
      <dgm:prSet/>
      <dgm:spPr/>
      <dgm:t>
        <a:bodyPr/>
        <a:lstStyle/>
        <a:p>
          <a:endParaRPr lang="en-US"/>
        </a:p>
      </dgm:t>
    </dgm:pt>
    <dgm:pt modelId="{46DDA8DD-86AD-4B82-A8C7-3F7DED3CF635}">
      <dgm:prSet/>
      <dgm:spPr/>
      <dgm:t>
        <a:bodyPr/>
        <a:lstStyle/>
        <a:p>
          <a:pPr>
            <a:buSzPts val="1000"/>
            <a:buFont typeface="Symbol" panose="05050102010706020507" pitchFamily="18" charset="2"/>
            <a:buChar char=""/>
          </a:pPr>
          <a:r>
            <a:rPr lang="en-US" b="1"/>
            <a:t>Energized</a:t>
          </a:r>
          <a:r>
            <a:rPr lang="en-US"/>
            <a:t> floodwater</a:t>
          </a:r>
        </a:p>
      </dgm:t>
    </dgm:pt>
    <dgm:pt modelId="{76D5705E-7E9B-49D3-BC33-C19AB6E9237A}" type="parTrans" cxnId="{6ED94980-6748-4624-B3A7-14F93EE83A8B}">
      <dgm:prSet/>
      <dgm:spPr/>
      <dgm:t>
        <a:bodyPr/>
        <a:lstStyle/>
        <a:p>
          <a:endParaRPr lang="en-US"/>
        </a:p>
      </dgm:t>
    </dgm:pt>
    <dgm:pt modelId="{B1ECAF4A-791E-4922-AD7C-D337B9D35BF7}" type="sibTrans" cxnId="{6ED94980-6748-4624-B3A7-14F93EE83A8B}">
      <dgm:prSet/>
      <dgm:spPr/>
      <dgm:t>
        <a:bodyPr/>
        <a:lstStyle/>
        <a:p>
          <a:endParaRPr lang="en-US"/>
        </a:p>
      </dgm:t>
    </dgm:pt>
    <dgm:pt modelId="{6F20DF84-B7EE-4D5C-9124-E4158D15D555}">
      <dgm:prSet/>
      <dgm:spPr/>
      <dgm:t>
        <a:bodyPr/>
        <a:lstStyle/>
        <a:p>
          <a:pPr>
            <a:buSzPts val="1000"/>
            <a:buFont typeface="Symbol" panose="05050102010706020507" pitchFamily="18" charset="2"/>
            <a:buChar char=""/>
          </a:pPr>
          <a:r>
            <a:rPr lang="en-US" b="1">
              <a:effectLst/>
              <a:latin typeface="+mj-lt"/>
              <a:ea typeface="Calibri" panose="020F0502020204030204" pitchFamily="34" charset="0"/>
              <a:cs typeface="Times New Roman" panose="02020603050405020304" pitchFamily="18" charset="0"/>
            </a:rPr>
            <a:t>Loss of grounding </a:t>
          </a:r>
          <a:r>
            <a:rPr lang="en-US">
              <a:effectLst/>
              <a:latin typeface="+mj-lt"/>
              <a:ea typeface="Calibri" panose="020F0502020204030204" pitchFamily="34" charset="0"/>
              <a:cs typeface="Times New Roman" panose="02020603050405020304" pitchFamily="18" charset="0"/>
            </a:rPr>
            <a:t>effectiveness</a:t>
          </a:r>
        </a:p>
      </dgm:t>
    </dgm:pt>
    <dgm:pt modelId="{C9AAC521-56DF-4D55-9CC0-5563C4E8F8A3}" type="parTrans" cxnId="{E9040D00-5CF7-48D2-806C-89BE39805E5B}">
      <dgm:prSet/>
      <dgm:spPr/>
      <dgm:t>
        <a:bodyPr/>
        <a:lstStyle/>
        <a:p>
          <a:endParaRPr lang="en-US"/>
        </a:p>
      </dgm:t>
    </dgm:pt>
    <dgm:pt modelId="{7D202F1A-2975-4C2B-A540-16CEBFF2488E}" type="sibTrans" cxnId="{E9040D00-5CF7-48D2-806C-89BE39805E5B}">
      <dgm:prSet/>
      <dgm:spPr/>
      <dgm:t>
        <a:bodyPr/>
        <a:lstStyle/>
        <a:p>
          <a:endParaRPr lang="en-US"/>
        </a:p>
      </dgm:t>
    </dgm:pt>
    <dgm:pt modelId="{55034F51-6036-4C26-9063-B27B87E5340B}">
      <dgm:prSet/>
      <dgm:spPr/>
      <dgm:t>
        <a:bodyPr/>
        <a:lstStyle/>
        <a:p>
          <a:pPr>
            <a:buSzPts val="1000"/>
            <a:buFont typeface="Symbol" panose="05050102010706020507" pitchFamily="18" charset="2"/>
            <a:buChar char=""/>
          </a:pPr>
          <a:r>
            <a:rPr lang="en-US" b="1"/>
            <a:t>Electricity igniting </a:t>
          </a:r>
          <a:r>
            <a:rPr lang="en-US"/>
            <a:t>escaping gas</a:t>
          </a:r>
        </a:p>
      </dgm:t>
    </dgm:pt>
    <dgm:pt modelId="{F0D39418-6235-4DA9-908E-3F1C9A8DC114}" type="parTrans" cxnId="{D280D4D5-21E7-4919-AE1A-4C311143937C}">
      <dgm:prSet/>
      <dgm:spPr/>
      <dgm:t>
        <a:bodyPr/>
        <a:lstStyle/>
        <a:p>
          <a:endParaRPr lang="en-US"/>
        </a:p>
      </dgm:t>
    </dgm:pt>
    <dgm:pt modelId="{3E7850F3-4A08-4C65-9E2F-CB7EE626A492}" type="sibTrans" cxnId="{D280D4D5-21E7-4919-AE1A-4C311143937C}">
      <dgm:prSet/>
      <dgm:spPr/>
      <dgm:t>
        <a:bodyPr/>
        <a:lstStyle/>
        <a:p>
          <a:endParaRPr lang="en-US"/>
        </a:p>
      </dgm:t>
    </dgm:pt>
    <dgm:pt modelId="{C6DCABEB-CFC6-4502-9E1F-CC6BA3C709AF}">
      <dgm:prSet/>
      <dgm:spPr/>
      <dgm:t>
        <a:bodyPr/>
        <a:lstStyle/>
        <a:p>
          <a:pPr>
            <a:buSzPts val="1000"/>
            <a:buFont typeface="Symbol" panose="05050102010706020507" pitchFamily="18" charset="2"/>
            <a:buChar char=""/>
          </a:pPr>
          <a:r>
            <a:rPr lang="en-US"/>
            <a:t>Confined spaces with </a:t>
          </a:r>
          <a:r>
            <a:rPr lang="en-US" b="1"/>
            <a:t>gas accumulation</a:t>
          </a:r>
        </a:p>
      </dgm:t>
    </dgm:pt>
    <dgm:pt modelId="{54587E57-F73A-420D-B7E5-472BC70D9D68}" type="parTrans" cxnId="{53125C26-6145-4025-9AEC-54316DBE147C}">
      <dgm:prSet/>
      <dgm:spPr/>
      <dgm:t>
        <a:bodyPr/>
        <a:lstStyle/>
        <a:p>
          <a:endParaRPr lang="en-US"/>
        </a:p>
      </dgm:t>
    </dgm:pt>
    <dgm:pt modelId="{067C075D-A413-4D6B-847E-89FFFA011280}" type="sibTrans" cxnId="{53125C26-6145-4025-9AEC-54316DBE147C}">
      <dgm:prSet/>
      <dgm:spPr/>
      <dgm:t>
        <a:bodyPr/>
        <a:lstStyle/>
        <a:p>
          <a:endParaRPr lang="en-US"/>
        </a:p>
      </dgm:t>
    </dgm:pt>
    <dgm:pt modelId="{65321333-77CE-401F-A6D7-794E45016FC8}" type="pres">
      <dgm:prSet presAssocID="{DAFE02DB-D6BA-494C-8CCE-1F0F98D1BD54}" presName="diagram" presStyleCnt="0">
        <dgm:presLayoutVars>
          <dgm:dir/>
          <dgm:resizeHandles val="exact"/>
        </dgm:presLayoutVars>
      </dgm:prSet>
      <dgm:spPr/>
    </dgm:pt>
    <dgm:pt modelId="{A543F35F-6E86-4361-ABE5-B38A436E091F}" type="pres">
      <dgm:prSet presAssocID="{135B8D87-ACC7-497D-B4F1-45C980D903B6}" presName="node" presStyleLbl="node1" presStyleIdx="0" presStyleCnt="8">
        <dgm:presLayoutVars>
          <dgm:bulletEnabled val="1"/>
        </dgm:presLayoutVars>
      </dgm:prSet>
      <dgm:spPr/>
    </dgm:pt>
    <dgm:pt modelId="{EF595A62-C285-41C6-83EE-D39CA614F7C0}" type="pres">
      <dgm:prSet presAssocID="{A13A1148-311A-4D6C-8B9F-E9B6644C777D}" presName="sibTrans" presStyleCnt="0"/>
      <dgm:spPr/>
    </dgm:pt>
    <dgm:pt modelId="{71B71D0C-96E9-40FA-8695-15ED9EAEC6C8}" type="pres">
      <dgm:prSet presAssocID="{837286DF-F72D-440B-82E6-EB4E70CC92A4}" presName="node" presStyleLbl="node1" presStyleIdx="1" presStyleCnt="8">
        <dgm:presLayoutVars>
          <dgm:bulletEnabled val="1"/>
        </dgm:presLayoutVars>
      </dgm:prSet>
      <dgm:spPr/>
    </dgm:pt>
    <dgm:pt modelId="{8B5F23D9-0215-4357-914B-6819189A4FD3}" type="pres">
      <dgm:prSet presAssocID="{03A1C59E-51E2-47B7-BB27-983FDE32463B}" presName="sibTrans" presStyleCnt="0"/>
      <dgm:spPr/>
    </dgm:pt>
    <dgm:pt modelId="{AE075FD3-6144-47D7-90C8-0A3A697345DB}" type="pres">
      <dgm:prSet presAssocID="{46DDA8DD-86AD-4B82-A8C7-3F7DED3CF635}" presName="node" presStyleLbl="node1" presStyleIdx="2" presStyleCnt="8">
        <dgm:presLayoutVars>
          <dgm:bulletEnabled val="1"/>
        </dgm:presLayoutVars>
      </dgm:prSet>
      <dgm:spPr/>
    </dgm:pt>
    <dgm:pt modelId="{6954E346-5D64-4C7F-B357-25FEE02EE300}" type="pres">
      <dgm:prSet presAssocID="{B1ECAF4A-791E-4922-AD7C-D337B9D35BF7}" presName="sibTrans" presStyleCnt="0"/>
      <dgm:spPr/>
    </dgm:pt>
    <dgm:pt modelId="{F174ACE1-4996-4572-9E70-07DB04E882DD}" type="pres">
      <dgm:prSet presAssocID="{C6DCABEB-CFC6-4502-9E1F-CC6BA3C709AF}" presName="node" presStyleLbl="node1" presStyleIdx="3" presStyleCnt="8">
        <dgm:presLayoutVars>
          <dgm:bulletEnabled val="1"/>
        </dgm:presLayoutVars>
      </dgm:prSet>
      <dgm:spPr/>
    </dgm:pt>
    <dgm:pt modelId="{37FB2BDC-3492-4FC2-8314-A5D482B6A370}" type="pres">
      <dgm:prSet presAssocID="{067C075D-A413-4D6B-847E-89FFFA011280}" presName="sibTrans" presStyleCnt="0"/>
      <dgm:spPr/>
    </dgm:pt>
    <dgm:pt modelId="{A2A77C24-A51F-4C11-BDC5-CD8A40E20480}" type="pres">
      <dgm:prSet presAssocID="{55034F51-6036-4C26-9063-B27B87E5340B}" presName="node" presStyleLbl="node1" presStyleIdx="4" presStyleCnt="8">
        <dgm:presLayoutVars>
          <dgm:bulletEnabled val="1"/>
        </dgm:presLayoutVars>
      </dgm:prSet>
      <dgm:spPr/>
    </dgm:pt>
    <dgm:pt modelId="{14EE5A74-7036-4D54-B47E-9FFAD6A15FED}" type="pres">
      <dgm:prSet presAssocID="{3E7850F3-4A08-4C65-9E2F-CB7EE626A492}" presName="sibTrans" presStyleCnt="0"/>
      <dgm:spPr/>
    </dgm:pt>
    <dgm:pt modelId="{122CEFBF-E37C-469F-BDE6-198EF3603F3C}" type="pres">
      <dgm:prSet presAssocID="{6F20DF84-B7EE-4D5C-9124-E4158D15D555}" presName="node" presStyleLbl="node1" presStyleIdx="5" presStyleCnt="8">
        <dgm:presLayoutVars>
          <dgm:bulletEnabled val="1"/>
        </dgm:presLayoutVars>
      </dgm:prSet>
      <dgm:spPr/>
    </dgm:pt>
    <dgm:pt modelId="{10FC7457-CF7F-4630-9E4D-05982EA01C5A}" type="pres">
      <dgm:prSet presAssocID="{7D202F1A-2975-4C2B-A540-16CEBFF2488E}" presName="sibTrans" presStyleCnt="0"/>
      <dgm:spPr/>
    </dgm:pt>
    <dgm:pt modelId="{308A1C43-D4BF-495C-BD37-C0A539EDB73A}" type="pres">
      <dgm:prSet presAssocID="{46D707DA-35DC-43EA-B4B4-F3C0F7697411}" presName="node" presStyleLbl="node1" presStyleIdx="6" presStyleCnt="8">
        <dgm:presLayoutVars>
          <dgm:bulletEnabled val="1"/>
        </dgm:presLayoutVars>
      </dgm:prSet>
      <dgm:spPr/>
    </dgm:pt>
    <dgm:pt modelId="{B1C782D9-EFE8-4BDA-92D3-C8FCF1BF0C84}" type="pres">
      <dgm:prSet presAssocID="{AE0929DE-CEC0-4402-854E-AF08F9DE5F23}" presName="sibTrans" presStyleCnt="0"/>
      <dgm:spPr/>
    </dgm:pt>
    <dgm:pt modelId="{3600D443-9138-4391-98AE-6523641C1905}" type="pres">
      <dgm:prSet presAssocID="{A096D352-D019-495D-A8C2-3AC4777573FE}" presName="node" presStyleLbl="node1" presStyleIdx="7" presStyleCnt="8">
        <dgm:presLayoutVars>
          <dgm:bulletEnabled val="1"/>
        </dgm:presLayoutVars>
      </dgm:prSet>
      <dgm:spPr/>
    </dgm:pt>
  </dgm:ptLst>
  <dgm:cxnLst>
    <dgm:cxn modelId="{E9040D00-5CF7-48D2-806C-89BE39805E5B}" srcId="{DAFE02DB-D6BA-494C-8CCE-1F0F98D1BD54}" destId="{6F20DF84-B7EE-4D5C-9124-E4158D15D555}" srcOrd="5" destOrd="0" parTransId="{C9AAC521-56DF-4D55-9CC0-5563C4E8F8A3}" sibTransId="{7D202F1A-2975-4C2B-A540-16CEBFF2488E}"/>
    <dgm:cxn modelId="{53125C26-6145-4025-9AEC-54316DBE147C}" srcId="{DAFE02DB-D6BA-494C-8CCE-1F0F98D1BD54}" destId="{C6DCABEB-CFC6-4502-9E1F-CC6BA3C709AF}" srcOrd="3" destOrd="0" parTransId="{54587E57-F73A-420D-B7E5-472BC70D9D68}" sibTransId="{067C075D-A413-4D6B-847E-89FFFA011280}"/>
    <dgm:cxn modelId="{30775A2D-5CDE-48E9-A641-F1A0B55796F7}" type="presOf" srcId="{55034F51-6036-4C26-9063-B27B87E5340B}" destId="{A2A77C24-A51F-4C11-BDC5-CD8A40E20480}" srcOrd="0" destOrd="0" presId="urn:microsoft.com/office/officeart/2005/8/layout/default"/>
    <dgm:cxn modelId="{19865F31-28CF-4FFB-B477-1860940E485C}" type="presOf" srcId="{DAFE02DB-D6BA-494C-8CCE-1F0F98D1BD54}" destId="{65321333-77CE-401F-A6D7-794E45016FC8}" srcOrd="0" destOrd="0" presId="urn:microsoft.com/office/officeart/2005/8/layout/default"/>
    <dgm:cxn modelId="{61D44C3D-4722-49CA-B89D-B104A83F472E}" type="presOf" srcId="{46DDA8DD-86AD-4B82-A8C7-3F7DED3CF635}" destId="{AE075FD3-6144-47D7-90C8-0A3A697345DB}" srcOrd="0" destOrd="0" presId="urn:microsoft.com/office/officeart/2005/8/layout/default"/>
    <dgm:cxn modelId="{DAEE3570-DAAC-4536-90D3-E483EC849C20}" type="presOf" srcId="{BC3E8A6E-67DF-4F39-B4D8-6D76F554302A}" destId="{A543F35F-6E86-4361-ABE5-B38A436E091F}" srcOrd="0" destOrd="1" presId="urn:microsoft.com/office/officeart/2005/8/layout/default"/>
    <dgm:cxn modelId="{4B43F574-261E-4912-B6B9-E6EF17A44FB7}" srcId="{DAFE02DB-D6BA-494C-8CCE-1F0F98D1BD54}" destId="{A096D352-D019-495D-A8C2-3AC4777573FE}" srcOrd="7" destOrd="0" parTransId="{D69D7885-967B-422B-BE78-37ABF906EACD}" sibTransId="{7961ED15-7F54-4498-A13B-6A640F090424}"/>
    <dgm:cxn modelId="{6ED94980-6748-4624-B3A7-14F93EE83A8B}" srcId="{DAFE02DB-D6BA-494C-8CCE-1F0F98D1BD54}" destId="{46DDA8DD-86AD-4B82-A8C7-3F7DED3CF635}" srcOrd="2" destOrd="0" parTransId="{76D5705E-7E9B-49D3-BC33-C19AB6E9237A}" sibTransId="{B1ECAF4A-791E-4922-AD7C-D337B9D35BF7}"/>
    <dgm:cxn modelId="{58FAD18B-82CD-4FC4-999D-DB29FAE17E79}" type="presOf" srcId="{135B8D87-ACC7-497D-B4F1-45C980D903B6}" destId="{A543F35F-6E86-4361-ABE5-B38A436E091F}" srcOrd="0" destOrd="0" presId="urn:microsoft.com/office/officeart/2005/8/layout/default"/>
    <dgm:cxn modelId="{2077D98F-8C9A-4F4A-BD6B-86784E7862C1}" srcId="{DAFE02DB-D6BA-494C-8CCE-1F0F98D1BD54}" destId="{46D707DA-35DC-43EA-B4B4-F3C0F7697411}" srcOrd="6" destOrd="0" parTransId="{A2A24F6E-7D0B-40B4-A87B-90520707268E}" sibTransId="{AE0929DE-CEC0-4402-854E-AF08F9DE5F23}"/>
    <dgm:cxn modelId="{D45AAF96-BB1A-4D10-BA9A-78E183C056AE}" type="presOf" srcId="{E873A0C1-9765-476A-ADF6-E9FF57C48884}" destId="{A543F35F-6E86-4361-ABE5-B38A436E091F}" srcOrd="0" destOrd="2" presId="urn:microsoft.com/office/officeart/2005/8/layout/default"/>
    <dgm:cxn modelId="{7286639D-E909-4F51-ADF8-7268D59F8EED}" type="presOf" srcId="{C6DCABEB-CFC6-4502-9E1F-CC6BA3C709AF}" destId="{F174ACE1-4996-4572-9E70-07DB04E882DD}" srcOrd="0" destOrd="0" presId="urn:microsoft.com/office/officeart/2005/8/layout/default"/>
    <dgm:cxn modelId="{6426D9A1-459D-43AB-862B-96317271B9A4}" type="presOf" srcId="{46D707DA-35DC-43EA-B4B4-F3C0F7697411}" destId="{308A1C43-D4BF-495C-BD37-C0A539EDB73A}" srcOrd="0" destOrd="0" presId="urn:microsoft.com/office/officeart/2005/8/layout/default"/>
    <dgm:cxn modelId="{8423B4A3-36A1-44AE-B6A4-72FA73761B95}" type="presOf" srcId="{A096D352-D019-495D-A8C2-3AC4777573FE}" destId="{3600D443-9138-4391-98AE-6523641C1905}" srcOrd="0" destOrd="0" presId="urn:microsoft.com/office/officeart/2005/8/layout/default"/>
    <dgm:cxn modelId="{08A699B2-3C04-4913-B436-4326050E5343}" srcId="{135B8D87-ACC7-497D-B4F1-45C980D903B6}" destId="{BC3E8A6E-67DF-4F39-B4D8-6D76F554302A}" srcOrd="0" destOrd="0" parTransId="{AD23FAF2-4C61-4E73-A8DC-4CEC9A1D5830}" sibTransId="{0ED0DEA8-8D34-4A4A-B9EE-BB447B07E185}"/>
    <dgm:cxn modelId="{584F61B3-5F18-495C-B82A-7CDA06F0033F}" type="presOf" srcId="{6F20DF84-B7EE-4D5C-9124-E4158D15D555}" destId="{122CEFBF-E37C-469F-BDE6-198EF3603F3C}" srcOrd="0" destOrd="0" presId="urn:microsoft.com/office/officeart/2005/8/layout/default"/>
    <dgm:cxn modelId="{97CF9FB9-BDDB-48E9-AE5A-0E966F9E28F6}" type="presOf" srcId="{837286DF-F72D-440B-82E6-EB4E70CC92A4}" destId="{71B71D0C-96E9-40FA-8695-15ED9EAEC6C8}" srcOrd="0" destOrd="0" presId="urn:microsoft.com/office/officeart/2005/8/layout/default"/>
    <dgm:cxn modelId="{D1694CC5-D507-473C-8B06-0101365C6320}" srcId="{DAFE02DB-D6BA-494C-8CCE-1F0F98D1BD54}" destId="{837286DF-F72D-440B-82E6-EB4E70CC92A4}" srcOrd="1" destOrd="0" parTransId="{5D53D3FC-FB9F-4063-8E49-6584B451C2F9}" sibTransId="{03A1C59E-51E2-47B7-BB27-983FDE32463B}"/>
    <dgm:cxn modelId="{D280D4D5-21E7-4919-AE1A-4C311143937C}" srcId="{DAFE02DB-D6BA-494C-8CCE-1F0F98D1BD54}" destId="{55034F51-6036-4C26-9063-B27B87E5340B}" srcOrd="4" destOrd="0" parTransId="{F0D39418-6235-4DA9-908E-3F1C9A8DC114}" sibTransId="{3E7850F3-4A08-4C65-9E2F-CB7EE626A492}"/>
    <dgm:cxn modelId="{17668CEB-A3F7-4730-A246-D891F943FE42}" srcId="{DAFE02DB-D6BA-494C-8CCE-1F0F98D1BD54}" destId="{135B8D87-ACC7-497D-B4F1-45C980D903B6}" srcOrd="0" destOrd="0" parTransId="{75A8C26F-A157-4DBB-87D6-076F8613BB94}" sibTransId="{A13A1148-311A-4D6C-8B9F-E9B6644C777D}"/>
    <dgm:cxn modelId="{D347FFF3-5F32-419B-A4D8-B4D482C5BAA3}" srcId="{135B8D87-ACC7-497D-B4F1-45C980D903B6}" destId="{E873A0C1-9765-476A-ADF6-E9FF57C48884}" srcOrd="1" destOrd="0" parTransId="{2CDBF062-D678-4BAA-A07A-72755868E6CA}" sibTransId="{8CF5E706-3DFA-41B9-9ED0-1391653C049D}"/>
    <dgm:cxn modelId="{5ADDC8ED-740F-45B1-B406-281A8A921AC4}" type="presParOf" srcId="{65321333-77CE-401F-A6D7-794E45016FC8}" destId="{A543F35F-6E86-4361-ABE5-B38A436E091F}" srcOrd="0" destOrd="0" presId="urn:microsoft.com/office/officeart/2005/8/layout/default"/>
    <dgm:cxn modelId="{2A2A569E-56CB-4897-9EBA-5AE3DB0973A2}" type="presParOf" srcId="{65321333-77CE-401F-A6D7-794E45016FC8}" destId="{EF595A62-C285-41C6-83EE-D39CA614F7C0}" srcOrd="1" destOrd="0" presId="urn:microsoft.com/office/officeart/2005/8/layout/default"/>
    <dgm:cxn modelId="{A9CE58CC-256A-4FF2-A497-31BB854D9C8E}" type="presParOf" srcId="{65321333-77CE-401F-A6D7-794E45016FC8}" destId="{71B71D0C-96E9-40FA-8695-15ED9EAEC6C8}" srcOrd="2" destOrd="0" presId="urn:microsoft.com/office/officeart/2005/8/layout/default"/>
    <dgm:cxn modelId="{7036FC8A-953C-40B7-8CCD-EF8F4104BFE0}" type="presParOf" srcId="{65321333-77CE-401F-A6D7-794E45016FC8}" destId="{8B5F23D9-0215-4357-914B-6819189A4FD3}" srcOrd="3" destOrd="0" presId="urn:microsoft.com/office/officeart/2005/8/layout/default"/>
    <dgm:cxn modelId="{308CE294-03A7-46B9-B9FE-590C5E920E49}" type="presParOf" srcId="{65321333-77CE-401F-A6D7-794E45016FC8}" destId="{AE075FD3-6144-47D7-90C8-0A3A697345DB}" srcOrd="4" destOrd="0" presId="urn:microsoft.com/office/officeart/2005/8/layout/default"/>
    <dgm:cxn modelId="{80EE84EA-F76E-447A-99B0-CE54384B7354}" type="presParOf" srcId="{65321333-77CE-401F-A6D7-794E45016FC8}" destId="{6954E346-5D64-4C7F-B357-25FEE02EE300}" srcOrd="5" destOrd="0" presId="urn:microsoft.com/office/officeart/2005/8/layout/default"/>
    <dgm:cxn modelId="{681B9F87-5D90-4796-B3E2-8A6E571E7B6C}" type="presParOf" srcId="{65321333-77CE-401F-A6D7-794E45016FC8}" destId="{F174ACE1-4996-4572-9E70-07DB04E882DD}" srcOrd="6" destOrd="0" presId="urn:microsoft.com/office/officeart/2005/8/layout/default"/>
    <dgm:cxn modelId="{0A37DD36-5712-4A2C-BD50-8127A82BE8BE}" type="presParOf" srcId="{65321333-77CE-401F-A6D7-794E45016FC8}" destId="{37FB2BDC-3492-4FC2-8314-A5D482B6A370}" srcOrd="7" destOrd="0" presId="urn:microsoft.com/office/officeart/2005/8/layout/default"/>
    <dgm:cxn modelId="{9203741E-F2A9-4E18-8179-C4E043B9AD49}" type="presParOf" srcId="{65321333-77CE-401F-A6D7-794E45016FC8}" destId="{A2A77C24-A51F-4C11-BDC5-CD8A40E20480}" srcOrd="8" destOrd="0" presId="urn:microsoft.com/office/officeart/2005/8/layout/default"/>
    <dgm:cxn modelId="{4F8C905F-CFAA-4C96-B719-E666BCCDAE16}" type="presParOf" srcId="{65321333-77CE-401F-A6D7-794E45016FC8}" destId="{14EE5A74-7036-4D54-B47E-9FFAD6A15FED}" srcOrd="9" destOrd="0" presId="urn:microsoft.com/office/officeart/2005/8/layout/default"/>
    <dgm:cxn modelId="{C07A017A-D031-415E-A732-5B61AAF1AE29}" type="presParOf" srcId="{65321333-77CE-401F-A6D7-794E45016FC8}" destId="{122CEFBF-E37C-469F-BDE6-198EF3603F3C}" srcOrd="10" destOrd="0" presId="urn:microsoft.com/office/officeart/2005/8/layout/default"/>
    <dgm:cxn modelId="{BF3BF75D-6CF7-4935-A0B9-75EE3D0E0C1E}" type="presParOf" srcId="{65321333-77CE-401F-A6D7-794E45016FC8}" destId="{10FC7457-CF7F-4630-9E4D-05982EA01C5A}" srcOrd="11" destOrd="0" presId="urn:microsoft.com/office/officeart/2005/8/layout/default"/>
    <dgm:cxn modelId="{D2968036-A276-48B1-B7EE-276DF46243E1}" type="presParOf" srcId="{65321333-77CE-401F-A6D7-794E45016FC8}" destId="{308A1C43-D4BF-495C-BD37-C0A539EDB73A}" srcOrd="12" destOrd="0" presId="urn:microsoft.com/office/officeart/2005/8/layout/default"/>
    <dgm:cxn modelId="{CAED9EDB-7577-45B6-B8CF-E9ADEF2E054B}" type="presParOf" srcId="{65321333-77CE-401F-A6D7-794E45016FC8}" destId="{B1C782D9-EFE8-4BDA-92D3-C8FCF1BF0C84}" srcOrd="13" destOrd="0" presId="urn:microsoft.com/office/officeart/2005/8/layout/default"/>
    <dgm:cxn modelId="{EDF749CE-DAC0-4C64-A2FE-ADF5A0C95C81}" type="presParOf" srcId="{65321333-77CE-401F-A6D7-794E45016FC8}" destId="{3600D443-9138-4391-98AE-6523641C1905}"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FE02DB-D6BA-494C-8CCE-1F0F98D1BD54}"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135B8D87-ACC7-497D-B4F1-45C980D903B6}">
      <dgm:prSet/>
      <dgm:spPr/>
      <dgm:t>
        <a:bodyPr/>
        <a:lstStyle/>
        <a:p>
          <a:pPr>
            <a:buSzPts val="1000"/>
            <a:buFont typeface="Symbol" panose="05050102010706020507" pitchFamily="18" charset="2"/>
            <a:buChar char=""/>
          </a:pPr>
          <a:r>
            <a:rPr lang="en-US"/>
            <a:t>Floodwater must be treated as potentially energized</a:t>
          </a:r>
          <a:endParaRPr lang="en-US" b="1"/>
        </a:p>
      </dgm:t>
    </dgm:pt>
    <dgm:pt modelId="{75A8C26F-A157-4DBB-87D6-076F8613BB94}" type="parTrans" cxnId="{17668CEB-A3F7-4730-A246-D891F943FE42}">
      <dgm:prSet/>
      <dgm:spPr/>
      <dgm:t>
        <a:bodyPr/>
        <a:lstStyle/>
        <a:p>
          <a:endParaRPr lang="en-US"/>
        </a:p>
      </dgm:t>
    </dgm:pt>
    <dgm:pt modelId="{A13A1148-311A-4D6C-8B9F-E9B6644C777D}" type="sibTrans" cxnId="{17668CEB-A3F7-4730-A246-D891F943FE42}">
      <dgm:prSet/>
      <dgm:spPr/>
      <dgm:t>
        <a:bodyPr/>
        <a:lstStyle/>
        <a:p>
          <a:endParaRPr lang="en-US"/>
        </a:p>
      </dgm:t>
    </dgm:pt>
    <dgm:pt modelId="{837286DF-F72D-440B-82E6-EB4E70CC92A4}">
      <dgm:prSet/>
      <dgm:spPr/>
      <dgm:t>
        <a:bodyPr/>
        <a:lstStyle/>
        <a:p>
          <a:pPr>
            <a:buSzPts val="1000"/>
            <a:buFont typeface="Symbol" panose="05050102010706020507" pitchFamily="18" charset="2"/>
            <a:buChar char=""/>
          </a:pPr>
          <a:r>
            <a:rPr lang="en-US"/>
            <a:t>PPE effectiveness may be compromised by water</a:t>
          </a:r>
        </a:p>
      </dgm:t>
    </dgm:pt>
    <dgm:pt modelId="{5D53D3FC-FB9F-4063-8E49-6584B451C2F9}" type="parTrans" cxnId="{D1694CC5-D507-473C-8B06-0101365C6320}">
      <dgm:prSet/>
      <dgm:spPr/>
      <dgm:t>
        <a:bodyPr/>
        <a:lstStyle/>
        <a:p>
          <a:endParaRPr lang="en-US"/>
        </a:p>
      </dgm:t>
    </dgm:pt>
    <dgm:pt modelId="{03A1C59E-51E2-47B7-BB27-983FDE32463B}" type="sibTrans" cxnId="{D1694CC5-D507-473C-8B06-0101365C6320}">
      <dgm:prSet/>
      <dgm:spPr/>
      <dgm:t>
        <a:bodyPr/>
        <a:lstStyle/>
        <a:p>
          <a:endParaRPr lang="en-US"/>
        </a:p>
      </dgm:t>
    </dgm:pt>
    <dgm:pt modelId="{A096D352-D019-495D-A8C2-3AC4777573FE}">
      <dgm:prSet/>
      <dgm:spPr/>
      <dgm:t>
        <a:bodyPr/>
        <a:lstStyle/>
        <a:p>
          <a:pPr>
            <a:buSzPts val="1000"/>
            <a:buFont typeface="Symbol" panose="05050102010706020507" pitchFamily="18" charset="2"/>
            <a:buChar char=""/>
          </a:pPr>
          <a:r>
            <a:rPr lang="en-US"/>
            <a:t>Pair mutual aid crews with local guides</a:t>
          </a:r>
        </a:p>
      </dgm:t>
    </dgm:pt>
    <dgm:pt modelId="{D69D7885-967B-422B-BE78-37ABF906EACD}" type="parTrans" cxnId="{4B43F574-261E-4912-B6B9-E6EF17A44FB7}">
      <dgm:prSet/>
      <dgm:spPr/>
      <dgm:t>
        <a:bodyPr/>
        <a:lstStyle/>
        <a:p>
          <a:endParaRPr lang="en-US"/>
        </a:p>
      </dgm:t>
    </dgm:pt>
    <dgm:pt modelId="{7961ED15-7F54-4498-A13B-6A640F090424}" type="sibTrans" cxnId="{4B43F574-261E-4912-B6B9-E6EF17A44FB7}">
      <dgm:prSet/>
      <dgm:spPr/>
      <dgm:t>
        <a:bodyPr/>
        <a:lstStyle/>
        <a:p>
          <a:endParaRPr lang="en-US"/>
        </a:p>
      </dgm:t>
    </dgm:pt>
    <dgm:pt modelId="{46D707DA-35DC-43EA-B4B4-F3C0F7697411}">
      <dgm:prSet/>
      <dgm:spPr/>
      <dgm:t>
        <a:bodyPr/>
        <a:lstStyle/>
        <a:p>
          <a:pPr>
            <a:buSzPts val="1000"/>
            <a:buFont typeface="Symbol" panose="05050102010706020507" pitchFamily="18" charset="2"/>
            <a:buChar char=""/>
          </a:pPr>
          <a:r>
            <a:rPr lang="en-US"/>
            <a:t>Establish exclusion zones large enough for worst‑case ground gradients</a:t>
          </a:r>
        </a:p>
      </dgm:t>
    </dgm:pt>
    <dgm:pt modelId="{A2A24F6E-7D0B-40B4-A87B-90520707268E}" type="parTrans" cxnId="{2077D98F-8C9A-4F4A-BD6B-86784E7862C1}">
      <dgm:prSet/>
      <dgm:spPr/>
      <dgm:t>
        <a:bodyPr/>
        <a:lstStyle/>
        <a:p>
          <a:endParaRPr lang="en-US"/>
        </a:p>
      </dgm:t>
    </dgm:pt>
    <dgm:pt modelId="{AE0929DE-CEC0-4402-854E-AF08F9DE5F23}" type="sibTrans" cxnId="{2077D98F-8C9A-4F4A-BD6B-86784E7862C1}">
      <dgm:prSet/>
      <dgm:spPr/>
      <dgm:t>
        <a:bodyPr/>
        <a:lstStyle/>
        <a:p>
          <a:endParaRPr lang="en-US"/>
        </a:p>
      </dgm:t>
    </dgm:pt>
    <dgm:pt modelId="{46DDA8DD-86AD-4B82-A8C7-3F7DED3CF635}">
      <dgm:prSet/>
      <dgm:spPr/>
      <dgm:t>
        <a:bodyPr/>
        <a:lstStyle/>
        <a:p>
          <a:pPr>
            <a:buSzPts val="1000"/>
            <a:buFont typeface="Symbol" panose="05050102010706020507" pitchFamily="18" charset="2"/>
            <a:buChar char=""/>
          </a:pPr>
          <a:r>
            <a:rPr lang="en-US"/>
            <a:t>Never assume “quiet” equals de‑energized</a:t>
          </a:r>
        </a:p>
      </dgm:t>
    </dgm:pt>
    <dgm:pt modelId="{76D5705E-7E9B-49D3-BC33-C19AB6E9237A}" type="parTrans" cxnId="{6ED94980-6748-4624-B3A7-14F93EE83A8B}">
      <dgm:prSet/>
      <dgm:spPr/>
      <dgm:t>
        <a:bodyPr/>
        <a:lstStyle/>
        <a:p>
          <a:endParaRPr lang="en-US"/>
        </a:p>
      </dgm:t>
    </dgm:pt>
    <dgm:pt modelId="{B1ECAF4A-791E-4922-AD7C-D337B9D35BF7}" type="sibTrans" cxnId="{6ED94980-6748-4624-B3A7-14F93EE83A8B}">
      <dgm:prSet/>
      <dgm:spPr/>
      <dgm:t>
        <a:bodyPr/>
        <a:lstStyle/>
        <a:p>
          <a:endParaRPr lang="en-US"/>
        </a:p>
      </dgm:t>
    </dgm:pt>
    <dgm:pt modelId="{6F20DF84-B7EE-4D5C-9124-E4158D15D555}">
      <dgm:prSet/>
      <dgm:spPr/>
      <dgm:t>
        <a:bodyPr/>
        <a:lstStyle/>
        <a:p>
          <a:pPr>
            <a:buSzPts val="1000"/>
            <a:buFont typeface="Symbol" panose="05050102010706020507" pitchFamily="18" charset="2"/>
            <a:buChar char=""/>
          </a:pPr>
          <a:r>
            <a:rPr lang="en-US"/>
            <a:t>Conduct cross‑commodity briefings before deployment</a:t>
          </a:r>
          <a:endParaRPr lang="en-US">
            <a:effectLst/>
            <a:latin typeface="+mj-lt"/>
            <a:ea typeface="Calibri" panose="020F0502020204030204" pitchFamily="34" charset="0"/>
            <a:cs typeface="Times New Roman" panose="02020603050405020304" pitchFamily="18" charset="0"/>
          </a:endParaRPr>
        </a:p>
      </dgm:t>
    </dgm:pt>
    <dgm:pt modelId="{C9AAC521-56DF-4D55-9CC0-5563C4E8F8A3}" type="parTrans" cxnId="{E9040D00-5CF7-48D2-806C-89BE39805E5B}">
      <dgm:prSet/>
      <dgm:spPr/>
      <dgm:t>
        <a:bodyPr/>
        <a:lstStyle/>
        <a:p>
          <a:endParaRPr lang="en-US"/>
        </a:p>
      </dgm:t>
    </dgm:pt>
    <dgm:pt modelId="{7D202F1A-2975-4C2B-A540-16CEBFF2488E}" type="sibTrans" cxnId="{E9040D00-5CF7-48D2-806C-89BE39805E5B}">
      <dgm:prSet/>
      <dgm:spPr/>
      <dgm:t>
        <a:bodyPr/>
        <a:lstStyle/>
        <a:p>
          <a:endParaRPr lang="en-US"/>
        </a:p>
      </dgm:t>
    </dgm:pt>
    <dgm:pt modelId="{55034F51-6036-4C26-9063-B27B87E5340B}">
      <dgm:prSet/>
      <dgm:spPr/>
      <dgm:t>
        <a:bodyPr/>
        <a:lstStyle/>
        <a:p>
          <a:pPr>
            <a:buSzPts val="1000"/>
            <a:buFont typeface="Symbol" panose="05050102010706020507" pitchFamily="18" charset="2"/>
            <a:buChar char=""/>
          </a:pPr>
          <a:r>
            <a:rPr lang="en-US"/>
            <a:t>Wire watchers must focus on </a:t>
          </a:r>
          <a:r>
            <a:rPr lang="en-US" b="1"/>
            <a:t>scene control</a:t>
          </a:r>
          <a:r>
            <a:rPr lang="en-US"/>
            <a:t>, not hazard mitigation</a:t>
          </a:r>
        </a:p>
      </dgm:t>
    </dgm:pt>
    <dgm:pt modelId="{F0D39418-6235-4DA9-908E-3F1C9A8DC114}" type="parTrans" cxnId="{D280D4D5-21E7-4919-AE1A-4C311143937C}">
      <dgm:prSet/>
      <dgm:spPr/>
      <dgm:t>
        <a:bodyPr/>
        <a:lstStyle/>
        <a:p>
          <a:endParaRPr lang="en-US"/>
        </a:p>
      </dgm:t>
    </dgm:pt>
    <dgm:pt modelId="{3E7850F3-4A08-4C65-9E2F-CB7EE626A492}" type="sibTrans" cxnId="{D280D4D5-21E7-4919-AE1A-4C311143937C}">
      <dgm:prSet/>
      <dgm:spPr/>
      <dgm:t>
        <a:bodyPr/>
        <a:lstStyle/>
        <a:p>
          <a:endParaRPr lang="en-US"/>
        </a:p>
      </dgm:t>
    </dgm:pt>
    <dgm:pt modelId="{C6DCABEB-CFC6-4502-9E1F-CC6BA3C709AF}">
      <dgm:prSet/>
      <dgm:spPr/>
      <dgm:t>
        <a:bodyPr/>
        <a:lstStyle/>
        <a:p>
          <a:pPr>
            <a:buSzPts val="1000"/>
            <a:buFont typeface="Symbol" panose="05050102010706020507" pitchFamily="18" charset="2"/>
            <a:buChar char=""/>
          </a:pPr>
          <a:r>
            <a:rPr lang="en-US"/>
            <a:t>Only qualified electric line crews should approach or touch conductors</a:t>
          </a:r>
          <a:endParaRPr lang="en-US" b="1"/>
        </a:p>
      </dgm:t>
    </dgm:pt>
    <dgm:pt modelId="{54587E57-F73A-420D-B7E5-472BC70D9D68}" type="parTrans" cxnId="{53125C26-6145-4025-9AEC-54316DBE147C}">
      <dgm:prSet/>
      <dgm:spPr/>
      <dgm:t>
        <a:bodyPr/>
        <a:lstStyle/>
        <a:p>
          <a:endParaRPr lang="en-US"/>
        </a:p>
      </dgm:t>
    </dgm:pt>
    <dgm:pt modelId="{067C075D-A413-4D6B-847E-89FFFA011280}" type="sibTrans" cxnId="{53125C26-6145-4025-9AEC-54316DBE147C}">
      <dgm:prSet/>
      <dgm:spPr/>
      <dgm:t>
        <a:bodyPr/>
        <a:lstStyle/>
        <a:p>
          <a:endParaRPr lang="en-US"/>
        </a:p>
      </dgm:t>
    </dgm:pt>
    <dgm:pt modelId="{0F327E25-1222-4487-A706-55D414FEDD68}" type="pres">
      <dgm:prSet presAssocID="{DAFE02DB-D6BA-494C-8CCE-1F0F98D1BD54}" presName="diagram" presStyleCnt="0">
        <dgm:presLayoutVars>
          <dgm:dir/>
          <dgm:resizeHandles val="exact"/>
        </dgm:presLayoutVars>
      </dgm:prSet>
      <dgm:spPr/>
    </dgm:pt>
    <dgm:pt modelId="{39DBA687-2678-44B9-9009-C53F72AC3CF7}" type="pres">
      <dgm:prSet presAssocID="{135B8D87-ACC7-497D-B4F1-45C980D903B6}" presName="node" presStyleLbl="node1" presStyleIdx="0" presStyleCnt="8">
        <dgm:presLayoutVars>
          <dgm:bulletEnabled val="1"/>
        </dgm:presLayoutVars>
      </dgm:prSet>
      <dgm:spPr/>
    </dgm:pt>
    <dgm:pt modelId="{11908722-7428-431A-AAA1-819E06BA9299}" type="pres">
      <dgm:prSet presAssocID="{A13A1148-311A-4D6C-8B9F-E9B6644C777D}" presName="sibTrans" presStyleCnt="0"/>
      <dgm:spPr/>
    </dgm:pt>
    <dgm:pt modelId="{B357A886-9C48-47DA-8AF1-C134F02F432A}" type="pres">
      <dgm:prSet presAssocID="{837286DF-F72D-440B-82E6-EB4E70CC92A4}" presName="node" presStyleLbl="node1" presStyleIdx="1" presStyleCnt="8">
        <dgm:presLayoutVars>
          <dgm:bulletEnabled val="1"/>
        </dgm:presLayoutVars>
      </dgm:prSet>
      <dgm:spPr/>
    </dgm:pt>
    <dgm:pt modelId="{C9C16305-3371-4C2F-AFB1-B358FCDBE853}" type="pres">
      <dgm:prSet presAssocID="{03A1C59E-51E2-47B7-BB27-983FDE32463B}" presName="sibTrans" presStyleCnt="0"/>
      <dgm:spPr/>
    </dgm:pt>
    <dgm:pt modelId="{A3492F3A-6CE8-48E1-A18E-3D4B64245C60}" type="pres">
      <dgm:prSet presAssocID="{46DDA8DD-86AD-4B82-A8C7-3F7DED3CF635}" presName="node" presStyleLbl="node1" presStyleIdx="2" presStyleCnt="8">
        <dgm:presLayoutVars>
          <dgm:bulletEnabled val="1"/>
        </dgm:presLayoutVars>
      </dgm:prSet>
      <dgm:spPr/>
    </dgm:pt>
    <dgm:pt modelId="{5E25BD4A-F8F7-4CBD-8231-3E0AB804CFFD}" type="pres">
      <dgm:prSet presAssocID="{B1ECAF4A-791E-4922-AD7C-D337B9D35BF7}" presName="sibTrans" presStyleCnt="0"/>
      <dgm:spPr/>
    </dgm:pt>
    <dgm:pt modelId="{E2DF5BA5-E3D4-4F0E-942C-363ABEDC7959}" type="pres">
      <dgm:prSet presAssocID="{C6DCABEB-CFC6-4502-9E1F-CC6BA3C709AF}" presName="node" presStyleLbl="node1" presStyleIdx="3" presStyleCnt="8">
        <dgm:presLayoutVars>
          <dgm:bulletEnabled val="1"/>
        </dgm:presLayoutVars>
      </dgm:prSet>
      <dgm:spPr/>
    </dgm:pt>
    <dgm:pt modelId="{1A0630BF-FC19-459A-9D07-1C4A2AB6B889}" type="pres">
      <dgm:prSet presAssocID="{067C075D-A413-4D6B-847E-89FFFA011280}" presName="sibTrans" presStyleCnt="0"/>
      <dgm:spPr/>
    </dgm:pt>
    <dgm:pt modelId="{3B6D89C4-E1C1-49A8-B6B9-E06E9B03AAFB}" type="pres">
      <dgm:prSet presAssocID="{55034F51-6036-4C26-9063-B27B87E5340B}" presName="node" presStyleLbl="node1" presStyleIdx="4" presStyleCnt="8">
        <dgm:presLayoutVars>
          <dgm:bulletEnabled val="1"/>
        </dgm:presLayoutVars>
      </dgm:prSet>
      <dgm:spPr/>
    </dgm:pt>
    <dgm:pt modelId="{E3D06993-BF7F-40FD-A584-C8ED7D670105}" type="pres">
      <dgm:prSet presAssocID="{3E7850F3-4A08-4C65-9E2F-CB7EE626A492}" presName="sibTrans" presStyleCnt="0"/>
      <dgm:spPr/>
    </dgm:pt>
    <dgm:pt modelId="{11365AEB-3441-4641-B119-B76EA1C28B55}" type="pres">
      <dgm:prSet presAssocID="{6F20DF84-B7EE-4D5C-9124-E4158D15D555}" presName="node" presStyleLbl="node1" presStyleIdx="5" presStyleCnt="8">
        <dgm:presLayoutVars>
          <dgm:bulletEnabled val="1"/>
        </dgm:presLayoutVars>
      </dgm:prSet>
      <dgm:spPr/>
    </dgm:pt>
    <dgm:pt modelId="{098078A6-88D2-4AF6-9CEF-819EC3D7C5B8}" type="pres">
      <dgm:prSet presAssocID="{7D202F1A-2975-4C2B-A540-16CEBFF2488E}" presName="sibTrans" presStyleCnt="0"/>
      <dgm:spPr/>
    </dgm:pt>
    <dgm:pt modelId="{09E31E47-7C37-4C6B-BFFC-08D2AD9F1E01}" type="pres">
      <dgm:prSet presAssocID="{46D707DA-35DC-43EA-B4B4-F3C0F7697411}" presName="node" presStyleLbl="node1" presStyleIdx="6" presStyleCnt="8">
        <dgm:presLayoutVars>
          <dgm:bulletEnabled val="1"/>
        </dgm:presLayoutVars>
      </dgm:prSet>
      <dgm:spPr/>
    </dgm:pt>
    <dgm:pt modelId="{53F0D346-DBEB-43C9-8EA9-F3CA561A39D3}" type="pres">
      <dgm:prSet presAssocID="{AE0929DE-CEC0-4402-854E-AF08F9DE5F23}" presName="sibTrans" presStyleCnt="0"/>
      <dgm:spPr/>
    </dgm:pt>
    <dgm:pt modelId="{D109FBB0-C5E8-4136-9849-9E130212F502}" type="pres">
      <dgm:prSet presAssocID="{A096D352-D019-495D-A8C2-3AC4777573FE}" presName="node" presStyleLbl="node1" presStyleIdx="7" presStyleCnt="8">
        <dgm:presLayoutVars>
          <dgm:bulletEnabled val="1"/>
        </dgm:presLayoutVars>
      </dgm:prSet>
      <dgm:spPr/>
    </dgm:pt>
  </dgm:ptLst>
  <dgm:cxnLst>
    <dgm:cxn modelId="{E9040D00-5CF7-48D2-806C-89BE39805E5B}" srcId="{DAFE02DB-D6BA-494C-8CCE-1F0F98D1BD54}" destId="{6F20DF84-B7EE-4D5C-9124-E4158D15D555}" srcOrd="5" destOrd="0" parTransId="{C9AAC521-56DF-4D55-9CC0-5563C4E8F8A3}" sibTransId="{7D202F1A-2975-4C2B-A540-16CEBFF2488E}"/>
    <dgm:cxn modelId="{53125C26-6145-4025-9AEC-54316DBE147C}" srcId="{DAFE02DB-D6BA-494C-8CCE-1F0F98D1BD54}" destId="{C6DCABEB-CFC6-4502-9E1F-CC6BA3C709AF}" srcOrd="3" destOrd="0" parTransId="{54587E57-F73A-420D-B7E5-472BC70D9D68}" sibTransId="{067C075D-A413-4D6B-847E-89FFFA011280}"/>
    <dgm:cxn modelId="{1107782B-7164-4E7D-AD5E-F38D31757032}" type="presOf" srcId="{55034F51-6036-4C26-9063-B27B87E5340B}" destId="{3B6D89C4-E1C1-49A8-B6B9-E06E9B03AAFB}" srcOrd="0" destOrd="0" presId="urn:microsoft.com/office/officeart/2005/8/layout/default"/>
    <dgm:cxn modelId="{9D709746-FF34-4C60-B1C7-B4DA8C27824B}" type="presOf" srcId="{DAFE02DB-D6BA-494C-8CCE-1F0F98D1BD54}" destId="{0F327E25-1222-4487-A706-55D414FEDD68}" srcOrd="0" destOrd="0" presId="urn:microsoft.com/office/officeart/2005/8/layout/default"/>
    <dgm:cxn modelId="{4B43F574-261E-4912-B6B9-E6EF17A44FB7}" srcId="{DAFE02DB-D6BA-494C-8CCE-1F0F98D1BD54}" destId="{A096D352-D019-495D-A8C2-3AC4777573FE}" srcOrd="7" destOrd="0" parTransId="{D69D7885-967B-422B-BE78-37ABF906EACD}" sibTransId="{7961ED15-7F54-4498-A13B-6A640F090424}"/>
    <dgm:cxn modelId="{6ED94980-6748-4624-B3A7-14F93EE83A8B}" srcId="{DAFE02DB-D6BA-494C-8CCE-1F0F98D1BD54}" destId="{46DDA8DD-86AD-4B82-A8C7-3F7DED3CF635}" srcOrd="2" destOrd="0" parTransId="{76D5705E-7E9B-49D3-BC33-C19AB6E9237A}" sibTransId="{B1ECAF4A-791E-4922-AD7C-D337B9D35BF7}"/>
    <dgm:cxn modelId="{2077D98F-8C9A-4F4A-BD6B-86784E7862C1}" srcId="{DAFE02DB-D6BA-494C-8CCE-1F0F98D1BD54}" destId="{46D707DA-35DC-43EA-B4B4-F3C0F7697411}" srcOrd="6" destOrd="0" parTransId="{A2A24F6E-7D0B-40B4-A87B-90520707268E}" sibTransId="{AE0929DE-CEC0-4402-854E-AF08F9DE5F23}"/>
    <dgm:cxn modelId="{BC90319F-923B-45CA-B9EA-B157AAEA2ED5}" type="presOf" srcId="{46DDA8DD-86AD-4B82-A8C7-3F7DED3CF635}" destId="{A3492F3A-6CE8-48E1-A18E-3D4B64245C60}" srcOrd="0" destOrd="0" presId="urn:microsoft.com/office/officeart/2005/8/layout/default"/>
    <dgm:cxn modelId="{F7ACC0A5-1C1A-4742-9F9E-D222768E5C89}" type="presOf" srcId="{46D707DA-35DC-43EA-B4B4-F3C0F7697411}" destId="{09E31E47-7C37-4C6B-BFFC-08D2AD9F1E01}" srcOrd="0" destOrd="0" presId="urn:microsoft.com/office/officeart/2005/8/layout/default"/>
    <dgm:cxn modelId="{D1694CC5-D507-473C-8B06-0101365C6320}" srcId="{DAFE02DB-D6BA-494C-8CCE-1F0F98D1BD54}" destId="{837286DF-F72D-440B-82E6-EB4E70CC92A4}" srcOrd="1" destOrd="0" parTransId="{5D53D3FC-FB9F-4063-8E49-6584B451C2F9}" sibTransId="{03A1C59E-51E2-47B7-BB27-983FDE32463B}"/>
    <dgm:cxn modelId="{D280D4D5-21E7-4919-AE1A-4C311143937C}" srcId="{DAFE02DB-D6BA-494C-8CCE-1F0F98D1BD54}" destId="{55034F51-6036-4C26-9063-B27B87E5340B}" srcOrd="4" destOrd="0" parTransId="{F0D39418-6235-4DA9-908E-3F1C9A8DC114}" sibTransId="{3E7850F3-4A08-4C65-9E2F-CB7EE626A492}"/>
    <dgm:cxn modelId="{7CDD81D9-0CA7-4C2F-A047-366524DE17A9}" type="presOf" srcId="{837286DF-F72D-440B-82E6-EB4E70CC92A4}" destId="{B357A886-9C48-47DA-8AF1-C134F02F432A}" srcOrd="0" destOrd="0" presId="urn:microsoft.com/office/officeart/2005/8/layout/default"/>
    <dgm:cxn modelId="{72E3D1E2-7A33-49DC-A165-529EE98AF35F}" type="presOf" srcId="{135B8D87-ACC7-497D-B4F1-45C980D903B6}" destId="{39DBA687-2678-44B9-9009-C53F72AC3CF7}" srcOrd="0" destOrd="0" presId="urn:microsoft.com/office/officeart/2005/8/layout/default"/>
    <dgm:cxn modelId="{17668CEB-A3F7-4730-A246-D891F943FE42}" srcId="{DAFE02DB-D6BA-494C-8CCE-1F0F98D1BD54}" destId="{135B8D87-ACC7-497D-B4F1-45C980D903B6}" srcOrd="0" destOrd="0" parTransId="{75A8C26F-A157-4DBB-87D6-076F8613BB94}" sibTransId="{A13A1148-311A-4D6C-8B9F-E9B6644C777D}"/>
    <dgm:cxn modelId="{48B0F6F0-4B17-4EBF-8095-7932B27FD1B8}" type="presOf" srcId="{A096D352-D019-495D-A8C2-3AC4777573FE}" destId="{D109FBB0-C5E8-4136-9849-9E130212F502}" srcOrd="0" destOrd="0" presId="urn:microsoft.com/office/officeart/2005/8/layout/default"/>
    <dgm:cxn modelId="{FFFB45F2-4E37-4A31-B012-FB67A28238B9}" type="presOf" srcId="{6F20DF84-B7EE-4D5C-9124-E4158D15D555}" destId="{11365AEB-3441-4641-B119-B76EA1C28B55}" srcOrd="0" destOrd="0" presId="urn:microsoft.com/office/officeart/2005/8/layout/default"/>
    <dgm:cxn modelId="{CFEFA4F3-3058-4290-A1F2-BE2C6E0DD861}" type="presOf" srcId="{C6DCABEB-CFC6-4502-9E1F-CC6BA3C709AF}" destId="{E2DF5BA5-E3D4-4F0E-942C-363ABEDC7959}" srcOrd="0" destOrd="0" presId="urn:microsoft.com/office/officeart/2005/8/layout/default"/>
    <dgm:cxn modelId="{AAC01771-A2CB-4B41-8B14-574E223F2367}" type="presParOf" srcId="{0F327E25-1222-4487-A706-55D414FEDD68}" destId="{39DBA687-2678-44B9-9009-C53F72AC3CF7}" srcOrd="0" destOrd="0" presId="urn:microsoft.com/office/officeart/2005/8/layout/default"/>
    <dgm:cxn modelId="{15E5F6DF-8479-4EA6-A825-83C3EBE94E70}" type="presParOf" srcId="{0F327E25-1222-4487-A706-55D414FEDD68}" destId="{11908722-7428-431A-AAA1-819E06BA9299}" srcOrd="1" destOrd="0" presId="urn:microsoft.com/office/officeart/2005/8/layout/default"/>
    <dgm:cxn modelId="{D6CE70EF-6094-4DB9-BB0D-C7950676C135}" type="presParOf" srcId="{0F327E25-1222-4487-A706-55D414FEDD68}" destId="{B357A886-9C48-47DA-8AF1-C134F02F432A}" srcOrd="2" destOrd="0" presId="urn:microsoft.com/office/officeart/2005/8/layout/default"/>
    <dgm:cxn modelId="{5AFF192A-C7B5-414F-AAEE-2DB61A329A5F}" type="presParOf" srcId="{0F327E25-1222-4487-A706-55D414FEDD68}" destId="{C9C16305-3371-4C2F-AFB1-B358FCDBE853}" srcOrd="3" destOrd="0" presId="urn:microsoft.com/office/officeart/2005/8/layout/default"/>
    <dgm:cxn modelId="{624D3187-854D-4E17-B261-DDCCF8DD522B}" type="presParOf" srcId="{0F327E25-1222-4487-A706-55D414FEDD68}" destId="{A3492F3A-6CE8-48E1-A18E-3D4B64245C60}" srcOrd="4" destOrd="0" presId="urn:microsoft.com/office/officeart/2005/8/layout/default"/>
    <dgm:cxn modelId="{D7BD7A06-223C-46CE-B0DF-486621E537ED}" type="presParOf" srcId="{0F327E25-1222-4487-A706-55D414FEDD68}" destId="{5E25BD4A-F8F7-4CBD-8231-3E0AB804CFFD}" srcOrd="5" destOrd="0" presId="urn:microsoft.com/office/officeart/2005/8/layout/default"/>
    <dgm:cxn modelId="{3CDFDFEB-43F9-4D34-92FF-A4AF5AB85948}" type="presParOf" srcId="{0F327E25-1222-4487-A706-55D414FEDD68}" destId="{E2DF5BA5-E3D4-4F0E-942C-363ABEDC7959}" srcOrd="6" destOrd="0" presId="urn:microsoft.com/office/officeart/2005/8/layout/default"/>
    <dgm:cxn modelId="{94E83AF3-0972-4B2F-8554-750A17029E09}" type="presParOf" srcId="{0F327E25-1222-4487-A706-55D414FEDD68}" destId="{1A0630BF-FC19-459A-9D07-1C4A2AB6B889}" srcOrd="7" destOrd="0" presId="urn:microsoft.com/office/officeart/2005/8/layout/default"/>
    <dgm:cxn modelId="{1CE2B841-D0C8-4B80-8B6C-5C53035664C7}" type="presParOf" srcId="{0F327E25-1222-4487-A706-55D414FEDD68}" destId="{3B6D89C4-E1C1-49A8-B6B9-E06E9B03AAFB}" srcOrd="8" destOrd="0" presId="urn:microsoft.com/office/officeart/2005/8/layout/default"/>
    <dgm:cxn modelId="{AEE3249C-6000-450A-99C5-786706031C58}" type="presParOf" srcId="{0F327E25-1222-4487-A706-55D414FEDD68}" destId="{E3D06993-BF7F-40FD-A584-C8ED7D670105}" srcOrd="9" destOrd="0" presId="urn:microsoft.com/office/officeart/2005/8/layout/default"/>
    <dgm:cxn modelId="{8571972D-6C33-4BDE-8D5A-3E3F2A291E97}" type="presParOf" srcId="{0F327E25-1222-4487-A706-55D414FEDD68}" destId="{11365AEB-3441-4641-B119-B76EA1C28B55}" srcOrd="10" destOrd="0" presId="urn:microsoft.com/office/officeart/2005/8/layout/default"/>
    <dgm:cxn modelId="{E1C7E567-3A27-4641-B665-875AD87A9EFB}" type="presParOf" srcId="{0F327E25-1222-4487-A706-55D414FEDD68}" destId="{098078A6-88D2-4AF6-9CEF-819EC3D7C5B8}" srcOrd="11" destOrd="0" presId="urn:microsoft.com/office/officeart/2005/8/layout/default"/>
    <dgm:cxn modelId="{1D965151-7815-4561-A29F-C1D3264CC05E}" type="presParOf" srcId="{0F327E25-1222-4487-A706-55D414FEDD68}" destId="{09E31E47-7C37-4C6B-BFFC-08D2AD9F1E01}" srcOrd="12" destOrd="0" presId="urn:microsoft.com/office/officeart/2005/8/layout/default"/>
    <dgm:cxn modelId="{29B6BECC-C6E9-425F-B56A-77CDC354F83C}" type="presParOf" srcId="{0F327E25-1222-4487-A706-55D414FEDD68}" destId="{53F0D346-DBEB-43C9-8EA9-F3CA561A39D3}" srcOrd="13" destOrd="0" presId="urn:microsoft.com/office/officeart/2005/8/layout/default"/>
    <dgm:cxn modelId="{2C7D9DD2-0977-4355-8790-ED7647614239}" type="presParOf" srcId="{0F327E25-1222-4487-A706-55D414FEDD68}" destId="{D109FBB0-C5E8-4136-9849-9E130212F50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FE02DB-D6BA-494C-8CCE-1F0F98D1BD54}" type="doc">
      <dgm:prSet loTypeId="urn:microsoft.com/office/officeart/2005/8/layout/default" loCatId="list" qsTypeId="urn:microsoft.com/office/officeart/2005/8/quickstyle/simple5" qsCatId="simple" csTypeId="urn:microsoft.com/office/officeart/2005/8/colors/accent3_2" csCatId="accent3" phldr="1"/>
      <dgm:spPr/>
      <dgm:t>
        <a:bodyPr/>
        <a:lstStyle/>
        <a:p>
          <a:endParaRPr lang="en-US"/>
        </a:p>
      </dgm:t>
    </dgm:pt>
    <dgm:pt modelId="{135B8D87-ACC7-497D-B4F1-45C980D903B6}">
      <dgm:prSet/>
      <dgm:spPr>
        <a:solidFill>
          <a:schemeClr val="accent2"/>
        </a:solidFill>
      </dgm:spPr>
      <dgm:t>
        <a:bodyPr/>
        <a:lstStyle/>
        <a:p>
          <a:pPr>
            <a:buSzPts val="1000"/>
            <a:buFont typeface="Symbol" panose="05050102010706020507" pitchFamily="18" charset="2"/>
            <a:buChar char=""/>
          </a:pPr>
          <a:r>
            <a:rPr lang="en-US" dirty="0"/>
            <a:t>Electrocution from: </a:t>
          </a:r>
        </a:p>
        <a:p>
          <a:pPr>
            <a:buSzPts val="1000"/>
            <a:buFont typeface="Courier New" panose="02070309020205020404" pitchFamily="49" charset="0"/>
            <a:buChar char="o"/>
          </a:pPr>
          <a:r>
            <a:rPr lang="en-US" dirty="0"/>
            <a:t>Contact with energized conductors</a:t>
          </a:r>
        </a:p>
        <a:p>
          <a:pPr>
            <a:buSzPts val="1000"/>
            <a:buFont typeface="Courier New" panose="02070309020205020404" pitchFamily="49" charset="0"/>
            <a:buChar char="o"/>
          </a:pPr>
          <a:r>
            <a:rPr lang="en-US" dirty="0"/>
            <a:t>Energized fences, piping, or soil</a:t>
          </a:r>
          <a:endParaRPr lang="en-US" b="1" dirty="0"/>
        </a:p>
      </dgm:t>
    </dgm:pt>
    <dgm:pt modelId="{75A8C26F-A157-4DBB-87D6-076F8613BB94}" type="parTrans" cxnId="{17668CEB-A3F7-4730-A246-D891F943FE42}">
      <dgm:prSet/>
      <dgm:spPr/>
      <dgm:t>
        <a:bodyPr/>
        <a:lstStyle/>
        <a:p>
          <a:endParaRPr lang="en-US"/>
        </a:p>
      </dgm:t>
    </dgm:pt>
    <dgm:pt modelId="{A13A1148-311A-4D6C-8B9F-E9B6644C777D}" type="sibTrans" cxnId="{17668CEB-A3F7-4730-A246-D891F943FE42}">
      <dgm:prSet/>
      <dgm:spPr/>
      <dgm:t>
        <a:bodyPr/>
        <a:lstStyle/>
        <a:p>
          <a:endParaRPr lang="en-US"/>
        </a:p>
      </dgm:t>
    </dgm:pt>
    <dgm:pt modelId="{837286DF-F72D-440B-82E6-EB4E70CC92A4}">
      <dgm:prSet/>
      <dgm:spPr>
        <a:solidFill>
          <a:schemeClr val="accent2"/>
        </a:solidFill>
      </dgm:spPr>
      <dgm:t>
        <a:bodyPr/>
        <a:lstStyle/>
        <a:p>
          <a:pPr>
            <a:buSzPts val="1000"/>
            <a:buFont typeface="Symbol" panose="05050102010706020507" pitchFamily="18" charset="2"/>
            <a:buChar char=""/>
          </a:pPr>
          <a:r>
            <a:rPr lang="en-US" dirty="0"/>
            <a:t>Arc ignition of leaking gas</a:t>
          </a:r>
        </a:p>
      </dgm:t>
    </dgm:pt>
    <dgm:pt modelId="{5D53D3FC-FB9F-4063-8E49-6584B451C2F9}" type="parTrans" cxnId="{D1694CC5-D507-473C-8B06-0101365C6320}">
      <dgm:prSet/>
      <dgm:spPr/>
      <dgm:t>
        <a:bodyPr/>
        <a:lstStyle/>
        <a:p>
          <a:endParaRPr lang="en-US"/>
        </a:p>
      </dgm:t>
    </dgm:pt>
    <dgm:pt modelId="{03A1C59E-51E2-47B7-BB27-983FDE32463B}" type="sibTrans" cxnId="{D1694CC5-D507-473C-8B06-0101365C6320}">
      <dgm:prSet/>
      <dgm:spPr/>
      <dgm:t>
        <a:bodyPr/>
        <a:lstStyle/>
        <a:p>
          <a:endParaRPr lang="en-US"/>
        </a:p>
      </dgm:t>
    </dgm:pt>
    <dgm:pt modelId="{A096D352-D019-495D-A8C2-3AC4777573FE}">
      <dgm:prSet/>
      <dgm:spPr>
        <a:solidFill>
          <a:schemeClr val="accent2"/>
        </a:solidFill>
      </dgm:spPr>
      <dgm:t>
        <a:bodyPr/>
        <a:lstStyle/>
        <a:p>
          <a:pPr>
            <a:buSzPts val="1000"/>
            <a:buFont typeface="Symbol" panose="05050102010706020507" pitchFamily="18" charset="2"/>
            <a:buChar char=""/>
          </a:pPr>
          <a:r>
            <a:rPr lang="en-US" dirty="0"/>
            <a:t>Coordinate exclusion zones jointly with electric utilities</a:t>
          </a:r>
        </a:p>
      </dgm:t>
    </dgm:pt>
    <dgm:pt modelId="{D69D7885-967B-422B-BE78-37ABF906EACD}" type="parTrans" cxnId="{4B43F574-261E-4912-B6B9-E6EF17A44FB7}">
      <dgm:prSet/>
      <dgm:spPr/>
      <dgm:t>
        <a:bodyPr/>
        <a:lstStyle/>
        <a:p>
          <a:endParaRPr lang="en-US"/>
        </a:p>
      </dgm:t>
    </dgm:pt>
    <dgm:pt modelId="{7961ED15-7F54-4498-A13B-6A640F090424}" type="sibTrans" cxnId="{4B43F574-261E-4912-B6B9-E6EF17A44FB7}">
      <dgm:prSet/>
      <dgm:spPr/>
      <dgm:t>
        <a:bodyPr/>
        <a:lstStyle/>
        <a:p>
          <a:endParaRPr lang="en-US"/>
        </a:p>
      </dgm:t>
    </dgm:pt>
    <dgm:pt modelId="{46D707DA-35DC-43EA-B4B4-F3C0F7697411}">
      <dgm:prSet/>
      <dgm:spPr>
        <a:solidFill>
          <a:schemeClr val="accent2"/>
        </a:solidFill>
      </dgm:spPr>
      <dgm:t>
        <a:bodyPr/>
        <a:lstStyle/>
        <a:p>
          <a:pPr>
            <a:buSzPts val="1000"/>
            <a:buFont typeface="Symbol" panose="05050102010706020507" pitchFamily="18" charset="2"/>
            <a:buChar char=""/>
          </a:pPr>
          <a:r>
            <a:rPr lang="en-US" dirty="0"/>
            <a:t>Public exposure during evacuation efforts</a:t>
          </a:r>
        </a:p>
      </dgm:t>
    </dgm:pt>
    <dgm:pt modelId="{A2A24F6E-7D0B-40B4-A87B-90520707268E}" type="parTrans" cxnId="{2077D98F-8C9A-4F4A-BD6B-86784E7862C1}">
      <dgm:prSet/>
      <dgm:spPr/>
      <dgm:t>
        <a:bodyPr/>
        <a:lstStyle/>
        <a:p>
          <a:endParaRPr lang="en-US"/>
        </a:p>
      </dgm:t>
    </dgm:pt>
    <dgm:pt modelId="{AE0929DE-CEC0-4402-854E-AF08F9DE5F23}" type="sibTrans" cxnId="{2077D98F-8C9A-4F4A-BD6B-86784E7862C1}">
      <dgm:prSet/>
      <dgm:spPr/>
      <dgm:t>
        <a:bodyPr/>
        <a:lstStyle/>
        <a:p>
          <a:endParaRPr lang="en-US"/>
        </a:p>
      </dgm:t>
    </dgm:pt>
    <dgm:pt modelId="{46DDA8DD-86AD-4B82-A8C7-3F7DED3CF635}">
      <dgm:prSet/>
      <dgm:spPr>
        <a:solidFill>
          <a:schemeClr val="accent2"/>
        </a:solidFill>
      </dgm:spPr>
      <dgm:t>
        <a:bodyPr/>
        <a:lstStyle/>
        <a:p>
          <a:pPr>
            <a:buSzPts val="1000"/>
            <a:buFont typeface="Symbol" panose="05050102010706020507" pitchFamily="18" charset="2"/>
            <a:buChar char=""/>
          </a:pPr>
          <a:r>
            <a:rPr lang="en-US" dirty="0"/>
            <a:t>Water‑energized ground during flooding</a:t>
          </a:r>
        </a:p>
      </dgm:t>
    </dgm:pt>
    <dgm:pt modelId="{76D5705E-7E9B-49D3-BC33-C19AB6E9237A}" type="parTrans" cxnId="{6ED94980-6748-4624-B3A7-14F93EE83A8B}">
      <dgm:prSet/>
      <dgm:spPr/>
      <dgm:t>
        <a:bodyPr/>
        <a:lstStyle/>
        <a:p>
          <a:endParaRPr lang="en-US"/>
        </a:p>
      </dgm:t>
    </dgm:pt>
    <dgm:pt modelId="{B1ECAF4A-791E-4922-AD7C-D337B9D35BF7}" type="sibTrans" cxnId="{6ED94980-6748-4624-B3A7-14F93EE83A8B}">
      <dgm:prSet/>
      <dgm:spPr/>
      <dgm:t>
        <a:bodyPr/>
        <a:lstStyle/>
        <a:p>
          <a:endParaRPr lang="en-US"/>
        </a:p>
      </dgm:t>
    </dgm:pt>
    <dgm:pt modelId="{6F20DF84-B7EE-4D5C-9124-E4158D15D555}">
      <dgm:prSet/>
      <dgm:spPr>
        <a:solidFill>
          <a:schemeClr val="accent2"/>
        </a:solidFill>
      </dgm:spPr>
      <dgm:t>
        <a:bodyPr/>
        <a:lstStyle/>
        <a:p>
          <a:pPr>
            <a:buSzPts val="1000"/>
            <a:buFont typeface="Symbol" panose="05050102010706020507" pitchFamily="18" charset="2"/>
            <a:buChar char=""/>
          </a:pPr>
          <a:r>
            <a:rPr lang="en-US" dirty="0"/>
            <a:t>Ignition of gas by: </a:t>
          </a:r>
        </a:p>
        <a:p>
          <a:pPr>
            <a:buSzPts val="1000"/>
            <a:buFont typeface="Courier New" panose="02070309020205020404" pitchFamily="49" charset="0"/>
            <a:buChar char="o"/>
          </a:pPr>
          <a:r>
            <a:rPr lang="en-US" dirty="0"/>
            <a:t>Electrical switching</a:t>
          </a:r>
        </a:p>
        <a:p>
          <a:pPr>
            <a:buSzPts val="1000"/>
            <a:buFont typeface="Courier New" panose="02070309020205020404" pitchFamily="49" charset="0"/>
            <a:buChar char="o"/>
          </a:pPr>
          <a:r>
            <a:rPr lang="en-US" dirty="0"/>
            <a:t>Vehicle engines</a:t>
          </a:r>
        </a:p>
        <a:p>
          <a:pPr>
            <a:buSzPts val="1000"/>
            <a:buFont typeface="Courier New" panose="02070309020205020404" pitchFamily="49" charset="0"/>
            <a:buChar char="o"/>
          </a:pPr>
          <a:r>
            <a:rPr lang="en-US" dirty="0"/>
            <a:t>Radios or phones</a:t>
          </a:r>
          <a:endParaRPr lang="en-US" dirty="0">
            <a:effectLst/>
            <a:latin typeface="+mj-lt"/>
            <a:ea typeface="Calibri" panose="020F0502020204030204" pitchFamily="34" charset="0"/>
            <a:cs typeface="Times New Roman" panose="02020603050405020304" pitchFamily="18" charset="0"/>
          </a:endParaRPr>
        </a:p>
      </dgm:t>
    </dgm:pt>
    <dgm:pt modelId="{C9AAC521-56DF-4D55-9CC0-5563C4E8F8A3}" type="parTrans" cxnId="{E9040D00-5CF7-48D2-806C-89BE39805E5B}">
      <dgm:prSet/>
      <dgm:spPr/>
      <dgm:t>
        <a:bodyPr/>
        <a:lstStyle/>
        <a:p>
          <a:endParaRPr lang="en-US"/>
        </a:p>
      </dgm:t>
    </dgm:pt>
    <dgm:pt modelId="{7D202F1A-2975-4C2B-A540-16CEBFF2488E}" type="sibTrans" cxnId="{E9040D00-5CF7-48D2-806C-89BE39805E5B}">
      <dgm:prSet/>
      <dgm:spPr/>
      <dgm:t>
        <a:bodyPr/>
        <a:lstStyle/>
        <a:p>
          <a:endParaRPr lang="en-US"/>
        </a:p>
      </dgm:t>
    </dgm:pt>
    <dgm:pt modelId="{55034F51-6036-4C26-9063-B27B87E5340B}">
      <dgm:prSet/>
      <dgm:spPr>
        <a:solidFill>
          <a:schemeClr val="accent2"/>
        </a:solidFill>
      </dgm:spPr>
      <dgm:t>
        <a:bodyPr/>
        <a:lstStyle/>
        <a:p>
          <a:pPr>
            <a:buSzPts val="1000"/>
            <a:buFont typeface="Symbol" panose="05050102010706020507" pitchFamily="18" charset="2"/>
            <a:buChar char=""/>
          </a:pPr>
          <a:r>
            <a:rPr lang="en-US" dirty="0"/>
            <a:t>Gas migration into: </a:t>
          </a:r>
        </a:p>
        <a:p>
          <a:pPr>
            <a:buSzPts val="1000"/>
            <a:buFont typeface="Courier New" panose="02070309020205020404" pitchFamily="49" charset="0"/>
            <a:buChar char="o"/>
          </a:pPr>
          <a:r>
            <a:rPr lang="en-US" dirty="0"/>
            <a:t>Manholes</a:t>
          </a:r>
        </a:p>
        <a:p>
          <a:pPr>
            <a:buSzPts val="1000"/>
            <a:buFont typeface="Courier New" panose="02070309020205020404" pitchFamily="49" charset="0"/>
            <a:buChar char="o"/>
          </a:pPr>
          <a:r>
            <a:rPr lang="en-US" dirty="0"/>
            <a:t>Basements</a:t>
          </a:r>
        </a:p>
        <a:p>
          <a:pPr>
            <a:buSzPts val="1000"/>
            <a:buFont typeface="Courier New" panose="02070309020205020404" pitchFamily="49" charset="0"/>
            <a:buChar char="o"/>
          </a:pPr>
          <a:r>
            <a:rPr lang="en-US" dirty="0"/>
            <a:t>Subsurface duct banks</a:t>
          </a:r>
        </a:p>
      </dgm:t>
    </dgm:pt>
    <dgm:pt modelId="{F0D39418-6235-4DA9-908E-3F1C9A8DC114}" type="parTrans" cxnId="{D280D4D5-21E7-4919-AE1A-4C311143937C}">
      <dgm:prSet/>
      <dgm:spPr/>
      <dgm:t>
        <a:bodyPr/>
        <a:lstStyle/>
        <a:p>
          <a:endParaRPr lang="en-US"/>
        </a:p>
      </dgm:t>
    </dgm:pt>
    <dgm:pt modelId="{3E7850F3-4A08-4C65-9E2F-CB7EE626A492}" type="sibTrans" cxnId="{D280D4D5-21E7-4919-AE1A-4C311143937C}">
      <dgm:prSet/>
      <dgm:spPr/>
      <dgm:t>
        <a:bodyPr/>
        <a:lstStyle/>
        <a:p>
          <a:endParaRPr lang="en-US"/>
        </a:p>
      </dgm:t>
    </dgm:pt>
    <dgm:pt modelId="{C6DCABEB-CFC6-4502-9E1F-CC6BA3C709AF}">
      <dgm:prSet/>
      <dgm:spPr>
        <a:solidFill>
          <a:schemeClr val="accent2"/>
        </a:solidFill>
      </dgm:spPr>
      <dgm:t>
        <a:bodyPr/>
        <a:lstStyle/>
        <a:p>
          <a:pPr>
            <a:buSzPts val="1000"/>
            <a:buFont typeface="Symbol" panose="05050102010706020507" pitchFamily="18" charset="2"/>
            <a:buChar char=""/>
          </a:pPr>
          <a:r>
            <a:rPr lang="en-US" dirty="0"/>
            <a:t>Gas odor may be masked by: </a:t>
          </a:r>
        </a:p>
        <a:p>
          <a:pPr>
            <a:buSzPts val="1000"/>
            <a:buFont typeface="Courier New" panose="02070309020205020404" pitchFamily="49" charset="0"/>
            <a:buChar char="o"/>
          </a:pPr>
          <a:r>
            <a:rPr lang="en-US" dirty="0"/>
            <a:t>Wind</a:t>
          </a:r>
        </a:p>
        <a:p>
          <a:pPr>
            <a:buSzPts val="1000"/>
            <a:buFont typeface="Courier New" panose="02070309020205020404" pitchFamily="49" charset="0"/>
            <a:buChar char="o"/>
          </a:pPr>
          <a:r>
            <a:rPr lang="en-US" dirty="0"/>
            <a:t>Rain</a:t>
          </a:r>
        </a:p>
        <a:p>
          <a:pPr>
            <a:buSzPts val="1000"/>
            <a:buFont typeface="Courier New" panose="02070309020205020404" pitchFamily="49" charset="0"/>
            <a:buChar char="o"/>
          </a:pPr>
          <a:r>
            <a:rPr lang="en-US" dirty="0"/>
            <a:t>Cold temperatures</a:t>
          </a:r>
          <a:endParaRPr lang="en-US" b="1" dirty="0"/>
        </a:p>
      </dgm:t>
    </dgm:pt>
    <dgm:pt modelId="{54587E57-F73A-420D-B7E5-472BC70D9D68}" type="parTrans" cxnId="{53125C26-6145-4025-9AEC-54316DBE147C}">
      <dgm:prSet/>
      <dgm:spPr/>
      <dgm:t>
        <a:bodyPr/>
        <a:lstStyle/>
        <a:p>
          <a:endParaRPr lang="en-US"/>
        </a:p>
      </dgm:t>
    </dgm:pt>
    <dgm:pt modelId="{067C075D-A413-4D6B-847E-89FFFA011280}" type="sibTrans" cxnId="{53125C26-6145-4025-9AEC-54316DBE147C}">
      <dgm:prSet/>
      <dgm:spPr/>
      <dgm:t>
        <a:bodyPr/>
        <a:lstStyle/>
        <a:p>
          <a:endParaRPr lang="en-US"/>
        </a:p>
      </dgm:t>
    </dgm:pt>
    <dgm:pt modelId="{8A0918E7-7105-489B-8ADB-93276C05A3B3}" type="pres">
      <dgm:prSet presAssocID="{DAFE02DB-D6BA-494C-8CCE-1F0F98D1BD54}" presName="diagram" presStyleCnt="0">
        <dgm:presLayoutVars>
          <dgm:dir/>
          <dgm:resizeHandles val="exact"/>
        </dgm:presLayoutVars>
      </dgm:prSet>
      <dgm:spPr/>
    </dgm:pt>
    <dgm:pt modelId="{E85AAFA8-B167-47CB-AD68-D97809188282}" type="pres">
      <dgm:prSet presAssocID="{135B8D87-ACC7-497D-B4F1-45C980D903B6}" presName="node" presStyleLbl="node1" presStyleIdx="0" presStyleCnt="8">
        <dgm:presLayoutVars>
          <dgm:bulletEnabled val="1"/>
        </dgm:presLayoutVars>
      </dgm:prSet>
      <dgm:spPr/>
    </dgm:pt>
    <dgm:pt modelId="{A05A364E-57F3-488B-A428-A0767C52D4B9}" type="pres">
      <dgm:prSet presAssocID="{A13A1148-311A-4D6C-8B9F-E9B6644C777D}" presName="sibTrans" presStyleCnt="0"/>
      <dgm:spPr/>
    </dgm:pt>
    <dgm:pt modelId="{549078A8-B612-43AC-9655-7A3E4CA5E96F}" type="pres">
      <dgm:prSet presAssocID="{837286DF-F72D-440B-82E6-EB4E70CC92A4}" presName="node" presStyleLbl="node1" presStyleIdx="1" presStyleCnt="8">
        <dgm:presLayoutVars>
          <dgm:bulletEnabled val="1"/>
        </dgm:presLayoutVars>
      </dgm:prSet>
      <dgm:spPr/>
    </dgm:pt>
    <dgm:pt modelId="{06D8EFCE-6958-452A-8EE5-23E483BB996A}" type="pres">
      <dgm:prSet presAssocID="{03A1C59E-51E2-47B7-BB27-983FDE32463B}" presName="sibTrans" presStyleCnt="0"/>
      <dgm:spPr/>
    </dgm:pt>
    <dgm:pt modelId="{96539D57-7C36-4CC8-9F1F-FC58FB80C076}" type="pres">
      <dgm:prSet presAssocID="{46DDA8DD-86AD-4B82-A8C7-3F7DED3CF635}" presName="node" presStyleLbl="node1" presStyleIdx="2" presStyleCnt="8">
        <dgm:presLayoutVars>
          <dgm:bulletEnabled val="1"/>
        </dgm:presLayoutVars>
      </dgm:prSet>
      <dgm:spPr/>
    </dgm:pt>
    <dgm:pt modelId="{8ED44E48-1149-4333-B81F-991F26C3E511}" type="pres">
      <dgm:prSet presAssocID="{B1ECAF4A-791E-4922-AD7C-D337B9D35BF7}" presName="sibTrans" presStyleCnt="0"/>
      <dgm:spPr/>
    </dgm:pt>
    <dgm:pt modelId="{C5185FCD-6944-44B0-8344-09531FB0A9A4}" type="pres">
      <dgm:prSet presAssocID="{C6DCABEB-CFC6-4502-9E1F-CC6BA3C709AF}" presName="node" presStyleLbl="node1" presStyleIdx="3" presStyleCnt="8">
        <dgm:presLayoutVars>
          <dgm:bulletEnabled val="1"/>
        </dgm:presLayoutVars>
      </dgm:prSet>
      <dgm:spPr/>
    </dgm:pt>
    <dgm:pt modelId="{C4488799-04EB-4F22-838E-3BBE77D6BE83}" type="pres">
      <dgm:prSet presAssocID="{067C075D-A413-4D6B-847E-89FFFA011280}" presName="sibTrans" presStyleCnt="0"/>
      <dgm:spPr/>
    </dgm:pt>
    <dgm:pt modelId="{13020FAD-CACD-455D-BB9D-F5862C62AD71}" type="pres">
      <dgm:prSet presAssocID="{55034F51-6036-4C26-9063-B27B87E5340B}" presName="node" presStyleLbl="node1" presStyleIdx="4" presStyleCnt="8">
        <dgm:presLayoutVars>
          <dgm:bulletEnabled val="1"/>
        </dgm:presLayoutVars>
      </dgm:prSet>
      <dgm:spPr/>
    </dgm:pt>
    <dgm:pt modelId="{FD8480DC-5B1E-4ACE-B155-DDA8F653B1E5}" type="pres">
      <dgm:prSet presAssocID="{3E7850F3-4A08-4C65-9E2F-CB7EE626A492}" presName="sibTrans" presStyleCnt="0"/>
      <dgm:spPr/>
    </dgm:pt>
    <dgm:pt modelId="{1358D115-65D1-41B4-A8E7-68EFE0DA8DE4}" type="pres">
      <dgm:prSet presAssocID="{6F20DF84-B7EE-4D5C-9124-E4158D15D555}" presName="node" presStyleLbl="node1" presStyleIdx="5" presStyleCnt="8">
        <dgm:presLayoutVars>
          <dgm:bulletEnabled val="1"/>
        </dgm:presLayoutVars>
      </dgm:prSet>
      <dgm:spPr/>
    </dgm:pt>
    <dgm:pt modelId="{44A59253-EE4B-482A-9119-FB078F67C027}" type="pres">
      <dgm:prSet presAssocID="{7D202F1A-2975-4C2B-A540-16CEBFF2488E}" presName="sibTrans" presStyleCnt="0"/>
      <dgm:spPr/>
    </dgm:pt>
    <dgm:pt modelId="{EF129AB5-ED17-41E9-892D-FFF6A12E44AE}" type="pres">
      <dgm:prSet presAssocID="{46D707DA-35DC-43EA-B4B4-F3C0F7697411}" presName="node" presStyleLbl="node1" presStyleIdx="6" presStyleCnt="8">
        <dgm:presLayoutVars>
          <dgm:bulletEnabled val="1"/>
        </dgm:presLayoutVars>
      </dgm:prSet>
      <dgm:spPr/>
    </dgm:pt>
    <dgm:pt modelId="{3AD6D5AA-7A8D-4DC3-B2B4-839B5A408CB7}" type="pres">
      <dgm:prSet presAssocID="{AE0929DE-CEC0-4402-854E-AF08F9DE5F23}" presName="sibTrans" presStyleCnt="0"/>
      <dgm:spPr/>
    </dgm:pt>
    <dgm:pt modelId="{BD53FD3F-F4FD-4922-A845-7594DEFB3930}" type="pres">
      <dgm:prSet presAssocID="{A096D352-D019-495D-A8C2-3AC4777573FE}" presName="node" presStyleLbl="node1" presStyleIdx="7" presStyleCnt="8">
        <dgm:presLayoutVars>
          <dgm:bulletEnabled val="1"/>
        </dgm:presLayoutVars>
      </dgm:prSet>
      <dgm:spPr/>
    </dgm:pt>
  </dgm:ptLst>
  <dgm:cxnLst>
    <dgm:cxn modelId="{E9040D00-5CF7-48D2-806C-89BE39805E5B}" srcId="{DAFE02DB-D6BA-494C-8CCE-1F0F98D1BD54}" destId="{6F20DF84-B7EE-4D5C-9124-E4158D15D555}" srcOrd="5" destOrd="0" parTransId="{C9AAC521-56DF-4D55-9CC0-5563C4E8F8A3}" sibTransId="{7D202F1A-2975-4C2B-A540-16CEBFF2488E}"/>
    <dgm:cxn modelId="{EB026219-0936-468F-9254-C0EDE06BDFA3}" type="presOf" srcId="{135B8D87-ACC7-497D-B4F1-45C980D903B6}" destId="{E85AAFA8-B167-47CB-AD68-D97809188282}" srcOrd="0" destOrd="0" presId="urn:microsoft.com/office/officeart/2005/8/layout/default"/>
    <dgm:cxn modelId="{53125C26-6145-4025-9AEC-54316DBE147C}" srcId="{DAFE02DB-D6BA-494C-8CCE-1F0F98D1BD54}" destId="{C6DCABEB-CFC6-4502-9E1F-CC6BA3C709AF}" srcOrd="3" destOrd="0" parTransId="{54587E57-F73A-420D-B7E5-472BC70D9D68}" sibTransId="{067C075D-A413-4D6B-847E-89FFFA011280}"/>
    <dgm:cxn modelId="{C3D73D31-3EB6-4781-BF30-89A8A41A90D8}" type="presOf" srcId="{837286DF-F72D-440B-82E6-EB4E70CC92A4}" destId="{549078A8-B612-43AC-9655-7A3E4CA5E96F}" srcOrd="0" destOrd="0" presId="urn:microsoft.com/office/officeart/2005/8/layout/default"/>
    <dgm:cxn modelId="{29FED932-EAD8-4191-82E4-65A3725C6ABC}" type="presOf" srcId="{A096D352-D019-495D-A8C2-3AC4777573FE}" destId="{BD53FD3F-F4FD-4922-A845-7594DEFB3930}" srcOrd="0" destOrd="0" presId="urn:microsoft.com/office/officeart/2005/8/layout/default"/>
    <dgm:cxn modelId="{5410A05C-6224-4523-8545-5A3FB655A73B}" type="presOf" srcId="{46D707DA-35DC-43EA-B4B4-F3C0F7697411}" destId="{EF129AB5-ED17-41E9-892D-FFF6A12E44AE}" srcOrd="0" destOrd="0" presId="urn:microsoft.com/office/officeart/2005/8/layout/default"/>
    <dgm:cxn modelId="{AF24106F-3EDB-41DF-9429-8AF75150AF89}" type="presOf" srcId="{46DDA8DD-86AD-4B82-A8C7-3F7DED3CF635}" destId="{96539D57-7C36-4CC8-9F1F-FC58FB80C076}" srcOrd="0" destOrd="0" presId="urn:microsoft.com/office/officeart/2005/8/layout/default"/>
    <dgm:cxn modelId="{99435153-9F13-486B-8C0D-B9DD3222B144}" type="presOf" srcId="{6F20DF84-B7EE-4D5C-9124-E4158D15D555}" destId="{1358D115-65D1-41B4-A8E7-68EFE0DA8DE4}" srcOrd="0" destOrd="0" presId="urn:microsoft.com/office/officeart/2005/8/layout/default"/>
    <dgm:cxn modelId="{4B43F574-261E-4912-B6B9-E6EF17A44FB7}" srcId="{DAFE02DB-D6BA-494C-8CCE-1F0F98D1BD54}" destId="{A096D352-D019-495D-A8C2-3AC4777573FE}" srcOrd="7" destOrd="0" parTransId="{D69D7885-967B-422B-BE78-37ABF906EACD}" sibTransId="{7961ED15-7F54-4498-A13B-6A640F090424}"/>
    <dgm:cxn modelId="{6ED94980-6748-4624-B3A7-14F93EE83A8B}" srcId="{DAFE02DB-D6BA-494C-8CCE-1F0F98D1BD54}" destId="{46DDA8DD-86AD-4B82-A8C7-3F7DED3CF635}" srcOrd="2" destOrd="0" parTransId="{76D5705E-7E9B-49D3-BC33-C19AB6E9237A}" sibTransId="{B1ECAF4A-791E-4922-AD7C-D337B9D35BF7}"/>
    <dgm:cxn modelId="{2077D98F-8C9A-4F4A-BD6B-86784E7862C1}" srcId="{DAFE02DB-D6BA-494C-8CCE-1F0F98D1BD54}" destId="{46D707DA-35DC-43EA-B4B4-F3C0F7697411}" srcOrd="6" destOrd="0" parTransId="{A2A24F6E-7D0B-40B4-A87B-90520707268E}" sibTransId="{AE0929DE-CEC0-4402-854E-AF08F9DE5F23}"/>
    <dgm:cxn modelId="{F06BE497-5C45-4544-97AC-E95FB015F5E8}" type="presOf" srcId="{55034F51-6036-4C26-9063-B27B87E5340B}" destId="{13020FAD-CACD-455D-BB9D-F5862C62AD71}" srcOrd="0" destOrd="0" presId="urn:microsoft.com/office/officeart/2005/8/layout/default"/>
    <dgm:cxn modelId="{073084AB-84DE-4A20-9BFA-06073E0BADFE}" type="presOf" srcId="{DAFE02DB-D6BA-494C-8CCE-1F0F98D1BD54}" destId="{8A0918E7-7105-489B-8ADB-93276C05A3B3}" srcOrd="0" destOrd="0" presId="urn:microsoft.com/office/officeart/2005/8/layout/default"/>
    <dgm:cxn modelId="{2C6C97BA-9E13-4FE8-8B1C-4A6787A56B09}" type="presOf" srcId="{C6DCABEB-CFC6-4502-9E1F-CC6BA3C709AF}" destId="{C5185FCD-6944-44B0-8344-09531FB0A9A4}" srcOrd="0" destOrd="0" presId="urn:microsoft.com/office/officeart/2005/8/layout/default"/>
    <dgm:cxn modelId="{D1694CC5-D507-473C-8B06-0101365C6320}" srcId="{DAFE02DB-D6BA-494C-8CCE-1F0F98D1BD54}" destId="{837286DF-F72D-440B-82E6-EB4E70CC92A4}" srcOrd="1" destOrd="0" parTransId="{5D53D3FC-FB9F-4063-8E49-6584B451C2F9}" sibTransId="{03A1C59E-51E2-47B7-BB27-983FDE32463B}"/>
    <dgm:cxn modelId="{D280D4D5-21E7-4919-AE1A-4C311143937C}" srcId="{DAFE02DB-D6BA-494C-8CCE-1F0F98D1BD54}" destId="{55034F51-6036-4C26-9063-B27B87E5340B}" srcOrd="4" destOrd="0" parTransId="{F0D39418-6235-4DA9-908E-3F1C9A8DC114}" sibTransId="{3E7850F3-4A08-4C65-9E2F-CB7EE626A492}"/>
    <dgm:cxn modelId="{17668CEB-A3F7-4730-A246-D891F943FE42}" srcId="{DAFE02DB-D6BA-494C-8CCE-1F0F98D1BD54}" destId="{135B8D87-ACC7-497D-B4F1-45C980D903B6}" srcOrd="0" destOrd="0" parTransId="{75A8C26F-A157-4DBB-87D6-076F8613BB94}" sibTransId="{A13A1148-311A-4D6C-8B9F-E9B6644C777D}"/>
    <dgm:cxn modelId="{B2D59DF7-27FD-4747-94D0-C9BA5807383F}" type="presParOf" srcId="{8A0918E7-7105-489B-8ADB-93276C05A3B3}" destId="{E85AAFA8-B167-47CB-AD68-D97809188282}" srcOrd="0" destOrd="0" presId="urn:microsoft.com/office/officeart/2005/8/layout/default"/>
    <dgm:cxn modelId="{7263CAF2-AA9E-4361-A4BA-DE62341B4FA5}" type="presParOf" srcId="{8A0918E7-7105-489B-8ADB-93276C05A3B3}" destId="{A05A364E-57F3-488B-A428-A0767C52D4B9}" srcOrd="1" destOrd="0" presId="urn:microsoft.com/office/officeart/2005/8/layout/default"/>
    <dgm:cxn modelId="{76F246C2-37E5-4DBA-904B-3FE0852A197C}" type="presParOf" srcId="{8A0918E7-7105-489B-8ADB-93276C05A3B3}" destId="{549078A8-B612-43AC-9655-7A3E4CA5E96F}" srcOrd="2" destOrd="0" presId="urn:microsoft.com/office/officeart/2005/8/layout/default"/>
    <dgm:cxn modelId="{25D485C5-D77C-4FE1-A0C0-4FE8C19B0E24}" type="presParOf" srcId="{8A0918E7-7105-489B-8ADB-93276C05A3B3}" destId="{06D8EFCE-6958-452A-8EE5-23E483BB996A}" srcOrd="3" destOrd="0" presId="urn:microsoft.com/office/officeart/2005/8/layout/default"/>
    <dgm:cxn modelId="{36079412-51CE-4D9F-86A7-CDE376BBD5EA}" type="presParOf" srcId="{8A0918E7-7105-489B-8ADB-93276C05A3B3}" destId="{96539D57-7C36-4CC8-9F1F-FC58FB80C076}" srcOrd="4" destOrd="0" presId="urn:microsoft.com/office/officeart/2005/8/layout/default"/>
    <dgm:cxn modelId="{BD1F8E71-244E-4F32-B18B-138FA51C64E5}" type="presParOf" srcId="{8A0918E7-7105-489B-8ADB-93276C05A3B3}" destId="{8ED44E48-1149-4333-B81F-991F26C3E511}" srcOrd="5" destOrd="0" presId="urn:microsoft.com/office/officeart/2005/8/layout/default"/>
    <dgm:cxn modelId="{C32342BB-4058-46E6-8F3B-342354A3090C}" type="presParOf" srcId="{8A0918E7-7105-489B-8ADB-93276C05A3B3}" destId="{C5185FCD-6944-44B0-8344-09531FB0A9A4}" srcOrd="6" destOrd="0" presId="urn:microsoft.com/office/officeart/2005/8/layout/default"/>
    <dgm:cxn modelId="{BF0D534F-8194-432E-A0CC-721C45D05675}" type="presParOf" srcId="{8A0918E7-7105-489B-8ADB-93276C05A3B3}" destId="{C4488799-04EB-4F22-838E-3BBE77D6BE83}" srcOrd="7" destOrd="0" presId="urn:microsoft.com/office/officeart/2005/8/layout/default"/>
    <dgm:cxn modelId="{B9ECEC08-F4A7-4A7E-B3FB-0D3E68D053B7}" type="presParOf" srcId="{8A0918E7-7105-489B-8ADB-93276C05A3B3}" destId="{13020FAD-CACD-455D-BB9D-F5862C62AD71}" srcOrd="8" destOrd="0" presId="urn:microsoft.com/office/officeart/2005/8/layout/default"/>
    <dgm:cxn modelId="{A70CC6E6-B48B-4144-9754-E97E67AF9795}" type="presParOf" srcId="{8A0918E7-7105-489B-8ADB-93276C05A3B3}" destId="{FD8480DC-5B1E-4ACE-B155-DDA8F653B1E5}" srcOrd="9" destOrd="0" presId="urn:microsoft.com/office/officeart/2005/8/layout/default"/>
    <dgm:cxn modelId="{D5FDF7E1-7CA9-4E2E-86C8-42F703A7083D}" type="presParOf" srcId="{8A0918E7-7105-489B-8ADB-93276C05A3B3}" destId="{1358D115-65D1-41B4-A8E7-68EFE0DA8DE4}" srcOrd="10" destOrd="0" presId="urn:microsoft.com/office/officeart/2005/8/layout/default"/>
    <dgm:cxn modelId="{00263BAC-0F48-4E9D-BFF0-1CED84321A44}" type="presParOf" srcId="{8A0918E7-7105-489B-8ADB-93276C05A3B3}" destId="{44A59253-EE4B-482A-9119-FB078F67C027}" srcOrd="11" destOrd="0" presId="urn:microsoft.com/office/officeart/2005/8/layout/default"/>
    <dgm:cxn modelId="{87FB9957-B198-46DF-A252-0234E978E0DB}" type="presParOf" srcId="{8A0918E7-7105-489B-8ADB-93276C05A3B3}" destId="{EF129AB5-ED17-41E9-892D-FFF6A12E44AE}" srcOrd="12" destOrd="0" presId="urn:microsoft.com/office/officeart/2005/8/layout/default"/>
    <dgm:cxn modelId="{AB1E5F4C-E949-43DA-8131-906C7EE63BA8}" type="presParOf" srcId="{8A0918E7-7105-489B-8ADB-93276C05A3B3}" destId="{3AD6D5AA-7A8D-4DC3-B2B4-839B5A408CB7}" srcOrd="13" destOrd="0" presId="urn:microsoft.com/office/officeart/2005/8/layout/default"/>
    <dgm:cxn modelId="{7122B9E5-E2E6-44A7-9B75-585A1122CB1E}" type="presParOf" srcId="{8A0918E7-7105-489B-8ADB-93276C05A3B3}" destId="{BD53FD3F-F4FD-4922-A845-7594DEFB3930}"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FE02DB-D6BA-494C-8CCE-1F0F98D1BD54}" type="doc">
      <dgm:prSet loTypeId="urn:microsoft.com/office/officeart/2016/7/layout/RepeatingBendingProcessNew" loCatId="process" qsTypeId="urn:microsoft.com/office/officeart/2005/8/quickstyle/simple1" qsCatId="simple" csTypeId="urn:microsoft.com/office/officeart/2005/8/colors/accent2_2" csCatId="accent2" phldr="1"/>
      <dgm:spPr/>
      <dgm:t>
        <a:bodyPr/>
        <a:lstStyle/>
        <a:p>
          <a:endParaRPr lang="en-US"/>
        </a:p>
      </dgm:t>
    </dgm:pt>
    <dgm:pt modelId="{135B8D87-ACC7-497D-B4F1-45C980D903B6}">
      <dgm:prSet/>
      <dgm:spPr/>
      <dgm:t>
        <a:bodyPr/>
        <a:lstStyle/>
        <a:p>
          <a:pPr>
            <a:buSzPts val="1000"/>
            <a:buFont typeface="Symbol" panose="05050102010706020507" pitchFamily="18" charset="2"/>
            <a:buChar char=""/>
          </a:pPr>
          <a:r>
            <a:rPr lang="en-US"/>
            <a:t>Gas piping can become electrically energized</a:t>
          </a:r>
          <a:endParaRPr lang="en-US" b="1"/>
        </a:p>
      </dgm:t>
    </dgm:pt>
    <dgm:pt modelId="{75A8C26F-A157-4DBB-87D6-076F8613BB94}" type="parTrans" cxnId="{17668CEB-A3F7-4730-A246-D891F943FE42}">
      <dgm:prSet/>
      <dgm:spPr/>
      <dgm:t>
        <a:bodyPr/>
        <a:lstStyle/>
        <a:p>
          <a:endParaRPr lang="en-US"/>
        </a:p>
      </dgm:t>
    </dgm:pt>
    <dgm:pt modelId="{A13A1148-311A-4D6C-8B9F-E9B6644C777D}" type="sibTrans" cxnId="{17668CEB-A3F7-4730-A246-D891F943FE42}">
      <dgm:prSet/>
      <dgm:spPr/>
      <dgm:t>
        <a:bodyPr/>
        <a:lstStyle/>
        <a:p>
          <a:endParaRPr lang="en-US"/>
        </a:p>
      </dgm:t>
    </dgm:pt>
    <dgm:pt modelId="{837286DF-F72D-440B-82E6-EB4E70CC92A4}">
      <dgm:prSet/>
      <dgm:spPr/>
      <dgm:t>
        <a:bodyPr/>
        <a:lstStyle/>
        <a:p>
          <a:pPr>
            <a:buSzPts val="1000"/>
            <a:buFont typeface="Symbol" panose="05050102010706020507" pitchFamily="18" charset="2"/>
            <a:buChar char=""/>
          </a:pPr>
          <a:r>
            <a:rPr lang="en-US"/>
            <a:t>Never assume grounding is intact after storms</a:t>
          </a:r>
        </a:p>
      </dgm:t>
    </dgm:pt>
    <dgm:pt modelId="{5D53D3FC-FB9F-4063-8E49-6584B451C2F9}" type="parTrans" cxnId="{D1694CC5-D507-473C-8B06-0101365C6320}">
      <dgm:prSet/>
      <dgm:spPr/>
      <dgm:t>
        <a:bodyPr/>
        <a:lstStyle/>
        <a:p>
          <a:endParaRPr lang="en-US"/>
        </a:p>
      </dgm:t>
    </dgm:pt>
    <dgm:pt modelId="{03A1C59E-51E2-47B7-BB27-983FDE32463B}" type="sibTrans" cxnId="{D1694CC5-D507-473C-8B06-0101365C6320}">
      <dgm:prSet/>
      <dgm:spPr/>
      <dgm:t>
        <a:bodyPr/>
        <a:lstStyle/>
        <a:p>
          <a:endParaRPr lang="en-US"/>
        </a:p>
      </dgm:t>
    </dgm:pt>
    <dgm:pt modelId="{A096D352-D019-495D-A8C2-3AC4777573FE}">
      <dgm:prSet/>
      <dgm:spPr/>
      <dgm:t>
        <a:bodyPr/>
        <a:lstStyle/>
        <a:p>
          <a:pPr>
            <a:buSzPts val="1000"/>
            <a:buFont typeface="Symbol" panose="05050102010706020507" pitchFamily="18" charset="2"/>
            <a:buChar char=""/>
          </a:pPr>
          <a:r>
            <a:rPr lang="en-US"/>
            <a:t>Coordinate exclusion zones jointly with electric utilities</a:t>
          </a:r>
        </a:p>
      </dgm:t>
    </dgm:pt>
    <dgm:pt modelId="{D69D7885-967B-422B-BE78-37ABF906EACD}" type="parTrans" cxnId="{4B43F574-261E-4912-B6B9-E6EF17A44FB7}">
      <dgm:prSet/>
      <dgm:spPr/>
      <dgm:t>
        <a:bodyPr/>
        <a:lstStyle/>
        <a:p>
          <a:endParaRPr lang="en-US"/>
        </a:p>
      </dgm:t>
    </dgm:pt>
    <dgm:pt modelId="{7961ED15-7F54-4498-A13B-6A640F090424}" type="sibTrans" cxnId="{4B43F574-261E-4912-B6B9-E6EF17A44FB7}">
      <dgm:prSet/>
      <dgm:spPr/>
      <dgm:t>
        <a:bodyPr/>
        <a:lstStyle/>
        <a:p>
          <a:endParaRPr lang="en-US"/>
        </a:p>
      </dgm:t>
    </dgm:pt>
    <dgm:pt modelId="{46D707DA-35DC-43EA-B4B4-F3C0F7697411}">
      <dgm:prSet/>
      <dgm:spPr/>
      <dgm:t>
        <a:bodyPr/>
        <a:lstStyle/>
        <a:p>
          <a:pPr>
            <a:buSzPts val="1000"/>
            <a:buFont typeface="Symbol" panose="05050102010706020507" pitchFamily="18" charset="2"/>
            <a:buChar char=""/>
          </a:pPr>
          <a:r>
            <a:rPr lang="en-US"/>
            <a:t>Incident command should coordinate both utilities simultaneously</a:t>
          </a:r>
        </a:p>
      </dgm:t>
    </dgm:pt>
    <dgm:pt modelId="{A2A24F6E-7D0B-40B4-A87B-90520707268E}" type="parTrans" cxnId="{2077D98F-8C9A-4F4A-BD6B-86784E7862C1}">
      <dgm:prSet/>
      <dgm:spPr/>
      <dgm:t>
        <a:bodyPr/>
        <a:lstStyle/>
        <a:p>
          <a:endParaRPr lang="en-US"/>
        </a:p>
      </dgm:t>
    </dgm:pt>
    <dgm:pt modelId="{AE0929DE-CEC0-4402-854E-AF08F9DE5F23}" type="sibTrans" cxnId="{2077D98F-8C9A-4F4A-BD6B-86784E7862C1}">
      <dgm:prSet/>
      <dgm:spPr/>
      <dgm:t>
        <a:bodyPr/>
        <a:lstStyle/>
        <a:p>
          <a:endParaRPr lang="en-US"/>
        </a:p>
      </dgm:t>
    </dgm:pt>
    <dgm:pt modelId="{46DDA8DD-86AD-4B82-A8C7-3F7DED3CF635}">
      <dgm:prSet/>
      <dgm:spPr/>
      <dgm:t>
        <a:bodyPr/>
        <a:lstStyle/>
        <a:p>
          <a:pPr>
            <a:buSzPts val="1000"/>
            <a:buFont typeface="Symbol" panose="05050102010706020507" pitchFamily="18" charset="2"/>
            <a:buChar char=""/>
          </a:pPr>
          <a:r>
            <a:rPr lang="en-US"/>
            <a:t>Gas repairs must wait until electrical hazards are verified controlled</a:t>
          </a:r>
        </a:p>
      </dgm:t>
    </dgm:pt>
    <dgm:pt modelId="{76D5705E-7E9B-49D3-BC33-C19AB6E9237A}" type="parTrans" cxnId="{6ED94980-6748-4624-B3A7-14F93EE83A8B}">
      <dgm:prSet/>
      <dgm:spPr/>
      <dgm:t>
        <a:bodyPr/>
        <a:lstStyle/>
        <a:p>
          <a:endParaRPr lang="en-US"/>
        </a:p>
      </dgm:t>
    </dgm:pt>
    <dgm:pt modelId="{B1ECAF4A-791E-4922-AD7C-D337B9D35BF7}" type="sibTrans" cxnId="{6ED94980-6748-4624-B3A7-14F93EE83A8B}">
      <dgm:prSet/>
      <dgm:spPr/>
      <dgm:t>
        <a:bodyPr/>
        <a:lstStyle/>
        <a:p>
          <a:endParaRPr lang="en-US"/>
        </a:p>
      </dgm:t>
    </dgm:pt>
    <dgm:pt modelId="{6F20DF84-B7EE-4D5C-9124-E4158D15D555}">
      <dgm:prSet/>
      <dgm:spPr/>
      <dgm:t>
        <a:bodyPr/>
        <a:lstStyle/>
        <a:p>
          <a:pPr>
            <a:buSzPts val="1000"/>
            <a:buFont typeface="Symbol" panose="05050102010706020507" pitchFamily="18" charset="2"/>
            <a:buChar char=""/>
          </a:pPr>
          <a:r>
            <a:rPr lang="en-US"/>
            <a:t>Isolation must occur in the correct sequence</a:t>
          </a:r>
          <a:endParaRPr lang="en-US">
            <a:effectLst/>
            <a:latin typeface="+mj-lt"/>
            <a:ea typeface="Calibri" panose="020F0502020204030204" pitchFamily="34" charset="0"/>
            <a:cs typeface="Times New Roman" panose="02020603050405020304" pitchFamily="18" charset="0"/>
          </a:endParaRPr>
        </a:p>
      </dgm:t>
    </dgm:pt>
    <dgm:pt modelId="{C9AAC521-56DF-4D55-9CC0-5563C4E8F8A3}" type="parTrans" cxnId="{E9040D00-5CF7-48D2-806C-89BE39805E5B}">
      <dgm:prSet/>
      <dgm:spPr/>
      <dgm:t>
        <a:bodyPr/>
        <a:lstStyle/>
        <a:p>
          <a:endParaRPr lang="en-US"/>
        </a:p>
      </dgm:t>
    </dgm:pt>
    <dgm:pt modelId="{7D202F1A-2975-4C2B-A540-16CEBFF2488E}" type="sibTrans" cxnId="{E9040D00-5CF7-48D2-806C-89BE39805E5B}">
      <dgm:prSet/>
      <dgm:spPr/>
      <dgm:t>
        <a:bodyPr/>
        <a:lstStyle/>
        <a:p>
          <a:endParaRPr lang="en-US"/>
        </a:p>
      </dgm:t>
    </dgm:pt>
    <dgm:pt modelId="{55034F51-6036-4C26-9063-B27B87E5340B}">
      <dgm:prSet/>
      <dgm:spPr/>
      <dgm:t>
        <a:bodyPr/>
        <a:lstStyle/>
        <a:p>
          <a:pPr>
            <a:buSzPts val="1000"/>
            <a:buFont typeface="Symbol" panose="05050102010706020507" pitchFamily="18" charset="2"/>
            <a:buChar char=""/>
          </a:pPr>
          <a:r>
            <a:rPr lang="en-US"/>
            <a:t>Conduct cross‑commodity briefings before deployment</a:t>
          </a:r>
        </a:p>
      </dgm:t>
    </dgm:pt>
    <dgm:pt modelId="{F0D39418-6235-4DA9-908E-3F1C9A8DC114}" type="parTrans" cxnId="{D280D4D5-21E7-4919-AE1A-4C311143937C}">
      <dgm:prSet/>
      <dgm:spPr/>
      <dgm:t>
        <a:bodyPr/>
        <a:lstStyle/>
        <a:p>
          <a:endParaRPr lang="en-US"/>
        </a:p>
      </dgm:t>
    </dgm:pt>
    <dgm:pt modelId="{3E7850F3-4A08-4C65-9E2F-CB7EE626A492}" type="sibTrans" cxnId="{D280D4D5-21E7-4919-AE1A-4C311143937C}">
      <dgm:prSet/>
      <dgm:spPr/>
      <dgm:t>
        <a:bodyPr/>
        <a:lstStyle/>
        <a:p>
          <a:endParaRPr lang="en-US"/>
        </a:p>
      </dgm:t>
    </dgm:pt>
    <dgm:pt modelId="{C6DCABEB-CFC6-4502-9E1F-CC6BA3C709AF}">
      <dgm:prSet/>
      <dgm:spPr/>
      <dgm:t>
        <a:bodyPr/>
        <a:lstStyle/>
        <a:p>
          <a:pPr>
            <a:buSzPts val="1000"/>
            <a:buFont typeface="Symbol" panose="05050102010706020507" pitchFamily="18" charset="2"/>
            <a:buChar char=""/>
          </a:pPr>
          <a:r>
            <a:rPr lang="en-US"/>
            <a:t>Pair mutual aid crews with local guides</a:t>
          </a:r>
          <a:endParaRPr lang="en-US" b="1"/>
        </a:p>
      </dgm:t>
    </dgm:pt>
    <dgm:pt modelId="{54587E57-F73A-420D-B7E5-472BC70D9D68}" type="parTrans" cxnId="{53125C26-6145-4025-9AEC-54316DBE147C}">
      <dgm:prSet/>
      <dgm:spPr/>
      <dgm:t>
        <a:bodyPr/>
        <a:lstStyle/>
        <a:p>
          <a:endParaRPr lang="en-US"/>
        </a:p>
      </dgm:t>
    </dgm:pt>
    <dgm:pt modelId="{067C075D-A413-4D6B-847E-89FFFA011280}" type="sibTrans" cxnId="{53125C26-6145-4025-9AEC-54316DBE147C}">
      <dgm:prSet/>
      <dgm:spPr/>
      <dgm:t>
        <a:bodyPr/>
        <a:lstStyle/>
        <a:p>
          <a:endParaRPr lang="en-US"/>
        </a:p>
      </dgm:t>
    </dgm:pt>
    <dgm:pt modelId="{D8200C82-29C2-4BEA-B123-4022F847B168}" type="pres">
      <dgm:prSet presAssocID="{DAFE02DB-D6BA-494C-8CCE-1F0F98D1BD54}" presName="Name0" presStyleCnt="0">
        <dgm:presLayoutVars>
          <dgm:dir/>
          <dgm:resizeHandles val="exact"/>
        </dgm:presLayoutVars>
      </dgm:prSet>
      <dgm:spPr/>
    </dgm:pt>
    <dgm:pt modelId="{A2945D3D-C87C-4AE0-B72D-F48313845482}" type="pres">
      <dgm:prSet presAssocID="{135B8D87-ACC7-497D-B4F1-45C980D903B6}" presName="node" presStyleLbl="node1" presStyleIdx="0" presStyleCnt="8">
        <dgm:presLayoutVars>
          <dgm:bulletEnabled val="1"/>
        </dgm:presLayoutVars>
      </dgm:prSet>
      <dgm:spPr/>
    </dgm:pt>
    <dgm:pt modelId="{DD7A8C08-8930-4D91-820E-F8795C3C19C0}" type="pres">
      <dgm:prSet presAssocID="{A13A1148-311A-4D6C-8B9F-E9B6644C777D}" presName="sibTrans" presStyleLbl="sibTrans1D1" presStyleIdx="0" presStyleCnt="7"/>
      <dgm:spPr/>
    </dgm:pt>
    <dgm:pt modelId="{CEF10071-6F20-4304-A969-620393CF038E}" type="pres">
      <dgm:prSet presAssocID="{A13A1148-311A-4D6C-8B9F-E9B6644C777D}" presName="connectorText" presStyleLbl="sibTrans1D1" presStyleIdx="0" presStyleCnt="7"/>
      <dgm:spPr/>
    </dgm:pt>
    <dgm:pt modelId="{D3376AC6-26D4-409D-B2B2-9963B6B68B1B}" type="pres">
      <dgm:prSet presAssocID="{837286DF-F72D-440B-82E6-EB4E70CC92A4}" presName="node" presStyleLbl="node1" presStyleIdx="1" presStyleCnt="8">
        <dgm:presLayoutVars>
          <dgm:bulletEnabled val="1"/>
        </dgm:presLayoutVars>
      </dgm:prSet>
      <dgm:spPr/>
    </dgm:pt>
    <dgm:pt modelId="{39BA2CF6-7681-4B30-89C8-1E536F26A8AF}" type="pres">
      <dgm:prSet presAssocID="{03A1C59E-51E2-47B7-BB27-983FDE32463B}" presName="sibTrans" presStyleLbl="sibTrans1D1" presStyleIdx="1" presStyleCnt="7"/>
      <dgm:spPr/>
    </dgm:pt>
    <dgm:pt modelId="{305FD595-D663-4D25-8F30-BC9189B5E351}" type="pres">
      <dgm:prSet presAssocID="{03A1C59E-51E2-47B7-BB27-983FDE32463B}" presName="connectorText" presStyleLbl="sibTrans1D1" presStyleIdx="1" presStyleCnt="7"/>
      <dgm:spPr/>
    </dgm:pt>
    <dgm:pt modelId="{3253D7D3-E772-4DDB-A4B5-ADE042D04D50}" type="pres">
      <dgm:prSet presAssocID="{46DDA8DD-86AD-4B82-A8C7-3F7DED3CF635}" presName="node" presStyleLbl="node1" presStyleIdx="2" presStyleCnt="8">
        <dgm:presLayoutVars>
          <dgm:bulletEnabled val="1"/>
        </dgm:presLayoutVars>
      </dgm:prSet>
      <dgm:spPr/>
    </dgm:pt>
    <dgm:pt modelId="{55F0F470-4D82-494E-A68C-D220B86A82A0}" type="pres">
      <dgm:prSet presAssocID="{B1ECAF4A-791E-4922-AD7C-D337B9D35BF7}" presName="sibTrans" presStyleLbl="sibTrans1D1" presStyleIdx="2" presStyleCnt="7"/>
      <dgm:spPr/>
    </dgm:pt>
    <dgm:pt modelId="{5125AD95-6F48-46F2-A317-87A80470EAF4}" type="pres">
      <dgm:prSet presAssocID="{B1ECAF4A-791E-4922-AD7C-D337B9D35BF7}" presName="connectorText" presStyleLbl="sibTrans1D1" presStyleIdx="2" presStyleCnt="7"/>
      <dgm:spPr/>
    </dgm:pt>
    <dgm:pt modelId="{78EAE33E-AA1A-4B53-82EB-FEFA398A3AD1}" type="pres">
      <dgm:prSet presAssocID="{C6DCABEB-CFC6-4502-9E1F-CC6BA3C709AF}" presName="node" presStyleLbl="node1" presStyleIdx="3" presStyleCnt="8">
        <dgm:presLayoutVars>
          <dgm:bulletEnabled val="1"/>
        </dgm:presLayoutVars>
      </dgm:prSet>
      <dgm:spPr/>
    </dgm:pt>
    <dgm:pt modelId="{DFA5F265-83F2-44CE-A1C0-05F270529D6F}" type="pres">
      <dgm:prSet presAssocID="{067C075D-A413-4D6B-847E-89FFFA011280}" presName="sibTrans" presStyleLbl="sibTrans1D1" presStyleIdx="3" presStyleCnt="7"/>
      <dgm:spPr/>
    </dgm:pt>
    <dgm:pt modelId="{445BA2EC-83FF-4243-9908-661E4D3C9795}" type="pres">
      <dgm:prSet presAssocID="{067C075D-A413-4D6B-847E-89FFFA011280}" presName="connectorText" presStyleLbl="sibTrans1D1" presStyleIdx="3" presStyleCnt="7"/>
      <dgm:spPr/>
    </dgm:pt>
    <dgm:pt modelId="{581555F9-3098-4070-BF40-313FF8E95467}" type="pres">
      <dgm:prSet presAssocID="{55034F51-6036-4C26-9063-B27B87E5340B}" presName="node" presStyleLbl="node1" presStyleIdx="4" presStyleCnt="8">
        <dgm:presLayoutVars>
          <dgm:bulletEnabled val="1"/>
        </dgm:presLayoutVars>
      </dgm:prSet>
      <dgm:spPr/>
    </dgm:pt>
    <dgm:pt modelId="{7A84D464-AA15-47F5-9798-0C147E29A4FE}" type="pres">
      <dgm:prSet presAssocID="{3E7850F3-4A08-4C65-9E2F-CB7EE626A492}" presName="sibTrans" presStyleLbl="sibTrans1D1" presStyleIdx="4" presStyleCnt="7"/>
      <dgm:spPr/>
    </dgm:pt>
    <dgm:pt modelId="{48B50DAC-8FCA-434B-9149-79F29394BE7C}" type="pres">
      <dgm:prSet presAssocID="{3E7850F3-4A08-4C65-9E2F-CB7EE626A492}" presName="connectorText" presStyleLbl="sibTrans1D1" presStyleIdx="4" presStyleCnt="7"/>
      <dgm:spPr/>
    </dgm:pt>
    <dgm:pt modelId="{8818341E-D185-4553-9A5B-B681FFF88349}" type="pres">
      <dgm:prSet presAssocID="{6F20DF84-B7EE-4D5C-9124-E4158D15D555}" presName="node" presStyleLbl="node1" presStyleIdx="5" presStyleCnt="8">
        <dgm:presLayoutVars>
          <dgm:bulletEnabled val="1"/>
        </dgm:presLayoutVars>
      </dgm:prSet>
      <dgm:spPr/>
    </dgm:pt>
    <dgm:pt modelId="{DFAFCC0D-B5E8-41F1-8F73-3A2CED868950}" type="pres">
      <dgm:prSet presAssocID="{7D202F1A-2975-4C2B-A540-16CEBFF2488E}" presName="sibTrans" presStyleLbl="sibTrans1D1" presStyleIdx="5" presStyleCnt="7"/>
      <dgm:spPr/>
    </dgm:pt>
    <dgm:pt modelId="{E5F63304-F481-4819-80EE-8423E292056A}" type="pres">
      <dgm:prSet presAssocID="{7D202F1A-2975-4C2B-A540-16CEBFF2488E}" presName="connectorText" presStyleLbl="sibTrans1D1" presStyleIdx="5" presStyleCnt="7"/>
      <dgm:spPr/>
    </dgm:pt>
    <dgm:pt modelId="{6E81DE99-1B85-4B61-8F16-4A80091F596B}" type="pres">
      <dgm:prSet presAssocID="{46D707DA-35DC-43EA-B4B4-F3C0F7697411}" presName="node" presStyleLbl="node1" presStyleIdx="6" presStyleCnt="8">
        <dgm:presLayoutVars>
          <dgm:bulletEnabled val="1"/>
        </dgm:presLayoutVars>
      </dgm:prSet>
      <dgm:spPr/>
    </dgm:pt>
    <dgm:pt modelId="{9801E33F-A86A-4C77-9577-A37D8905445C}" type="pres">
      <dgm:prSet presAssocID="{AE0929DE-CEC0-4402-854E-AF08F9DE5F23}" presName="sibTrans" presStyleLbl="sibTrans1D1" presStyleIdx="6" presStyleCnt="7"/>
      <dgm:spPr/>
    </dgm:pt>
    <dgm:pt modelId="{04D632E7-C42C-4F93-A6DF-AF1C68770735}" type="pres">
      <dgm:prSet presAssocID="{AE0929DE-CEC0-4402-854E-AF08F9DE5F23}" presName="connectorText" presStyleLbl="sibTrans1D1" presStyleIdx="6" presStyleCnt="7"/>
      <dgm:spPr/>
    </dgm:pt>
    <dgm:pt modelId="{744F6017-FF32-4F61-AD86-498512BC6A54}" type="pres">
      <dgm:prSet presAssocID="{A096D352-D019-495D-A8C2-3AC4777573FE}" presName="node" presStyleLbl="node1" presStyleIdx="7" presStyleCnt="8">
        <dgm:presLayoutVars>
          <dgm:bulletEnabled val="1"/>
        </dgm:presLayoutVars>
      </dgm:prSet>
      <dgm:spPr/>
    </dgm:pt>
  </dgm:ptLst>
  <dgm:cxnLst>
    <dgm:cxn modelId="{E9040D00-5CF7-48D2-806C-89BE39805E5B}" srcId="{DAFE02DB-D6BA-494C-8CCE-1F0F98D1BD54}" destId="{6F20DF84-B7EE-4D5C-9124-E4158D15D555}" srcOrd="5" destOrd="0" parTransId="{C9AAC521-56DF-4D55-9CC0-5563C4E8F8A3}" sibTransId="{7D202F1A-2975-4C2B-A540-16CEBFF2488E}"/>
    <dgm:cxn modelId="{540AE90B-63AA-4232-B447-55E0A632B264}" type="presOf" srcId="{46DDA8DD-86AD-4B82-A8C7-3F7DED3CF635}" destId="{3253D7D3-E772-4DDB-A4B5-ADE042D04D50}" srcOrd="0" destOrd="0" presId="urn:microsoft.com/office/officeart/2016/7/layout/RepeatingBendingProcessNew"/>
    <dgm:cxn modelId="{FBC06814-DF2D-4A28-990F-6E2A471E1192}" type="presOf" srcId="{7D202F1A-2975-4C2B-A540-16CEBFF2488E}" destId="{E5F63304-F481-4819-80EE-8423E292056A}" srcOrd="1" destOrd="0" presId="urn:microsoft.com/office/officeart/2016/7/layout/RepeatingBendingProcessNew"/>
    <dgm:cxn modelId="{53125C26-6145-4025-9AEC-54316DBE147C}" srcId="{DAFE02DB-D6BA-494C-8CCE-1F0F98D1BD54}" destId="{C6DCABEB-CFC6-4502-9E1F-CC6BA3C709AF}" srcOrd="3" destOrd="0" parTransId="{54587E57-F73A-420D-B7E5-472BC70D9D68}" sibTransId="{067C075D-A413-4D6B-847E-89FFFA011280}"/>
    <dgm:cxn modelId="{22844637-455C-4603-92FF-BF696631CB43}" type="presOf" srcId="{3E7850F3-4A08-4C65-9E2F-CB7EE626A492}" destId="{7A84D464-AA15-47F5-9798-0C147E29A4FE}" srcOrd="0" destOrd="0" presId="urn:microsoft.com/office/officeart/2016/7/layout/RepeatingBendingProcessNew"/>
    <dgm:cxn modelId="{80AF7645-B378-4649-93BC-782C85A4DB18}" type="presOf" srcId="{3E7850F3-4A08-4C65-9E2F-CB7EE626A492}" destId="{48B50DAC-8FCA-434B-9149-79F29394BE7C}" srcOrd="1" destOrd="0" presId="urn:microsoft.com/office/officeart/2016/7/layout/RepeatingBendingProcessNew"/>
    <dgm:cxn modelId="{D4CF4546-CDFD-491A-99BF-123CAB81B1F9}" type="presOf" srcId="{03A1C59E-51E2-47B7-BB27-983FDE32463B}" destId="{39BA2CF6-7681-4B30-89C8-1E536F26A8AF}" srcOrd="0" destOrd="0" presId="urn:microsoft.com/office/officeart/2016/7/layout/RepeatingBendingProcessNew"/>
    <dgm:cxn modelId="{4B4ADA4F-ED99-47F8-934F-C9682EE002DB}" type="presOf" srcId="{067C075D-A413-4D6B-847E-89FFFA011280}" destId="{445BA2EC-83FF-4243-9908-661E4D3C9795}" srcOrd="1" destOrd="0" presId="urn:microsoft.com/office/officeart/2016/7/layout/RepeatingBendingProcessNew"/>
    <dgm:cxn modelId="{97E69950-CD47-4F02-B6F2-3C0C9D998CBF}" type="presOf" srcId="{DAFE02DB-D6BA-494C-8CCE-1F0F98D1BD54}" destId="{D8200C82-29C2-4BEA-B123-4022F847B168}" srcOrd="0" destOrd="0" presId="urn:microsoft.com/office/officeart/2016/7/layout/RepeatingBendingProcessNew"/>
    <dgm:cxn modelId="{4B43F574-261E-4912-B6B9-E6EF17A44FB7}" srcId="{DAFE02DB-D6BA-494C-8CCE-1F0F98D1BD54}" destId="{A096D352-D019-495D-A8C2-3AC4777573FE}" srcOrd="7" destOrd="0" parTransId="{D69D7885-967B-422B-BE78-37ABF906EACD}" sibTransId="{7961ED15-7F54-4498-A13B-6A640F090424}"/>
    <dgm:cxn modelId="{E09CE056-89F5-4FBE-8947-0191F9A7FE48}" type="presOf" srcId="{A096D352-D019-495D-A8C2-3AC4777573FE}" destId="{744F6017-FF32-4F61-AD86-498512BC6A54}" srcOrd="0" destOrd="0" presId="urn:microsoft.com/office/officeart/2016/7/layout/RepeatingBendingProcessNew"/>
    <dgm:cxn modelId="{16350B7C-882D-408D-A979-48B9E35C88ED}" type="presOf" srcId="{6F20DF84-B7EE-4D5C-9124-E4158D15D555}" destId="{8818341E-D185-4553-9A5B-B681FFF88349}" srcOrd="0" destOrd="0" presId="urn:microsoft.com/office/officeart/2016/7/layout/RepeatingBendingProcessNew"/>
    <dgm:cxn modelId="{6ED94980-6748-4624-B3A7-14F93EE83A8B}" srcId="{DAFE02DB-D6BA-494C-8CCE-1F0F98D1BD54}" destId="{46DDA8DD-86AD-4B82-A8C7-3F7DED3CF635}" srcOrd="2" destOrd="0" parTransId="{76D5705E-7E9B-49D3-BC33-C19AB6E9237A}" sibTransId="{B1ECAF4A-791E-4922-AD7C-D337B9D35BF7}"/>
    <dgm:cxn modelId="{94F27A85-8327-4B06-9B69-9585B4253864}" type="presOf" srcId="{C6DCABEB-CFC6-4502-9E1F-CC6BA3C709AF}" destId="{78EAE33E-AA1A-4B53-82EB-FEFA398A3AD1}" srcOrd="0" destOrd="0" presId="urn:microsoft.com/office/officeart/2016/7/layout/RepeatingBendingProcessNew"/>
    <dgm:cxn modelId="{9C90038C-9A86-4663-BC56-2ABCAF120BDE}" type="presOf" srcId="{7D202F1A-2975-4C2B-A540-16CEBFF2488E}" destId="{DFAFCC0D-B5E8-41F1-8F73-3A2CED868950}" srcOrd="0" destOrd="0" presId="urn:microsoft.com/office/officeart/2016/7/layout/RepeatingBendingProcessNew"/>
    <dgm:cxn modelId="{2077D98F-8C9A-4F4A-BD6B-86784E7862C1}" srcId="{DAFE02DB-D6BA-494C-8CCE-1F0F98D1BD54}" destId="{46D707DA-35DC-43EA-B4B4-F3C0F7697411}" srcOrd="6" destOrd="0" parTransId="{A2A24F6E-7D0B-40B4-A87B-90520707268E}" sibTransId="{AE0929DE-CEC0-4402-854E-AF08F9DE5F23}"/>
    <dgm:cxn modelId="{ACF4A698-AB91-4E32-BA2F-F25BE68886B6}" type="presOf" srcId="{B1ECAF4A-791E-4922-AD7C-D337B9D35BF7}" destId="{5125AD95-6F48-46F2-A317-87A80470EAF4}" srcOrd="1" destOrd="0" presId="urn:microsoft.com/office/officeart/2016/7/layout/RepeatingBendingProcessNew"/>
    <dgm:cxn modelId="{3CA64599-02AE-4721-A64D-6CF7A92A0A0E}" type="presOf" srcId="{AE0929DE-CEC0-4402-854E-AF08F9DE5F23}" destId="{9801E33F-A86A-4C77-9577-A37D8905445C}" srcOrd="0" destOrd="0" presId="urn:microsoft.com/office/officeart/2016/7/layout/RepeatingBendingProcessNew"/>
    <dgm:cxn modelId="{ECE11D9D-1A24-442F-B07F-24EE2B547D89}" type="presOf" srcId="{03A1C59E-51E2-47B7-BB27-983FDE32463B}" destId="{305FD595-D663-4D25-8F30-BC9189B5E351}" srcOrd="1" destOrd="0" presId="urn:microsoft.com/office/officeart/2016/7/layout/RepeatingBendingProcessNew"/>
    <dgm:cxn modelId="{5CFEC89F-FC64-46F6-80C0-1F0945034A82}" type="presOf" srcId="{A13A1148-311A-4D6C-8B9F-E9B6644C777D}" destId="{CEF10071-6F20-4304-A969-620393CF038E}" srcOrd="1" destOrd="0" presId="urn:microsoft.com/office/officeart/2016/7/layout/RepeatingBendingProcessNew"/>
    <dgm:cxn modelId="{0746AFAE-1F1B-41DD-87A8-1369C043C4B7}" type="presOf" srcId="{067C075D-A413-4D6B-847E-89FFFA011280}" destId="{DFA5F265-83F2-44CE-A1C0-05F270529D6F}" srcOrd="0" destOrd="0" presId="urn:microsoft.com/office/officeart/2016/7/layout/RepeatingBendingProcessNew"/>
    <dgm:cxn modelId="{F1F392B4-1AA7-49AE-80CB-177C32C39A79}" type="presOf" srcId="{B1ECAF4A-791E-4922-AD7C-D337B9D35BF7}" destId="{55F0F470-4D82-494E-A68C-D220B86A82A0}" srcOrd="0" destOrd="0" presId="urn:microsoft.com/office/officeart/2016/7/layout/RepeatingBendingProcessNew"/>
    <dgm:cxn modelId="{D1694CC5-D507-473C-8B06-0101365C6320}" srcId="{DAFE02DB-D6BA-494C-8CCE-1F0F98D1BD54}" destId="{837286DF-F72D-440B-82E6-EB4E70CC92A4}" srcOrd="1" destOrd="0" parTransId="{5D53D3FC-FB9F-4063-8E49-6584B451C2F9}" sibTransId="{03A1C59E-51E2-47B7-BB27-983FDE32463B}"/>
    <dgm:cxn modelId="{BEEE6EC6-2B47-4B47-9B68-B158486D0405}" type="presOf" srcId="{837286DF-F72D-440B-82E6-EB4E70CC92A4}" destId="{D3376AC6-26D4-409D-B2B2-9963B6B68B1B}" srcOrd="0" destOrd="0" presId="urn:microsoft.com/office/officeart/2016/7/layout/RepeatingBendingProcessNew"/>
    <dgm:cxn modelId="{38A745D4-5021-4BDC-A657-DAE5AF292E4F}" type="presOf" srcId="{46D707DA-35DC-43EA-B4B4-F3C0F7697411}" destId="{6E81DE99-1B85-4B61-8F16-4A80091F596B}" srcOrd="0" destOrd="0" presId="urn:microsoft.com/office/officeart/2016/7/layout/RepeatingBendingProcessNew"/>
    <dgm:cxn modelId="{D280D4D5-21E7-4919-AE1A-4C311143937C}" srcId="{DAFE02DB-D6BA-494C-8CCE-1F0F98D1BD54}" destId="{55034F51-6036-4C26-9063-B27B87E5340B}" srcOrd="4" destOrd="0" parTransId="{F0D39418-6235-4DA9-908E-3F1C9A8DC114}" sibTransId="{3E7850F3-4A08-4C65-9E2F-CB7EE626A492}"/>
    <dgm:cxn modelId="{9AD2C9D6-07B3-42E9-8399-FBE6DCF77C82}" type="presOf" srcId="{AE0929DE-CEC0-4402-854E-AF08F9DE5F23}" destId="{04D632E7-C42C-4F93-A6DF-AF1C68770735}" srcOrd="1" destOrd="0" presId="urn:microsoft.com/office/officeart/2016/7/layout/RepeatingBendingProcessNew"/>
    <dgm:cxn modelId="{9DBF04D9-37EA-45C0-9BCC-0C08D6C1ED6B}" type="presOf" srcId="{135B8D87-ACC7-497D-B4F1-45C980D903B6}" destId="{A2945D3D-C87C-4AE0-B72D-F48313845482}" srcOrd="0" destOrd="0" presId="urn:microsoft.com/office/officeart/2016/7/layout/RepeatingBendingProcessNew"/>
    <dgm:cxn modelId="{EF212ADD-0EB9-441C-98AB-7E58F17130A5}" type="presOf" srcId="{A13A1148-311A-4D6C-8B9F-E9B6644C777D}" destId="{DD7A8C08-8930-4D91-820E-F8795C3C19C0}" srcOrd="0" destOrd="0" presId="urn:microsoft.com/office/officeart/2016/7/layout/RepeatingBendingProcessNew"/>
    <dgm:cxn modelId="{17668CEB-A3F7-4730-A246-D891F943FE42}" srcId="{DAFE02DB-D6BA-494C-8CCE-1F0F98D1BD54}" destId="{135B8D87-ACC7-497D-B4F1-45C980D903B6}" srcOrd="0" destOrd="0" parTransId="{75A8C26F-A157-4DBB-87D6-076F8613BB94}" sibTransId="{A13A1148-311A-4D6C-8B9F-E9B6644C777D}"/>
    <dgm:cxn modelId="{BF521AF5-E443-41DC-87DA-CE64A38D72E2}" type="presOf" srcId="{55034F51-6036-4C26-9063-B27B87E5340B}" destId="{581555F9-3098-4070-BF40-313FF8E95467}" srcOrd="0" destOrd="0" presId="urn:microsoft.com/office/officeart/2016/7/layout/RepeatingBendingProcessNew"/>
    <dgm:cxn modelId="{64959775-2BB5-412C-89F1-46652DA69324}" type="presParOf" srcId="{D8200C82-29C2-4BEA-B123-4022F847B168}" destId="{A2945D3D-C87C-4AE0-B72D-F48313845482}" srcOrd="0" destOrd="0" presId="urn:microsoft.com/office/officeart/2016/7/layout/RepeatingBendingProcessNew"/>
    <dgm:cxn modelId="{BAE4CC3A-8377-4BFF-99ED-FD40DE7F5C24}" type="presParOf" srcId="{D8200C82-29C2-4BEA-B123-4022F847B168}" destId="{DD7A8C08-8930-4D91-820E-F8795C3C19C0}" srcOrd="1" destOrd="0" presId="urn:microsoft.com/office/officeart/2016/7/layout/RepeatingBendingProcessNew"/>
    <dgm:cxn modelId="{1BCCB4CB-026E-4CBE-88EA-C2D9FD1A6DCC}" type="presParOf" srcId="{DD7A8C08-8930-4D91-820E-F8795C3C19C0}" destId="{CEF10071-6F20-4304-A969-620393CF038E}" srcOrd="0" destOrd="0" presId="urn:microsoft.com/office/officeart/2016/7/layout/RepeatingBendingProcessNew"/>
    <dgm:cxn modelId="{5BA7D12E-524C-442A-BEDF-38EF1EE1E534}" type="presParOf" srcId="{D8200C82-29C2-4BEA-B123-4022F847B168}" destId="{D3376AC6-26D4-409D-B2B2-9963B6B68B1B}" srcOrd="2" destOrd="0" presId="urn:microsoft.com/office/officeart/2016/7/layout/RepeatingBendingProcessNew"/>
    <dgm:cxn modelId="{C921FAD1-20A1-42FB-8B25-48C4F77BFE22}" type="presParOf" srcId="{D8200C82-29C2-4BEA-B123-4022F847B168}" destId="{39BA2CF6-7681-4B30-89C8-1E536F26A8AF}" srcOrd="3" destOrd="0" presId="urn:microsoft.com/office/officeart/2016/7/layout/RepeatingBendingProcessNew"/>
    <dgm:cxn modelId="{1EC91A79-CFB1-4BE1-9690-9AF7C4914CEE}" type="presParOf" srcId="{39BA2CF6-7681-4B30-89C8-1E536F26A8AF}" destId="{305FD595-D663-4D25-8F30-BC9189B5E351}" srcOrd="0" destOrd="0" presId="urn:microsoft.com/office/officeart/2016/7/layout/RepeatingBendingProcessNew"/>
    <dgm:cxn modelId="{067EBC83-FBDB-456D-9E28-BB4D0A5EC0D4}" type="presParOf" srcId="{D8200C82-29C2-4BEA-B123-4022F847B168}" destId="{3253D7D3-E772-4DDB-A4B5-ADE042D04D50}" srcOrd="4" destOrd="0" presId="urn:microsoft.com/office/officeart/2016/7/layout/RepeatingBendingProcessNew"/>
    <dgm:cxn modelId="{518FB29D-3866-4601-AD3F-52A4C15974CB}" type="presParOf" srcId="{D8200C82-29C2-4BEA-B123-4022F847B168}" destId="{55F0F470-4D82-494E-A68C-D220B86A82A0}" srcOrd="5" destOrd="0" presId="urn:microsoft.com/office/officeart/2016/7/layout/RepeatingBendingProcessNew"/>
    <dgm:cxn modelId="{F4C26045-7759-49CA-932A-00148D4FAF01}" type="presParOf" srcId="{55F0F470-4D82-494E-A68C-D220B86A82A0}" destId="{5125AD95-6F48-46F2-A317-87A80470EAF4}" srcOrd="0" destOrd="0" presId="urn:microsoft.com/office/officeart/2016/7/layout/RepeatingBendingProcessNew"/>
    <dgm:cxn modelId="{B2D10872-C4B7-482E-A0E6-5CDBD195C6ED}" type="presParOf" srcId="{D8200C82-29C2-4BEA-B123-4022F847B168}" destId="{78EAE33E-AA1A-4B53-82EB-FEFA398A3AD1}" srcOrd="6" destOrd="0" presId="urn:microsoft.com/office/officeart/2016/7/layout/RepeatingBendingProcessNew"/>
    <dgm:cxn modelId="{2CA66744-9C1F-4D49-B273-5048F2CA9B5F}" type="presParOf" srcId="{D8200C82-29C2-4BEA-B123-4022F847B168}" destId="{DFA5F265-83F2-44CE-A1C0-05F270529D6F}" srcOrd="7" destOrd="0" presId="urn:microsoft.com/office/officeart/2016/7/layout/RepeatingBendingProcessNew"/>
    <dgm:cxn modelId="{2E0E17AE-A2A7-4F6B-8396-FACBB81DCB9A}" type="presParOf" srcId="{DFA5F265-83F2-44CE-A1C0-05F270529D6F}" destId="{445BA2EC-83FF-4243-9908-661E4D3C9795}" srcOrd="0" destOrd="0" presId="urn:microsoft.com/office/officeart/2016/7/layout/RepeatingBendingProcessNew"/>
    <dgm:cxn modelId="{9C0754B0-403E-401E-B067-A794F62A0E2D}" type="presParOf" srcId="{D8200C82-29C2-4BEA-B123-4022F847B168}" destId="{581555F9-3098-4070-BF40-313FF8E95467}" srcOrd="8" destOrd="0" presId="urn:microsoft.com/office/officeart/2016/7/layout/RepeatingBendingProcessNew"/>
    <dgm:cxn modelId="{E564CA76-56BC-4046-9D9D-375E43ABBC92}" type="presParOf" srcId="{D8200C82-29C2-4BEA-B123-4022F847B168}" destId="{7A84D464-AA15-47F5-9798-0C147E29A4FE}" srcOrd="9" destOrd="0" presId="urn:microsoft.com/office/officeart/2016/7/layout/RepeatingBendingProcessNew"/>
    <dgm:cxn modelId="{FD3B7F7B-B007-4FC7-9DED-A704245F5C8B}" type="presParOf" srcId="{7A84D464-AA15-47F5-9798-0C147E29A4FE}" destId="{48B50DAC-8FCA-434B-9149-79F29394BE7C}" srcOrd="0" destOrd="0" presId="urn:microsoft.com/office/officeart/2016/7/layout/RepeatingBendingProcessNew"/>
    <dgm:cxn modelId="{5CF3FDC0-14B5-401A-A3B2-05FA60857115}" type="presParOf" srcId="{D8200C82-29C2-4BEA-B123-4022F847B168}" destId="{8818341E-D185-4553-9A5B-B681FFF88349}" srcOrd="10" destOrd="0" presId="urn:microsoft.com/office/officeart/2016/7/layout/RepeatingBendingProcessNew"/>
    <dgm:cxn modelId="{D9ADBF38-0D57-4AFA-9DC9-6A0615F00C6E}" type="presParOf" srcId="{D8200C82-29C2-4BEA-B123-4022F847B168}" destId="{DFAFCC0D-B5E8-41F1-8F73-3A2CED868950}" srcOrd="11" destOrd="0" presId="urn:microsoft.com/office/officeart/2016/7/layout/RepeatingBendingProcessNew"/>
    <dgm:cxn modelId="{086F66C7-2E3E-4706-9941-E965A62E2B3E}" type="presParOf" srcId="{DFAFCC0D-B5E8-41F1-8F73-3A2CED868950}" destId="{E5F63304-F481-4819-80EE-8423E292056A}" srcOrd="0" destOrd="0" presId="urn:microsoft.com/office/officeart/2016/7/layout/RepeatingBendingProcessNew"/>
    <dgm:cxn modelId="{AD6BA6C8-0F40-4B4F-B072-FF784F71195C}" type="presParOf" srcId="{D8200C82-29C2-4BEA-B123-4022F847B168}" destId="{6E81DE99-1B85-4B61-8F16-4A80091F596B}" srcOrd="12" destOrd="0" presId="urn:microsoft.com/office/officeart/2016/7/layout/RepeatingBendingProcessNew"/>
    <dgm:cxn modelId="{F7AF9FF1-1C73-4C08-9712-7C9045A74B3C}" type="presParOf" srcId="{D8200C82-29C2-4BEA-B123-4022F847B168}" destId="{9801E33F-A86A-4C77-9577-A37D8905445C}" srcOrd="13" destOrd="0" presId="urn:microsoft.com/office/officeart/2016/7/layout/RepeatingBendingProcessNew"/>
    <dgm:cxn modelId="{862086D3-2395-43AC-86FC-E9A63339C696}" type="presParOf" srcId="{9801E33F-A86A-4C77-9577-A37D8905445C}" destId="{04D632E7-C42C-4F93-A6DF-AF1C68770735}" srcOrd="0" destOrd="0" presId="urn:microsoft.com/office/officeart/2016/7/layout/RepeatingBendingProcessNew"/>
    <dgm:cxn modelId="{8E34E334-BA6F-4026-8B44-EF145C6A225F}" type="presParOf" srcId="{D8200C82-29C2-4BEA-B123-4022F847B168}" destId="{744F6017-FF32-4F61-AD86-498512BC6A54}"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4B181-8F1F-44C9-89FF-439828E7B731}">
      <dsp:nvSpPr>
        <dsp:cNvPr id="0" name=""/>
        <dsp:cNvSpPr/>
      </dsp:nvSpPr>
      <dsp:spPr>
        <a:xfrm>
          <a:off x="456245" y="0"/>
          <a:ext cx="3176909" cy="8374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dirty="0"/>
            <a:t>Storm Response Incidents Involving Both Gas and Electric Hazards</a:t>
          </a:r>
          <a:endParaRPr lang="en-US" sz="800" kern="1200" dirty="0"/>
        </a:p>
      </dsp:txBody>
      <dsp:txXfrm>
        <a:off x="480772" y="24527"/>
        <a:ext cx="3127855" cy="788352"/>
      </dsp:txXfrm>
    </dsp:sp>
    <dsp:sp modelId="{F4184F31-E8AE-4871-B354-5F213C08845C}">
      <dsp:nvSpPr>
        <dsp:cNvPr id="0" name=""/>
        <dsp:cNvSpPr/>
      </dsp:nvSpPr>
      <dsp:spPr>
        <a:xfrm rot="5400000">
          <a:off x="1887686" y="858341"/>
          <a:ext cx="314027" cy="37683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1931650" y="889743"/>
        <a:ext cx="226100" cy="219819"/>
      </dsp:txXfrm>
    </dsp:sp>
    <dsp:sp modelId="{97D7B82D-9BC2-4F08-9454-F2E4E48943D2}">
      <dsp:nvSpPr>
        <dsp:cNvPr id="0" name=""/>
        <dsp:cNvSpPr/>
      </dsp:nvSpPr>
      <dsp:spPr>
        <a:xfrm>
          <a:off x="456245" y="1256109"/>
          <a:ext cx="3176909" cy="8374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1" kern="1200"/>
            <a:t>Oklahoma – Tornado Damage with Simultaneous Gas Leaks and Downed Power Lines (2024)</a:t>
          </a:r>
          <a:endParaRPr lang="en-US" sz="800" kern="1200"/>
        </a:p>
      </dsp:txBody>
      <dsp:txXfrm>
        <a:off x="480772" y="1280636"/>
        <a:ext cx="3127855" cy="788352"/>
      </dsp:txXfrm>
    </dsp:sp>
    <dsp:sp modelId="{EA3F7324-34A4-433E-AEEF-16477C1A73CF}">
      <dsp:nvSpPr>
        <dsp:cNvPr id="0" name=""/>
        <dsp:cNvSpPr/>
      </dsp:nvSpPr>
      <dsp:spPr>
        <a:xfrm rot="5400000">
          <a:off x="1887686" y="2114450"/>
          <a:ext cx="314027" cy="37683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1931650" y="2145852"/>
        <a:ext cx="226100" cy="219819"/>
      </dsp:txXfrm>
    </dsp:sp>
    <dsp:sp modelId="{B66A426B-0AD0-4CE7-A949-EAB26D257F42}">
      <dsp:nvSpPr>
        <dsp:cNvPr id="0" name=""/>
        <dsp:cNvSpPr/>
      </dsp:nvSpPr>
      <dsp:spPr>
        <a:xfrm>
          <a:off x="456245" y="2512218"/>
          <a:ext cx="3176909" cy="837406"/>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Following a severe storm and tornado, emergency responders dealt with </a:t>
          </a:r>
          <a:r>
            <a:rPr lang="en-US" sz="800" b="1" kern="1200" dirty="0"/>
            <a:t>broken gas mains alongside live downed electric lines</a:t>
          </a:r>
          <a:r>
            <a:rPr lang="en-US" sz="800" kern="1200" dirty="0"/>
            <a:t>, creating a high‑risk environment requiring coordination between gas technicians, electric utilities, firefighters, and law enforcement. Crews had to delay certain actions until hazards from the </a:t>
          </a:r>
          <a:r>
            <a:rPr lang="en-US" sz="800" i="1" kern="1200" dirty="0"/>
            <a:t>other utility</a:t>
          </a:r>
          <a:r>
            <a:rPr lang="en-US" sz="800" kern="1200" dirty="0"/>
            <a:t> were controlled to avoid ignition or electrocution risks. </a:t>
          </a:r>
        </a:p>
      </dsp:txBody>
      <dsp:txXfrm>
        <a:off x="480772" y="2536745"/>
        <a:ext cx="3127855" cy="7883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A8C87-9D1B-422C-8A16-F9A08743695C}">
      <dsp:nvSpPr>
        <dsp:cNvPr id="0" name=""/>
        <dsp:cNvSpPr/>
      </dsp:nvSpPr>
      <dsp:spPr>
        <a:xfrm>
          <a:off x="888032" y="0"/>
          <a:ext cx="2313334" cy="8374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t>Utility Crews Working Outside Primary Roles During Storms</a:t>
          </a:r>
          <a:endParaRPr lang="en-US" sz="700" kern="1200"/>
        </a:p>
      </dsp:txBody>
      <dsp:txXfrm>
        <a:off x="912559" y="24527"/>
        <a:ext cx="2264280" cy="788352"/>
      </dsp:txXfrm>
    </dsp:sp>
    <dsp:sp modelId="{8F846739-8C14-4C33-87C4-972D577A134B}">
      <dsp:nvSpPr>
        <dsp:cNvPr id="0" name=""/>
        <dsp:cNvSpPr/>
      </dsp:nvSpPr>
      <dsp:spPr>
        <a:xfrm rot="5400000">
          <a:off x="1887686" y="858341"/>
          <a:ext cx="314027" cy="3768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1931650" y="889743"/>
        <a:ext cx="226100" cy="219819"/>
      </dsp:txXfrm>
    </dsp:sp>
    <dsp:sp modelId="{C580D78E-890F-45C8-80E5-FCC5D9F55964}">
      <dsp:nvSpPr>
        <dsp:cNvPr id="0" name=""/>
        <dsp:cNvSpPr/>
      </dsp:nvSpPr>
      <dsp:spPr>
        <a:xfrm>
          <a:off x="888032" y="1256109"/>
          <a:ext cx="2313334" cy="8374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a:effectLst/>
              <a:latin typeface="Calibri" panose="020F0502020204030204" pitchFamily="34" charset="0"/>
              <a:ea typeface="Calibri" panose="020F0502020204030204" pitchFamily="34" charset="0"/>
              <a:cs typeface="Times New Roman" panose="02020603050405020304" pitchFamily="18" charset="0"/>
            </a:rPr>
            <a:t>Historic Flooding Storm Response (Wisconsin, August 2025)</a:t>
          </a:r>
          <a:endParaRPr lang="en-US" sz="700" kern="1200"/>
        </a:p>
      </dsp:txBody>
      <dsp:txXfrm>
        <a:off x="912559" y="1280636"/>
        <a:ext cx="2264280" cy="788352"/>
      </dsp:txXfrm>
    </dsp:sp>
    <dsp:sp modelId="{0CB96C8B-4467-4D89-A312-280593BCAC71}">
      <dsp:nvSpPr>
        <dsp:cNvPr id="0" name=""/>
        <dsp:cNvSpPr/>
      </dsp:nvSpPr>
      <dsp:spPr>
        <a:xfrm rot="5400000">
          <a:off x="1887686" y="2114450"/>
          <a:ext cx="314027" cy="3768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1931650" y="2145852"/>
        <a:ext cx="226100" cy="219819"/>
      </dsp:txXfrm>
    </dsp:sp>
    <dsp:sp modelId="{5C4D5A1D-5161-48F9-AC6B-DF225502C7ED}">
      <dsp:nvSpPr>
        <dsp:cNvPr id="0" name=""/>
        <dsp:cNvSpPr/>
      </dsp:nvSpPr>
      <dsp:spPr>
        <a:xfrm>
          <a:off x="888032" y="2512218"/>
          <a:ext cx="2313334" cy="8374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effectLst/>
              <a:latin typeface="Calibri" panose="020F0502020204030204" pitchFamily="34" charset="0"/>
              <a:ea typeface="Calibri" panose="020F0502020204030204" pitchFamily="34" charset="0"/>
              <a:cs typeface="Times New Roman" panose="02020603050405020304" pitchFamily="18" charset="0"/>
            </a:rPr>
            <a:t>During extreme flooding, natural gas crews were required to:</a:t>
          </a:r>
        </a:p>
        <a:p>
          <a:pPr marL="0" lvl="0" indent="0" algn="ctr" defTabSz="311150">
            <a:lnSpc>
              <a:spcPct val="90000"/>
            </a:lnSpc>
            <a:spcBef>
              <a:spcPct val="0"/>
            </a:spcBef>
            <a:spcAft>
              <a:spcPct val="35000"/>
            </a:spcAft>
            <a:buSzPts val="1000"/>
            <a:buFont typeface="Symbol" panose="05050102010706020507" pitchFamily="18" charset="2"/>
            <a:buNone/>
          </a:pPr>
          <a:r>
            <a:rPr lang="en-US" sz="700" kern="1200">
              <a:effectLst/>
              <a:latin typeface="Calibri" panose="020F0502020204030204" pitchFamily="34" charset="0"/>
              <a:ea typeface="Calibri" panose="020F0502020204030204" pitchFamily="34" charset="0"/>
              <a:cs typeface="Times New Roman" panose="02020603050405020304" pitchFamily="18" charset="0"/>
            </a:rPr>
            <a:t>Inspect and rebuild </a:t>
          </a:r>
          <a:r>
            <a:rPr lang="en-US" sz="700" b="1" kern="1200">
              <a:effectLst/>
              <a:latin typeface="Calibri" panose="020F0502020204030204" pitchFamily="34" charset="0"/>
              <a:ea typeface="Calibri" panose="020F0502020204030204" pitchFamily="34" charset="0"/>
              <a:cs typeface="Times New Roman" panose="02020603050405020304" pitchFamily="18" charset="0"/>
            </a:rPr>
            <a:t>submerged indoor gas meters</a:t>
          </a:r>
          <a:endParaRPr lang="en-US" sz="700" kern="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ctr" defTabSz="311150">
            <a:lnSpc>
              <a:spcPct val="90000"/>
            </a:lnSpc>
            <a:spcBef>
              <a:spcPct val="0"/>
            </a:spcBef>
            <a:spcAft>
              <a:spcPct val="35000"/>
            </a:spcAft>
            <a:buSzPts val="1000"/>
            <a:buFont typeface="Symbol" panose="05050102010706020507" pitchFamily="18" charset="2"/>
            <a:buNone/>
          </a:pPr>
          <a:r>
            <a:rPr lang="en-US" sz="700" kern="1200">
              <a:effectLst/>
              <a:latin typeface="Calibri" panose="020F0502020204030204" pitchFamily="34" charset="0"/>
              <a:ea typeface="Calibri" panose="020F0502020204030204" pitchFamily="34" charset="0"/>
              <a:cs typeface="Times New Roman" panose="02020603050405020304" pitchFamily="18" charset="0"/>
            </a:rPr>
            <a:t>Access damaged gas infrastructure using </a:t>
          </a:r>
          <a:r>
            <a:rPr lang="en-US" sz="700" b="1" kern="1200">
              <a:effectLst/>
              <a:latin typeface="Calibri" panose="020F0502020204030204" pitchFamily="34" charset="0"/>
              <a:ea typeface="Calibri" panose="020F0502020204030204" pitchFamily="34" charset="0"/>
              <a:cs typeface="Times New Roman" panose="02020603050405020304" pitchFamily="18" charset="0"/>
            </a:rPr>
            <a:t>bucket trucks designed for electric work</a:t>
          </a:r>
          <a:endParaRPr lang="en-US" sz="700" kern="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ctr" defTabSz="311150">
            <a:lnSpc>
              <a:spcPct val="90000"/>
            </a:lnSpc>
            <a:spcBef>
              <a:spcPct val="0"/>
            </a:spcBef>
            <a:spcAft>
              <a:spcPct val="35000"/>
            </a:spcAft>
            <a:buNone/>
          </a:pPr>
          <a:r>
            <a:rPr lang="en-US" sz="700" kern="1200">
              <a:effectLst/>
              <a:latin typeface="Calibri" panose="020F0502020204030204" pitchFamily="34" charset="0"/>
              <a:ea typeface="Calibri" panose="020F0502020204030204" pitchFamily="34" charset="0"/>
              <a:cs typeface="Times New Roman" panose="02020603050405020304" pitchFamily="18" charset="0"/>
            </a:rPr>
            <a:t>Operate near compromised electric equipment and water‑energized ground conditions </a:t>
          </a:r>
          <a:endParaRPr lang="en-US" sz="700" kern="1200"/>
        </a:p>
      </dsp:txBody>
      <dsp:txXfrm>
        <a:off x="912559" y="2536745"/>
        <a:ext cx="2264280" cy="7883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3A465-35CD-446E-B8EA-1D8338815509}">
      <dsp:nvSpPr>
        <dsp:cNvPr id="0" name=""/>
        <dsp:cNvSpPr/>
      </dsp:nvSpPr>
      <dsp:spPr>
        <a:xfrm>
          <a:off x="369888" y="0"/>
          <a:ext cx="3349624" cy="83740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effectLst/>
              <a:latin typeface="Calibri" panose="020F0502020204030204" pitchFamily="34" charset="0"/>
              <a:ea typeface="Calibri" panose="020F0502020204030204" pitchFamily="34" charset="0"/>
              <a:cs typeface="Times New Roman" panose="02020603050405020304" pitchFamily="18" charset="0"/>
            </a:rPr>
            <a:t>Hurricane Irma – Multi‑Utility Mutual Aid Operations (Florida, 2017; analyzed 2025)</a:t>
          </a:r>
          <a:endParaRPr lang="en-US" sz="1200" kern="1200"/>
        </a:p>
      </dsp:txBody>
      <dsp:txXfrm>
        <a:off x="394415" y="24527"/>
        <a:ext cx="3300570" cy="788352"/>
      </dsp:txXfrm>
    </dsp:sp>
    <dsp:sp modelId="{0B2FFEE9-4839-40EA-A5EF-CD3851E139F2}">
      <dsp:nvSpPr>
        <dsp:cNvPr id="0" name=""/>
        <dsp:cNvSpPr/>
      </dsp:nvSpPr>
      <dsp:spPr>
        <a:xfrm rot="5400000">
          <a:off x="1887686" y="858341"/>
          <a:ext cx="314027" cy="376832"/>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931650" y="889743"/>
        <a:ext cx="226100" cy="219819"/>
      </dsp:txXfrm>
    </dsp:sp>
    <dsp:sp modelId="{4B56CFA4-4FDA-4D56-82D1-F8DCE296D0AC}">
      <dsp:nvSpPr>
        <dsp:cNvPr id="0" name=""/>
        <dsp:cNvSpPr/>
      </dsp:nvSpPr>
      <dsp:spPr>
        <a:xfrm>
          <a:off x="369888" y="1256109"/>
          <a:ext cx="3349624" cy="83740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effectLst/>
              <a:latin typeface="Calibri" panose="020F0502020204030204" pitchFamily="34" charset="0"/>
              <a:ea typeface="Calibri" panose="020F0502020204030204" pitchFamily="34" charset="0"/>
              <a:cs typeface="Times New Roman" panose="02020603050405020304" pitchFamily="18" charset="0"/>
            </a:rPr>
            <a:t>Post‑storm investigations found that utility linemen clearing debris frequently encountered </a:t>
          </a:r>
          <a:r>
            <a:rPr lang="en-US" sz="1200" b="1" kern="1200">
              <a:effectLst/>
              <a:latin typeface="Calibri" panose="020F0502020204030204" pitchFamily="34" charset="0"/>
              <a:ea typeface="Calibri" panose="020F0502020204030204" pitchFamily="34" charset="0"/>
              <a:cs typeface="Times New Roman" panose="02020603050405020304" pitchFamily="18" charset="0"/>
            </a:rPr>
            <a:t>damaged gas services, propane tanks, and fuel systems</a:t>
          </a:r>
          <a:r>
            <a:rPr lang="en-US" sz="1200" kern="1200">
              <a:effectLst/>
              <a:latin typeface="Calibri" panose="020F0502020204030204" pitchFamily="34" charset="0"/>
              <a:ea typeface="Calibri" panose="020F0502020204030204" pitchFamily="34" charset="0"/>
              <a:cs typeface="Times New Roman" panose="02020603050405020304" pitchFamily="18" charset="0"/>
            </a:rPr>
            <a:t>, hazards outside their traditional electric discipline. </a:t>
          </a:r>
          <a:endParaRPr lang="en-US" sz="1200" kern="1200"/>
        </a:p>
      </dsp:txBody>
      <dsp:txXfrm>
        <a:off x="394415" y="1280636"/>
        <a:ext cx="3300570" cy="788352"/>
      </dsp:txXfrm>
    </dsp:sp>
    <dsp:sp modelId="{A944CEFD-EEA1-4968-96DD-D4D89E6B49C8}">
      <dsp:nvSpPr>
        <dsp:cNvPr id="0" name=""/>
        <dsp:cNvSpPr/>
      </dsp:nvSpPr>
      <dsp:spPr>
        <a:xfrm rot="5400000">
          <a:off x="1887686" y="2114450"/>
          <a:ext cx="314027" cy="376832"/>
        </a:xfrm>
        <a:prstGeom prst="rightArrow">
          <a:avLst>
            <a:gd name="adj1" fmla="val 60000"/>
            <a:gd name="adj2" fmla="val 50000"/>
          </a:avLst>
        </a:prstGeom>
        <a:gradFill rotWithShape="0">
          <a:gsLst>
            <a:gs pos="0">
              <a:schemeClr val="accent3">
                <a:tint val="60000"/>
                <a:hueOff val="0"/>
                <a:satOff val="0"/>
                <a:lumOff val="0"/>
                <a:alphaOff val="0"/>
                <a:satMod val="103000"/>
                <a:lumMod val="102000"/>
                <a:tint val="94000"/>
              </a:schemeClr>
            </a:gs>
            <a:gs pos="50000">
              <a:schemeClr val="accent3">
                <a:tint val="60000"/>
                <a:hueOff val="0"/>
                <a:satOff val="0"/>
                <a:lumOff val="0"/>
                <a:alphaOff val="0"/>
                <a:satMod val="110000"/>
                <a:lumMod val="100000"/>
                <a:shade val="100000"/>
              </a:schemeClr>
            </a:gs>
            <a:gs pos="100000">
              <a:schemeClr val="accent3">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1931650" y="2145852"/>
        <a:ext cx="226100" cy="219819"/>
      </dsp:txXfrm>
    </dsp:sp>
    <dsp:sp modelId="{C9E4A096-8382-4016-8AC2-14FF85FA4E90}">
      <dsp:nvSpPr>
        <dsp:cNvPr id="0" name=""/>
        <dsp:cNvSpPr/>
      </dsp:nvSpPr>
      <dsp:spPr>
        <a:xfrm>
          <a:off x="369888" y="2512218"/>
          <a:ext cx="3349624" cy="83740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effectLst/>
              <a:latin typeface="Calibri" panose="020F0502020204030204" pitchFamily="34" charset="0"/>
              <a:ea typeface="Calibri" panose="020F0502020204030204" pitchFamily="34" charset="0"/>
              <a:cs typeface="Times New Roman" panose="02020603050405020304" pitchFamily="18" charset="0"/>
            </a:rPr>
            <a:t>Fatigue and unfamiliar conditions increased near‑miss events. </a:t>
          </a:r>
          <a:endParaRPr lang="en-US" sz="1200" kern="1200"/>
        </a:p>
      </dsp:txBody>
      <dsp:txXfrm>
        <a:off x="394415" y="2536745"/>
        <a:ext cx="3300570" cy="7883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43F35F-6E86-4361-ABE5-B38A436E091F}">
      <dsp:nvSpPr>
        <dsp:cNvPr id="0" name=""/>
        <dsp:cNvSpPr/>
      </dsp:nvSpPr>
      <dsp:spPr>
        <a:xfrm>
          <a:off x="1950" y="474336"/>
          <a:ext cx="1547459" cy="9284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SzPts val="1000"/>
            <a:buFont typeface="Symbol" panose="05050102010706020507" pitchFamily="18" charset="2"/>
            <a:buNone/>
          </a:pPr>
          <a:r>
            <a:rPr lang="en-US" sz="1200" b="1" kern="1200"/>
            <a:t>Conductors remain energized despite: </a:t>
          </a:r>
        </a:p>
        <a:p>
          <a:pPr marL="57150" lvl="1" indent="-57150" algn="l" defTabSz="400050">
            <a:lnSpc>
              <a:spcPct val="90000"/>
            </a:lnSpc>
            <a:spcBef>
              <a:spcPct val="0"/>
            </a:spcBef>
            <a:spcAft>
              <a:spcPct val="15000"/>
            </a:spcAft>
            <a:buSzPts val="1000"/>
            <a:buFont typeface="Courier New" panose="02070309020205020404" pitchFamily="49" charset="0"/>
            <a:buChar char="o"/>
          </a:pPr>
          <a:r>
            <a:rPr lang="en-US" sz="900" kern="1200"/>
            <a:t>No arcing or sparking</a:t>
          </a:r>
        </a:p>
        <a:p>
          <a:pPr marL="57150" lvl="1" indent="-57150" algn="l" defTabSz="400050">
            <a:lnSpc>
              <a:spcPct val="90000"/>
            </a:lnSpc>
            <a:spcBef>
              <a:spcPct val="0"/>
            </a:spcBef>
            <a:spcAft>
              <a:spcPct val="15000"/>
            </a:spcAft>
            <a:buSzPts val="1000"/>
            <a:buFont typeface="Courier New" panose="02070309020205020404" pitchFamily="49" charset="0"/>
            <a:buChar char="o"/>
          </a:pPr>
          <a:r>
            <a:rPr lang="en-US" sz="900" kern="1200"/>
            <a:t>Lines resting on pavement or vegetation</a:t>
          </a:r>
        </a:p>
      </dsp:txBody>
      <dsp:txXfrm>
        <a:off x="1950" y="474336"/>
        <a:ext cx="1547459" cy="928475"/>
      </dsp:txXfrm>
    </dsp:sp>
    <dsp:sp modelId="{71B71D0C-96E9-40FA-8695-15ED9EAEC6C8}">
      <dsp:nvSpPr>
        <dsp:cNvPr id="0" name=""/>
        <dsp:cNvSpPr/>
      </dsp:nvSpPr>
      <dsp:spPr>
        <a:xfrm>
          <a:off x="1704155" y="474336"/>
          <a:ext cx="1547459" cy="9284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n-US" sz="1200" b="1" kern="1200"/>
            <a:t>Back feed</a:t>
          </a:r>
          <a:r>
            <a:rPr lang="en-US" sz="1200" kern="1200"/>
            <a:t> from customer generators or solar systems</a:t>
          </a:r>
        </a:p>
      </dsp:txBody>
      <dsp:txXfrm>
        <a:off x="1704155" y="474336"/>
        <a:ext cx="1547459" cy="928475"/>
      </dsp:txXfrm>
    </dsp:sp>
    <dsp:sp modelId="{AE075FD3-6144-47D7-90C8-0A3A697345DB}">
      <dsp:nvSpPr>
        <dsp:cNvPr id="0" name=""/>
        <dsp:cNvSpPr/>
      </dsp:nvSpPr>
      <dsp:spPr>
        <a:xfrm>
          <a:off x="3406360" y="474336"/>
          <a:ext cx="1547459" cy="9284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n-US" sz="1200" b="1" kern="1200"/>
            <a:t>Energized</a:t>
          </a:r>
          <a:r>
            <a:rPr lang="en-US" sz="1200" kern="1200"/>
            <a:t> floodwater</a:t>
          </a:r>
        </a:p>
      </dsp:txBody>
      <dsp:txXfrm>
        <a:off x="3406360" y="474336"/>
        <a:ext cx="1547459" cy="928475"/>
      </dsp:txXfrm>
    </dsp:sp>
    <dsp:sp modelId="{F174ACE1-4996-4572-9E70-07DB04E882DD}">
      <dsp:nvSpPr>
        <dsp:cNvPr id="0" name=""/>
        <dsp:cNvSpPr/>
      </dsp:nvSpPr>
      <dsp:spPr>
        <a:xfrm>
          <a:off x="5108565" y="474336"/>
          <a:ext cx="1547459" cy="9284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n-US" sz="1200" kern="1200"/>
            <a:t>Confined spaces with </a:t>
          </a:r>
          <a:r>
            <a:rPr lang="en-US" sz="1200" b="1" kern="1200"/>
            <a:t>gas accumulation</a:t>
          </a:r>
        </a:p>
      </dsp:txBody>
      <dsp:txXfrm>
        <a:off x="5108565" y="474336"/>
        <a:ext cx="1547459" cy="928475"/>
      </dsp:txXfrm>
    </dsp:sp>
    <dsp:sp modelId="{A2A77C24-A51F-4C11-BDC5-CD8A40E20480}">
      <dsp:nvSpPr>
        <dsp:cNvPr id="0" name=""/>
        <dsp:cNvSpPr/>
      </dsp:nvSpPr>
      <dsp:spPr>
        <a:xfrm>
          <a:off x="1950" y="1557557"/>
          <a:ext cx="1547459" cy="9284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n-US" sz="1200" b="1" kern="1200"/>
            <a:t>Electricity igniting </a:t>
          </a:r>
          <a:r>
            <a:rPr lang="en-US" sz="1200" kern="1200"/>
            <a:t>escaping gas</a:t>
          </a:r>
        </a:p>
      </dsp:txBody>
      <dsp:txXfrm>
        <a:off x="1950" y="1557557"/>
        <a:ext cx="1547459" cy="928475"/>
      </dsp:txXfrm>
    </dsp:sp>
    <dsp:sp modelId="{122CEFBF-E37C-469F-BDE6-198EF3603F3C}">
      <dsp:nvSpPr>
        <dsp:cNvPr id="0" name=""/>
        <dsp:cNvSpPr/>
      </dsp:nvSpPr>
      <dsp:spPr>
        <a:xfrm>
          <a:off x="1704155" y="1557557"/>
          <a:ext cx="1547459" cy="9284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n-US" sz="1200" b="1" kern="1200">
              <a:effectLst/>
              <a:latin typeface="+mj-lt"/>
              <a:ea typeface="Calibri" panose="020F0502020204030204" pitchFamily="34" charset="0"/>
              <a:cs typeface="Times New Roman" panose="02020603050405020304" pitchFamily="18" charset="0"/>
            </a:rPr>
            <a:t>Loss of grounding </a:t>
          </a:r>
          <a:r>
            <a:rPr lang="en-US" sz="1200" kern="1200">
              <a:effectLst/>
              <a:latin typeface="+mj-lt"/>
              <a:ea typeface="Calibri" panose="020F0502020204030204" pitchFamily="34" charset="0"/>
              <a:cs typeface="Times New Roman" panose="02020603050405020304" pitchFamily="18" charset="0"/>
            </a:rPr>
            <a:t>effectiveness</a:t>
          </a:r>
        </a:p>
      </dsp:txBody>
      <dsp:txXfrm>
        <a:off x="1704155" y="1557557"/>
        <a:ext cx="1547459" cy="928475"/>
      </dsp:txXfrm>
    </dsp:sp>
    <dsp:sp modelId="{308A1C43-D4BF-495C-BD37-C0A539EDB73A}">
      <dsp:nvSpPr>
        <dsp:cNvPr id="0" name=""/>
        <dsp:cNvSpPr/>
      </dsp:nvSpPr>
      <dsp:spPr>
        <a:xfrm>
          <a:off x="3406360" y="1557557"/>
          <a:ext cx="1547459" cy="9284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n-US" sz="1200" b="1" kern="1200"/>
            <a:t>Re‑energization </a:t>
          </a:r>
          <a:r>
            <a:rPr lang="en-US" sz="1200" kern="1200"/>
            <a:t>from automatic reclosing or restoration switching</a:t>
          </a:r>
        </a:p>
      </dsp:txBody>
      <dsp:txXfrm>
        <a:off x="3406360" y="1557557"/>
        <a:ext cx="1547459" cy="928475"/>
      </dsp:txXfrm>
    </dsp:sp>
    <dsp:sp modelId="{3600D443-9138-4391-98AE-6523641C1905}">
      <dsp:nvSpPr>
        <dsp:cNvPr id="0" name=""/>
        <dsp:cNvSpPr/>
      </dsp:nvSpPr>
      <dsp:spPr>
        <a:xfrm>
          <a:off x="5108565" y="1557557"/>
          <a:ext cx="1547459" cy="9284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SzPts val="1000"/>
            <a:buFont typeface="Symbol" panose="05050102010706020507" pitchFamily="18" charset="2"/>
            <a:buNone/>
          </a:pPr>
          <a:r>
            <a:rPr lang="en-US" sz="1200" b="1" kern="1200"/>
            <a:t>Step and touch potential</a:t>
          </a:r>
          <a:r>
            <a:rPr lang="en-US" sz="1200" kern="1200"/>
            <a:t>, especially on wet ground</a:t>
          </a:r>
        </a:p>
      </dsp:txBody>
      <dsp:txXfrm>
        <a:off x="5108565" y="1557557"/>
        <a:ext cx="1547459" cy="9284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BA687-2678-44B9-9009-C53F72AC3CF7}">
      <dsp:nvSpPr>
        <dsp:cNvPr id="0" name=""/>
        <dsp:cNvSpPr/>
      </dsp:nvSpPr>
      <dsp:spPr>
        <a:xfrm>
          <a:off x="2427" y="442672"/>
          <a:ext cx="1925871" cy="11555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US" sz="1600" kern="1200"/>
            <a:t>Floodwater must be treated as potentially energized</a:t>
          </a:r>
          <a:endParaRPr lang="en-US" sz="1600" b="1" kern="1200"/>
        </a:p>
      </dsp:txBody>
      <dsp:txXfrm>
        <a:off x="2427" y="442672"/>
        <a:ext cx="1925871" cy="1155522"/>
      </dsp:txXfrm>
    </dsp:sp>
    <dsp:sp modelId="{B357A886-9C48-47DA-8AF1-C134F02F432A}">
      <dsp:nvSpPr>
        <dsp:cNvPr id="0" name=""/>
        <dsp:cNvSpPr/>
      </dsp:nvSpPr>
      <dsp:spPr>
        <a:xfrm>
          <a:off x="2120886" y="442672"/>
          <a:ext cx="1925871" cy="11555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US" sz="1600" kern="1200"/>
            <a:t>PPE effectiveness may be compromised by water</a:t>
          </a:r>
        </a:p>
      </dsp:txBody>
      <dsp:txXfrm>
        <a:off x="2120886" y="442672"/>
        <a:ext cx="1925871" cy="1155522"/>
      </dsp:txXfrm>
    </dsp:sp>
    <dsp:sp modelId="{A3492F3A-6CE8-48E1-A18E-3D4B64245C60}">
      <dsp:nvSpPr>
        <dsp:cNvPr id="0" name=""/>
        <dsp:cNvSpPr/>
      </dsp:nvSpPr>
      <dsp:spPr>
        <a:xfrm>
          <a:off x="4239344" y="442672"/>
          <a:ext cx="1925871" cy="11555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US" sz="1600" kern="1200"/>
            <a:t>Never assume “quiet” equals de‑energized</a:t>
          </a:r>
        </a:p>
      </dsp:txBody>
      <dsp:txXfrm>
        <a:off x="4239344" y="442672"/>
        <a:ext cx="1925871" cy="1155522"/>
      </dsp:txXfrm>
    </dsp:sp>
    <dsp:sp modelId="{E2DF5BA5-E3D4-4F0E-942C-363ABEDC7959}">
      <dsp:nvSpPr>
        <dsp:cNvPr id="0" name=""/>
        <dsp:cNvSpPr/>
      </dsp:nvSpPr>
      <dsp:spPr>
        <a:xfrm>
          <a:off x="6357803" y="442672"/>
          <a:ext cx="1925871" cy="11555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US" sz="1600" kern="1200"/>
            <a:t>Only qualified electric line crews should approach or touch conductors</a:t>
          </a:r>
          <a:endParaRPr lang="en-US" sz="1600" b="1" kern="1200"/>
        </a:p>
      </dsp:txBody>
      <dsp:txXfrm>
        <a:off x="6357803" y="442672"/>
        <a:ext cx="1925871" cy="1155522"/>
      </dsp:txXfrm>
    </dsp:sp>
    <dsp:sp modelId="{3B6D89C4-E1C1-49A8-B6B9-E06E9B03AAFB}">
      <dsp:nvSpPr>
        <dsp:cNvPr id="0" name=""/>
        <dsp:cNvSpPr/>
      </dsp:nvSpPr>
      <dsp:spPr>
        <a:xfrm>
          <a:off x="2427" y="1790782"/>
          <a:ext cx="1925871" cy="11555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US" sz="1600" kern="1200"/>
            <a:t>Wire watchers must focus on </a:t>
          </a:r>
          <a:r>
            <a:rPr lang="en-US" sz="1600" b="1" kern="1200"/>
            <a:t>scene control</a:t>
          </a:r>
          <a:r>
            <a:rPr lang="en-US" sz="1600" kern="1200"/>
            <a:t>, not hazard mitigation</a:t>
          </a:r>
        </a:p>
      </dsp:txBody>
      <dsp:txXfrm>
        <a:off x="2427" y="1790782"/>
        <a:ext cx="1925871" cy="1155522"/>
      </dsp:txXfrm>
    </dsp:sp>
    <dsp:sp modelId="{11365AEB-3441-4641-B119-B76EA1C28B55}">
      <dsp:nvSpPr>
        <dsp:cNvPr id="0" name=""/>
        <dsp:cNvSpPr/>
      </dsp:nvSpPr>
      <dsp:spPr>
        <a:xfrm>
          <a:off x="2120886" y="1790782"/>
          <a:ext cx="1925871" cy="11555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US" sz="1600" kern="1200"/>
            <a:t>Conduct cross‑commodity briefings before deployment</a:t>
          </a:r>
          <a:endParaRPr lang="en-US" sz="1600" kern="1200">
            <a:effectLst/>
            <a:latin typeface="+mj-lt"/>
            <a:ea typeface="Calibri" panose="020F0502020204030204" pitchFamily="34" charset="0"/>
            <a:cs typeface="Times New Roman" panose="02020603050405020304" pitchFamily="18" charset="0"/>
          </a:endParaRPr>
        </a:p>
      </dsp:txBody>
      <dsp:txXfrm>
        <a:off x="2120886" y="1790782"/>
        <a:ext cx="1925871" cy="1155522"/>
      </dsp:txXfrm>
    </dsp:sp>
    <dsp:sp modelId="{09E31E47-7C37-4C6B-BFFC-08D2AD9F1E01}">
      <dsp:nvSpPr>
        <dsp:cNvPr id="0" name=""/>
        <dsp:cNvSpPr/>
      </dsp:nvSpPr>
      <dsp:spPr>
        <a:xfrm>
          <a:off x="4239344" y="1790782"/>
          <a:ext cx="1925871" cy="11555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US" sz="1600" kern="1200"/>
            <a:t>Establish exclusion zones large enough for worst‑case ground gradients</a:t>
          </a:r>
        </a:p>
      </dsp:txBody>
      <dsp:txXfrm>
        <a:off x="4239344" y="1790782"/>
        <a:ext cx="1925871" cy="1155522"/>
      </dsp:txXfrm>
    </dsp:sp>
    <dsp:sp modelId="{D109FBB0-C5E8-4136-9849-9E130212F502}">
      <dsp:nvSpPr>
        <dsp:cNvPr id="0" name=""/>
        <dsp:cNvSpPr/>
      </dsp:nvSpPr>
      <dsp:spPr>
        <a:xfrm>
          <a:off x="6357803" y="1790782"/>
          <a:ext cx="1925871" cy="11555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US" sz="1600" kern="1200"/>
            <a:t>Pair mutual aid crews with local guides</a:t>
          </a:r>
        </a:p>
      </dsp:txBody>
      <dsp:txXfrm>
        <a:off x="6357803" y="1790782"/>
        <a:ext cx="1925871" cy="11555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AAFA8-B167-47CB-AD68-D97809188282}">
      <dsp:nvSpPr>
        <dsp:cNvPr id="0" name=""/>
        <dsp:cNvSpPr/>
      </dsp:nvSpPr>
      <dsp:spPr>
        <a:xfrm>
          <a:off x="2427" y="442672"/>
          <a:ext cx="1925871" cy="1155522"/>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SzPts val="1000"/>
            <a:buFont typeface="Symbol" panose="05050102010706020507" pitchFamily="18" charset="2"/>
            <a:buNone/>
          </a:pPr>
          <a:r>
            <a:rPr lang="en-US" sz="1300" kern="1200" dirty="0"/>
            <a:t>Electrocution from: </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Contact with energized conductors</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Energized fences, piping, or soil</a:t>
          </a:r>
          <a:endParaRPr lang="en-US" sz="1300" b="1" kern="1200" dirty="0"/>
        </a:p>
      </dsp:txBody>
      <dsp:txXfrm>
        <a:off x="2427" y="442672"/>
        <a:ext cx="1925871" cy="1155522"/>
      </dsp:txXfrm>
    </dsp:sp>
    <dsp:sp modelId="{549078A8-B612-43AC-9655-7A3E4CA5E96F}">
      <dsp:nvSpPr>
        <dsp:cNvPr id="0" name=""/>
        <dsp:cNvSpPr/>
      </dsp:nvSpPr>
      <dsp:spPr>
        <a:xfrm>
          <a:off x="2120886" y="442672"/>
          <a:ext cx="1925871" cy="1155522"/>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SzPts val="1000"/>
            <a:buFont typeface="Symbol" panose="05050102010706020507" pitchFamily="18" charset="2"/>
            <a:buNone/>
          </a:pPr>
          <a:r>
            <a:rPr lang="en-US" sz="1300" kern="1200" dirty="0"/>
            <a:t>Arc ignition of leaking gas</a:t>
          </a:r>
        </a:p>
      </dsp:txBody>
      <dsp:txXfrm>
        <a:off x="2120886" y="442672"/>
        <a:ext cx="1925871" cy="1155522"/>
      </dsp:txXfrm>
    </dsp:sp>
    <dsp:sp modelId="{96539D57-7C36-4CC8-9F1F-FC58FB80C076}">
      <dsp:nvSpPr>
        <dsp:cNvPr id="0" name=""/>
        <dsp:cNvSpPr/>
      </dsp:nvSpPr>
      <dsp:spPr>
        <a:xfrm>
          <a:off x="4239344" y="442672"/>
          <a:ext cx="1925871" cy="1155522"/>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SzPts val="1000"/>
            <a:buFont typeface="Symbol" panose="05050102010706020507" pitchFamily="18" charset="2"/>
            <a:buNone/>
          </a:pPr>
          <a:r>
            <a:rPr lang="en-US" sz="1300" kern="1200" dirty="0"/>
            <a:t>Water‑energized ground during flooding</a:t>
          </a:r>
        </a:p>
      </dsp:txBody>
      <dsp:txXfrm>
        <a:off x="4239344" y="442672"/>
        <a:ext cx="1925871" cy="1155522"/>
      </dsp:txXfrm>
    </dsp:sp>
    <dsp:sp modelId="{C5185FCD-6944-44B0-8344-09531FB0A9A4}">
      <dsp:nvSpPr>
        <dsp:cNvPr id="0" name=""/>
        <dsp:cNvSpPr/>
      </dsp:nvSpPr>
      <dsp:spPr>
        <a:xfrm>
          <a:off x="6357803" y="442672"/>
          <a:ext cx="1925871" cy="1155522"/>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SzPts val="1000"/>
            <a:buFont typeface="Symbol" panose="05050102010706020507" pitchFamily="18" charset="2"/>
            <a:buNone/>
          </a:pPr>
          <a:r>
            <a:rPr lang="en-US" sz="1300" kern="1200" dirty="0"/>
            <a:t>Gas odor may be masked by: </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Wind</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Rain</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Cold temperatures</a:t>
          </a:r>
          <a:endParaRPr lang="en-US" sz="1300" b="1" kern="1200" dirty="0"/>
        </a:p>
      </dsp:txBody>
      <dsp:txXfrm>
        <a:off x="6357803" y="442672"/>
        <a:ext cx="1925871" cy="1155522"/>
      </dsp:txXfrm>
    </dsp:sp>
    <dsp:sp modelId="{13020FAD-CACD-455D-BB9D-F5862C62AD71}">
      <dsp:nvSpPr>
        <dsp:cNvPr id="0" name=""/>
        <dsp:cNvSpPr/>
      </dsp:nvSpPr>
      <dsp:spPr>
        <a:xfrm>
          <a:off x="2427" y="1790782"/>
          <a:ext cx="1925871" cy="1155522"/>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SzPts val="1000"/>
            <a:buFont typeface="Symbol" panose="05050102010706020507" pitchFamily="18" charset="2"/>
            <a:buNone/>
          </a:pPr>
          <a:r>
            <a:rPr lang="en-US" sz="1300" kern="1200" dirty="0"/>
            <a:t>Gas migration into: </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Manholes</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Basements</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Subsurface duct banks</a:t>
          </a:r>
        </a:p>
      </dsp:txBody>
      <dsp:txXfrm>
        <a:off x="2427" y="1790782"/>
        <a:ext cx="1925871" cy="1155522"/>
      </dsp:txXfrm>
    </dsp:sp>
    <dsp:sp modelId="{1358D115-65D1-41B4-A8E7-68EFE0DA8DE4}">
      <dsp:nvSpPr>
        <dsp:cNvPr id="0" name=""/>
        <dsp:cNvSpPr/>
      </dsp:nvSpPr>
      <dsp:spPr>
        <a:xfrm>
          <a:off x="2120886" y="1790782"/>
          <a:ext cx="1925871" cy="1155522"/>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SzPts val="1000"/>
            <a:buFont typeface="Symbol" panose="05050102010706020507" pitchFamily="18" charset="2"/>
            <a:buNone/>
          </a:pPr>
          <a:r>
            <a:rPr lang="en-US" sz="1300" kern="1200" dirty="0"/>
            <a:t>Ignition of gas by: </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Electrical switching</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Vehicle engines</a:t>
          </a:r>
        </a:p>
        <a:p>
          <a:pPr marL="0" lvl="0" indent="0" algn="ctr" defTabSz="577850">
            <a:lnSpc>
              <a:spcPct val="90000"/>
            </a:lnSpc>
            <a:spcBef>
              <a:spcPct val="0"/>
            </a:spcBef>
            <a:spcAft>
              <a:spcPct val="35000"/>
            </a:spcAft>
            <a:buSzPts val="1000"/>
            <a:buFont typeface="Courier New" panose="02070309020205020404" pitchFamily="49" charset="0"/>
            <a:buNone/>
          </a:pPr>
          <a:r>
            <a:rPr lang="en-US" sz="1300" kern="1200" dirty="0"/>
            <a:t>Radios or phones</a:t>
          </a:r>
          <a:endParaRPr lang="en-US" sz="1300" kern="1200" dirty="0">
            <a:effectLst/>
            <a:latin typeface="+mj-lt"/>
            <a:ea typeface="Calibri" panose="020F0502020204030204" pitchFamily="34" charset="0"/>
            <a:cs typeface="Times New Roman" panose="02020603050405020304" pitchFamily="18" charset="0"/>
          </a:endParaRPr>
        </a:p>
      </dsp:txBody>
      <dsp:txXfrm>
        <a:off x="2120886" y="1790782"/>
        <a:ext cx="1925871" cy="1155522"/>
      </dsp:txXfrm>
    </dsp:sp>
    <dsp:sp modelId="{EF129AB5-ED17-41E9-892D-FFF6A12E44AE}">
      <dsp:nvSpPr>
        <dsp:cNvPr id="0" name=""/>
        <dsp:cNvSpPr/>
      </dsp:nvSpPr>
      <dsp:spPr>
        <a:xfrm>
          <a:off x="4239344" y="1790782"/>
          <a:ext cx="1925871" cy="1155522"/>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SzPts val="1000"/>
            <a:buFont typeface="Symbol" panose="05050102010706020507" pitchFamily="18" charset="2"/>
            <a:buNone/>
          </a:pPr>
          <a:r>
            <a:rPr lang="en-US" sz="1300" kern="1200" dirty="0"/>
            <a:t>Public exposure during evacuation efforts</a:t>
          </a:r>
        </a:p>
      </dsp:txBody>
      <dsp:txXfrm>
        <a:off x="4239344" y="1790782"/>
        <a:ext cx="1925871" cy="1155522"/>
      </dsp:txXfrm>
    </dsp:sp>
    <dsp:sp modelId="{BD53FD3F-F4FD-4922-A845-7594DEFB3930}">
      <dsp:nvSpPr>
        <dsp:cNvPr id="0" name=""/>
        <dsp:cNvSpPr/>
      </dsp:nvSpPr>
      <dsp:spPr>
        <a:xfrm>
          <a:off x="6357803" y="1790782"/>
          <a:ext cx="1925871" cy="1155522"/>
        </a:xfrm>
        <a:prstGeom prst="rect">
          <a:avLst/>
        </a:prstGeom>
        <a:solidFill>
          <a:schemeClr val="accent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SzPts val="1000"/>
            <a:buFont typeface="Symbol" panose="05050102010706020507" pitchFamily="18" charset="2"/>
            <a:buNone/>
          </a:pPr>
          <a:r>
            <a:rPr lang="en-US" sz="1300" kern="1200" dirty="0"/>
            <a:t>Coordinate exclusion zones jointly with electric utilities</a:t>
          </a:r>
        </a:p>
      </dsp:txBody>
      <dsp:txXfrm>
        <a:off x="6357803" y="1790782"/>
        <a:ext cx="1925871" cy="11555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A8C08-8930-4D91-820E-F8795C3C19C0}">
      <dsp:nvSpPr>
        <dsp:cNvPr id="0" name=""/>
        <dsp:cNvSpPr/>
      </dsp:nvSpPr>
      <dsp:spPr>
        <a:xfrm>
          <a:off x="1765905" y="915855"/>
          <a:ext cx="375592" cy="91440"/>
        </a:xfrm>
        <a:custGeom>
          <a:avLst/>
          <a:gdLst/>
          <a:ahLst/>
          <a:cxnLst/>
          <a:rect l="0" t="0" r="0" b="0"/>
          <a:pathLst>
            <a:path>
              <a:moveTo>
                <a:pt x="0" y="45720"/>
              </a:moveTo>
              <a:lnTo>
                <a:pt x="3755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3546" y="959544"/>
        <a:ext cx="20309" cy="4061"/>
      </dsp:txXfrm>
    </dsp:sp>
    <dsp:sp modelId="{A2945D3D-C87C-4AE0-B72D-F48313845482}">
      <dsp:nvSpPr>
        <dsp:cNvPr id="0" name=""/>
        <dsp:cNvSpPr/>
      </dsp:nvSpPr>
      <dsp:spPr>
        <a:xfrm>
          <a:off x="1648" y="431758"/>
          <a:ext cx="1766056" cy="10596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38" tIns="90837" rIns="86538" bIns="90837" numCol="1" spcCol="1270" anchor="ctr" anchorCtr="0">
          <a:noAutofit/>
        </a:bodyPr>
        <a:lstStyle/>
        <a:p>
          <a:pPr marL="0" lvl="0" indent="0" algn="ctr" defTabSz="666750">
            <a:lnSpc>
              <a:spcPct val="90000"/>
            </a:lnSpc>
            <a:spcBef>
              <a:spcPct val="0"/>
            </a:spcBef>
            <a:spcAft>
              <a:spcPct val="35000"/>
            </a:spcAft>
            <a:buSzPts val="1000"/>
            <a:buFont typeface="Symbol" panose="05050102010706020507" pitchFamily="18" charset="2"/>
            <a:buNone/>
          </a:pPr>
          <a:r>
            <a:rPr lang="en-US" sz="1500" kern="1200"/>
            <a:t>Gas piping can become electrically energized</a:t>
          </a:r>
          <a:endParaRPr lang="en-US" sz="1500" b="1" kern="1200"/>
        </a:p>
      </dsp:txBody>
      <dsp:txXfrm>
        <a:off x="1648" y="431758"/>
        <a:ext cx="1766056" cy="1059633"/>
      </dsp:txXfrm>
    </dsp:sp>
    <dsp:sp modelId="{39BA2CF6-7681-4B30-89C8-1E536F26A8AF}">
      <dsp:nvSpPr>
        <dsp:cNvPr id="0" name=""/>
        <dsp:cNvSpPr/>
      </dsp:nvSpPr>
      <dsp:spPr>
        <a:xfrm>
          <a:off x="3938154" y="915855"/>
          <a:ext cx="375592" cy="91440"/>
        </a:xfrm>
        <a:custGeom>
          <a:avLst/>
          <a:gdLst/>
          <a:ahLst/>
          <a:cxnLst/>
          <a:rect l="0" t="0" r="0" b="0"/>
          <a:pathLst>
            <a:path>
              <a:moveTo>
                <a:pt x="0" y="45720"/>
              </a:moveTo>
              <a:lnTo>
                <a:pt x="3755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15796" y="959544"/>
        <a:ext cx="20309" cy="4061"/>
      </dsp:txXfrm>
    </dsp:sp>
    <dsp:sp modelId="{D3376AC6-26D4-409D-B2B2-9963B6B68B1B}">
      <dsp:nvSpPr>
        <dsp:cNvPr id="0" name=""/>
        <dsp:cNvSpPr/>
      </dsp:nvSpPr>
      <dsp:spPr>
        <a:xfrm>
          <a:off x="2173898" y="431758"/>
          <a:ext cx="1766056" cy="10596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38" tIns="90837" rIns="86538" bIns="90837" numCol="1" spcCol="1270" anchor="ctr" anchorCtr="0">
          <a:noAutofit/>
        </a:bodyPr>
        <a:lstStyle/>
        <a:p>
          <a:pPr marL="0" lvl="0" indent="0" algn="ctr" defTabSz="666750">
            <a:lnSpc>
              <a:spcPct val="90000"/>
            </a:lnSpc>
            <a:spcBef>
              <a:spcPct val="0"/>
            </a:spcBef>
            <a:spcAft>
              <a:spcPct val="35000"/>
            </a:spcAft>
            <a:buSzPts val="1000"/>
            <a:buFont typeface="Symbol" panose="05050102010706020507" pitchFamily="18" charset="2"/>
            <a:buNone/>
          </a:pPr>
          <a:r>
            <a:rPr lang="en-US" sz="1500" kern="1200"/>
            <a:t>Never assume grounding is intact after storms</a:t>
          </a:r>
        </a:p>
      </dsp:txBody>
      <dsp:txXfrm>
        <a:off x="2173898" y="431758"/>
        <a:ext cx="1766056" cy="1059633"/>
      </dsp:txXfrm>
    </dsp:sp>
    <dsp:sp modelId="{55F0F470-4D82-494E-A68C-D220B86A82A0}">
      <dsp:nvSpPr>
        <dsp:cNvPr id="0" name=""/>
        <dsp:cNvSpPr/>
      </dsp:nvSpPr>
      <dsp:spPr>
        <a:xfrm>
          <a:off x="6110403" y="915855"/>
          <a:ext cx="375592" cy="91440"/>
        </a:xfrm>
        <a:custGeom>
          <a:avLst/>
          <a:gdLst/>
          <a:ahLst/>
          <a:cxnLst/>
          <a:rect l="0" t="0" r="0" b="0"/>
          <a:pathLst>
            <a:path>
              <a:moveTo>
                <a:pt x="0" y="45720"/>
              </a:moveTo>
              <a:lnTo>
                <a:pt x="3755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88045" y="959544"/>
        <a:ext cx="20309" cy="4061"/>
      </dsp:txXfrm>
    </dsp:sp>
    <dsp:sp modelId="{3253D7D3-E772-4DDB-A4B5-ADE042D04D50}">
      <dsp:nvSpPr>
        <dsp:cNvPr id="0" name=""/>
        <dsp:cNvSpPr/>
      </dsp:nvSpPr>
      <dsp:spPr>
        <a:xfrm>
          <a:off x="4346147" y="431758"/>
          <a:ext cx="1766056" cy="10596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38" tIns="90837" rIns="86538" bIns="90837" numCol="1" spcCol="1270" anchor="ctr" anchorCtr="0">
          <a:noAutofit/>
        </a:bodyPr>
        <a:lstStyle/>
        <a:p>
          <a:pPr marL="0" lvl="0" indent="0" algn="ctr" defTabSz="666750">
            <a:lnSpc>
              <a:spcPct val="90000"/>
            </a:lnSpc>
            <a:spcBef>
              <a:spcPct val="0"/>
            </a:spcBef>
            <a:spcAft>
              <a:spcPct val="35000"/>
            </a:spcAft>
            <a:buSzPts val="1000"/>
            <a:buFont typeface="Symbol" panose="05050102010706020507" pitchFamily="18" charset="2"/>
            <a:buNone/>
          </a:pPr>
          <a:r>
            <a:rPr lang="en-US" sz="1500" kern="1200"/>
            <a:t>Gas repairs must wait until electrical hazards are verified controlled</a:t>
          </a:r>
        </a:p>
      </dsp:txBody>
      <dsp:txXfrm>
        <a:off x="4346147" y="431758"/>
        <a:ext cx="1766056" cy="1059633"/>
      </dsp:txXfrm>
    </dsp:sp>
    <dsp:sp modelId="{DFA5F265-83F2-44CE-A1C0-05F270529D6F}">
      <dsp:nvSpPr>
        <dsp:cNvPr id="0" name=""/>
        <dsp:cNvSpPr/>
      </dsp:nvSpPr>
      <dsp:spPr>
        <a:xfrm>
          <a:off x="884676" y="1489592"/>
          <a:ext cx="6516748" cy="375592"/>
        </a:xfrm>
        <a:custGeom>
          <a:avLst/>
          <a:gdLst/>
          <a:ahLst/>
          <a:cxnLst/>
          <a:rect l="0" t="0" r="0" b="0"/>
          <a:pathLst>
            <a:path>
              <a:moveTo>
                <a:pt x="6516748" y="0"/>
              </a:moveTo>
              <a:lnTo>
                <a:pt x="6516748" y="204896"/>
              </a:lnTo>
              <a:lnTo>
                <a:pt x="0" y="204896"/>
              </a:lnTo>
              <a:lnTo>
                <a:pt x="0" y="375592"/>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79816" y="1675358"/>
        <a:ext cx="326469" cy="4061"/>
      </dsp:txXfrm>
    </dsp:sp>
    <dsp:sp modelId="{78EAE33E-AA1A-4B53-82EB-FEFA398A3AD1}">
      <dsp:nvSpPr>
        <dsp:cNvPr id="0" name=""/>
        <dsp:cNvSpPr/>
      </dsp:nvSpPr>
      <dsp:spPr>
        <a:xfrm>
          <a:off x="6518396" y="431758"/>
          <a:ext cx="1766056" cy="10596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38" tIns="90837" rIns="86538" bIns="90837" numCol="1" spcCol="1270" anchor="ctr" anchorCtr="0">
          <a:noAutofit/>
        </a:bodyPr>
        <a:lstStyle/>
        <a:p>
          <a:pPr marL="0" lvl="0" indent="0" algn="ctr" defTabSz="666750">
            <a:lnSpc>
              <a:spcPct val="90000"/>
            </a:lnSpc>
            <a:spcBef>
              <a:spcPct val="0"/>
            </a:spcBef>
            <a:spcAft>
              <a:spcPct val="35000"/>
            </a:spcAft>
            <a:buSzPts val="1000"/>
            <a:buFont typeface="Symbol" panose="05050102010706020507" pitchFamily="18" charset="2"/>
            <a:buNone/>
          </a:pPr>
          <a:r>
            <a:rPr lang="en-US" sz="1500" kern="1200"/>
            <a:t>Pair mutual aid crews with local guides</a:t>
          </a:r>
          <a:endParaRPr lang="en-US" sz="1500" b="1" kern="1200"/>
        </a:p>
      </dsp:txBody>
      <dsp:txXfrm>
        <a:off x="6518396" y="431758"/>
        <a:ext cx="1766056" cy="1059633"/>
      </dsp:txXfrm>
    </dsp:sp>
    <dsp:sp modelId="{7A84D464-AA15-47F5-9798-0C147E29A4FE}">
      <dsp:nvSpPr>
        <dsp:cNvPr id="0" name=""/>
        <dsp:cNvSpPr/>
      </dsp:nvSpPr>
      <dsp:spPr>
        <a:xfrm>
          <a:off x="1765905" y="2381682"/>
          <a:ext cx="375592" cy="91440"/>
        </a:xfrm>
        <a:custGeom>
          <a:avLst/>
          <a:gdLst/>
          <a:ahLst/>
          <a:cxnLst/>
          <a:rect l="0" t="0" r="0" b="0"/>
          <a:pathLst>
            <a:path>
              <a:moveTo>
                <a:pt x="0" y="45720"/>
              </a:moveTo>
              <a:lnTo>
                <a:pt x="3755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943546" y="2425371"/>
        <a:ext cx="20309" cy="4061"/>
      </dsp:txXfrm>
    </dsp:sp>
    <dsp:sp modelId="{581555F9-3098-4070-BF40-313FF8E95467}">
      <dsp:nvSpPr>
        <dsp:cNvPr id="0" name=""/>
        <dsp:cNvSpPr/>
      </dsp:nvSpPr>
      <dsp:spPr>
        <a:xfrm>
          <a:off x="1648" y="1897585"/>
          <a:ext cx="1766056" cy="10596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38" tIns="90837" rIns="86538" bIns="90837" numCol="1" spcCol="1270" anchor="ctr" anchorCtr="0">
          <a:noAutofit/>
        </a:bodyPr>
        <a:lstStyle/>
        <a:p>
          <a:pPr marL="0" lvl="0" indent="0" algn="ctr" defTabSz="666750">
            <a:lnSpc>
              <a:spcPct val="90000"/>
            </a:lnSpc>
            <a:spcBef>
              <a:spcPct val="0"/>
            </a:spcBef>
            <a:spcAft>
              <a:spcPct val="35000"/>
            </a:spcAft>
            <a:buSzPts val="1000"/>
            <a:buFont typeface="Symbol" panose="05050102010706020507" pitchFamily="18" charset="2"/>
            <a:buNone/>
          </a:pPr>
          <a:r>
            <a:rPr lang="en-US" sz="1500" kern="1200"/>
            <a:t>Conduct cross‑commodity briefings before deployment</a:t>
          </a:r>
        </a:p>
      </dsp:txBody>
      <dsp:txXfrm>
        <a:off x="1648" y="1897585"/>
        <a:ext cx="1766056" cy="1059633"/>
      </dsp:txXfrm>
    </dsp:sp>
    <dsp:sp modelId="{DFAFCC0D-B5E8-41F1-8F73-3A2CED868950}">
      <dsp:nvSpPr>
        <dsp:cNvPr id="0" name=""/>
        <dsp:cNvSpPr/>
      </dsp:nvSpPr>
      <dsp:spPr>
        <a:xfrm>
          <a:off x="3938154" y="2381682"/>
          <a:ext cx="375592" cy="91440"/>
        </a:xfrm>
        <a:custGeom>
          <a:avLst/>
          <a:gdLst/>
          <a:ahLst/>
          <a:cxnLst/>
          <a:rect l="0" t="0" r="0" b="0"/>
          <a:pathLst>
            <a:path>
              <a:moveTo>
                <a:pt x="0" y="45720"/>
              </a:moveTo>
              <a:lnTo>
                <a:pt x="3755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15796" y="2425371"/>
        <a:ext cx="20309" cy="4061"/>
      </dsp:txXfrm>
    </dsp:sp>
    <dsp:sp modelId="{8818341E-D185-4553-9A5B-B681FFF88349}">
      <dsp:nvSpPr>
        <dsp:cNvPr id="0" name=""/>
        <dsp:cNvSpPr/>
      </dsp:nvSpPr>
      <dsp:spPr>
        <a:xfrm>
          <a:off x="2173898" y="1897585"/>
          <a:ext cx="1766056" cy="10596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38" tIns="90837" rIns="86538" bIns="90837" numCol="1" spcCol="1270" anchor="ctr" anchorCtr="0">
          <a:noAutofit/>
        </a:bodyPr>
        <a:lstStyle/>
        <a:p>
          <a:pPr marL="0" lvl="0" indent="0" algn="ctr" defTabSz="666750">
            <a:lnSpc>
              <a:spcPct val="90000"/>
            </a:lnSpc>
            <a:spcBef>
              <a:spcPct val="0"/>
            </a:spcBef>
            <a:spcAft>
              <a:spcPct val="35000"/>
            </a:spcAft>
            <a:buSzPts val="1000"/>
            <a:buFont typeface="Symbol" panose="05050102010706020507" pitchFamily="18" charset="2"/>
            <a:buNone/>
          </a:pPr>
          <a:r>
            <a:rPr lang="en-US" sz="1500" kern="1200"/>
            <a:t>Isolation must occur in the correct sequence</a:t>
          </a:r>
          <a:endParaRPr lang="en-US" sz="1500" kern="1200">
            <a:effectLst/>
            <a:latin typeface="+mj-lt"/>
            <a:ea typeface="Calibri" panose="020F0502020204030204" pitchFamily="34" charset="0"/>
            <a:cs typeface="Times New Roman" panose="02020603050405020304" pitchFamily="18" charset="0"/>
          </a:endParaRPr>
        </a:p>
      </dsp:txBody>
      <dsp:txXfrm>
        <a:off x="2173898" y="1897585"/>
        <a:ext cx="1766056" cy="1059633"/>
      </dsp:txXfrm>
    </dsp:sp>
    <dsp:sp modelId="{9801E33F-A86A-4C77-9577-A37D8905445C}">
      <dsp:nvSpPr>
        <dsp:cNvPr id="0" name=""/>
        <dsp:cNvSpPr/>
      </dsp:nvSpPr>
      <dsp:spPr>
        <a:xfrm>
          <a:off x="6110403" y="2381682"/>
          <a:ext cx="375592" cy="91440"/>
        </a:xfrm>
        <a:custGeom>
          <a:avLst/>
          <a:gdLst/>
          <a:ahLst/>
          <a:cxnLst/>
          <a:rect l="0" t="0" r="0" b="0"/>
          <a:pathLst>
            <a:path>
              <a:moveTo>
                <a:pt x="0" y="45720"/>
              </a:moveTo>
              <a:lnTo>
                <a:pt x="375592"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88045" y="2425371"/>
        <a:ext cx="20309" cy="4061"/>
      </dsp:txXfrm>
    </dsp:sp>
    <dsp:sp modelId="{6E81DE99-1B85-4B61-8F16-4A80091F596B}">
      <dsp:nvSpPr>
        <dsp:cNvPr id="0" name=""/>
        <dsp:cNvSpPr/>
      </dsp:nvSpPr>
      <dsp:spPr>
        <a:xfrm>
          <a:off x="4346147" y="1897585"/>
          <a:ext cx="1766056" cy="10596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38" tIns="90837" rIns="86538" bIns="90837" numCol="1" spcCol="1270" anchor="ctr" anchorCtr="0">
          <a:noAutofit/>
        </a:bodyPr>
        <a:lstStyle/>
        <a:p>
          <a:pPr marL="0" lvl="0" indent="0" algn="ctr" defTabSz="666750">
            <a:lnSpc>
              <a:spcPct val="90000"/>
            </a:lnSpc>
            <a:spcBef>
              <a:spcPct val="0"/>
            </a:spcBef>
            <a:spcAft>
              <a:spcPct val="35000"/>
            </a:spcAft>
            <a:buSzPts val="1000"/>
            <a:buFont typeface="Symbol" panose="05050102010706020507" pitchFamily="18" charset="2"/>
            <a:buNone/>
          </a:pPr>
          <a:r>
            <a:rPr lang="en-US" sz="1500" kern="1200"/>
            <a:t>Incident command should coordinate both utilities simultaneously</a:t>
          </a:r>
        </a:p>
      </dsp:txBody>
      <dsp:txXfrm>
        <a:off x="4346147" y="1897585"/>
        <a:ext cx="1766056" cy="1059633"/>
      </dsp:txXfrm>
    </dsp:sp>
    <dsp:sp modelId="{744F6017-FF32-4F61-AD86-498512BC6A54}">
      <dsp:nvSpPr>
        <dsp:cNvPr id="0" name=""/>
        <dsp:cNvSpPr/>
      </dsp:nvSpPr>
      <dsp:spPr>
        <a:xfrm>
          <a:off x="6518396" y="1897585"/>
          <a:ext cx="1766056" cy="10596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538" tIns="90837" rIns="86538" bIns="90837" numCol="1" spcCol="1270" anchor="ctr" anchorCtr="0">
          <a:noAutofit/>
        </a:bodyPr>
        <a:lstStyle/>
        <a:p>
          <a:pPr marL="0" lvl="0" indent="0" algn="ctr" defTabSz="666750">
            <a:lnSpc>
              <a:spcPct val="90000"/>
            </a:lnSpc>
            <a:spcBef>
              <a:spcPct val="0"/>
            </a:spcBef>
            <a:spcAft>
              <a:spcPct val="35000"/>
            </a:spcAft>
            <a:buSzPts val="1000"/>
            <a:buFont typeface="Symbol" panose="05050102010706020507" pitchFamily="18" charset="2"/>
            <a:buNone/>
          </a:pPr>
          <a:r>
            <a:rPr lang="en-US" sz="1500" kern="1200"/>
            <a:t>Coordinate exclusion zones jointly with electric utilities</a:t>
          </a:r>
        </a:p>
      </dsp:txBody>
      <dsp:txXfrm>
        <a:off x="6518396" y="1897585"/>
        <a:ext cx="1766056" cy="1059633"/>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E2AA18D-F586-426D-8C29-9B9F1C043978}" type="datetimeFigureOut">
              <a:rPr lang="en-US" smtClean="0"/>
              <a:t>4/24/2026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B5E29F1-613F-4BCD-B8C7-0AC9D16671D1}" type="slidenum">
              <a:rPr lang="en-US" smtClean="0"/>
              <a:t>‹#›</a:t>
            </a:fld>
            <a:endParaRPr lang="en-US"/>
          </a:p>
        </p:txBody>
      </p:sp>
    </p:spTree>
    <p:extLst>
      <p:ext uri="{BB962C8B-B14F-4D97-AF65-F5344CB8AC3E}">
        <p14:creationId xmlns:p14="http://schemas.microsoft.com/office/powerpoint/2010/main" val="325772998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E96B2CDE-CF20-0E44-8068-4A482B4AA193}" type="datetime1">
              <a:rPr lang="en-US" altLang="en-US" smtClean="0"/>
              <a:pPr>
                <a:defRPr/>
              </a:pPr>
              <a:t>4/24/2026</a:t>
            </a:fld>
            <a:endParaRPr lang="en-US" altLang="en-US"/>
          </a:p>
        </p:txBody>
      </p:sp>
      <p:sp>
        <p:nvSpPr>
          <p:cNvPr id="6" name="Slide Number Placeholder 5"/>
          <p:cNvSpPr>
            <a:spLocks noGrp="1"/>
          </p:cNvSpPr>
          <p:nvPr>
            <p:ph type="sldNum" sz="quarter" idx="12"/>
          </p:nvPr>
        </p:nvSpPr>
        <p:spPr/>
        <p:txBody>
          <a:bodyPr/>
          <a:lstStyle/>
          <a:p>
            <a:pPr>
              <a:defRPr/>
            </a:pPr>
            <a:fld id="{F2C637ED-BEB2-F741-8AE7-38CC7A249F6A}" type="slidenum">
              <a:rPr lang="en-US" altLang="en-US" smtClean="0"/>
              <a:pPr>
                <a:defRPr/>
              </a:pPr>
              <a:t>0</a:t>
            </a:fld>
            <a:endParaRPr lang="en-US" altLang="en-US"/>
          </a:p>
        </p:txBody>
      </p:sp>
    </p:spTree>
    <p:extLst>
      <p:ext uri="{BB962C8B-B14F-4D97-AF65-F5344CB8AC3E}">
        <p14:creationId xmlns:p14="http://schemas.microsoft.com/office/powerpoint/2010/main" val="403385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E96B2CDE-CF20-0E44-8068-4A482B4AA193}" type="datetime1">
              <a:rPr lang="en-US" altLang="en-US" smtClean="0"/>
              <a:pPr>
                <a:defRPr/>
              </a:pPr>
              <a:t>4/24/2026</a:t>
            </a:fld>
            <a:endParaRPr lang="en-US" altLang="en-US" dirty="0"/>
          </a:p>
        </p:txBody>
      </p:sp>
      <p:sp>
        <p:nvSpPr>
          <p:cNvPr id="6" name="Slide Number Placeholder 5"/>
          <p:cNvSpPr>
            <a:spLocks noGrp="1"/>
          </p:cNvSpPr>
          <p:nvPr>
            <p:ph type="sldNum" sz="quarter" idx="12"/>
          </p:nvPr>
        </p:nvSpPr>
        <p:spPr/>
        <p:txBody>
          <a:bodyPr/>
          <a:lstStyle/>
          <a:p>
            <a:pPr>
              <a:defRPr/>
            </a:pPr>
            <a:fld id="{F2C637ED-BEB2-F741-8AE7-38CC7A249F6A}" type="slidenum">
              <a:rPr lang="en-US" altLang="en-US" smtClean="0"/>
              <a:pPr>
                <a:defRPr/>
              </a:pPr>
              <a:t>1</a:t>
            </a:fld>
            <a:endParaRPr lang="en-US" altLang="en-US" dirty="0"/>
          </a:p>
        </p:txBody>
      </p:sp>
    </p:spTree>
    <p:extLst>
      <p:ext uri="{BB962C8B-B14F-4D97-AF65-F5344CB8AC3E}">
        <p14:creationId xmlns:p14="http://schemas.microsoft.com/office/powerpoint/2010/main" val="25338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a:t>
            </a:r>
          </a:p>
        </p:txBody>
      </p:sp>
      <p:sp>
        <p:nvSpPr>
          <p:cNvPr id="4" name="Slide Number Placeholder 3"/>
          <p:cNvSpPr>
            <a:spLocks noGrp="1"/>
          </p:cNvSpPr>
          <p:nvPr>
            <p:ph type="sldNum" sz="quarter" idx="10"/>
          </p:nvPr>
        </p:nvSpPr>
        <p:spPr/>
        <p:txBody>
          <a:bodyPr/>
          <a:lstStyle/>
          <a:p>
            <a:pPr>
              <a:defRPr/>
            </a:pPr>
            <a:fld id="{9E88173C-CF6C-5A45-AAB7-C5F7E6E00613}" type="slidenum">
              <a:rPr lang="en-US" altLang="en-US" smtClean="0"/>
              <a:pPr>
                <a:defRPr/>
              </a:pPr>
              <a:t>10</a:t>
            </a:fld>
            <a:endParaRPr lang="en-US" altLang="en-US" dirty="0"/>
          </a:p>
        </p:txBody>
      </p:sp>
    </p:spTree>
    <p:extLst>
      <p:ext uri="{BB962C8B-B14F-4D97-AF65-F5344CB8AC3E}">
        <p14:creationId xmlns:p14="http://schemas.microsoft.com/office/powerpoint/2010/main" val="2210769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3F59F-6064-1EE4-0FEE-CC19D958F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F226DD-02DE-7BCD-5C33-D45341F887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5F593-8525-949E-ACE6-3F83197E6897}"/>
              </a:ext>
            </a:extLst>
          </p:cNvPr>
          <p:cNvSpPr>
            <a:spLocks noGrp="1"/>
          </p:cNvSpPr>
          <p:nvPr>
            <p:ph type="body" idx="1"/>
          </p:nvPr>
        </p:nvSpPr>
        <p:spPr/>
        <p:txBody>
          <a:bodyPr/>
          <a:lstStyle/>
          <a:p>
            <a:r>
              <a:rPr lang="en-US" dirty="0"/>
              <a:t>6</a:t>
            </a:r>
          </a:p>
        </p:txBody>
      </p:sp>
      <p:sp>
        <p:nvSpPr>
          <p:cNvPr id="4" name="Slide Number Placeholder 3">
            <a:extLst>
              <a:ext uri="{FF2B5EF4-FFF2-40B4-BE49-F238E27FC236}">
                <a16:creationId xmlns:a16="http://schemas.microsoft.com/office/drawing/2014/main" id="{9DAFC047-B6B4-08FE-2DED-7ABC95D48A38}"/>
              </a:ext>
            </a:extLst>
          </p:cNvPr>
          <p:cNvSpPr>
            <a:spLocks noGrp="1"/>
          </p:cNvSpPr>
          <p:nvPr>
            <p:ph type="sldNum" sz="quarter" idx="10"/>
          </p:nvPr>
        </p:nvSpPr>
        <p:spPr/>
        <p:txBody>
          <a:bodyPr/>
          <a:lstStyle/>
          <a:p>
            <a:pPr>
              <a:defRPr/>
            </a:pPr>
            <a:fld id="{9E88173C-CF6C-5A45-AAB7-C5F7E6E00613}" type="slidenum">
              <a:rPr lang="en-US" altLang="en-US" smtClean="0"/>
              <a:pPr>
                <a:defRPr/>
              </a:pPr>
              <a:t>11</a:t>
            </a:fld>
            <a:endParaRPr lang="en-US" altLang="en-US" dirty="0"/>
          </a:p>
        </p:txBody>
      </p:sp>
    </p:spTree>
    <p:extLst>
      <p:ext uri="{BB962C8B-B14F-4D97-AF65-F5344CB8AC3E}">
        <p14:creationId xmlns:p14="http://schemas.microsoft.com/office/powerpoint/2010/main" val="4141386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76C8C-2245-55A0-3AD5-49CE4B358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0FA2A-ED46-7D84-DDB0-47AEFC2AD8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717886-3BFB-7843-8990-D5752DFE26E5}"/>
              </a:ext>
            </a:extLst>
          </p:cNvPr>
          <p:cNvSpPr>
            <a:spLocks noGrp="1"/>
          </p:cNvSpPr>
          <p:nvPr>
            <p:ph type="body" idx="1"/>
          </p:nvPr>
        </p:nvSpPr>
        <p:spPr/>
        <p:txBody>
          <a:bodyPr/>
          <a:lstStyle/>
          <a:p>
            <a:r>
              <a:rPr lang="en-US" dirty="0"/>
              <a:t>6</a:t>
            </a:r>
          </a:p>
        </p:txBody>
      </p:sp>
      <p:sp>
        <p:nvSpPr>
          <p:cNvPr id="4" name="Slide Number Placeholder 3">
            <a:extLst>
              <a:ext uri="{FF2B5EF4-FFF2-40B4-BE49-F238E27FC236}">
                <a16:creationId xmlns:a16="http://schemas.microsoft.com/office/drawing/2014/main" id="{BC67930F-DD88-3F90-8E7C-EA76CD664437}"/>
              </a:ext>
            </a:extLst>
          </p:cNvPr>
          <p:cNvSpPr>
            <a:spLocks noGrp="1"/>
          </p:cNvSpPr>
          <p:nvPr>
            <p:ph type="sldNum" sz="quarter" idx="10"/>
          </p:nvPr>
        </p:nvSpPr>
        <p:spPr/>
        <p:txBody>
          <a:bodyPr/>
          <a:lstStyle/>
          <a:p>
            <a:pPr>
              <a:defRPr/>
            </a:pPr>
            <a:fld id="{9E88173C-CF6C-5A45-AAB7-C5F7E6E00613}" type="slidenum">
              <a:rPr lang="en-US" altLang="en-US" smtClean="0"/>
              <a:pPr>
                <a:defRPr/>
              </a:pPr>
              <a:t>12</a:t>
            </a:fld>
            <a:endParaRPr lang="en-US" altLang="en-US" dirty="0"/>
          </a:p>
        </p:txBody>
      </p:sp>
    </p:spTree>
    <p:extLst>
      <p:ext uri="{BB962C8B-B14F-4D97-AF65-F5344CB8AC3E}">
        <p14:creationId xmlns:p14="http://schemas.microsoft.com/office/powerpoint/2010/main" val="4257578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0344F-6D78-8A6B-AF19-67DEE3BBE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223CCE-3A5F-138F-4576-0FB728A45DD0}"/>
              </a:ext>
            </a:extLst>
          </p:cNvPr>
          <p:cNvSpPr>
            <a:spLocks noGrp="1" noRot="1" noChangeAspect="1"/>
          </p:cNvSpPr>
          <p:nvPr>
            <p:ph type="sldImg"/>
          </p:nvPr>
        </p:nvSpPr>
        <p:spPr>
          <a:xfrm>
            <a:off x="406400" y="696913"/>
            <a:ext cx="6197600" cy="3486150"/>
          </a:xfrm>
        </p:spPr>
      </p:sp>
      <p:sp>
        <p:nvSpPr>
          <p:cNvPr id="3" name="Notes Placeholder 2">
            <a:extLst>
              <a:ext uri="{FF2B5EF4-FFF2-40B4-BE49-F238E27FC236}">
                <a16:creationId xmlns:a16="http://schemas.microsoft.com/office/drawing/2014/main" id="{AB4EFF6D-8FBE-BCBA-8289-8892E8F7CB03}"/>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3E66A846-ADD2-62F6-ECCF-BA73BD6BEB78}"/>
              </a:ext>
            </a:extLst>
          </p:cNvPr>
          <p:cNvSpPr>
            <a:spLocks noGrp="1"/>
          </p:cNvSpPr>
          <p:nvPr>
            <p:ph type="dt"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E96B2CDE-CF20-0E44-8068-4A482B4AA193}" type="datetime1">
              <a:rPr kumimoji="0" lang="en-US" altLang="en-US" sz="1200" b="0" i="0" u="none" strike="noStrike" kern="1200" cap="none" spc="0" normalizeH="0" baseline="0" noProof="0" smtClean="0">
                <a:ln>
                  <a:noFill/>
                </a:ln>
                <a:solidFill>
                  <a:srgbClr val="000000"/>
                </a:solidFill>
                <a:effectLst/>
                <a:uLnTx/>
                <a:uFillTx/>
                <a:latin typeface="Arial" charset="0"/>
                <a:ea typeface="ヒラギノ角ゴ Pro W3"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4/24/2026</a:t>
            </a:fld>
            <a:endParaRPr kumimoji="0" lang="en-US" alt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p:txBody>
      </p:sp>
      <p:sp>
        <p:nvSpPr>
          <p:cNvPr id="6" name="Slide Number Placeholder 5">
            <a:extLst>
              <a:ext uri="{FF2B5EF4-FFF2-40B4-BE49-F238E27FC236}">
                <a16:creationId xmlns:a16="http://schemas.microsoft.com/office/drawing/2014/main" id="{8B2AC754-E465-188A-F567-BFEF12A7C8A0}"/>
              </a:ext>
            </a:extLst>
          </p:cNvPr>
          <p:cNvSpPr>
            <a:spLocks noGrp="1"/>
          </p:cNvSpPr>
          <p:nvPr>
            <p:ph type="sldNum" sz="quarter"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F2C637ED-BEB2-F741-8AE7-38CC7A249F6A}" type="slidenum">
              <a:rPr kumimoji="0" lang="en-US" altLang="en-US" sz="1200" b="0" i="0" u="none" strike="noStrike" kern="1200" cap="none" spc="0" normalizeH="0" baseline="0" noProof="0" smtClean="0">
                <a:ln>
                  <a:noFill/>
                </a:ln>
                <a:solidFill>
                  <a:srgbClr val="000000"/>
                </a:solidFill>
                <a:effectLst/>
                <a:uLnTx/>
                <a:uFillTx/>
                <a:latin typeface="Arial" charset="0"/>
                <a:ea typeface="ヒラギノ角ゴ Pro W3"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4004774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5E29F1-613F-4BCD-B8C7-0AC9D16671D1}" type="slidenum">
              <a:rPr lang="en-US" smtClean="0"/>
              <a:t>31</a:t>
            </a:fld>
            <a:endParaRPr lang="en-US"/>
          </a:p>
        </p:txBody>
      </p:sp>
    </p:spTree>
    <p:extLst>
      <p:ext uri="{BB962C8B-B14F-4D97-AF65-F5344CB8AC3E}">
        <p14:creationId xmlns:p14="http://schemas.microsoft.com/office/powerpoint/2010/main" val="1435492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pPr>
              <a:defRPr/>
            </a:pPr>
            <a:fld id="{E96B2CDE-CF20-0E44-8068-4A482B4AA193}" type="datetime1">
              <a:rPr lang="en-US" altLang="en-US" smtClean="0"/>
              <a:pPr>
                <a:defRPr/>
              </a:pPr>
              <a:t>4/24/2026</a:t>
            </a:fld>
            <a:endParaRPr lang="en-US" altLang="en-US"/>
          </a:p>
        </p:txBody>
      </p:sp>
      <p:sp>
        <p:nvSpPr>
          <p:cNvPr id="6" name="Slide Number Placeholder 5"/>
          <p:cNvSpPr>
            <a:spLocks noGrp="1"/>
          </p:cNvSpPr>
          <p:nvPr>
            <p:ph type="sldNum" sz="quarter" idx="12"/>
          </p:nvPr>
        </p:nvSpPr>
        <p:spPr/>
        <p:txBody>
          <a:bodyPr/>
          <a:lstStyle/>
          <a:p>
            <a:pPr>
              <a:defRPr/>
            </a:pPr>
            <a:fld id="{F2C637ED-BEB2-F741-8AE7-38CC7A249F6A}" type="slidenum">
              <a:rPr lang="en-US" altLang="en-US" smtClean="0"/>
              <a:pPr>
                <a:defRPr/>
              </a:pPr>
              <a:t>32</a:t>
            </a:fld>
            <a:endParaRPr lang="en-US" altLang="en-US"/>
          </a:p>
        </p:txBody>
      </p:sp>
    </p:spTree>
    <p:extLst>
      <p:ext uri="{BB962C8B-B14F-4D97-AF65-F5344CB8AC3E}">
        <p14:creationId xmlns:p14="http://schemas.microsoft.com/office/powerpoint/2010/main" val="2614948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E96B2CDE-CF20-0E44-8068-4A482B4AA193}" type="datetime1">
              <a:rPr kumimoji="0" lang="en-US" altLang="en-US" sz="1200" b="0" i="0" u="none" strike="noStrike" kern="1200" cap="none" spc="0" normalizeH="0" baseline="0" noProof="0" smtClean="0">
                <a:ln>
                  <a:noFill/>
                </a:ln>
                <a:solidFill>
                  <a:srgbClr val="000000"/>
                </a:solidFill>
                <a:effectLst/>
                <a:uLnTx/>
                <a:uFillTx/>
                <a:latin typeface="Arial" charset="0"/>
                <a:ea typeface="ヒラギノ角ゴ Pro W3"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4/24/2026</a:t>
            </a:fld>
            <a:endParaRPr kumimoji="0" lang="en-US" alt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p:txBody>
      </p:sp>
      <p:sp>
        <p:nvSpPr>
          <p:cNvPr id="6" name="Slide Number Placeholder 5"/>
          <p:cNvSpPr>
            <a:spLocks noGrp="1"/>
          </p:cNvSpPr>
          <p:nvPr>
            <p:ph type="sldNum" sz="quarter" idx="12"/>
          </p:nvPr>
        </p:nvSpPr>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F2C637ED-BEB2-F741-8AE7-38CC7A249F6A}" type="slidenum">
              <a:rPr kumimoji="0" lang="en-US" altLang="en-US" sz="1200" b="0" i="0" u="none" strike="noStrike" kern="1200" cap="none" spc="0" normalizeH="0" baseline="0" noProof="0" smtClean="0">
                <a:ln>
                  <a:noFill/>
                </a:ln>
                <a:solidFill>
                  <a:srgbClr val="000000"/>
                </a:solidFill>
                <a:effectLst/>
                <a:uLnTx/>
                <a:uFillTx/>
                <a:latin typeface="Arial" charset="0"/>
                <a:ea typeface="ヒラギノ角ゴ Pro W3" charset="-128"/>
                <a:cs typeface="+mn-cs"/>
              </a:rPr>
              <a:pPr marL="0" marR="0" lvl="0" indent="0" algn="r" defTabSz="931863"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dirty="0">
              <a:ln>
                <a:noFill/>
              </a:ln>
              <a:solidFill>
                <a:srgbClr val="000000"/>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3513025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2_Speaker Title Slid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8625" y="950451"/>
            <a:ext cx="6858000" cy="1052755"/>
          </a:xfrm>
        </p:spPr>
        <p:txBody>
          <a:bodyPr anchor="b"/>
          <a:lstStyle>
            <a:lvl1pPr algn="l">
              <a:defRPr sz="2000"/>
            </a:lvl1pPr>
          </a:lstStyle>
          <a:p>
            <a:r>
              <a:rPr lang="en-US"/>
              <a:t>Click to edit Master title style</a:t>
            </a:r>
            <a:endParaRPr lang="en-US" dirty="0"/>
          </a:p>
        </p:txBody>
      </p:sp>
      <p:sp>
        <p:nvSpPr>
          <p:cNvPr id="3" name="Subtitle 2"/>
          <p:cNvSpPr>
            <a:spLocks noGrp="1"/>
          </p:cNvSpPr>
          <p:nvPr>
            <p:ph type="subTitle" idx="1"/>
          </p:nvPr>
        </p:nvSpPr>
        <p:spPr>
          <a:xfrm>
            <a:off x="428625" y="2295128"/>
            <a:ext cx="6858000"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8E86961-310A-4470-B966-3C63C807BB16}" type="slidenum">
              <a:rPr lang="en-US" smtClean="0"/>
              <a:pPr/>
              <a:t>‹#›</a:t>
            </a:fld>
            <a:endParaRPr lang="en-US"/>
          </a:p>
        </p:txBody>
      </p:sp>
    </p:spTree>
    <p:extLst>
      <p:ext uri="{BB962C8B-B14F-4D97-AF65-F5344CB8AC3E}">
        <p14:creationId xmlns:p14="http://schemas.microsoft.com/office/powerpoint/2010/main" val="144611184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End Slide">
    <p:bg>
      <p:bgPr>
        <a:solidFill>
          <a:srgbClr val="FFFFF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7F0C1D-7206-49D5-A996-377C8591F5A9}"/>
              </a:ext>
            </a:extLst>
          </p:cNvPr>
          <p:cNvSpPr/>
          <p:nvPr userDrawn="1"/>
        </p:nvSpPr>
        <p:spPr>
          <a:xfrm>
            <a:off x="142875" y="142875"/>
            <a:ext cx="8858250" cy="4857750"/>
          </a:xfrm>
          <a:prstGeom prst="rect">
            <a:avLst/>
          </a:prstGeom>
          <a:solidFill>
            <a:schemeClr val="accent4">
              <a:lumMod val="25000"/>
              <a:alpha val="50000"/>
            </a:scheme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16"/>
          </a:p>
        </p:txBody>
      </p:sp>
      <p:pic>
        <p:nvPicPr>
          <p:cNvPr id="5" name="Picture 4">
            <a:extLst>
              <a:ext uri="{FF2B5EF4-FFF2-40B4-BE49-F238E27FC236}">
                <a16:creationId xmlns:a16="http://schemas.microsoft.com/office/drawing/2014/main" id="{26CBFDDB-9CD6-4D9A-86D5-DF0B69C35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22258" y="2275970"/>
            <a:ext cx="2099484" cy="591561"/>
          </a:xfrm>
          <a:prstGeom prst="rect">
            <a:avLst/>
          </a:prstGeom>
        </p:spPr>
      </p:pic>
    </p:spTree>
    <p:extLst>
      <p:ext uri="{BB962C8B-B14F-4D97-AF65-F5344CB8AC3E}">
        <p14:creationId xmlns:p14="http://schemas.microsoft.com/office/powerpoint/2010/main" val="10096233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Title Slide 8">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2DEE50-418A-4E5C-B663-BE83002571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683" b="8757"/>
          <a:stretch/>
        </p:blipFill>
        <p:spPr bwMode="ltGray">
          <a:xfrm>
            <a:off x="142875" y="142875"/>
            <a:ext cx="8861883" cy="4857750"/>
          </a:xfrm>
          <a:prstGeom prst="rect">
            <a:avLst/>
          </a:prstGeom>
        </p:spPr>
      </p:pic>
      <p:sp>
        <p:nvSpPr>
          <p:cNvPr id="6" name="Title 5">
            <a:extLst>
              <a:ext uri="{FF2B5EF4-FFF2-40B4-BE49-F238E27FC236}">
                <a16:creationId xmlns:a16="http://schemas.microsoft.com/office/drawing/2014/main" id="{7E35AF4A-1833-438C-B322-04550DD8AFBF}"/>
              </a:ext>
            </a:extLst>
          </p:cNvPr>
          <p:cNvSpPr>
            <a:spLocks noGrp="1"/>
          </p:cNvSpPr>
          <p:nvPr>
            <p:ph type="title" hasCustomPrompt="1"/>
          </p:nvPr>
        </p:nvSpPr>
        <p:spPr>
          <a:xfrm>
            <a:off x="521210" y="1067562"/>
            <a:ext cx="8194167" cy="571500"/>
          </a:xfrm>
        </p:spPr>
        <p:txBody>
          <a:bodyPr/>
          <a:lstStyle>
            <a:lvl1pPr>
              <a:lnSpc>
                <a:spcPct val="90000"/>
              </a:lnSpc>
              <a:defRPr sz="1900">
                <a:solidFill>
                  <a:schemeClr val="bg1"/>
                </a:solidFill>
              </a:defRPr>
            </a:lvl1pPr>
          </a:lstStyle>
          <a:p>
            <a:r>
              <a:rPr lang="en-US" dirty="0"/>
              <a:t>Presentation Title</a:t>
            </a:r>
          </a:p>
        </p:txBody>
      </p:sp>
      <p:sp>
        <p:nvSpPr>
          <p:cNvPr id="8" name="Text Placeholder 7">
            <a:extLst>
              <a:ext uri="{FF2B5EF4-FFF2-40B4-BE49-F238E27FC236}">
                <a16:creationId xmlns:a16="http://schemas.microsoft.com/office/drawing/2014/main" id="{69033664-2479-4046-83E7-5BAC369C6495}"/>
              </a:ext>
            </a:extLst>
          </p:cNvPr>
          <p:cNvSpPr>
            <a:spLocks noGrp="1"/>
          </p:cNvSpPr>
          <p:nvPr>
            <p:ph type="body" sz="quarter" idx="10" hasCustomPrompt="1"/>
          </p:nvPr>
        </p:nvSpPr>
        <p:spPr>
          <a:xfrm>
            <a:off x="521210" y="1693262"/>
            <a:ext cx="8181975" cy="914400"/>
          </a:xfrm>
        </p:spPr>
        <p:txBody>
          <a:bodyPr/>
          <a:lstStyle>
            <a:lvl1pPr marL="0" indent="0">
              <a:spcBef>
                <a:spcPts val="0"/>
              </a:spcBef>
              <a:buNone/>
              <a:defRPr>
                <a:solidFill>
                  <a:schemeClr val="bg1"/>
                </a:solidFill>
              </a:defRPr>
            </a:lvl1pPr>
            <a:lvl2pPr marL="407790" indent="0">
              <a:buNone/>
              <a:defRPr>
                <a:solidFill>
                  <a:schemeClr val="bg1"/>
                </a:solidFill>
              </a:defRPr>
            </a:lvl2pPr>
            <a:lvl3pPr marL="816570" indent="0">
              <a:buNone/>
              <a:defRPr>
                <a:solidFill>
                  <a:schemeClr val="bg1"/>
                </a:solidFill>
              </a:defRPr>
            </a:lvl3pPr>
            <a:lvl4pPr marL="1224359" indent="0">
              <a:buNone/>
              <a:defRPr>
                <a:solidFill>
                  <a:schemeClr val="bg1"/>
                </a:solidFill>
              </a:defRPr>
            </a:lvl4pPr>
            <a:lvl5pPr marL="1633140" indent="0">
              <a:buNone/>
              <a:defRPr>
                <a:solidFill>
                  <a:schemeClr val="bg1"/>
                </a:solidFill>
              </a:defRPr>
            </a:lvl5pPr>
          </a:lstStyle>
          <a:p>
            <a:pPr lvl="0"/>
            <a:r>
              <a:rPr lang="en-US" dirty="0"/>
              <a:t>Presenter’s Name</a:t>
            </a:r>
          </a:p>
          <a:p>
            <a:pPr lvl="0"/>
            <a:r>
              <a:rPr lang="en-US" dirty="0"/>
              <a:t>Presenter’s Title</a:t>
            </a:r>
          </a:p>
          <a:p>
            <a:pPr lvl="0"/>
            <a:endParaRPr lang="en-US" dirty="0"/>
          </a:p>
          <a:p>
            <a:pPr lvl="0"/>
            <a:r>
              <a:rPr lang="en-US" dirty="0"/>
              <a:t>Date</a:t>
            </a:r>
          </a:p>
        </p:txBody>
      </p:sp>
      <p:sp>
        <p:nvSpPr>
          <p:cNvPr id="9" name="Rectangle 8">
            <a:extLst>
              <a:ext uri="{FF2B5EF4-FFF2-40B4-BE49-F238E27FC236}">
                <a16:creationId xmlns:a16="http://schemas.microsoft.com/office/drawing/2014/main" id="{B1600E03-25C4-43FE-A199-4512DB553BD2}"/>
              </a:ext>
            </a:extLst>
          </p:cNvPr>
          <p:cNvSpPr/>
          <p:nvPr userDrawn="1"/>
        </p:nvSpPr>
        <p:spPr>
          <a:xfrm>
            <a:off x="142875" y="4572001"/>
            <a:ext cx="8858251" cy="428625"/>
          </a:xfrm>
          <a:prstGeom prst="rect">
            <a:avLst/>
          </a:prstGeom>
          <a:solidFill>
            <a:schemeClr val="accent4">
              <a:lumMod val="25000"/>
              <a:alpha val="50000"/>
            </a:scheme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16"/>
          </a:p>
        </p:txBody>
      </p:sp>
      <p:pic>
        <p:nvPicPr>
          <p:cNvPr id="5" name="Picture 4">
            <a:extLst>
              <a:ext uri="{FF2B5EF4-FFF2-40B4-BE49-F238E27FC236}">
                <a16:creationId xmlns:a16="http://schemas.microsoft.com/office/drawing/2014/main" id="{EDC138F4-F9DC-4C97-B819-881D9C08C56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8627" y="4691832"/>
            <a:ext cx="857250" cy="241543"/>
          </a:xfrm>
          <a:prstGeom prst="rect">
            <a:avLst/>
          </a:prstGeom>
        </p:spPr>
      </p:pic>
    </p:spTree>
    <p:extLst>
      <p:ext uri="{BB962C8B-B14F-4D97-AF65-F5344CB8AC3E}">
        <p14:creationId xmlns:p14="http://schemas.microsoft.com/office/powerpoint/2010/main" val="393623683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8" name="Title Placeholder 1"/>
          <p:cNvSpPr>
            <a:spLocks noGrp="1"/>
          </p:cNvSpPr>
          <p:nvPr>
            <p:ph type="ctrTitle" hasCustomPrompt="1"/>
          </p:nvPr>
        </p:nvSpPr>
        <p:spPr>
          <a:xfrm>
            <a:off x="428627" y="1143000"/>
            <a:ext cx="8286750" cy="571500"/>
          </a:xfrm>
        </p:spPr>
        <p:txBody>
          <a:bodyPr/>
          <a:lstStyle>
            <a:lvl1pPr>
              <a:defRPr kumimoji="0" lang="en-GB" sz="1800" b="1" i="0" u="none" strike="noStrike" kern="1200" cap="none" spc="0" normalizeH="0" baseline="0" noProof="0" dirty="0" smtClean="0">
                <a:ln>
                  <a:noFill/>
                </a:ln>
                <a:solidFill>
                  <a:srgbClr val="000000"/>
                </a:solidFill>
                <a:effectLst/>
                <a:uLnTx/>
                <a:uFillTx/>
                <a:latin typeface="+mj-lt"/>
                <a:ea typeface="Helvetica Neue" charset="0"/>
                <a:cs typeface="Helvetica Neue" charset="0"/>
              </a:defRPr>
            </a:lvl1pPr>
          </a:lstStyle>
          <a:p>
            <a:pPr lvl="0"/>
            <a:r>
              <a:rPr lang="en-GB" noProof="0" dirty="0"/>
              <a:t>Click to Edit Title</a:t>
            </a:r>
          </a:p>
        </p:txBody>
      </p:sp>
      <p:sp>
        <p:nvSpPr>
          <p:cNvPr id="9" name="Text Placeholder 2"/>
          <p:cNvSpPr>
            <a:spLocks noGrp="1"/>
          </p:cNvSpPr>
          <p:nvPr>
            <p:ph type="subTitle" idx="1" hasCustomPrompt="1"/>
          </p:nvPr>
        </p:nvSpPr>
        <p:spPr>
          <a:xfrm>
            <a:off x="428627" y="1857375"/>
            <a:ext cx="8286750" cy="596428"/>
          </a:xfrm>
        </p:spPr>
        <p:txBody>
          <a:bodyPr/>
          <a:lstStyle>
            <a:lvl1pPr>
              <a:defRPr kumimoji="0" lang="en-GB" sz="1600" b="0" i="0" u="none" strike="noStrike" kern="1200" cap="none" spc="0" normalizeH="0" baseline="0" noProof="0" dirty="0" smtClean="0">
                <a:ln>
                  <a:noFill/>
                </a:ln>
                <a:solidFill>
                  <a:srgbClr val="000000"/>
                </a:solidFill>
                <a:effectLst/>
                <a:uLnTx/>
                <a:uFillTx/>
                <a:latin typeface="+mn-lt"/>
                <a:ea typeface="Helvetica Neue Light" charset="0"/>
                <a:cs typeface="Helvetica Neue Light" charset="0"/>
              </a:defRPr>
            </a:lvl1pPr>
          </a:lstStyle>
          <a:p>
            <a:pPr marL="0" marR="0" lvl="0" indent="-214313" algn="l" defTabSz="285750" rtl="0" eaLnBrk="0" fontAlgn="base" latinLnBrk="0" hangingPunct="0">
              <a:lnSpc>
                <a:spcPts val="1125"/>
              </a:lnSpc>
              <a:spcBef>
                <a:spcPts val="0"/>
              </a:spcBef>
              <a:spcAft>
                <a:spcPts val="125"/>
              </a:spcAft>
              <a:buClrTx/>
              <a:buSzTx/>
              <a:buFont typeface="Arial" charset="0"/>
              <a:buNone/>
              <a:tabLst/>
              <a:defRPr/>
            </a:pPr>
            <a:r>
              <a:rPr lang="en-GB" noProof="0" dirty="0"/>
              <a:t>Click to Edit Subtitle</a:t>
            </a:r>
          </a:p>
        </p:txBody>
      </p:sp>
    </p:spTree>
    <p:extLst>
      <p:ext uri="{BB962C8B-B14F-4D97-AF65-F5344CB8AC3E}">
        <p14:creationId xmlns:p14="http://schemas.microsoft.com/office/powerpoint/2010/main" val="41690926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head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2931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extLst>
    <p:ext uri="{DCECCB84-F9BA-43D5-87BE-67443E8EF086}">
      <p15:sldGuideLst xmlns:p15="http://schemas.microsoft.com/office/powerpoint/2012/main">
        <p15:guide id="1" orient="horz" pos="280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8533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69781" y="1494465"/>
            <a:ext cx="8351837" cy="32004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139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ub-header &amp; Bullet Tex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28627" y="428625"/>
            <a:ext cx="8286750" cy="518662"/>
          </a:xfrm>
        </p:spPr>
        <p:txBody>
          <a:bodyPr/>
          <a:lstStyle>
            <a:lvl1pPr>
              <a:defRPr lang="en-US" altLang="en-US" sz="1800" b="1" i="0" kern="1200" baseline="0" dirty="0">
                <a:solidFill>
                  <a:schemeClr val="tx1"/>
                </a:solidFill>
                <a:latin typeface="+mj-lt"/>
                <a:ea typeface="ＭＳ Ｐゴシック" pitchFamily="34" charset="-128"/>
                <a:cs typeface="+mj-cs"/>
              </a:defRPr>
            </a:lvl1pPr>
          </a:lstStyle>
          <a:p>
            <a:pPr lvl="0" algn="l" defTabSz="285750" rtl="0" eaLnBrk="0" fontAlgn="base" hangingPunct="0">
              <a:spcBef>
                <a:spcPct val="0"/>
              </a:spcBef>
              <a:spcAft>
                <a:spcPct val="0"/>
              </a:spcAft>
            </a:pPr>
            <a:r>
              <a:rPr lang="en-GB" dirty="0"/>
              <a:t>Click to Edit Title</a:t>
            </a:r>
            <a:endParaRPr lang="en-US" dirty="0"/>
          </a:p>
        </p:txBody>
      </p:sp>
      <p:sp>
        <p:nvSpPr>
          <p:cNvPr id="7" name="Content Placeholder 2"/>
          <p:cNvSpPr>
            <a:spLocks noGrp="1"/>
          </p:cNvSpPr>
          <p:nvPr>
            <p:ph idx="1" hasCustomPrompt="1"/>
          </p:nvPr>
        </p:nvSpPr>
        <p:spPr>
          <a:xfrm>
            <a:off x="428627" y="1400176"/>
            <a:ext cx="6657975" cy="2960370"/>
          </a:xfrm>
          <a:noFill/>
        </p:spPr>
        <p:txBody>
          <a:bodyPr/>
          <a:lstStyle>
            <a:lvl1pPr marL="169863" marR="0" indent="-169863" algn="l" defTabSz="816571" rtl="0" eaLnBrk="0" fontAlgn="base" latinLnBrk="0" hangingPunct="0">
              <a:lnSpc>
                <a:spcPct val="95000"/>
              </a:lnSpc>
              <a:spcBef>
                <a:spcPts val="963"/>
              </a:spcBef>
              <a:spcAft>
                <a:spcPts val="0"/>
              </a:spcAft>
              <a:buClr>
                <a:srgbClr val="A9C833"/>
              </a:buClr>
              <a:buSzPct val="135000"/>
              <a:buFont typeface="Arial" panose="020B0604020202020204" pitchFamily="34" charset="0"/>
              <a:buChar char="•"/>
              <a:tabLst/>
              <a:defRPr sz="1400" b="0" baseline="0">
                <a:solidFill>
                  <a:schemeClr val="tx1"/>
                </a:solidFill>
                <a:latin typeface="+mn-lt"/>
              </a:defRPr>
            </a:lvl1pPr>
            <a:lvl2pPr marL="514350" marR="0" indent="-166688" algn="l" defTabSz="816571" rtl="0" eaLnBrk="0" fontAlgn="base" latinLnBrk="0" hangingPunct="0">
              <a:lnSpc>
                <a:spcPct val="100000"/>
              </a:lnSpc>
              <a:spcBef>
                <a:spcPct val="35000"/>
              </a:spcBef>
              <a:spcAft>
                <a:spcPct val="0"/>
              </a:spcAft>
              <a:buClr>
                <a:srgbClr val="A9C833"/>
              </a:buClr>
              <a:buSzTx/>
              <a:buFontTx/>
              <a:buChar char="–"/>
              <a:tabLst/>
              <a:defRPr sz="1200" baseline="0">
                <a:solidFill>
                  <a:schemeClr val="tx1"/>
                </a:solidFill>
                <a:latin typeface="+mn-lt"/>
              </a:defRPr>
            </a:lvl2pPr>
            <a:lvl3pPr marL="801688" marR="0" indent="-150813" algn="l" defTabSz="816571" rtl="0" eaLnBrk="0" fontAlgn="base" latinLnBrk="0" hangingPunct="0">
              <a:lnSpc>
                <a:spcPct val="100000"/>
              </a:lnSpc>
              <a:spcBef>
                <a:spcPct val="25000"/>
              </a:spcBef>
              <a:spcAft>
                <a:spcPct val="0"/>
              </a:spcAft>
              <a:buClr>
                <a:srgbClr val="A9C833"/>
              </a:buClr>
              <a:buSzPct val="75000"/>
              <a:buFont typeface="Courier New" charset="0"/>
              <a:buChar char="o"/>
              <a:tabLst/>
              <a:defRPr sz="1100" baseline="0">
                <a:solidFill>
                  <a:schemeClr val="accent4">
                    <a:lumMod val="10000"/>
                  </a:schemeClr>
                </a:solidFill>
                <a:latin typeface="+mn-lt"/>
              </a:defRPr>
            </a:lvl3pPr>
            <a:lvl4pPr marL="1084263" indent="-173038">
              <a:buClr>
                <a:srgbClr val="A9C833"/>
              </a:buClr>
              <a:buSzPct val="75000"/>
              <a:buFont typeface="Arial" panose="020B0604020202020204" pitchFamily="34" charset="0"/>
              <a:buChar char="•"/>
              <a:defRPr lang="en-GB" sz="1100" b="0" i="0" kern="0" baseline="0" dirty="0" smtClean="0">
                <a:solidFill>
                  <a:schemeClr val="tx1"/>
                </a:solidFill>
                <a:latin typeface="+mn-lt"/>
                <a:ea typeface="Helvetica Neue Light" charset="0"/>
                <a:cs typeface="Helvetica Neue Light" charset="0"/>
              </a:defRPr>
            </a:lvl4pPr>
            <a:lvl5pPr marL="1371600" indent="-203200">
              <a:buClr>
                <a:srgbClr val="A9C833"/>
              </a:buClr>
              <a:defRPr sz="1100" baseline="0">
                <a:solidFill>
                  <a:schemeClr val="tx1"/>
                </a:solidFill>
                <a:latin typeface="+mn-lt"/>
              </a:defRPr>
            </a:lvl5pPr>
          </a:lstStyle>
          <a:p>
            <a:pPr lvl="0"/>
            <a:r>
              <a:rPr lang="en-GB" dirty="0"/>
              <a:t>This is the first line of bulleted text</a:t>
            </a:r>
          </a:p>
          <a:p>
            <a:pPr lvl="1"/>
            <a:r>
              <a:rPr lang="en-GB" dirty="0"/>
              <a:t>This is the first sub-bullet</a:t>
            </a:r>
          </a:p>
          <a:p>
            <a:pPr lvl="2"/>
            <a:r>
              <a:rPr lang="en-GB" dirty="0"/>
              <a:t>This is the third level sub-bullet</a:t>
            </a:r>
          </a:p>
          <a:p>
            <a:pPr lvl="3"/>
            <a:r>
              <a:rPr lang="en-GB" dirty="0"/>
              <a:t>This is the fourth level sub-bullet</a:t>
            </a:r>
          </a:p>
          <a:p>
            <a:pPr lvl="4"/>
            <a:r>
              <a:rPr lang="en-GB" dirty="0"/>
              <a:t>This is the fifth level sub-bullet</a:t>
            </a:r>
          </a:p>
          <a:p>
            <a:pPr lvl="0"/>
            <a:r>
              <a:rPr lang="en-GB" dirty="0"/>
              <a:t>This is the second line of bulleted text</a:t>
            </a:r>
          </a:p>
          <a:p>
            <a:pPr lvl="0"/>
            <a:r>
              <a:rPr lang="en-GB" dirty="0"/>
              <a:t>This is the third line of bulleted text</a:t>
            </a:r>
          </a:p>
          <a:p>
            <a:pPr lvl="0"/>
            <a:r>
              <a:rPr lang="en-GB" dirty="0"/>
              <a:t>This is the fourth line of bulleted text</a:t>
            </a:r>
          </a:p>
        </p:txBody>
      </p:sp>
      <p:sp>
        <p:nvSpPr>
          <p:cNvPr id="10" name="Text Placeholder 9">
            <a:extLst>
              <a:ext uri="{FF2B5EF4-FFF2-40B4-BE49-F238E27FC236}">
                <a16:creationId xmlns:a16="http://schemas.microsoft.com/office/drawing/2014/main" id="{FBAAAADB-50E3-45C1-A5EA-F9E76C7B27E3}"/>
              </a:ext>
            </a:extLst>
          </p:cNvPr>
          <p:cNvSpPr>
            <a:spLocks noGrp="1"/>
          </p:cNvSpPr>
          <p:nvPr>
            <p:ph type="body" sz="quarter" idx="10" hasCustomPrompt="1"/>
          </p:nvPr>
        </p:nvSpPr>
        <p:spPr>
          <a:xfrm>
            <a:off x="430305" y="947288"/>
            <a:ext cx="8286750" cy="275273"/>
          </a:xfrm>
        </p:spPr>
        <p:txBody>
          <a:bodyPr/>
          <a:lstStyle>
            <a:lvl1pPr marL="0" indent="0">
              <a:buNone/>
              <a:defRPr baseline="0">
                <a:solidFill>
                  <a:schemeClr val="tx1"/>
                </a:solidFill>
                <a:latin typeface="+mn-lt"/>
              </a:defRPr>
            </a:lvl1pPr>
          </a:lstStyle>
          <a:p>
            <a:pPr lvl="0"/>
            <a:r>
              <a:rPr lang="en-US" dirty="0"/>
              <a:t>Click to Add Subtitle</a:t>
            </a:r>
          </a:p>
        </p:txBody>
      </p:sp>
      <p:sp>
        <p:nvSpPr>
          <p:cNvPr id="13" name="Text Placeholder 12">
            <a:extLst>
              <a:ext uri="{FF2B5EF4-FFF2-40B4-BE49-F238E27FC236}">
                <a16:creationId xmlns:a16="http://schemas.microsoft.com/office/drawing/2014/main" id="{5A727062-B6EA-42F3-BA33-51264232D8F8}"/>
              </a:ext>
            </a:extLst>
          </p:cNvPr>
          <p:cNvSpPr>
            <a:spLocks noGrp="1"/>
          </p:cNvSpPr>
          <p:nvPr>
            <p:ph type="body" sz="quarter" idx="11" hasCustomPrompt="1"/>
          </p:nvPr>
        </p:nvSpPr>
        <p:spPr>
          <a:xfrm>
            <a:off x="428627" y="4370070"/>
            <a:ext cx="5029200" cy="76200"/>
          </a:xfrm>
        </p:spPr>
        <p:txBody>
          <a:bodyPr/>
          <a:lstStyle>
            <a:lvl1pPr marL="0" indent="0">
              <a:buNone/>
              <a:defRPr sz="500">
                <a:solidFill>
                  <a:srgbClr val="7BA0D0"/>
                </a:solidFill>
                <a:latin typeface="Helvetica Neue" panose="02000303000000000000" pitchFamily="50" charset="0"/>
              </a:defRPr>
            </a:lvl1pPr>
          </a:lstStyle>
          <a:p>
            <a:r>
              <a:rPr lang="en-US" sz="500" dirty="0">
                <a:solidFill>
                  <a:srgbClr val="7BA0D0"/>
                </a:solidFill>
                <a:latin typeface="Helvetica Neue"/>
              </a:rPr>
              <a:t>Footnote &amp; Source goes here</a:t>
            </a:r>
          </a:p>
        </p:txBody>
      </p:sp>
    </p:spTree>
    <p:extLst>
      <p:ext uri="{BB962C8B-B14F-4D97-AF65-F5344CB8AC3E}">
        <p14:creationId xmlns:p14="http://schemas.microsoft.com/office/powerpoint/2010/main" val="38974963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header only">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428627" y="428626"/>
            <a:ext cx="8286750" cy="428625"/>
          </a:xfrm>
        </p:spPr>
        <p:txBody>
          <a:bodyPr/>
          <a:lstStyle>
            <a:lvl1pPr>
              <a:defRPr baseline="0">
                <a:solidFill>
                  <a:srgbClr val="000000"/>
                </a:solidFill>
                <a:latin typeface="+mj-lt"/>
              </a:defRPr>
            </a:lvl1pPr>
          </a:lstStyle>
          <a:p>
            <a:r>
              <a:rPr lang="en-GB" dirty="0"/>
              <a:t>Click to Edit Title</a:t>
            </a:r>
            <a:endParaRPr lang="en-US" dirty="0"/>
          </a:p>
        </p:txBody>
      </p:sp>
      <p:sp>
        <p:nvSpPr>
          <p:cNvPr id="3" name="Text Placeholder 2">
            <a:extLst>
              <a:ext uri="{FF2B5EF4-FFF2-40B4-BE49-F238E27FC236}">
                <a16:creationId xmlns:a16="http://schemas.microsoft.com/office/drawing/2014/main" id="{8A1F5463-BF34-4F04-ACA6-102EB2E9FCC4}"/>
              </a:ext>
            </a:extLst>
          </p:cNvPr>
          <p:cNvSpPr>
            <a:spLocks noGrp="1"/>
          </p:cNvSpPr>
          <p:nvPr>
            <p:ph type="body" sz="quarter" idx="13" hasCustomPrompt="1"/>
          </p:nvPr>
        </p:nvSpPr>
        <p:spPr>
          <a:xfrm>
            <a:off x="428627" y="4377690"/>
            <a:ext cx="2390775" cy="76200"/>
          </a:xfrm>
        </p:spPr>
        <p:txBody>
          <a:bodyPr/>
          <a:lstStyle>
            <a:lvl1pPr marL="0" indent="0">
              <a:buNone/>
              <a:defRPr sz="500">
                <a:solidFill>
                  <a:srgbClr val="7BA0D0"/>
                </a:solidFill>
              </a:defRPr>
            </a:lvl1pPr>
          </a:lstStyle>
          <a:p>
            <a:r>
              <a:rPr lang="en-US" sz="500" dirty="0">
                <a:solidFill>
                  <a:srgbClr val="7BA0D0"/>
                </a:solidFill>
                <a:latin typeface="Helvetica Neue"/>
              </a:rPr>
              <a:t>Footnote &amp; Source goes here</a:t>
            </a:r>
          </a:p>
        </p:txBody>
      </p:sp>
    </p:spTree>
    <p:extLst>
      <p:ext uri="{BB962C8B-B14F-4D97-AF65-F5344CB8AC3E}">
        <p14:creationId xmlns:p14="http://schemas.microsoft.com/office/powerpoint/2010/main" val="286205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extLst>
    <p:ext uri="{DCECCB84-F9BA-43D5-87BE-67443E8EF086}">
      <p15:sldGuideLst xmlns:p15="http://schemas.microsoft.com/office/powerpoint/2012/main">
        <p15:guide id="1" orient="horz" pos="280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ubhead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a:xfrm>
            <a:off x="432448" y="1029035"/>
            <a:ext cx="8286102" cy="3388978"/>
          </a:xfrm>
        </p:spPr>
        <p:txBody>
          <a:bodyPr>
            <a:noAutofit/>
          </a:bodyPr>
          <a:lstStyle>
            <a:lvl1pPr>
              <a:defRPr sz="1400"/>
            </a:lvl1pPr>
            <a:lvl2pPr>
              <a:defRPr sz="1400"/>
            </a:lvl2pPr>
            <a:lvl3pPr marL="857250" indent="-171450">
              <a:buSzPct val="100000"/>
              <a:buFont typeface="Arial" panose="020B0604020202020204" pitchFamily="34" charset="0"/>
              <a:buChar char="•"/>
              <a:defRPr sz="1400"/>
            </a:lvl3pPr>
            <a:lvl4pPr marL="1200150" indent="-171450">
              <a:buSzPct val="100000"/>
              <a:buFont typeface="Arial" panose="020B0604020202020204" pitchFamily="34" charset="0"/>
              <a:buChar char="•"/>
              <a:defRPr sz="1400"/>
            </a:lvl4pPr>
            <a:lvl5pPr marL="1543050" indent="-171450">
              <a:buSzPct val="10000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8E86961-310A-4470-B966-3C63C807BB16}" type="slidenum">
              <a:rPr lang="en-US" smtClean="0"/>
              <a:pPr/>
              <a:t>‹#›</a:t>
            </a:fld>
            <a:endParaRPr lang="en-US"/>
          </a:p>
        </p:txBody>
      </p:sp>
    </p:spTree>
    <p:extLst>
      <p:ext uri="{BB962C8B-B14F-4D97-AF65-F5344CB8AC3E}">
        <p14:creationId xmlns:p14="http://schemas.microsoft.com/office/powerpoint/2010/main" val="37642423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25450" y="1019749"/>
            <a:ext cx="4089400" cy="3349624"/>
          </a:xfrm>
        </p:spPr>
        <p:txBody>
          <a:bodyPr/>
          <a:lstStyle>
            <a:lvl1pPr>
              <a:defRPr sz="1400"/>
            </a:lvl1pPr>
            <a:lvl2pPr>
              <a:defRPr sz="1400"/>
            </a:lvl2pPr>
            <a:lvl3pPr marL="857250" indent="-171450">
              <a:buSzPct val="100000"/>
              <a:buFont typeface="Arial" panose="020B0604020202020204" pitchFamily="34" charset="0"/>
              <a:buChar char="•"/>
              <a:defRPr sz="1400"/>
            </a:lvl3pPr>
            <a:lvl4pPr marL="1200150" indent="-171450">
              <a:buSzPct val="100000"/>
              <a:buFont typeface="Arial" panose="020B0604020202020204" pitchFamily="34" charset="0"/>
              <a:buChar char="•"/>
              <a:defRPr sz="1400"/>
            </a:lvl4pPr>
            <a:lvl5pPr marL="1543050" indent="-171450">
              <a:buSzPct val="10000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019748"/>
            <a:ext cx="4089400" cy="3349625"/>
          </a:xfrm>
        </p:spPr>
        <p:txBody>
          <a:bodyPr/>
          <a:lstStyle>
            <a:lvl1pPr>
              <a:defRPr sz="1400"/>
            </a:lvl1pPr>
            <a:lvl2pPr>
              <a:defRPr sz="1400"/>
            </a:lvl2pPr>
            <a:lvl3pPr marL="857250" indent="-171450">
              <a:buFont typeface="Arial" panose="020B0604020202020204" pitchFamily="34" charset="0"/>
              <a:buChar char="•"/>
              <a:defRPr sz="1400"/>
            </a:lvl3pPr>
            <a:lvl4pPr marL="1200150" indent="-171450">
              <a:buFont typeface="Arial" panose="020B0604020202020204" pitchFamily="34" charset="0"/>
              <a:buChar char="•"/>
              <a:defRPr sz="1400"/>
            </a:lvl4pPr>
            <a:lvl5pPr marL="15430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8E86961-310A-4470-B966-3C63C807BB16}" type="slidenum">
              <a:rPr lang="en-US" smtClean="0"/>
              <a:pPr/>
              <a:t>‹#›</a:t>
            </a:fld>
            <a:endParaRPr lang="en-US"/>
          </a:p>
        </p:txBody>
      </p:sp>
    </p:spTree>
    <p:extLst>
      <p:ext uri="{BB962C8B-B14F-4D97-AF65-F5344CB8AC3E}">
        <p14:creationId xmlns:p14="http://schemas.microsoft.com/office/powerpoint/2010/main" val="285853981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3194" y="424600"/>
            <a:ext cx="7886700" cy="643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433194" y="922474"/>
            <a:ext cx="4064988" cy="523613"/>
          </a:xfrm>
        </p:spPr>
        <p:txBody>
          <a:bodyPr anchor="b">
            <a:normAutofit/>
          </a:bodyPr>
          <a:lstStyle>
            <a:lvl1pPr marL="0" indent="0">
              <a:buNone/>
              <a:defRPr sz="16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33194" y="1488330"/>
            <a:ext cx="4064988" cy="2881043"/>
          </a:xfrm>
        </p:spPr>
        <p:txBody>
          <a:bodyPr/>
          <a:lstStyle>
            <a:lvl1pPr>
              <a:defRPr sz="1400"/>
            </a:lvl1pPr>
            <a:lvl2pPr>
              <a:defRPr sz="1400"/>
            </a:lvl2pPr>
            <a:lvl3pPr marL="857250" indent="-171450">
              <a:buFont typeface="Arial" panose="020B0604020202020204" pitchFamily="34" charset="0"/>
              <a:buChar char="•"/>
              <a:defRPr sz="1400"/>
            </a:lvl3pPr>
            <a:lvl4pPr marL="1200150" indent="-171450">
              <a:buFont typeface="Arial" panose="020B0604020202020204" pitchFamily="34" charset="0"/>
              <a:buChar char="•"/>
              <a:defRPr sz="1400"/>
            </a:lvl4pPr>
            <a:lvl5pPr marL="15430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820" y="922474"/>
            <a:ext cx="4072730" cy="523613"/>
          </a:xfrm>
        </p:spPr>
        <p:txBody>
          <a:bodyPr anchor="b">
            <a:normAutofit/>
          </a:bodyPr>
          <a:lstStyle>
            <a:lvl1pPr marL="0" indent="0">
              <a:buNone/>
              <a:defRPr sz="16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45820" y="1488330"/>
            <a:ext cx="4072730" cy="2881043"/>
          </a:xfrm>
        </p:spPr>
        <p:txBody>
          <a:bodyPr/>
          <a:lstStyle>
            <a:lvl1pPr>
              <a:defRPr sz="1400"/>
            </a:lvl1pPr>
            <a:lvl2pPr>
              <a:defRPr sz="1400"/>
            </a:lvl2pPr>
            <a:lvl3pPr marL="857250" indent="-171450">
              <a:buSzPct val="100000"/>
              <a:buFont typeface="Arial" panose="020B0604020202020204" pitchFamily="34" charset="0"/>
              <a:buChar char="•"/>
              <a:defRPr sz="1400"/>
            </a:lvl3pPr>
            <a:lvl4pPr marL="1200150" indent="-171450">
              <a:buSzPct val="100000"/>
              <a:buFont typeface="Arial" panose="020B0604020202020204" pitchFamily="34" charset="0"/>
              <a:buChar char="•"/>
              <a:defRPr sz="1400"/>
            </a:lvl4pPr>
            <a:lvl5pPr marL="1543050" indent="-171450">
              <a:buSzPct val="10000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defRPr>
                <a:solidFill>
                  <a:srgbClr val="FFFFFF"/>
                </a:solidFill>
              </a:defRPr>
            </a:lvl1pPr>
          </a:lstStyle>
          <a:p>
            <a:fld id="{08E86961-310A-4470-B966-3C63C807BB16}" type="slidenum">
              <a:rPr lang="en-US" smtClean="0"/>
              <a:pPr/>
              <a:t>‹#›</a:t>
            </a:fld>
            <a:endParaRPr lang="en-US"/>
          </a:p>
        </p:txBody>
      </p:sp>
    </p:spTree>
    <p:extLst>
      <p:ext uri="{BB962C8B-B14F-4D97-AF65-F5344CB8AC3E}">
        <p14:creationId xmlns:p14="http://schemas.microsoft.com/office/powerpoint/2010/main" val="281348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08E86961-310A-4470-B966-3C63C807BB16}" type="slidenum">
              <a:rPr lang="en-US" smtClean="0"/>
              <a:pPr/>
              <a:t>‹#›</a:t>
            </a:fld>
            <a:endParaRPr lang="en-US"/>
          </a:p>
        </p:txBody>
      </p:sp>
    </p:spTree>
    <p:extLst>
      <p:ext uri="{BB962C8B-B14F-4D97-AF65-F5344CB8AC3E}">
        <p14:creationId xmlns:p14="http://schemas.microsoft.com/office/powerpoint/2010/main" val="397156629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Title - Picture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4" y="424825"/>
            <a:ext cx="8286545" cy="643563"/>
          </a:xfrm>
        </p:spPr>
        <p:txBody>
          <a:bodyPr anchor="t" anchorCtr="0"/>
          <a:lstStyle>
            <a:lvl1pPr>
              <a:defRPr sz="1800"/>
            </a:lvl1pPr>
          </a:lstStyle>
          <a:p>
            <a:r>
              <a:rPr lang="en-US" dirty="0"/>
              <a:t>Click to edit Master title style</a:t>
            </a:r>
          </a:p>
        </p:txBody>
      </p:sp>
      <p:sp>
        <p:nvSpPr>
          <p:cNvPr id="3" name="Picture Placeholder 2"/>
          <p:cNvSpPr>
            <a:spLocks noGrp="1" noChangeAspect="1"/>
          </p:cNvSpPr>
          <p:nvPr>
            <p:ph type="pic" idx="1"/>
          </p:nvPr>
        </p:nvSpPr>
        <p:spPr>
          <a:xfrm>
            <a:off x="3887390" y="1083013"/>
            <a:ext cx="4831159" cy="3346348"/>
          </a:xfrm>
        </p:spPr>
        <p:txBody>
          <a:bodyPr anchor="t"/>
          <a:lstStyle>
            <a:lvl1pPr marL="0" indent="0">
              <a:buNone/>
              <a:defRPr sz="1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32006" y="1023025"/>
            <a:ext cx="3366522" cy="3346348"/>
          </a:xfrm>
        </p:spPr>
        <p:txBody>
          <a:bodyPr>
            <a:normAutofit/>
          </a:bodyPr>
          <a:lstStyle>
            <a:lvl1pPr marL="169863" marR="0" indent="-169863" algn="l" defTabSz="685800" rtl="0" eaLnBrk="1" fontAlgn="auto" latinLnBrk="0" hangingPunct="1">
              <a:lnSpc>
                <a:spcPct val="90000"/>
              </a:lnSpc>
              <a:spcBef>
                <a:spcPts val="750"/>
              </a:spcBef>
              <a:spcAft>
                <a:spcPts val="0"/>
              </a:spcAft>
              <a:buClr>
                <a:srgbClr val="A9C833"/>
              </a:buClr>
              <a:buSzTx/>
              <a:buFont typeface="Arial" panose="020B0604020202020204" pitchFamily="34" charset="0"/>
              <a:buChar char="•"/>
              <a:tabLst/>
              <a:defRPr sz="1400"/>
            </a:lvl1pPr>
            <a:lvl2pPr marL="514350" marR="0" indent="-171450" algn="l" defTabSz="685800" rtl="0" eaLnBrk="1" fontAlgn="auto" latinLnBrk="0" hangingPunct="1">
              <a:lnSpc>
                <a:spcPct val="90000"/>
              </a:lnSpc>
              <a:spcBef>
                <a:spcPts val="375"/>
              </a:spcBef>
              <a:spcAft>
                <a:spcPts val="0"/>
              </a:spcAft>
              <a:buClr>
                <a:srgbClr val="A9C833"/>
              </a:buClr>
              <a:buSzTx/>
              <a:buFont typeface="Arial" panose="020B0604020202020204" pitchFamily="34" charset="0"/>
              <a:buChar char="–"/>
              <a:tabLst/>
              <a:defRPr sz="1400"/>
            </a:lvl2pPr>
            <a:lvl3pPr marL="857250" marR="0" indent="-171450" algn="l" defTabSz="685800" rtl="0" eaLnBrk="1" fontAlgn="auto" latinLnBrk="0" hangingPunct="1">
              <a:lnSpc>
                <a:spcPct val="90000"/>
              </a:lnSpc>
              <a:spcBef>
                <a:spcPts val="375"/>
              </a:spcBef>
              <a:spcAft>
                <a:spcPts val="0"/>
              </a:spcAft>
              <a:buClr>
                <a:srgbClr val="A9C833"/>
              </a:buClr>
              <a:buSzTx/>
              <a:buFont typeface="Arial" panose="020B0604020202020204" pitchFamily="34" charset="0"/>
              <a:buChar char="•"/>
              <a:tabLst/>
              <a:defRPr sz="1400"/>
            </a:lvl3pPr>
            <a:lvl4pPr marL="1200150" marR="0" indent="-171450" algn="l" defTabSz="685800" rtl="0" eaLnBrk="1" fontAlgn="auto" latinLnBrk="0" hangingPunct="1">
              <a:lnSpc>
                <a:spcPct val="90000"/>
              </a:lnSpc>
              <a:spcBef>
                <a:spcPts val="375"/>
              </a:spcBef>
              <a:spcAft>
                <a:spcPts val="0"/>
              </a:spcAft>
              <a:buClr>
                <a:srgbClr val="A9C833"/>
              </a:buClr>
              <a:buSzTx/>
              <a:buFont typeface="Arial" panose="020B0604020202020204" pitchFamily="34" charset="0"/>
              <a:buChar char="–"/>
              <a:tabLst/>
              <a:defRPr sz="1400"/>
            </a:lvl4pPr>
            <a:lvl5pPr marL="1371600" indent="0">
              <a:buNone/>
              <a:defRPr sz="750"/>
            </a:lvl5pPr>
            <a:lvl6pPr marL="1714500" indent="0">
              <a:buNone/>
              <a:defRPr sz="1400"/>
            </a:lvl6pPr>
            <a:lvl7pPr marL="2057400" indent="0">
              <a:buNone/>
              <a:defRPr sz="750"/>
            </a:lvl7pPr>
            <a:lvl8pPr marL="2400300" indent="0">
              <a:buNone/>
              <a:defRPr sz="750"/>
            </a:lvl8pPr>
            <a:lvl9pPr marL="2743200" indent="0">
              <a:buNone/>
              <a:defRPr sz="75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8E86961-310A-4470-B966-3C63C807BB16}" type="slidenum">
              <a:rPr lang="en-US" smtClean="0"/>
              <a:pPr/>
              <a:t>‹#›</a:t>
            </a:fld>
            <a:endParaRPr lang="en-US"/>
          </a:p>
        </p:txBody>
      </p:sp>
    </p:spTree>
    <p:extLst>
      <p:ext uri="{BB962C8B-B14F-4D97-AF65-F5344CB8AC3E}">
        <p14:creationId xmlns:p14="http://schemas.microsoft.com/office/powerpoint/2010/main" val="13654101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icture only">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2004" y="424825"/>
            <a:ext cx="8286546" cy="643563"/>
          </a:xfrm>
        </p:spPr>
        <p:txBody>
          <a:bodyPr anchor="t" anchorCtr="0"/>
          <a:lstStyle>
            <a:lvl1pPr>
              <a:defRPr sz="1800"/>
            </a:lvl1pPr>
          </a:lstStyle>
          <a:p>
            <a:r>
              <a:rPr lang="en-US" dirty="0"/>
              <a:t>Click to edit Master title style</a:t>
            </a:r>
          </a:p>
        </p:txBody>
      </p:sp>
      <p:sp>
        <p:nvSpPr>
          <p:cNvPr id="3" name="Picture Placeholder 2"/>
          <p:cNvSpPr>
            <a:spLocks noGrp="1" noChangeAspect="1"/>
          </p:cNvSpPr>
          <p:nvPr>
            <p:ph type="pic" idx="1"/>
          </p:nvPr>
        </p:nvSpPr>
        <p:spPr>
          <a:xfrm>
            <a:off x="432004" y="1068388"/>
            <a:ext cx="8286545" cy="3349624"/>
          </a:xfrm>
        </p:spPr>
        <p:txBody>
          <a:bodyPr anchor="t"/>
          <a:lstStyle>
            <a:lvl1pPr marL="0" indent="0">
              <a:buNone/>
              <a:defRPr sz="1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8E86961-310A-4470-B966-3C63C807BB16}" type="slidenum">
              <a:rPr lang="en-US" smtClean="0"/>
              <a:pPr/>
              <a:t>‹#›</a:t>
            </a:fld>
            <a:endParaRPr lang="en-US"/>
          </a:p>
        </p:txBody>
      </p:sp>
    </p:spTree>
    <p:extLst>
      <p:ext uri="{BB962C8B-B14F-4D97-AF65-F5344CB8AC3E}">
        <p14:creationId xmlns:p14="http://schemas.microsoft.com/office/powerpoint/2010/main" val="534679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32004" y="422275"/>
            <a:ext cx="8286545" cy="3995737"/>
          </a:xfrm>
        </p:spPr>
        <p:txBody>
          <a:bodyPr anchor="t"/>
          <a:lstStyle>
            <a:lvl1pPr marL="0" indent="0">
              <a:buNone/>
              <a:defRPr sz="1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08E86961-310A-4470-B966-3C63C807BB16}" type="slidenum">
              <a:rPr lang="en-US" smtClean="0"/>
              <a:pPr/>
              <a:t>‹#›</a:t>
            </a:fld>
            <a:endParaRPr lang="en-US"/>
          </a:p>
        </p:txBody>
      </p:sp>
    </p:spTree>
    <p:extLst>
      <p:ext uri="{BB962C8B-B14F-4D97-AF65-F5344CB8AC3E}">
        <p14:creationId xmlns:p14="http://schemas.microsoft.com/office/powerpoint/2010/main" val="28542219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rgbClr val="FFFFFF"/>
                </a:solidFill>
              </a:defRPr>
            </a:lvl1pPr>
          </a:lstStyle>
          <a:p>
            <a:fld id="{08E86961-310A-4470-B966-3C63C807BB16}" type="slidenum">
              <a:rPr lang="en-US" smtClean="0"/>
              <a:pPr/>
              <a:t>‹#›</a:t>
            </a:fld>
            <a:endParaRPr lang="en-US"/>
          </a:p>
        </p:txBody>
      </p:sp>
    </p:spTree>
    <p:extLst>
      <p:ext uri="{BB962C8B-B14F-4D97-AF65-F5344CB8AC3E}">
        <p14:creationId xmlns:p14="http://schemas.microsoft.com/office/powerpoint/2010/main" val="105634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597D3A-1FE0-4300-9B78-4CB8F146A51F}"/>
              </a:ext>
            </a:extLst>
          </p:cNvPr>
          <p:cNvSpPr/>
          <p:nvPr userDrawn="1"/>
        </p:nvSpPr>
        <p:spPr>
          <a:xfrm>
            <a:off x="146050" y="142875"/>
            <a:ext cx="8858250" cy="4422775"/>
          </a:xfrm>
          <a:prstGeom prst="rect">
            <a:avLst/>
          </a:prstGeom>
          <a:solidFill>
            <a:srgbClr val="7BA0D0">
              <a:alpha val="14902"/>
            </a:srgbClr>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16"/>
          </a:p>
        </p:txBody>
      </p:sp>
      <p:sp>
        <p:nvSpPr>
          <p:cNvPr id="8" name="Rectangle 7">
            <a:extLst>
              <a:ext uri="{FF2B5EF4-FFF2-40B4-BE49-F238E27FC236}">
                <a16:creationId xmlns:a16="http://schemas.microsoft.com/office/drawing/2014/main" id="{FF79DCD8-3D6F-4F79-AABB-B2F714274C6B}"/>
              </a:ext>
            </a:extLst>
          </p:cNvPr>
          <p:cNvSpPr/>
          <p:nvPr userDrawn="1"/>
        </p:nvSpPr>
        <p:spPr>
          <a:xfrm>
            <a:off x="142874" y="4565650"/>
            <a:ext cx="8861425" cy="439738"/>
          </a:xfrm>
          <a:prstGeom prst="rect">
            <a:avLst/>
          </a:prstGeom>
          <a:solidFill>
            <a:schemeClr val="accent4">
              <a:lumMod val="25000"/>
              <a:alpha val="50000"/>
            </a:schemeClr>
          </a:solidFill>
          <a:ln>
            <a:noFill/>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016"/>
          </a:p>
        </p:txBody>
      </p:sp>
      <p:sp>
        <p:nvSpPr>
          <p:cNvPr id="10" name="Copyright">
            <a:extLst>
              <a:ext uri="{FF2B5EF4-FFF2-40B4-BE49-F238E27FC236}">
                <a16:creationId xmlns:a16="http://schemas.microsoft.com/office/drawing/2014/main" id="{30BCE20E-2C77-4072-9A0A-0D89285CED3B}"/>
              </a:ext>
            </a:extLst>
          </p:cNvPr>
          <p:cNvSpPr txBox="1"/>
          <p:nvPr userDrawn="1"/>
        </p:nvSpPr>
        <p:spPr>
          <a:xfrm>
            <a:off x="7286625" y="4822825"/>
            <a:ext cx="1057275" cy="142875"/>
          </a:xfrm>
          <a:prstGeom prst="rect">
            <a:avLst/>
          </a:prstGeom>
          <a:noFill/>
        </p:spPr>
        <p:txBody>
          <a:bodyPr lIns="0" tIns="0" rIns="0" bIns="0"/>
          <a:lstStyle/>
          <a:p>
            <a:pPr defTabSz="571500" eaLnBrk="1" hangingPunct="1">
              <a:spcBef>
                <a:spcPts val="125"/>
              </a:spcBef>
              <a:buSzPct val="100000"/>
              <a:buFont typeface="Arial"/>
              <a:buNone/>
              <a:defRPr/>
            </a:pPr>
            <a:r>
              <a:rPr lang="en-US" sz="406" dirty="0">
                <a:solidFill>
                  <a:srgbClr val="FFFFFF"/>
                </a:solidFill>
                <a:latin typeface="+mn-lt"/>
                <a:ea typeface="ヒラギノ角ゴ Pro W3" charset="-128"/>
                <a:cs typeface="+mn-cs"/>
              </a:rPr>
              <a:t>Copyright © 2025 AEGIS. All rights reserved.</a:t>
            </a:r>
          </a:p>
        </p:txBody>
      </p:sp>
      <p:sp>
        <p:nvSpPr>
          <p:cNvPr id="2" name="Title Placeholder 1"/>
          <p:cNvSpPr>
            <a:spLocks noGrp="1"/>
          </p:cNvSpPr>
          <p:nvPr>
            <p:ph type="title"/>
          </p:nvPr>
        </p:nvSpPr>
        <p:spPr>
          <a:xfrm>
            <a:off x="432448" y="426056"/>
            <a:ext cx="8286102" cy="640801"/>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p:cNvSpPr>
            <a:spLocks noGrp="1"/>
          </p:cNvSpPr>
          <p:nvPr>
            <p:ph type="body" idx="1"/>
          </p:nvPr>
        </p:nvSpPr>
        <p:spPr>
          <a:xfrm>
            <a:off x="428625" y="1021404"/>
            <a:ext cx="8286102" cy="3396609"/>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229600" y="4704818"/>
            <a:ext cx="549074" cy="273844"/>
          </a:xfrm>
          <a:prstGeom prst="rect">
            <a:avLst/>
          </a:prstGeom>
        </p:spPr>
        <p:txBody>
          <a:bodyPr vert="horz" lIns="91440" tIns="45720" rIns="91440" bIns="45720" rtlCol="0" anchor="ctr"/>
          <a:lstStyle>
            <a:lvl1pPr algn="r">
              <a:defRPr sz="800">
                <a:solidFill>
                  <a:srgbClr val="FFFFFF"/>
                </a:solidFill>
                <a:latin typeface="Arial" panose="020B0604020202020204" pitchFamily="34" charset="0"/>
                <a:cs typeface="Arial" panose="020B0604020202020204" pitchFamily="34" charset="0"/>
              </a:defRPr>
            </a:lvl1pPr>
          </a:lstStyle>
          <a:p>
            <a:fld id="{08E86961-310A-4470-B966-3C63C807BB16}" type="slidenum">
              <a:rPr lang="en-US" smtClean="0"/>
              <a:pPr/>
              <a:t>‹#›</a:t>
            </a:fld>
            <a:endParaRPr lang="en-US" dirty="0"/>
          </a:p>
        </p:txBody>
      </p:sp>
      <p:pic>
        <p:nvPicPr>
          <p:cNvPr id="14" name="Picture 13">
            <a:extLst>
              <a:ext uri="{FF2B5EF4-FFF2-40B4-BE49-F238E27FC236}">
                <a16:creationId xmlns:a16="http://schemas.microsoft.com/office/drawing/2014/main" id="{D7D6B815-EE94-4209-A00F-EA8C62D163F1}"/>
              </a:ext>
            </a:extLst>
          </p:cNvPr>
          <p:cNvPicPr>
            <a:picLocks noChangeAspect="1" noChangeArrowheads="1"/>
          </p:cNvPicPr>
          <p:nvPr userDrawn="1"/>
        </p:nvPicPr>
        <p:blipFill>
          <a:blip r:embed="rId19" cstate="email">
            <a:lum bright="100000"/>
            <a:extLst>
              <a:ext uri="{28A0092B-C50C-407E-A947-70E740481C1C}">
                <a14:useLocalDpi xmlns:a14="http://schemas.microsoft.com/office/drawing/2010/main"/>
              </a:ext>
            </a:extLst>
          </a:blip>
          <a:srcRect/>
          <a:stretch>
            <a:fillRect/>
          </a:stretch>
        </p:blipFill>
        <p:spPr bwMode="auto">
          <a:xfrm>
            <a:off x="432448" y="4700893"/>
            <a:ext cx="864723"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06583"/>
      </p:ext>
    </p:extLst>
  </p:cSld>
  <p:clrMap bg1="lt1" tx1="dk1" bg2="lt2" tx2="dk2" accent1="accent1" accent2="accent2" accent3="accent3" accent4="accent4" accent5="accent5" accent6="accent6" hlink="hlink" folHlink="folHlink"/>
  <p:sldLayoutIdLst>
    <p:sldLayoutId id="2147483687" r:id="rId1"/>
    <p:sldLayoutId id="2147483673" r:id="rId2"/>
    <p:sldLayoutId id="2147483664" r:id="rId3"/>
    <p:sldLayoutId id="2147483665" r:id="rId4"/>
    <p:sldLayoutId id="2147483666" r:id="rId5"/>
    <p:sldLayoutId id="2147483669" r:id="rId6"/>
    <p:sldLayoutId id="2147483712" r:id="rId7"/>
    <p:sldLayoutId id="2147483713" r:id="rId8"/>
    <p:sldLayoutId id="2147483667" r:id="rId9"/>
    <p:sldLayoutId id="2147483711" r:id="rId10"/>
    <p:sldLayoutId id="2147483716" r:id="rId11"/>
    <p:sldLayoutId id="2147483717" r:id="rId12"/>
    <p:sldLayoutId id="2147483718" r:id="rId13"/>
    <p:sldLayoutId id="2147483719" r:id="rId14"/>
    <p:sldLayoutId id="2147483733" r:id="rId15"/>
    <p:sldLayoutId id="2147483734" r:id="rId16"/>
    <p:sldLayoutId id="2147483738" r:id="rId17"/>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hf hdr="0" ftr="0" dt="0"/>
  <p:txStyles>
    <p:titleStyle>
      <a:lvl1pPr algn="l" defTabSz="685800" rtl="0" eaLnBrk="1" latinLnBrk="0" hangingPunct="1">
        <a:lnSpc>
          <a:spcPct val="90000"/>
        </a:lnSpc>
        <a:spcBef>
          <a:spcPct val="0"/>
        </a:spcBef>
        <a:buNone/>
        <a:defRPr sz="1800" b="1" kern="1200">
          <a:solidFill>
            <a:schemeClr val="tx1"/>
          </a:solidFill>
          <a:latin typeface="Arial" panose="020B0604020202020204" pitchFamily="34" charset="0"/>
          <a:ea typeface="+mj-ea"/>
          <a:cs typeface="Arial" panose="020B0604020202020204" pitchFamily="34" charset="0"/>
        </a:defRPr>
      </a:lvl1pPr>
    </p:titleStyle>
    <p:bodyStyle>
      <a:lvl1pPr marL="169863" indent="-169863" algn="l" defTabSz="685800" rtl="0" eaLnBrk="1" latinLnBrk="0" hangingPunct="1">
        <a:lnSpc>
          <a:spcPct val="90000"/>
        </a:lnSpc>
        <a:spcBef>
          <a:spcPts val="750"/>
        </a:spcBef>
        <a:buClr>
          <a:srgbClr val="A9C833"/>
        </a:buClr>
        <a:buSzPct val="13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A9C833"/>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A9C833"/>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A9C833"/>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A9C833"/>
        </a:buClr>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270" userDrawn="1">
          <p15:clr>
            <a:srgbClr val="F26B43"/>
          </p15:clr>
        </p15:guide>
        <p15:guide id="3" pos="91" userDrawn="1">
          <p15:clr>
            <a:srgbClr val="F26B43"/>
          </p15:clr>
        </p15:guide>
        <p15:guide id="4" pos="5671" userDrawn="1">
          <p15:clr>
            <a:srgbClr val="F26B43"/>
          </p15:clr>
        </p15:guide>
        <p15:guide id="5" pos="5492" userDrawn="1">
          <p15:clr>
            <a:srgbClr val="F26B43"/>
          </p15:clr>
        </p15:guide>
        <p15:guide id="6" orient="horz" pos="1620" userDrawn="1">
          <p15:clr>
            <a:srgbClr val="F26B43"/>
          </p15:clr>
        </p15:guide>
        <p15:guide id="7" orient="horz" pos="2876" userDrawn="1">
          <p15:clr>
            <a:srgbClr val="F26B43"/>
          </p15:clr>
        </p15:guide>
        <p15:guide id="8" orient="horz" pos="89" userDrawn="1">
          <p15:clr>
            <a:srgbClr val="F26B43"/>
          </p15:clr>
        </p15:guide>
        <p15:guide id="9" orient="horz" pos="3153" userDrawn="1">
          <p15:clr>
            <a:srgbClr val="F26B43"/>
          </p15:clr>
        </p15:guide>
        <p15:guide id="10" orient="horz" pos="2783" userDrawn="1">
          <p15:clr>
            <a:srgbClr val="F26B43"/>
          </p15:clr>
        </p15:guide>
        <p15:guide id="11" orient="horz" pos="266" userDrawn="1">
          <p15:clr>
            <a:srgbClr val="F26B43"/>
          </p15:clr>
        </p15:guide>
        <p15:guide id="12" orient="horz" pos="673" userDrawn="1">
          <p15:clr>
            <a:srgbClr val="F26B43"/>
          </p15:clr>
        </p15:guide>
        <p15:guide id="13" orient="horz" pos="8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hyperlink" Target="mailto:waltermunro@aegislimited.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BCC576-569B-40AD-B68F-82501AB60FA6}"/>
              </a:ext>
            </a:extLst>
          </p:cNvPr>
          <p:cNvSpPr>
            <a:spLocks noGrp="1"/>
          </p:cNvSpPr>
          <p:nvPr>
            <p:ph type="body" sz="quarter" idx="10"/>
          </p:nvPr>
        </p:nvSpPr>
        <p:spPr>
          <a:xfrm>
            <a:off x="176654" y="3012406"/>
            <a:ext cx="8181975" cy="914400"/>
          </a:xfrm>
        </p:spPr>
        <p:txBody>
          <a:bodyPr/>
          <a:lstStyle/>
          <a:p>
            <a:pPr>
              <a:lnSpc>
                <a:spcPts val="1250"/>
              </a:lnSpc>
            </a:pPr>
            <a:r>
              <a:rPr lang="en-US" sz="3200" b="1" dirty="0"/>
              <a:t>Walter Munro</a:t>
            </a:r>
          </a:p>
          <a:p>
            <a:pPr>
              <a:lnSpc>
                <a:spcPts val="1250"/>
              </a:lnSpc>
            </a:pPr>
            <a:endParaRPr lang="en-US" sz="3200" b="1" dirty="0"/>
          </a:p>
          <a:p>
            <a:pPr>
              <a:lnSpc>
                <a:spcPts val="1250"/>
              </a:lnSpc>
            </a:pPr>
            <a:r>
              <a:rPr lang="en-US" dirty="0"/>
              <a:t>Senior Natural Gas Operations Trainer </a:t>
            </a:r>
          </a:p>
          <a:p>
            <a:pPr>
              <a:lnSpc>
                <a:spcPts val="1250"/>
              </a:lnSpc>
            </a:pPr>
            <a:r>
              <a:rPr lang="en-US" dirty="0"/>
              <a:t> Loss Control</a:t>
            </a:r>
          </a:p>
          <a:p>
            <a:pPr>
              <a:lnSpc>
                <a:spcPts val="1250"/>
              </a:lnSpc>
            </a:pPr>
            <a:endParaRPr lang="en-US" dirty="0"/>
          </a:p>
          <a:p>
            <a:pPr>
              <a:lnSpc>
                <a:spcPts val="1250"/>
              </a:lnSpc>
            </a:pPr>
            <a:endParaRPr lang="en-GB" altLang="en-US" dirty="0"/>
          </a:p>
        </p:txBody>
      </p:sp>
      <p:sp>
        <p:nvSpPr>
          <p:cNvPr id="5" name="Title 4"/>
          <p:cNvSpPr>
            <a:spLocks noGrp="1"/>
          </p:cNvSpPr>
          <p:nvPr>
            <p:ph type="title"/>
          </p:nvPr>
        </p:nvSpPr>
        <p:spPr>
          <a:xfrm>
            <a:off x="342264" y="363433"/>
            <a:ext cx="8194167" cy="571500"/>
          </a:xfrm>
        </p:spPr>
        <p:txBody>
          <a:bodyPr/>
          <a:lstStyle/>
          <a:p>
            <a:r>
              <a:rPr lang="en-US" sz="2800" i="1" dirty="0"/>
              <a:t>Northeast Gas Association  </a:t>
            </a:r>
          </a:p>
        </p:txBody>
      </p:sp>
      <p:sp>
        <p:nvSpPr>
          <p:cNvPr id="2" name="TextBox 1">
            <a:extLst>
              <a:ext uri="{FF2B5EF4-FFF2-40B4-BE49-F238E27FC236}">
                <a16:creationId xmlns:a16="http://schemas.microsoft.com/office/drawing/2014/main" id="{32A5355C-949F-DF0B-008E-A3E5EBEF621D}"/>
              </a:ext>
            </a:extLst>
          </p:cNvPr>
          <p:cNvSpPr txBox="1"/>
          <p:nvPr/>
        </p:nvSpPr>
        <p:spPr>
          <a:xfrm>
            <a:off x="2507343" y="1423208"/>
            <a:ext cx="3316514" cy="707886"/>
          </a:xfrm>
          <a:prstGeom prst="rect">
            <a:avLst/>
          </a:prstGeom>
          <a:noFill/>
        </p:spPr>
        <p:txBody>
          <a:bodyPr wrap="square" rtlCol="0">
            <a:spAutoFit/>
          </a:bodyPr>
          <a:lstStyle/>
          <a:p>
            <a:r>
              <a:rPr lang="en-US" sz="2000" b="1" i="1" dirty="0"/>
              <a:t>Cross- Commodity Hazards</a:t>
            </a:r>
          </a:p>
        </p:txBody>
      </p:sp>
    </p:spTree>
    <p:extLst>
      <p:ext uri="{BB962C8B-B14F-4D97-AF65-F5344CB8AC3E}">
        <p14:creationId xmlns:p14="http://schemas.microsoft.com/office/powerpoint/2010/main" val="31200870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E9AC9-1780-5A6D-B6F3-104E015A0D8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DBBEE9B-9077-0ED4-DE95-2C695E5168F4}"/>
              </a:ext>
            </a:extLst>
          </p:cNvPr>
          <p:cNvSpPr>
            <a:spLocks noGrp="1"/>
          </p:cNvSpPr>
          <p:nvPr>
            <p:ph type="title"/>
          </p:nvPr>
        </p:nvSpPr>
        <p:spPr>
          <a:xfrm>
            <a:off x="432448" y="426056"/>
            <a:ext cx="8286102" cy="640801"/>
          </a:xfrm>
        </p:spPr>
        <p:txBody>
          <a:bodyPr vert="horz" lIns="0" tIns="0" rIns="0" bIns="0" rtlCol="0" anchor="t" anchorCtr="0">
            <a:normAutofit/>
          </a:bodyPr>
          <a:lstStyle/>
          <a:p>
            <a:r>
              <a:rPr lang="en-US" sz="1500" b="1" kern="1200">
                <a:latin typeface="Arial" panose="020B0604020202020204" pitchFamily="34" charset="0"/>
                <a:ea typeface="+mj-ea"/>
                <a:cs typeface="Arial" panose="020B0604020202020204" pitchFamily="34" charset="0"/>
              </a:rPr>
              <a:t>Stories From the Field</a:t>
            </a:r>
            <a:br>
              <a:rPr lang="en-US" sz="1500" b="1" kern="1200">
                <a:latin typeface="Arial" panose="020B0604020202020204" pitchFamily="34" charset="0"/>
                <a:ea typeface="+mj-ea"/>
                <a:cs typeface="Arial" panose="020B0604020202020204" pitchFamily="34" charset="0"/>
              </a:rPr>
            </a:br>
            <a:br>
              <a:rPr lang="en-US" sz="1500" b="1" kern="1200">
                <a:latin typeface="Arial" panose="020B0604020202020204" pitchFamily="34" charset="0"/>
                <a:ea typeface="+mj-ea"/>
                <a:cs typeface="Arial" panose="020B0604020202020204" pitchFamily="34" charset="0"/>
              </a:rPr>
            </a:br>
            <a:endParaRPr lang="en-US" sz="1500" b="1" kern="1200">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656E5F40-5F31-58CC-5958-960F623ABF8D}"/>
              </a:ext>
            </a:extLst>
          </p:cNvPr>
          <p:cNvSpPr txBox="1"/>
          <p:nvPr/>
        </p:nvSpPr>
        <p:spPr>
          <a:xfrm>
            <a:off x="4629150" y="1019748"/>
            <a:ext cx="4089400" cy="3349625"/>
          </a:xfrm>
          <a:prstGeom prst="rect">
            <a:avLst/>
          </a:prstGeom>
        </p:spPr>
        <p:txBody>
          <a:bodyPr vert="horz" lIns="0" tIns="45720" rIns="91440" bIns="45720" rtlCol="0">
            <a:normAutofit/>
          </a:bodyPr>
          <a:lstStyle/>
          <a:p>
            <a:pPr marL="169863" marR="0" indent="-169863" defTabSz="685800">
              <a:lnSpc>
                <a:spcPct val="90000"/>
              </a:lnSpc>
              <a:spcBef>
                <a:spcPts val="750"/>
              </a:spcBef>
              <a:spcAft>
                <a:spcPts val="800"/>
              </a:spcAft>
              <a:buClr>
                <a:srgbClr val="A9C833"/>
              </a:buClr>
              <a:buSzPct val="135000"/>
              <a:buFont typeface="Arial" panose="020B0604020202020204" pitchFamily="34" charset="0"/>
              <a:buChar char="•"/>
            </a:pPr>
            <a:r>
              <a:rPr lang="en-US" sz="1400" b="1">
                <a:effectLst/>
                <a:latin typeface="Arial" panose="020B0604020202020204" pitchFamily="34" charset="0"/>
                <a:cs typeface="Arial" panose="020B0604020202020204" pitchFamily="34" charset="0"/>
              </a:rPr>
              <a:t>Relevance:</a:t>
            </a:r>
            <a:endParaRPr lang="en-US" sz="1400">
              <a:effectLst/>
              <a:latin typeface="Arial" panose="020B0604020202020204" pitchFamily="34" charset="0"/>
              <a:cs typeface="Arial" panose="020B0604020202020204" pitchFamily="34" charset="0"/>
            </a:endParaRPr>
          </a:p>
          <a:p>
            <a:pPr marL="169863" marR="0" lvl="0" indent="-169863" defTabSz="685800">
              <a:lnSpc>
                <a:spcPct val="90000"/>
              </a:lnSpc>
              <a:spcBef>
                <a:spcPts val="750"/>
              </a:spcBef>
              <a:spcAft>
                <a:spcPts val="800"/>
              </a:spcAft>
              <a:buClr>
                <a:srgbClr val="A9C833"/>
              </a:buClr>
              <a:buSzPct val="135000"/>
              <a:buFont typeface="Arial" panose="020B0604020202020204" pitchFamily="34" charset="0"/>
              <a:buChar char="•"/>
              <a:tabLst>
                <a:tab pos="457200" algn="l"/>
              </a:tabLst>
            </a:pPr>
            <a:r>
              <a:rPr lang="en-US" sz="1400">
                <a:effectLst/>
                <a:latin typeface="Arial" panose="020B0604020202020204" pitchFamily="34" charset="0"/>
                <a:cs typeface="Arial" panose="020B0604020202020204" pitchFamily="34" charset="0"/>
              </a:rPr>
              <a:t>Demonstrates how storm fatigue and cross‑discipline exposure amplify risk.</a:t>
            </a:r>
          </a:p>
          <a:p>
            <a:pPr marL="169863" marR="0" lvl="0" indent="-169863" defTabSz="685800">
              <a:lnSpc>
                <a:spcPct val="90000"/>
              </a:lnSpc>
              <a:spcBef>
                <a:spcPts val="750"/>
              </a:spcBef>
              <a:spcAft>
                <a:spcPts val="800"/>
              </a:spcAft>
              <a:buClr>
                <a:srgbClr val="A9C833"/>
              </a:buClr>
              <a:buSzPct val="135000"/>
              <a:buFont typeface="Arial" panose="020B0604020202020204" pitchFamily="34" charset="0"/>
              <a:buChar char="•"/>
              <a:tabLst>
                <a:tab pos="457200" algn="l"/>
              </a:tabLst>
            </a:pPr>
            <a:r>
              <a:rPr lang="en-US" sz="1400">
                <a:effectLst/>
                <a:latin typeface="Arial" panose="020B0604020202020204" pitchFamily="34" charset="0"/>
                <a:cs typeface="Arial" panose="020B0604020202020204" pitchFamily="34" charset="0"/>
              </a:rPr>
              <a:t>Shows why relying solely on “trade knowledge” is insufficient during large emergencies.</a:t>
            </a:r>
          </a:p>
        </p:txBody>
      </p:sp>
      <p:sp>
        <p:nvSpPr>
          <p:cNvPr id="18" name="Slide Number Placeholder 4">
            <a:extLst>
              <a:ext uri="{FF2B5EF4-FFF2-40B4-BE49-F238E27FC236}">
                <a16:creationId xmlns:a16="http://schemas.microsoft.com/office/drawing/2014/main" id="{840A1D1C-36B0-B5B0-A6C0-1F3308C035C8}"/>
              </a:ext>
            </a:extLst>
          </p:cNvPr>
          <p:cNvSpPr>
            <a:spLocks noGrp="1"/>
          </p:cNvSpPr>
          <p:nvPr>
            <p:ph type="sldNum" sz="quarter" idx="12"/>
          </p:nvPr>
        </p:nvSpPr>
        <p:spPr>
          <a:xfrm>
            <a:off x="8229600" y="4704818"/>
            <a:ext cx="549074" cy="273844"/>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8E86961-310A-4470-B966-3C63C807BB16}"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9</a:t>
            </a:fld>
            <a:endParaRPr kumimoji="0" lang="en-US" b="0" i="0" u="none" strike="noStrike" cap="none" spc="0" normalizeH="0" baseline="0" noProof="0">
              <a:ln>
                <a:noFill/>
              </a:ln>
              <a:effectLst/>
              <a:uLnTx/>
              <a:uFillTx/>
            </a:endParaRPr>
          </a:p>
        </p:txBody>
      </p:sp>
      <p:graphicFrame>
        <p:nvGraphicFramePr>
          <p:cNvPr id="19" name="TextBox 2">
            <a:extLst>
              <a:ext uri="{FF2B5EF4-FFF2-40B4-BE49-F238E27FC236}">
                <a16:creationId xmlns:a16="http://schemas.microsoft.com/office/drawing/2014/main" id="{9A85244B-3D42-F404-10AE-086A22D0DEC5}"/>
              </a:ext>
            </a:extLst>
          </p:cNvPr>
          <p:cNvGraphicFramePr/>
          <p:nvPr>
            <p:extLst>
              <p:ext uri="{D42A27DB-BD31-4B8C-83A1-F6EECF244321}">
                <p14:modId xmlns:p14="http://schemas.microsoft.com/office/powerpoint/2010/main" val="1629370146"/>
              </p:ext>
            </p:extLst>
          </p:nvPr>
        </p:nvGraphicFramePr>
        <p:xfrm>
          <a:off x="425450" y="1019749"/>
          <a:ext cx="4089400" cy="33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250647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650DAD-D6EF-481C-8F78-69A41916A7ED}"/>
              </a:ext>
            </a:extLst>
          </p:cNvPr>
          <p:cNvSpPr>
            <a:spLocks noGrp="1"/>
          </p:cNvSpPr>
          <p:nvPr>
            <p:ph type="title"/>
          </p:nvPr>
        </p:nvSpPr>
        <p:spPr>
          <a:xfrm>
            <a:off x="355600" y="217714"/>
            <a:ext cx="8518894" cy="827315"/>
          </a:xfrm>
        </p:spPr>
        <p:txBody>
          <a:bodyPr>
            <a:normAutofit fontScale="90000"/>
          </a:bodyPr>
          <a:lstStyle/>
          <a:p>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A6BECB32-5581-4C72-A7A8-1D35727C2EB7}"/>
              </a:ext>
            </a:extLst>
          </p:cNvPr>
          <p:cNvSpPr>
            <a:spLocks noGrp="1"/>
          </p:cNvSpPr>
          <p:nvPr>
            <p:ph idx="1"/>
          </p:nvPr>
        </p:nvSpPr>
        <p:spPr>
          <a:xfrm>
            <a:off x="422994" y="384628"/>
            <a:ext cx="7304871" cy="827315"/>
          </a:xfrm>
        </p:spPr>
        <p:txBody>
          <a:bodyPr anchor="ctr">
            <a:noAutofit/>
          </a:bodyPr>
          <a:lstStyle/>
          <a:p>
            <a:pPr marL="0" lvl="0" indent="0" defTabSz="914400" eaLnBrk="0" fontAlgn="base" hangingPunct="0">
              <a:spcBef>
                <a:spcPct val="0"/>
              </a:spcBef>
              <a:spcAft>
                <a:spcPct val="0"/>
              </a:spcAft>
              <a:buClrTx/>
              <a:buSzTx/>
              <a:buNone/>
            </a:pPr>
            <a:r>
              <a:rPr lang="en-US" altLang="en-US" sz="1000" b="1" dirty="0">
                <a:solidFill>
                  <a:srgbClr val="000000"/>
                </a:solidFill>
                <a:latin typeface="+mj-lt"/>
                <a:cs typeface="Segoe UI" panose="020B0502040204020203" pitchFamily="34" charset="0"/>
              </a:rPr>
              <a:t>Case Study – Utility Worker Electrocuted</a:t>
            </a:r>
          </a:p>
          <a:p>
            <a:pPr marL="0" lvl="0" indent="0" defTabSz="914400" eaLnBrk="0" fontAlgn="base" hangingPunct="0">
              <a:spcBef>
                <a:spcPct val="0"/>
              </a:spcBef>
              <a:spcAft>
                <a:spcPct val="0"/>
              </a:spcAft>
              <a:buClrTx/>
              <a:buSzTx/>
              <a:buNone/>
            </a:pPr>
            <a:br>
              <a:rPr lang="en-US" altLang="en-US" sz="1000" dirty="0">
                <a:solidFill>
                  <a:srgbClr val="000000"/>
                </a:solidFill>
                <a:latin typeface="Segoe UI" panose="020B0502040204020203" pitchFamily="34" charset="0"/>
                <a:cs typeface="Segoe UI" panose="020B0502040204020203" pitchFamily="34" charset="0"/>
              </a:rPr>
            </a:br>
            <a:r>
              <a:rPr lang="en-US" altLang="en-US" sz="1000" dirty="0">
                <a:solidFill>
                  <a:srgbClr val="000000"/>
                </a:solidFill>
                <a:latin typeface="+mn-lt"/>
                <a:cs typeface="Segoe UI" panose="020B0502040204020203" pitchFamily="34" charset="0"/>
              </a:rPr>
              <a:t>After an MVA damaged multiple poles, a phone company requested an emergency locate; the gas utility locate technician was electrocuted upon contacting a pole truck.</a:t>
            </a:r>
          </a:p>
        </p:txBody>
      </p:sp>
      <p:sp>
        <p:nvSpPr>
          <p:cNvPr id="2" name="Footer Placeholder 1"/>
          <p:cNvSpPr>
            <a:spLocks noGrp="1"/>
          </p:cNvSpPr>
          <p:nvPr>
            <p:ph type="ftr" sz="quarter" idx="4294967295"/>
          </p:nvPr>
        </p:nvSpPr>
        <p:spPr>
          <a:xfrm>
            <a:off x="1952626" y="5238750"/>
            <a:ext cx="1809749" cy="228203"/>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750" b="0" kern="1200">
                <a:solidFill>
                  <a:srgbClr val="898989"/>
                </a:solidFill>
                <a:latin typeface="Arial" charset="0"/>
                <a:ea typeface="ＭＳ Ｐゴシック" pitchFamily="34" charset="-128"/>
                <a:cs typeface="+mn-cs"/>
              </a:defRPr>
            </a:lvl1pPr>
            <a:lvl2pPr marL="285750" algn="l" rtl="0" eaLnBrk="0" fontAlgn="base" hangingPunct="0">
              <a:spcBef>
                <a:spcPct val="0"/>
              </a:spcBef>
              <a:spcAft>
                <a:spcPct val="0"/>
              </a:spcAft>
              <a:defRPr sz="1625" kern="1200">
                <a:solidFill>
                  <a:schemeClr val="tx1"/>
                </a:solidFill>
                <a:latin typeface="Arial" charset="0"/>
                <a:ea typeface="ヒラギノ角ゴ Pro W3" charset="-128"/>
                <a:cs typeface="+mn-cs"/>
              </a:defRPr>
            </a:lvl2pPr>
            <a:lvl3pPr marL="571500" algn="l" rtl="0" eaLnBrk="0" fontAlgn="base" hangingPunct="0">
              <a:spcBef>
                <a:spcPct val="0"/>
              </a:spcBef>
              <a:spcAft>
                <a:spcPct val="0"/>
              </a:spcAft>
              <a:defRPr sz="1625" kern="1200">
                <a:solidFill>
                  <a:schemeClr val="tx1"/>
                </a:solidFill>
                <a:latin typeface="Arial" charset="0"/>
                <a:ea typeface="ヒラギノ角ゴ Pro W3" charset="-128"/>
                <a:cs typeface="+mn-cs"/>
              </a:defRPr>
            </a:lvl3pPr>
            <a:lvl4pPr marL="857250" algn="l" rtl="0" eaLnBrk="0" fontAlgn="base" hangingPunct="0">
              <a:spcBef>
                <a:spcPct val="0"/>
              </a:spcBef>
              <a:spcAft>
                <a:spcPct val="0"/>
              </a:spcAft>
              <a:defRPr sz="1625" kern="1200">
                <a:solidFill>
                  <a:schemeClr val="tx1"/>
                </a:solidFill>
                <a:latin typeface="Arial" charset="0"/>
                <a:ea typeface="ヒラギノ角ゴ Pro W3" charset="-128"/>
                <a:cs typeface="+mn-cs"/>
              </a:defRPr>
            </a:lvl4pPr>
            <a:lvl5pPr marL="1143000" algn="l" rtl="0" eaLnBrk="0" fontAlgn="base" hangingPunct="0">
              <a:spcBef>
                <a:spcPct val="0"/>
              </a:spcBef>
              <a:spcAft>
                <a:spcPct val="0"/>
              </a:spcAft>
              <a:defRPr sz="1625" kern="1200">
                <a:solidFill>
                  <a:schemeClr val="tx1"/>
                </a:solidFill>
                <a:latin typeface="Arial" charset="0"/>
                <a:ea typeface="ヒラギノ角ゴ Pro W3" charset="-128"/>
                <a:cs typeface="+mn-cs"/>
              </a:defRPr>
            </a:lvl5pPr>
            <a:lvl6pPr marL="1428750" algn="l" defTabSz="571500" rtl="0" eaLnBrk="1" latinLnBrk="0" hangingPunct="1">
              <a:defRPr sz="1625" kern="1200">
                <a:solidFill>
                  <a:schemeClr val="tx1"/>
                </a:solidFill>
                <a:latin typeface="Arial" charset="0"/>
                <a:ea typeface="ヒラギノ角ゴ Pro W3" charset="-128"/>
                <a:cs typeface="+mn-cs"/>
              </a:defRPr>
            </a:lvl6pPr>
            <a:lvl7pPr marL="1714500" algn="l" defTabSz="571500" rtl="0" eaLnBrk="1" latinLnBrk="0" hangingPunct="1">
              <a:defRPr sz="1625" kern="1200">
                <a:solidFill>
                  <a:schemeClr val="tx1"/>
                </a:solidFill>
                <a:latin typeface="Arial" charset="0"/>
                <a:ea typeface="ヒラギノ角ゴ Pro W3" charset="-128"/>
                <a:cs typeface="+mn-cs"/>
              </a:defRPr>
            </a:lvl7pPr>
            <a:lvl8pPr marL="2000250" algn="l" defTabSz="571500" rtl="0" eaLnBrk="1" latinLnBrk="0" hangingPunct="1">
              <a:defRPr sz="1625" kern="1200">
                <a:solidFill>
                  <a:schemeClr val="tx1"/>
                </a:solidFill>
                <a:latin typeface="Arial" charset="0"/>
                <a:ea typeface="ヒラギノ角ゴ Pro W3" charset="-128"/>
                <a:cs typeface="+mn-cs"/>
              </a:defRPr>
            </a:lvl8pPr>
            <a:lvl9pPr marL="2286000" algn="l" defTabSz="571500" rtl="0" eaLnBrk="1" latinLnBrk="0" hangingPunct="1">
              <a:defRPr sz="1625" kern="1200">
                <a:solidFill>
                  <a:schemeClr val="tx1"/>
                </a:solidFill>
                <a:latin typeface="Arial" charset="0"/>
                <a:ea typeface="ヒラギノ角ゴ Pro W3" charset="-128"/>
                <a:cs typeface="+mn-cs"/>
              </a:defRPr>
            </a:lvl9pPr>
          </a:lstStyle>
          <a:p>
            <a:endParaRPr lang="en-US" sz="450" dirty="0"/>
          </a:p>
        </p:txBody>
      </p:sp>
      <p:sp>
        <p:nvSpPr>
          <p:cNvPr id="6" name="TextBox 5">
            <a:extLst>
              <a:ext uri="{FF2B5EF4-FFF2-40B4-BE49-F238E27FC236}">
                <a16:creationId xmlns:a16="http://schemas.microsoft.com/office/drawing/2014/main" id="{3C3A0621-26F7-FC00-13B4-08EE7C47230F}"/>
              </a:ext>
            </a:extLst>
          </p:cNvPr>
          <p:cNvSpPr txBox="1"/>
          <p:nvPr/>
        </p:nvSpPr>
        <p:spPr>
          <a:xfrm>
            <a:off x="355601" y="1636361"/>
            <a:ext cx="5551714" cy="1938992"/>
          </a:xfrm>
          <a:prstGeom prst="rect">
            <a:avLst/>
          </a:prstGeom>
          <a:noFill/>
        </p:spPr>
        <p:txBody>
          <a:bodyPr wrap="square" rtlCol="0">
            <a:spAutoFit/>
          </a:bodyPr>
          <a:lstStyle/>
          <a:p>
            <a:r>
              <a:rPr lang="en-US" sz="1000" b="1" dirty="0">
                <a:latin typeface="+mj-lt"/>
                <a:ea typeface="Microsoft Sans Serif" panose="020B0604020202020204" pitchFamily="34" charset="0"/>
                <a:cs typeface="Arial" panose="020B0604020202020204" pitchFamily="34" charset="0"/>
              </a:rPr>
              <a:t>Additional Facts</a:t>
            </a:r>
          </a:p>
          <a:p>
            <a:endParaRPr lang="en-US" sz="1000" b="1" dirty="0">
              <a:latin typeface="+mj-lt"/>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Pole truck operator in training extended / rotated the boom, the grapple contacted the primary wires.</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Boom truck wasn’t grounded.</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Crew Foreman was at the crash site awaiting authorization from Incident Command.</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Believed the line locate technician was attempting to communicate with the boom truck operator when the grapple contacted the primary wires.</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AA6286B-EBF8-720F-BA08-190C75D8975F}"/>
              </a:ext>
            </a:extLst>
          </p:cNvPr>
          <p:cNvPicPr>
            <a:picLocks noChangeAspect="1"/>
          </p:cNvPicPr>
          <p:nvPr/>
        </p:nvPicPr>
        <p:blipFill>
          <a:blip r:embed="rId3"/>
          <a:stretch>
            <a:fillRect/>
          </a:stretch>
        </p:blipFill>
        <p:spPr>
          <a:xfrm>
            <a:off x="6232426" y="1045029"/>
            <a:ext cx="2440649" cy="3484698"/>
          </a:xfrm>
          <a:prstGeom prst="rect">
            <a:avLst/>
          </a:prstGeom>
          <a:effectLst>
            <a:softEdge rad="127000"/>
          </a:effectLst>
        </p:spPr>
      </p:pic>
      <p:sp>
        <p:nvSpPr>
          <p:cNvPr id="10" name="TextBox 9">
            <a:extLst>
              <a:ext uri="{FF2B5EF4-FFF2-40B4-BE49-F238E27FC236}">
                <a16:creationId xmlns:a16="http://schemas.microsoft.com/office/drawing/2014/main" id="{0D0EC511-90E1-DC27-7D59-652B52B7E41D}"/>
              </a:ext>
            </a:extLst>
          </p:cNvPr>
          <p:cNvSpPr txBox="1"/>
          <p:nvPr/>
        </p:nvSpPr>
        <p:spPr>
          <a:xfrm>
            <a:off x="2709661" y="3982019"/>
            <a:ext cx="3001710" cy="369332"/>
          </a:xfrm>
          <a:prstGeom prst="rect">
            <a:avLst/>
          </a:prstGeom>
          <a:noFill/>
        </p:spPr>
        <p:txBody>
          <a:bodyPr wrap="square" rtlCol="0">
            <a:spAutoFit/>
          </a:bodyPr>
          <a:lstStyle/>
          <a:p>
            <a:r>
              <a:rPr lang="en-US" b="1" dirty="0"/>
              <a:t>Complacency / Training</a:t>
            </a:r>
          </a:p>
        </p:txBody>
      </p:sp>
    </p:spTree>
    <p:extLst>
      <p:ext uri="{BB962C8B-B14F-4D97-AF65-F5344CB8AC3E}">
        <p14:creationId xmlns:p14="http://schemas.microsoft.com/office/powerpoint/2010/main" val="32097240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AA03A-9603-9313-2723-1D2DA3E2531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86B65FA-2790-16AE-E30C-3265BA6B9E04}"/>
              </a:ext>
            </a:extLst>
          </p:cNvPr>
          <p:cNvSpPr>
            <a:spLocks noGrp="1"/>
          </p:cNvSpPr>
          <p:nvPr>
            <p:ph type="title"/>
          </p:nvPr>
        </p:nvSpPr>
        <p:spPr>
          <a:xfrm>
            <a:off x="355600" y="217714"/>
            <a:ext cx="8518894" cy="827315"/>
          </a:xfrm>
        </p:spPr>
        <p:txBody>
          <a:bodyPr>
            <a:normAutofit fontScale="90000"/>
          </a:bodyPr>
          <a:lstStyle/>
          <a:p>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9C9E6787-B28B-61C6-DEB6-4766BF87D2ED}"/>
              </a:ext>
            </a:extLst>
          </p:cNvPr>
          <p:cNvSpPr>
            <a:spLocks noGrp="1"/>
          </p:cNvSpPr>
          <p:nvPr>
            <p:ph idx="1"/>
          </p:nvPr>
        </p:nvSpPr>
        <p:spPr>
          <a:xfrm>
            <a:off x="422994" y="384628"/>
            <a:ext cx="7304871" cy="827315"/>
          </a:xfrm>
        </p:spPr>
        <p:txBody>
          <a:bodyPr anchor="ctr">
            <a:noAutofit/>
          </a:bodyPr>
          <a:lstStyle/>
          <a:p>
            <a:pPr marL="0" lvl="0" indent="0" defTabSz="914400" eaLnBrk="0" fontAlgn="base" hangingPunct="0">
              <a:spcBef>
                <a:spcPct val="0"/>
              </a:spcBef>
              <a:spcAft>
                <a:spcPct val="0"/>
              </a:spcAft>
              <a:buClrTx/>
              <a:buSzTx/>
              <a:buNone/>
            </a:pPr>
            <a:r>
              <a:rPr lang="en-US" altLang="en-US" sz="1000" b="1" dirty="0">
                <a:solidFill>
                  <a:srgbClr val="000000"/>
                </a:solidFill>
                <a:latin typeface="+mj-lt"/>
                <a:cs typeface="Segoe UI" panose="020B0502040204020203" pitchFamily="34" charset="0"/>
              </a:rPr>
              <a:t>Case Study – Homeowner </a:t>
            </a:r>
            <a:r>
              <a:rPr lang="en-US" altLang="en-US" sz="1000" b="1" dirty="0">
                <a:solidFill>
                  <a:srgbClr val="000000"/>
                </a:solidFill>
                <a:cs typeface="Segoe UI" panose="020B0502040204020203" pitchFamily="34" charset="0"/>
              </a:rPr>
              <a:t>Electrocuted</a:t>
            </a:r>
            <a:endParaRPr lang="en-US" altLang="en-US" sz="1000" b="1" dirty="0">
              <a:solidFill>
                <a:srgbClr val="000000"/>
              </a:solidFill>
              <a:latin typeface="+mj-lt"/>
              <a:cs typeface="Segoe UI" panose="020B0502040204020203" pitchFamily="34" charset="0"/>
            </a:endParaRPr>
          </a:p>
          <a:p>
            <a:pPr marL="0" lvl="0" indent="0" defTabSz="914400" eaLnBrk="0" fontAlgn="base" hangingPunct="0">
              <a:spcBef>
                <a:spcPct val="0"/>
              </a:spcBef>
              <a:spcAft>
                <a:spcPct val="0"/>
              </a:spcAft>
              <a:buClrTx/>
              <a:buSzTx/>
              <a:buNone/>
            </a:pPr>
            <a:endParaRPr lang="en-US" altLang="en-US" sz="1000" dirty="0">
              <a:solidFill>
                <a:srgbClr val="000000"/>
              </a:solidFill>
              <a:latin typeface="+mn-lt"/>
              <a:cs typeface="Segoe UI" panose="020B0502040204020203" pitchFamily="34" charset="0"/>
            </a:endParaRPr>
          </a:p>
        </p:txBody>
      </p:sp>
      <p:sp>
        <p:nvSpPr>
          <p:cNvPr id="2" name="Footer Placeholder 1">
            <a:extLst>
              <a:ext uri="{FF2B5EF4-FFF2-40B4-BE49-F238E27FC236}">
                <a16:creationId xmlns:a16="http://schemas.microsoft.com/office/drawing/2014/main" id="{EC8BBB0F-BC06-F436-0227-A3828D79A136}"/>
              </a:ext>
            </a:extLst>
          </p:cNvPr>
          <p:cNvSpPr>
            <a:spLocks noGrp="1"/>
          </p:cNvSpPr>
          <p:nvPr>
            <p:ph type="ftr" sz="quarter" idx="4294967295"/>
          </p:nvPr>
        </p:nvSpPr>
        <p:spPr>
          <a:xfrm>
            <a:off x="1952626" y="5238750"/>
            <a:ext cx="1809749" cy="228203"/>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750" b="0" kern="1200">
                <a:solidFill>
                  <a:srgbClr val="898989"/>
                </a:solidFill>
                <a:latin typeface="Arial" charset="0"/>
                <a:ea typeface="ＭＳ Ｐゴシック" pitchFamily="34" charset="-128"/>
                <a:cs typeface="+mn-cs"/>
              </a:defRPr>
            </a:lvl1pPr>
            <a:lvl2pPr marL="285750" algn="l" rtl="0" eaLnBrk="0" fontAlgn="base" hangingPunct="0">
              <a:spcBef>
                <a:spcPct val="0"/>
              </a:spcBef>
              <a:spcAft>
                <a:spcPct val="0"/>
              </a:spcAft>
              <a:defRPr sz="1625" kern="1200">
                <a:solidFill>
                  <a:schemeClr val="tx1"/>
                </a:solidFill>
                <a:latin typeface="Arial" charset="0"/>
                <a:ea typeface="ヒラギノ角ゴ Pro W3" charset="-128"/>
                <a:cs typeface="+mn-cs"/>
              </a:defRPr>
            </a:lvl2pPr>
            <a:lvl3pPr marL="571500" algn="l" rtl="0" eaLnBrk="0" fontAlgn="base" hangingPunct="0">
              <a:spcBef>
                <a:spcPct val="0"/>
              </a:spcBef>
              <a:spcAft>
                <a:spcPct val="0"/>
              </a:spcAft>
              <a:defRPr sz="1625" kern="1200">
                <a:solidFill>
                  <a:schemeClr val="tx1"/>
                </a:solidFill>
                <a:latin typeface="Arial" charset="0"/>
                <a:ea typeface="ヒラギノ角ゴ Pro W3" charset="-128"/>
                <a:cs typeface="+mn-cs"/>
              </a:defRPr>
            </a:lvl3pPr>
            <a:lvl4pPr marL="857250" algn="l" rtl="0" eaLnBrk="0" fontAlgn="base" hangingPunct="0">
              <a:spcBef>
                <a:spcPct val="0"/>
              </a:spcBef>
              <a:spcAft>
                <a:spcPct val="0"/>
              </a:spcAft>
              <a:defRPr sz="1625" kern="1200">
                <a:solidFill>
                  <a:schemeClr val="tx1"/>
                </a:solidFill>
                <a:latin typeface="Arial" charset="0"/>
                <a:ea typeface="ヒラギノ角ゴ Pro W3" charset="-128"/>
                <a:cs typeface="+mn-cs"/>
              </a:defRPr>
            </a:lvl4pPr>
            <a:lvl5pPr marL="1143000" algn="l" rtl="0" eaLnBrk="0" fontAlgn="base" hangingPunct="0">
              <a:spcBef>
                <a:spcPct val="0"/>
              </a:spcBef>
              <a:spcAft>
                <a:spcPct val="0"/>
              </a:spcAft>
              <a:defRPr sz="1625" kern="1200">
                <a:solidFill>
                  <a:schemeClr val="tx1"/>
                </a:solidFill>
                <a:latin typeface="Arial" charset="0"/>
                <a:ea typeface="ヒラギノ角ゴ Pro W3" charset="-128"/>
                <a:cs typeface="+mn-cs"/>
              </a:defRPr>
            </a:lvl5pPr>
            <a:lvl6pPr marL="1428750" algn="l" defTabSz="571500" rtl="0" eaLnBrk="1" latinLnBrk="0" hangingPunct="1">
              <a:defRPr sz="1625" kern="1200">
                <a:solidFill>
                  <a:schemeClr val="tx1"/>
                </a:solidFill>
                <a:latin typeface="Arial" charset="0"/>
                <a:ea typeface="ヒラギノ角ゴ Pro W3" charset="-128"/>
                <a:cs typeface="+mn-cs"/>
              </a:defRPr>
            </a:lvl6pPr>
            <a:lvl7pPr marL="1714500" algn="l" defTabSz="571500" rtl="0" eaLnBrk="1" latinLnBrk="0" hangingPunct="1">
              <a:defRPr sz="1625" kern="1200">
                <a:solidFill>
                  <a:schemeClr val="tx1"/>
                </a:solidFill>
                <a:latin typeface="Arial" charset="0"/>
                <a:ea typeface="ヒラギノ角ゴ Pro W3" charset="-128"/>
                <a:cs typeface="+mn-cs"/>
              </a:defRPr>
            </a:lvl7pPr>
            <a:lvl8pPr marL="2000250" algn="l" defTabSz="571500" rtl="0" eaLnBrk="1" latinLnBrk="0" hangingPunct="1">
              <a:defRPr sz="1625" kern="1200">
                <a:solidFill>
                  <a:schemeClr val="tx1"/>
                </a:solidFill>
                <a:latin typeface="Arial" charset="0"/>
                <a:ea typeface="ヒラギノ角ゴ Pro W3" charset="-128"/>
                <a:cs typeface="+mn-cs"/>
              </a:defRPr>
            </a:lvl8pPr>
            <a:lvl9pPr marL="2286000" algn="l" defTabSz="571500" rtl="0" eaLnBrk="1" latinLnBrk="0" hangingPunct="1">
              <a:defRPr sz="1625" kern="1200">
                <a:solidFill>
                  <a:schemeClr val="tx1"/>
                </a:solidFill>
                <a:latin typeface="Arial" charset="0"/>
                <a:ea typeface="ヒラギノ角ゴ Pro W3" charset="-128"/>
                <a:cs typeface="+mn-cs"/>
              </a:defRPr>
            </a:lvl9pPr>
          </a:lstStyle>
          <a:p>
            <a:endParaRPr lang="en-US" sz="450" dirty="0"/>
          </a:p>
        </p:txBody>
      </p:sp>
      <p:sp>
        <p:nvSpPr>
          <p:cNvPr id="6" name="TextBox 5">
            <a:extLst>
              <a:ext uri="{FF2B5EF4-FFF2-40B4-BE49-F238E27FC236}">
                <a16:creationId xmlns:a16="http://schemas.microsoft.com/office/drawing/2014/main" id="{FC2B49F4-657C-08E1-7210-8AAE9D648250}"/>
              </a:ext>
            </a:extLst>
          </p:cNvPr>
          <p:cNvSpPr txBox="1"/>
          <p:nvPr/>
        </p:nvSpPr>
        <p:spPr>
          <a:xfrm>
            <a:off x="355600" y="1378857"/>
            <a:ext cx="4956628" cy="2862322"/>
          </a:xfrm>
          <a:prstGeom prst="rect">
            <a:avLst/>
          </a:prstGeom>
          <a:noFill/>
        </p:spPr>
        <p:txBody>
          <a:bodyPr wrap="square" rtlCol="0">
            <a:spAutoFit/>
          </a:bodyPr>
          <a:lstStyle/>
          <a:p>
            <a:r>
              <a:rPr lang="en-US" sz="1000" b="1" dirty="0">
                <a:latin typeface="+mj-lt"/>
                <a:ea typeface="Microsoft Sans Serif" panose="020B0604020202020204" pitchFamily="34" charset="0"/>
                <a:cs typeface="Arial" panose="020B0604020202020204" pitchFamily="34" charset="0"/>
              </a:rPr>
              <a:t>Additional Facts</a:t>
            </a:r>
          </a:p>
          <a:p>
            <a:endParaRPr lang="en-US" sz="1000" b="1" dirty="0">
              <a:latin typeface="+mj-lt"/>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Electric service was repeatedly shutoff for nonpayment, and the homeowner continually bypassed the disconnect. A work order was issued to disconnect at the cutout.</a:t>
            </a:r>
          </a:p>
          <a:p>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Procedures required removal of the fuse tube when disconnecting at the cutout.</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The technician disconnected the electricity at the cutout but left the tube hanging. </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The homeowner obtained an aluminum extension ladder; a paint roller was threaded onto a long painter’s extension pole. While attempting to reinstall the electric fuse, the homeowner was electrocuted.</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The technician stated that the power would need to be restored at a later time and did not believe the homeowner would attempt to reinstate the fuse.</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F1609E8D-45F3-0A9D-5153-773B2B7B4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229" y="457201"/>
            <a:ext cx="3650341" cy="2993775"/>
          </a:xfrm>
          <a:prstGeom prst="rect">
            <a:avLst/>
          </a:prstGeom>
          <a:effectLst>
            <a:softEdge rad="127000"/>
          </a:effectLst>
        </p:spPr>
      </p:pic>
      <p:sp>
        <p:nvSpPr>
          <p:cNvPr id="13" name="TextBox 12">
            <a:extLst>
              <a:ext uri="{FF2B5EF4-FFF2-40B4-BE49-F238E27FC236}">
                <a16:creationId xmlns:a16="http://schemas.microsoft.com/office/drawing/2014/main" id="{09965379-227C-9CA0-94A0-826EE622BA0D}"/>
              </a:ext>
            </a:extLst>
          </p:cNvPr>
          <p:cNvSpPr txBox="1"/>
          <p:nvPr/>
        </p:nvSpPr>
        <p:spPr>
          <a:xfrm>
            <a:off x="3511961" y="4038761"/>
            <a:ext cx="2206172" cy="369332"/>
          </a:xfrm>
          <a:prstGeom prst="rect">
            <a:avLst/>
          </a:prstGeom>
          <a:noFill/>
        </p:spPr>
        <p:txBody>
          <a:bodyPr wrap="square" rtlCol="0">
            <a:spAutoFit/>
          </a:bodyPr>
          <a:lstStyle/>
          <a:p>
            <a:r>
              <a:rPr lang="en-US" b="1" dirty="0"/>
              <a:t>Procedures</a:t>
            </a:r>
          </a:p>
        </p:txBody>
      </p:sp>
    </p:spTree>
    <p:extLst>
      <p:ext uri="{BB962C8B-B14F-4D97-AF65-F5344CB8AC3E}">
        <p14:creationId xmlns:p14="http://schemas.microsoft.com/office/powerpoint/2010/main" val="18006947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F75AA-2283-1C73-42EF-D56F6A4D71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AC09148-41F7-A788-B374-527C0512BEE1}"/>
              </a:ext>
            </a:extLst>
          </p:cNvPr>
          <p:cNvSpPr>
            <a:spLocks noGrp="1"/>
          </p:cNvSpPr>
          <p:nvPr>
            <p:ph type="title"/>
          </p:nvPr>
        </p:nvSpPr>
        <p:spPr>
          <a:xfrm>
            <a:off x="355600" y="217714"/>
            <a:ext cx="8518894" cy="827315"/>
          </a:xfrm>
        </p:spPr>
        <p:txBody>
          <a:bodyPr>
            <a:normAutofit fontScale="90000"/>
          </a:bodyPr>
          <a:lstStyle/>
          <a:p>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44AB0C98-F8C3-6E1B-5304-F925C972EC72}"/>
              </a:ext>
            </a:extLst>
          </p:cNvPr>
          <p:cNvSpPr>
            <a:spLocks noGrp="1"/>
          </p:cNvSpPr>
          <p:nvPr>
            <p:ph idx="1"/>
          </p:nvPr>
        </p:nvSpPr>
        <p:spPr>
          <a:xfrm>
            <a:off x="355601" y="391005"/>
            <a:ext cx="5297714" cy="1024138"/>
          </a:xfrm>
        </p:spPr>
        <p:txBody>
          <a:bodyPr anchor="ctr">
            <a:noAutofit/>
          </a:bodyPr>
          <a:lstStyle/>
          <a:p>
            <a:pPr marL="0" lvl="0" indent="0" defTabSz="914400" eaLnBrk="0" fontAlgn="base" hangingPunct="0">
              <a:spcBef>
                <a:spcPct val="0"/>
              </a:spcBef>
              <a:spcAft>
                <a:spcPct val="0"/>
              </a:spcAft>
              <a:buClrTx/>
              <a:buSzTx/>
              <a:buNone/>
            </a:pPr>
            <a:r>
              <a:rPr lang="en-US" altLang="en-US" sz="1000" b="1" dirty="0">
                <a:solidFill>
                  <a:srgbClr val="000000"/>
                </a:solidFill>
                <a:latin typeface="+mj-lt"/>
                <a:cs typeface="Segoe UI" panose="020B0502040204020203" pitchFamily="34" charset="0"/>
              </a:rPr>
              <a:t>Case Study – Property Damage, Low Order Explosion</a:t>
            </a:r>
          </a:p>
          <a:p>
            <a:pPr marL="0" lvl="0" indent="0" defTabSz="914400" eaLnBrk="0" fontAlgn="base" hangingPunct="0">
              <a:spcBef>
                <a:spcPct val="0"/>
              </a:spcBef>
              <a:spcAft>
                <a:spcPct val="0"/>
              </a:spcAft>
              <a:buClrTx/>
              <a:buSzTx/>
              <a:buNone/>
            </a:pPr>
            <a:br>
              <a:rPr lang="en-US" altLang="en-US" sz="1000" dirty="0">
                <a:solidFill>
                  <a:srgbClr val="000000"/>
                </a:solidFill>
                <a:latin typeface="Segoe UI" panose="020B0502040204020203" pitchFamily="34" charset="0"/>
                <a:cs typeface="Segoe UI" panose="020B0502040204020203" pitchFamily="34" charset="0"/>
              </a:rPr>
            </a:br>
            <a:r>
              <a:rPr lang="en-US" altLang="en-US" sz="1000" dirty="0">
                <a:solidFill>
                  <a:srgbClr val="000000"/>
                </a:solidFill>
                <a:latin typeface="+mn-lt"/>
                <a:cs typeface="Segoe UI" panose="020B0502040204020203" pitchFamily="34" charset="0"/>
              </a:rPr>
              <a:t>Natural gas first responder conducting an inside odor investigation, upon arrival the homeowner informs him the electricity has been off for over an hour. The first responder continues the investigation, while in the basement the CGI is recording 3, 4 &amp; 5% readings in an abandoned bathroom, immediately evacuates and call for help.  </a:t>
            </a:r>
          </a:p>
        </p:txBody>
      </p:sp>
      <p:sp>
        <p:nvSpPr>
          <p:cNvPr id="2" name="Footer Placeholder 1">
            <a:extLst>
              <a:ext uri="{FF2B5EF4-FFF2-40B4-BE49-F238E27FC236}">
                <a16:creationId xmlns:a16="http://schemas.microsoft.com/office/drawing/2014/main" id="{2E29CA89-683E-66DB-6F64-3FBC98427871}"/>
              </a:ext>
            </a:extLst>
          </p:cNvPr>
          <p:cNvSpPr>
            <a:spLocks noGrp="1"/>
          </p:cNvSpPr>
          <p:nvPr>
            <p:ph type="ftr" sz="quarter" idx="4294967295"/>
          </p:nvPr>
        </p:nvSpPr>
        <p:spPr>
          <a:xfrm>
            <a:off x="1952626" y="5238750"/>
            <a:ext cx="1809749" cy="228203"/>
          </a:xfrm>
          <a:prstGeom prst="rect">
            <a:avLst/>
          </a:prstGeom>
        </p:spPr>
        <p:txBody>
          <a:bodyPr vert="horz" wrap="square" lIns="91440" tIns="45720" rIns="91440" bIns="45720" numCol="1" anchor="ctr" anchorCtr="0" compatLnSpc="1">
            <a:prstTxWarp prst="textNoShape">
              <a:avLst/>
            </a:prstTxWarp>
          </a:bodyPr>
          <a:lstStyle>
            <a:defPPr>
              <a:defRPr lang="en-US"/>
            </a:defPPr>
            <a:lvl1pPr algn="ctr" rtl="0" eaLnBrk="1" fontAlgn="base" hangingPunct="1">
              <a:spcBef>
                <a:spcPct val="0"/>
              </a:spcBef>
              <a:spcAft>
                <a:spcPct val="0"/>
              </a:spcAft>
              <a:defRPr sz="750" b="0" kern="1200">
                <a:solidFill>
                  <a:srgbClr val="898989"/>
                </a:solidFill>
                <a:latin typeface="Arial" charset="0"/>
                <a:ea typeface="ＭＳ Ｐゴシック" pitchFamily="34" charset="-128"/>
                <a:cs typeface="+mn-cs"/>
              </a:defRPr>
            </a:lvl1pPr>
            <a:lvl2pPr marL="285750" algn="l" rtl="0" eaLnBrk="0" fontAlgn="base" hangingPunct="0">
              <a:spcBef>
                <a:spcPct val="0"/>
              </a:spcBef>
              <a:spcAft>
                <a:spcPct val="0"/>
              </a:spcAft>
              <a:defRPr sz="1625" kern="1200">
                <a:solidFill>
                  <a:schemeClr val="tx1"/>
                </a:solidFill>
                <a:latin typeface="Arial" charset="0"/>
                <a:ea typeface="ヒラギノ角ゴ Pro W3" charset="-128"/>
                <a:cs typeface="+mn-cs"/>
              </a:defRPr>
            </a:lvl2pPr>
            <a:lvl3pPr marL="571500" algn="l" rtl="0" eaLnBrk="0" fontAlgn="base" hangingPunct="0">
              <a:spcBef>
                <a:spcPct val="0"/>
              </a:spcBef>
              <a:spcAft>
                <a:spcPct val="0"/>
              </a:spcAft>
              <a:defRPr sz="1625" kern="1200">
                <a:solidFill>
                  <a:schemeClr val="tx1"/>
                </a:solidFill>
                <a:latin typeface="Arial" charset="0"/>
                <a:ea typeface="ヒラギノ角ゴ Pro W3" charset="-128"/>
                <a:cs typeface="+mn-cs"/>
              </a:defRPr>
            </a:lvl3pPr>
            <a:lvl4pPr marL="857250" algn="l" rtl="0" eaLnBrk="0" fontAlgn="base" hangingPunct="0">
              <a:spcBef>
                <a:spcPct val="0"/>
              </a:spcBef>
              <a:spcAft>
                <a:spcPct val="0"/>
              </a:spcAft>
              <a:defRPr sz="1625" kern="1200">
                <a:solidFill>
                  <a:schemeClr val="tx1"/>
                </a:solidFill>
                <a:latin typeface="Arial" charset="0"/>
                <a:ea typeface="ヒラギノ角ゴ Pro W3" charset="-128"/>
                <a:cs typeface="+mn-cs"/>
              </a:defRPr>
            </a:lvl4pPr>
            <a:lvl5pPr marL="1143000" algn="l" rtl="0" eaLnBrk="0" fontAlgn="base" hangingPunct="0">
              <a:spcBef>
                <a:spcPct val="0"/>
              </a:spcBef>
              <a:spcAft>
                <a:spcPct val="0"/>
              </a:spcAft>
              <a:defRPr sz="1625" kern="1200">
                <a:solidFill>
                  <a:schemeClr val="tx1"/>
                </a:solidFill>
                <a:latin typeface="Arial" charset="0"/>
                <a:ea typeface="ヒラギノ角ゴ Pro W3" charset="-128"/>
                <a:cs typeface="+mn-cs"/>
              </a:defRPr>
            </a:lvl5pPr>
            <a:lvl6pPr marL="1428750" algn="l" defTabSz="571500" rtl="0" eaLnBrk="1" latinLnBrk="0" hangingPunct="1">
              <a:defRPr sz="1625" kern="1200">
                <a:solidFill>
                  <a:schemeClr val="tx1"/>
                </a:solidFill>
                <a:latin typeface="Arial" charset="0"/>
                <a:ea typeface="ヒラギノ角ゴ Pro W3" charset="-128"/>
                <a:cs typeface="+mn-cs"/>
              </a:defRPr>
            </a:lvl6pPr>
            <a:lvl7pPr marL="1714500" algn="l" defTabSz="571500" rtl="0" eaLnBrk="1" latinLnBrk="0" hangingPunct="1">
              <a:defRPr sz="1625" kern="1200">
                <a:solidFill>
                  <a:schemeClr val="tx1"/>
                </a:solidFill>
                <a:latin typeface="Arial" charset="0"/>
                <a:ea typeface="ヒラギノ角ゴ Pro W3" charset="-128"/>
                <a:cs typeface="+mn-cs"/>
              </a:defRPr>
            </a:lvl7pPr>
            <a:lvl8pPr marL="2000250" algn="l" defTabSz="571500" rtl="0" eaLnBrk="1" latinLnBrk="0" hangingPunct="1">
              <a:defRPr sz="1625" kern="1200">
                <a:solidFill>
                  <a:schemeClr val="tx1"/>
                </a:solidFill>
                <a:latin typeface="Arial" charset="0"/>
                <a:ea typeface="ヒラギノ角ゴ Pro W3" charset="-128"/>
                <a:cs typeface="+mn-cs"/>
              </a:defRPr>
            </a:lvl8pPr>
            <a:lvl9pPr marL="2286000" algn="l" defTabSz="571500" rtl="0" eaLnBrk="1" latinLnBrk="0" hangingPunct="1">
              <a:defRPr sz="1625" kern="1200">
                <a:solidFill>
                  <a:schemeClr val="tx1"/>
                </a:solidFill>
                <a:latin typeface="Arial" charset="0"/>
                <a:ea typeface="ヒラギノ角ゴ Pro W3" charset="-128"/>
                <a:cs typeface="+mn-cs"/>
              </a:defRPr>
            </a:lvl9pPr>
          </a:lstStyle>
          <a:p>
            <a:endParaRPr lang="en-US" sz="450" dirty="0"/>
          </a:p>
        </p:txBody>
      </p:sp>
      <p:sp>
        <p:nvSpPr>
          <p:cNvPr id="6" name="TextBox 5">
            <a:extLst>
              <a:ext uri="{FF2B5EF4-FFF2-40B4-BE49-F238E27FC236}">
                <a16:creationId xmlns:a16="http://schemas.microsoft.com/office/drawing/2014/main" id="{62AC7845-5C25-3BF9-C6C4-86ABA30CCD9D}"/>
              </a:ext>
            </a:extLst>
          </p:cNvPr>
          <p:cNvSpPr txBox="1"/>
          <p:nvPr/>
        </p:nvSpPr>
        <p:spPr>
          <a:xfrm>
            <a:off x="355601" y="1602254"/>
            <a:ext cx="5551714" cy="2246769"/>
          </a:xfrm>
          <a:prstGeom prst="rect">
            <a:avLst/>
          </a:prstGeom>
          <a:noFill/>
        </p:spPr>
        <p:txBody>
          <a:bodyPr wrap="square" rtlCol="0">
            <a:spAutoFit/>
          </a:bodyPr>
          <a:lstStyle/>
          <a:p>
            <a:r>
              <a:rPr lang="en-US" sz="1000" b="1" dirty="0">
                <a:latin typeface="+mj-lt"/>
                <a:ea typeface="Microsoft Sans Serif" panose="020B0604020202020204" pitchFamily="34" charset="0"/>
                <a:cs typeface="Arial" panose="020B0604020202020204" pitchFamily="34" charset="0"/>
              </a:rPr>
              <a:t>Additional Facts</a:t>
            </a:r>
          </a:p>
          <a:p>
            <a:endParaRPr lang="en-US" sz="1000" b="1" dirty="0">
              <a:latin typeface="+mj-lt"/>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First Responder starts checking surrounding homes, the electric is restored. </a:t>
            </a:r>
          </a:p>
          <a:p>
            <a:endParaRPr lang="en-US" sz="1000" b="1" dirty="0">
              <a:latin typeface="+mj-lt"/>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Approximately 15 minuets later as other first responders arrive on scene (police &amp; Fire) the home that was evacuated explodes. </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The surrounding homes were evacuated. </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r>
              <a:rPr lang="en-US" sz="1000" dirty="0">
                <a:ea typeface="Microsoft Sans Serif" panose="020B0604020202020204" pitchFamily="34" charset="0"/>
                <a:cs typeface="Arial" panose="020B0604020202020204" pitchFamily="34" charset="0"/>
              </a:rPr>
              <a:t>In the natural gas first responder's statement it was noted that they saw the electric crew working a few houses down the street but never thought to speak to them about the evacuated home. </a:t>
            </a: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a:p>
            <a:pPr marL="171450" indent="-171450">
              <a:buFont typeface="Courier New" panose="02070309020205020404" pitchFamily="49" charset="0"/>
              <a:buChar char="o"/>
            </a:pPr>
            <a:endParaRPr lang="en-US" sz="1000" dirty="0">
              <a:ea typeface="Microsoft Sans Serif"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DF5D58C-9CF1-4240-7982-E9D52587AA2A}"/>
              </a:ext>
            </a:extLst>
          </p:cNvPr>
          <p:cNvPicPr>
            <a:picLocks noChangeAspect="1"/>
          </p:cNvPicPr>
          <p:nvPr/>
        </p:nvPicPr>
        <p:blipFill>
          <a:blip r:embed="rId3"/>
          <a:srcRect t="15168"/>
          <a:stretch>
            <a:fillRect/>
          </a:stretch>
        </p:blipFill>
        <p:spPr>
          <a:xfrm>
            <a:off x="5550912" y="329024"/>
            <a:ext cx="2896402" cy="1945180"/>
          </a:xfrm>
          <a:prstGeom prst="rect">
            <a:avLst/>
          </a:prstGeom>
          <a:effectLst>
            <a:softEdge rad="127000"/>
          </a:effectLst>
        </p:spPr>
      </p:pic>
      <p:pic>
        <p:nvPicPr>
          <p:cNvPr id="7" name="Picture 6">
            <a:extLst>
              <a:ext uri="{FF2B5EF4-FFF2-40B4-BE49-F238E27FC236}">
                <a16:creationId xmlns:a16="http://schemas.microsoft.com/office/drawing/2014/main" id="{40F6DB5C-AEBA-5346-1DAC-1764B8570FF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43972" y="1752462"/>
            <a:ext cx="2430522" cy="1822891"/>
          </a:xfrm>
          <a:prstGeom prst="rect">
            <a:avLst/>
          </a:prstGeom>
          <a:ln>
            <a:noFill/>
          </a:ln>
          <a:effectLst>
            <a:outerShdw blurRad="292100" dist="139700" dir="2700000" algn="tl" rotWithShape="0">
              <a:srgbClr val="333333">
                <a:alpha val="65000"/>
              </a:srgbClr>
            </a:outerShdw>
            <a:softEdge rad="127000"/>
          </a:effectLst>
        </p:spPr>
      </p:pic>
      <p:sp>
        <p:nvSpPr>
          <p:cNvPr id="10" name="TextBox 9">
            <a:extLst>
              <a:ext uri="{FF2B5EF4-FFF2-40B4-BE49-F238E27FC236}">
                <a16:creationId xmlns:a16="http://schemas.microsoft.com/office/drawing/2014/main" id="{05C432BB-3F73-94A6-AC37-9240218C217C}"/>
              </a:ext>
            </a:extLst>
          </p:cNvPr>
          <p:cNvSpPr txBox="1"/>
          <p:nvPr/>
        </p:nvSpPr>
        <p:spPr>
          <a:xfrm>
            <a:off x="2604819" y="4036134"/>
            <a:ext cx="4020456" cy="369332"/>
          </a:xfrm>
          <a:prstGeom prst="rect">
            <a:avLst/>
          </a:prstGeom>
          <a:noFill/>
        </p:spPr>
        <p:txBody>
          <a:bodyPr wrap="square" rtlCol="0">
            <a:spAutoFit/>
          </a:bodyPr>
          <a:lstStyle/>
          <a:p>
            <a:r>
              <a:rPr lang="en-US" b="1" dirty="0"/>
              <a:t>Find &amp; Fix Syndrome / Distracted</a:t>
            </a:r>
          </a:p>
        </p:txBody>
      </p:sp>
    </p:spTree>
    <p:extLst>
      <p:ext uri="{BB962C8B-B14F-4D97-AF65-F5344CB8AC3E}">
        <p14:creationId xmlns:p14="http://schemas.microsoft.com/office/powerpoint/2010/main" val="34179330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63E812-C1ED-6798-EF55-C8BCDAF57A23}"/>
              </a:ext>
            </a:extLst>
          </p:cNvPr>
          <p:cNvSpPr>
            <a:spLocks noGrp="1"/>
          </p:cNvSpPr>
          <p:nvPr>
            <p:ph type="sldNum" sz="quarter" idx="12"/>
          </p:nvPr>
        </p:nvSpPr>
        <p:spPr/>
        <p:txBody>
          <a:bodyPr/>
          <a:lstStyle/>
          <a:p>
            <a:fld id="{08E86961-310A-4470-B966-3C63C807BB16}" type="slidenum">
              <a:rPr lang="en-US" smtClean="0"/>
              <a:pPr/>
              <a:t>13</a:t>
            </a:fld>
            <a:endParaRPr lang="en-US"/>
          </a:p>
        </p:txBody>
      </p:sp>
      <p:pic>
        <p:nvPicPr>
          <p:cNvPr id="8" name="Picture Placeholder 7">
            <a:extLst>
              <a:ext uri="{FF2B5EF4-FFF2-40B4-BE49-F238E27FC236}">
                <a16:creationId xmlns:a16="http://schemas.microsoft.com/office/drawing/2014/main" id="{38BBA062-0EC6-3C09-A3B6-ABBA8C7910D6}"/>
              </a:ext>
            </a:extLst>
          </p:cNvPr>
          <p:cNvPicPr>
            <a:picLocks noGrp="1" noChangeAspect="1"/>
          </p:cNvPicPr>
          <p:nvPr>
            <p:ph type="pic" idx="1"/>
          </p:nvPr>
        </p:nvPicPr>
        <p:blipFill>
          <a:blip r:embed="rId2"/>
          <a:srcRect t="17854" b="17854"/>
          <a:stretch/>
        </p:blipFill>
        <p:spPr>
          <a:xfrm>
            <a:off x="492129" y="422275"/>
            <a:ext cx="8286545" cy="3995737"/>
          </a:xfrm>
          <a:prstGeom prst="rect">
            <a:avLst/>
          </a:prstGeom>
          <a:effectLst>
            <a:softEdge rad="127000"/>
          </a:effectLst>
        </p:spPr>
      </p:pic>
      <p:sp>
        <p:nvSpPr>
          <p:cNvPr id="9" name="TextBox 8">
            <a:extLst>
              <a:ext uri="{FF2B5EF4-FFF2-40B4-BE49-F238E27FC236}">
                <a16:creationId xmlns:a16="http://schemas.microsoft.com/office/drawing/2014/main" id="{2DC11B60-72EE-BB76-1B0F-5A7771B859D6}"/>
              </a:ext>
            </a:extLst>
          </p:cNvPr>
          <p:cNvSpPr txBox="1"/>
          <p:nvPr/>
        </p:nvSpPr>
        <p:spPr>
          <a:xfrm>
            <a:off x="667656" y="725488"/>
            <a:ext cx="3243943" cy="369332"/>
          </a:xfrm>
          <a:prstGeom prst="rect">
            <a:avLst/>
          </a:prstGeom>
          <a:noFill/>
        </p:spPr>
        <p:txBody>
          <a:bodyPr wrap="square" rtlCol="0">
            <a:spAutoFit/>
          </a:bodyPr>
          <a:lstStyle/>
          <a:p>
            <a:r>
              <a:rPr lang="en-US" b="1" i="1" dirty="0"/>
              <a:t>Working with Police &amp; Fire</a:t>
            </a:r>
          </a:p>
        </p:txBody>
      </p:sp>
    </p:spTree>
    <p:extLst>
      <p:ext uri="{BB962C8B-B14F-4D97-AF65-F5344CB8AC3E}">
        <p14:creationId xmlns:p14="http://schemas.microsoft.com/office/powerpoint/2010/main" val="34617283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6BB1631-540B-60F8-E624-0B8915DB0BC1}"/>
              </a:ext>
            </a:extLst>
          </p:cNvPr>
          <p:cNvPicPr>
            <a:picLocks noGrp="1" noChangeAspect="1"/>
          </p:cNvPicPr>
          <p:nvPr>
            <p:ph type="pic" idx="1"/>
          </p:nvPr>
        </p:nvPicPr>
        <p:blipFill>
          <a:blip r:embed="rId2"/>
          <a:srcRect t="9796" b="9796"/>
          <a:stretch/>
        </p:blipFill>
        <p:spPr>
          <a:xfrm>
            <a:off x="159657" y="1293025"/>
            <a:ext cx="4783363" cy="2306517"/>
          </a:xfrm>
          <a:prstGeom prst="rect">
            <a:avLst/>
          </a:prstGeom>
          <a:effectLst>
            <a:softEdge rad="127000"/>
          </a:effectLst>
        </p:spPr>
      </p:pic>
      <p:sp>
        <p:nvSpPr>
          <p:cNvPr id="3" name="Slide Number Placeholder 2">
            <a:extLst>
              <a:ext uri="{FF2B5EF4-FFF2-40B4-BE49-F238E27FC236}">
                <a16:creationId xmlns:a16="http://schemas.microsoft.com/office/drawing/2014/main" id="{A26FCE11-E4D4-5F44-54B3-6E264BFA7F69}"/>
              </a:ext>
            </a:extLst>
          </p:cNvPr>
          <p:cNvSpPr>
            <a:spLocks noGrp="1"/>
          </p:cNvSpPr>
          <p:nvPr>
            <p:ph type="sldNum" sz="quarter" idx="12"/>
          </p:nvPr>
        </p:nvSpPr>
        <p:spPr/>
        <p:txBody>
          <a:bodyPr/>
          <a:lstStyle/>
          <a:p>
            <a:fld id="{08E86961-310A-4470-B966-3C63C807BB16}" type="slidenum">
              <a:rPr lang="en-US" smtClean="0"/>
              <a:pPr/>
              <a:t>14</a:t>
            </a:fld>
            <a:endParaRPr lang="en-US"/>
          </a:p>
        </p:txBody>
      </p:sp>
      <p:pic>
        <p:nvPicPr>
          <p:cNvPr id="7" name="Picture 6">
            <a:extLst>
              <a:ext uri="{FF2B5EF4-FFF2-40B4-BE49-F238E27FC236}">
                <a16:creationId xmlns:a16="http://schemas.microsoft.com/office/drawing/2014/main" id="{F55ABC52-3BE7-C356-80AE-0FCD459C1A76}"/>
              </a:ext>
            </a:extLst>
          </p:cNvPr>
          <p:cNvPicPr>
            <a:picLocks noChangeAspect="1"/>
          </p:cNvPicPr>
          <p:nvPr/>
        </p:nvPicPr>
        <p:blipFill>
          <a:blip r:embed="rId3"/>
          <a:stretch>
            <a:fillRect/>
          </a:stretch>
        </p:blipFill>
        <p:spPr>
          <a:xfrm>
            <a:off x="4911230" y="524690"/>
            <a:ext cx="3732028" cy="3697040"/>
          </a:xfrm>
          <a:prstGeom prst="rect">
            <a:avLst/>
          </a:prstGeom>
          <a:effectLst>
            <a:softEdge rad="127000"/>
          </a:effectLst>
        </p:spPr>
      </p:pic>
      <p:sp>
        <p:nvSpPr>
          <p:cNvPr id="9" name="TextBox 8">
            <a:extLst>
              <a:ext uri="{FF2B5EF4-FFF2-40B4-BE49-F238E27FC236}">
                <a16:creationId xmlns:a16="http://schemas.microsoft.com/office/drawing/2014/main" id="{1E7BBAAE-818F-789F-50C2-F80A400CAEAC}"/>
              </a:ext>
            </a:extLst>
          </p:cNvPr>
          <p:cNvSpPr txBox="1"/>
          <p:nvPr/>
        </p:nvSpPr>
        <p:spPr>
          <a:xfrm>
            <a:off x="747485" y="486171"/>
            <a:ext cx="4572000" cy="369332"/>
          </a:xfrm>
          <a:prstGeom prst="rect">
            <a:avLst/>
          </a:prstGeom>
          <a:noFill/>
        </p:spPr>
        <p:txBody>
          <a:bodyPr wrap="square">
            <a:spAutoFit/>
          </a:bodyPr>
          <a:lstStyle/>
          <a:p>
            <a:r>
              <a:rPr lang="en-US" b="1" i="1" dirty="0"/>
              <a:t>Working with Police &amp; Fire</a:t>
            </a:r>
          </a:p>
        </p:txBody>
      </p:sp>
    </p:spTree>
    <p:extLst>
      <p:ext uri="{BB962C8B-B14F-4D97-AF65-F5344CB8AC3E}">
        <p14:creationId xmlns:p14="http://schemas.microsoft.com/office/powerpoint/2010/main" val="21254691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3A2124D-DC7F-7315-D47F-A3840840585A}"/>
              </a:ext>
            </a:extLst>
          </p:cNvPr>
          <p:cNvPicPr>
            <a:picLocks noGrp="1" noChangeAspect="1"/>
          </p:cNvPicPr>
          <p:nvPr>
            <p:ph type="pic" idx="1"/>
          </p:nvPr>
        </p:nvPicPr>
        <p:blipFill>
          <a:blip r:embed="rId2"/>
          <a:srcRect t="13836" b="13836"/>
          <a:stretch/>
        </p:blipFill>
        <p:spPr>
          <a:xfrm>
            <a:off x="885371" y="876654"/>
            <a:ext cx="7344230" cy="3541357"/>
          </a:xfrm>
          <a:prstGeom prst="rect">
            <a:avLst/>
          </a:prstGeom>
          <a:effectLst>
            <a:softEdge rad="127000"/>
          </a:effectLst>
        </p:spPr>
      </p:pic>
      <p:sp>
        <p:nvSpPr>
          <p:cNvPr id="3" name="Slide Number Placeholder 2">
            <a:extLst>
              <a:ext uri="{FF2B5EF4-FFF2-40B4-BE49-F238E27FC236}">
                <a16:creationId xmlns:a16="http://schemas.microsoft.com/office/drawing/2014/main" id="{1580C544-6448-EC15-9F38-B0CB043E13C2}"/>
              </a:ext>
            </a:extLst>
          </p:cNvPr>
          <p:cNvSpPr>
            <a:spLocks noGrp="1"/>
          </p:cNvSpPr>
          <p:nvPr>
            <p:ph type="sldNum" sz="quarter" idx="12"/>
          </p:nvPr>
        </p:nvSpPr>
        <p:spPr/>
        <p:txBody>
          <a:bodyPr/>
          <a:lstStyle/>
          <a:p>
            <a:fld id="{08E86961-310A-4470-B966-3C63C807BB16}" type="slidenum">
              <a:rPr lang="en-US" smtClean="0"/>
              <a:pPr/>
              <a:t>15</a:t>
            </a:fld>
            <a:endParaRPr lang="en-US"/>
          </a:p>
        </p:txBody>
      </p:sp>
      <p:sp>
        <p:nvSpPr>
          <p:cNvPr id="5" name="TextBox 4">
            <a:extLst>
              <a:ext uri="{FF2B5EF4-FFF2-40B4-BE49-F238E27FC236}">
                <a16:creationId xmlns:a16="http://schemas.microsoft.com/office/drawing/2014/main" id="{E9EBA8F6-258B-916B-17FD-915BE4F3D4A4}"/>
              </a:ext>
            </a:extLst>
          </p:cNvPr>
          <p:cNvSpPr txBox="1"/>
          <p:nvPr/>
        </p:nvSpPr>
        <p:spPr>
          <a:xfrm>
            <a:off x="885371" y="244296"/>
            <a:ext cx="4158343" cy="538609"/>
          </a:xfrm>
          <a:prstGeom prst="rect">
            <a:avLst/>
          </a:prstGeom>
          <a:noFill/>
        </p:spPr>
        <p:txBody>
          <a:bodyPr wrap="square" rtlCol="0">
            <a:spAutoFit/>
          </a:bodyPr>
          <a:lstStyle/>
          <a:p>
            <a:r>
              <a:rPr lang="en-US" b="1" i="1" dirty="0"/>
              <a:t>Super Storms</a:t>
            </a:r>
          </a:p>
          <a:p>
            <a:r>
              <a:rPr lang="en-US" sz="1100" b="1" i="1" dirty="0"/>
              <a:t>                 exceptionally large, intense and destructive  </a:t>
            </a:r>
          </a:p>
        </p:txBody>
      </p:sp>
    </p:spTree>
    <p:extLst>
      <p:ext uri="{BB962C8B-B14F-4D97-AF65-F5344CB8AC3E}">
        <p14:creationId xmlns:p14="http://schemas.microsoft.com/office/powerpoint/2010/main" val="24369173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BBF999-43C6-6ED0-8F97-05406EC07BA6}"/>
              </a:ext>
            </a:extLst>
          </p:cNvPr>
          <p:cNvSpPr>
            <a:spLocks noGrp="1"/>
          </p:cNvSpPr>
          <p:nvPr>
            <p:ph type="sldNum" sz="quarter" idx="12"/>
          </p:nvPr>
        </p:nvSpPr>
        <p:spPr/>
        <p:txBody>
          <a:bodyPr/>
          <a:lstStyle/>
          <a:p>
            <a:fld id="{08E86961-310A-4470-B966-3C63C807BB16}" type="slidenum">
              <a:rPr lang="en-US" smtClean="0"/>
              <a:pPr/>
              <a:t>16</a:t>
            </a:fld>
            <a:endParaRPr lang="en-US"/>
          </a:p>
        </p:txBody>
      </p:sp>
      <p:pic>
        <p:nvPicPr>
          <p:cNvPr id="13" name="Picture Placeholder 12">
            <a:extLst>
              <a:ext uri="{FF2B5EF4-FFF2-40B4-BE49-F238E27FC236}">
                <a16:creationId xmlns:a16="http://schemas.microsoft.com/office/drawing/2014/main" id="{A090DF63-938C-B5E3-CC39-4D712FCBD9F1}"/>
              </a:ext>
            </a:extLst>
          </p:cNvPr>
          <p:cNvPicPr>
            <a:picLocks noGrp="1" noChangeAspect="1"/>
          </p:cNvPicPr>
          <p:nvPr>
            <p:ph type="pic" idx="1"/>
          </p:nvPr>
        </p:nvPicPr>
        <p:blipFill>
          <a:blip r:embed="rId2"/>
          <a:srcRect t="1237" b="1237"/>
          <a:stretch/>
        </p:blipFill>
        <p:spPr>
          <a:xfrm>
            <a:off x="141266" y="305707"/>
            <a:ext cx="4699425" cy="2266043"/>
          </a:xfrm>
          <a:prstGeom prst="rect">
            <a:avLst/>
          </a:prstGeom>
          <a:effectLst>
            <a:softEdge rad="127000"/>
          </a:effectLst>
        </p:spPr>
      </p:pic>
      <p:pic>
        <p:nvPicPr>
          <p:cNvPr id="15" name="Picture 14">
            <a:extLst>
              <a:ext uri="{FF2B5EF4-FFF2-40B4-BE49-F238E27FC236}">
                <a16:creationId xmlns:a16="http://schemas.microsoft.com/office/drawing/2014/main" id="{1FC3AEE9-FB39-B29E-8445-C2DBBA36C275}"/>
              </a:ext>
            </a:extLst>
          </p:cNvPr>
          <p:cNvPicPr>
            <a:picLocks noChangeAspect="1"/>
          </p:cNvPicPr>
          <p:nvPr/>
        </p:nvPicPr>
        <p:blipFill>
          <a:blip r:embed="rId3"/>
          <a:stretch>
            <a:fillRect/>
          </a:stretch>
        </p:blipFill>
        <p:spPr>
          <a:xfrm>
            <a:off x="4694732" y="966787"/>
            <a:ext cx="3922017" cy="3290888"/>
          </a:xfrm>
          <a:prstGeom prst="rect">
            <a:avLst/>
          </a:prstGeom>
          <a:effectLst>
            <a:softEdge rad="127000"/>
          </a:effectLst>
        </p:spPr>
      </p:pic>
      <p:sp>
        <p:nvSpPr>
          <p:cNvPr id="16" name="TextBox 15">
            <a:extLst>
              <a:ext uri="{FF2B5EF4-FFF2-40B4-BE49-F238E27FC236}">
                <a16:creationId xmlns:a16="http://schemas.microsoft.com/office/drawing/2014/main" id="{94AF760A-2CCB-5C2A-7560-3B745C1CB4B0}"/>
              </a:ext>
            </a:extLst>
          </p:cNvPr>
          <p:cNvSpPr txBox="1"/>
          <p:nvPr/>
        </p:nvSpPr>
        <p:spPr>
          <a:xfrm>
            <a:off x="6161315" y="597455"/>
            <a:ext cx="1727200" cy="369332"/>
          </a:xfrm>
          <a:prstGeom prst="rect">
            <a:avLst/>
          </a:prstGeom>
          <a:noFill/>
        </p:spPr>
        <p:txBody>
          <a:bodyPr wrap="square" rtlCol="0">
            <a:spAutoFit/>
          </a:bodyPr>
          <a:lstStyle/>
          <a:p>
            <a:r>
              <a:rPr lang="en-US" b="1" i="1" dirty="0"/>
              <a:t>Flooding</a:t>
            </a:r>
          </a:p>
        </p:txBody>
      </p:sp>
      <p:sp>
        <p:nvSpPr>
          <p:cNvPr id="17" name="TextBox 16">
            <a:extLst>
              <a:ext uri="{FF2B5EF4-FFF2-40B4-BE49-F238E27FC236}">
                <a16:creationId xmlns:a16="http://schemas.microsoft.com/office/drawing/2014/main" id="{DC335475-C202-4817-77EB-C72DB44B0DEC}"/>
              </a:ext>
            </a:extLst>
          </p:cNvPr>
          <p:cNvSpPr txBox="1"/>
          <p:nvPr/>
        </p:nvSpPr>
        <p:spPr>
          <a:xfrm>
            <a:off x="1850571" y="2571750"/>
            <a:ext cx="1785257" cy="369332"/>
          </a:xfrm>
          <a:prstGeom prst="rect">
            <a:avLst/>
          </a:prstGeom>
          <a:noFill/>
        </p:spPr>
        <p:txBody>
          <a:bodyPr wrap="square" rtlCol="0">
            <a:spAutoFit/>
          </a:bodyPr>
          <a:lstStyle/>
          <a:p>
            <a:r>
              <a:rPr lang="en-US" b="1" i="1" dirty="0"/>
              <a:t>Washouts</a:t>
            </a:r>
          </a:p>
        </p:txBody>
      </p:sp>
    </p:spTree>
    <p:extLst>
      <p:ext uri="{BB962C8B-B14F-4D97-AF65-F5344CB8AC3E}">
        <p14:creationId xmlns:p14="http://schemas.microsoft.com/office/powerpoint/2010/main" val="30499742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26BEC59-F223-B8E2-71EC-47AE2094317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9586" b="9586"/>
          <a:stretch>
            <a:fillRect/>
          </a:stretch>
        </p:blipFill>
        <p:spPr>
          <a:xfrm>
            <a:off x="834571" y="701688"/>
            <a:ext cx="7707086" cy="3716324"/>
          </a:xfrm>
          <a:prstGeom prst="rect">
            <a:avLst/>
          </a:prstGeom>
          <a:effectLst>
            <a:softEdge rad="127000"/>
          </a:effectLst>
        </p:spPr>
      </p:pic>
      <p:sp>
        <p:nvSpPr>
          <p:cNvPr id="3" name="Slide Number Placeholder 2">
            <a:extLst>
              <a:ext uri="{FF2B5EF4-FFF2-40B4-BE49-F238E27FC236}">
                <a16:creationId xmlns:a16="http://schemas.microsoft.com/office/drawing/2014/main" id="{B1E60C26-0417-89D3-DA29-8ED496470808}"/>
              </a:ext>
            </a:extLst>
          </p:cNvPr>
          <p:cNvSpPr>
            <a:spLocks noGrp="1"/>
          </p:cNvSpPr>
          <p:nvPr>
            <p:ph type="sldNum" sz="quarter" idx="12"/>
          </p:nvPr>
        </p:nvSpPr>
        <p:spPr/>
        <p:txBody>
          <a:bodyPr/>
          <a:lstStyle/>
          <a:p>
            <a:fld id="{08E86961-310A-4470-B966-3C63C807BB16}" type="slidenum">
              <a:rPr lang="en-US" smtClean="0"/>
              <a:pPr/>
              <a:t>17</a:t>
            </a:fld>
            <a:endParaRPr lang="en-US"/>
          </a:p>
        </p:txBody>
      </p:sp>
      <p:sp>
        <p:nvSpPr>
          <p:cNvPr id="6" name="TextBox 5">
            <a:extLst>
              <a:ext uri="{FF2B5EF4-FFF2-40B4-BE49-F238E27FC236}">
                <a16:creationId xmlns:a16="http://schemas.microsoft.com/office/drawing/2014/main" id="{23BB373E-6577-B3AF-F068-365254D01FD4}"/>
              </a:ext>
            </a:extLst>
          </p:cNvPr>
          <p:cNvSpPr txBox="1"/>
          <p:nvPr/>
        </p:nvSpPr>
        <p:spPr>
          <a:xfrm>
            <a:off x="3505200" y="221734"/>
            <a:ext cx="4020457" cy="369332"/>
          </a:xfrm>
          <a:prstGeom prst="rect">
            <a:avLst/>
          </a:prstGeom>
          <a:noFill/>
        </p:spPr>
        <p:txBody>
          <a:bodyPr wrap="square" rtlCol="0">
            <a:spAutoFit/>
          </a:bodyPr>
          <a:lstStyle/>
          <a:p>
            <a:r>
              <a:rPr lang="en-US" b="1" i="1" dirty="0"/>
              <a:t>Burnt-out Neighborhoods</a:t>
            </a:r>
          </a:p>
        </p:txBody>
      </p:sp>
    </p:spTree>
    <p:extLst>
      <p:ext uri="{BB962C8B-B14F-4D97-AF65-F5344CB8AC3E}">
        <p14:creationId xmlns:p14="http://schemas.microsoft.com/office/powerpoint/2010/main" val="314721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943BC8-833A-8C6A-C7D3-7EA21980C3AF}"/>
              </a:ext>
            </a:extLst>
          </p:cNvPr>
          <p:cNvSpPr>
            <a:spLocks noGrp="1"/>
          </p:cNvSpPr>
          <p:nvPr>
            <p:ph type="sldNum" sz="quarter" idx="12"/>
          </p:nvPr>
        </p:nvSpPr>
        <p:spPr/>
        <p:txBody>
          <a:bodyPr/>
          <a:lstStyle/>
          <a:p>
            <a:fld id="{08E86961-310A-4470-B966-3C63C807BB16}" type="slidenum">
              <a:rPr lang="en-US" smtClean="0"/>
              <a:pPr/>
              <a:t>18</a:t>
            </a:fld>
            <a:endParaRPr lang="en-US"/>
          </a:p>
        </p:txBody>
      </p:sp>
      <p:pic>
        <p:nvPicPr>
          <p:cNvPr id="9" name="Picture Placeholder 8">
            <a:extLst>
              <a:ext uri="{FF2B5EF4-FFF2-40B4-BE49-F238E27FC236}">
                <a16:creationId xmlns:a16="http://schemas.microsoft.com/office/drawing/2014/main" id="{AB6738AC-F592-CDC6-0487-DF029DB57BF0}"/>
              </a:ext>
            </a:extLst>
          </p:cNvPr>
          <p:cNvPicPr>
            <a:picLocks noGrp="1" noChangeAspect="1"/>
          </p:cNvPicPr>
          <p:nvPr>
            <p:ph type="pic" idx="1"/>
          </p:nvPr>
        </p:nvPicPr>
        <p:blipFill>
          <a:blip r:embed="rId2"/>
          <a:srcRect t="21450" b="21450"/>
          <a:stretch/>
        </p:blipFill>
        <p:spPr>
          <a:xfrm>
            <a:off x="702230" y="758610"/>
            <a:ext cx="7739539" cy="3731973"/>
          </a:xfrm>
          <a:prstGeom prst="rect">
            <a:avLst/>
          </a:prstGeom>
          <a:effectLst>
            <a:softEdge rad="127000"/>
          </a:effectLst>
        </p:spPr>
      </p:pic>
      <p:sp>
        <p:nvSpPr>
          <p:cNvPr id="13" name="TextBox 12">
            <a:extLst>
              <a:ext uri="{FF2B5EF4-FFF2-40B4-BE49-F238E27FC236}">
                <a16:creationId xmlns:a16="http://schemas.microsoft.com/office/drawing/2014/main" id="{23F9F2A9-2D88-BA42-45FA-5BCD71248CDE}"/>
              </a:ext>
            </a:extLst>
          </p:cNvPr>
          <p:cNvSpPr txBox="1"/>
          <p:nvPr/>
        </p:nvSpPr>
        <p:spPr>
          <a:xfrm>
            <a:off x="3207657" y="272534"/>
            <a:ext cx="3149600" cy="369332"/>
          </a:xfrm>
          <a:prstGeom prst="rect">
            <a:avLst/>
          </a:prstGeom>
          <a:noFill/>
        </p:spPr>
        <p:txBody>
          <a:bodyPr wrap="square" rtlCol="0">
            <a:spAutoFit/>
          </a:bodyPr>
          <a:lstStyle/>
          <a:p>
            <a:r>
              <a:rPr lang="en-US" b="1" i="1" dirty="0"/>
              <a:t>Wiped-Out Neighborhoods </a:t>
            </a:r>
          </a:p>
        </p:txBody>
      </p:sp>
    </p:spTree>
    <p:extLst>
      <p:ext uri="{BB962C8B-B14F-4D97-AF65-F5344CB8AC3E}">
        <p14:creationId xmlns:p14="http://schemas.microsoft.com/office/powerpoint/2010/main" val="147291695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BCC576-569B-40AD-B68F-82501AB60FA6}"/>
              </a:ext>
            </a:extLst>
          </p:cNvPr>
          <p:cNvSpPr>
            <a:spLocks noGrp="1"/>
          </p:cNvSpPr>
          <p:nvPr>
            <p:ph idx="1"/>
          </p:nvPr>
        </p:nvSpPr>
        <p:spPr>
          <a:xfrm>
            <a:off x="476754" y="486075"/>
            <a:ext cx="3700610" cy="3754154"/>
          </a:xfrm>
        </p:spPr>
        <p:txBody>
          <a:bodyPr/>
          <a:lstStyle/>
          <a:p>
            <a:pPr marL="0" lvl="0" indent="0">
              <a:spcBef>
                <a:spcPct val="65000"/>
              </a:spcBef>
              <a:spcAft>
                <a:spcPct val="0"/>
              </a:spcAft>
              <a:buClr>
                <a:srgbClr val="151515">
                  <a:lumMod val="50000"/>
                </a:srgbClr>
              </a:buClr>
              <a:buNone/>
            </a:pPr>
            <a:r>
              <a:rPr lang="en-US" sz="3200" b="1" u="sng" dirty="0">
                <a:solidFill>
                  <a:schemeClr val="bg2"/>
                </a:solidFill>
                <a:latin typeface="Arial" panose="020B0604020202020204" pitchFamily="34" charset="0"/>
                <a:cs typeface="Arial" panose="020B0604020202020204" pitchFamily="34" charset="0"/>
              </a:rPr>
              <a:t>A</a:t>
            </a:r>
            <a:r>
              <a:rPr lang="en-US" sz="3200" dirty="0">
                <a:solidFill>
                  <a:srgbClr val="000000"/>
                </a:solidFill>
                <a:latin typeface="Arial" panose="020B0604020202020204" pitchFamily="34" charset="0"/>
                <a:cs typeface="Arial" panose="020B0604020202020204" pitchFamily="34" charset="0"/>
              </a:rPr>
              <a:t>ssociated</a:t>
            </a:r>
          </a:p>
          <a:p>
            <a:pPr marL="0" lvl="0" indent="0">
              <a:spcBef>
                <a:spcPct val="65000"/>
              </a:spcBef>
              <a:spcAft>
                <a:spcPct val="0"/>
              </a:spcAft>
              <a:buClr>
                <a:srgbClr val="151515">
                  <a:lumMod val="50000"/>
                </a:srgbClr>
              </a:buClr>
              <a:buNone/>
            </a:pPr>
            <a:r>
              <a:rPr lang="en-US" sz="3200" b="1" u="sng" dirty="0">
                <a:solidFill>
                  <a:schemeClr val="bg2"/>
                </a:solidFill>
                <a:latin typeface="Arial" panose="020B0604020202020204" pitchFamily="34" charset="0"/>
                <a:cs typeface="Arial" panose="020B0604020202020204" pitchFamily="34" charset="0"/>
              </a:rPr>
              <a:t>E</a:t>
            </a:r>
            <a:r>
              <a:rPr lang="en-US" sz="3200" dirty="0">
                <a:solidFill>
                  <a:srgbClr val="000000"/>
                </a:solidFill>
                <a:latin typeface="Arial" panose="020B0604020202020204" pitchFamily="34" charset="0"/>
                <a:cs typeface="Arial" panose="020B0604020202020204" pitchFamily="34" charset="0"/>
              </a:rPr>
              <a:t>lectric</a:t>
            </a:r>
          </a:p>
          <a:p>
            <a:pPr marL="0" lvl="0" indent="0">
              <a:spcBef>
                <a:spcPct val="65000"/>
              </a:spcBef>
              <a:spcAft>
                <a:spcPct val="0"/>
              </a:spcAft>
              <a:buClr>
                <a:srgbClr val="151515">
                  <a:lumMod val="50000"/>
                </a:srgbClr>
              </a:buClr>
              <a:buNone/>
            </a:pPr>
            <a:r>
              <a:rPr lang="en-US" sz="3200" b="1" u="sng" dirty="0">
                <a:solidFill>
                  <a:schemeClr val="bg2"/>
                </a:solidFill>
                <a:latin typeface="Arial" panose="020B0604020202020204" pitchFamily="34" charset="0"/>
                <a:cs typeface="Arial" panose="020B0604020202020204" pitchFamily="34" charset="0"/>
              </a:rPr>
              <a:t>G</a:t>
            </a:r>
            <a:r>
              <a:rPr lang="en-US" sz="3200" dirty="0">
                <a:solidFill>
                  <a:srgbClr val="000000"/>
                </a:solidFill>
                <a:latin typeface="Arial" panose="020B0604020202020204" pitchFamily="34" charset="0"/>
                <a:cs typeface="Arial" panose="020B0604020202020204" pitchFamily="34" charset="0"/>
              </a:rPr>
              <a:t>as</a:t>
            </a:r>
          </a:p>
          <a:p>
            <a:pPr marL="0" lvl="0" indent="0">
              <a:spcBef>
                <a:spcPct val="65000"/>
              </a:spcBef>
              <a:spcAft>
                <a:spcPct val="0"/>
              </a:spcAft>
              <a:buClr>
                <a:srgbClr val="151515">
                  <a:lumMod val="50000"/>
                </a:srgbClr>
              </a:buClr>
              <a:buNone/>
            </a:pPr>
            <a:r>
              <a:rPr lang="en-US" sz="3200" b="1" u="sng" dirty="0">
                <a:solidFill>
                  <a:schemeClr val="bg2"/>
                </a:solidFill>
                <a:latin typeface="Arial" panose="020B0604020202020204" pitchFamily="34" charset="0"/>
                <a:cs typeface="Arial" panose="020B0604020202020204" pitchFamily="34" charset="0"/>
              </a:rPr>
              <a:t>I</a:t>
            </a:r>
            <a:r>
              <a:rPr lang="en-US" sz="3200" dirty="0">
                <a:solidFill>
                  <a:srgbClr val="000000"/>
                </a:solidFill>
                <a:latin typeface="Arial" panose="020B0604020202020204" pitchFamily="34" charset="0"/>
                <a:cs typeface="Arial" panose="020B0604020202020204" pitchFamily="34" charset="0"/>
              </a:rPr>
              <a:t>nsurance </a:t>
            </a:r>
          </a:p>
          <a:p>
            <a:pPr marL="0" lvl="0" indent="0">
              <a:spcBef>
                <a:spcPct val="65000"/>
              </a:spcBef>
              <a:spcAft>
                <a:spcPct val="0"/>
              </a:spcAft>
              <a:buClr>
                <a:srgbClr val="151515">
                  <a:lumMod val="50000"/>
                </a:srgbClr>
              </a:buClr>
              <a:buNone/>
            </a:pPr>
            <a:r>
              <a:rPr lang="en-US" sz="3200" b="1" u="sng" dirty="0">
                <a:solidFill>
                  <a:schemeClr val="bg2"/>
                </a:solidFill>
                <a:latin typeface="Arial" panose="020B0604020202020204" pitchFamily="34" charset="0"/>
                <a:cs typeface="Arial" panose="020B0604020202020204" pitchFamily="34" charset="0"/>
              </a:rPr>
              <a:t>S</a:t>
            </a:r>
            <a:r>
              <a:rPr lang="en-US" sz="3200" dirty="0">
                <a:solidFill>
                  <a:srgbClr val="000000"/>
                </a:solidFill>
                <a:latin typeface="Arial" panose="020B0604020202020204" pitchFamily="34" charset="0"/>
                <a:cs typeface="Arial" panose="020B0604020202020204" pitchFamily="34" charset="0"/>
              </a:rPr>
              <a:t>ervices, Inc.</a:t>
            </a:r>
          </a:p>
          <a:p>
            <a:pPr marL="0" lvl="0" indent="0">
              <a:spcBef>
                <a:spcPct val="65000"/>
              </a:spcBef>
              <a:spcAft>
                <a:spcPct val="0"/>
              </a:spcAft>
              <a:buClr>
                <a:srgbClr val="151515">
                  <a:lumMod val="50000"/>
                </a:srgbClr>
              </a:buClr>
              <a:buNone/>
            </a:pPr>
            <a:endParaRPr lang="en-US" sz="2400" dirty="0">
              <a:solidFill>
                <a:srgbClr val="000000"/>
              </a:solidFill>
              <a:latin typeface="Arial" panose="020B0604020202020204" pitchFamily="34" charset="0"/>
              <a:cs typeface="Arial" panose="020B0604020202020204" pitchFamily="34" charset="0"/>
            </a:endParaRPr>
          </a:p>
        </p:txBody>
      </p:sp>
      <p:sp>
        <p:nvSpPr>
          <p:cNvPr id="19" name="Text Placeholder 18"/>
          <p:cNvSpPr>
            <a:spLocks noGrp="1"/>
          </p:cNvSpPr>
          <p:nvPr>
            <p:ph type="body" sz="quarter" idx="11"/>
          </p:nvPr>
        </p:nvSpPr>
        <p:spPr/>
        <p:txBody>
          <a:bodyPr/>
          <a:lstStyle/>
          <a:p>
            <a:endParaRPr lang="en-US" dirty="0"/>
          </a:p>
        </p:txBody>
      </p:sp>
      <p:sp>
        <p:nvSpPr>
          <p:cNvPr id="6" name="Text Placeholder 2">
            <a:extLst>
              <a:ext uri="{FF2B5EF4-FFF2-40B4-BE49-F238E27FC236}">
                <a16:creationId xmlns:a16="http://schemas.microsoft.com/office/drawing/2014/main" id="{38BCC576-569B-40AD-B68F-82501AB60FA6}"/>
              </a:ext>
            </a:extLst>
          </p:cNvPr>
          <p:cNvSpPr txBox="1">
            <a:spLocks/>
          </p:cNvSpPr>
          <p:nvPr/>
        </p:nvSpPr>
        <p:spPr bwMode="auto">
          <a:xfrm>
            <a:off x="3147459" y="702793"/>
            <a:ext cx="5929161" cy="1660359"/>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169863" marR="0" indent="-169863" algn="l" defTabSz="816571" rtl="0" eaLnBrk="0" fontAlgn="base" latinLnBrk="0" hangingPunct="0">
              <a:lnSpc>
                <a:spcPct val="95000"/>
              </a:lnSpc>
              <a:spcBef>
                <a:spcPts val="963"/>
              </a:spcBef>
              <a:spcAft>
                <a:spcPts val="0"/>
              </a:spcAft>
              <a:buClr>
                <a:srgbClr val="A9C833"/>
              </a:buClr>
              <a:buSzPct val="135000"/>
              <a:buFont typeface="Arial" panose="020B0604020202020204" pitchFamily="34" charset="0"/>
              <a:buChar char="•"/>
              <a:tabLst/>
              <a:defRPr sz="1400" b="0" i="0" baseline="0">
                <a:solidFill>
                  <a:schemeClr val="tx1"/>
                </a:solidFill>
                <a:latin typeface="+mn-lt"/>
                <a:ea typeface="Helvetica Neue Light" charset="0"/>
                <a:cs typeface="Helvetica Neue Light" charset="0"/>
              </a:defRPr>
            </a:lvl1pPr>
            <a:lvl2pPr marL="514350" marR="0" indent="-166688" algn="l" defTabSz="816571" rtl="0" eaLnBrk="0" fontAlgn="base" latinLnBrk="0" hangingPunct="0">
              <a:lnSpc>
                <a:spcPct val="100000"/>
              </a:lnSpc>
              <a:spcBef>
                <a:spcPct val="35000"/>
              </a:spcBef>
              <a:spcAft>
                <a:spcPct val="0"/>
              </a:spcAft>
              <a:buClr>
                <a:srgbClr val="A9C833"/>
              </a:buClr>
              <a:buSzTx/>
              <a:buFontTx/>
              <a:buChar char="–"/>
              <a:tabLst/>
              <a:defRPr sz="1200" b="0" i="0" baseline="0">
                <a:solidFill>
                  <a:schemeClr val="tx1"/>
                </a:solidFill>
                <a:latin typeface="+mn-lt"/>
                <a:ea typeface="Helvetica Neue Light" charset="0"/>
                <a:cs typeface="Helvetica Neue Light" charset="0"/>
              </a:defRPr>
            </a:lvl2pPr>
            <a:lvl3pPr marL="801688" marR="0" indent="-150813" algn="l" defTabSz="816571" rtl="0" eaLnBrk="0" fontAlgn="base" latinLnBrk="0" hangingPunct="0">
              <a:lnSpc>
                <a:spcPct val="100000"/>
              </a:lnSpc>
              <a:spcBef>
                <a:spcPct val="25000"/>
              </a:spcBef>
              <a:spcAft>
                <a:spcPct val="0"/>
              </a:spcAft>
              <a:buClr>
                <a:srgbClr val="A9C833"/>
              </a:buClr>
              <a:buSzPct val="75000"/>
              <a:buFont typeface="Courier New" charset="0"/>
              <a:buChar char="o"/>
              <a:tabLst/>
              <a:defRPr sz="1100" b="0" i="0" baseline="0">
                <a:solidFill>
                  <a:schemeClr val="accent4">
                    <a:lumMod val="10000"/>
                  </a:schemeClr>
                </a:solidFill>
                <a:latin typeface="+mn-lt"/>
                <a:ea typeface="Helvetica Neue Light" charset="0"/>
                <a:cs typeface="Helvetica Neue Light" charset="0"/>
              </a:defRPr>
            </a:lvl3pPr>
            <a:lvl4pPr marL="1084263" indent="-173038" algn="l" defTabSz="816571" rtl="0" eaLnBrk="0" fontAlgn="base" hangingPunct="0">
              <a:spcBef>
                <a:spcPct val="25000"/>
              </a:spcBef>
              <a:spcAft>
                <a:spcPct val="0"/>
              </a:spcAft>
              <a:buClr>
                <a:srgbClr val="A9C833"/>
              </a:buClr>
              <a:buSzPct val="75000"/>
              <a:buFont typeface="Arial" panose="020B0604020202020204" pitchFamily="34" charset="0"/>
              <a:buChar char="•"/>
              <a:defRPr lang="en-GB" sz="1100" b="0" i="0" kern="0" baseline="0" dirty="0" smtClean="0">
                <a:solidFill>
                  <a:schemeClr val="tx1"/>
                </a:solidFill>
                <a:latin typeface="+mn-lt"/>
                <a:ea typeface="Helvetica Neue Light" charset="0"/>
                <a:cs typeface="Helvetica Neue Light" charset="0"/>
              </a:defRPr>
            </a:lvl4pPr>
            <a:lvl5pPr marL="1371600" indent="-203200" algn="l" defTabSz="816571" rtl="0" eaLnBrk="0" fontAlgn="base" hangingPunct="0">
              <a:spcBef>
                <a:spcPct val="25000"/>
              </a:spcBef>
              <a:spcAft>
                <a:spcPct val="0"/>
              </a:spcAft>
              <a:buClr>
                <a:srgbClr val="A9C833"/>
              </a:buClr>
              <a:buChar char="»"/>
              <a:defRPr sz="1100" baseline="0">
                <a:solidFill>
                  <a:schemeClr val="tx1"/>
                </a:solidFill>
                <a:latin typeface="+mn-lt"/>
                <a:ea typeface="+mn-ea"/>
                <a:cs typeface="+mn-cs"/>
              </a:defRPr>
            </a:lvl5pPr>
            <a:lvl6pPr marL="2122289" indent="-203399" algn="l" defTabSz="816571" rtl="0" fontAlgn="base">
              <a:spcBef>
                <a:spcPct val="25000"/>
              </a:spcBef>
              <a:spcAft>
                <a:spcPct val="0"/>
              </a:spcAft>
              <a:buClr>
                <a:srgbClr val="F5D827"/>
              </a:buClr>
              <a:buChar char="»"/>
              <a:defRPr sz="1375">
                <a:solidFill>
                  <a:srgbClr val="FFFFFF"/>
                </a:solidFill>
                <a:latin typeface="+mn-lt"/>
                <a:ea typeface="+mn-ea"/>
                <a:cs typeface="+mn-cs"/>
              </a:defRPr>
            </a:lvl6pPr>
            <a:lvl7pPr marL="2408039" indent="-203399" algn="l" defTabSz="816571" rtl="0" fontAlgn="base">
              <a:spcBef>
                <a:spcPct val="25000"/>
              </a:spcBef>
              <a:spcAft>
                <a:spcPct val="0"/>
              </a:spcAft>
              <a:buClr>
                <a:srgbClr val="F5D827"/>
              </a:buClr>
              <a:buChar char="»"/>
              <a:defRPr sz="1375">
                <a:solidFill>
                  <a:srgbClr val="FFFFFF"/>
                </a:solidFill>
                <a:latin typeface="+mn-lt"/>
                <a:ea typeface="+mn-ea"/>
                <a:cs typeface="+mn-cs"/>
              </a:defRPr>
            </a:lvl7pPr>
            <a:lvl8pPr marL="2693789" indent="-203399" algn="l" defTabSz="816571" rtl="0" fontAlgn="base">
              <a:spcBef>
                <a:spcPct val="25000"/>
              </a:spcBef>
              <a:spcAft>
                <a:spcPct val="0"/>
              </a:spcAft>
              <a:buClr>
                <a:srgbClr val="F5D827"/>
              </a:buClr>
              <a:buChar char="»"/>
              <a:defRPr sz="1375">
                <a:solidFill>
                  <a:srgbClr val="FFFFFF"/>
                </a:solidFill>
                <a:latin typeface="+mn-lt"/>
                <a:ea typeface="+mn-ea"/>
                <a:cs typeface="+mn-cs"/>
              </a:defRPr>
            </a:lvl8pPr>
            <a:lvl9pPr marL="2979539" indent="-203399" algn="l" defTabSz="816571" rtl="0" fontAlgn="base">
              <a:spcBef>
                <a:spcPct val="25000"/>
              </a:spcBef>
              <a:spcAft>
                <a:spcPct val="0"/>
              </a:spcAft>
              <a:buClr>
                <a:srgbClr val="F5D827"/>
              </a:buClr>
              <a:buChar char="»"/>
              <a:defRPr sz="1375">
                <a:solidFill>
                  <a:srgbClr val="FFFFFF"/>
                </a:solidFill>
                <a:latin typeface="+mn-lt"/>
                <a:ea typeface="+mn-ea"/>
                <a:cs typeface="+mn-cs"/>
              </a:defRPr>
            </a:lvl9pPr>
          </a:lstStyle>
          <a:p>
            <a:pPr>
              <a:spcBef>
                <a:spcPct val="65000"/>
              </a:spcBef>
              <a:spcAft>
                <a:spcPct val="0"/>
              </a:spcAft>
              <a:buClr>
                <a:srgbClr val="151515">
                  <a:lumMod val="50000"/>
                </a:srgbClr>
              </a:buClr>
              <a:buSzPct val="120000"/>
              <a:buFont typeface="Wingdings" panose="05000000000000000000" pitchFamily="2" charset="2"/>
              <a:buChar char="Ø"/>
            </a:pPr>
            <a:r>
              <a:rPr lang="en-US" sz="1800" kern="0" dirty="0">
                <a:solidFill>
                  <a:srgbClr val="000000"/>
                </a:solidFill>
                <a:latin typeface="Arial" panose="020B0604020202020204" pitchFamily="34" charset="0"/>
                <a:cs typeface="Arial" panose="020B0604020202020204" pitchFamily="34" charset="0"/>
              </a:rPr>
              <a:t>Mutual Insurance Company.</a:t>
            </a:r>
          </a:p>
          <a:p>
            <a:pPr>
              <a:spcBef>
                <a:spcPct val="65000"/>
              </a:spcBef>
              <a:spcAft>
                <a:spcPct val="0"/>
              </a:spcAft>
              <a:buClr>
                <a:srgbClr val="151515">
                  <a:lumMod val="50000"/>
                </a:srgbClr>
              </a:buClr>
              <a:buSzPct val="120000"/>
              <a:buFont typeface="Wingdings" panose="05000000000000000000" pitchFamily="2" charset="2"/>
              <a:buChar char="Ø"/>
            </a:pPr>
            <a:r>
              <a:rPr lang="en-US" sz="1800" kern="0" dirty="0">
                <a:solidFill>
                  <a:srgbClr val="000000"/>
                </a:solidFill>
                <a:latin typeface="Arial" panose="020B0604020202020204" pitchFamily="34" charset="0"/>
                <a:cs typeface="Arial" panose="020B0604020202020204" pitchFamily="34" charset="0"/>
              </a:rPr>
              <a:t>Created by the Natural Gas Industry in the mid 1970s.</a:t>
            </a:r>
          </a:p>
          <a:p>
            <a:pPr>
              <a:spcBef>
                <a:spcPct val="65000"/>
              </a:spcBef>
              <a:spcAft>
                <a:spcPct val="0"/>
              </a:spcAft>
              <a:buClr>
                <a:srgbClr val="151515">
                  <a:lumMod val="50000"/>
                </a:srgbClr>
              </a:buClr>
              <a:buSzPct val="120000"/>
              <a:buFont typeface="Wingdings" panose="05000000000000000000" pitchFamily="2" charset="2"/>
              <a:buChar char="Ø"/>
            </a:pPr>
            <a:r>
              <a:rPr lang="en-US" sz="1800" kern="0" dirty="0">
                <a:solidFill>
                  <a:srgbClr val="000000"/>
                </a:solidFill>
                <a:latin typeface="Arial" panose="020B0604020202020204" pitchFamily="34" charset="0"/>
                <a:cs typeface="Arial" panose="020B0604020202020204" pitchFamily="34" charset="0"/>
              </a:rPr>
              <a:t>Risk Management.</a:t>
            </a:r>
          </a:p>
          <a:p>
            <a:pPr marL="0" indent="0">
              <a:spcBef>
                <a:spcPct val="65000"/>
              </a:spcBef>
              <a:spcAft>
                <a:spcPct val="0"/>
              </a:spcAft>
              <a:buClr>
                <a:srgbClr val="151515">
                  <a:lumMod val="50000"/>
                </a:srgbClr>
              </a:buClr>
              <a:buNone/>
            </a:pPr>
            <a:endParaRPr lang="en-US" sz="2000" kern="0" dirty="0">
              <a:solidFill>
                <a:srgbClr val="FF0000"/>
              </a:solidFill>
              <a:latin typeface="Arial" panose="020B0604020202020204" pitchFamily="34" charset="0"/>
              <a:cs typeface="Arial" panose="020B0604020202020204" pitchFamily="34" charset="0"/>
            </a:endParaRPr>
          </a:p>
        </p:txBody>
      </p:sp>
      <p:sp>
        <p:nvSpPr>
          <p:cNvPr id="5" name="TextBox 4"/>
          <p:cNvSpPr txBox="1"/>
          <p:nvPr/>
        </p:nvSpPr>
        <p:spPr>
          <a:xfrm>
            <a:off x="3248525" y="2560470"/>
            <a:ext cx="5727031" cy="1569660"/>
          </a:xfrm>
          <a:prstGeom prst="rect">
            <a:avLst/>
          </a:prstGeom>
          <a:noFill/>
          <a:effectLst>
            <a:glow rad="139700">
              <a:schemeClr val="accent4">
                <a:satMod val="175000"/>
                <a:alpha val="40000"/>
              </a:schemeClr>
            </a:glow>
          </a:effectLst>
        </p:spPr>
        <p:txBody>
          <a:bodyPr wrap="square" rtlCol="0">
            <a:spAutoFit/>
          </a:bodyPr>
          <a:lstStyle/>
          <a:p>
            <a:pPr algn="ctr"/>
            <a:r>
              <a:rPr lang="en-US" sz="4800" b="1" dirty="0">
                <a:solidFill>
                  <a:schemeClr val="bg2"/>
                </a:solidFill>
              </a:rPr>
              <a:t>Protect Life </a:t>
            </a:r>
          </a:p>
          <a:p>
            <a:pPr algn="ctr"/>
            <a:r>
              <a:rPr lang="en-US" sz="4800" b="1" dirty="0">
                <a:solidFill>
                  <a:schemeClr val="bg2"/>
                </a:solidFill>
              </a:rPr>
              <a:t>Then Property!</a:t>
            </a:r>
          </a:p>
        </p:txBody>
      </p:sp>
    </p:spTree>
    <p:extLst>
      <p:ext uri="{BB962C8B-B14F-4D97-AF65-F5344CB8AC3E}">
        <p14:creationId xmlns:p14="http://schemas.microsoft.com/office/powerpoint/2010/main" val="16312717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4C8E92E-26A0-3931-8CDE-2EA5814F16B3}"/>
              </a:ext>
            </a:extLst>
          </p:cNvPr>
          <p:cNvPicPr>
            <a:picLocks noGrp="1" noChangeAspect="1"/>
          </p:cNvPicPr>
          <p:nvPr>
            <p:ph type="pic" idx="1"/>
          </p:nvPr>
        </p:nvPicPr>
        <p:blipFill>
          <a:blip r:embed="rId2"/>
          <a:srcRect t="7168" b="7168"/>
          <a:stretch/>
        </p:blipFill>
        <p:spPr>
          <a:xfrm>
            <a:off x="237077" y="420913"/>
            <a:ext cx="2964149" cy="1618343"/>
          </a:xfrm>
          <a:prstGeom prst="rect">
            <a:avLst/>
          </a:prstGeom>
          <a:effectLst>
            <a:softEdge rad="127000"/>
          </a:effectLst>
        </p:spPr>
      </p:pic>
      <p:sp>
        <p:nvSpPr>
          <p:cNvPr id="3" name="Slide Number Placeholder 2">
            <a:extLst>
              <a:ext uri="{FF2B5EF4-FFF2-40B4-BE49-F238E27FC236}">
                <a16:creationId xmlns:a16="http://schemas.microsoft.com/office/drawing/2014/main" id="{63641B42-B518-0B13-217B-77F36CE791F5}"/>
              </a:ext>
            </a:extLst>
          </p:cNvPr>
          <p:cNvSpPr>
            <a:spLocks noGrp="1"/>
          </p:cNvSpPr>
          <p:nvPr>
            <p:ph type="sldNum" sz="quarter" idx="12"/>
          </p:nvPr>
        </p:nvSpPr>
        <p:spPr/>
        <p:txBody>
          <a:bodyPr/>
          <a:lstStyle/>
          <a:p>
            <a:fld id="{08E86961-310A-4470-B966-3C63C807BB16}" type="slidenum">
              <a:rPr lang="en-US" smtClean="0"/>
              <a:pPr/>
              <a:t>19</a:t>
            </a:fld>
            <a:endParaRPr lang="en-US"/>
          </a:p>
        </p:txBody>
      </p:sp>
      <p:pic>
        <p:nvPicPr>
          <p:cNvPr id="7" name="Picture 6">
            <a:extLst>
              <a:ext uri="{FF2B5EF4-FFF2-40B4-BE49-F238E27FC236}">
                <a16:creationId xmlns:a16="http://schemas.microsoft.com/office/drawing/2014/main" id="{9464BCCC-9362-1308-89B5-01DEC396DDD1}"/>
              </a:ext>
            </a:extLst>
          </p:cNvPr>
          <p:cNvPicPr>
            <a:picLocks noChangeAspect="1"/>
          </p:cNvPicPr>
          <p:nvPr/>
        </p:nvPicPr>
        <p:blipFill>
          <a:blip r:embed="rId3"/>
          <a:stretch>
            <a:fillRect/>
          </a:stretch>
        </p:blipFill>
        <p:spPr>
          <a:xfrm>
            <a:off x="5612166" y="164838"/>
            <a:ext cx="2891971" cy="4337957"/>
          </a:xfrm>
          <a:prstGeom prst="rect">
            <a:avLst/>
          </a:prstGeom>
          <a:effectLst>
            <a:softEdge rad="127000"/>
          </a:effectLst>
        </p:spPr>
      </p:pic>
      <p:sp>
        <p:nvSpPr>
          <p:cNvPr id="8" name="TextBox 7">
            <a:extLst>
              <a:ext uri="{FF2B5EF4-FFF2-40B4-BE49-F238E27FC236}">
                <a16:creationId xmlns:a16="http://schemas.microsoft.com/office/drawing/2014/main" id="{6FD5CCB1-E571-A29D-ABF1-6B8E1D572348}"/>
              </a:ext>
            </a:extLst>
          </p:cNvPr>
          <p:cNvSpPr txBox="1"/>
          <p:nvPr/>
        </p:nvSpPr>
        <p:spPr>
          <a:xfrm>
            <a:off x="1078878" y="2840781"/>
            <a:ext cx="1357085" cy="369332"/>
          </a:xfrm>
          <a:prstGeom prst="rect">
            <a:avLst/>
          </a:prstGeom>
          <a:noFill/>
        </p:spPr>
        <p:txBody>
          <a:bodyPr wrap="square" rtlCol="0">
            <a:spAutoFit/>
          </a:bodyPr>
          <a:lstStyle/>
          <a:p>
            <a:r>
              <a:rPr lang="en-US" b="1" i="1" dirty="0"/>
              <a:t>Blizzards</a:t>
            </a:r>
          </a:p>
        </p:txBody>
      </p:sp>
      <p:pic>
        <p:nvPicPr>
          <p:cNvPr id="10" name="Picture 9">
            <a:extLst>
              <a:ext uri="{FF2B5EF4-FFF2-40B4-BE49-F238E27FC236}">
                <a16:creationId xmlns:a16="http://schemas.microsoft.com/office/drawing/2014/main" id="{DF3EB640-D543-2C50-FCB4-8D1061E4A95E}"/>
              </a:ext>
            </a:extLst>
          </p:cNvPr>
          <p:cNvPicPr>
            <a:picLocks noChangeAspect="1"/>
          </p:cNvPicPr>
          <p:nvPr/>
        </p:nvPicPr>
        <p:blipFill>
          <a:blip r:embed="rId4"/>
          <a:stretch>
            <a:fillRect/>
          </a:stretch>
        </p:blipFill>
        <p:spPr>
          <a:xfrm>
            <a:off x="3164089" y="998949"/>
            <a:ext cx="2356165" cy="3145601"/>
          </a:xfrm>
          <a:prstGeom prst="rect">
            <a:avLst/>
          </a:prstGeom>
          <a:effectLst>
            <a:softEdge rad="127000"/>
          </a:effectLst>
        </p:spPr>
      </p:pic>
    </p:spTree>
    <p:extLst>
      <p:ext uri="{BB962C8B-B14F-4D97-AF65-F5344CB8AC3E}">
        <p14:creationId xmlns:p14="http://schemas.microsoft.com/office/powerpoint/2010/main" val="25560508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FB6B6-9400-052F-8035-0A079EC2FDE5}"/>
              </a:ext>
            </a:extLst>
          </p:cNvPr>
          <p:cNvSpPr>
            <a:spLocks noGrp="1"/>
          </p:cNvSpPr>
          <p:nvPr>
            <p:ph type="title"/>
          </p:nvPr>
        </p:nvSpPr>
        <p:spPr>
          <a:xfrm>
            <a:off x="428627" y="428625"/>
            <a:ext cx="8286750" cy="518662"/>
          </a:xfrm>
        </p:spPr>
        <p:txBody>
          <a:bodyPr anchor="t">
            <a:normAutofit/>
          </a:bodyPr>
          <a:lstStyle/>
          <a:p>
            <a:r>
              <a:rPr lang="en-US" dirty="0"/>
              <a:t>Primary Dangers - Electric</a:t>
            </a:r>
          </a:p>
        </p:txBody>
      </p:sp>
      <p:sp>
        <p:nvSpPr>
          <p:cNvPr id="19" name="Text Placeholder 4">
            <a:extLst>
              <a:ext uri="{FF2B5EF4-FFF2-40B4-BE49-F238E27FC236}">
                <a16:creationId xmlns:a16="http://schemas.microsoft.com/office/drawing/2014/main" id="{840F8D98-92CA-C658-0343-DD6C20806EFB}"/>
              </a:ext>
            </a:extLst>
          </p:cNvPr>
          <p:cNvSpPr>
            <a:spLocks noGrp="1"/>
          </p:cNvSpPr>
          <p:nvPr>
            <p:ph type="body" sz="quarter" idx="11"/>
          </p:nvPr>
        </p:nvSpPr>
        <p:spPr>
          <a:xfrm>
            <a:off x="428627" y="4370070"/>
            <a:ext cx="5029200" cy="76200"/>
          </a:xfrm>
        </p:spPr>
        <p:txBody>
          <a:bodyPr/>
          <a:lstStyle/>
          <a:p>
            <a:endParaRPr lang="en-US"/>
          </a:p>
        </p:txBody>
      </p:sp>
      <p:sp>
        <p:nvSpPr>
          <p:cNvPr id="3" name="Slide Number Placeholder 2" hidden="1">
            <a:extLst>
              <a:ext uri="{FF2B5EF4-FFF2-40B4-BE49-F238E27FC236}">
                <a16:creationId xmlns:a16="http://schemas.microsoft.com/office/drawing/2014/main" id="{D7957FD7-8E23-CA88-5896-C04C75DF92EF}"/>
              </a:ext>
            </a:extLst>
          </p:cNvPr>
          <p:cNvSpPr>
            <a:spLocks noGrp="1"/>
          </p:cNvSpPr>
          <p:nvPr>
            <p:ph type="sldNum" sz="quarter" idx="4294967295"/>
          </p:nvPr>
        </p:nvSpPr>
        <p:spPr>
          <a:xfrm>
            <a:off x="8229600" y="4704818"/>
            <a:ext cx="549074" cy="273844"/>
          </a:xfrm>
        </p:spPr>
        <p:txBody>
          <a:bodyPr/>
          <a:lstStyle/>
          <a:p>
            <a:pPr>
              <a:spcAft>
                <a:spcPts val="600"/>
              </a:spcAft>
            </a:pPr>
            <a:fld id="{08E86961-310A-4470-B966-3C63C807BB16}" type="slidenum">
              <a:rPr lang="en-US" smtClean="0"/>
              <a:pPr>
                <a:spcAft>
                  <a:spcPts val="600"/>
                </a:spcAft>
              </a:pPr>
              <a:t>20</a:t>
            </a:fld>
            <a:endParaRPr lang="en-US"/>
          </a:p>
        </p:txBody>
      </p:sp>
      <p:sp>
        <p:nvSpPr>
          <p:cNvPr id="12" name="Slide Number Placeholder 3" hidden="1">
            <a:extLst>
              <a:ext uri="{FF2B5EF4-FFF2-40B4-BE49-F238E27FC236}">
                <a16:creationId xmlns:a16="http://schemas.microsoft.com/office/drawing/2014/main" id="{D9DD674C-E740-C50C-4BF6-9CE5511BFD47}"/>
              </a:ext>
            </a:extLst>
          </p:cNvPr>
          <p:cNvSpPr>
            <a:spLocks noGrp="1"/>
          </p:cNvSpPr>
          <p:nvPr>
            <p:ph type="sldNum" sz="quarter" idx="4294967295"/>
          </p:nvPr>
        </p:nvSpPr>
        <p:spPr>
          <a:xfrm>
            <a:off x="8229600" y="4704818"/>
            <a:ext cx="549074" cy="273844"/>
          </a:xfrm>
        </p:spPr>
        <p:txBody>
          <a:bodyPr anchor="ctr">
            <a:normAutofit/>
          </a:bodyPr>
          <a:lstStyle/>
          <a:p>
            <a:pPr>
              <a:spcAft>
                <a:spcPts val="600"/>
              </a:spcAft>
            </a:pPr>
            <a:fld id="{08E86961-310A-4470-B966-3C63C807BB16}" type="slidenum">
              <a:rPr lang="en-US" smtClean="0"/>
              <a:pPr>
                <a:spcAft>
                  <a:spcPts val="600"/>
                </a:spcAft>
              </a:pPr>
              <a:t>20</a:t>
            </a:fld>
            <a:endParaRPr lang="en-US"/>
          </a:p>
        </p:txBody>
      </p:sp>
      <p:graphicFrame>
        <p:nvGraphicFramePr>
          <p:cNvPr id="7" name="Diagram 6">
            <a:extLst>
              <a:ext uri="{FF2B5EF4-FFF2-40B4-BE49-F238E27FC236}">
                <a16:creationId xmlns:a16="http://schemas.microsoft.com/office/drawing/2014/main" id="{CB2A4749-8DE9-2686-35C5-84F76D0AA4C4}"/>
              </a:ext>
            </a:extLst>
          </p:cNvPr>
          <p:cNvGraphicFramePr/>
          <p:nvPr>
            <p:extLst>
              <p:ext uri="{D42A27DB-BD31-4B8C-83A1-F6EECF244321}">
                <p14:modId xmlns:p14="http://schemas.microsoft.com/office/powerpoint/2010/main" val="1815050303"/>
              </p:ext>
            </p:extLst>
          </p:nvPr>
        </p:nvGraphicFramePr>
        <p:xfrm>
          <a:off x="617313" y="884919"/>
          <a:ext cx="6657975" cy="29603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92842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4AB82-9348-2B53-2934-2541C8DB5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B3372-B8BC-3C41-9F77-DDDDBDF541A1}"/>
              </a:ext>
            </a:extLst>
          </p:cNvPr>
          <p:cNvSpPr>
            <a:spLocks noGrp="1"/>
          </p:cNvSpPr>
          <p:nvPr>
            <p:ph type="title"/>
          </p:nvPr>
        </p:nvSpPr>
        <p:spPr>
          <a:xfrm>
            <a:off x="432448" y="426056"/>
            <a:ext cx="8286102" cy="640801"/>
          </a:xfrm>
        </p:spPr>
        <p:txBody>
          <a:bodyPr anchor="t">
            <a:normAutofit/>
          </a:bodyPr>
          <a:lstStyle/>
          <a:p>
            <a:r>
              <a:rPr lang="en-US" dirty="0"/>
              <a:t>Key Awareness Points - Electric</a:t>
            </a:r>
          </a:p>
        </p:txBody>
      </p:sp>
      <p:sp>
        <p:nvSpPr>
          <p:cNvPr id="3" name="Slide Number Placeholder 2">
            <a:extLst>
              <a:ext uri="{FF2B5EF4-FFF2-40B4-BE49-F238E27FC236}">
                <a16:creationId xmlns:a16="http://schemas.microsoft.com/office/drawing/2014/main" id="{2DD2EE5A-9263-E008-0869-043B3E70C8EE}"/>
              </a:ext>
            </a:extLst>
          </p:cNvPr>
          <p:cNvSpPr>
            <a:spLocks noGrp="1"/>
          </p:cNvSpPr>
          <p:nvPr>
            <p:ph type="sldNum" sz="quarter" idx="12"/>
          </p:nvPr>
        </p:nvSpPr>
        <p:spPr>
          <a:xfrm>
            <a:off x="8229600" y="4704818"/>
            <a:ext cx="549074" cy="273844"/>
          </a:xfrm>
        </p:spPr>
        <p:txBody>
          <a:bodyPr anchor="ctr">
            <a:normAutofit/>
          </a:bodyPr>
          <a:lstStyle/>
          <a:p>
            <a:pPr>
              <a:spcAft>
                <a:spcPts val="600"/>
              </a:spcAft>
            </a:pPr>
            <a:fld id="{08E86961-310A-4470-B966-3C63C807BB16}" type="slidenum">
              <a:rPr lang="en-US" smtClean="0"/>
              <a:pPr>
                <a:spcAft>
                  <a:spcPts val="600"/>
                </a:spcAft>
              </a:pPr>
              <a:t>21</a:t>
            </a:fld>
            <a:endParaRPr lang="en-US"/>
          </a:p>
        </p:txBody>
      </p:sp>
      <p:graphicFrame>
        <p:nvGraphicFramePr>
          <p:cNvPr id="7" name="Diagram 6">
            <a:extLst>
              <a:ext uri="{FF2B5EF4-FFF2-40B4-BE49-F238E27FC236}">
                <a16:creationId xmlns:a16="http://schemas.microsoft.com/office/drawing/2014/main" id="{11902AED-E211-2E99-8FEA-41D6DBECA87A}"/>
              </a:ext>
            </a:extLst>
          </p:cNvPr>
          <p:cNvGraphicFramePr/>
          <p:nvPr>
            <p:extLst>
              <p:ext uri="{D42A27DB-BD31-4B8C-83A1-F6EECF244321}">
                <p14:modId xmlns:p14="http://schemas.microsoft.com/office/powerpoint/2010/main" val="1193684515"/>
              </p:ext>
            </p:extLst>
          </p:nvPr>
        </p:nvGraphicFramePr>
        <p:xfrm>
          <a:off x="432448" y="1029035"/>
          <a:ext cx="8286102" cy="3388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7164622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FC3CB-8FD1-997F-98F5-A271BE3EF3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01E4B-9ABC-7373-4103-954ABE07374F}"/>
              </a:ext>
            </a:extLst>
          </p:cNvPr>
          <p:cNvSpPr>
            <a:spLocks noGrp="1"/>
          </p:cNvSpPr>
          <p:nvPr>
            <p:ph type="title"/>
          </p:nvPr>
        </p:nvSpPr>
        <p:spPr>
          <a:xfrm>
            <a:off x="432448" y="426056"/>
            <a:ext cx="8286102" cy="640801"/>
          </a:xfrm>
        </p:spPr>
        <p:txBody>
          <a:bodyPr anchor="t">
            <a:normAutofit/>
          </a:bodyPr>
          <a:lstStyle/>
          <a:p>
            <a:r>
              <a:rPr lang="en-US" dirty="0"/>
              <a:t>Primary Dangers – Natural Gas</a:t>
            </a:r>
          </a:p>
        </p:txBody>
      </p:sp>
      <p:sp>
        <p:nvSpPr>
          <p:cNvPr id="3" name="Slide Number Placeholder 2">
            <a:extLst>
              <a:ext uri="{FF2B5EF4-FFF2-40B4-BE49-F238E27FC236}">
                <a16:creationId xmlns:a16="http://schemas.microsoft.com/office/drawing/2014/main" id="{F0FC587A-79E8-0BDF-0BA1-A25A0A17E36B}"/>
              </a:ext>
            </a:extLst>
          </p:cNvPr>
          <p:cNvSpPr>
            <a:spLocks noGrp="1"/>
          </p:cNvSpPr>
          <p:nvPr>
            <p:ph type="sldNum" sz="quarter" idx="12"/>
          </p:nvPr>
        </p:nvSpPr>
        <p:spPr>
          <a:xfrm>
            <a:off x="8229600" y="4704818"/>
            <a:ext cx="549074" cy="273844"/>
          </a:xfrm>
        </p:spPr>
        <p:txBody>
          <a:bodyPr anchor="ctr">
            <a:normAutofit/>
          </a:bodyPr>
          <a:lstStyle/>
          <a:p>
            <a:pPr>
              <a:spcAft>
                <a:spcPts val="600"/>
              </a:spcAft>
            </a:pPr>
            <a:fld id="{08E86961-310A-4470-B966-3C63C807BB16}" type="slidenum">
              <a:rPr lang="en-US" smtClean="0"/>
              <a:pPr>
                <a:spcAft>
                  <a:spcPts val="600"/>
                </a:spcAft>
              </a:pPr>
              <a:t>22</a:t>
            </a:fld>
            <a:endParaRPr lang="en-US"/>
          </a:p>
        </p:txBody>
      </p:sp>
      <p:graphicFrame>
        <p:nvGraphicFramePr>
          <p:cNvPr id="7" name="Diagram 6">
            <a:extLst>
              <a:ext uri="{FF2B5EF4-FFF2-40B4-BE49-F238E27FC236}">
                <a16:creationId xmlns:a16="http://schemas.microsoft.com/office/drawing/2014/main" id="{9BC5D296-54A3-2080-334D-5718D2E00CE2}"/>
              </a:ext>
            </a:extLst>
          </p:cNvPr>
          <p:cNvGraphicFramePr/>
          <p:nvPr>
            <p:extLst>
              <p:ext uri="{D42A27DB-BD31-4B8C-83A1-F6EECF244321}">
                <p14:modId xmlns:p14="http://schemas.microsoft.com/office/powerpoint/2010/main" val="2306562652"/>
              </p:ext>
            </p:extLst>
          </p:nvPr>
        </p:nvGraphicFramePr>
        <p:xfrm>
          <a:off x="432448" y="1029035"/>
          <a:ext cx="8286102" cy="3388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35049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E3013-871A-6CE6-B3EE-2F8929A356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15D08A-570D-4ABA-D8A4-892EB58146AB}"/>
              </a:ext>
            </a:extLst>
          </p:cNvPr>
          <p:cNvSpPr>
            <a:spLocks noGrp="1"/>
          </p:cNvSpPr>
          <p:nvPr>
            <p:ph type="title"/>
          </p:nvPr>
        </p:nvSpPr>
        <p:spPr>
          <a:xfrm>
            <a:off x="432448" y="426056"/>
            <a:ext cx="8286102" cy="640801"/>
          </a:xfrm>
        </p:spPr>
        <p:txBody>
          <a:bodyPr anchor="t">
            <a:normAutofit/>
          </a:bodyPr>
          <a:lstStyle/>
          <a:p>
            <a:r>
              <a:rPr lang="en-US" dirty="0"/>
              <a:t>Key Awareness Points – Natural Gas</a:t>
            </a:r>
          </a:p>
        </p:txBody>
      </p:sp>
      <p:sp>
        <p:nvSpPr>
          <p:cNvPr id="12" name="Slide Number Placeholder 3">
            <a:extLst>
              <a:ext uri="{FF2B5EF4-FFF2-40B4-BE49-F238E27FC236}">
                <a16:creationId xmlns:a16="http://schemas.microsoft.com/office/drawing/2014/main" id="{009CF33C-EA99-842C-2343-3246F1A4B1F9}"/>
              </a:ext>
            </a:extLst>
          </p:cNvPr>
          <p:cNvSpPr>
            <a:spLocks noGrp="1"/>
          </p:cNvSpPr>
          <p:nvPr>
            <p:ph type="sldNum" sz="quarter" idx="12"/>
          </p:nvPr>
        </p:nvSpPr>
        <p:spPr>
          <a:xfrm>
            <a:off x="8229600" y="4704818"/>
            <a:ext cx="549074" cy="273844"/>
          </a:xfrm>
        </p:spPr>
        <p:txBody>
          <a:bodyPr/>
          <a:lstStyle/>
          <a:p>
            <a:pPr>
              <a:spcAft>
                <a:spcPts val="600"/>
              </a:spcAft>
            </a:pPr>
            <a:fld id="{08E86961-310A-4470-B966-3C63C807BB16}" type="slidenum">
              <a:rPr lang="en-US" smtClean="0"/>
              <a:pPr>
                <a:spcAft>
                  <a:spcPts val="600"/>
                </a:spcAft>
              </a:pPr>
              <a:t>23</a:t>
            </a:fld>
            <a:endParaRPr lang="en-US"/>
          </a:p>
        </p:txBody>
      </p:sp>
      <p:sp>
        <p:nvSpPr>
          <p:cNvPr id="3" name="Slide Number Placeholder 2" hidden="1">
            <a:extLst>
              <a:ext uri="{FF2B5EF4-FFF2-40B4-BE49-F238E27FC236}">
                <a16:creationId xmlns:a16="http://schemas.microsoft.com/office/drawing/2014/main" id="{666718FD-0AAC-FA9C-6352-6D615B40F2C3}"/>
              </a:ext>
            </a:extLst>
          </p:cNvPr>
          <p:cNvSpPr>
            <a:spLocks noGrp="1"/>
          </p:cNvSpPr>
          <p:nvPr>
            <p:ph type="sldNum" sz="quarter" idx="4294967295"/>
          </p:nvPr>
        </p:nvSpPr>
        <p:spPr>
          <a:xfrm>
            <a:off x="8229600" y="4704818"/>
            <a:ext cx="549074" cy="273844"/>
          </a:xfrm>
        </p:spPr>
        <p:txBody>
          <a:bodyPr/>
          <a:lstStyle/>
          <a:p>
            <a:pPr>
              <a:spcAft>
                <a:spcPts val="600"/>
              </a:spcAft>
            </a:pPr>
            <a:fld id="{08E86961-310A-4470-B966-3C63C807BB16}" type="slidenum">
              <a:rPr lang="en-US" smtClean="0"/>
              <a:pPr>
                <a:spcAft>
                  <a:spcPts val="600"/>
                </a:spcAft>
              </a:pPr>
              <a:t>23</a:t>
            </a:fld>
            <a:endParaRPr lang="en-US"/>
          </a:p>
        </p:txBody>
      </p:sp>
      <p:graphicFrame>
        <p:nvGraphicFramePr>
          <p:cNvPr id="7" name="Diagram 6">
            <a:extLst>
              <a:ext uri="{FF2B5EF4-FFF2-40B4-BE49-F238E27FC236}">
                <a16:creationId xmlns:a16="http://schemas.microsoft.com/office/drawing/2014/main" id="{4A28E15A-EA6B-4311-EFCD-40294A0A6E42}"/>
              </a:ext>
            </a:extLst>
          </p:cNvPr>
          <p:cNvGraphicFramePr/>
          <p:nvPr>
            <p:extLst>
              <p:ext uri="{D42A27DB-BD31-4B8C-83A1-F6EECF244321}">
                <p14:modId xmlns:p14="http://schemas.microsoft.com/office/powerpoint/2010/main" val="3251985757"/>
              </p:ext>
            </p:extLst>
          </p:nvPr>
        </p:nvGraphicFramePr>
        <p:xfrm>
          <a:off x="432448" y="1029035"/>
          <a:ext cx="8286102" cy="33889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012841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8610" y="2866198"/>
            <a:ext cx="4713402" cy="1323439"/>
          </a:xfrm>
          <a:prstGeom prst="rect">
            <a:avLst/>
          </a:prstGeom>
          <a:noFill/>
        </p:spPr>
        <p:txBody>
          <a:bodyPr wrap="square" rtlCol="0">
            <a:spAutoFit/>
          </a:bodyPr>
          <a:lstStyle/>
          <a:p>
            <a:r>
              <a:rPr lang="en-US" sz="4000" i="1" dirty="0"/>
              <a:t>Are Your Decisions </a:t>
            </a:r>
            <a:r>
              <a:rPr lang="en-US" sz="4000" i="1" u="sng" dirty="0"/>
              <a:t>Defendable</a:t>
            </a:r>
            <a:r>
              <a:rPr lang="en-US" sz="4000" i="1" dirty="0"/>
              <a:t> ?</a:t>
            </a:r>
          </a:p>
        </p:txBody>
      </p:sp>
      <p:sp>
        <p:nvSpPr>
          <p:cNvPr id="3" name="TextBox 2">
            <a:extLst>
              <a:ext uri="{FF2B5EF4-FFF2-40B4-BE49-F238E27FC236}">
                <a16:creationId xmlns:a16="http://schemas.microsoft.com/office/drawing/2014/main" id="{318397E8-2C87-12D2-B933-CBBA6E3BB1CA}"/>
              </a:ext>
            </a:extLst>
          </p:cNvPr>
          <p:cNvSpPr txBox="1"/>
          <p:nvPr/>
        </p:nvSpPr>
        <p:spPr>
          <a:xfrm>
            <a:off x="413657" y="769197"/>
            <a:ext cx="4767942" cy="707886"/>
          </a:xfrm>
          <a:prstGeom prst="rect">
            <a:avLst/>
          </a:prstGeom>
          <a:noFill/>
        </p:spPr>
        <p:txBody>
          <a:bodyPr wrap="square" rtlCol="0">
            <a:spAutoFit/>
          </a:bodyPr>
          <a:lstStyle/>
          <a:p>
            <a:r>
              <a:rPr lang="en-US" sz="4000" dirty="0"/>
              <a:t>Are You </a:t>
            </a:r>
            <a:r>
              <a:rPr lang="en-US" sz="4000" u="sng" dirty="0"/>
              <a:t>Prepared</a:t>
            </a:r>
            <a:r>
              <a:rPr lang="en-US" sz="4000" dirty="0"/>
              <a:t>?</a:t>
            </a:r>
          </a:p>
        </p:txBody>
      </p:sp>
    </p:spTree>
    <p:extLst>
      <p:ext uri="{BB962C8B-B14F-4D97-AF65-F5344CB8AC3E}">
        <p14:creationId xmlns:p14="http://schemas.microsoft.com/office/powerpoint/2010/main" val="26258743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A3DEBE-BCAF-8BDE-9284-7A63DBE994F6}"/>
              </a:ext>
            </a:extLst>
          </p:cNvPr>
          <p:cNvSpPr>
            <a:spLocks noGrp="1"/>
          </p:cNvSpPr>
          <p:nvPr>
            <p:ph type="sldNum" sz="quarter" idx="12"/>
          </p:nvPr>
        </p:nvSpPr>
        <p:spPr/>
        <p:txBody>
          <a:bodyPr/>
          <a:lstStyle/>
          <a:p>
            <a:fld id="{08E86961-310A-4470-B966-3C63C807BB16}" type="slidenum">
              <a:rPr lang="en-US" smtClean="0"/>
              <a:pPr/>
              <a:t>25</a:t>
            </a:fld>
            <a:endParaRPr lang="en-US"/>
          </a:p>
        </p:txBody>
      </p:sp>
      <p:sp>
        <p:nvSpPr>
          <p:cNvPr id="4" name="TextBox 3">
            <a:extLst>
              <a:ext uri="{FF2B5EF4-FFF2-40B4-BE49-F238E27FC236}">
                <a16:creationId xmlns:a16="http://schemas.microsoft.com/office/drawing/2014/main" id="{4277EA35-33E6-C36F-32E1-C8E2600CB423}"/>
              </a:ext>
            </a:extLst>
          </p:cNvPr>
          <p:cNvSpPr txBox="1"/>
          <p:nvPr/>
        </p:nvSpPr>
        <p:spPr>
          <a:xfrm>
            <a:off x="348343" y="1405175"/>
            <a:ext cx="3551918" cy="1723549"/>
          </a:xfrm>
          <a:prstGeom prst="rect">
            <a:avLst/>
          </a:prstGeom>
          <a:noFill/>
        </p:spPr>
        <p:txBody>
          <a:bodyPr wrap="square">
            <a:spAutoFit/>
          </a:bodyPr>
          <a:lstStyle/>
          <a:p>
            <a:pPr>
              <a:buNone/>
            </a:pPr>
            <a:r>
              <a:rPr lang="en-US" b="1" dirty="0">
                <a:effectLst/>
              </a:rPr>
              <a:t>§ 192.615 Emergency plans.</a:t>
            </a:r>
          </a:p>
          <a:p>
            <a:pPr>
              <a:buNone/>
            </a:pPr>
            <a:endParaRPr lang="en-US" b="1" dirty="0">
              <a:effectLst/>
            </a:endParaRPr>
          </a:p>
          <a:p>
            <a:pPr>
              <a:buNone/>
            </a:pPr>
            <a:r>
              <a:rPr lang="en-US" sz="1400" dirty="0">
                <a:effectLst/>
              </a:rPr>
              <a:t>(a) Each operator shall establish written procedures to minimize the hazard resulting from a gas pipeline emergency. At a minimum, the procedures must provide for the following:</a:t>
            </a:r>
          </a:p>
        </p:txBody>
      </p:sp>
      <p:pic>
        <p:nvPicPr>
          <p:cNvPr id="3" name="Picture 2">
            <a:extLst>
              <a:ext uri="{FF2B5EF4-FFF2-40B4-BE49-F238E27FC236}">
                <a16:creationId xmlns:a16="http://schemas.microsoft.com/office/drawing/2014/main" id="{9270B2E0-C626-0802-D7F0-2B55A28BECD4}"/>
              </a:ext>
            </a:extLst>
          </p:cNvPr>
          <p:cNvPicPr>
            <a:picLocks noChangeAspect="1"/>
          </p:cNvPicPr>
          <p:nvPr/>
        </p:nvPicPr>
        <p:blipFill>
          <a:blip r:embed="rId2"/>
          <a:stretch>
            <a:fillRect/>
          </a:stretch>
        </p:blipFill>
        <p:spPr>
          <a:xfrm>
            <a:off x="3972832" y="799775"/>
            <a:ext cx="4982935" cy="3321956"/>
          </a:xfrm>
          <a:prstGeom prst="rect">
            <a:avLst/>
          </a:prstGeom>
          <a:effectLst>
            <a:softEdge rad="127000"/>
          </a:effectLst>
        </p:spPr>
      </p:pic>
    </p:spTree>
    <p:extLst>
      <p:ext uri="{BB962C8B-B14F-4D97-AF65-F5344CB8AC3E}">
        <p14:creationId xmlns:p14="http://schemas.microsoft.com/office/powerpoint/2010/main" val="27064282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362544-C9C8-7CAB-B14B-8C9C695104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656" y="264475"/>
            <a:ext cx="7627257" cy="4201906"/>
          </a:xfrm>
          <a:prstGeom prst="rect">
            <a:avLst/>
          </a:prstGeom>
          <a:effectLst>
            <a:softEdge rad="127000"/>
          </a:effectLst>
        </p:spPr>
      </p:pic>
    </p:spTree>
    <p:extLst>
      <p:ext uri="{BB962C8B-B14F-4D97-AF65-F5344CB8AC3E}">
        <p14:creationId xmlns:p14="http://schemas.microsoft.com/office/powerpoint/2010/main" val="292417314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7B04-A9F9-3E08-5979-0E8B7055A832}"/>
              </a:ext>
            </a:extLst>
          </p:cNvPr>
          <p:cNvSpPr>
            <a:spLocks noGrp="1"/>
          </p:cNvSpPr>
          <p:nvPr>
            <p:ph type="title"/>
          </p:nvPr>
        </p:nvSpPr>
        <p:spPr/>
        <p:txBody>
          <a:bodyPr/>
          <a:lstStyle/>
          <a:p>
            <a:r>
              <a:rPr lang="en-US" dirty="0"/>
              <a:t>How Do We Plan / Prepare  </a:t>
            </a:r>
          </a:p>
        </p:txBody>
      </p:sp>
      <p:sp>
        <p:nvSpPr>
          <p:cNvPr id="3" name="Slide Number Placeholder 2">
            <a:extLst>
              <a:ext uri="{FF2B5EF4-FFF2-40B4-BE49-F238E27FC236}">
                <a16:creationId xmlns:a16="http://schemas.microsoft.com/office/drawing/2014/main" id="{154FCF9A-F0EA-81F5-6C30-7E4FAB07BA28}"/>
              </a:ext>
            </a:extLst>
          </p:cNvPr>
          <p:cNvSpPr>
            <a:spLocks noGrp="1"/>
          </p:cNvSpPr>
          <p:nvPr>
            <p:ph type="sldNum" sz="quarter" idx="12"/>
          </p:nvPr>
        </p:nvSpPr>
        <p:spPr/>
        <p:txBody>
          <a:bodyPr/>
          <a:lstStyle/>
          <a:p>
            <a:fld id="{08E86961-310A-4470-B966-3C63C807BB16}" type="slidenum">
              <a:rPr lang="en-US" smtClean="0"/>
              <a:pPr/>
              <a:t>27</a:t>
            </a:fld>
            <a:endParaRPr lang="en-US"/>
          </a:p>
        </p:txBody>
      </p:sp>
      <p:pic>
        <p:nvPicPr>
          <p:cNvPr id="4" name="Picture 3">
            <a:extLst>
              <a:ext uri="{FF2B5EF4-FFF2-40B4-BE49-F238E27FC236}">
                <a16:creationId xmlns:a16="http://schemas.microsoft.com/office/drawing/2014/main" id="{E17C0913-DA02-56A0-9947-FF5EEA41821C}"/>
              </a:ext>
            </a:extLst>
          </p:cNvPr>
          <p:cNvPicPr>
            <a:picLocks noChangeAspect="1"/>
          </p:cNvPicPr>
          <p:nvPr/>
        </p:nvPicPr>
        <p:blipFill>
          <a:blip r:embed="rId2"/>
          <a:stretch>
            <a:fillRect/>
          </a:stretch>
        </p:blipFill>
        <p:spPr>
          <a:xfrm>
            <a:off x="193743" y="1222756"/>
            <a:ext cx="3356882" cy="2237921"/>
          </a:xfrm>
          <a:prstGeom prst="rect">
            <a:avLst/>
          </a:prstGeom>
          <a:effectLst>
            <a:softEdge rad="317500"/>
          </a:effectLst>
        </p:spPr>
      </p:pic>
      <p:sp>
        <p:nvSpPr>
          <p:cNvPr id="5" name="TextBox 4">
            <a:extLst>
              <a:ext uri="{FF2B5EF4-FFF2-40B4-BE49-F238E27FC236}">
                <a16:creationId xmlns:a16="http://schemas.microsoft.com/office/drawing/2014/main" id="{3975AB85-9A03-39C4-15A3-2D2B7391DB0A}"/>
              </a:ext>
            </a:extLst>
          </p:cNvPr>
          <p:cNvSpPr txBox="1"/>
          <p:nvPr/>
        </p:nvSpPr>
        <p:spPr>
          <a:xfrm>
            <a:off x="432448" y="2829658"/>
            <a:ext cx="1282649" cy="369332"/>
          </a:xfrm>
          <a:prstGeom prst="rect">
            <a:avLst/>
          </a:prstGeom>
          <a:noFill/>
        </p:spPr>
        <p:txBody>
          <a:bodyPr wrap="square" rtlCol="0">
            <a:spAutoFit/>
          </a:bodyPr>
          <a:lstStyle/>
          <a:p>
            <a:r>
              <a:rPr lang="en-US" b="1" dirty="0">
                <a:solidFill>
                  <a:schemeClr val="tx2"/>
                </a:solidFill>
              </a:rPr>
              <a:t>Tabletops</a:t>
            </a:r>
            <a:r>
              <a:rPr lang="en-US" b="1" dirty="0"/>
              <a:t> </a:t>
            </a:r>
          </a:p>
        </p:txBody>
      </p:sp>
      <p:pic>
        <p:nvPicPr>
          <p:cNvPr id="6" name="Picture 5">
            <a:extLst>
              <a:ext uri="{FF2B5EF4-FFF2-40B4-BE49-F238E27FC236}">
                <a16:creationId xmlns:a16="http://schemas.microsoft.com/office/drawing/2014/main" id="{1D290111-34BB-A216-8297-6143756B2263}"/>
              </a:ext>
            </a:extLst>
          </p:cNvPr>
          <p:cNvPicPr>
            <a:picLocks noChangeAspect="1"/>
          </p:cNvPicPr>
          <p:nvPr/>
        </p:nvPicPr>
        <p:blipFill>
          <a:blip r:embed="rId3"/>
          <a:stretch>
            <a:fillRect/>
          </a:stretch>
        </p:blipFill>
        <p:spPr>
          <a:xfrm>
            <a:off x="3566431" y="2391458"/>
            <a:ext cx="3207657" cy="2138438"/>
          </a:xfrm>
          <a:prstGeom prst="rect">
            <a:avLst/>
          </a:prstGeom>
          <a:effectLst>
            <a:softEdge rad="127000"/>
          </a:effectLst>
        </p:spPr>
      </p:pic>
      <p:sp>
        <p:nvSpPr>
          <p:cNvPr id="9" name="TextBox 8">
            <a:extLst>
              <a:ext uri="{FF2B5EF4-FFF2-40B4-BE49-F238E27FC236}">
                <a16:creationId xmlns:a16="http://schemas.microsoft.com/office/drawing/2014/main" id="{F44027D6-D519-1F96-746E-48254E35D1FD}"/>
              </a:ext>
            </a:extLst>
          </p:cNvPr>
          <p:cNvSpPr txBox="1"/>
          <p:nvPr/>
        </p:nvSpPr>
        <p:spPr>
          <a:xfrm>
            <a:off x="3649434" y="3825508"/>
            <a:ext cx="3207656" cy="646331"/>
          </a:xfrm>
          <a:prstGeom prst="rect">
            <a:avLst/>
          </a:prstGeom>
          <a:noFill/>
        </p:spPr>
        <p:txBody>
          <a:bodyPr wrap="square" rtlCol="0">
            <a:spAutoFit/>
          </a:bodyPr>
          <a:lstStyle/>
          <a:p>
            <a:r>
              <a:rPr lang="en-US" b="1" dirty="0">
                <a:solidFill>
                  <a:schemeClr val="tx2"/>
                </a:solidFill>
              </a:rPr>
              <a:t>Verify  that the Training is Effective</a:t>
            </a:r>
          </a:p>
        </p:txBody>
      </p:sp>
      <p:pic>
        <p:nvPicPr>
          <p:cNvPr id="11" name="Picture 10">
            <a:extLst>
              <a:ext uri="{FF2B5EF4-FFF2-40B4-BE49-F238E27FC236}">
                <a16:creationId xmlns:a16="http://schemas.microsoft.com/office/drawing/2014/main" id="{A149AAF7-C2ED-CC1B-A910-2FE327D1831E}"/>
              </a:ext>
            </a:extLst>
          </p:cNvPr>
          <p:cNvPicPr>
            <a:picLocks noChangeAspect="1"/>
          </p:cNvPicPr>
          <p:nvPr/>
        </p:nvPicPr>
        <p:blipFill>
          <a:blip r:embed="rId4"/>
          <a:stretch>
            <a:fillRect/>
          </a:stretch>
        </p:blipFill>
        <p:spPr>
          <a:xfrm>
            <a:off x="5451380" y="157427"/>
            <a:ext cx="3356881" cy="2237920"/>
          </a:xfrm>
          <a:prstGeom prst="rect">
            <a:avLst/>
          </a:prstGeom>
          <a:effectLst>
            <a:softEdge rad="127000"/>
          </a:effectLst>
        </p:spPr>
      </p:pic>
      <p:sp>
        <p:nvSpPr>
          <p:cNvPr id="12" name="TextBox 11">
            <a:extLst>
              <a:ext uri="{FF2B5EF4-FFF2-40B4-BE49-F238E27FC236}">
                <a16:creationId xmlns:a16="http://schemas.microsoft.com/office/drawing/2014/main" id="{5A28226F-7F70-210D-1BDE-3B1A166E48D5}"/>
              </a:ext>
            </a:extLst>
          </p:cNvPr>
          <p:cNvSpPr txBox="1"/>
          <p:nvPr/>
        </p:nvSpPr>
        <p:spPr>
          <a:xfrm>
            <a:off x="6395345" y="183333"/>
            <a:ext cx="1578707" cy="369332"/>
          </a:xfrm>
          <a:prstGeom prst="rect">
            <a:avLst/>
          </a:prstGeom>
          <a:noFill/>
        </p:spPr>
        <p:txBody>
          <a:bodyPr wrap="square" rtlCol="0">
            <a:spAutoFit/>
          </a:bodyPr>
          <a:lstStyle/>
          <a:p>
            <a:r>
              <a:rPr lang="en-US" b="1" dirty="0"/>
              <a:t>Field Mocks</a:t>
            </a:r>
          </a:p>
        </p:txBody>
      </p:sp>
    </p:spTree>
    <p:extLst>
      <p:ext uri="{BB962C8B-B14F-4D97-AF65-F5344CB8AC3E}">
        <p14:creationId xmlns:p14="http://schemas.microsoft.com/office/powerpoint/2010/main" val="2691926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17" y="169408"/>
            <a:ext cx="6409869" cy="4377141"/>
          </a:xfrm>
          <a:prstGeom prst="rect">
            <a:avLst/>
          </a:prstGeom>
          <a:effectLst>
            <a:softEdge rad="317500"/>
          </a:effectLst>
        </p:spPr>
      </p:pic>
    </p:spTree>
    <p:extLst>
      <p:ext uri="{BB962C8B-B14F-4D97-AF65-F5344CB8AC3E}">
        <p14:creationId xmlns:p14="http://schemas.microsoft.com/office/powerpoint/2010/main" val="4981030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bg2"/>
                </a:solidFill>
              </a:rPr>
              <a:t>Products &amp; Services</a:t>
            </a:r>
          </a:p>
        </p:txBody>
      </p:sp>
      <p:sp>
        <p:nvSpPr>
          <p:cNvPr id="3" name="Content Placeholder 2"/>
          <p:cNvSpPr>
            <a:spLocks noGrp="1"/>
          </p:cNvSpPr>
          <p:nvPr>
            <p:ph idx="1"/>
          </p:nvPr>
        </p:nvSpPr>
        <p:spPr>
          <a:xfrm>
            <a:off x="428627" y="1007558"/>
            <a:ext cx="4411001" cy="2285447"/>
          </a:xfrm>
        </p:spPr>
        <p:txBody>
          <a:bodyPr/>
          <a:lstStyle/>
          <a:p>
            <a:pPr>
              <a:buClr>
                <a:schemeClr val="tx1"/>
              </a:buClr>
              <a:buFont typeface="Arial" panose="020B0604020202020204" pitchFamily="34" charset="0"/>
              <a:buChar char="•"/>
            </a:pPr>
            <a:r>
              <a:rPr lang="en-US" sz="1800" dirty="0"/>
              <a:t>Risk Assessments</a:t>
            </a:r>
          </a:p>
          <a:p>
            <a:pPr>
              <a:buClr>
                <a:schemeClr val="tx1"/>
              </a:buClr>
              <a:buFont typeface="Arial" panose="020B0604020202020204" pitchFamily="34" charset="0"/>
              <a:buChar char="•"/>
            </a:pPr>
            <a:r>
              <a:rPr lang="en-US" sz="1800" dirty="0"/>
              <a:t>Case Studies </a:t>
            </a:r>
          </a:p>
          <a:p>
            <a:pPr>
              <a:buClr>
                <a:schemeClr val="tx1"/>
              </a:buClr>
              <a:buFont typeface="Arial" panose="020B0604020202020204" pitchFamily="34" charset="0"/>
              <a:buChar char="•"/>
            </a:pPr>
            <a:r>
              <a:rPr lang="en-US" sz="1800" dirty="0">
                <a:highlight>
                  <a:srgbClr val="FFFF00"/>
                </a:highlight>
              </a:rPr>
              <a:t>Presentations &amp; Workshops</a:t>
            </a:r>
          </a:p>
          <a:p>
            <a:pPr>
              <a:buClr>
                <a:schemeClr val="tx1"/>
              </a:buClr>
              <a:buFont typeface="Arial" panose="020B0604020202020204" pitchFamily="34" charset="0"/>
              <a:buChar char="•"/>
            </a:pPr>
            <a:r>
              <a:rPr lang="en-US" sz="1800" dirty="0"/>
              <a:t>Monthly Webinar Series</a:t>
            </a:r>
          </a:p>
          <a:p>
            <a:pPr>
              <a:buClr>
                <a:schemeClr val="tx1"/>
              </a:buClr>
              <a:buFont typeface="Arial" panose="020B0604020202020204" pitchFamily="34" charset="0"/>
              <a:buChar char="•"/>
            </a:pPr>
            <a:r>
              <a:rPr lang="en-US" sz="1800" dirty="0"/>
              <a:t>Focus Services</a:t>
            </a:r>
          </a:p>
          <a:p>
            <a:pPr lvl="1">
              <a:buClr>
                <a:schemeClr val="tx1"/>
              </a:buClr>
              <a:buFont typeface="Arial" panose="020B0604020202020204" pitchFamily="34" charset="0"/>
              <a:buChar char="•"/>
            </a:pPr>
            <a:r>
              <a:rPr lang="en-US" sz="1600" dirty="0">
                <a:highlight>
                  <a:srgbClr val="FFFF00"/>
                </a:highlight>
              </a:rPr>
              <a:t>Support for Mock Emergencies</a:t>
            </a:r>
          </a:p>
          <a:p>
            <a:pPr lvl="1">
              <a:buClr>
                <a:schemeClr val="tx1"/>
              </a:buClr>
              <a:buFont typeface="Arial" panose="020B0604020202020204" pitchFamily="34" charset="0"/>
              <a:buChar char="•"/>
            </a:pPr>
            <a:r>
              <a:rPr lang="en-US" sz="1600" dirty="0"/>
              <a:t>Public Safety Awareness Review</a:t>
            </a:r>
          </a:p>
          <a:p>
            <a:pPr lvl="1">
              <a:buClr>
                <a:schemeClr val="tx1"/>
              </a:buClr>
              <a:buFont typeface="Arial" panose="020B0604020202020204" pitchFamily="34" charset="0"/>
              <a:buChar char="•"/>
            </a:pPr>
            <a:r>
              <a:rPr lang="en-US" sz="1600" dirty="0">
                <a:highlight>
                  <a:srgbClr val="FFFF00"/>
                </a:highlight>
              </a:rPr>
              <a:t>Industry Research</a:t>
            </a:r>
          </a:p>
          <a:p>
            <a:pPr lvl="1">
              <a:buClr>
                <a:schemeClr val="tx1"/>
              </a:buClr>
              <a:buFont typeface="Arial" panose="020B0604020202020204" pitchFamily="34" charset="0"/>
              <a:buChar char="•"/>
            </a:pPr>
            <a:r>
              <a:rPr lang="en-US" sz="1600" dirty="0"/>
              <a:t>Presentations for Industry and Customer events</a:t>
            </a:r>
          </a:p>
          <a:p>
            <a:endParaRPr lang="en-US" dirty="0"/>
          </a:p>
          <a:p>
            <a:endParaRPr lang="en-US" dirty="0"/>
          </a:p>
        </p:txBody>
      </p:sp>
      <p:pic>
        <p:nvPicPr>
          <p:cNvPr id="5" name="Picture 4"/>
          <p:cNvPicPr>
            <a:picLocks noChangeAspect="1"/>
          </p:cNvPicPr>
          <p:nvPr/>
        </p:nvPicPr>
        <p:blipFill>
          <a:blip r:embed="rId2"/>
          <a:stretch>
            <a:fillRect/>
          </a:stretch>
        </p:blipFill>
        <p:spPr>
          <a:xfrm>
            <a:off x="4734344" y="1197229"/>
            <a:ext cx="3981033" cy="2243522"/>
          </a:xfrm>
          <a:prstGeom prst="rect">
            <a:avLst/>
          </a:prstGeom>
        </p:spPr>
      </p:pic>
    </p:spTree>
    <p:extLst>
      <p:ext uri="{BB962C8B-B14F-4D97-AF65-F5344CB8AC3E}">
        <p14:creationId xmlns:p14="http://schemas.microsoft.com/office/powerpoint/2010/main" val="26308383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575F5-FA88-A2EB-48E9-8056C6FFEC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329990-54DD-871D-5365-170C8A8AC789}"/>
              </a:ext>
            </a:extLst>
          </p:cNvPr>
          <p:cNvSpPr>
            <a:spLocks noGrp="1"/>
          </p:cNvSpPr>
          <p:nvPr>
            <p:ph type="ctrTitle" idx="4294967295"/>
          </p:nvPr>
        </p:nvSpPr>
        <p:spPr>
          <a:xfrm>
            <a:off x="428627" y="428626"/>
            <a:ext cx="8286750" cy="428625"/>
          </a:xfrm>
        </p:spPr>
        <p:txBody>
          <a:bodyPr/>
          <a:lstStyle/>
          <a:p>
            <a:endParaRPr lang="en-US"/>
          </a:p>
        </p:txBody>
      </p:sp>
      <p:sp>
        <p:nvSpPr>
          <p:cNvPr id="3" name="Text Placeholder 2">
            <a:extLst>
              <a:ext uri="{FF2B5EF4-FFF2-40B4-BE49-F238E27FC236}">
                <a16:creationId xmlns:a16="http://schemas.microsoft.com/office/drawing/2014/main" id="{C0AB4656-9168-B1D4-0109-1193EB86C33E}"/>
              </a:ext>
            </a:extLst>
          </p:cNvPr>
          <p:cNvSpPr>
            <a:spLocks noGrp="1"/>
          </p:cNvSpPr>
          <p:nvPr>
            <p:ph type="body" sz="quarter" idx="4294967295"/>
          </p:nvPr>
        </p:nvSpPr>
        <p:spPr>
          <a:xfrm>
            <a:off x="5003086" y="3543116"/>
            <a:ext cx="2390775" cy="415536"/>
          </a:xfrm>
        </p:spPr>
        <p:txBody>
          <a:bodyPr/>
          <a:lstStyle/>
          <a:p>
            <a:endParaRPr lang="en-US"/>
          </a:p>
        </p:txBody>
      </p:sp>
      <p:pic>
        <p:nvPicPr>
          <p:cNvPr id="4" name="Picture 3">
            <a:extLst>
              <a:ext uri="{FF2B5EF4-FFF2-40B4-BE49-F238E27FC236}">
                <a16:creationId xmlns:a16="http://schemas.microsoft.com/office/drawing/2014/main" id="{9A46741E-CBEA-14B2-D5FB-0A19393D6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1352550"/>
            <a:ext cx="2438400" cy="2438400"/>
          </a:xfrm>
          <a:prstGeom prst="rect">
            <a:avLst/>
          </a:prstGeom>
        </p:spPr>
      </p:pic>
    </p:spTree>
    <p:extLst>
      <p:ext uri="{BB962C8B-B14F-4D97-AF65-F5344CB8AC3E}">
        <p14:creationId xmlns:p14="http://schemas.microsoft.com/office/powerpoint/2010/main" val="315470052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718AD-0520-ACD0-70E0-C799B3C455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E4B8EE6-DE54-227E-3525-A2DE796036B6}"/>
              </a:ext>
            </a:extLst>
          </p:cNvPr>
          <p:cNvSpPr/>
          <p:nvPr/>
        </p:nvSpPr>
        <p:spPr>
          <a:xfrm>
            <a:off x="138062" y="147689"/>
            <a:ext cx="8858251" cy="4857750"/>
          </a:xfrm>
          <a:prstGeom prst="rect">
            <a:avLst/>
          </a:prstGeom>
          <a:solidFill>
            <a:schemeClr val="accent4">
              <a:lumMod val="25000"/>
              <a:alpha val="50000"/>
            </a:scheme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6"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4317FDE9-1528-A179-1F5F-8C51E65C50AA}"/>
              </a:ext>
            </a:extLst>
          </p:cNvPr>
          <p:cNvSpPr txBox="1"/>
          <p:nvPr/>
        </p:nvSpPr>
        <p:spPr>
          <a:xfrm>
            <a:off x="774836" y="962527"/>
            <a:ext cx="7060130" cy="258532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ヒラギノ角ゴ Pro W3" charset="-128"/>
                <a:cs typeface="+mn-cs"/>
              </a:rPr>
              <a:t>Questions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ヒラギノ角ゴ Pro W3" charset="-128"/>
                <a:cs typeface="+mn-cs"/>
              </a:rPr>
              <a:t>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ヒラギノ角ゴ Pro W3" charset="-128"/>
                <a:cs typeface="+mn-cs"/>
              </a:rPr>
              <a:t>Comments</a:t>
            </a:r>
          </a:p>
        </p:txBody>
      </p:sp>
    </p:spTree>
    <p:extLst>
      <p:ext uri="{BB962C8B-B14F-4D97-AF65-F5344CB8AC3E}">
        <p14:creationId xmlns:p14="http://schemas.microsoft.com/office/powerpoint/2010/main" val="5151587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55036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473" y="142875"/>
            <a:ext cx="8855654" cy="4422198"/>
          </a:xfrm>
          <a:prstGeom prst="rect">
            <a:avLst/>
          </a:prstGeom>
          <a:solidFill>
            <a:schemeClr val="accent4">
              <a:lumMod val="25000"/>
              <a:alpha val="50000"/>
            </a:scheme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1016"/>
          </a:p>
        </p:txBody>
      </p:sp>
      <p:sp>
        <p:nvSpPr>
          <p:cNvPr id="6" name="Title 1"/>
          <p:cNvSpPr txBox="1">
            <a:spLocks/>
          </p:cNvSpPr>
          <p:nvPr/>
        </p:nvSpPr>
        <p:spPr bwMode="auto">
          <a:xfrm>
            <a:off x="428627" y="428625"/>
            <a:ext cx="8286750" cy="51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defTabSz="816571" rtl="0" eaLnBrk="0" fontAlgn="base" hangingPunct="0">
              <a:spcBef>
                <a:spcPct val="0"/>
              </a:spcBef>
              <a:spcAft>
                <a:spcPct val="0"/>
              </a:spcAft>
              <a:defRPr kumimoji="0" lang="en-GB" sz="1800" b="1" i="0" u="none" strike="noStrike" kern="1200" cap="none" spc="0" normalizeH="0" baseline="0" noProof="0" dirty="0" smtClean="0">
                <a:ln>
                  <a:noFill/>
                </a:ln>
                <a:solidFill>
                  <a:srgbClr val="000000"/>
                </a:solidFill>
                <a:effectLst/>
                <a:uLnTx/>
                <a:uFillTx/>
                <a:latin typeface="+mj-lt"/>
                <a:ea typeface="Helvetica Neue" charset="0"/>
                <a:cs typeface="Helvetica Neue" charset="0"/>
              </a:defRPr>
            </a:lvl1pPr>
            <a:lvl2pPr algn="l" defTabSz="816571" rtl="0" eaLnBrk="0" fontAlgn="base" hangingPunct="0">
              <a:spcBef>
                <a:spcPct val="0"/>
              </a:spcBef>
              <a:spcAft>
                <a:spcPct val="0"/>
              </a:spcAft>
              <a:defRPr sz="2125" b="1">
                <a:solidFill>
                  <a:srgbClr val="FF6600"/>
                </a:solidFill>
                <a:latin typeface="Helvetica Neue" charset="0"/>
                <a:ea typeface="ヒラギノ角ゴ Pro W3" pitchFamily="1" charset="-128"/>
                <a:cs typeface="Helvetica Neue" pitchFamily="-1" charset="0"/>
              </a:defRPr>
            </a:lvl2pPr>
            <a:lvl3pPr algn="l" defTabSz="816571" rtl="0" eaLnBrk="0" fontAlgn="base" hangingPunct="0">
              <a:spcBef>
                <a:spcPct val="0"/>
              </a:spcBef>
              <a:spcAft>
                <a:spcPct val="0"/>
              </a:spcAft>
              <a:defRPr sz="2125" b="1">
                <a:solidFill>
                  <a:srgbClr val="FF6600"/>
                </a:solidFill>
                <a:latin typeface="Helvetica Neue" charset="0"/>
                <a:ea typeface="ヒラギノ角ゴ Pro W3" pitchFamily="1" charset="-128"/>
                <a:cs typeface="Helvetica Neue" pitchFamily="-1" charset="0"/>
              </a:defRPr>
            </a:lvl3pPr>
            <a:lvl4pPr algn="l" defTabSz="816571" rtl="0" eaLnBrk="0" fontAlgn="base" hangingPunct="0">
              <a:spcBef>
                <a:spcPct val="0"/>
              </a:spcBef>
              <a:spcAft>
                <a:spcPct val="0"/>
              </a:spcAft>
              <a:defRPr sz="2125" b="1">
                <a:solidFill>
                  <a:srgbClr val="FF6600"/>
                </a:solidFill>
                <a:latin typeface="Helvetica Neue" charset="0"/>
                <a:ea typeface="ヒラギノ角ゴ Pro W3" pitchFamily="1" charset="-128"/>
                <a:cs typeface="Helvetica Neue" pitchFamily="-1" charset="0"/>
              </a:defRPr>
            </a:lvl4pPr>
            <a:lvl5pPr algn="l" defTabSz="816571" rtl="0" eaLnBrk="0" fontAlgn="base" hangingPunct="0">
              <a:spcBef>
                <a:spcPct val="0"/>
              </a:spcBef>
              <a:spcAft>
                <a:spcPct val="0"/>
              </a:spcAft>
              <a:defRPr sz="2125" b="1">
                <a:solidFill>
                  <a:srgbClr val="FF6600"/>
                </a:solidFill>
                <a:latin typeface="Helvetica Neue" charset="0"/>
                <a:ea typeface="ヒラギノ角ゴ Pro W3" pitchFamily="1" charset="-128"/>
                <a:cs typeface="Helvetica Neue" pitchFamily="-1" charset="0"/>
              </a:defRPr>
            </a:lvl5pPr>
            <a:lvl6pPr marL="285750" algn="l" defTabSz="816571" rtl="0" fontAlgn="base">
              <a:spcBef>
                <a:spcPct val="0"/>
              </a:spcBef>
              <a:spcAft>
                <a:spcPct val="0"/>
              </a:spcAft>
              <a:defRPr sz="2125" b="1">
                <a:solidFill>
                  <a:schemeClr val="tx2"/>
                </a:solidFill>
                <a:latin typeface="Arial" pitchFamily="-96" charset="0"/>
                <a:ea typeface="ヒラギノ角ゴ Pro W3" pitchFamily="1" charset="-128"/>
                <a:cs typeface="ヒラギノ角ゴ Pro W3" pitchFamily="1" charset="-128"/>
              </a:defRPr>
            </a:lvl6pPr>
            <a:lvl7pPr marL="571500" algn="l" defTabSz="816571" rtl="0" fontAlgn="base">
              <a:spcBef>
                <a:spcPct val="0"/>
              </a:spcBef>
              <a:spcAft>
                <a:spcPct val="0"/>
              </a:spcAft>
              <a:defRPr sz="2125" b="1">
                <a:solidFill>
                  <a:schemeClr val="tx2"/>
                </a:solidFill>
                <a:latin typeface="Arial" pitchFamily="-96" charset="0"/>
                <a:ea typeface="ヒラギノ角ゴ Pro W3" pitchFamily="1" charset="-128"/>
                <a:cs typeface="ヒラギノ角ゴ Pro W3" pitchFamily="1" charset="-128"/>
              </a:defRPr>
            </a:lvl7pPr>
            <a:lvl8pPr marL="857250" algn="l" defTabSz="816571" rtl="0" fontAlgn="base">
              <a:spcBef>
                <a:spcPct val="0"/>
              </a:spcBef>
              <a:spcAft>
                <a:spcPct val="0"/>
              </a:spcAft>
              <a:defRPr sz="2125" b="1">
                <a:solidFill>
                  <a:schemeClr val="tx2"/>
                </a:solidFill>
                <a:latin typeface="Arial" pitchFamily="-96" charset="0"/>
                <a:ea typeface="ヒラギノ角ゴ Pro W3" pitchFamily="1" charset="-128"/>
                <a:cs typeface="ヒラギノ角ゴ Pro W3" pitchFamily="1" charset="-128"/>
              </a:defRPr>
            </a:lvl8pPr>
            <a:lvl9pPr marL="1143000" algn="l" defTabSz="816571" rtl="0" fontAlgn="base">
              <a:spcBef>
                <a:spcPct val="0"/>
              </a:spcBef>
              <a:spcAft>
                <a:spcPct val="0"/>
              </a:spcAft>
              <a:defRPr sz="2125" b="1">
                <a:solidFill>
                  <a:schemeClr val="tx2"/>
                </a:solidFill>
                <a:latin typeface="Arial" pitchFamily="-96" charset="0"/>
                <a:ea typeface="ヒラギノ角ゴ Pro W3" pitchFamily="1" charset="-128"/>
                <a:cs typeface="ヒラギノ角ゴ Pro W3" pitchFamily="1" charset="-128"/>
              </a:defRPr>
            </a:lvl9pPr>
          </a:lstStyle>
          <a:p>
            <a:r>
              <a:rPr lang="en-US" altLang="en-US" dirty="0">
                <a:solidFill>
                  <a:schemeClr val="bg1"/>
                </a:solidFill>
              </a:rPr>
              <a:t>Disclaimer</a:t>
            </a:r>
            <a:endParaRPr lang="en-US" dirty="0">
              <a:solidFill>
                <a:schemeClr val="bg1"/>
              </a:solidFill>
            </a:endParaRPr>
          </a:p>
        </p:txBody>
      </p:sp>
      <p:sp>
        <p:nvSpPr>
          <p:cNvPr id="7" name="Text Placeholder 2">
            <a:extLst>
              <a:ext uri="{FF2B5EF4-FFF2-40B4-BE49-F238E27FC236}">
                <a16:creationId xmlns:a16="http://schemas.microsoft.com/office/drawing/2014/main" id="{38BCC576-569B-40AD-B68F-82501AB60FA6}"/>
              </a:ext>
            </a:extLst>
          </p:cNvPr>
          <p:cNvSpPr txBox="1">
            <a:spLocks/>
          </p:cNvSpPr>
          <p:nvPr/>
        </p:nvSpPr>
        <p:spPr bwMode="auto">
          <a:xfrm>
            <a:off x="262829" y="1174245"/>
            <a:ext cx="8029573" cy="180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174625" indent="-174625" algn="l" defTabSz="816571" rtl="0" eaLnBrk="0" fontAlgn="base" hangingPunct="0">
              <a:lnSpc>
                <a:spcPct val="95000"/>
              </a:lnSpc>
              <a:spcBef>
                <a:spcPct val="65000"/>
              </a:spcBef>
              <a:spcAft>
                <a:spcPct val="0"/>
              </a:spcAft>
              <a:buClr>
                <a:srgbClr val="A9C833"/>
              </a:buClr>
              <a:buSzPct val="135000"/>
              <a:buChar char="•"/>
              <a:defRPr kumimoji="0" lang="en-GB" sz="1600" b="0" i="0" u="none" strike="noStrike" kern="1200" cap="none" spc="0" normalizeH="0" baseline="0" noProof="0" dirty="0" smtClean="0">
                <a:ln>
                  <a:noFill/>
                </a:ln>
                <a:solidFill>
                  <a:srgbClr val="000000"/>
                </a:solidFill>
                <a:effectLst/>
                <a:uLnTx/>
                <a:uFillTx/>
                <a:latin typeface="+mn-lt"/>
                <a:ea typeface="Helvetica Neue Light" charset="0"/>
                <a:cs typeface="Helvetica Neue Light" charset="0"/>
              </a:defRPr>
            </a:lvl1pPr>
            <a:lvl2pPr marL="514350" indent="-166688" algn="l" defTabSz="816571" rtl="0" eaLnBrk="0" fontAlgn="base" hangingPunct="0">
              <a:spcBef>
                <a:spcPct val="35000"/>
              </a:spcBef>
              <a:spcAft>
                <a:spcPct val="0"/>
              </a:spcAft>
              <a:buClr>
                <a:srgbClr val="A9C833"/>
              </a:buClr>
              <a:buChar char="–"/>
              <a:defRPr sz="1400" b="0" i="0">
                <a:solidFill>
                  <a:schemeClr val="tx1"/>
                </a:solidFill>
                <a:latin typeface="+mn-lt"/>
                <a:ea typeface="Helvetica Neue Light" charset="0"/>
                <a:cs typeface="Helvetica Neue Light" charset="0"/>
              </a:defRPr>
            </a:lvl2pPr>
            <a:lvl3pPr marL="801688" indent="-150813" algn="l" defTabSz="816571" rtl="0" eaLnBrk="0" fontAlgn="base" hangingPunct="0">
              <a:spcBef>
                <a:spcPct val="25000"/>
              </a:spcBef>
              <a:spcAft>
                <a:spcPct val="0"/>
              </a:spcAft>
              <a:buClr>
                <a:srgbClr val="A9C833"/>
              </a:buClr>
              <a:buSzPct val="75000"/>
              <a:buFont typeface="Courier New" charset="0"/>
              <a:buChar char="o"/>
              <a:defRPr sz="1200" b="0" i="0">
                <a:solidFill>
                  <a:schemeClr val="tx1"/>
                </a:solidFill>
                <a:latin typeface="+mn-lt"/>
                <a:ea typeface="Helvetica Neue Light" charset="0"/>
                <a:cs typeface="Helvetica Neue Light" charset="0"/>
              </a:defRPr>
            </a:lvl3pPr>
            <a:lvl4pPr marL="1428750" indent="-204391" algn="l" defTabSz="816571" rtl="0" eaLnBrk="0" fontAlgn="base" hangingPunct="0">
              <a:spcBef>
                <a:spcPct val="25000"/>
              </a:spcBef>
              <a:spcAft>
                <a:spcPct val="0"/>
              </a:spcAft>
              <a:buClr>
                <a:srgbClr val="F5D827"/>
              </a:buClr>
              <a:buChar char="–"/>
              <a:defRPr sz="1375">
                <a:solidFill>
                  <a:srgbClr val="FFFFFF"/>
                </a:solidFill>
                <a:latin typeface="+mn-lt"/>
                <a:ea typeface="+mn-ea"/>
                <a:cs typeface="+mn-cs"/>
              </a:defRPr>
            </a:lvl4pPr>
            <a:lvl5pPr marL="1836539" indent="-203399" algn="l" defTabSz="816571" rtl="0" eaLnBrk="0" fontAlgn="base" hangingPunct="0">
              <a:spcBef>
                <a:spcPct val="25000"/>
              </a:spcBef>
              <a:spcAft>
                <a:spcPct val="0"/>
              </a:spcAft>
              <a:buClr>
                <a:srgbClr val="F5D827"/>
              </a:buClr>
              <a:buChar char="»"/>
              <a:defRPr sz="1375">
                <a:solidFill>
                  <a:srgbClr val="FFFFFF"/>
                </a:solidFill>
                <a:latin typeface="+mn-lt"/>
                <a:ea typeface="+mn-ea"/>
                <a:cs typeface="+mn-cs"/>
              </a:defRPr>
            </a:lvl5pPr>
            <a:lvl6pPr marL="2122289" indent="-203399" algn="l" defTabSz="816571" rtl="0" fontAlgn="base">
              <a:spcBef>
                <a:spcPct val="25000"/>
              </a:spcBef>
              <a:spcAft>
                <a:spcPct val="0"/>
              </a:spcAft>
              <a:buClr>
                <a:srgbClr val="F5D827"/>
              </a:buClr>
              <a:buChar char="»"/>
              <a:defRPr sz="1375">
                <a:solidFill>
                  <a:srgbClr val="FFFFFF"/>
                </a:solidFill>
                <a:latin typeface="+mn-lt"/>
                <a:ea typeface="+mn-ea"/>
                <a:cs typeface="+mn-cs"/>
              </a:defRPr>
            </a:lvl6pPr>
            <a:lvl7pPr marL="2408039" indent="-203399" algn="l" defTabSz="816571" rtl="0" fontAlgn="base">
              <a:spcBef>
                <a:spcPct val="25000"/>
              </a:spcBef>
              <a:spcAft>
                <a:spcPct val="0"/>
              </a:spcAft>
              <a:buClr>
                <a:srgbClr val="F5D827"/>
              </a:buClr>
              <a:buChar char="»"/>
              <a:defRPr sz="1375">
                <a:solidFill>
                  <a:srgbClr val="FFFFFF"/>
                </a:solidFill>
                <a:latin typeface="+mn-lt"/>
                <a:ea typeface="+mn-ea"/>
                <a:cs typeface="+mn-cs"/>
              </a:defRPr>
            </a:lvl7pPr>
            <a:lvl8pPr marL="2693789" indent="-203399" algn="l" defTabSz="816571" rtl="0" fontAlgn="base">
              <a:spcBef>
                <a:spcPct val="25000"/>
              </a:spcBef>
              <a:spcAft>
                <a:spcPct val="0"/>
              </a:spcAft>
              <a:buClr>
                <a:srgbClr val="F5D827"/>
              </a:buClr>
              <a:buChar char="»"/>
              <a:defRPr sz="1375">
                <a:solidFill>
                  <a:srgbClr val="FFFFFF"/>
                </a:solidFill>
                <a:latin typeface="+mn-lt"/>
                <a:ea typeface="+mn-ea"/>
                <a:cs typeface="+mn-cs"/>
              </a:defRPr>
            </a:lvl8pPr>
            <a:lvl9pPr marL="2979539" indent="-203399" algn="l" defTabSz="816571" rtl="0" fontAlgn="base">
              <a:spcBef>
                <a:spcPct val="25000"/>
              </a:spcBef>
              <a:spcAft>
                <a:spcPct val="0"/>
              </a:spcAft>
              <a:buClr>
                <a:srgbClr val="F5D827"/>
              </a:buClr>
              <a:buChar char="»"/>
              <a:defRPr sz="1375">
                <a:solidFill>
                  <a:srgbClr val="FFFFFF"/>
                </a:solidFill>
                <a:latin typeface="+mn-lt"/>
                <a:ea typeface="+mn-ea"/>
                <a:cs typeface="+mn-cs"/>
              </a:defRPr>
            </a:lvl9pPr>
          </a:lstStyle>
          <a:p>
            <a:r>
              <a:rPr lang="en-US" sz="1400" dirty="0"/>
              <a:t>This presentation is advisory in nature and is offered as a resource to be used together with your professional insurance and loss control advisors in maintaining a loss prevention program.  It is intended only as an overview, and is not intended as a definitive statement of the law in any jurisdiction or a substitute for consultation with your insurance broker, or for legal, engineering or other professional advice of any kind. This presentation is provided without any warranties of any kind and no liability is assumed by reason of the information contained herein.</a:t>
            </a:r>
          </a:p>
          <a:p>
            <a:r>
              <a:rPr lang="en-US" sz="1400" dirty="0"/>
              <a:t> </a:t>
            </a:r>
          </a:p>
          <a:p>
            <a:r>
              <a:rPr lang="en-US" sz="1400" dirty="0"/>
              <a:t>Associated Electric &amp; Gas Insurance Services Limited (“AEGIS”) is a Bermuda insurer and eligible surplus lines insurer in the United States with additional qualifications in other jurisdictions. AEGIS’s operations are conducted through a wholly-owned subsidiary, AEGIS Insurance Services, Inc. (“AISI”), which provides AEGIS and its affiliates with professional staff and services.  This presentation is the property of AISI and is not to be shared, published or distributed without the prior written consent of AISI. (Ed. 01/2022)</a:t>
            </a:r>
          </a:p>
        </p:txBody>
      </p:sp>
    </p:spTree>
    <p:extLst>
      <p:ext uri="{BB962C8B-B14F-4D97-AF65-F5344CB8AC3E}">
        <p14:creationId xmlns:p14="http://schemas.microsoft.com/office/powerpoint/2010/main" val="96858988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8858251" cy="4857750"/>
          </a:xfrm>
          <a:prstGeom prst="rect">
            <a:avLst/>
          </a:prstGeom>
          <a:solidFill>
            <a:schemeClr val="accent4">
              <a:lumMod val="25000"/>
              <a:alpha val="50000"/>
            </a:schemeClr>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16"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8110" y="3445566"/>
            <a:ext cx="2099484" cy="591561"/>
          </a:xfrm>
          <a:prstGeom prst="rect">
            <a:avLst/>
          </a:prstGeom>
        </p:spPr>
      </p:pic>
      <p:sp>
        <p:nvSpPr>
          <p:cNvPr id="2" name="TextBox 1"/>
          <p:cNvSpPr txBox="1"/>
          <p:nvPr/>
        </p:nvSpPr>
        <p:spPr>
          <a:xfrm>
            <a:off x="350899" y="311067"/>
            <a:ext cx="7060130" cy="258532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ヒラギノ角ゴ Pro W3" charset="-128"/>
                <a:cs typeface="+mn-cs"/>
              </a:rPr>
              <a:t>Be Alert,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ヒラギノ角ゴ Pro W3" charset="-128"/>
                <a:cs typeface="+mn-cs"/>
              </a:rPr>
              <a:t>Be Prepared &amp;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Arial" charset="0"/>
                <a:ea typeface="ヒラギノ角ゴ Pro W3" charset="-128"/>
                <a:cs typeface="+mn-cs"/>
              </a:rPr>
              <a:t>Be Safe</a:t>
            </a:r>
          </a:p>
        </p:txBody>
      </p:sp>
      <p:sp>
        <p:nvSpPr>
          <p:cNvPr id="3" name="TextBox 2"/>
          <p:cNvSpPr txBox="1"/>
          <p:nvPr/>
        </p:nvSpPr>
        <p:spPr>
          <a:xfrm>
            <a:off x="5337988" y="3166323"/>
            <a:ext cx="3599848" cy="10926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25" b="0" i="0" u="none" strike="noStrike" kern="1200" cap="none" spc="0" normalizeH="0" baseline="0" noProof="0" dirty="0">
                <a:ln>
                  <a:noFill/>
                </a:ln>
                <a:solidFill>
                  <a:srgbClr val="151515"/>
                </a:solidFill>
                <a:effectLst/>
                <a:uLnTx/>
                <a:uFillTx/>
                <a:latin typeface="Arial" charset="0"/>
                <a:ea typeface="ヒラギノ角ゴ Pro W3" charset="-128"/>
                <a:cs typeface="+mn-cs"/>
              </a:rPr>
              <a:t>Walt Munro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25" b="0" i="0" u="none" strike="noStrike" kern="1200" cap="none" spc="0" normalizeH="0" baseline="0" noProof="0" dirty="0">
                <a:ln>
                  <a:noFill/>
                </a:ln>
                <a:solidFill>
                  <a:srgbClr val="151515"/>
                </a:solidFill>
                <a:effectLst/>
                <a:uLnTx/>
                <a:uFillTx/>
                <a:latin typeface="Arial" charset="0"/>
                <a:ea typeface="ヒラギノ角ゴ Pro W3" charset="-128"/>
                <a:cs typeface="+mn-cs"/>
              </a:rPr>
              <a:t>AEGIS Insurance Services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25" b="0" i="0" u="none" strike="noStrike" kern="1200" cap="none" spc="0" normalizeH="0" baseline="0" noProof="0" dirty="0">
                <a:ln>
                  <a:noFill/>
                </a:ln>
                <a:solidFill>
                  <a:srgbClr val="151515"/>
                </a:solidFill>
                <a:effectLst/>
                <a:uLnTx/>
                <a:uFillTx/>
                <a:latin typeface="Arial" charset="0"/>
                <a:ea typeface="ヒラギノ角ゴ Pro W3" charset="-128"/>
                <a:cs typeface="+mn-cs"/>
                <a:hlinkClick r:id="rId4"/>
              </a:rPr>
              <a:t>waltermunro@aegislimited.com</a:t>
            </a:r>
            <a:endParaRPr kumimoji="0" lang="en-US" sz="1625" b="0" i="0" u="none" strike="noStrike" kern="1200" cap="none" spc="0" normalizeH="0" baseline="0" noProof="0" dirty="0">
              <a:ln>
                <a:noFill/>
              </a:ln>
              <a:solidFill>
                <a:srgbClr val="151515"/>
              </a:solidFill>
              <a:effectLst/>
              <a:uLnTx/>
              <a:uFillTx/>
              <a:latin typeface="Arial" charset="0"/>
              <a:ea typeface="ヒラギノ角ゴ Pro W3"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25" b="0" i="0" u="none" strike="noStrike" kern="1200" cap="none" spc="0" normalizeH="0" baseline="0" noProof="0" dirty="0">
                <a:ln>
                  <a:noFill/>
                </a:ln>
                <a:solidFill>
                  <a:srgbClr val="151515"/>
                </a:solidFill>
                <a:effectLst/>
                <a:uLnTx/>
                <a:uFillTx/>
                <a:latin typeface="Arial" charset="0"/>
                <a:ea typeface="ヒラギノ角ゴ Pro W3" charset="-128"/>
                <a:cs typeface="+mn-cs"/>
              </a:rPr>
              <a:t>551-335-2570</a:t>
            </a:r>
          </a:p>
        </p:txBody>
      </p:sp>
      <p:sp>
        <p:nvSpPr>
          <p:cNvPr id="7" name="TextBox 6"/>
          <p:cNvSpPr txBox="1"/>
          <p:nvPr/>
        </p:nvSpPr>
        <p:spPr>
          <a:xfrm>
            <a:off x="744015" y="2947662"/>
            <a:ext cx="4464089" cy="43732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25" b="0" i="0" u="none" strike="noStrike" kern="1200" cap="none" spc="0" normalizeH="0" baseline="0" noProof="0" dirty="0">
              <a:ln>
                <a:noFill/>
              </a:ln>
              <a:solidFill>
                <a:srgbClr val="151515"/>
              </a:solidFill>
              <a:effectLst/>
              <a:uLnTx/>
              <a:uFillTx/>
              <a:latin typeface="Arial" charset="0"/>
              <a:ea typeface="ヒラギノ角ゴ Pro W3" charset="-128"/>
              <a:cs typeface="+mn-cs"/>
            </a:endParaRPr>
          </a:p>
        </p:txBody>
      </p:sp>
    </p:spTree>
    <p:extLst>
      <p:ext uri="{BB962C8B-B14F-4D97-AF65-F5344CB8AC3E}">
        <p14:creationId xmlns:p14="http://schemas.microsoft.com/office/powerpoint/2010/main" val="42069348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solidFill>
                  <a:schemeClr val="bg2"/>
                </a:solidFill>
              </a:rPr>
              <a:t>Presentations &amp; Workshops</a:t>
            </a:r>
          </a:p>
        </p:txBody>
      </p:sp>
      <p:sp>
        <p:nvSpPr>
          <p:cNvPr id="3" name="Content Placeholder 2"/>
          <p:cNvSpPr>
            <a:spLocks noGrp="1"/>
          </p:cNvSpPr>
          <p:nvPr>
            <p:ph idx="1"/>
          </p:nvPr>
        </p:nvSpPr>
        <p:spPr>
          <a:xfrm>
            <a:off x="428627" y="1000125"/>
            <a:ext cx="4961129" cy="2285447"/>
          </a:xfrm>
        </p:spPr>
        <p:txBody>
          <a:bodyPr/>
          <a:lstStyle/>
          <a:p>
            <a:r>
              <a:rPr lang="en-US" sz="1800" dirty="0">
                <a:highlight>
                  <a:srgbClr val="FFFF00"/>
                </a:highlight>
              </a:rPr>
              <a:t>Free to member companies</a:t>
            </a:r>
          </a:p>
          <a:p>
            <a:r>
              <a:rPr lang="en-US" sz="1800" dirty="0"/>
              <a:t>Can be virtual or in person</a:t>
            </a:r>
          </a:p>
          <a:p>
            <a:r>
              <a:rPr lang="en-US" sz="1800" dirty="0"/>
              <a:t>All include discussions of applicable case studies, industry incidents, near misses and lessons learned.</a:t>
            </a:r>
          </a:p>
          <a:p>
            <a:r>
              <a:rPr lang="en-US" sz="1800" dirty="0">
                <a:highlight>
                  <a:srgbClr val="FFFF00"/>
                </a:highlight>
              </a:rPr>
              <a:t>Customized Sessions</a:t>
            </a:r>
          </a:p>
          <a:p>
            <a:pPr lvl="1"/>
            <a:r>
              <a:rPr lang="en-US" sz="1600" dirty="0"/>
              <a:t> Length of session (1 hour – Full Day)</a:t>
            </a:r>
          </a:p>
          <a:p>
            <a:pPr lvl="1"/>
            <a:r>
              <a:rPr lang="en-US" sz="1600" dirty="0"/>
              <a:t> Content – Company policies and procedures, trends and/or concerns of company leadership.  All courses can be created to touch upon a variety of topics.</a:t>
            </a:r>
          </a:p>
          <a:p>
            <a:pPr marL="347662" lvl="1" indent="0">
              <a:buNone/>
            </a:pPr>
            <a:endParaRPr lang="en-US" dirty="0"/>
          </a:p>
          <a:p>
            <a:endParaRPr lang="en-US" dirty="0"/>
          </a:p>
        </p:txBody>
      </p:sp>
      <p:pic>
        <p:nvPicPr>
          <p:cNvPr id="4" name="Picture 3"/>
          <p:cNvPicPr>
            <a:picLocks noChangeAspect="1"/>
          </p:cNvPicPr>
          <p:nvPr/>
        </p:nvPicPr>
        <p:blipFill>
          <a:blip r:embed="rId2"/>
          <a:stretch>
            <a:fillRect/>
          </a:stretch>
        </p:blipFill>
        <p:spPr>
          <a:xfrm>
            <a:off x="5514700" y="1288958"/>
            <a:ext cx="3200677" cy="2402032"/>
          </a:xfrm>
          <a:prstGeom prst="rect">
            <a:avLst/>
          </a:prstGeom>
          <a:effectLst>
            <a:softEdge rad="63500"/>
          </a:effectLst>
        </p:spPr>
      </p:pic>
    </p:spTree>
    <p:extLst>
      <p:ext uri="{BB962C8B-B14F-4D97-AF65-F5344CB8AC3E}">
        <p14:creationId xmlns:p14="http://schemas.microsoft.com/office/powerpoint/2010/main" val="8773697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6CAD0-9B28-7363-616B-73811603248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2ADAB0D-D82B-05A4-131F-B020343A9377}"/>
              </a:ext>
            </a:extLst>
          </p:cNvPr>
          <p:cNvPicPr>
            <a:picLocks noChangeAspect="1"/>
          </p:cNvPicPr>
          <p:nvPr/>
        </p:nvPicPr>
        <p:blipFill>
          <a:blip r:embed="rId2"/>
          <a:stretch>
            <a:fillRect/>
          </a:stretch>
        </p:blipFill>
        <p:spPr>
          <a:xfrm>
            <a:off x="1124857" y="422275"/>
            <a:ext cx="7024914" cy="3995737"/>
          </a:xfrm>
          <a:prstGeom prst="rect">
            <a:avLst/>
          </a:prstGeom>
          <a:noFill/>
          <a:effectLst>
            <a:softEdge rad="127000"/>
          </a:effectLst>
        </p:spPr>
      </p:pic>
      <p:sp>
        <p:nvSpPr>
          <p:cNvPr id="9" name="Slide Number Placeholder 2">
            <a:extLst>
              <a:ext uri="{FF2B5EF4-FFF2-40B4-BE49-F238E27FC236}">
                <a16:creationId xmlns:a16="http://schemas.microsoft.com/office/drawing/2014/main" id="{FDEB783A-33FB-4649-6D19-CAD27D448DD4}"/>
              </a:ext>
            </a:extLst>
          </p:cNvPr>
          <p:cNvSpPr>
            <a:spLocks noGrp="1"/>
          </p:cNvSpPr>
          <p:nvPr>
            <p:ph type="sldNum" sz="quarter" idx="12"/>
          </p:nvPr>
        </p:nvSpPr>
        <p:spPr>
          <a:xfrm>
            <a:off x="8229600" y="4704818"/>
            <a:ext cx="549074" cy="273844"/>
          </a:xfrm>
        </p:spPr>
        <p:txBody>
          <a:bodyPr/>
          <a:lstStyle/>
          <a:p>
            <a:pPr>
              <a:spcAft>
                <a:spcPts val="600"/>
              </a:spcAft>
            </a:pPr>
            <a:fld id="{08E86961-310A-4470-B966-3C63C807BB16}" type="slidenum">
              <a:rPr lang="en-US" smtClean="0"/>
              <a:pPr>
                <a:spcAft>
                  <a:spcPts val="600"/>
                </a:spcAft>
              </a:pPr>
              <a:t>4</a:t>
            </a:fld>
            <a:endParaRPr lang="en-US"/>
          </a:p>
        </p:txBody>
      </p:sp>
    </p:spTree>
    <p:extLst>
      <p:ext uri="{BB962C8B-B14F-4D97-AF65-F5344CB8AC3E}">
        <p14:creationId xmlns:p14="http://schemas.microsoft.com/office/powerpoint/2010/main" val="278564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41C22A-2990-44AA-AEAD-D8F44E34ED07}"/>
              </a:ext>
            </a:extLst>
          </p:cNvPr>
          <p:cNvPicPr>
            <a:picLocks noChangeAspect="1"/>
          </p:cNvPicPr>
          <p:nvPr/>
        </p:nvPicPr>
        <p:blipFill>
          <a:blip r:embed="rId2"/>
          <a:stretch>
            <a:fillRect/>
          </a:stretch>
        </p:blipFill>
        <p:spPr>
          <a:xfrm>
            <a:off x="791029" y="263978"/>
            <a:ext cx="7540171" cy="4228194"/>
          </a:xfrm>
          <a:prstGeom prst="rect">
            <a:avLst/>
          </a:prstGeom>
          <a:effectLst>
            <a:softEdge rad="127000"/>
          </a:effectLst>
        </p:spPr>
      </p:pic>
    </p:spTree>
    <p:extLst>
      <p:ext uri="{BB962C8B-B14F-4D97-AF65-F5344CB8AC3E}">
        <p14:creationId xmlns:p14="http://schemas.microsoft.com/office/powerpoint/2010/main" val="2241342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8910918-272A-A3BC-6860-7A81C03B425D}"/>
              </a:ext>
            </a:extLst>
          </p:cNvPr>
          <p:cNvPicPr>
            <a:picLocks noGrp="1" noChangeAspect="1"/>
          </p:cNvPicPr>
          <p:nvPr>
            <p:ph type="pic" idx="1"/>
          </p:nvPr>
        </p:nvPicPr>
        <p:blipFill>
          <a:blip r:embed="rId2"/>
          <a:srcRect t="13836" b="13836"/>
          <a:stretch/>
        </p:blipFill>
        <p:spPr>
          <a:prstGeom prst="rect">
            <a:avLst/>
          </a:prstGeom>
          <a:effectLst>
            <a:softEdge rad="127000"/>
          </a:effectLst>
        </p:spPr>
      </p:pic>
      <p:sp>
        <p:nvSpPr>
          <p:cNvPr id="3" name="Slide Number Placeholder 2">
            <a:extLst>
              <a:ext uri="{FF2B5EF4-FFF2-40B4-BE49-F238E27FC236}">
                <a16:creationId xmlns:a16="http://schemas.microsoft.com/office/drawing/2014/main" id="{3A3DA3FF-8012-236D-BF91-DD442AB9D6E8}"/>
              </a:ext>
            </a:extLst>
          </p:cNvPr>
          <p:cNvSpPr>
            <a:spLocks noGrp="1"/>
          </p:cNvSpPr>
          <p:nvPr>
            <p:ph type="sldNum" sz="quarter" idx="12"/>
          </p:nvPr>
        </p:nvSpPr>
        <p:spPr/>
        <p:txBody>
          <a:bodyPr/>
          <a:lstStyle/>
          <a:p>
            <a:fld id="{08E86961-310A-4470-B966-3C63C807BB16}" type="slidenum">
              <a:rPr lang="en-US" smtClean="0"/>
              <a:pPr/>
              <a:t>6</a:t>
            </a:fld>
            <a:endParaRPr lang="en-US"/>
          </a:p>
        </p:txBody>
      </p:sp>
      <p:sp>
        <p:nvSpPr>
          <p:cNvPr id="5" name="TextBox 4">
            <a:extLst>
              <a:ext uri="{FF2B5EF4-FFF2-40B4-BE49-F238E27FC236}">
                <a16:creationId xmlns:a16="http://schemas.microsoft.com/office/drawing/2014/main" id="{AC1A421D-F22F-15BE-824F-F473D7198143}"/>
              </a:ext>
            </a:extLst>
          </p:cNvPr>
          <p:cNvSpPr txBox="1"/>
          <p:nvPr/>
        </p:nvSpPr>
        <p:spPr>
          <a:xfrm>
            <a:off x="2793997" y="422275"/>
            <a:ext cx="4180115" cy="369332"/>
          </a:xfrm>
          <a:prstGeom prst="rect">
            <a:avLst/>
          </a:prstGeom>
          <a:noFill/>
        </p:spPr>
        <p:txBody>
          <a:bodyPr wrap="square" rtlCol="0">
            <a:spAutoFit/>
          </a:bodyPr>
          <a:lstStyle/>
          <a:p>
            <a:r>
              <a:rPr lang="en-US" b="1" i="1"/>
              <a:t>Cross- Commodity Hazards</a:t>
            </a:r>
            <a:endParaRPr lang="en-US" b="1" i="1" dirty="0"/>
          </a:p>
        </p:txBody>
      </p:sp>
      <p:sp>
        <p:nvSpPr>
          <p:cNvPr id="7" name="TextBox 6">
            <a:extLst>
              <a:ext uri="{FF2B5EF4-FFF2-40B4-BE49-F238E27FC236}">
                <a16:creationId xmlns:a16="http://schemas.microsoft.com/office/drawing/2014/main" id="{B60BE9F9-53ED-A40A-4EC4-9CF03948A546}"/>
              </a:ext>
            </a:extLst>
          </p:cNvPr>
          <p:cNvSpPr txBox="1"/>
          <p:nvPr/>
        </p:nvSpPr>
        <p:spPr>
          <a:xfrm>
            <a:off x="2982685" y="2881808"/>
            <a:ext cx="4180115" cy="923330"/>
          </a:xfrm>
          <a:prstGeom prst="rect">
            <a:avLst/>
          </a:prstGeom>
          <a:noFill/>
        </p:spPr>
        <p:txBody>
          <a:bodyPr wrap="square">
            <a:spAutoFit/>
          </a:bodyPr>
          <a:lstStyle/>
          <a:p>
            <a:r>
              <a:rPr lang="en-US" b="1" i="1" dirty="0">
                <a:solidFill>
                  <a:schemeClr val="tx2"/>
                </a:solidFill>
              </a:rPr>
              <a:t>Different Jobs / Different Hazards</a:t>
            </a:r>
          </a:p>
          <a:p>
            <a:endParaRPr lang="en-US" b="1" i="1" dirty="0">
              <a:solidFill>
                <a:schemeClr val="tx2"/>
              </a:solidFill>
            </a:endParaRPr>
          </a:p>
          <a:p>
            <a:r>
              <a:rPr lang="en-US" b="1" i="1" dirty="0">
                <a:solidFill>
                  <a:schemeClr val="tx2"/>
                </a:solidFill>
              </a:rPr>
              <a:t>               Same Work Zone</a:t>
            </a:r>
          </a:p>
        </p:txBody>
      </p:sp>
    </p:spTree>
    <p:extLst>
      <p:ext uri="{BB962C8B-B14F-4D97-AF65-F5344CB8AC3E}">
        <p14:creationId xmlns:p14="http://schemas.microsoft.com/office/powerpoint/2010/main" val="252847860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32448" y="426056"/>
            <a:ext cx="8286102" cy="640801"/>
          </a:xfrm>
        </p:spPr>
        <p:txBody>
          <a:bodyPr vert="horz" lIns="0" tIns="0" rIns="0" bIns="0" rtlCol="0" anchor="t" anchorCtr="0">
            <a:normAutofit/>
          </a:bodyPr>
          <a:lstStyle/>
          <a:p>
            <a:r>
              <a:rPr lang="en-US" sz="1500" b="1" kern="1200">
                <a:latin typeface="Arial" panose="020B0604020202020204" pitchFamily="34" charset="0"/>
                <a:ea typeface="+mj-ea"/>
                <a:cs typeface="Arial" panose="020B0604020202020204" pitchFamily="34" charset="0"/>
              </a:rPr>
              <a:t>Stories From the Field</a:t>
            </a:r>
            <a:br>
              <a:rPr lang="en-US" sz="1500" b="1" kern="1200">
                <a:latin typeface="Arial" panose="020B0604020202020204" pitchFamily="34" charset="0"/>
                <a:ea typeface="+mj-ea"/>
                <a:cs typeface="Arial" panose="020B0604020202020204" pitchFamily="34" charset="0"/>
              </a:rPr>
            </a:br>
            <a:br>
              <a:rPr lang="en-US" sz="1500" b="1" kern="1200">
                <a:latin typeface="Arial" panose="020B0604020202020204" pitchFamily="34" charset="0"/>
                <a:ea typeface="+mj-ea"/>
                <a:cs typeface="Arial" panose="020B0604020202020204" pitchFamily="34" charset="0"/>
              </a:rPr>
            </a:br>
            <a:endParaRPr lang="en-US" sz="1500" b="1" kern="1200">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6ACF6656-EC50-00D4-AB7A-642B89683314}"/>
              </a:ext>
            </a:extLst>
          </p:cNvPr>
          <p:cNvSpPr txBox="1"/>
          <p:nvPr/>
        </p:nvSpPr>
        <p:spPr>
          <a:xfrm>
            <a:off x="4629150" y="1019748"/>
            <a:ext cx="4089400" cy="3349625"/>
          </a:xfrm>
          <a:prstGeom prst="rect">
            <a:avLst/>
          </a:prstGeom>
        </p:spPr>
        <p:txBody>
          <a:bodyPr vert="horz" lIns="0" tIns="45720" rIns="91440" bIns="45720" rtlCol="0">
            <a:normAutofit/>
          </a:bodyPr>
          <a:lstStyle/>
          <a:p>
            <a:pPr marL="169863" marR="0" indent="-169863" defTabSz="685800">
              <a:lnSpc>
                <a:spcPct val="90000"/>
              </a:lnSpc>
              <a:spcBef>
                <a:spcPts val="750"/>
              </a:spcBef>
              <a:spcAft>
                <a:spcPts val="800"/>
              </a:spcAft>
              <a:buClr>
                <a:srgbClr val="A9C833"/>
              </a:buClr>
              <a:buSzPct val="135000"/>
              <a:buFont typeface="Arial" panose="020B0604020202020204" pitchFamily="34" charset="0"/>
              <a:buChar char="•"/>
            </a:pPr>
            <a:r>
              <a:rPr lang="en-US" sz="1400" b="1" dirty="0">
                <a:effectLst/>
                <a:latin typeface="Arial" panose="020B0604020202020204" pitchFamily="34" charset="0"/>
                <a:cs typeface="Arial" panose="020B0604020202020204" pitchFamily="34" charset="0"/>
              </a:rPr>
              <a:t>Relevance:</a:t>
            </a:r>
            <a:endParaRPr lang="en-US" sz="1400" dirty="0">
              <a:effectLst/>
              <a:latin typeface="Arial" panose="020B0604020202020204" pitchFamily="34" charset="0"/>
              <a:cs typeface="Arial" panose="020B0604020202020204" pitchFamily="34" charset="0"/>
            </a:endParaRPr>
          </a:p>
          <a:p>
            <a:pPr marL="169863" marR="0" lvl="0" indent="-169863" defTabSz="685800">
              <a:lnSpc>
                <a:spcPct val="90000"/>
              </a:lnSpc>
              <a:spcBef>
                <a:spcPts val="750"/>
              </a:spcBef>
              <a:spcAft>
                <a:spcPts val="800"/>
              </a:spcAft>
              <a:buClr>
                <a:srgbClr val="A9C833"/>
              </a:buClr>
              <a:buSzPct val="135000"/>
              <a:buFont typeface="Arial" panose="020B0604020202020204" pitchFamily="34" charset="0"/>
              <a:buChar char="•"/>
              <a:tabLst>
                <a:tab pos="457200" algn="l"/>
              </a:tabLst>
            </a:pPr>
            <a:r>
              <a:rPr lang="en-US" sz="1400" dirty="0">
                <a:effectLst/>
                <a:latin typeface="Arial" panose="020B0604020202020204" pitchFamily="34" charset="0"/>
                <a:cs typeface="Arial" panose="020B0604020202020204" pitchFamily="34" charset="0"/>
              </a:rPr>
              <a:t>Gas technicians could not immediately access leaks due to energized conductors.</a:t>
            </a:r>
          </a:p>
          <a:p>
            <a:pPr marL="169863" marR="0" lvl="0" indent="-169863" defTabSz="685800">
              <a:lnSpc>
                <a:spcPct val="90000"/>
              </a:lnSpc>
              <a:spcBef>
                <a:spcPts val="750"/>
              </a:spcBef>
              <a:spcAft>
                <a:spcPts val="800"/>
              </a:spcAft>
              <a:buClr>
                <a:srgbClr val="A9C833"/>
              </a:buClr>
              <a:buSzPct val="135000"/>
              <a:buFont typeface="Arial" panose="020B0604020202020204" pitchFamily="34" charset="0"/>
              <a:buChar char="•"/>
              <a:tabLst>
                <a:tab pos="457200" algn="l"/>
              </a:tabLst>
            </a:pPr>
            <a:r>
              <a:rPr lang="en-US" sz="1400" dirty="0">
                <a:effectLst/>
                <a:latin typeface="Arial" panose="020B0604020202020204" pitchFamily="34" charset="0"/>
                <a:cs typeface="Arial" panose="020B0604020202020204" pitchFamily="34" charset="0"/>
              </a:rPr>
              <a:t>Electrical responders faced ignition risks from leaking gas.</a:t>
            </a:r>
          </a:p>
          <a:p>
            <a:pPr marL="169863" marR="0" lvl="0" indent="-169863" defTabSz="685800">
              <a:lnSpc>
                <a:spcPct val="90000"/>
              </a:lnSpc>
              <a:spcBef>
                <a:spcPts val="750"/>
              </a:spcBef>
              <a:spcAft>
                <a:spcPts val="800"/>
              </a:spcAft>
              <a:buClr>
                <a:srgbClr val="A9C833"/>
              </a:buClr>
              <a:buSzPct val="135000"/>
              <a:buFont typeface="Arial" panose="020B0604020202020204" pitchFamily="34" charset="0"/>
              <a:buChar char="•"/>
              <a:tabLst>
                <a:tab pos="457200" algn="l"/>
              </a:tabLst>
            </a:pPr>
            <a:r>
              <a:rPr lang="en-US" sz="1400" dirty="0">
                <a:effectLst/>
                <a:latin typeface="Arial" panose="020B0604020202020204" pitchFamily="34" charset="0"/>
                <a:cs typeface="Arial" panose="020B0604020202020204" pitchFamily="34" charset="0"/>
              </a:rPr>
              <a:t>Demonstrates the danger of responders acting without understanding the other commodity’s failure modes.</a:t>
            </a:r>
          </a:p>
        </p:txBody>
      </p:sp>
      <p:sp>
        <p:nvSpPr>
          <p:cNvPr id="18" name="Slide Number Placeholder 4">
            <a:extLst>
              <a:ext uri="{FF2B5EF4-FFF2-40B4-BE49-F238E27FC236}">
                <a16:creationId xmlns:a16="http://schemas.microsoft.com/office/drawing/2014/main" id="{62DACA32-5E60-D431-851B-1A09EB06EE71}"/>
              </a:ext>
            </a:extLst>
          </p:cNvPr>
          <p:cNvSpPr>
            <a:spLocks noGrp="1"/>
          </p:cNvSpPr>
          <p:nvPr>
            <p:ph type="sldNum" sz="quarter" idx="12"/>
          </p:nvPr>
        </p:nvSpPr>
        <p:spPr>
          <a:xfrm>
            <a:off x="8229600" y="4704818"/>
            <a:ext cx="549074" cy="273844"/>
          </a:xfrm>
        </p:spPr>
        <p:txBody>
          <a:bodyPr vert="horz" lIns="91440" tIns="45720" rIns="91440" bIns="45720" rtlCol="0" anchor="ctr">
            <a:normAutofit/>
          </a:bodyPr>
          <a:lstStyle/>
          <a:p>
            <a:pPr>
              <a:spcAft>
                <a:spcPts val="600"/>
              </a:spcAft>
            </a:pPr>
            <a:fld id="{08E86961-310A-4470-B966-3C63C807BB16}" type="slidenum">
              <a:rPr lang="en-US" smtClean="0"/>
              <a:pPr>
                <a:spcAft>
                  <a:spcPts val="600"/>
                </a:spcAft>
              </a:pPr>
              <a:t>7</a:t>
            </a:fld>
            <a:endParaRPr lang="en-US"/>
          </a:p>
        </p:txBody>
      </p:sp>
      <p:graphicFrame>
        <p:nvGraphicFramePr>
          <p:cNvPr id="19" name="TextBox 2">
            <a:extLst>
              <a:ext uri="{FF2B5EF4-FFF2-40B4-BE49-F238E27FC236}">
                <a16:creationId xmlns:a16="http://schemas.microsoft.com/office/drawing/2014/main" id="{CA7F975A-77CE-331D-B82A-B09884E78AC6}"/>
              </a:ext>
            </a:extLst>
          </p:cNvPr>
          <p:cNvGraphicFramePr/>
          <p:nvPr>
            <p:extLst>
              <p:ext uri="{D42A27DB-BD31-4B8C-83A1-F6EECF244321}">
                <p14:modId xmlns:p14="http://schemas.microsoft.com/office/powerpoint/2010/main" val="2454405724"/>
              </p:ext>
            </p:extLst>
          </p:nvPr>
        </p:nvGraphicFramePr>
        <p:xfrm>
          <a:off x="425450" y="1019749"/>
          <a:ext cx="4089400" cy="33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28461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68EF8-DCEA-50BD-6D8C-20823B4FC96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D85E15A-DC43-FCEE-CDEA-2278860E78D0}"/>
              </a:ext>
            </a:extLst>
          </p:cNvPr>
          <p:cNvSpPr>
            <a:spLocks noGrp="1"/>
          </p:cNvSpPr>
          <p:nvPr>
            <p:ph type="title"/>
          </p:nvPr>
        </p:nvSpPr>
        <p:spPr>
          <a:xfrm>
            <a:off x="432448" y="426056"/>
            <a:ext cx="8286102" cy="640801"/>
          </a:xfrm>
        </p:spPr>
        <p:txBody>
          <a:bodyPr vert="horz" lIns="0" tIns="0" rIns="0" bIns="0" rtlCol="0" anchor="t" anchorCtr="0">
            <a:normAutofit/>
          </a:bodyPr>
          <a:lstStyle/>
          <a:p>
            <a:r>
              <a:rPr lang="en-US" sz="1500" b="1" kern="1200">
                <a:latin typeface="Arial" panose="020B0604020202020204" pitchFamily="34" charset="0"/>
                <a:ea typeface="+mj-ea"/>
                <a:cs typeface="Arial" panose="020B0604020202020204" pitchFamily="34" charset="0"/>
              </a:rPr>
              <a:t>Stories From the Field</a:t>
            </a:r>
            <a:br>
              <a:rPr lang="en-US" sz="1500" b="1" kern="1200">
                <a:latin typeface="Arial" panose="020B0604020202020204" pitchFamily="34" charset="0"/>
                <a:ea typeface="+mj-ea"/>
                <a:cs typeface="Arial" panose="020B0604020202020204" pitchFamily="34" charset="0"/>
              </a:rPr>
            </a:br>
            <a:br>
              <a:rPr lang="en-US" sz="1500" b="1" kern="1200">
                <a:latin typeface="Arial" panose="020B0604020202020204" pitchFamily="34" charset="0"/>
                <a:ea typeface="+mj-ea"/>
                <a:cs typeface="Arial" panose="020B0604020202020204" pitchFamily="34" charset="0"/>
              </a:rPr>
            </a:br>
            <a:endParaRPr lang="en-US" sz="1500" b="1" kern="1200">
              <a:latin typeface="Arial" panose="020B0604020202020204" pitchFamily="34" charset="0"/>
              <a:ea typeface="+mj-ea"/>
              <a:cs typeface="Arial" panose="020B0604020202020204" pitchFamily="34" charset="0"/>
            </a:endParaRPr>
          </a:p>
        </p:txBody>
      </p:sp>
      <p:sp>
        <p:nvSpPr>
          <p:cNvPr id="5" name="TextBox 4">
            <a:extLst>
              <a:ext uri="{FF2B5EF4-FFF2-40B4-BE49-F238E27FC236}">
                <a16:creationId xmlns:a16="http://schemas.microsoft.com/office/drawing/2014/main" id="{A52D3E9B-E280-5087-A11C-27170F1AE989}"/>
              </a:ext>
            </a:extLst>
          </p:cNvPr>
          <p:cNvSpPr txBox="1"/>
          <p:nvPr/>
        </p:nvSpPr>
        <p:spPr>
          <a:xfrm>
            <a:off x="4629150" y="1019748"/>
            <a:ext cx="4089400" cy="3349625"/>
          </a:xfrm>
          <a:prstGeom prst="rect">
            <a:avLst/>
          </a:prstGeom>
        </p:spPr>
        <p:txBody>
          <a:bodyPr vert="horz" lIns="0" tIns="45720" rIns="91440" bIns="45720" rtlCol="0">
            <a:normAutofit/>
          </a:bodyPr>
          <a:lstStyle/>
          <a:p>
            <a:pPr marL="169863" marR="0" indent="-169863" defTabSz="685800">
              <a:lnSpc>
                <a:spcPct val="90000"/>
              </a:lnSpc>
              <a:spcBef>
                <a:spcPts val="750"/>
              </a:spcBef>
              <a:spcAft>
                <a:spcPts val="800"/>
              </a:spcAft>
              <a:buClr>
                <a:srgbClr val="A9C833"/>
              </a:buClr>
              <a:buSzPct val="135000"/>
              <a:buFont typeface="Arial" panose="020B0604020202020204" pitchFamily="34" charset="0"/>
              <a:buChar char="•"/>
            </a:pPr>
            <a:r>
              <a:rPr lang="en-US" sz="1400" b="1">
                <a:effectLst/>
                <a:latin typeface="Arial" panose="020B0604020202020204" pitchFamily="34" charset="0"/>
                <a:cs typeface="Arial" panose="020B0604020202020204" pitchFamily="34" charset="0"/>
              </a:rPr>
              <a:t>Relevance:</a:t>
            </a:r>
            <a:endParaRPr lang="en-US" sz="1400">
              <a:effectLst/>
              <a:latin typeface="Arial" panose="020B0604020202020204" pitchFamily="34" charset="0"/>
              <a:cs typeface="Arial" panose="020B0604020202020204" pitchFamily="34" charset="0"/>
            </a:endParaRPr>
          </a:p>
          <a:p>
            <a:pPr marL="169863" marR="0" lvl="0" indent="-169863" defTabSz="685800">
              <a:lnSpc>
                <a:spcPct val="90000"/>
              </a:lnSpc>
              <a:spcBef>
                <a:spcPts val="750"/>
              </a:spcBef>
              <a:spcAft>
                <a:spcPts val="800"/>
              </a:spcAft>
              <a:buClr>
                <a:srgbClr val="A9C833"/>
              </a:buClr>
              <a:buSzPct val="135000"/>
              <a:buFont typeface="Arial" panose="020B0604020202020204" pitchFamily="34" charset="0"/>
              <a:buChar char="•"/>
              <a:tabLst>
                <a:tab pos="457200" algn="l"/>
              </a:tabLst>
            </a:pPr>
            <a:r>
              <a:rPr lang="en-US" sz="1400">
                <a:effectLst/>
                <a:latin typeface="Arial" panose="020B0604020202020204" pitchFamily="34" charset="0"/>
                <a:cs typeface="Arial" panose="020B0604020202020204" pitchFamily="34" charset="0"/>
              </a:rPr>
              <a:t>Gas personnel faced electrocution risk due to energized equipment in floodwater.</a:t>
            </a:r>
          </a:p>
          <a:p>
            <a:pPr marL="169863" marR="0" lvl="0" indent="-169863" defTabSz="685800">
              <a:lnSpc>
                <a:spcPct val="90000"/>
              </a:lnSpc>
              <a:spcBef>
                <a:spcPts val="750"/>
              </a:spcBef>
              <a:spcAft>
                <a:spcPts val="800"/>
              </a:spcAft>
              <a:buClr>
                <a:srgbClr val="A9C833"/>
              </a:buClr>
              <a:buSzPct val="135000"/>
              <a:buFont typeface="Arial" panose="020B0604020202020204" pitchFamily="34" charset="0"/>
              <a:buChar char="•"/>
              <a:tabLst>
                <a:tab pos="457200" algn="l"/>
              </a:tabLst>
            </a:pPr>
            <a:r>
              <a:rPr lang="en-US" sz="1400">
                <a:effectLst/>
                <a:latin typeface="Arial" panose="020B0604020202020204" pitchFamily="34" charset="0"/>
                <a:cs typeface="Arial" panose="020B0604020202020204" pitchFamily="34" charset="0"/>
              </a:rPr>
              <a:t>Crews performed unfamiliar tasks outside their normal operating environment.</a:t>
            </a:r>
          </a:p>
        </p:txBody>
      </p:sp>
      <p:sp>
        <p:nvSpPr>
          <p:cNvPr id="18" name="Slide Number Placeholder 4">
            <a:extLst>
              <a:ext uri="{FF2B5EF4-FFF2-40B4-BE49-F238E27FC236}">
                <a16:creationId xmlns:a16="http://schemas.microsoft.com/office/drawing/2014/main" id="{91D82BCB-D8F1-9649-9321-2A1AFD8A204B}"/>
              </a:ext>
            </a:extLst>
          </p:cNvPr>
          <p:cNvSpPr>
            <a:spLocks noGrp="1"/>
          </p:cNvSpPr>
          <p:nvPr>
            <p:ph type="sldNum" sz="quarter" idx="12"/>
          </p:nvPr>
        </p:nvSpPr>
        <p:spPr>
          <a:xfrm>
            <a:off x="8229600" y="4704818"/>
            <a:ext cx="549074" cy="273844"/>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fld id="{08E86961-310A-4470-B966-3C63C807BB16}"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8</a:t>
            </a:fld>
            <a:endParaRPr kumimoji="0" lang="en-US" b="0" i="0" u="none" strike="noStrike" cap="none" spc="0" normalizeH="0" baseline="0" noProof="0">
              <a:ln>
                <a:noFill/>
              </a:ln>
              <a:effectLst/>
              <a:uLnTx/>
              <a:uFillTx/>
            </a:endParaRPr>
          </a:p>
        </p:txBody>
      </p:sp>
      <p:graphicFrame>
        <p:nvGraphicFramePr>
          <p:cNvPr id="19" name="TextBox 2">
            <a:extLst>
              <a:ext uri="{FF2B5EF4-FFF2-40B4-BE49-F238E27FC236}">
                <a16:creationId xmlns:a16="http://schemas.microsoft.com/office/drawing/2014/main" id="{04AAEBB3-A9DB-2619-09A6-BBC0B92662C0}"/>
              </a:ext>
            </a:extLst>
          </p:cNvPr>
          <p:cNvGraphicFramePr/>
          <p:nvPr>
            <p:extLst>
              <p:ext uri="{D42A27DB-BD31-4B8C-83A1-F6EECF244321}">
                <p14:modId xmlns:p14="http://schemas.microsoft.com/office/powerpoint/2010/main" val="646642476"/>
              </p:ext>
            </p:extLst>
          </p:nvPr>
        </p:nvGraphicFramePr>
        <p:xfrm>
          <a:off x="425450" y="1019749"/>
          <a:ext cx="4089400" cy="3349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048528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
      <a:dk1>
        <a:srgbClr val="000000"/>
      </a:dk1>
      <a:lt1>
        <a:srgbClr val="000000"/>
      </a:lt1>
      <a:dk2>
        <a:srgbClr val="FFFFFF"/>
      </a:dk2>
      <a:lt2>
        <a:srgbClr val="939393"/>
      </a:lt2>
      <a:accent1>
        <a:srgbClr val="7BA0D0"/>
      </a:accent1>
      <a:accent2>
        <a:srgbClr val="A9C833"/>
      </a:accent2>
      <a:accent3>
        <a:srgbClr val="AB84B6"/>
      </a:accent3>
      <a:accent4>
        <a:srgbClr val="EAA124"/>
      </a:accent4>
      <a:accent5>
        <a:srgbClr val="EC008C"/>
      </a:accent5>
      <a:accent6>
        <a:srgbClr val="8FB2DD"/>
      </a:accent6>
      <a:hlink>
        <a:srgbClr val="000000"/>
      </a:hlink>
      <a:folHlink>
        <a:srgbClr val="0089D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aab780c-5cb9-4d56-b1b7-a6df58ec173f">
      <Terms xmlns="http://schemas.microsoft.com/office/infopath/2007/PartnerControls"/>
    </lcf76f155ced4ddcb4097134ff3c332f>
    <TaxCatchAll xmlns="935a9cfe-bd09-4cab-b5df-1bd7a966eb38" xsi:nil="true"/>
    <UploadedtoMartusandTiedout xmlns="7aab780c-5cb9-4d56-b1b7-a6df58ec173f">false</UploadedtoMartusandTiedout>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E95BBE0C9137449154AB6A3AF20B1C" ma:contentTypeVersion="15" ma:contentTypeDescription="Create a new document." ma:contentTypeScope="" ma:versionID="db4e7e69c0abc28465de90e16dbb5ca6">
  <xsd:schema xmlns:xsd="http://www.w3.org/2001/XMLSchema" xmlns:xs="http://www.w3.org/2001/XMLSchema" xmlns:p="http://schemas.microsoft.com/office/2006/metadata/properties" xmlns:ns2="7aab780c-5cb9-4d56-b1b7-a6df58ec173f" xmlns:ns3="935a9cfe-bd09-4cab-b5df-1bd7a966eb38" targetNamespace="http://schemas.microsoft.com/office/2006/metadata/properties" ma:root="true" ma:fieldsID="ab6e56a21611c459228eeda58628ff62" ns2:_="" ns3:_="">
    <xsd:import namespace="7aab780c-5cb9-4d56-b1b7-a6df58ec173f"/>
    <xsd:import namespace="935a9cfe-bd09-4cab-b5df-1bd7a966eb38"/>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UploadedtoMartusandTiedou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ab780c-5cb9-4d56-b1b7-a6df58ec173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50f5c23-03d1-4936-b781-e5ae23699074"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element name="UploadedtoMartusandTiedout" ma:index="22" nillable="true" ma:displayName="Uploaded to Martus and Tied out" ma:default="0" ma:format="Dropdown" ma:internalName="UploadedtoMartusandTiedou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35a9cfe-bd09-4cab-b5df-1bd7a966eb38"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5131e2e-a705-4f43-b75e-da042424f6e1}" ma:internalName="TaxCatchAll" ma:showField="CatchAllData" ma:web="935a9cfe-bd09-4cab-b5df-1bd7a966eb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EC9321-57AB-4EBF-A522-5D0DB3186FC6}">
  <ds:schemaRefs>
    <ds:schemaRef ds:uri="http://schemas.microsoft.com/sharepoint/v3/contenttype/forms"/>
  </ds:schemaRefs>
</ds:datastoreItem>
</file>

<file path=customXml/itemProps2.xml><?xml version="1.0" encoding="utf-8"?>
<ds:datastoreItem xmlns:ds="http://schemas.openxmlformats.org/officeDocument/2006/customXml" ds:itemID="{822416F6-3C5B-4CC3-A95B-5069010450BF}">
  <ds:schemaRefs>
    <ds:schemaRef ds:uri="http://schemas.microsoft.com/office/2006/metadata/properties"/>
    <ds:schemaRef ds:uri="http://purl.org/dc/elements/1.1/"/>
    <ds:schemaRef ds:uri="http://schemas.openxmlformats.org/package/2006/metadata/core-properties"/>
    <ds:schemaRef ds:uri="http://purl.org/dc/terms/"/>
    <ds:schemaRef ds:uri="ecc7a3ba-c2e0-4a24-979d-84e40e678fcb"/>
    <ds:schemaRef ds:uri="http://schemas.microsoft.com/office/2006/documentManagement/types"/>
    <ds:schemaRef ds:uri="http://schemas.microsoft.com/office/infopath/2007/PartnerControls"/>
    <ds:schemaRef ds:uri="http://www.w3.org/XML/1998/namespace"/>
    <ds:schemaRef ds:uri="http://purl.org/dc/dcmitype/"/>
    <ds:schemaRef ds:uri="7aab780c-5cb9-4d56-b1b7-a6df58ec173f"/>
    <ds:schemaRef ds:uri="935a9cfe-bd09-4cab-b5df-1bd7a966eb38"/>
  </ds:schemaRefs>
</ds:datastoreItem>
</file>

<file path=customXml/itemProps3.xml><?xml version="1.0" encoding="utf-8"?>
<ds:datastoreItem xmlns:ds="http://schemas.openxmlformats.org/officeDocument/2006/customXml" ds:itemID="{623F9B08-A44C-4DF5-BCC2-D89B57A815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ab780c-5cb9-4d56-b1b7-a6df58ec173f"/>
    <ds:schemaRef ds:uri="935a9cfe-bd09-4cab-b5df-1bd7a966eb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89185</TotalTime>
  <Words>1468</Words>
  <Application>Microsoft Office PowerPoint</Application>
  <PresentationFormat>On-screen Show (16:9)</PresentationFormat>
  <Paragraphs>220</Paragraphs>
  <Slides>34</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Courier New</vt:lpstr>
      <vt:lpstr>Helvetica Neue</vt:lpstr>
      <vt:lpstr>Microsoft Sans Serif</vt:lpstr>
      <vt:lpstr>Segoe UI</vt:lpstr>
      <vt:lpstr>Symbol</vt:lpstr>
      <vt:lpstr>Wingdings</vt:lpstr>
      <vt:lpstr>Office Theme</vt:lpstr>
      <vt:lpstr>Northeast Gas Association  </vt:lpstr>
      <vt:lpstr>PowerPoint Presentation</vt:lpstr>
      <vt:lpstr>Products &amp; Services</vt:lpstr>
      <vt:lpstr>Presentations &amp; Workshops</vt:lpstr>
      <vt:lpstr>PowerPoint Presentation</vt:lpstr>
      <vt:lpstr>PowerPoint Presentation</vt:lpstr>
      <vt:lpstr>PowerPoint Presentation</vt:lpstr>
      <vt:lpstr>Stories From the Field  </vt:lpstr>
      <vt:lpstr>Stories From the Field  </vt:lpstr>
      <vt:lpstr>Stories From the Field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Primary Dangers - Electric</vt:lpstr>
      <vt:lpstr>Key Awareness Points - Electric</vt:lpstr>
      <vt:lpstr>Primary Dangers – Natural Gas</vt:lpstr>
      <vt:lpstr>Key Awareness Points – Natural Gas</vt:lpstr>
      <vt:lpstr>PowerPoint Presentation</vt:lpstr>
      <vt:lpstr>PowerPoint Presentation</vt:lpstr>
      <vt:lpstr>PowerPoint Presentation</vt:lpstr>
      <vt:lpstr>How Do We Plan / Prepare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AEGIS Loss Control Webinar: The State of Hydrogen Use in the Natural Gas Industry</dc:title>
  <dc:creator>Timothy Fitzgerald</dc:creator>
  <cp:lastModifiedBy>Emily Keyes</cp:lastModifiedBy>
  <cp:revision>488</cp:revision>
  <cp:lastPrinted>2023-01-03T14:51:37Z</cp:lastPrinted>
  <dcterms:created xsi:type="dcterms:W3CDTF">2019-10-09T13:20:56Z</dcterms:created>
  <dcterms:modified xsi:type="dcterms:W3CDTF">2026-04-24T16:53:00Z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0x01010023E95BBE0C9137449154AB6A3AF20B1C</vt:lpwstr>
  </property>
  <property fmtid="{D5CDD505-2E9C-101B-9397-08002B2CF9AE}" pid="3" name="_dlc_DocIdItemGuid">
    <vt:lpwstr>d4625291-511a-433f-83b1-a1ed8a8328b1</vt:lpwstr>
  </property>
  <property fmtid="{D5CDD505-2E9C-101B-9397-08002B2CF9AE}" pid="4" name="MediaServiceImageTags">
    <vt:lpwstr/>
  </property>
</Properties>
</file>