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19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0" r:id="rId6"/>
    <p:sldMasterId id="2147483700" r:id="rId7"/>
    <p:sldMasterId id="2147483715" r:id="rId8"/>
    <p:sldMasterId id="2147483727" r:id="rId9"/>
  </p:sldMasterIdLst>
  <p:notesMasterIdLst>
    <p:notesMasterId r:id="rId32"/>
  </p:notesMasterIdLst>
  <p:sldIdLst>
    <p:sldId id="308" r:id="rId10"/>
    <p:sldId id="310" r:id="rId11"/>
    <p:sldId id="2147483631" r:id="rId12"/>
    <p:sldId id="2147480347" r:id="rId13"/>
    <p:sldId id="2147483632" r:id="rId14"/>
    <p:sldId id="317" r:id="rId15"/>
    <p:sldId id="322" r:id="rId16"/>
    <p:sldId id="331" r:id="rId17"/>
    <p:sldId id="332" r:id="rId18"/>
    <p:sldId id="333" r:id="rId19"/>
    <p:sldId id="256" r:id="rId20"/>
    <p:sldId id="257" r:id="rId21"/>
    <p:sldId id="258" r:id="rId22"/>
    <p:sldId id="266" r:id="rId23"/>
    <p:sldId id="259" r:id="rId24"/>
    <p:sldId id="2147471432" r:id="rId25"/>
    <p:sldId id="2147471433" r:id="rId26"/>
    <p:sldId id="261" r:id="rId27"/>
    <p:sldId id="265" r:id="rId28"/>
    <p:sldId id="2147471434" r:id="rId29"/>
    <p:sldId id="2147471435" r:id="rId30"/>
    <p:sldId id="328" r:id="rId31"/>
  </p:sldIdLst>
  <p:sldSz cx="12192000" cy="6858000"/>
  <p:notesSz cx="6980238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5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0"/>
    <a:srgbClr val="E36F1E"/>
    <a:srgbClr val="007DC3"/>
    <a:srgbClr val="85AAAD"/>
    <a:srgbClr val="D04726"/>
    <a:srgbClr val="E9A189"/>
    <a:srgbClr val="00B140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3056A-04D1-4F96-A05E-003DB17EE693}" v="3" dt="2025-03-25T17:34:5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9610" autoAdjust="0"/>
  </p:normalViewPr>
  <p:slideViewPr>
    <p:cSldViewPr>
      <p:cViewPr varScale="1">
        <p:scale>
          <a:sx n="66" d="100"/>
          <a:sy n="66" d="100"/>
        </p:scale>
        <p:origin x="668" y="32"/>
      </p:cViewPr>
      <p:guideLst>
        <p:guide orient="horz" pos="336"/>
        <p:guide pos="5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404" y="222"/>
      </p:cViewPr>
      <p:guideLst>
        <p:guide orient="horz" pos="2880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Joshua" userId="57f0b9fe-75d0-49a6-9769-fea904b16d6c" providerId="ADAL" clId="{EF2E4AAE-D0F5-462B-B4BE-C5B13A4AFE25}"/>
    <pc:docChg chg="undo redo custSel addSld delSld modSld modMainMaster modNotesMaster">
      <pc:chgData name="White, Joshua" userId="57f0b9fe-75d0-49a6-9769-fea904b16d6c" providerId="ADAL" clId="{EF2E4AAE-D0F5-462B-B4BE-C5B13A4AFE25}" dt="2025-03-19T12:02:49.875" v="834" actId="20577"/>
      <pc:docMkLst>
        <pc:docMk/>
      </pc:docMkLst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148010116" sldId="256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443741679" sldId="257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40804924" sldId="258"/>
        </pc:sldMkLst>
      </pc:sldChg>
      <pc:sldChg chg="modSp add del mod">
        <pc:chgData name="White, Joshua" userId="57f0b9fe-75d0-49a6-9769-fea904b16d6c" providerId="ADAL" clId="{EF2E4AAE-D0F5-462B-B4BE-C5B13A4AFE25}" dt="2025-03-19T11:59:53.194" v="771"/>
        <pc:sldMkLst>
          <pc:docMk/>
          <pc:sldMk cId="2570575888" sldId="259"/>
        </pc:sldMkLst>
        <pc:spChg chg="mod">
          <ac:chgData name="White, Joshua" userId="57f0b9fe-75d0-49a6-9769-fea904b16d6c" providerId="ADAL" clId="{EF2E4AAE-D0F5-462B-B4BE-C5B13A4AFE25}" dt="2025-03-19T11:59:52.646" v="770"/>
          <ac:spMkLst>
            <pc:docMk/>
            <pc:sldMk cId="2570575888" sldId="259"/>
            <ac:spMk id="4" creationId="{71D36D8A-32A5-97C3-B5ED-ECFCBBEF2EA0}"/>
          </ac:spMkLst>
        </pc:spChg>
        <pc:spChg chg="mod">
          <ac:chgData name="White, Joshua" userId="57f0b9fe-75d0-49a6-9769-fea904b16d6c" providerId="ADAL" clId="{EF2E4AAE-D0F5-462B-B4BE-C5B13A4AFE25}" dt="2025-03-19T11:59:52.646" v="770"/>
          <ac:spMkLst>
            <pc:docMk/>
            <pc:sldMk cId="2570575888" sldId="259"/>
            <ac:spMk id="11" creationId="{91C9926A-ACA3-CD2E-A11D-1185FC49B670}"/>
          </ac:spMkLst>
        </pc:spChg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1627372977" sldId="261"/>
        </pc:sldMkLst>
      </pc:sldChg>
      <pc:sldChg chg="add del">
        <pc:chgData name="White, Joshua" userId="57f0b9fe-75d0-49a6-9769-fea904b16d6c" providerId="ADAL" clId="{EF2E4AAE-D0F5-462B-B4BE-C5B13A4AFE25}" dt="2025-03-19T12:01:15.794" v="774" actId="47"/>
        <pc:sldMkLst>
          <pc:docMk/>
          <pc:sldMk cId="543247858" sldId="262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96666219" sldId="265"/>
        </pc:sldMkLst>
      </pc:sldChg>
      <pc:sldChg chg="modSp add del mod">
        <pc:chgData name="White, Joshua" userId="57f0b9fe-75d0-49a6-9769-fea904b16d6c" providerId="ADAL" clId="{EF2E4AAE-D0F5-462B-B4BE-C5B13A4AFE25}" dt="2025-03-19T11:59:53.194" v="771"/>
        <pc:sldMkLst>
          <pc:docMk/>
          <pc:sldMk cId="3665085825" sldId="266"/>
        </pc:sldMkLst>
        <pc:spChg chg="mod">
          <ac:chgData name="White, Joshua" userId="57f0b9fe-75d0-49a6-9769-fea904b16d6c" providerId="ADAL" clId="{EF2E4AAE-D0F5-462B-B4BE-C5B13A4AFE25}" dt="2025-03-19T11:59:52.646" v="770"/>
          <ac:spMkLst>
            <pc:docMk/>
            <pc:sldMk cId="3665085825" sldId="266"/>
            <ac:spMk id="3" creationId="{4E2503FB-8BC5-9551-F376-D434DDF816DD}"/>
          </ac:spMkLst>
        </pc:spChg>
        <pc:spChg chg="mod">
          <ac:chgData name="White, Joshua" userId="57f0b9fe-75d0-49a6-9769-fea904b16d6c" providerId="ADAL" clId="{EF2E4AAE-D0F5-462B-B4BE-C5B13A4AFE25}" dt="2025-03-19T11:59:52.646" v="770"/>
          <ac:spMkLst>
            <pc:docMk/>
            <pc:sldMk cId="3665085825" sldId="266"/>
            <ac:spMk id="4" creationId="{A498F6D2-E46C-B017-9BDE-7F1C2FF5DBFC}"/>
          </ac:spMkLst>
        </pc:spChg>
        <pc:spChg chg="mod">
          <ac:chgData name="White, Joshua" userId="57f0b9fe-75d0-49a6-9769-fea904b16d6c" providerId="ADAL" clId="{EF2E4AAE-D0F5-462B-B4BE-C5B13A4AFE25}" dt="2025-03-19T11:59:52.646" v="770"/>
          <ac:spMkLst>
            <pc:docMk/>
            <pc:sldMk cId="3665085825" sldId="266"/>
            <ac:spMk id="5" creationId="{474B0CB2-9EAC-6D5B-A86B-9B60C2E3F7A9}"/>
          </ac:spMkLst>
        </pc:spChg>
      </pc:sldChg>
      <pc:sldChg chg="modSp mod modNotes">
        <pc:chgData name="White, Joshua" userId="57f0b9fe-75d0-49a6-9769-fea904b16d6c" providerId="ADAL" clId="{EF2E4AAE-D0F5-462B-B4BE-C5B13A4AFE25}" dt="2025-03-17T13:17:01.618" v="646" actId="207"/>
        <pc:sldMkLst>
          <pc:docMk/>
          <pc:sldMk cId="0" sldId="308"/>
        </pc:sldMkLst>
        <pc:spChg chg="mod">
          <ac:chgData name="White, Joshua" userId="57f0b9fe-75d0-49a6-9769-fea904b16d6c" providerId="ADAL" clId="{EF2E4AAE-D0F5-462B-B4BE-C5B13A4AFE25}" dt="2025-03-17T13:17:01.618" v="646" actId="207"/>
          <ac:spMkLst>
            <pc:docMk/>
            <pc:sldMk cId="0" sldId="308"/>
            <ac:spMk id="19464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0" sldId="308"/>
            <ac:spMk id="19465" creationId="{00000000-0000-0000-0000-000000000000}"/>
          </ac:spMkLst>
        </pc:spChg>
      </pc:sldChg>
      <pc:sldChg chg="modSp add del mod">
        <pc:chgData name="White, Joshua" userId="57f0b9fe-75d0-49a6-9769-fea904b16d6c" providerId="ADAL" clId="{EF2E4AAE-D0F5-462B-B4BE-C5B13A4AFE25}" dt="2025-03-17T12:40:58.672" v="76" actId="12"/>
        <pc:sldMkLst>
          <pc:docMk/>
          <pc:sldMk cId="2488148697" sldId="310"/>
        </pc:sldMkLst>
        <pc:spChg chg="mod">
          <ac:chgData name="White, Joshua" userId="57f0b9fe-75d0-49a6-9769-fea904b16d6c" providerId="ADAL" clId="{EF2E4AAE-D0F5-462B-B4BE-C5B13A4AFE25}" dt="2025-03-17T12:40:58.672" v="76" actId="12"/>
          <ac:spMkLst>
            <pc:docMk/>
            <pc:sldMk cId="2488148697" sldId="310"/>
            <ac:spMk id="3" creationId="{57359065-CD1D-AF3A-043D-AFECED05C146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2488148697" sldId="310"/>
            <ac:spMk id="7" creationId="{7642798B-B72E-07E5-E719-882D4E766645}"/>
          </ac:spMkLst>
        </pc:spChg>
        <pc:picChg chg="mod">
          <ac:chgData name="White, Joshua" userId="57f0b9fe-75d0-49a6-9769-fea904b16d6c" providerId="ADAL" clId="{EF2E4AAE-D0F5-462B-B4BE-C5B13A4AFE25}" dt="2025-03-17T12:39:41.926" v="71" actId="1076"/>
          <ac:picMkLst>
            <pc:docMk/>
            <pc:sldMk cId="2488148697" sldId="310"/>
            <ac:picMk id="5" creationId="{28C088ED-1DDA-DC14-B35D-0E43DC559B55}"/>
          </ac:picMkLst>
        </pc:picChg>
      </pc:sldChg>
      <pc:sldChg chg="addSp delSp modSp add del mod">
        <pc:chgData name="White, Joshua" userId="57f0b9fe-75d0-49a6-9769-fea904b16d6c" providerId="ADAL" clId="{EF2E4AAE-D0F5-462B-B4BE-C5B13A4AFE25}" dt="2025-03-17T13:18:29.267" v="682" actId="1076"/>
        <pc:sldMkLst>
          <pc:docMk/>
          <pc:sldMk cId="3244863860" sldId="317"/>
        </pc:sldMkLst>
        <pc:spChg chg="del">
          <ac:chgData name="White, Joshua" userId="57f0b9fe-75d0-49a6-9769-fea904b16d6c" providerId="ADAL" clId="{EF2E4AAE-D0F5-462B-B4BE-C5B13A4AFE25}" dt="2025-03-17T12:54:44.740" v="324" actId="478"/>
          <ac:spMkLst>
            <pc:docMk/>
            <pc:sldMk cId="3244863860" sldId="317"/>
            <ac:spMk id="2" creationId="{A0B5BEC6-831A-EA9F-C5D2-CCB62AE93DCE}"/>
          </ac:spMkLst>
        </pc:spChg>
        <pc:spChg chg="add del mod">
          <ac:chgData name="White, Joshua" userId="57f0b9fe-75d0-49a6-9769-fea904b16d6c" providerId="ADAL" clId="{EF2E4AAE-D0F5-462B-B4BE-C5B13A4AFE25}" dt="2025-03-17T12:54:50.131" v="327" actId="478"/>
          <ac:spMkLst>
            <pc:docMk/>
            <pc:sldMk cId="3244863860" sldId="317"/>
            <ac:spMk id="3" creationId="{6D4FC87B-A64A-3E33-24F1-55CE012DE327}"/>
          </ac:spMkLst>
        </pc:spChg>
        <pc:spChg chg="mod">
          <ac:chgData name="White, Joshua" userId="57f0b9fe-75d0-49a6-9769-fea904b16d6c" providerId="ADAL" clId="{EF2E4AAE-D0F5-462B-B4BE-C5B13A4AFE25}" dt="2025-03-17T13:17:57.713" v="654" actId="1036"/>
          <ac:spMkLst>
            <pc:docMk/>
            <pc:sldMk cId="3244863860" sldId="317"/>
            <ac:spMk id="5" creationId="{B037A7F8-9D9C-EAF9-67BD-8A5D25FC7996}"/>
          </ac:spMkLst>
        </pc:spChg>
        <pc:spChg chg="add mod">
          <ac:chgData name="White, Joshua" userId="57f0b9fe-75d0-49a6-9769-fea904b16d6c" providerId="ADAL" clId="{EF2E4AAE-D0F5-462B-B4BE-C5B13A4AFE25}" dt="2025-03-17T12:54:48.071" v="326"/>
          <ac:spMkLst>
            <pc:docMk/>
            <pc:sldMk cId="3244863860" sldId="317"/>
            <ac:spMk id="6" creationId="{F006F963-486E-596C-C0F8-15E53E464609}"/>
          </ac:spMkLst>
        </pc:spChg>
        <pc:spChg chg="add mod">
          <ac:chgData name="White, Joshua" userId="57f0b9fe-75d0-49a6-9769-fea904b16d6c" providerId="ADAL" clId="{EF2E4AAE-D0F5-462B-B4BE-C5B13A4AFE25}" dt="2025-03-17T12:54:50.699" v="328"/>
          <ac:spMkLst>
            <pc:docMk/>
            <pc:sldMk cId="3244863860" sldId="317"/>
            <ac:spMk id="7" creationId="{19181D09-EE7B-A3DB-2203-11E4E90C6CD2}"/>
          </ac:spMkLst>
        </pc:spChg>
        <pc:spChg chg="add mod">
          <ac:chgData name="White, Joshua" userId="57f0b9fe-75d0-49a6-9769-fea904b16d6c" providerId="ADAL" clId="{EF2E4AAE-D0F5-462B-B4BE-C5B13A4AFE25}" dt="2025-03-17T13:17:52.288" v="647" actId="6549"/>
          <ac:spMkLst>
            <pc:docMk/>
            <pc:sldMk cId="3244863860" sldId="317"/>
            <ac:spMk id="9" creationId="{1CF67FE1-7056-5BD6-515A-9955A05F18C3}"/>
          </ac:spMkLst>
        </pc:spChg>
        <pc:spChg chg="add mod">
          <ac:chgData name="White, Joshua" userId="57f0b9fe-75d0-49a6-9769-fea904b16d6c" providerId="ADAL" clId="{EF2E4AAE-D0F5-462B-B4BE-C5B13A4AFE25}" dt="2025-03-17T13:18:29.267" v="682" actId="1076"/>
          <ac:spMkLst>
            <pc:docMk/>
            <pc:sldMk cId="3244863860" sldId="317"/>
            <ac:spMk id="11" creationId="{5BE86C09-58F8-1EA3-2B38-A984271524E4}"/>
          </ac:spMkLst>
        </pc:spChg>
        <pc:picChg chg="mod">
          <ac:chgData name="White, Joshua" userId="57f0b9fe-75d0-49a6-9769-fea904b16d6c" providerId="ADAL" clId="{EF2E4AAE-D0F5-462B-B4BE-C5B13A4AFE25}" dt="2025-03-17T13:17:57.713" v="654" actId="1036"/>
          <ac:picMkLst>
            <pc:docMk/>
            <pc:sldMk cId="3244863860" sldId="317"/>
            <ac:picMk id="8" creationId="{960CB1A0-5C2E-8B28-E4D3-2EEA75412448}"/>
          </ac:picMkLst>
        </pc:picChg>
        <pc:picChg chg="mod">
          <ac:chgData name="White, Joshua" userId="57f0b9fe-75d0-49a6-9769-fea904b16d6c" providerId="ADAL" clId="{EF2E4AAE-D0F5-462B-B4BE-C5B13A4AFE25}" dt="2025-03-17T13:17:57.713" v="654" actId="1036"/>
          <ac:picMkLst>
            <pc:docMk/>
            <pc:sldMk cId="3244863860" sldId="317"/>
            <ac:picMk id="1026" creationId="{58B98AC7-9EAC-8A9B-905B-1A2689E607A2}"/>
          </ac:picMkLst>
        </pc:picChg>
      </pc:sldChg>
      <pc:sldChg chg="addSp delSp modSp add del mod">
        <pc:chgData name="White, Joshua" userId="57f0b9fe-75d0-49a6-9769-fea904b16d6c" providerId="ADAL" clId="{EF2E4AAE-D0F5-462B-B4BE-C5B13A4AFE25}" dt="2025-03-17T13:04:17.826" v="448" actId="1076"/>
        <pc:sldMkLst>
          <pc:docMk/>
          <pc:sldMk cId="2032660087" sldId="322"/>
        </pc:sldMkLst>
        <pc:spChg chg="del">
          <ac:chgData name="White, Joshua" userId="57f0b9fe-75d0-49a6-9769-fea904b16d6c" providerId="ADAL" clId="{EF2E4AAE-D0F5-462B-B4BE-C5B13A4AFE25}" dt="2025-03-17T12:56:39.992" v="349" actId="478"/>
          <ac:spMkLst>
            <pc:docMk/>
            <pc:sldMk cId="2032660087" sldId="322"/>
            <ac:spMk id="2" creationId="{49F505D8-95DC-B97A-D4B2-E5A1C653ABD5}"/>
          </ac:spMkLst>
        </pc:spChg>
        <pc:spChg chg="mod">
          <ac:chgData name="White, Joshua" userId="57f0b9fe-75d0-49a6-9769-fea904b16d6c" providerId="ADAL" clId="{EF2E4AAE-D0F5-462B-B4BE-C5B13A4AFE25}" dt="2025-03-17T12:56:49.469" v="352" actId="1076"/>
          <ac:spMkLst>
            <pc:docMk/>
            <pc:sldMk cId="2032660087" sldId="322"/>
            <ac:spMk id="3" creationId="{09A788A6-8735-B325-D103-076EDF4C83D4}"/>
          </ac:spMkLst>
        </pc:spChg>
        <pc:spChg chg="add del mod">
          <ac:chgData name="White, Joshua" userId="57f0b9fe-75d0-49a6-9769-fea904b16d6c" providerId="ADAL" clId="{EF2E4AAE-D0F5-462B-B4BE-C5B13A4AFE25}" dt="2025-03-17T12:56:44.599" v="350" actId="478"/>
          <ac:spMkLst>
            <pc:docMk/>
            <pc:sldMk cId="2032660087" sldId="322"/>
            <ac:spMk id="6" creationId="{2EBF62DD-CF77-C175-6B54-33BA4BB769E6}"/>
          </ac:spMkLst>
        </pc:spChg>
        <pc:spChg chg="add mod">
          <ac:chgData name="White, Joshua" userId="57f0b9fe-75d0-49a6-9769-fea904b16d6c" providerId="ADAL" clId="{EF2E4AAE-D0F5-462B-B4BE-C5B13A4AFE25}" dt="2025-03-17T12:56:45.209" v="351"/>
          <ac:spMkLst>
            <pc:docMk/>
            <pc:sldMk cId="2032660087" sldId="322"/>
            <ac:spMk id="7" creationId="{737AAE97-CF22-0506-A9FF-97E2CCC3747F}"/>
          </ac:spMkLst>
        </pc:spChg>
        <pc:spChg chg="add mod">
          <ac:chgData name="White, Joshua" userId="57f0b9fe-75d0-49a6-9769-fea904b16d6c" providerId="ADAL" clId="{EF2E4AAE-D0F5-462B-B4BE-C5B13A4AFE25}" dt="2025-03-17T13:03:17.518" v="416" actId="122"/>
          <ac:spMkLst>
            <pc:docMk/>
            <pc:sldMk cId="2032660087" sldId="322"/>
            <ac:spMk id="8" creationId="{70E546C7-0B41-7E40-4457-B31A961411AE}"/>
          </ac:spMkLst>
        </pc:spChg>
        <pc:spChg chg="add mod">
          <ac:chgData name="White, Joshua" userId="57f0b9fe-75d0-49a6-9769-fea904b16d6c" providerId="ADAL" clId="{EF2E4AAE-D0F5-462B-B4BE-C5B13A4AFE25}" dt="2025-03-17T12:59:57.472" v="387" actId="14100"/>
          <ac:spMkLst>
            <pc:docMk/>
            <pc:sldMk cId="2032660087" sldId="322"/>
            <ac:spMk id="9" creationId="{D5A4D773-3EC0-66D1-7A2D-2F8380DEF445}"/>
          </ac:spMkLst>
        </pc:spChg>
        <pc:spChg chg="add mod">
          <ac:chgData name="White, Joshua" userId="57f0b9fe-75d0-49a6-9769-fea904b16d6c" providerId="ADAL" clId="{EF2E4AAE-D0F5-462B-B4BE-C5B13A4AFE25}" dt="2025-03-17T13:03:09.131" v="413" actId="1076"/>
          <ac:spMkLst>
            <pc:docMk/>
            <pc:sldMk cId="2032660087" sldId="322"/>
            <ac:spMk id="10" creationId="{37A60D4D-2D97-5A82-EC11-90E965E3DEF1}"/>
          </ac:spMkLst>
        </pc:spChg>
        <pc:spChg chg="add mod">
          <ac:chgData name="White, Joshua" userId="57f0b9fe-75d0-49a6-9769-fea904b16d6c" providerId="ADAL" clId="{EF2E4AAE-D0F5-462B-B4BE-C5B13A4AFE25}" dt="2025-03-17T12:59:57.472" v="387" actId="14100"/>
          <ac:spMkLst>
            <pc:docMk/>
            <pc:sldMk cId="2032660087" sldId="322"/>
            <ac:spMk id="11" creationId="{A8622961-A466-8751-4C06-7C30E4B302A3}"/>
          </ac:spMkLst>
        </pc:spChg>
        <pc:spChg chg="add del mod">
          <ac:chgData name="White, Joshua" userId="57f0b9fe-75d0-49a6-9769-fea904b16d6c" providerId="ADAL" clId="{EF2E4AAE-D0F5-462B-B4BE-C5B13A4AFE25}" dt="2025-03-17T13:02:34.945" v="406" actId="478"/>
          <ac:spMkLst>
            <pc:docMk/>
            <pc:sldMk cId="2032660087" sldId="322"/>
            <ac:spMk id="13" creationId="{93D0D942-1013-5BE4-298B-5E02C3059F1A}"/>
          </ac:spMkLst>
        </pc:spChg>
        <pc:spChg chg="add mod">
          <ac:chgData name="White, Joshua" userId="57f0b9fe-75d0-49a6-9769-fea904b16d6c" providerId="ADAL" clId="{EF2E4AAE-D0F5-462B-B4BE-C5B13A4AFE25}" dt="2025-03-17T13:03:36.632" v="419" actId="1582"/>
          <ac:spMkLst>
            <pc:docMk/>
            <pc:sldMk cId="2032660087" sldId="322"/>
            <ac:spMk id="14" creationId="{FCC38268-8AEF-3BAE-231B-14674883A144}"/>
          </ac:spMkLst>
        </pc:spChg>
        <pc:spChg chg="add mod">
          <ac:chgData name="White, Joshua" userId="57f0b9fe-75d0-49a6-9769-fea904b16d6c" providerId="ADAL" clId="{EF2E4AAE-D0F5-462B-B4BE-C5B13A4AFE25}" dt="2025-03-17T13:04:17.826" v="448" actId="1076"/>
          <ac:spMkLst>
            <pc:docMk/>
            <pc:sldMk cId="2032660087" sldId="322"/>
            <ac:spMk id="15" creationId="{A7542689-CC0D-85EA-DFD8-0DB85FC359F0}"/>
          </ac:spMkLst>
        </pc:spChg>
        <pc:grpChg chg="add mod">
          <ac:chgData name="White, Joshua" userId="57f0b9fe-75d0-49a6-9769-fea904b16d6c" providerId="ADAL" clId="{EF2E4AAE-D0F5-462B-B4BE-C5B13A4AFE25}" dt="2025-03-17T12:59:57.472" v="387" actId="14100"/>
          <ac:grpSpMkLst>
            <pc:docMk/>
            <pc:sldMk cId="2032660087" sldId="322"/>
            <ac:grpSpMk id="12" creationId="{58F658BC-99E3-CC83-5091-5530FB5F2D3E}"/>
          </ac:grpSpMkLst>
        </pc:grpChg>
        <pc:picChg chg="mod modCrop">
          <ac:chgData name="White, Joshua" userId="57f0b9fe-75d0-49a6-9769-fea904b16d6c" providerId="ADAL" clId="{EF2E4AAE-D0F5-462B-B4BE-C5B13A4AFE25}" dt="2025-03-17T13:02:27.536" v="405" actId="14100"/>
          <ac:picMkLst>
            <pc:docMk/>
            <pc:sldMk cId="2032660087" sldId="322"/>
            <ac:picMk id="5" creationId="{96CB81DF-CF4F-558B-8376-6AC7D8AC4961}"/>
          </ac:picMkLst>
        </pc:picChg>
        <pc:picChg chg="add mod">
          <ac:chgData name="White, Joshua" userId="57f0b9fe-75d0-49a6-9769-fea904b16d6c" providerId="ADAL" clId="{EF2E4AAE-D0F5-462B-B4BE-C5B13A4AFE25}" dt="2025-03-17T13:02:20.225" v="403" actId="1076"/>
          <ac:picMkLst>
            <pc:docMk/>
            <pc:sldMk cId="2032660087" sldId="322"/>
            <ac:picMk id="2050" creationId="{1C542175-B25E-8A00-DD5F-8A3C2206B77B}"/>
          </ac:picMkLst>
        </pc:picChg>
        <pc:picChg chg="add">
          <ac:chgData name="White, Joshua" userId="57f0b9fe-75d0-49a6-9769-fea904b16d6c" providerId="ADAL" clId="{EF2E4AAE-D0F5-462B-B4BE-C5B13A4AFE25}" dt="2025-03-17T12:58:10.210" v="370"/>
          <ac:picMkLst>
            <pc:docMk/>
            <pc:sldMk cId="2032660087" sldId="322"/>
            <ac:picMk id="2052" creationId="{7C565C63-C3E7-5B51-767C-D82BAA45388B}"/>
          </ac:picMkLst>
        </pc:picChg>
        <pc:picChg chg="add">
          <ac:chgData name="White, Joshua" userId="57f0b9fe-75d0-49a6-9769-fea904b16d6c" providerId="ADAL" clId="{EF2E4AAE-D0F5-462B-B4BE-C5B13A4AFE25}" dt="2025-03-17T12:58:28.217" v="371"/>
          <ac:picMkLst>
            <pc:docMk/>
            <pc:sldMk cId="2032660087" sldId="322"/>
            <ac:picMk id="2054" creationId="{8ADCA5F2-0667-494D-7ECE-01E45A70BDDB}"/>
          </ac:picMkLst>
        </pc:picChg>
        <pc:picChg chg="add mod">
          <ac:chgData name="White, Joshua" userId="57f0b9fe-75d0-49a6-9769-fea904b16d6c" providerId="ADAL" clId="{EF2E4AAE-D0F5-462B-B4BE-C5B13A4AFE25}" dt="2025-03-17T12:59:57.472" v="387" actId="14100"/>
          <ac:picMkLst>
            <pc:docMk/>
            <pc:sldMk cId="2032660087" sldId="322"/>
            <ac:picMk id="2056" creationId="{2A5E2911-F4C5-42B6-1016-4523712AC92E}"/>
          </ac:picMkLst>
        </pc:picChg>
      </pc:sldChg>
      <pc:sldChg chg="addSp delSp modSp add del mod">
        <pc:chgData name="White, Joshua" userId="57f0b9fe-75d0-49a6-9769-fea904b16d6c" providerId="ADAL" clId="{EF2E4AAE-D0F5-462B-B4BE-C5B13A4AFE25}" dt="2025-03-19T12:02:49.875" v="834" actId="20577"/>
        <pc:sldMkLst>
          <pc:docMk/>
          <pc:sldMk cId="1609430414" sldId="328"/>
        </pc:sldMkLst>
        <pc:spChg chg="mod">
          <ac:chgData name="White, Joshua" userId="57f0b9fe-75d0-49a6-9769-fea904b16d6c" providerId="ADAL" clId="{EF2E4AAE-D0F5-462B-B4BE-C5B13A4AFE25}" dt="2025-03-17T13:20:07.510" v="757" actId="207"/>
          <ac:spMkLst>
            <pc:docMk/>
            <pc:sldMk cId="1609430414" sldId="328"/>
            <ac:spMk id="2" creationId="{42985244-866F-6A0A-792E-4F6DAC9BBFE2}"/>
          </ac:spMkLst>
        </pc:spChg>
        <pc:spChg chg="mod">
          <ac:chgData name="White, Joshua" userId="57f0b9fe-75d0-49a6-9769-fea904b16d6c" providerId="ADAL" clId="{EF2E4AAE-D0F5-462B-B4BE-C5B13A4AFE25}" dt="2025-03-19T12:02:49.875" v="834" actId="20577"/>
          <ac:spMkLst>
            <pc:docMk/>
            <pc:sldMk cId="1609430414" sldId="328"/>
            <ac:spMk id="3" creationId="{B85AF93F-1FC1-8F85-22BB-1C565BED3913}"/>
          </ac:spMkLst>
        </pc:spChg>
        <pc:picChg chg="add mod">
          <ac:chgData name="White, Joshua" userId="57f0b9fe-75d0-49a6-9769-fea904b16d6c" providerId="ADAL" clId="{EF2E4AAE-D0F5-462B-B4BE-C5B13A4AFE25}" dt="2025-03-19T12:02:06.818" v="792" actId="1036"/>
          <ac:picMkLst>
            <pc:docMk/>
            <pc:sldMk cId="1609430414" sldId="328"/>
            <ac:picMk id="5" creationId="{EF46A3E6-52FE-88B1-3556-E773F7C7DFBD}"/>
          </ac:picMkLst>
        </pc:picChg>
        <pc:picChg chg="del">
          <ac:chgData name="White, Joshua" userId="57f0b9fe-75d0-49a6-9769-fea904b16d6c" providerId="ADAL" clId="{EF2E4AAE-D0F5-462B-B4BE-C5B13A4AFE25}" dt="2025-03-17T13:19:09.599" v="688" actId="478"/>
          <ac:picMkLst>
            <pc:docMk/>
            <pc:sldMk cId="1609430414" sldId="328"/>
            <ac:picMk id="6" creationId="{0CF7CAF3-D07C-F81B-FC0F-B086B33654EA}"/>
          </ac:picMkLst>
        </pc:picChg>
      </pc:sldChg>
      <pc:sldChg chg="modSp add mod">
        <pc:chgData name="White, Joshua" userId="57f0b9fe-75d0-49a6-9769-fea904b16d6c" providerId="ADAL" clId="{EF2E4AAE-D0F5-462B-B4BE-C5B13A4AFE25}" dt="2025-03-17T13:16:10.545" v="640" actId="207"/>
        <pc:sldMkLst>
          <pc:docMk/>
          <pc:sldMk cId="1382118630" sldId="331"/>
        </pc:sldMkLst>
        <pc:spChg chg="mod">
          <ac:chgData name="White, Joshua" userId="57f0b9fe-75d0-49a6-9769-fea904b16d6c" providerId="ADAL" clId="{EF2E4AAE-D0F5-462B-B4BE-C5B13A4AFE25}" dt="2025-03-17T13:16:10.545" v="640" actId="207"/>
          <ac:spMkLst>
            <pc:docMk/>
            <pc:sldMk cId="1382118630" sldId="331"/>
            <ac:spMk id="2" creationId="{2C7506F2-89C4-76A8-87D8-240E800A3217}"/>
          </ac:spMkLst>
        </pc:spChg>
        <pc:spChg chg="mod">
          <ac:chgData name="White, Joshua" userId="57f0b9fe-75d0-49a6-9769-fea904b16d6c" providerId="ADAL" clId="{EF2E4AAE-D0F5-462B-B4BE-C5B13A4AFE25}" dt="2025-03-17T13:14:39.619" v="624" actId="255"/>
          <ac:spMkLst>
            <pc:docMk/>
            <pc:sldMk cId="1382118630" sldId="331"/>
            <ac:spMk id="7" creationId="{8B61CE89-4429-CD0C-8767-E8185B801A44}"/>
          </ac:spMkLst>
        </pc:spChg>
      </pc:sldChg>
      <pc:sldChg chg="modSp add mod">
        <pc:chgData name="White, Joshua" userId="57f0b9fe-75d0-49a6-9769-fea904b16d6c" providerId="ADAL" clId="{EF2E4AAE-D0F5-462B-B4BE-C5B13A4AFE25}" dt="2025-03-17T13:16:13.948" v="641" actId="207"/>
        <pc:sldMkLst>
          <pc:docMk/>
          <pc:sldMk cId="1343632130" sldId="332"/>
        </pc:sldMkLst>
        <pc:spChg chg="mod">
          <ac:chgData name="White, Joshua" userId="57f0b9fe-75d0-49a6-9769-fea904b16d6c" providerId="ADAL" clId="{EF2E4AAE-D0F5-462B-B4BE-C5B13A4AFE25}" dt="2025-03-17T13:16:13.948" v="641" actId="207"/>
          <ac:spMkLst>
            <pc:docMk/>
            <pc:sldMk cId="1343632130" sldId="332"/>
            <ac:spMk id="2" creationId="{1941FD18-CB0F-77CB-F94F-B8FE020DC0C8}"/>
          </ac:spMkLst>
        </pc:spChg>
        <pc:spChg chg="mod">
          <ac:chgData name="White, Joshua" userId="57f0b9fe-75d0-49a6-9769-fea904b16d6c" providerId="ADAL" clId="{EF2E4AAE-D0F5-462B-B4BE-C5B13A4AFE25}" dt="2025-03-17T13:14:10.670" v="620" actId="404"/>
          <ac:spMkLst>
            <pc:docMk/>
            <pc:sldMk cId="1343632130" sldId="332"/>
            <ac:spMk id="3" creationId="{52C45BE4-1F4B-F469-2746-1E1DF8E9D294}"/>
          </ac:spMkLst>
        </pc:spChg>
      </pc:sldChg>
      <pc:sldChg chg="modSp add del mod">
        <pc:chgData name="White, Joshua" userId="57f0b9fe-75d0-49a6-9769-fea904b16d6c" providerId="ADAL" clId="{EF2E4AAE-D0F5-462B-B4BE-C5B13A4AFE25}" dt="2025-03-17T13:16:17.239" v="642" actId="207"/>
        <pc:sldMkLst>
          <pc:docMk/>
          <pc:sldMk cId="3059557367" sldId="333"/>
        </pc:sldMkLst>
        <pc:spChg chg="mod">
          <ac:chgData name="White, Joshua" userId="57f0b9fe-75d0-49a6-9769-fea904b16d6c" providerId="ADAL" clId="{EF2E4AAE-D0F5-462B-B4BE-C5B13A4AFE25}" dt="2025-03-17T13:16:17.239" v="642" actId="207"/>
          <ac:spMkLst>
            <pc:docMk/>
            <pc:sldMk cId="3059557367" sldId="333"/>
            <ac:spMk id="2" creationId="{1F260FA7-1114-EF60-D7BA-30F6247FD0C3}"/>
          </ac:spMkLst>
        </pc:spChg>
        <pc:spChg chg="mod">
          <ac:chgData name="White, Joshua" userId="57f0b9fe-75d0-49a6-9769-fea904b16d6c" providerId="ADAL" clId="{EF2E4AAE-D0F5-462B-B4BE-C5B13A4AFE25}" dt="2025-03-17T13:13:42.114" v="616" actId="12"/>
          <ac:spMkLst>
            <pc:docMk/>
            <pc:sldMk cId="3059557367" sldId="333"/>
            <ac:spMk id="3" creationId="{2C630809-CB33-EB4B-C1F3-CD8E213F0478}"/>
          </ac:spMkLst>
        </pc:spChg>
        <pc:picChg chg="mod">
          <ac:chgData name="White, Joshua" userId="57f0b9fe-75d0-49a6-9769-fea904b16d6c" providerId="ADAL" clId="{EF2E4AAE-D0F5-462B-B4BE-C5B13A4AFE25}" dt="2025-03-17T13:09:55.545" v="489" actId="1076"/>
          <ac:picMkLst>
            <pc:docMk/>
            <pc:sldMk cId="3059557367" sldId="333"/>
            <ac:picMk id="1032" creationId="{CF2F1400-A98B-DE70-EB33-790BCF6D1BFD}"/>
          </ac:picMkLst>
        </pc:picChg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3588557831" sldId="2147471432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2133125319" sldId="2147471433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4286852183" sldId="2147471434"/>
        </pc:sldMkLst>
      </pc:sldChg>
      <pc:sldChg chg="add del">
        <pc:chgData name="White, Joshua" userId="57f0b9fe-75d0-49a6-9769-fea904b16d6c" providerId="ADAL" clId="{EF2E4AAE-D0F5-462B-B4BE-C5B13A4AFE25}" dt="2025-03-19T11:59:53.194" v="771"/>
        <pc:sldMkLst>
          <pc:docMk/>
          <pc:sldMk cId="1357505810" sldId="2147471435"/>
        </pc:sldMkLst>
      </pc:sldChg>
      <pc:sldChg chg="modSp add del mod">
        <pc:chgData name="White, Joshua" userId="57f0b9fe-75d0-49a6-9769-fea904b16d6c" providerId="ADAL" clId="{EF2E4AAE-D0F5-462B-B4BE-C5B13A4AFE25}" dt="2025-03-17T13:16:42.500" v="644" actId="255"/>
        <pc:sldMkLst>
          <pc:docMk/>
          <pc:sldMk cId="1894556434" sldId="2147480347"/>
        </pc:sldMkLst>
        <pc:spChg chg="mod">
          <ac:chgData name="White, Joshua" userId="57f0b9fe-75d0-49a6-9769-fea904b16d6c" providerId="ADAL" clId="{EF2E4AAE-D0F5-462B-B4BE-C5B13A4AFE25}" dt="2025-03-17T13:16:42.500" v="644" actId="255"/>
          <ac:spMkLst>
            <pc:docMk/>
            <pc:sldMk cId="1894556434" sldId="2147480347"/>
            <ac:spMk id="4" creationId="{1FC984BB-D509-E771-FE61-518F4A7D6B9A}"/>
          </ac:spMkLst>
        </pc:spChg>
      </pc:sldChg>
      <pc:sldChg chg="modSp del">
        <pc:chgData name="White, Joshua" userId="57f0b9fe-75d0-49a6-9769-fea904b16d6c" providerId="ADAL" clId="{EF2E4AAE-D0F5-462B-B4BE-C5B13A4AFE25}" dt="2025-03-17T12:46:59.589" v="252" actId="47"/>
        <pc:sldMkLst>
          <pc:docMk/>
          <pc:sldMk cId="697699425" sldId="2147480770"/>
        </pc:sldMkLst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k cId="697699425" sldId="2147480770"/>
            <ac:picMk id="7" creationId="{929096DF-A6C6-F136-51A8-6A37016FB29F}"/>
          </ac:picMkLst>
        </pc:picChg>
      </pc:sldChg>
      <pc:sldChg chg="del">
        <pc:chgData name="White, Joshua" userId="57f0b9fe-75d0-49a6-9769-fea904b16d6c" providerId="ADAL" clId="{EF2E4AAE-D0F5-462B-B4BE-C5B13A4AFE25}" dt="2025-03-17T12:37:42.623" v="61" actId="47"/>
        <pc:sldMkLst>
          <pc:docMk/>
          <pc:sldMk cId="3997768385" sldId="2147480771"/>
        </pc:sldMkLst>
      </pc:sldChg>
      <pc:sldChg chg="modSp del">
        <pc:chgData name="White, Joshua" userId="57f0b9fe-75d0-49a6-9769-fea904b16d6c" providerId="ADAL" clId="{EF2E4AAE-D0F5-462B-B4BE-C5B13A4AFE25}" dt="2025-03-17T12:46:55.788" v="251" actId="47"/>
        <pc:sldMkLst>
          <pc:docMk/>
          <pc:sldMk cId="3903348069" sldId="2147480772"/>
        </pc:sldMkLst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3903348069" sldId="2147480772"/>
            <ac:spMk id="8" creationId="{5F15992E-4899-7B24-6B7F-8DA6550F13E8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3903348069" sldId="2147480772"/>
            <ac:spMk id="9" creationId="{2207FF96-AA6D-76F7-AA4A-4A3FF4FD6BB5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3903348069" sldId="2147480772"/>
            <ac:spMk id="10" creationId="{4F66A703-2123-2CE5-C49F-E0ABF2DF9C52}"/>
          </ac:spMkLst>
        </pc:spChg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k cId="3903348069" sldId="2147480772"/>
            <ac:picMk id="7" creationId="{F5B33164-C4AE-85D2-BE3B-E8F7CCBB6A11}"/>
          </ac:picMkLst>
        </pc:picChg>
      </pc:sldChg>
      <pc:sldChg chg="modSp del">
        <pc:chgData name="White, Joshua" userId="57f0b9fe-75d0-49a6-9769-fea904b16d6c" providerId="ADAL" clId="{EF2E4AAE-D0F5-462B-B4BE-C5B13A4AFE25}" dt="2025-03-17T12:47:02.447" v="254" actId="47"/>
        <pc:sldMkLst>
          <pc:docMk/>
          <pc:sldMk cId="1079778880" sldId="2147480773"/>
        </pc:sldMkLst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1079778880" sldId="2147480773"/>
            <ac:spMk id="11" creationId="{8A7C2114-E8F0-8C3B-D8ED-F650361EB221}"/>
          </ac:spMkLst>
        </pc:spChg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k cId="1079778880" sldId="2147480773"/>
            <ac:picMk id="5" creationId="{E6AFFAFC-AF0F-37EB-A793-AAFD7599A292}"/>
          </ac:picMkLst>
        </pc:picChg>
      </pc:sldChg>
      <pc:sldChg chg="modSp del">
        <pc:chgData name="White, Joshua" userId="57f0b9fe-75d0-49a6-9769-fea904b16d6c" providerId="ADAL" clId="{EF2E4AAE-D0F5-462B-B4BE-C5B13A4AFE25}" dt="2025-03-17T12:47:01.300" v="253" actId="47"/>
        <pc:sldMkLst>
          <pc:docMk/>
          <pc:sldMk cId="1884614550" sldId="2147480774"/>
        </pc:sldMkLst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k cId="1884614550" sldId="2147480774"/>
            <ac:spMk id="7" creationId="{353D7B90-C19D-2D01-8093-12381C87FD59}"/>
          </ac:spMkLst>
        </pc:spChg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k cId="1884614550" sldId="2147480774"/>
            <ac:picMk id="6" creationId="{07384CF6-302F-20D7-373A-8CDE59E08015}"/>
          </ac:picMkLst>
        </pc:picChg>
      </pc:sldChg>
      <pc:sldChg chg="del">
        <pc:chgData name="White, Joshua" userId="57f0b9fe-75d0-49a6-9769-fea904b16d6c" providerId="ADAL" clId="{EF2E4AAE-D0F5-462B-B4BE-C5B13A4AFE25}" dt="2025-03-17T12:47:03.453" v="255" actId="47"/>
        <pc:sldMkLst>
          <pc:docMk/>
          <pc:sldMk cId="2759204546" sldId="2147480775"/>
        </pc:sldMkLst>
      </pc:sldChg>
      <pc:sldChg chg="delSp modSp add del mod">
        <pc:chgData name="White, Joshua" userId="57f0b9fe-75d0-49a6-9769-fea904b16d6c" providerId="ADAL" clId="{EF2E4AAE-D0F5-462B-B4BE-C5B13A4AFE25}" dt="2025-03-17T13:16:50.620" v="645" actId="255"/>
        <pc:sldMkLst>
          <pc:docMk/>
          <pc:sldMk cId="652804580" sldId="2147483631"/>
        </pc:sldMkLst>
        <pc:spChg chg="mod">
          <ac:chgData name="White, Joshua" userId="57f0b9fe-75d0-49a6-9769-fea904b16d6c" providerId="ADAL" clId="{EF2E4AAE-D0F5-462B-B4BE-C5B13A4AFE25}" dt="2025-03-17T13:16:50.620" v="645" actId="255"/>
          <ac:spMkLst>
            <pc:docMk/>
            <pc:sldMk cId="652804580" sldId="2147483631"/>
            <ac:spMk id="3" creationId="{F0EC4BCC-D501-AE97-49A7-0C0C4EC2563B}"/>
          </ac:spMkLst>
        </pc:spChg>
        <pc:spChg chg="mod">
          <ac:chgData name="White, Joshua" userId="57f0b9fe-75d0-49a6-9769-fea904b16d6c" providerId="ADAL" clId="{EF2E4AAE-D0F5-462B-B4BE-C5B13A4AFE25}" dt="2025-03-17T12:41:49.323" v="83" actId="1076"/>
          <ac:spMkLst>
            <pc:docMk/>
            <pc:sldMk cId="652804580" sldId="2147483631"/>
            <ac:spMk id="62" creationId="{9257F8F2-9055-4996-8043-A0503541EE30}"/>
          </ac:spMkLst>
        </pc:spChg>
        <pc:spChg chg="mod">
          <ac:chgData name="White, Joshua" userId="57f0b9fe-75d0-49a6-9769-fea904b16d6c" providerId="ADAL" clId="{EF2E4AAE-D0F5-462B-B4BE-C5B13A4AFE25}" dt="2025-03-17T12:45:29.110" v="250" actId="1076"/>
          <ac:spMkLst>
            <pc:docMk/>
            <pc:sldMk cId="652804580" sldId="2147483631"/>
            <ac:spMk id="63" creationId="{36920DBE-320C-44FD-83D0-50E94318730C}"/>
          </ac:spMkLst>
        </pc:spChg>
        <pc:spChg chg="del">
          <ac:chgData name="White, Joshua" userId="57f0b9fe-75d0-49a6-9769-fea904b16d6c" providerId="ADAL" clId="{EF2E4AAE-D0F5-462B-B4BE-C5B13A4AFE25}" dt="2025-03-17T12:41:32.529" v="80" actId="478"/>
          <ac:spMkLst>
            <pc:docMk/>
            <pc:sldMk cId="652804580" sldId="2147483631"/>
            <ac:spMk id="65" creationId="{BC789237-2F18-48BD-8ED8-BFD779AFA95A}"/>
          </ac:spMkLst>
        </pc:spChg>
        <pc:grpChg chg="mod">
          <ac:chgData name="White, Joshua" userId="57f0b9fe-75d0-49a6-9769-fea904b16d6c" providerId="ADAL" clId="{EF2E4AAE-D0F5-462B-B4BE-C5B13A4AFE25}" dt="2025-03-17T12:41:49.323" v="83" actId="1076"/>
          <ac:grpSpMkLst>
            <pc:docMk/>
            <pc:sldMk cId="652804580" sldId="2147483631"/>
            <ac:grpSpMk id="61" creationId="{68019BB9-2B25-4051-9BDC-6CE8ECC95556}"/>
          </ac:grpSpMkLst>
        </pc:grpChg>
      </pc:sldChg>
      <pc:sldChg chg="addSp delSp modSp add mod">
        <pc:chgData name="White, Joshua" userId="57f0b9fe-75d0-49a6-9769-fea904b16d6c" providerId="ADAL" clId="{EF2E4AAE-D0F5-462B-B4BE-C5B13A4AFE25}" dt="2025-03-17T13:16:26.088" v="643" actId="255"/>
        <pc:sldMkLst>
          <pc:docMk/>
          <pc:sldMk cId="2417755721" sldId="2147483632"/>
        </pc:sldMkLst>
        <pc:spChg chg="mod">
          <ac:chgData name="White, Joshua" userId="57f0b9fe-75d0-49a6-9769-fea904b16d6c" providerId="ADAL" clId="{EF2E4AAE-D0F5-462B-B4BE-C5B13A4AFE25}" dt="2025-03-17T13:16:26.088" v="643" actId="255"/>
          <ac:spMkLst>
            <pc:docMk/>
            <pc:sldMk cId="2417755721" sldId="2147483632"/>
            <ac:spMk id="4" creationId="{1FC984BB-D509-E771-FE61-518F4A7D6B9A}"/>
          </ac:spMkLst>
        </pc:spChg>
        <pc:spChg chg="add mod">
          <ac:chgData name="White, Joshua" userId="57f0b9fe-75d0-49a6-9769-fea904b16d6c" providerId="ADAL" clId="{EF2E4AAE-D0F5-462B-B4BE-C5B13A4AFE25}" dt="2025-03-17T12:50:44.306" v="293"/>
          <ac:spMkLst>
            <pc:docMk/>
            <pc:sldMk cId="2417755721" sldId="2147483632"/>
            <ac:spMk id="5" creationId="{E603CF53-8462-4439-9C14-CA32FC8EC844}"/>
          </ac:spMkLst>
        </pc:spChg>
        <pc:spChg chg="add del">
          <ac:chgData name="White, Joshua" userId="57f0b9fe-75d0-49a6-9769-fea904b16d6c" providerId="ADAL" clId="{EF2E4AAE-D0F5-462B-B4BE-C5B13A4AFE25}" dt="2025-03-17T12:50:16.091" v="289" actId="478"/>
          <ac:spMkLst>
            <pc:docMk/>
            <pc:sldMk cId="2417755721" sldId="2147483632"/>
            <ac:spMk id="6" creationId="{AB17B4C8-D084-929E-943A-56145767B782}"/>
          </ac:spMkLst>
        </pc:spChg>
        <pc:spChg chg="add mod">
          <ac:chgData name="White, Joshua" userId="57f0b9fe-75d0-49a6-9769-fea904b16d6c" providerId="ADAL" clId="{EF2E4AAE-D0F5-462B-B4BE-C5B13A4AFE25}" dt="2025-03-17T12:50:44.306" v="293"/>
          <ac:spMkLst>
            <pc:docMk/>
            <pc:sldMk cId="2417755721" sldId="2147483632"/>
            <ac:spMk id="9" creationId="{C7F75917-F6B7-43CA-90CC-E370EE1E7D42}"/>
          </ac:spMkLst>
        </pc:spChg>
        <pc:spChg chg="add mod">
          <ac:chgData name="White, Joshua" userId="57f0b9fe-75d0-49a6-9769-fea904b16d6c" providerId="ADAL" clId="{EF2E4AAE-D0F5-462B-B4BE-C5B13A4AFE25}" dt="2025-03-17T12:50:44.306" v="293"/>
          <ac:spMkLst>
            <pc:docMk/>
            <pc:sldMk cId="2417755721" sldId="2147483632"/>
            <ac:spMk id="10" creationId="{C6944175-D82C-4ACB-940C-4D62037E08B6}"/>
          </ac:spMkLst>
        </pc:spChg>
        <pc:spChg chg="add del">
          <ac:chgData name="White, Joshua" userId="57f0b9fe-75d0-49a6-9769-fea904b16d6c" providerId="ADAL" clId="{EF2E4AAE-D0F5-462B-B4BE-C5B13A4AFE25}" dt="2025-03-17T12:50:21.155" v="290" actId="478"/>
          <ac:spMkLst>
            <pc:docMk/>
            <pc:sldMk cId="2417755721" sldId="2147483632"/>
            <ac:spMk id="13" creationId="{3D2EA1AA-3E72-27F3-EFE7-6914AFA5BFBE}"/>
          </ac:spMkLst>
        </pc:spChg>
        <pc:spChg chg="add mod">
          <ac:chgData name="White, Joshua" userId="57f0b9fe-75d0-49a6-9769-fea904b16d6c" providerId="ADAL" clId="{EF2E4AAE-D0F5-462B-B4BE-C5B13A4AFE25}" dt="2025-03-17T12:52:17" v="303" actId="1076"/>
          <ac:spMkLst>
            <pc:docMk/>
            <pc:sldMk cId="2417755721" sldId="2147483632"/>
            <ac:spMk id="14" creationId="{E603CF53-8462-4439-9C14-CA32FC8EC844}"/>
          </ac:spMkLst>
        </pc:spChg>
        <pc:spChg chg="add mod">
          <ac:chgData name="White, Joshua" userId="57f0b9fe-75d0-49a6-9769-fea904b16d6c" providerId="ADAL" clId="{EF2E4AAE-D0F5-462B-B4BE-C5B13A4AFE25}" dt="2025-03-17T12:52:17" v="303" actId="1076"/>
          <ac:spMkLst>
            <pc:docMk/>
            <pc:sldMk cId="2417755721" sldId="2147483632"/>
            <ac:spMk id="16" creationId="{C7F75917-F6B7-43CA-90CC-E370EE1E7D42}"/>
          </ac:spMkLst>
        </pc:spChg>
        <pc:spChg chg="add del">
          <ac:chgData name="White, Joshua" userId="57f0b9fe-75d0-49a6-9769-fea904b16d6c" providerId="ADAL" clId="{EF2E4AAE-D0F5-462B-B4BE-C5B13A4AFE25}" dt="2025-03-17T12:50:21.155" v="290" actId="478"/>
          <ac:spMkLst>
            <pc:docMk/>
            <pc:sldMk cId="2417755721" sldId="2147483632"/>
            <ac:spMk id="17" creationId="{7914388D-D1D3-8DBA-5D5C-01CD506951CE}"/>
          </ac:spMkLst>
        </pc:spChg>
        <pc:spChg chg="add del">
          <ac:chgData name="White, Joshua" userId="57f0b9fe-75d0-49a6-9769-fea904b16d6c" providerId="ADAL" clId="{EF2E4AAE-D0F5-462B-B4BE-C5B13A4AFE25}" dt="2025-03-17T12:50:21.155" v="290" actId="478"/>
          <ac:spMkLst>
            <pc:docMk/>
            <pc:sldMk cId="2417755721" sldId="2147483632"/>
            <ac:spMk id="18" creationId="{4C459244-179F-4DB7-983F-38946200F519}"/>
          </ac:spMkLst>
        </pc:spChg>
        <pc:spChg chg="add del">
          <ac:chgData name="White, Joshua" userId="57f0b9fe-75d0-49a6-9769-fea904b16d6c" providerId="ADAL" clId="{EF2E4AAE-D0F5-462B-B4BE-C5B13A4AFE25}" dt="2025-03-17T12:50:21.155" v="290" actId="478"/>
          <ac:spMkLst>
            <pc:docMk/>
            <pc:sldMk cId="2417755721" sldId="2147483632"/>
            <ac:spMk id="19" creationId="{32ADAFB7-2A0A-81F3-E3C2-6EAFC7FE50DC}"/>
          </ac:spMkLst>
        </pc:spChg>
        <pc:spChg chg="add mod">
          <ac:chgData name="White, Joshua" userId="57f0b9fe-75d0-49a6-9769-fea904b16d6c" providerId="ADAL" clId="{EF2E4AAE-D0F5-462B-B4BE-C5B13A4AFE25}" dt="2025-03-17T12:52:17" v="303" actId="1076"/>
          <ac:spMkLst>
            <pc:docMk/>
            <pc:sldMk cId="2417755721" sldId="2147483632"/>
            <ac:spMk id="20" creationId="{C6944175-D82C-4ACB-940C-4D62037E08B6}"/>
          </ac:spMkLst>
        </pc:spChg>
        <pc:spChg chg="add mod">
          <ac:chgData name="White, Joshua" userId="57f0b9fe-75d0-49a6-9769-fea904b16d6c" providerId="ADAL" clId="{EF2E4AAE-D0F5-462B-B4BE-C5B13A4AFE25}" dt="2025-03-17T13:07:41.333" v="458" actId="1076"/>
          <ac:spMkLst>
            <pc:docMk/>
            <pc:sldMk cId="2417755721" sldId="2147483632"/>
            <ac:spMk id="21" creationId="{77FE7598-ECC7-7BCE-2DC7-AC87B7ABDF3C}"/>
          </ac:spMkLst>
        </pc:spChg>
        <pc:spChg chg="add mod">
          <ac:chgData name="White, Joshua" userId="57f0b9fe-75d0-49a6-9769-fea904b16d6c" providerId="ADAL" clId="{EF2E4AAE-D0F5-462B-B4BE-C5B13A4AFE25}" dt="2025-03-17T12:53:52.455" v="320" actId="164"/>
          <ac:spMkLst>
            <pc:docMk/>
            <pc:sldMk cId="2417755721" sldId="2147483632"/>
            <ac:spMk id="22" creationId="{73B22167-0FE1-A9EB-1F01-A5A104AA87F2}"/>
          </ac:spMkLst>
        </pc:spChg>
        <pc:spChg chg="add del">
          <ac:chgData name="White, Joshua" userId="57f0b9fe-75d0-49a6-9769-fea904b16d6c" providerId="ADAL" clId="{EF2E4AAE-D0F5-462B-B4BE-C5B13A4AFE25}" dt="2025-03-17T12:50:21.155" v="290" actId="478"/>
          <ac:spMkLst>
            <pc:docMk/>
            <pc:sldMk cId="2417755721" sldId="2147483632"/>
            <ac:spMk id="23" creationId="{C0F5A702-109C-B3D3-8A35-6A9F0EFB56FC}"/>
          </ac:spMkLst>
        </pc:spChg>
        <pc:spChg chg="add mod">
          <ac:chgData name="White, Joshua" userId="57f0b9fe-75d0-49a6-9769-fea904b16d6c" providerId="ADAL" clId="{EF2E4AAE-D0F5-462B-B4BE-C5B13A4AFE25}" dt="2025-03-17T13:07:34.009" v="456" actId="14100"/>
          <ac:spMkLst>
            <pc:docMk/>
            <pc:sldMk cId="2417755721" sldId="2147483632"/>
            <ac:spMk id="25" creationId="{43A86BDC-91E1-EB83-8B24-C6A2CEDD8A4C}"/>
          </ac:spMkLst>
        </pc:spChg>
        <pc:grpChg chg="add mod">
          <ac:chgData name="White, Joshua" userId="57f0b9fe-75d0-49a6-9769-fea904b16d6c" providerId="ADAL" clId="{EF2E4AAE-D0F5-462B-B4BE-C5B13A4AFE25}" dt="2025-03-17T12:50:44.306" v="293"/>
          <ac:grpSpMkLst>
            <pc:docMk/>
            <pc:sldMk cId="2417755721" sldId="2147483632"/>
            <ac:grpSpMk id="2" creationId="{78E2699C-2CE9-4A01-93F6-0D7D0C985BCA}"/>
          </ac:grpSpMkLst>
        </pc:grpChg>
        <pc:grpChg chg="add mod">
          <ac:chgData name="White, Joshua" userId="57f0b9fe-75d0-49a6-9769-fea904b16d6c" providerId="ADAL" clId="{EF2E4AAE-D0F5-462B-B4BE-C5B13A4AFE25}" dt="2025-03-17T12:52:17" v="303" actId="1076"/>
          <ac:grpSpMkLst>
            <pc:docMk/>
            <pc:sldMk cId="2417755721" sldId="2147483632"/>
            <ac:grpSpMk id="11" creationId="{78E2699C-2CE9-4A01-93F6-0D7D0C985BCA}"/>
          </ac:grpSpMkLst>
        </pc:grpChg>
        <pc:grpChg chg="add mod">
          <ac:chgData name="White, Joshua" userId="57f0b9fe-75d0-49a6-9769-fea904b16d6c" providerId="ADAL" clId="{EF2E4AAE-D0F5-462B-B4BE-C5B13A4AFE25}" dt="2025-03-17T12:53:52.455" v="320" actId="164"/>
          <ac:grpSpMkLst>
            <pc:docMk/>
            <pc:sldMk cId="2417755721" sldId="2147483632"/>
            <ac:grpSpMk id="24" creationId="{B700F7A3-9110-C580-7A43-D6517D5D9CEE}"/>
          </ac:grpSpMkLst>
        </pc:grpChg>
        <pc:graphicFrameChg chg="add mod">
          <ac:chgData name="White, Joshua" userId="57f0b9fe-75d0-49a6-9769-fea904b16d6c" providerId="ADAL" clId="{EF2E4AAE-D0F5-462B-B4BE-C5B13A4AFE25}" dt="2025-03-17T12:50:44.306" v="293"/>
          <ac:graphicFrameMkLst>
            <pc:docMk/>
            <pc:sldMk cId="2417755721" sldId="2147483632"/>
            <ac:graphicFrameMk id="8" creationId="{613AF559-B515-4CD7-9717-4E879CFEE3A4}"/>
          </ac:graphicFrameMkLst>
        </pc:graphicFrameChg>
        <pc:graphicFrameChg chg="add mod">
          <ac:chgData name="White, Joshua" userId="57f0b9fe-75d0-49a6-9769-fea904b16d6c" providerId="ADAL" clId="{EF2E4AAE-D0F5-462B-B4BE-C5B13A4AFE25}" dt="2025-03-17T12:52:17" v="303" actId="1076"/>
          <ac:graphicFrameMkLst>
            <pc:docMk/>
            <pc:sldMk cId="2417755721" sldId="2147483632"/>
            <ac:graphicFrameMk id="15" creationId="{613AF559-B515-4CD7-9717-4E879CFEE3A4}"/>
          </ac:graphicFrameMkLst>
        </pc:graphicFrameChg>
        <pc:picChg chg="add mod">
          <ac:chgData name="White, Joshua" userId="57f0b9fe-75d0-49a6-9769-fea904b16d6c" providerId="ADAL" clId="{EF2E4AAE-D0F5-462B-B4BE-C5B13A4AFE25}" dt="2025-03-17T12:50:44.306" v="293"/>
          <ac:picMkLst>
            <pc:docMk/>
            <pc:sldMk cId="2417755721" sldId="2147483632"/>
            <ac:picMk id="3" creationId="{3C8A52C0-479D-4489-AA29-B50B55F82BDF}"/>
          </ac:picMkLst>
        </pc:picChg>
        <pc:picChg chg="add del">
          <ac:chgData name="White, Joshua" userId="57f0b9fe-75d0-49a6-9769-fea904b16d6c" providerId="ADAL" clId="{EF2E4AAE-D0F5-462B-B4BE-C5B13A4AFE25}" dt="2025-03-17T12:50:21.736" v="291" actId="478"/>
          <ac:picMkLst>
            <pc:docMk/>
            <pc:sldMk cId="2417755721" sldId="2147483632"/>
            <ac:picMk id="7" creationId="{1E627179-34D0-9A60-25C1-66B41FE4433C}"/>
          </ac:picMkLst>
        </pc:picChg>
        <pc:picChg chg="add del mod">
          <ac:chgData name="White, Joshua" userId="57f0b9fe-75d0-49a6-9769-fea904b16d6c" providerId="ADAL" clId="{EF2E4AAE-D0F5-462B-B4BE-C5B13A4AFE25}" dt="2025-03-17T12:51:38.870" v="296" actId="478"/>
          <ac:picMkLst>
            <pc:docMk/>
            <pc:sldMk cId="2417755721" sldId="2147483632"/>
            <ac:picMk id="12" creationId="{3C8A52C0-479D-4489-AA29-B50B55F82BDF}"/>
          </ac:picMkLst>
        </pc:picChg>
        <pc:picChg chg="add mod">
          <ac:chgData name="White, Joshua" userId="57f0b9fe-75d0-49a6-9769-fea904b16d6c" providerId="ADAL" clId="{EF2E4AAE-D0F5-462B-B4BE-C5B13A4AFE25}" dt="2025-03-17T12:52:41.445" v="309" actId="1076"/>
          <ac:picMkLst>
            <pc:docMk/>
            <pc:sldMk cId="2417755721" sldId="2147483632"/>
            <ac:picMk id="1026" creationId="{82EA67C7-2746-1AAA-E7ED-2C384E87BCDD}"/>
          </ac:picMkLst>
        </pc:picChg>
        <pc:picChg chg="add mod">
          <ac:chgData name="White, Joshua" userId="57f0b9fe-75d0-49a6-9769-fea904b16d6c" providerId="ADAL" clId="{EF2E4AAE-D0F5-462B-B4BE-C5B13A4AFE25}" dt="2025-03-17T12:53:52.455" v="320" actId="164"/>
          <ac:picMkLst>
            <pc:docMk/>
            <pc:sldMk cId="2417755721" sldId="2147483632"/>
            <ac:picMk id="1028" creationId="{4A4E0772-328B-5E28-74CD-ED4FA85B6535}"/>
          </ac:picMkLst>
        </pc:picChg>
      </pc:sldChg>
      <pc:sldChg chg="add del">
        <pc:chgData name="White, Joshua" userId="57f0b9fe-75d0-49a6-9769-fea904b16d6c" providerId="ADAL" clId="{EF2E4AAE-D0F5-462B-B4BE-C5B13A4AFE25}" dt="2025-03-17T13:18:53.686" v="684" actId="47"/>
        <pc:sldMkLst>
          <pc:docMk/>
          <pc:sldMk cId="2791141011" sldId="2147483633"/>
        </pc:sldMkLst>
      </pc:sldChg>
      <pc:sldMasterChg chg="modSp modSldLayout">
        <pc:chgData name="White, Joshua" userId="57f0b9fe-75d0-49a6-9769-fea904b16d6c" providerId="ADAL" clId="{EF2E4AAE-D0F5-462B-B4BE-C5B13A4AFE25}" dt="2025-03-17T12:38:57.094" v="65"/>
        <pc:sldMasterMkLst>
          <pc:docMk/>
          <pc:sldMasterMk cId="0" sldId="2147483648"/>
        </pc:sldMasterMkLst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8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1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2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028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029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030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034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0" sldId="2147483648"/>
            <ac:spMk id="1040" creationId="{00000000-0000-0000-0000-000000000000}"/>
          </ac:spMkLst>
        </pc:spChg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asterMk cId="0" sldId="2147483648"/>
            <ac:picMk id="1041" creationId="{00000000-0000-0000-0000-000000000000}"/>
          </ac:picMkLst>
        </pc:pic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0" sldId="2147483649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8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11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1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1028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1029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103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0" sldId="2147483649"/>
              <ac:spMk id="54288" creationId="{00000000-0000-0000-0000-000000000000}"/>
            </ac:spMkLst>
          </pc:spChg>
          <pc:picChg chg="mod">
            <ac:chgData name="White, Joshua" userId="57f0b9fe-75d0-49a6-9769-fea904b16d6c" providerId="ADAL" clId="{EF2E4AAE-D0F5-462B-B4BE-C5B13A4AFE25}" dt="2025-03-17T12:38:57.094" v="65"/>
            <ac:picMkLst>
              <pc:docMk/>
              <pc:sldMasterMk cId="0" sldId="2147483648"/>
              <pc:sldLayoutMk cId="0" sldId="2147483649"/>
              <ac:picMk id="54287" creationId="{00000000-0000-0000-0000-000000000000}"/>
            </ac:picMkLst>
          </pc:pic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3818591694" sldId="2147483650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3818591694" sldId="2147483650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3818591694" sldId="2147483650"/>
              <ac:spMk id="3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8637250" sldId="2147483652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8637250" sldId="2147483652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8637250" sldId="2147483652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8637250" sldId="2147483652"/>
              <ac:spMk id="4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2784648097" sldId="2147483653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784648097" sldId="2147483653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784648097" sldId="2147483653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784648097" sldId="2147483653"/>
              <ac:spMk id="4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2169354668" sldId="2147483656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69354668" sldId="2147483656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69354668" sldId="2147483656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69354668" sldId="2147483656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69354668" sldId="2147483656"/>
              <ac:spMk id="5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69354668" sldId="2147483656"/>
              <ac:spMk id="6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2389059505" sldId="2147483657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389059505" sldId="2147483657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389059505" sldId="2147483657"/>
              <ac:spMk id="4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0" sldId="2147483648"/>
            <pc:sldLayoutMk cId="2109435153" sldId="2147483658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09435153" sldId="2147483658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0" sldId="2147483648"/>
              <pc:sldLayoutMk cId="2109435153" sldId="2147483658"/>
              <ac:spMk id="3" creationId="{00000000-0000-0000-0000-000000000000}"/>
            </ac:spMkLst>
          </pc:spChg>
        </pc:sldLayoutChg>
      </pc:sldMasterChg>
      <pc:sldMasterChg chg="modSp delSldLayout modSldLayout">
        <pc:chgData name="White, Joshua" userId="57f0b9fe-75d0-49a6-9769-fea904b16d6c" providerId="ADAL" clId="{EF2E4AAE-D0F5-462B-B4BE-C5B13A4AFE25}" dt="2025-03-17T12:39:04.098" v="66" actId="47"/>
        <pc:sldMasterMkLst>
          <pc:docMk/>
          <pc:sldMasterMk cId="4123870017" sldId="2147483660"/>
        </pc:sldMasterMkLst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2" creationId="{0DA8B38D-9971-34DF-3D21-7EBA6C1423D7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9" creationId="{FDA7026D-1D75-31E2-E93F-B7636BB2D571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12" creationId="{7D1609D1-8C27-2962-41DE-9B2688475918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13" creationId="{9DA83B7C-9A0E-4609-ADA6-F32F85CBA0BB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20" creationId="{3963F8CD-0AD4-E33E-8D8C-4F003FCC699A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1030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1031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232455" creationId="{00000000-0000-0000-0000-000000000000}"/>
          </ac:spMkLst>
        </pc:spChg>
        <pc:spChg chg="mod">
          <ac:chgData name="White, Joshua" userId="57f0b9fe-75d0-49a6-9769-fea904b16d6c" providerId="ADAL" clId="{EF2E4AAE-D0F5-462B-B4BE-C5B13A4AFE25}" dt="2025-03-17T12:38:57.094" v="65"/>
          <ac:spMkLst>
            <pc:docMk/>
            <pc:sldMasterMk cId="4123870017" sldId="2147483660"/>
            <ac:spMk id="232456" creationId="{00000000-0000-0000-0000-000000000000}"/>
          </ac:spMkLst>
        </pc:spChg>
        <pc:grpChg chg="mod">
          <ac:chgData name="White, Joshua" userId="57f0b9fe-75d0-49a6-9769-fea904b16d6c" providerId="ADAL" clId="{EF2E4AAE-D0F5-462B-B4BE-C5B13A4AFE25}" dt="2025-03-17T12:38:57.094" v="65"/>
          <ac:grpSpMkLst>
            <pc:docMk/>
            <pc:sldMasterMk cId="4123870017" sldId="2147483660"/>
            <ac:grpSpMk id="14" creationId="{BD3ECDC6-39EE-76A4-C995-4BDDCDA2ED10}"/>
          </ac:grpSpMkLst>
        </pc:grpChg>
        <pc:picChg chg="mod">
          <ac:chgData name="White, Joshua" userId="57f0b9fe-75d0-49a6-9769-fea904b16d6c" providerId="ADAL" clId="{EF2E4AAE-D0F5-462B-B4BE-C5B13A4AFE25}" dt="2025-03-17T12:38:57.094" v="65"/>
          <ac:picMkLst>
            <pc:docMk/>
            <pc:sldMasterMk cId="4123870017" sldId="2147483660"/>
            <ac:picMk id="8" creationId="{7A796B27-CF43-C314-CF16-B13095A0B5E5}"/>
          </ac:picMkLst>
        </pc:pic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288801429" sldId="2147483661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3" creationId="{D77F7439-D721-B45B-2DB7-3B0897AD0565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4" creationId="{488E3D22-89DC-E39F-E14E-996020339E69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5" creationId="{984AA559-DEEF-1827-CF08-188E8F385F7F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10" creationId="{4B46013D-C697-D073-4577-EAC960F86CCB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13" creationId="{F3AD5CD2-73F8-EFD5-01C4-D5620D76C244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15" creationId="{58021131-85DC-D7CD-0C5B-50F2DF0B9AB3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17" creationId="{4695188D-5B62-058C-9E28-ED4B450EDEF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288801429" sldId="2147483661"/>
              <ac:spMk id="24" creationId="{3D115988-5462-791E-035B-98A786EF9954}"/>
            </ac:spMkLst>
          </pc:spChg>
          <pc:grpChg chg="mod">
            <ac:chgData name="White, Joshua" userId="57f0b9fe-75d0-49a6-9769-fea904b16d6c" providerId="ADAL" clId="{EF2E4AAE-D0F5-462B-B4BE-C5B13A4AFE25}" dt="2025-03-17T12:38:57.094" v="65"/>
            <ac:grpSpMkLst>
              <pc:docMk/>
              <pc:sldMasterMk cId="4123870017" sldId="2147483660"/>
              <pc:sldLayoutMk cId="2288801429" sldId="2147483661"/>
              <ac:grpSpMk id="18" creationId="{07EFC49B-FE90-3B8C-81D9-BD42FD42B6C7}"/>
            </ac:grpSpMkLst>
          </pc:grpChg>
          <pc:picChg chg="mod">
            <ac:chgData name="White, Joshua" userId="57f0b9fe-75d0-49a6-9769-fea904b16d6c" providerId="ADAL" clId="{EF2E4AAE-D0F5-462B-B4BE-C5B13A4AFE25}" dt="2025-03-17T12:38:57.094" v="65"/>
            <ac:picMkLst>
              <pc:docMk/>
              <pc:sldMasterMk cId="4123870017" sldId="2147483660"/>
              <pc:sldLayoutMk cId="2288801429" sldId="2147483661"/>
              <ac:picMk id="21" creationId="{03AA4902-1833-9A1A-A073-F7C2559FF310}"/>
            </ac:picMkLst>
          </pc:pic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635916633" sldId="2147483662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3" creationId="{D77F7439-D721-B45B-2DB7-3B0897AD0565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4" creationId="{488E3D22-89DC-E39F-E14E-996020339E69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5" creationId="{984AA559-DEEF-1827-CF08-188E8F385F7F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10" creationId="{4B46013D-C697-D073-4577-EAC960F86CCB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13" creationId="{F3AD5CD2-73F8-EFD5-01C4-D5620D76C244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15" creationId="{58021131-85DC-D7CD-0C5B-50F2DF0B9AB3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635916633" sldId="2147483662"/>
              <ac:spMk id="24" creationId="{3D115988-5462-791E-035B-98A786EF9954}"/>
            </ac:spMkLst>
          </pc:spChg>
          <pc:grpChg chg="mod">
            <ac:chgData name="White, Joshua" userId="57f0b9fe-75d0-49a6-9769-fea904b16d6c" providerId="ADAL" clId="{EF2E4AAE-D0F5-462B-B4BE-C5B13A4AFE25}" dt="2025-03-17T12:38:57.094" v="65"/>
            <ac:grpSpMkLst>
              <pc:docMk/>
              <pc:sldMasterMk cId="4123870017" sldId="2147483660"/>
              <pc:sldLayoutMk cId="2635916633" sldId="2147483662"/>
              <ac:grpSpMk id="18" creationId="{07EFC49B-FE90-3B8C-81D9-BD42FD42B6C7}"/>
            </ac:grpSpMkLst>
          </pc:gr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479315726" sldId="2147483663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479315726" sldId="2147483663"/>
              <ac:spMk id="9" creationId="{AB7EFB8B-1B8A-1063-EF75-7BB5DB8617CA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3182623925" sldId="2147483665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182623925" sldId="2147483665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182623925" sldId="2147483665"/>
              <ac:spMk id="6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1381708364" sldId="2147483666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81708364" sldId="2147483666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81708364" sldId="2147483666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81708364" sldId="2147483666"/>
              <ac:spMk id="5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81708364" sldId="2147483666"/>
              <ac:spMk id="6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1810337784" sldId="2147483668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810337784" sldId="2147483668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810337784" sldId="2147483668"/>
              <ac:spMk id="6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810337784" sldId="2147483668"/>
              <ac:spMk id="12" creationId="{8363166B-3397-D363-023F-9E52594581B9}"/>
            </ac:spMkLst>
          </pc:spChg>
        </pc:sldLayoutChg>
        <pc:sldLayoutChg chg="del">
          <pc:chgData name="White, Joshua" userId="57f0b9fe-75d0-49a6-9769-fea904b16d6c" providerId="ADAL" clId="{EF2E4AAE-D0F5-462B-B4BE-C5B13A4AFE25}" dt="2025-03-17T12:39:04.098" v="66" actId="47"/>
          <pc:sldLayoutMkLst>
            <pc:docMk/>
            <pc:sldMasterMk cId="4123870017" sldId="2147483660"/>
            <pc:sldLayoutMk cId="1155706964" sldId="2147483669"/>
          </pc:sldLayoutMkLst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137864134" sldId="2147483671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137864134" sldId="2147483671"/>
              <ac:spMk id="2" creationId="{F862F199-4F06-D690-1C38-158CCA775096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137864134" sldId="2147483671"/>
              <ac:spMk id="3" creationId="{F0933933-4590-1929-FE6E-0442B5D38F89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137864134" sldId="2147483671"/>
              <ac:spMk id="4" creationId="{3F480798-DE3B-F034-4CD7-8FA5C7237B0B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137864134" sldId="2147483671"/>
              <ac:spMk id="5" creationId="{5E156E4B-0299-D728-B219-8FC01DB56F52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137864134" sldId="2147483671"/>
              <ac:spMk id="6" creationId="{3FC3693B-B0C3-05CF-2CB4-28B4A57C6897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1246226085" sldId="2147483672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246226085" sldId="2147483672"/>
              <ac:spMk id="2" creationId="{6E8006BA-9D48-3C64-417A-C37BDCFF9841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246226085" sldId="2147483672"/>
              <ac:spMk id="3" creationId="{79D789B2-84AA-4E54-1828-72AE4FD8D124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3107829974" sldId="2147483673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107829974" sldId="2147483673"/>
              <ac:spMk id="6" creationId="{38546ADE-103C-4652-A344-9C0C8C49EC1E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107829974" sldId="2147483673"/>
              <ac:spMk id="7" creationId="{480EAEA1-D575-4107-8AFC-0CAE2D4FB3D6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02739595" sldId="2147483674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02739595" sldId="2147483674"/>
              <ac:spMk id="43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3620969965" sldId="2147483675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620969965" sldId="2147483675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3620969965" sldId="2147483675"/>
              <ac:spMk id="4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1302653673" sldId="2147483677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02653673" sldId="2147483677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02653673" sldId="2147483677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02653673" sldId="2147483677"/>
              <ac:spMk id="5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1302653673" sldId="2147483677"/>
              <ac:spMk id="6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2906599426" sldId="2147483678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906599426" sldId="2147483678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906599426" sldId="2147483678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906599426" sldId="2147483678"/>
              <ac:spMk id="4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906599426" sldId="2147483678"/>
              <ac:spMk id="5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2906599426" sldId="2147483678"/>
              <ac:spMk id="6" creationId="{00000000-0000-0000-0000-000000000000}"/>
            </ac:spMkLst>
          </pc:spChg>
        </pc:sldLayoutChg>
        <pc:sldLayoutChg chg="modSp">
          <pc:chgData name="White, Joshua" userId="57f0b9fe-75d0-49a6-9769-fea904b16d6c" providerId="ADAL" clId="{EF2E4AAE-D0F5-462B-B4BE-C5B13A4AFE25}" dt="2025-03-17T12:38:57.094" v="65"/>
          <pc:sldLayoutMkLst>
            <pc:docMk/>
            <pc:sldMasterMk cId="4123870017" sldId="2147483660"/>
            <pc:sldLayoutMk cId="603656674" sldId="2147483679"/>
          </pc:sldLayoutMkLst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603656674" sldId="2147483679"/>
              <ac:spMk id="2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603656674" sldId="2147483679"/>
              <ac:spMk id="3" creationId="{00000000-0000-0000-0000-000000000000}"/>
            </ac:spMkLst>
          </pc:spChg>
          <pc:spChg chg="mod">
            <ac:chgData name="White, Joshua" userId="57f0b9fe-75d0-49a6-9769-fea904b16d6c" providerId="ADAL" clId="{EF2E4AAE-D0F5-462B-B4BE-C5B13A4AFE25}" dt="2025-03-17T12:38:57.094" v="65"/>
            <ac:spMkLst>
              <pc:docMk/>
              <pc:sldMasterMk cId="4123870017" sldId="2147483660"/>
              <pc:sldLayoutMk cId="603656674" sldId="2147483679"/>
              <ac:spMk id="4" creationId="{00000000-0000-0000-0000-000000000000}"/>
            </ac:spMkLst>
          </pc:spChg>
        </pc:sldLayoutChg>
      </pc:sldMasterChg>
    </pc:docChg>
  </pc:docChgLst>
  <pc:docChgLst>
    <pc:chgData name="White, Joshua" userId="57f0b9fe-75d0-49a6-9769-fea904b16d6c" providerId="ADAL" clId="{DB23056A-04D1-4F96-A05E-003DB17EE693}"/>
    <pc:docChg chg="custSel modSld">
      <pc:chgData name="White, Joshua" userId="57f0b9fe-75d0-49a6-9769-fea904b16d6c" providerId="ADAL" clId="{DB23056A-04D1-4F96-A05E-003DB17EE693}" dt="2025-03-25T17:35:02.092" v="54" actId="20577"/>
      <pc:docMkLst>
        <pc:docMk/>
      </pc:docMkLst>
      <pc:sldChg chg="modSp mod">
        <pc:chgData name="White, Joshua" userId="57f0b9fe-75d0-49a6-9769-fea904b16d6c" providerId="ADAL" clId="{DB23056A-04D1-4F96-A05E-003DB17EE693}" dt="2025-03-25T17:35:02.092" v="54" actId="20577"/>
        <pc:sldMkLst>
          <pc:docMk/>
          <pc:sldMk cId="1609430414" sldId="328"/>
        </pc:sldMkLst>
        <pc:spChg chg="mod">
          <ac:chgData name="White, Joshua" userId="57f0b9fe-75d0-49a6-9769-fea904b16d6c" providerId="ADAL" clId="{DB23056A-04D1-4F96-A05E-003DB17EE693}" dt="2025-03-25T17:35:02.092" v="54" actId="20577"/>
          <ac:spMkLst>
            <pc:docMk/>
            <pc:sldMk cId="1609430414" sldId="328"/>
            <ac:spMk id="3" creationId="{B85AF93F-1FC1-8F85-22BB-1C565BED391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614BC-0C7B-4B36-9351-EF3F7738917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E361D-3192-4766-95A0-FE4B3C84C63F}">
      <dgm:prSet phldrT="[Text]" custT="1"/>
      <dgm:spPr>
        <a:ln>
          <a:solidFill>
            <a:srgbClr val="89A4A7"/>
          </a:solidFill>
        </a:ln>
      </dgm:spPr>
      <dgm:t>
        <a:bodyPr/>
        <a:lstStyle/>
        <a:p>
          <a:pPr algn="ctr"/>
          <a:r>
            <a:rPr lang="en-US" sz="200" b="0"/>
            <a:t> </a:t>
          </a:r>
        </a:p>
      </dgm:t>
    </dgm:pt>
    <dgm:pt modelId="{8FB17C16-B337-44DB-A7E3-030FB1F82F89}" type="parTrans" cxnId="{C6C08CF3-30CC-4624-B0AB-65CE3622A1D4}">
      <dgm:prSet/>
      <dgm:spPr/>
      <dgm:t>
        <a:bodyPr/>
        <a:lstStyle/>
        <a:p>
          <a:pPr algn="ctr"/>
          <a:endParaRPr lang="en-US" sz="900" b="0"/>
        </a:p>
      </dgm:t>
    </dgm:pt>
    <dgm:pt modelId="{DF8B07BA-FD9D-47CD-9C9C-E9C4ADA634F2}" type="sibTrans" cxnId="{C6C08CF3-30CC-4624-B0AB-65CE3622A1D4}">
      <dgm:prSet/>
      <dgm:spPr/>
      <dgm:t>
        <a:bodyPr/>
        <a:lstStyle/>
        <a:p>
          <a:pPr algn="ctr"/>
          <a:endParaRPr lang="en-US" sz="900" b="0"/>
        </a:p>
      </dgm:t>
    </dgm:pt>
    <dgm:pt modelId="{2E64DD04-6805-41A9-B9CB-625A314C8DC4}">
      <dgm:prSet phldrT="[Text]" custT="1"/>
      <dgm:spPr>
        <a:ln>
          <a:solidFill>
            <a:srgbClr val="89A4A7"/>
          </a:solidFill>
        </a:ln>
      </dgm:spPr>
      <dgm:t>
        <a:bodyPr anchor="ctr"/>
        <a:lstStyle/>
        <a:p>
          <a:pPr algn="ctr"/>
          <a:r>
            <a:rPr lang="en-US" sz="800" b="0"/>
            <a:t>System Reliability / System Growth </a:t>
          </a:r>
        </a:p>
      </dgm:t>
    </dgm:pt>
    <dgm:pt modelId="{20827C22-20B2-41D1-B6CD-8648E44F5F8D}" type="parTrans" cxnId="{EDF15205-4162-45AB-BDAE-F90C31E4483D}">
      <dgm:prSet/>
      <dgm:spPr/>
      <dgm:t>
        <a:bodyPr/>
        <a:lstStyle/>
        <a:p>
          <a:pPr algn="ctr"/>
          <a:endParaRPr lang="en-US" sz="900" b="0"/>
        </a:p>
      </dgm:t>
    </dgm:pt>
    <dgm:pt modelId="{6149EEA7-2F1E-4A70-BD0B-4A00B5E8E6FC}" type="sibTrans" cxnId="{EDF15205-4162-45AB-BDAE-F90C31E4483D}">
      <dgm:prSet/>
      <dgm:spPr/>
      <dgm:t>
        <a:bodyPr/>
        <a:lstStyle/>
        <a:p>
          <a:pPr algn="ctr"/>
          <a:endParaRPr lang="en-US" sz="900" b="0"/>
        </a:p>
      </dgm:t>
    </dgm:pt>
    <dgm:pt modelId="{65A5823D-8B54-4123-956A-AE8F40D816DB}">
      <dgm:prSet phldrT="[Text]" custT="1"/>
      <dgm:spPr>
        <a:ln>
          <a:solidFill>
            <a:srgbClr val="89A4A7"/>
          </a:solidFill>
        </a:ln>
      </dgm:spPr>
      <dgm:t>
        <a:bodyPr/>
        <a:lstStyle/>
        <a:p>
          <a:pPr algn="ctr"/>
          <a:r>
            <a:rPr lang="en-US" sz="200" b="0"/>
            <a:t> </a:t>
          </a:r>
        </a:p>
      </dgm:t>
    </dgm:pt>
    <dgm:pt modelId="{D23BDD95-9550-4E47-A7C5-EA3873CF570D}" type="parTrans" cxnId="{85E4F0D8-65BE-44B0-AEAC-81F1D9696BDB}">
      <dgm:prSet/>
      <dgm:spPr/>
      <dgm:t>
        <a:bodyPr/>
        <a:lstStyle/>
        <a:p>
          <a:pPr algn="ctr"/>
          <a:endParaRPr lang="en-US" sz="900" b="0"/>
        </a:p>
      </dgm:t>
    </dgm:pt>
    <dgm:pt modelId="{987C2623-A728-4FCF-810C-6B4FE791B665}" type="sibTrans" cxnId="{85E4F0D8-65BE-44B0-AEAC-81F1D9696BDB}">
      <dgm:prSet/>
      <dgm:spPr/>
      <dgm:t>
        <a:bodyPr/>
        <a:lstStyle/>
        <a:p>
          <a:pPr algn="ctr"/>
          <a:endParaRPr lang="en-US" sz="900" b="0"/>
        </a:p>
      </dgm:t>
    </dgm:pt>
    <dgm:pt modelId="{0C66EB7E-2E1B-48BC-A233-9D48BB1B725C}">
      <dgm:prSet phldrT="[Text]" custT="1"/>
      <dgm:spPr>
        <a:ln>
          <a:solidFill>
            <a:srgbClr val="89A4A7"/>
          </a:solidFill>
        </a:ln>
      </dgm:spPr>
      <dgm:t>
        <a:bodyPr anchor="ctr"/>
        <a:lstStyle/>
        <a:p>
          <a:pPr algn="ctr"/>
          <a:r>
            <a:rPr lang="en-US" sz="800" b="0"/>
            <a:t>Long-Term Climate Change</a:t>
          </a:r>
        </a:p>
      </dgm:t>
    </dgm:pt>
    <dgm:pt modelId="{7709F2AF-A95A-434D-8B9A-23F2C8379B6A}" type="parTrans" cxnId="{5A58E70A-1F09-48BA-A980-F1AD63ECC8AF}">
      <dgm:prSet/>
      <dgm:spPr/>
      <dgm:t>
        <a:bodyPr/>
        <a:lstStyle/>
        <a:p>
          <a:pPr algn="ctr"/>
          <a:endParaRPr lang="en-US" sz="900" b="0"/>
        </a:p>
      </dgm:t>
    </dgm:pt>
    <dgm:pt modelId="{99077375-1C9C-46A6-B294-53C3ABC346A9}" type="sibTrans" cxnId="{5A58E70A-1F09-48BA-A980-F1AD63ECC8AF}">
      <dgm:prSet/>
      <dgm:spPr/>
      <dgm:t>
        <a:bodyPr/>
        <a:lstStyle/>
        <a:p>
          <a:pPr algn="ctr"/>
          <a:endParaRPr lang="en-US" sz="900" b="0"/>
        </a:p>
      </dgm:t>
    </dgm:pt>
    <dgm:pt modelId="{0247A10A-1A4C-4254-8F3E-9E8528EEC54C}">
      <dgm:prSet phldrT="[Text]" custT="1"/>
      <dgm:spPr>
        <a:ln>
          <a:solidFill>
            <a:srgbClr val="89A4A7"/>
          </a:solidFill>
        </a:ln>
      </dgm:spPr>
      <dgm:t>
        <a:bodyPr anchor="ctr"/>
        <a:lstStyle/>
        <a:p>
          <a:pPr algn="ctr"/>
          <a:r>
            <a:rPr lang="en-US" sz="800" b="0"/>
            <a:t>Hazard Mitigation Options</a:t>
          </a:r>
        </a:p>
      </dgm:t>
    </dgm:pt>
    <dgm:pt modelId="{7F798CDC-CB81-4B29-AE4F-A8A8E4084258}" type="parTrans" cxnId="{4296F111-89F9-47A6-9BB8-ADE11A83E8B9}">
      <dgm:prSet/>
      <dgm:spPr/>
      <dgm:t>
        <a:bodyPr/>
        <a:lstStyle/>
        <a:p>
          <a:pPr algn="ctr"/>
          <a:endParaRPr lang="en-US" sz="900" b="0"/>
        </a:p>
      </dgm:t>
    </dgm:pt>
    <dgm:pt modelId="{F505481C-0BE6-427C-AC01-1D01665E98D1}" type="sibTrans" cxnId="{4296F111-89F9-47A6-9BB8-ADE11A83E8B9}">
      <dgm:prSet/>
      <dgm:spPr/>
      <dgm:t>
        <a:bodyPr/>
        <a:lstStyle/>
        <a:p>
          <a:pPr algn="ctr"/>
          <a:endParaRPr lang="en-US" sz="900" b="0"/>
        </a:p>
      </dgm:t>
    </dgm:pt>
    <dgm:pt modelId="{A7B048F8-30AF-4119-9730-C6E47DE9E076}">
      <dgm:prSet phldrT="[Text]" custT="1"/>
      <dgm:spPr>
        <a:ln>
          <a:solidFill>
            <a:srgbClr val="89A4A7"/>
          </a:solidFill>
        </a:ln>
      </dgm:spPr>
      <dgm:t>
        <a:bodyPr/>
        <a:lstStyle/>
        <a:p>
          <a:pPr algn="ctr"/>
          <a:r>
            <a:rPr lang="en-US" sz="200" b="0"/>
            <a:t> </a:t>
          </a:r>
        </a:p>
      </dgm:t>
    </dgm:pt>
    <dgm:pt modelId="{C65C582A-DC9C-4E0F-8DFB-8F55BD9A26EC}" type="sibTrans" cxnId="{9C03DB9A-EE2A-45FE-B908-5CD56BF1E9EA}">
      <dgm:prSet/>
      <dgm:spPr/>
      <dgm:t>
        <a:bodyPr/>
        <a:lstStyle/>
        <a:p>
          <a:pPr algn="ctr"/>
          <a:endParaRPr lang="en-US" sz="900" b="0"/>
        </a:p>
      </dgm:t>
    </dgm:pt>
    <dgm:pt modelId="{E7F5F841-136F-4417-BC77-9DE9B750F111}" type="parTrans" cxnId="{9C03DB9A-EE2A-45FE-B908-5CD56BF1E9EA}">
      <dgm:prSet/>
      <dgm:spPr/>
      <dgm:t>
        <a:bodyPr/>
        <a:lstStyle/>
        <a:p>
          <a:pPr algn="ctr"/>
          <a:endParaRPr lang="en-US" sz="900" b="0"/>
        </a:p>
      </dgm:t>
    </dgm:pt>
    <dgm:pt modelId="{1BE8F1B5-DD93-43CC-A8F8-035C2A8F8D51}" type="pres">
      <dgm:prSet presAssocID="{AE8614BC-0C7B-4B36-9351-EF3F7738917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408A702-D09F-457C-AFDC-F6E633F169DC}" type="pres">
      <dgm:prSet presAssocID="{25EE361D-3192-4766-95A0-FE4B3C84C63F}" presName="parentText1" presStyleLbl="node1" presStyleIdx="0" presStyleCnt="3" custAng="10800000" custLinFactNeighborY="-13537">
        <dgm:presLayoutVars>
          <dgm:chMax/>
          <dgm:chPref val="3"/>
          <dgm:bulletEnabled val="1"/>
        </dgm:presLayoutVars>
      </dgm:prSet>
      <dgm:spPr/>
    </dgm:pt>
    <dgm:pt modelId="{DCF26F57-08A7-4BD0-8EE3-AB69662D82B6}" type="pres">
      <dgm:prSet presAssocID="{25EE361D-3192-4766-95A0-FE4B3C84C63F}" presName="childText1" presStyleLbl="solidAlignAcc1" presStyleIdx="0" presStyleCnt="3" custLinFactNeighborX="4918" custLinFactNeighborY="26979">
        <dgm:presLayoutVars>
          <dgm:chMax val="0"/>
          <dgm:chPref val="0"/>
          <dgm:bulletEnabled val="1"/>
        </dgm:presLayoutVars>
      </dgm:prSet>
      <dgm:spPr/>
    </dgm:pt>
    <dgm:pt modelId="{DEB29FC6-3B15-44A1-AC31-0D530A971F18}" type="pres">
      <dgm:prSet presAssocID="{65A5823D-8B54-4123-956A-AE8F40D816DB}" presName="parentText2" presStyleLbl="node1" presStyleIdx="1" presStyleCnt="3" custAng="10800000" custLinFactNeighborY="-13844">
        <dgm:presLayoutVars>
          <dgm:chMax/>
          <dgm:chPref val="3"/>
          <dgm:bulletEnabled val="1"/>
        </dgm:presLayoutVars>
      </dgm:prSet>
      <dgm:spPr/>
    </dgm:pt>
    <dgm:pt modelId="{E5FD5351-B1C8-462D-8B37-570351E73263}" type="pres">
      <dgm:prSet presAssocID="{65A5823D-8B54-4123-956A-AE8F40D816DB}" presName="childText2" presStyleLbl="solidAlignAcc1" presStyleIdx="1" presStyleCnt="3" custScaleX="126321" custScaleY="84535" custLinFactNeighborX="19177" custLinFactNeighborY="17545">
        <dgm:presLayoutVars>
          <dgm:chMax val="0"/>
          <dgm:chPref val="0"/>
          <dgm:bulletEnabled val="1"/>
        </dgm:presLayoutVars>
      </dgm:prSet>
      <dgm:spPr/>
    </dgm:pt>
    <dgm:pt modelId="{85D0FF98-47E7-4F14-8AD3-6F1C84307129}" type="pres">
      <dgm:prSet presAssocID="{A7B048F8-30AF-4119-9730-C6E47DE9E076}" presName="parentText3" presStyleLbl="node1" presStyleIdx="2" presStyleCnt="3" custAng="10800000" custLinFactNeighborY="-17305">
        <dgm:presLayoutVars>
          <dgm:chMax/>
          <dgm:chPref val="3"/>
          <dgm:bulletEnabled val="1"/>
        </dgm:presLayoutVars>
      </dgm:prSet>
      <dgm:spPr/>
    </dgm:pt>
    <dgm:pt modelId="{760611BD-9EC8-48B2-8F45-F4DA2284499C}" type="pres">
      <dgm:prSet presAssocID="{A7B048F8-30AF-4119-9730-C6E47DE9E076}" presName="childText3" presStyleLbl="solidAlignAcc1" presStyleIdx="2" presStyleCnt="3" custScaleX="90361" custScaleY="80393" custLinFactNeighborX="29609" custLinFactNeighborY="5088">
        <dgm:presLayoutVars>
          <dgm:chMax val="0"/>
          <dgm:chPref val="0"/>
          <dgm:bulletEnabled val="1"/>
        </dgm:presLayoutVars>
      </dgm:prSet>
      <dgm:spPr/>
    </dgm:pt>
  </dgm:ptLst>
  <dgm:cxnLst>
    <dgm:cxn modelId="{EDF15205-4162-45AB-BDAE-F90C31E4483D}" srcId="{25EE361D-3192-4766-95A0-FE4B3C84C63F}" destId="{2E64DD04-6805-41A9-B9CB-625A314C8DC4}" srcOrd="0" destOrd="0" parTransId="{20827C22-20B2-41D1-B6CD-8648E44F5F8D}" sibTransId="{6149EEA7-2F1E-4A70-BD0B-4A00B5E8E6FC}"/>
    <dgm:cxn modelId="{08DB690A-86A8-4153-BD99-E0E14EF74393}" type="presOf" srcId="{65A5823D-8B54-4123-956A-AE8F40D816DB}" destId="{DEB29FC6-3B15-44A1-AC31-0D530A971F18}" srcOrd="0" destOrd="0" presId="urn:microsoft.com/office/officeart/2009/3/layout/IncreasingArrowsProcess"/>
    <dgm:cxn modelId="{5A58E70A-1F09-48BA-A980-F1AD63ECC8AF}" srcId="{65A5823D-8B54-4123-956A-AE8F40D816DB}" destId="{0C66EB7E-2E1B-48BC-A233-9D48BB1B725C}" srcOrd="0" destOrd="0" parTransId="{7709F2AF-A95A-434D-8B9A-23F2C8379B6A}" sibTransId="{99077375-1C9C-46A6-B294-53C3ABC346A9}"/>
    <dgm:cxn modelId="{4296F111-89F9-47A6-9BB8-ADE11A83E8B9}" srcId="{A7B048F8-30AF-4119-9730-C6E47DE9E076}" destId="{0247A10A-1A4C-4254-8F3E-9E8528EEC54C}" srcOrd="0" destOrd="0" parTransId="{7F798CDC-CB81-4B29-AE4F-A8A8E4084258}" sibTransId="{F505481C-0BE6-427C-AC01-1D01665E98D1}"/>
    <dgm:cxn modelId="{993ADD37-744E-4804-B0F1-5D12565D363E}" type="presOf" srcId="{0247A10A-1A4C-4254-8F3E-9E8528EEC54C}" destId="{760611BD-9EC8-48B2-8F45-F4DA2284499C}" srcOrd="0" destOrd="0" presId="urn:microsoft.com/office/officeart/2009/3/layout/IncreasingArrowsProcess"/>
    <dgm:cxn modelId="{4A5EAD66-88D9-4C0C-BAAF-602B87D8DD16}" type="presOf" srcId="{25EE361D-3192-4766-95A0-FE4B3C84C63F}" destId="{4408A702-D09F-457C-AFDC-F6E633F169DC}" srcOrd="0" destOrd="0" presId="urn:microsoft.com/office/officeart/2009/3/layout/IncreasingArrowsProcess"/>
    <dgm:cxn modelId="{B387CE6D-76DA-4AD2-B592-D6896F056537}" type="presOf" srcId="{AE8614BC-0C7B-4B36-9351-EF3F77389170}" destId="{1BE8F1B5-DD93-43CC-A8F8-035C2A8F8D51}" srcOrd="0" destOrd="0" presId="urn:microsoft.com/office/officeart/2009/3/layout/IncreasingArrowsProcess"/>
    <dgm:cxn modelId="{D84AD286-B3F6-43FA-B6B3-C499EA2F8B02}" type="presOf" srcId="{2E64DD04-6805-41A9-B9CB-625A314C8DC4}" destId="{DCF26F57-08A7-4BD0-8EE3-AB69662D82B6}" srcOrd="0" destOrd="0" presId="urn:microsoft.com/office/officeart/2009/3/layout/IncreasingArrowsProcess"/>
    <dgm:cxn modelId="{9C03DB9A-EE2A-45FE-B908-5CD56BF1E9EA}" srcId="{AE8614BC-0C7B-4B36-9351-EF3F77389170}" destId="{A7B048F8-30AF-4119-9730-C6E47DE9E076}" srcOrd="2" destOrd="0" parTransId="{E7F5F841-136F-4417-BC77-9DE9B750F111}" sibTransId="{C65C582A-DC9C-4E0F-8DFB-8F55BD9A26EC}"/>
    <dgm:cxn modelId="{C46A5FA3-BEBF-446A-834C-51794420E3D8}" type="presOf" srcId="{A7B048F8-30AF-4119-9730-C6E47DE9E076}" destId="{85D0FF98-47E7-4F14-8AD3-6F1C84307129}" srcOrd="0" destOrd="0" presId="urn:microsoft.com/office/officeart/2009/3/layout/IncreasingArrowsProcess"/>
    <dgm:cxn modelId="{85BE84B0-F204-43E1-917C-C6E1807F229A}" type="presOf" srcId="{0C66EB7E-2E1B-48BC-A233-9D48BB1B725C}" destId="{E5FD5351-B1C8-462D-8B37-570351E73263}" srcOrd="0" destOrd="0" presId="urn:microsoft.com/office/officeart/2009/3/layout/IncreasingArrowsProcess"/>
    <dgm:cxn modelId="{85E4F0D8-65BE-44B0-AEAC-81F1D9696BDB}" srcId="{AE8614BC-0C7B-4B36-9351-EF3F77389170}" destId="{65A5823D-8B54-4123-956A-AE8F40D816DB}" srcOrd="1" destOrd="0" parTransId="{D23BDD95-9550-4E47-A7C5-EA3873CF570D}" sibTransId="{987C2623-A728-4FCF-810C-6B4FE791B665}"/>
    <dgm:cxn modelId="{C6C08CF3-30CC-4624-B0AB-65CE3622A1D4}" srcId="{AE8614BC-0C7B-4B36-9351-EF3F77389170}" destId="{25EE361D-3192-4766-95A0-FE4B3C84C63F}" srcOrd="0" destOrd="0" parTransId="{8FB17C16-B337-44DB-A7E3-030FB1F82F89}" sibTransId="{DF8B07BA-FD9D-47CD-9C9C-E9C4ADA634F2}"/>
    <dgm:cxn modelId="{2F14D974-8569-42E5-8F74-AA435283EEC0}" type="presParOf" srcId="{1BE8F1B5-DD93-43CC-A8F8-035C2A8F8D51}" destId="{4408A702-D09F-457C-AFDC-F6E633F169DC}" srcOrd="0" destOrd="0" presId="urn:microsoft.com/office/officeart/2009/3/layout/IncreasingArrowsProcess"/>
    <dgm:cxn modelId="{A0A29813-16F7-42E8-8073-8A25CF1BE9CE}" type="presParOf" srcId="{1BE8F1B5-DD93-43CC-A8F8-035C2A8F8D51}" destId="{DCF26F57-08A7-4BD0-8EE3-AB69662D82B6}" srcOrd="1" destOrd="0" presId="urn:microsoft.com/office/officeart/2009/3/layout/IncreasingArrowsProcess"/>
    <dgm:cxn modelId="{A7207F38-9F9D-4F49-B19E-409C3092AD9E}" type="presParOf" srcId="{1BE8F1B5-DD93-43CC-A8F8-035C2A8F8D51}" destId="{DEB29FC6-3B15-44A1-AC31-0D530A971F18}" srcOrd="2" destOrd="0" presId="urn:microsoft.com/office/officeart/2009/3/layout/IncreasingArrowsProcess"/>
    <dgm:cxn modelId="{DEF8518E-5CD9-41C2-B555-84B2D789C81C}" type="presParOf" srcId="{1BE8F1B5-DD93-43CC-A8F8-035C2A8F8D51}" destId="{E5FD5351-B1C8-462D-8B37-570351E73263}" srcOrd="3" destOrd="0" presId="urn:microsoft.com/office/officeart/2009/3/layout/IncreasingArrowsProcess"/>
    <dgm:cxn modelId="{F9BDAB41-0986-43A9-A940-BB04F6B2153B}" type="presParOf" srcId="{1BE8F1B5-DD93-43CC-A8F8-035C2A8F8D51}" destId="{85D0FF98-47E7-4F14-8AD3-6F1C84307129}" srcOrd="4" destOrd="0" presId="urn:microsoft.com/office/officeart/2009/3/layout/IncreasingArrowsProcess"/>
    <dgm:cxn modelId="{2F555E7C-8F9F-41B8-B27E-475784FF324B}" type="presParOf" srcId="{1BE8F1B5-DD93-43CC-A8F8-035C2A8F8D51}" destId="{760611BD-9EC8-48B2-8F45-F4DA2284499C}" srcOrd="5" destOrd="0" presId="urn:microsoft.com/office/officeart/2009/3/layout/IncreasingArrows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57E97-5C26-440F-AF7F-274125A37A1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80987F-A118-41CD-A89B-9DB17FFA3749}">
      <dgm:prSet phldrT="[Text]" custT="1"/>
      <dgm:spPr>
        <a:xfrm>
          <a:off x="1074140" y="50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Threat &amp; Hazard Identification</a:t>
          </a:r>
        </a:p>
        <a:p>
          <a:pPr>
            <a:buNone/>
          </a:pPr>
          <a:r>
            <a:rPr lang="en-US" sz="105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(Natural, Man-Made, Technology)</a:t>
          </a:r>
        </a:p>
      </dgm:t>
    </dgm:pt>
    <dgm:pt modelId="{EB571AD7-6CD9-43D6-8361-3D8A357C4A8B}" type="parTrans" cxnId="{167D5D40-A61B-463E-87CE-900592A7D016}">
      <dgm:prSet/>
      <dgm:spPr/>
      <dgm:t>
        <a:bodyPr/>
        <a:lstStyle/>
        <a:p>
          <a:endParaRPr lang="en-US"/>
        </a:p>
      </dgm:t>
    </dgm:pt>
    <dgm:pt modelId="{5687400C-C6F5-41BB-99B4-1F957E6AFDD9}" type="sibTrans" cxnId="{167D5D40-A61B-463E-87CE-900592A7D016}">
      <dgm:prSet/>
      <dgm:spPr>
        <a:xfrm>
          <a:off x="530346" y="-28549"/>
          <a:ext cx="2693299" cy="2693299"/>
        </a:xfrm>
        <a:prstGeom prst="circularArrow">
          <a:avLst>
            <a:gd name="adj1" fmla="val 4668"/>
            <a:gd name="adj2" fmla="val 272909"/>
            <a:gd name="adj3" fmla="val 13227705"/>
            <a:gd name="adj4" fmla="val 17766852"/>
            <a:gd name="adj5" fmla="val 484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59DDB71-CE6A-4572-8695-B2A51671FCC5}">
      <dgm:prSet phldrT="[Text]" custT="1"/>
      <dgm:spPr>
        <a:xfrm>
          <a:off x="2041214" y="967124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Assessment</a:t>
          </a:r>
        </a:p>
        <a:p>
          <a:pPr>
            <a:buNone/>
          </a:pPr>
          <a:r>
            <a:rPr lang="en-US" sz="105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(Threat, Vulnerability &amp; Consequence)</a:t>
          </a:r>
        </a:p>
      </dgm:t>
    </dgm:pt>
    <dgm:pt modelId="{203C3279-7035-49F3-A6E4-05508A4E286C}" type="parTrans" cxnId="{996AB767-6FCD-403A-B8AF-CF5554605B9D}">
      <dgm:prSet/>
      <dgm:spPr/>
      <dgm:t>
        <a:bodyPr/>
        <a:lstStyle/>
        <a:p>
          <a:endParaRPr lang="en-US"/>
        </a:p>
      </dgm:t>
    </dgm:pt>
    <dgm:pt modelId="{FD9B512F-5F06-4909-9EA5-3FE92BC4751C}" type="sibTrans" cxnId="{996AB767-6FCD-403A-B8AF-CF5554605B9D}">
      <dgm:prSet/>
      <dgm:spPr/>
      <dgm:t>
        <a:bodyPr/>
        <a:lstStyle/>
        <a:p>
          <a:endParaRPr lang="en-US"/>
        </a:p>
      </dgm:t>
    </dgm:pt>
    <dgm:pt modelId="{85AAD68E-18CD-41D1-8596-201FAC311A58}">
      <dgm:prSet phldrT="[Text]" custT="1"/>
      <dgm:spPr>
        <a:xfrm>
          <a:off x="1074140" y="1934197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Controls</a:t>
          </a:r>
        </a:p>
        <a:p>
          <a:pPr>
            <a:buNone/>
          </a:pPr>
          <a:r>
            <a:rPr lang="en-US" sz="105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(Engineering, Mitigation, Prediction, Preparedness, Response)</a:t>
          </a:r>
        </a:p>
      </dgm:t>
    </dgm:pt>
    <dgm:pt modelId="{CE4EC928-8357-4F91-8B02-A4C3951A33C0}" type="parTrans" cxnId="{27EDF75F-7763-4630-932D-7EA8D74E8739}">
      <dgm:prSet/>
      <dgm:spPr/>
      <dgm:t>
        <a:bodyPr/>
        <a:lstStyle/>
        <a:p>
          <a:endParaRPr lang="en-US"/>
        </a:p>
      </dgm:t>
    </dgm:pt>
    <dgm:pt modelId="{C8FEE54F-A59E-454B-B641-88C69F02B3F6}" type="sibTrans" cxnId="{27EDF75F-7763-4630-932D-7EA8D74E8739}">
      <dgm:prSet/>
      <dgm:spPr/>
      <dgm:t>
        <a:bodyPr/>
        <a:lstStyle/>
        <a:p>
          <a:endParaRPr lang="en-US"/>
        </a:p>
      </dgm:t>
    </dgm:pt>
    <dgm:pt modelId="{618B3E77-8824-4491-84E9-1BFA516D3B70}">
      <dgm:prSet phldrT="[Text]" custT="1"/>
      <dgm:spPr>
        <a:xfrm>
          <a:off x="107067" y="967124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Control Evaluation</a:t>
          </a:r>
        </a:p>
        <a:p>
          <a:pPr rtl="0">
            <a:buNone/>
          </a:pPr>
          <a:r>
            <a:rPr lang="en-US" sz="105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</a:t>
          </a:r>
          <a:r>
            <a:rPr lang="en-US" sz="1050" b="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Internal &amp; External Audit, KPI's, Training</a:t>
          </a:r>
          <a:r>
            <a:rPr lang="en-US" sz="105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&amp; Exercise Program)</a:t>
          </a:r>
        </a:p>
      </dgm:t>
    </dgm:pt>
    <dgm:pt modelId="{EA24460A-680A-4F00-A46F-E44846545F76}" type="parTrans" cxnId="{F9D6B537-5DE2-4214-9E3F-6260599B7B40}">
      <dgm:prSet/>
      <dgm:spPr/>
      <dgm:t>
        <a:bodyPr/>
        <a:lstStyle/>
        <a:p>
          <a:endParaRPr lang="en-US"/>
        </a:p>
      </dgm:t>
    </dgm:pt>
    <dgm:pt modelId="{8247E4E0-B5B6-4C8F-9139-963E363205D2}" type="sibTrans" cxnId="{F9D6B537-5DE2-4214-9E3F-6260599B7B40}">
      <dgm:prSet/>
      <dgm:spPr/>
      <dgm:t>
        <a:bodyPr/>
        <a:lstStyle/>
        <a:p>
          <a:endParaRPr lang="en-US"/>
        </a:p>
      </dgm:t>
    </dgm:pt>
    <dgm:pt modelId="{961B7706-D085-45F8-893F-DC95D898B724}" type="pres">
      <dgm:prSet presAssocID="{13D57E97-5C26-440F-AF7F-274125A37A10}" presName="Name0" presStyleCnt="0">
        <dgm:presLayoutVars>
          <dgm:dir/>
          <dgm:resizeHandles val="exact"/>
        </dgm:presLayoutVars>
      </dgm:prSet>
      <dgm:spPr/>
    </dgm:pt>
    <dgm:pt modelId="{1F221589-61F2-4BBB-8B9E-4397BAA34397}" type="pres">
      <dgm:prSet presAssocID="{13D57E97-5C26-440F-AF7F-274125A37A10}" presName="cycle" presStyleCnt="0"/>
      <dgm:spPr/>
    </dgm:pt>
    <dgm:pt modelId="{20265169-9651-4C5A-9C70-4553F3E716E1}" type="pres">
      <dgm:prSet presAssocID="{8780987F-A118-41CD-A89B-9DB17FFA3749}" presName="nodeFirstNode" presStyleLbl="node1" presStyleIdx="0" presStyleCnt="4">
        <dgm:presLayoutVars>
          <dgm:bulletEnabled val="1"/>
        </dgm:presLayoutVars>
      </dgm:prSet>
      <dgm:spPr/>
    </dgm:pt>
    <dgm:pt modelId="{692E1BC5-5053-4967-B880-63C928780425}" type="pres">
      <dgm:prSet presAssocID="{5687400C-C6F5-41BB-99B4-1F957E6AFDD9}" presName="sibTransFirstNode" presStyleLbl="bgShp" presStyleIdx="0" presStyleCnt="1"/>
      <dgm:spPr/>
    </dgm:pt>
    <dgm:pt modelId="{311C6152-CF17-4852-B28F-AF07C35A6D2A}" type="pres">
      <dgm:prSet presAssocID="{A59DDB71-CE6A-4572-8695-B2A51671FCC5}" presName="nodeFollowingNodes" presStyleLbl="node1" presStyleIdx="1" presStyleCnt="4">
        <dgm:presLayoutVars>
          <dgm:bulletEnabled val="1"/>
        </dgm:presLayoutVars>
      </dgm:prSet>
      <dgm:spPr/>
    </dgm:pt>
    <dgm:pt modelId="{345F073D-1C8F-4B9C-97C4-B0B44FFAA029}" type="pres">
      <dgm:prSet presAssocID="{85AAD68E-18CD-41D1-8596-201FAC311A58}" presName="nodeFollowingNodes" presStyleLbl="node1" presStyleIdx="2" presStyleCnt="4">
        <dgm:presLayoutVars>
          <dgm:bulletEnabled val="1"/>
        </dgm:presLayoutVars>
      </dgm:prSet>
      <dgm:spPr/>
    </dgm:pt>
    <dgm:pt modelId="{39D5B00C-C027-4243-BF6F-2E32CFD31810}" type="pres">
      <dgm:prSet presAssocID="{618B3E77-8824-4491-84E9-1BFA516D3B70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E6127803-D97C-4A56-88D8-81F50DD43956}" type="presOf" srcId="{13D57E97-5C26-440F-AF7F-274125A37A10}" destId="{961B7706-D085-45F8-893F-DC95D898B724}" srcOrd="0" destOrd="0" presId="urn:microsoft.com/office/officeart/2005/8/layout/cycle3"/>
    <dgm:cxn modelId="{CFC9CA14-4687-4B70-9C36-709ABE777444}" type="presOf" srcId="{8780987F-A118-41CD-A89B-9DB17FFA3749}" destId="{20265169-9651-4C5A-9C70-4553F3E716E1}" srcOrd="0" destOrd="0" presId="urn:microsoft.com/office/officeart/2005/8/layout/cycle3"/>
    <dgm:cxn modelId="{044E9219-4872-4695-8A7A-BD00338BD62B}" type="presOf" srcId="{618B3E77-8824-4491-84E9-1BFA516D3B70}" destId="{39D5B00C-C027-4243-BF6F-2E32CFD31810}" srcOrd="0" destOrd="0" presId="urn:microsoft.com/office/officeart/2005/8/layout/cycle3"/>
    <dgm:cxn modelId="{F9D6B537-5DE2-4214-9E3F-6260599B7B40}" srcId="{13D57E97-5C26-440F-AF7F-274125A37A10}" destId="{618B3E77-8824-4491-84E9-1BFA516D3B70}" srcOrd="3" destOrd="0" parTransId="{EA24460A-680A-4F00-A46F-E44846545F76}" sibTransId="{8247E4E0-B5B6-4C8F-9139-963E363205D2}"/>
    <dgm:cxn modelId="{167D5D40-A61B-463E-87CE-900592A7D016}" srcId="{13D57E97-5C26-440F-AF7F-274125A37A10}" destId="{8780987F-A118-41CD-A89B-9DB17FFA3749}" srcOrd="0" destOrd="0" parTransId="{EB571AD7-6CD9-43D6-8361-3D8A357C4A8B}" sibTransId="{5687400C-C6F5-41BB-99B4-1F957E6AFDD9}"/>
    <dgm:cxn modelId="{27EDF75F-7763-4630-932D-7EA8D74E8739}" srcId="{13D57E97-5C26-440F-AF7F-274125A37A10}" destId="{85AAD68E-18CD-41D1-8596-201FAC311A58}" srcOrd="2" destOrd="0" parTransId="{CE4EC928-8357-4F91-8B02-A4C3951A33C0}" sibTransId="{C8FEE54F-A59E-454B-B641-88C69F02B3F6}"/>
    <dgm:cxn modelId="{1EE69860-1C6D-4E39-9AE5-1E027C2E3640}" type="presOf" srcId="{5687400C-C6F5-41BB-99B4-1F957E6AFDD9}" destId="{692E1BC5-5053-4967-B880-63C928780425}" srcOrd="0" destOrd="0" presId="urn:microsoft.com/office/officeart/2005/8/layout/cycle3"/>
    <dgm:cxn modelId="{996AB767-6FCD-403A-B8AF-CF5554605B9D}" srcId="{13D57E97-5C26-440F-AF7F-274125A37A10}" destId="{A59DDB71-CE6A-4572-8695-B2A51671FCC5}" srcOrd="1" destOrd="0" parTransId="{203C3279-7035-49F3-A6E4-05508A4E286C}" sibTransId="{FD9B512F-5F06-4909-9EA5-3FE92BC4751C}"/>
    <dgm:cxn modelId="{1B059AAC-CCBC-48BD-ABE5-1B2771F1DB55}" type="presOf" srcId="{85AAD68E-18CD-41D1-8596-201FAC311A58}" destId="{345F073D-1C8F-4B9C-97C4-B0B44FFAA029}" srcOrd="0" destOrd="0" presId="urn:microsoft.com/office/officeart/2005/8/layout/cycle3"/>
    <dgm:cxn modelId="{FAD636DD-89C3-43D1-A735-941217AA11A9}" type="presOf" srcId="{A59DDB71-CE6A-4572-8695-B2A51671FCC5}" destId="{311C6152-CF17-4852-B28F-AF07C35A6D2A}" srcOrd="0" destOrd="0" presId="urn:microsoft.com/office/officeart/2005/8/layout/cycle3"/>
    <dgm:cxn modelId="{01381462-B0DB-4E02-BF84-222F4FAD5D13}" type="presParOf" srcId="{961B7706-D085-45F8-893F-DC95D898B724}" destId="{1F221589-61F2-4BBB-8B9E-4397BAA34397}" srcOrd="0" destOrd="0" presId="urn:microsoft.com/office/officeart/2005/8/layout/cycle3"/>
    <dgm:cxn modelId="{639A26BB-A61D-4CCB-8A3A-AC9A04F5873A}" type="presParOf" srcId="{1F221589-61F2-4BBB-8B9E-4397BAA34397}" destId="{20265169-9651-4C5A-9C70-4553F3E716E1}" srcOrd="0" destOrd="0" presId="urn:microsoft.com/office/officeart/2005/8/layout/cycle3"/>
    <dgm:cxn modelId="{3428CF10-F315-4F49-B974-440B666B92FA}" type="presParOf" srcId="{1F221589-61F2-4BBB-8B9E-4397BAA34397}" destId="{692E1BC5-5053-4967-B880-63C928780425}" srcOrd="1" destOrd="0" presId="urn:microsoft.com/office/officeart/2005/8/layout/cycle3"/>
    <dgm:cxn modelId="{88190AB1-0074-4766-8CC5-4076357EE398}" type="presParOf" srcId="{1F221589-61F2-4BBB-8B9E-4397BAA34397}" destId="{311C6152-CF17-4852-B28F-AF07C35A6D2A}" srcOrd="2" destOrd="0" presId="urn:microsoft.com/office/officeart/2005/8/layout/cycle3"/>
    <dgm:cxn modelId="{23447F6F-E7B0-466A-9AB2-B1503C35A2B5}" type="presParOf" srcId="{1F221589-61F2-4BBB-8B9E-4397BAA34397}" destId="{345F073D-1C8F-4B9C-97C4-B0B44FFAA029}" srcOrd="3" destOrd="0" presId="urn:microsoft.com/office/officeart/2005/8/layout/cycle3"/>
    <dgm:cxn modelId="{40190DB3-2C01-4B68-BC55-DF695F20599E}" type="presParOf" srcId="{1F221589-61F2-4BBB-8B9E-4397BAA34397}" destId="{39D5B00C-C027-4243-BF6F-2E32CFD3181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9C2219-38A5-4792-B968-2CC3C5F81DE5}" type="doc">
      <dgm:prSet loTypeId="urn:microsoft.com/office/officeart/2005/8/layout/chevron2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B5C71D4-1170-4E60-910A-45E746893F05}">
      <dgm:prSet phldrT="[Text]" custT="1"/>
      <dgm:spPr>
        <a:xfrm rot="5400000">
          <a:off x="-149751" y="151432"/>
          <a:ext cx="862663" cy="563161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300" b="1">
              <a:solidFill>
                <a:srgbClr val="FFFFFF"/>
              </a:solidFill>
              <a:latin typeface="Arial"/>
              <a:ea typeface="+mn-ea"/>
              <a:cs typeface="+mn-cs"/>
            </a:rPr>
            <a:t>Nov 8</a:t>
          </a:r>
        </a:p>
      </dgm:t>
    </dgm:pt>
    <dgm:pt modelId="{7387B382-1F6A-4953-8125-C2002515BA8B}" type="parTrans" cxnId="{A6F49359-A912-41A8-ABEC-919713EEBE61}">
      <dgm:prSet/>
      <dgm:spPr/>
      <dgm:t>
        <a:bodyPr/>
        <a:lstStyle/>
        <a:p>
          <a:endParaRPr lang="en-US"/>
        </a:p>
      </dgm:t>
    </dgm:pt>
    <dgm:pt modelId="{51E5F210-BB1E-4E1D-8E3E-E85ED01402C8}" type="sibTrans" cxnId="{A6F49359-A912-41A8-ABEC-919713EEBE61}">
      <dgm:prSet/>
      <dgm:spPr/>
      <dgm:t>
        <a:bodyPr/>
        <a:lstStyle/>
        <a:p>
          <a:endParaRPr lang="en-US"/>
        </a:p>
      </dgm:t>
    </dgm:pt>
    <dgm:pt modelId="{0BFA3157-35F7-47CC-BF04-77EF73BA4FD6}">
      <dgm:prSet phldrT="[Text]"/>
      <dgm:spPr>
        <a:xfrm rot="5400000">
          <a:off x="2892111" y="-2307271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first aware of Jennings Creek Wildfire activity</a:t>
          </a:r>
        </a:p>
      </dgm:t>
    </dgm:pt>
    <dgm:pt modelId="{53C913CD-FFF9-466A-889B-4BD31A9977C8}" type="parTrans" cxnId="{97A27EBF-39F9-42BC-B17C-F070756AB84A}">
      <dgm:prSet/>
      <dgm:spPr/>
      <dgm:t>
        <a:bodyPr/>
        <a:lstStyle/>
        <a:p>
          <a:endParaRPr lang="en-US"/>
        </a:p>
      </dgm:t>
    </dgm:pt>
    <dgm:pt modelId="{9B65D8BB-2DDF-4077-B4A6-0A43DC61C049}" type="sibTrans" cxnId="{97A27EBF-39F9-42BC-B17C-F070756AB84A}">
      <dgm:prSet/>
      <dgm:spPr/>
      <dgm:t>
        <a:bodyPr/>
        <a:lstStyle/>
        <a:p>
          <a:endParaRPr lang="en-US"/>
        </a:p>
      </dgm:t>
    </dgm:pt>
    <dgm:pt modelId="{2983DE7C-7D2D-45D8-AB17-6F0048C7558E}">
      <dgm:prSet phldrT="[Text]"/>
      <dgm:spPr>
        <a:xfrm rot="5400000">
          <a:off x="-139752" y="3197652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22</a:t>
          </a:r>
        </a:p>
      </dgm:t>
    </dgm:pt>
    <dgm:pt modelId="{6C9F154F-588B-4540-9E38-ACDF1F13A70E}" type="parTrans" cxnId="{662BC7B9-A737-4CBD-B475-100077744B5F}">
      <dgm:prSet/>
      <dgm:spPr/>
      <dgm:t>
        <a:bodyPr/>
        <a:lstStyle/>
        <a:p>
          <a:endParaRPr lang="en-US"/>
        </a:p>
      </dgm:t>
    </dgm:pt>
    <dgm:pt modelId="{023082E0-9D32-4B3D-96BC-3BB241B47A62}" type="sibTrans" cxnId="{662BC7B9-A737-4CBD-B475-100077744B5F}">
      <dgm:prSet/>
      <dgm:spPr/>
      <dgm:t>
        <a:bodyPr/>
        <a:lstStyle/>
        <a:p>
          <a:endParaRPr lang="en-US"/>
        </a:p>
      </dgm:t>
    </dgm:pt>
    <dgm:pt modelId="{868DEB23-E668-460A-AB69-F60023C463FD}">
      <dgm:prSet phldrT="[Text]"/>
      <dgm:spPr>
        <a:xfrm rot="5400000">
          <a:off x="2892111" y="748946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containment declared </a:t>
          </a:r>
        </a:p>
      </dgm:t>
    </dgm:pt>
    <dgm:pt modelId="{187B0DCB-F160-48A9-8A18-BE1C275327EF}" type="parTrans" cxnId="{2BFABC86-DC55-4AA0-BB50-232E988393D1}">
      <dgm:prSet/>
      <dgm:spPr/>
      <dgm:t>
        <a:bodyPr/>
        <a:lstStyle/>
        <a:p>
          <a:endParaRPr lang="en-US"/>
        </a:p>
      </dgm:t>
    </dgm:pt>
    <dgm:pt modelId="{E7664B5B-E7BD-4022-BEC7-D38B9C7F13E2}" type="sibTrans" cxnId="{2BFABC86-DC55-4AA0-BB50-232E988393D1}">
      <dgm:prSet/>
      <dgm:spPr/>
      <dgm:t>
        <a:bodyPr/>
        <a:lstStyle/>
        <a:p>
          <a:endParaRPr lang="en-US"/>
        </a:p>
      </dgm:t>
    </dgm:pt>
    <dgm:pt modelId="{96E6163B-45A9-42A3-96EA-3208D3FB0C5E}">
      <dgm:prSet phldrT="[Text]"/>
      <dgm:spPr>
        <a:xfrm rot="5400000">
          <a:off x="-139752" y="3961707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23</a:t>
          </a:r>
        </a:p>
      </dgm:t>
    </dgm:pt>
    <dgm:pt modelId="{B623DFBD-4FF3-4290-A487-D7C542540A6C}" type="parTrans" cxnId="{18FFDCCD-94B2-4AD1-BDBF-5E1487726421}">
      <dgm:prSet/>
      <dgm:spPr/>
      <dgm:t>
        <a:bodyPr/>
        <a:lstStyle/>
        <a:p>
          <a:endParaRPr lang="en-US"/>
        </a:p>
      </dgm:t>
    </dgm:pt>
    <dgm:pt modelId="{9ADA7F31-A97B-44C6-8D55-E6C4327CECB1}" type="sibTrans" cxnId="{18FFDCCD-94B2-4AD1-BDBF-5E1487726421}">
      <dgm:prSet/>
      <dgm:spPr/>
      <dgm:t>
        <a:bodyPr/>
        <a:lstStyle/>
        <a:p>
          <a:endParaRPr lang="en-US"/>
        </a:p>
      </dgm:t>
    </dgm:pt>
    <dgm:pt modelId="{E4F1FFDB-0282-4B0B-B9E5-47F14F676BDB}">
      <dgm:prSet phldrT="[Text]"/>
      <dgm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controlled</a:t>
          </a:r>
        </a:p>
      </dgm:t>
    </dgm:pt>
    <dgm:pt modelId="{768E3EB5-168D-4E25-B323-9DD3B086645B}" type="parTrans" cxnId="{F4D3E2DB-1D93-4D02-9A22-68CA085794E8}">
      <dgm:prSet/>
      <dgm:spPr/>
      <dgm:t>
        <a:bodyPr/>
        <a:lstStyle/>
        <a:p>
          <a:endParaRPr lang="en-US"/>
        </a:p>
      </dgm:t>
    </dgm:pt>
    <dgm:pt modelId="{5AF2D1CB-12E9-4BC3-9BFE-3FC08E0BC52E}" type="sibTrans" cxnId="{F4D3E2DB-1D93-4D02-9A22-68CA085794E8}">
      <dgm:prSet/>
      <dgm:spPr/>
      <dgm:t>
        <a:bodyPr/>
        <a:lstStyle/>
        <a:p>
          <a:endParaRPr lang="en-US"/>
        </a:p>
      </dgm:t>
    </dgm:pt>
    <dgm:pt modelId="{D2241111-C325-4BA3-A820-4C0D2B47CF3C}">
      <dgm:prSet phldrT="[Text]"/>
      <dgm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427 fire companies &amp; 1,300 firefighters assisted </a:t>
          </a:r>
        </a:p>
      </dgm:t>
    </dgm:pt>
    <dgm:pt modelId="{9F1E8DD9-588A-4358-A750-0DE1AE62078F}" type="parTrans" cxnId="{6F6074BC-E997-4E99-AF34-69631487A9B5}">
      <dgm:prSet/>
      <dgm:spPr/>
      <dgm:t>
        <a:bodyPr/>
        <a:lstStyle/>
        <a:p>
          <a:endParaRPr lang="en-US"/>
        </a:p>
      </dgm:t>
    </dgm:pt>
    <dgm:pt modelId="{8A85D847-8F0C-4092-B24C-A831AF83E3AC}" type="sibTrans" cxnId="{6F6074BC-E997-4E99-AF34-69631487A9B5}">
      <dgm:prSet/>
      <dgm:spPr/>
      <dgm:t>
        <a:bodyPr/>
        <a:lstStyle/>
        <a:p>
          <a:endParaRPr lang="en-US"/>
        </a:p>
      </dgm:t>
    </dgm:pt>
    <dgm:pt modelId="{43AC3B5E-ADCF-4C22-A3A4-B6A0C6662364}">
      <dgm:prSet phldrT="[Text]"/>
      <dgm:spPr>
        <a:xfrm rot="5400000">
          <a:off x="-139752" y="905489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9</a:t>
          </a:r>
        </a:p>
      </dgm:t>
    </dgm:pt>
    <dgm:pt modelId="{B68CB2B6-7FDD-4A42-917C-6234ECE6E062}" type="parTrans" cxnId="{9AF24214-30D9-4926-BC99-ED76F3D57D20}">
      <dgm:prSet/>
      <dgm:spPr/>
      <dgm:t>
        <a:bodyPr/>
        <a:lstStyle/>
        <a:p>
          <a:endParaRPr lang="en-US"/>
        </a:p>
      </dgm:t>
    </dgm:pt>
    <dgm:pt modelId="{ADFB2C41-EDD3-4122-8BDA-73B4F09938D8}" type="sibTrans" cxnId="{9AF24214-30D9-4926-BC99-ED76F3D57D20}">
      <dgm:prSet/>
      <dgm:spPr/>
      <dgm:t>
        <a:bodyPr/>
        <a:lstStyle/>
        <a:p>
          <a:endParaRPr lang="en-US"/>
        </a:p>
      </dgm:t>
    </dgm:pt>
    <dgm:pt modelId="{871E2598-D3A0-478B-859E-5BA1045C3393}">
      <dgm:prSet phldrT="[Text]"/>
      <dgm:spPr>
        <a:xfrm rot="5400000">
          <a:off x="-139752" y="1669543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13</a:t>
          </a:r>
        </a:p>
      </dgm:t>
    </dgm:pt>
    <dgm:pt modelId="{4F6C7907-7FEC-478E-B36C-35B36CA0D4A1}" type="parTrans" cxnId="{8220B4D5-8923-4C7F-9029-CC85C37F68DD}">
      <dgm:prSet/>
      <dgm:spPr/>
      <dgm:t>
        <a:bodyPr/>
        <a:lstStyle/>
        <a:p>
          <a:endParaRPr lang="en-US"/>
        </a:p>
      </dgm:t>
    </dgm:pt>
    <dgm:pt modelId="{E7B1C2BF-D9A8-446D-B4D1-E6376A32BF9C}" type="sibTrans" cxnId="{8220B4D5-8923-4C7F-9029-CC85C37F68DD}">
      <dgm:prSet/>
      <dgm:spPr/>
      <dgm:t>
        <a:bodyPr/>
        <a:lstStyle/>
        <a:p>
          <a:endParaRPr lang="en-US"/>
        </a:p>
      </dgm:t>
    </dgm:pt>
    <dgm:pt modelId="{011B3AFB-D7C8-4F01-8A48-0C45AD27E16F}">
      <dgm:prSet phldrT="[Text]"/>
      <dgm:spPr>
        <a:xfrm rot="5400000">
          <a:off x="-139752" y="2433598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16</a:t>
          </a:r>
        </a:p>
      </dgm:t>
    </dgm:pt>
    <dgm:pt modelId="{889BB3AF-73BD-4906-8DB2-88E4665CBE60}" type="parTrans" cxnId="{D7E17E43-DB7E-470A-99F8-011024E0B7C2}">
      <dgm:prSet/>
      <dgm:spPr/>
      <dgm:t>
        <a:bodyPr/>
        <a:lstStyle/>
        <a:p>
          <a:endParaRPr lang="en-US"/>
        </a:p>
      </dgm:t>
    </dgm:pt>
    <dgm:pt modelId="{6B247FEF-A4CC-45FB-99EA-ECE016D6F396}" type="sibTrans" cxnId="{D7E17E43-DB7E-470A-99F8-011024E0B7C2}">
      <dgm:prSet/>
      <dgm:spPr/>
      <dgm:t>
        <a:bodyPr/>
        <a:lstStyle/>
        <a:p>
          <a:endParaRPr lang="en-US"/>
        </a:p>
      </dgm:t>
    </dgm:pt>
    <dgm:pt modelId="{6F1A0D6E-9BE8-40A4-AF2E-6C7E5AFC6E21}">
      <dgm:prSet/>
      <dgm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began response activities</a:t>
          </a:r>
        </a:p>
      </dgm:t>
    </dgm:pt>
    <dgm:pt modelId="{80A31713-BFFB-40A9-937A-B9E72A652F25}" type="parTrans" cxnId="{3D3D39E7-C665-4D7B-B6B8-984202996D3B}">
      <dgm:prSet/>
      <dgm:spPr/>
      <dgm:t>
        <a:bodyPr/>
        <a:lstStyle/>
        <a:p>
          <a:endParaRPr lang="en-US"/>
        </a:p>
      </dgm:t>
    </dgm:pt>
    <dgm:pt modelId="{74ACE123-9581-4233-9E10-A4A84AE4B59C}" type="sibTrans" cxnId="{3D3D39E7-C665-4D7B-B6B8-984202996D3B}">
      <dgm:prSet/>
      <dgm:spPr/>
      <dgm:t>
        <a:bodyPr/>
        <a:lstStyle/>
        <a:p>
          <a:endParaRPr lang="en-US"/>
        </a:p>
      </dgm:t>
    </dgm:pt>
    <dgm:pt modelId="{7A462BC4-77B0-4A28-A73E-E440969286D8}">
      <dgm:prSet/>
      <dgm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24-hour support continued through November 19</a:t>
          </a:r>
          <a:r>
            <a:rPr lang="en-US" baseline="300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th</a:t>
          </a: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0405BBD0-0EE4-4A5B-A015-96F8383FAD8C}" type="parTrans" cxnId="{4F7F4040-80E8-452F-868C-A8C3ABCDB1E8}">
      <dgm:prSet/>
      <dgm:spPr/>
      <dgm:t>
        <a:bodyPr/>
        <a:lstStyle/>
        <a:p>
          <a:endParaRPr lang="en-US"/>
        </a:p>
      </dgm:t>
    </dgm:pt>
    <dgm:pt modelId="{48D62820-7159-4215-A355-524E31C7B973}" type="sibTrans" cxnId="{4F7F4040-80E8-452F-868C-A8C3ABCDB1E8}">
      <dgm:prSet/>
      <dgm:spPr/>
      <dgm:t>
        <a:bodyPr/>
        <a:lstStyle/>
        <a:p>
          <a:endParaRPr lang="en-US"/>
        </a:p>
      </dgm:t>
    </dgm:pt>
    <dgm:pt modelId="{1AF837CA-B11B-4537-A0FF-E1BFCA9B1A44}">
      <dgm:prSet/>
      <dgm:spPr>
        <a:xfrm rot="5400000">
          <a:off x="2892111" y="-779162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Orange County declared State of Emergency </a:t>
          </a:r>
        </a:p>
      </dgm:t>
    </dgm:pt>
    <dgm:pt modelId="{2E3BA55A-AF6E-4CE8-9D5F-59C2E4DA2EEC}" type="parTrans" cxnId="{514431B2-76D3-4E49-9C33-76E96C373EEF}">
      <dgm:prSet/>
      <dgm:spPr/>
      <dgm:t>
        <a:bodyPr/>
        <a:lstStyle/>
        <a:p>
          <a:endParaRPr lang="en-US"/>
        </a:p>
      </dgm:t>
    </dgm:pt>
    <dgm:pt modelId="{5D966E65-860E-4803-A288-5AAD1F07C7BB}" type="sibTrans" cxnId="{514431B2-76D3-4E49-9C33-76E96C373EEF}">
      <dgm:prSet/>
      <dgm:spPr/>
      <dgm:t>
        <a:bodyPr/>
        <a:lstStyle/>
        <a:p>
          <a:endParaRPr lang="en-US"/>
        </a:p>
      </dgm:t>
    </dgm:pt>
    <dgm:pt modelId="{BF4A10AA-852D-4517-807A-4F5F110AF801}">
      <dgm:prSet/>
      <dgm:spPr>
        <a:xfrm rot="5400000">
          <a:off x="2892111" y="-15108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Voluntary evacuations conducted </a:t>
          </a:r>
        </a:p>
      </dgm:t>
    </dgm:pt>
    <dgm:pt modelId="{91AE437B-0ED2-40F3-ADA7-EFD0273F5F10}" type="parTrans" cxnId="{D0793049-B856-4A77-9B27-E1F0F02C433F}">
      <dgm:prSet/>
      <dgm:spPr/>
      <dgm:t>
        <a:bodyPr/>
        <a:lstStyle/>
        <a:p>
          <a:endParaRPr lang="en-US"/>
        </a:p>
      </dgm:t>
    </dgm:pt>
    <dgm:pt modelId="{74D176A8-C1DA-43D6-A8B1-5BBA002F45AF}" type="sibTrans" cxnId="{D0793049-B856-4A77-9B27-E1F0F02C433F}">
      <dgm:prSet/>
      <dgm:spPr/>
      <dgm:t>
        <a:bodyPr/>
        <a:lstStyle/>
        <a:p>
          <a:endParaRPr lang="en-US"/>
        </a:p>
      </dgm:t>
    </dgm:pt>
    <dgm:pt modelId="{65A87697-6BE0-4B70-96F8-233705F83FF9}" type="pres">
      <dgm:prSet presAssocID="{869C2219-38A5-4792-B968-2CC3C5F81DE5}" presName="linearFlow" presStyleCnt="0">
        <dgm:presLayoutVars>
          <dgm:dir/>
          <dgm:animLvl val="lvl"/>
          <dgm:resizeHandles val="exact"/>
        </dgm:presLayoutVars>
      </dgm:prSet>
      <dgm:spPr/>
    </dgm:pt>
    <dgm:pt modelId="{0DD4CC60-6A3A-4523-AEC6-59BA88BC5E53}" type="pres">
      <dgm:prSet presAssocID="{5B5C71D4-1170-4E60-910A-45E746893F05}" presName="composite" presStyleCnt="0"/>
      <dgm:spPr/>
    </dgm:pt>
    <dgm:pt modelId="{7750F977-8C0B-4520-A812-6570438BB0A0}" type="pres">
      <dgm:prSet presAssocID="{5B5C71D4-1170-4E60-910A-45E746893F05}" presName="parentText" presStyleLbl="alignNode1" presStyleIdx="0" presStyleCnt="6" custScaleX="96571">
        <dgm:presLayoutVars>
          <dgm:chMax val="1"/>
          <dgm:bulletEnabled val="1"/>
        </dgm:presLayoutVars>
      </dgm:prSet>
      <dgm:spPr/>
    </dgm:pt>
    <dgm:pt modelId="{48495A74-E59B-4303-B372-AC96DEDDDC8E}" type="pres">
      <dgm:prSet presAssocID="{5B5C71D4-1170-4E60-910A-45E746893F05}" presName="descendantText" presStyleLbl="alignAcc1" presStyleIdx="0" presStyleCnt="6">
        <dgm:presLayoutVars>
          <dgm:bulletEnabled val="1"/>
        </dgm:presLayoutVars>
      </dgm:prSet>
      <dgm:spPr/>
    </dgm:pt>
    <dgm:pt modelId="{7B0C5BB2-08B8-4A4F-8D14-A548F09F4B22}" type="pres">
      <dgm:prSet presAssocID="{51E5F210-BB1E-4E1D-8E3E-E85ED01402C8}" presName="sp" presStyleCnt="0"/>
      <dgm:spPr/>
    </dgm:pt>
    <dgm:pt modelId="{8A6F425A-2033-4CD0-902F-BA43BD79A07F}" type="pres">
      <dgm:prSet presAssocID="{43AC3B5E-ADCF-4C22-A3A4-B6A0C6662364}" presName="composite" presStyleCnt="0"/>
      <dgm:spPr/>
    </dgm:pt>
    <dgm:pt modelId="{8595CD65-3D00-4F27-9F00-E970B9053119}" type="pres">
      <dgm:prSet presAssocID="{43AC3B5E-ADCF-4C22-A3A4-B6A0C666236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B17B5D7F-0F9F-4F76-93F1-66D53A870957}" type="pres">
      <dgm:prSet presAssocID="{43AC3B5E-ADCF-4C22-A3A4-B6A0C6662364}" presName="descendantText" presStyleLbl="alignAcc1" presStyleIdx="1" presStyleCnt="6">
        <dgm:presLayoutVars>
          <dgm:bulletEnabled val="1"/>
        </dgm:presLayoutVars>
      </dgm:prSet>
      <dgm:spPr/>
    </dgm:pt>
    <dgm:pt modelId="{24DF1E4F-CCB4-4A7A-9FD5-045D59109C45}" type="pres">
      <dgm:prSet presAssocID="{ADFB2C41-EDD3-4122-8BDA-73B4F09938D8}" presName="sp" presStyleCnt="0"/>
      <dgm:spPr/>
    </dgm:pt>
    <dgm:pt modelId="{C21234D7-A3CF-4F29-B7B0-464B36AAADFB}" type="pres">
      <dgm:prSet presAssocID="{871E2598-D3A0-478B-859E-5BA1045C3393}" presName="composite" presStyleCnt="0"/>
      <dgm:spPr/>
    </dgm:pt>
    <dgm:pt modelId="{EB7C3EFF-E1D8-4E4B-832D-094EC869BFB3}" type="pres">
      <dgm:prSet presAssocID="{871E2598-D3A0-478B-859E-5BA1045C3393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CC0EE732-B241-4B77-9608-1FE7E2F18AE4}" type="pres">
      <dgm:prSet presAssocID="{871E2598-D3A0-478B-859E-5BA1045C3393}" presName="descendantText" presStyleLbl="alignAcc1" presStyleIdx="2" presStyleCnt="6">
        <dgm:presLayoutVars>
          <dgm:bulletEnabled val="1"/>
        </dgm:presLayoutVars>
      </dgm:prSet>
      <dgm:spPr/>
    </dgm:pt>
    <dgm:pt modelId="{934DF95B-B721-4489-BDCD-786F72FE78B8}" type="pres">
      <dgm:prSet presAssocID="{E7B1C2BF-D9A8-446D-B4D1-E6376A32BF9C}" presName="sp" presStyleCnt="0"/>
      <dgm:spPr/>
    </dgm:pt>
    <dgm:pt modelId="{9079D90F-E71C-4167-A6EE-06B949AF5ED3}" type="pres">
      <dgm:prSet presAssocID="{011B3AFB-D7C8-4F01-8A48-0C45AD27E16F}" presName="composite" presStyleCnt="0"/>
      <dgm:spPr/>
    </dgm:pt>
    <dgm:pt modelId="{A0FC9F66-11AF-4A3F-9909-CE38F35C9F0C}" type="pres">
      <dgm:prSet presAssocID="{011B3AFB-D7C8-4F01-8A48-0C45AD27E16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25418587-AA8F-4F70-B5A6-FFFCB4A64E59}" type="pres">
      <dgm:prSet presAssocID="{011B3AFB-D7C8-4F01-8A48-0C45AD27E16F}" presName="descendantText" presStyleLbl="alignAcc1" presStyleIdx="3" presStyleCnt="6">
        <dgm:presLayoutVars>
          <dgm:bulletEnabled val="1"/>
        </dgm:presLayoutVars>
      </dgm:prSet>
      <dgm:spPr/>
    </dgm:pt>
    <dgm:pt modelId="{14F5FD21-C1CA-4087-B19A-9C8CF870C805}" type="pres">
      <dgm:prSet presAssocID="{6B247FEF-A4CC-45FB-99EA-ECE016D6F396}" presName="sp" presStyleCnt="0"/>
      <dgm:spPr/>
    </dgm:pt>
    <dgm:pt modelId="{B10CCDCA-4478-4096-9B6D-7DEA14F01CFC}" type="pres">
      <dgm:prSet presAssocID="{2983DE7C-7D2D-45D8-AB17-6F0048C7558E}" presName="composite" presStyleCnt="0"/>
      <dgm:spPr/>
    </dgm:pt>
    <dgm:pt modelId="{90D18783-392D-451C-B063-5CFB85BBDB70}" type="pres">
      <dgm:prSet presAssocID="{2983DE7C-7D2D-45D8-AB17-6F0048C7558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7CFFAD0E-58E3-435E-AAE6-F8FDD3CA6E8C}" type="pres">
      <dgm:prSet presAssocID="{2983DE7C-7D2D-45D8-AB17-6F0048C7558E}" presName="descendantText" presStyleLbl="alignAcc1" presStyleIdx="4" presStyleCnt="6">
        <dgm:presLayoutVars>
          <dgm:bulletEnabled val="1"/>
        </dgm:presLayoutVars>
      </dgm:prSet>
      <dgm:spPr/>
    </dgm:pt>
    <dgm:pt modelId="{B1CBC5DA-73A5-4442-AED6-B130C64D2315}" type="pres">
      <dgm:prSet presAssocID="{023082E0-9D32-4B3D-96BC-3BB241B47A62}" presName="sp" presStyleCnt="0"/>
      <dgm:spPr/>
    </dgm:pt>
    <dgm:pt modelId="{C4B3DF50-C07B-429A-B63A-279EB8101C40}" type="pres">
      <dgm:prSet presAssocID="{96E6163B-45A9-42A3-96EA-3208D3FB0C5E}" presName="composite" presStyleCnt="0"/>
      <dgm:spPr/>
    </dgm:pt>
    <dgm:pt modelId="{00CD45EA-8ED0-4956-AE8B-80CC41057C24}" type="pres">
      <dgm:prSet presAssocID="{96E6163B-45A9-42A3-96EA-3208D3FB0C5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8CA5187A-C18E-4739-BEF9-61C66D016DF1}" type="pres">
      <dgm:prSet presAssocID="{96E6163B-45A9-42A3-96EA-3208D3FB0C5E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D0B82C01-27CC-4059-BD9B-B74CF0619395}" type="presOf" srcId="{871E2598-D3A0-478B-859E-5BA1045C3393}" destId="{EB7C3EFF-E1D8-4E4B-832D-094EC869BFB3}" srcOrd="0" destOrd="0" presId="urn:microsoft.com/office/officeart/2005/8/layout/chevron2"/>
    <dgm:cxn modelId="{F39A0B10-D500-4BFE-92D6-6CE9B7045E79}" type="presOf" srcId="{43AC3B5E-ADCF-4C22-A3A4-B6A0C6662364}" destId="{8595CD65-3D00-4F27-9F00-E970B9053119}" srcOrd="0" destOrd="0" presId="urn:microsoft.com/office/officeart/2005/8/layout/chevron2"/>
    <dgm:cxn modelId="{9AF24214-30D9-4926-BC99-ED76F3D57D20}" srcId="{869C2219-38A5-4792-B968-2CC3C5F81DE5}" destId="{43AC3B5E-ADCF-4C22-A3A4-B6A0C6662364}" srcOrd="1" destOrd="0" parTransId="{B68CB2B6-7FDD-4A42-917C-6234ECE6E062}" sibTransId="{ADFB2C41-EDD3-4122-8BDA-73B4F09938D8}"/>
    <dgm:cxn modelId="{8D72F915-78A2-4FEA-A0CB-7F86C7D17068}" type="presOf" srcId="{2983DE7C-7D2D-45D8-AB17-6F0048C7558E}" destId="{90D18783-392D-451C-B063-5CFB85BBDB70}" srcOrd="0" destOrd="0" presId="urn:microsoft.com/office/officeart/2005/8/layout/chevron2"/>
    <dgm:cxn modelId="{4C11D717-7750-4DA9-8680-6A78BC1EC012}" type="presOf" srcId="{011B3AFB-D7C8-4F01-8A48-0C45AD27E16F}" destId="{A0FC9F66-11AF-4A3F-9909-CE38F35C9F0C}" srcOrd="0" destOrd="0" presId="urn:microsoft.com/office/officeart/2005/8/layout/chevron2"/>
    <dgm:cxn modelId="{562EF424-31C3-41C9-87C0-0C3CAB2443D0}" type="presOf" srcId="{7A462BC4-77B0-4A28-A73E-E440969286D8}" destId="{B17B5D7F-0F9F-4F76-93F1-66D53A870957}" srcOrd="0" destOrd="1" presId="urn:microsoft.com/office/officeart/2005/8/layout/chevron2"/>
    <dgm:cxn modelId="{4F7F4040-80E8-452F-868C-A8C3ABCDB1E8}" srcId="{43AC3B5E-ADCF-4C22-A3A4-B6A0C6662364}" destId="{7A462BC4-77B0-4A28-A73E-E440969286D8}" srcOrd="1" destOrd="0" parTransId="{0405BBD0-0EE4-4A5B-A015-96F8383FAD8C}" sibTransId="{48D62820-7159-4215-A355-524E31C7B973}"/>
    <dgm:cxn modelId="{D7E17E43-DB7E-470A-99F8-011024E0B7C2}" srcId="{869C2219-38A5-4792-B968-2CC3C5F81DE5}" destId="{011B3AFB-D7C8-4F01-8A48-0C45AD27E16F}" srcOrd="3" destOrd="0" parTransId="{889BB3AF-73BD-4906-8DB2-88E4665CBE60}" sibTransId="{6B247FEF-A4CC-45FB-99EA-ECE016D6F396}"/>
    <dgm:cxn modelId="{861CD368-5B6B-40F1-A654-6321FA5F72CA}" type="presOf" srcId="{1AF837CA-B11B-4537-A0FF-E1BFCA9B1A44}" destId="{CC0EE732-B241-4B77-9608-1FE7E2F18AE4}" srcOrd="0" destOrd="0" presId="urn:microsoft.com/office/officeart/2005/8/layout/chevron2"/>
    <dgm:cxn modelId="{D0793049-B856-4A77-9B27-E1F0F02C433F}" srcId="{011B3AFB-D7C8-4F01-8A48-0C45AD27E16F}" destId="{BF4A10AA-852D-4517-807A-4F5F110AF801}" srcOrd="0" destOrd="0" parTransId="{91AE437B-0ED2-40F3-ADA7-EFD0273F5F10}" sibTransId="{74D176A8-C1DA-43D6-A8B1-5BBA002F45AF}"/>
    <dgm:cxn modelId="{0D66144F-4920-4E12-A4B9-72037826ED62}" type="presOf" srcId="{96E6163B-45A9-42A3-96EA-3208D3FB0C5E}" destId="{00CD45EA-8ED0-4956-AE8B-80CC41057C24}" srcOrd="0" destOrd="0" presId="urn:microsoft.com/office/officeart/2005/8/layout/chevron2"/>
    <dgm:cxn modelId="{A6F49359-A912-41A8-ABEC-919713EEBE61}" srcId="{869C2219-38A5-4792-B968-2CC3C5F81DE5}" destId="{5B5C71D4-1170-4E60-910A-45E746893F05}" srcOrd="0" destOrd="0" parTransId="{7387B382-1F6A-4953-8125-C2002515BA8B}" sibTransId="{51E5F210-BB1E-4E1D-8E3E-E85ED01402C8}"/>
    <dgm:cxn modelId="{42D0ED7C-9F4F-4251-A2DE-FE85FC5933C6}" type="presOf" srcId="{869C2219-38A5-4792-B968-2CC3C5F81DE5}" destId="{65A87697-6BE0-4B70-96F8-233705F83FF9}" srcOrd="0" destOrd="0" presId="urn:microsoft.com/office/officeart/2005/8/layout/chevron2"/>
    <dgm:cxn modelId="{2E19E57D-C9B2-407D-901A-6748BC24B889}" type="presOf" srcId="{5B5C71D4-1170-4E60-910A-45E746893F05}" destId="{7750F977-8C0B-4520-A812-6570438BB0A0}" srcOrd="0" destOrd="0" presId="urn:microsoft.com/office/officeart/2005/8/layout/chevron2"/>
    <dgm:cxn modelId="{2BFABC86-DC55-4AA0-BB50-232E988393D1}" srcId="{2983DE7C-7D2D-45D8-AB17-6F0048C7558E}" destId="{868DEB23-E668-460A-AB69-F60023C463FD}" srcOrd="0" destOrd="0" parTransId="{187B0DCB-F160-48A9-8A18-BE1C275327EF}" sibTransId="{E7664B5B-E7BD-4022-BEC7-D38B9C7F13E2}"/>
    <dgm:cxn modelId="{8EB9C09C-99FD-4997-89A1-FC51DC1B3D50}" type="presOf" srcId="{BF4A10AA-852D-4517-807A-4F5F110AF801}" destId="{25418587-AA8F-4F70-B5A6-FFFCB4A64E59}" srcOrd="0" destOrd="0" presId="urn:microsoft.com/office/officeart/2005/8/layout/chevron2"/>
    <dgm:cxn modelId="{26CB9AAF-608B-4765-93A5-27CB2C2C46B7}" type="presOf" srcId="{868DEB23-E668-460A-AB69-F60023C463FD}" destId="{7CFFAD0E-58E3-435E-AAE6-F8FDD3CA6E8C}" srcOrd="0" destOrd="0" presId="urn:microsoft.com/office/officeart/2005/8/layout/chevron2"/>
    <dgm:cxn modelId="{514431B2-76D3-4E49-9C33-76E96C373EEF}" srcId="{871E2598-D3A0-478B-859E-5BA1045C3393}" destId="{1AF837CA-B11B-4537-A0FF-E1BFCA9B1A44}" srcOrd="0" destOrd="0" parTransId="{2E3BA55A-AF6E-4CE8-9D5F-59C2E4DA2EEC}" sibTransId="{5D966E65-860E-4803-A288-5AAD1F07C7BB}"/>
    <dgm:cxn modelId="{662BC7B9-A737-4CBD-B475-100077744B5F}" srcId="{869C2219-38A5-4792-B968-2CC3C5F81DE5}" destId="{2983DE7C-7D2D-45D8-AB17-6F0048C7558E}" srcOrd="4" destOrd="0" parTransId="{6C9F154F-588B-4540-9E38-ACDF1F13A70E}" sibTransId="{023082E0-9D32-4B3D-96BC-3BB241B47A62}"/>
    <dgm:cxn modelId="{6F6074BC-E997-4E99-AF34-69631487A9B5}" srcId="{96E6163B-45A9-42A3-96EA-3208D3FB0C5E}" destId="{D2241111-C325-4BA3-A820-4C0D2B47CF3C}" srcOrd="1" destOrd="0" parTransId="{9F1E8DD9-588A-4358-A750-0DE1AE62078F}" sibTransId="{8A85D847-8F0C-4092-B24C-A831AF83E3AC}"/>
    <dgm:cxn modelId="{97A27EBF-39F9-42BC-B17C-F070756AB84A}" srcId="{5B5C71D4-1170-4E60-910A-45E746893F05}" destId="{0BFA3157-35F7-47CC-BF04-77EF73BA4FD6}" srcOrd="0" destOrd="0" parTransId="{53C913CD-FFF9-466A-889B-4BD31A9977C8}" sibTransId="{9B65D8BB-2DDF-4077-B4A6-0A43DC61C049}"/>
    <dgm:cxn modelId="{18FFDCCD-94B2-4AD1-BDBF-5E1487726421}" srcId="{869C2219-38A5-4792-B968-2CC3C5F81DE5}" destId="{96E6163B-45A9-42A3-96EA-3208D3FB0C5E}" srcOrd="5" destOrd="0" parTransId="{B623DFBD-4FF3-4290-A487-D7C542540A6C}" sibTransId="{9ADA7F31-A97B-44C6-8D55-E6C4327CECB1}"/>
    <dgm:cxn modelId="{473536D3-82C1-4524-92E4-40D170E233D9}" type="presOf" srcId="{0BFA3157-35F7-47CC-BF04-77EF73BA4FD6}" destId="{48495A74-E59B-4303-B372-AC96DEDDDC8E}" srcOrd="0" destOrd="0" presId="urn:microsoft.com/office/officeart/2005/8/layout/chevron2"/>
    <dgm:cxn modelId="{8220B4D5-8923-4C7F-9029-CC85C37F68DD}" srcId="{869C2219-38A5-4792-B968-2CC3C5F81DE5}" destId="{871E2598-D3A0-478B-859E-5BA1045C3393}" srcOrd="2" destOrd="0" parTransId="{4F6C7907-7FEC-478E-B36C-35B36CA0D4A1}" sibTransId="{E7B1C2BF-D9A8-446D-B4D1-E6376A32BF9C}"/>
    <dgm:cxn modelId="{F4D3E2DB-1D93-4D02-9A22-68CA085794E8}" srcId="{96E6163B-45A9-42A3-96EA-3208D3FB0C5E}" destId="{E4F1FFDB-0282-4B0B-B9E5-47F14F676BDB}" srcOrd="0" destOrd="0" parTransId="{768E3EB5-168D-4E25-B323-9DD3B086645B}" sibTransId="{5AF2D1CB-12E9-4BC3-9BFE-3FC08E0BC52E}"/>
    <dgm:cxn modelId="{628CD5E5-4A7F-4DC8-9D4F-FBC91EEA80C5}" type="presOf" srcId="{E4F1FFDB-0282-4B0B-B9E5-47F14F676BDB}" destId="{8CA5187A-C18E-4739-BEF9-61C66D016DF1}" srcOrd="0" destOrd="0" presId="urn:microsoft.com/office/officeart/2005/8/layout/chevron2"/>
    <dgm:cxn modelId="{3D3D39E7-C665-4D7B-B6B8-984202996D3B}" srcId="{43AC3B5E-ADCF-4C22-A3A4-B6A0C6662364}" destId="{6F1A0D6E-9BE8-40A4-AF2E-6C7E5AFC6E21}" srcOrd="0" destOrd="0" parTransId="{80A31713-BFFB-40A9-937A-B9E72A652F25}" sibTransId="{74ACE123-9581-4233-9E10-A4A84AE4B59C}"/>
    <dgm:cxn modelId="{219B16EA-D5A3-4D13-A0F7-68AE2B7AC614}" type="presOf" srcId="{6F1A0D6E-9BE8-40A4-AF2E-6C7E5AFC6E21}" destId="{B17B5D7F-0F9F-4F76-93F1-66D53A870957}" srcOrd="0" destOrd="0" presId="urn:microsoft.com/office/officeart/2005/8/layout/chevron2"/>
    <dgm:cxn modelId="{90FF4AF2-B0FA-4E9A-8314-2F9A89C3434F}" type="presOf" srcId="{D2241111-C325-4BA3-A820-4C0D2B47CF3C}" destId="{8CA5187A-C18E-4739-BEF9-61C66D016DF1}" srcOrd="0" destOrd="1" presId="urn:microsoft.com/office/officeart/2005/8/layout/chevron2"/>
    <dgm:cxn modelId="{7D5427D4-EEB9-4FF4-9932-EF50373EB2E9}" type="presParOf" srcId="{65A87697-6BE0-4B70-96F8-233705F83FF9}" destId="{0DD4CC60-6A3A-4523-AEC6-59BA88BC5E53}" srcOrd="0" destOrd="0" presId="urn:microsoft.com/office/officeart/2005/8/layout/chevron2"/>
    <dgm:cxn modelId="{D94FDC05-C5A7-4F88-A62D-3686835E0978}" type="presParOf" srcId="{0DD4CC60-6A3A-4523-AEC6-59BA88BC5E53}" destId="{7750F977-8C0B-4520-A812-6570438BB0A0}" srcOrd="0" destOrd="0" presId="urn:microsoft.com/office/officeart/2005/8/layout/chevron2"/>
    <dgm:cxn modelId="{3DCDE5B6-1747-4FB9-A8AC-D29F226F6394}" type="presParOf" srcId="{0DD4CC60-6A3A-4523-AEC6-59BA88BC5E53}" destId="{48495A74-E59B-4303-B372-AC96DEDDDC8E}" srcOrd="1" destOrd="0" presId="urn:microsoft.com/office/officeart/2005/8/layout/chevron2"/>
    <dgm:cxn modelId="{A5609C4C-B24A-47F9-85B9-C24D2973CBF0}" type="presParOf" srcId="{65A87697-6BE0-4B70-96F8-233705F83FF9}" destId="{7B0C5BB2-08B8-4A4F-8D14-A548F09F4B22}" srcOrd="1" destOrd="0" presId="urn:microsoft.com/office/officeart/2005/8/layout/chevron2"/>
    <dgm:cxn modelId="{C33BEEEA-CD23-48F5-A7BA-C0C6586787DD}" type="presParOf" srcId="{65A87697-6BE0-4B70-96F8-233705F83FF9}" destId="{8A6F425A-2033-4CD0-902F-BA43BD79A07F}" srcOrd="2" destOrd="0" presId="urn:microsoft.com/office/officeart/2005/8/layout/chevron2"/>
    <dgm:cxn modelId="{EF1EA0C0-7957-4C3F-B8A9-49EEF34AAFB0}" type="presParOf" srcId="{8A6F425A-2033-4CD0-902F-BA43BD79A07F}" destId="{8595CD65-3D00-4F27-9F00-E970B9053119}" srcOrd="0" destOrd="0" presId="urn:microsoft.com/office/officeart/2005/8/layout/chevron2"/>
    <dgm:cxn modelId="{0A40D186-652F-4532-ACE3-15E7DB6750F8}" type="presParOf" srcId="{8A6F425A-2033-4CD0-902F-BA43BD79A07F}" destId="{B17B5D7F-0F9F-4F76-93F1-66D53A870957}" srcOrd="1" destOrd="0" presId="urn:microsoft.com/office/officeart/2005/8/layout/chevron2"/>
    <dgm:cxn modelId="{EF1027C9-0EF4-40FC-9CE8-F6BCFD3A678A}" type="presParOf" srcId="{65A87697-6BE0-4B70-96F8-233705F83FF9}" destId="{24DF1E4F-CCB4-4A7A-9FD5-045D59109C45}" srcOrd="3" destOrd="0" presId="urn:microsoft.com/office/officeart/2005/8/layout/chevron2"/>
    <dgm:cxn modelId="{84CBE568-C4EE-432C-9B26-83C7354A22B6}" type="presParOf" srcId="{65A87697-6BE0-4B70-96F8-233705F83FF9}" destId="{C21234D7-A3CF-4F29-B7B0-464B36AAADFB}" srcOrd="4" destOrd="0" presId="urn:microsoft.com/office/officeart/2005/8/layout/chevron2"/>
    <dgm:cxn modelId="{CB9AF06E-B7AF-48C0-BED9-591AC572F1DA}" type="presParOf" srcId="{C21234D7-A3CF-4F29-B7B0-464B36AAADFB}" destId="{EB7C3EFF-E1D8-4E4B-832D-094EC869BFB3}" srcOrd="0" destOrd="0" presId="urn:microsoft.com/office/officeart/2005/8/layout/chevron2"/>
    <dgm:cxn modelId="{144697D4-FC9C-4A01-820E-95D189FF090A}" type="presParOf" srcId="{C21234D7-A3CF-4F29-B7B0-464B36AAADFB}" destId="{CC0EE732-B241-4B77-9608-1FE7E2F18AE4}" srcOrd="1" destOrd="0" presId="urn:microsoft.com/office/officeart/2005/8/layout/chevron2"/>
    <dgm:cxn modelId="{F53409F5-1E18-4A38-AFF4-0CF96D8CCFE2}" type="presParOf" srcId="{65A87697-6BE0-4B70-96F8-233705F83FF9}" destId="{934DF95B-B721-4489-BDCD-786F72FE78B8}" srcOrd="5" destOrd="0" presId="urn:microsoft.com/office/officeart/2005/8/layout/chevron2"/>
    <dgm:cxn modelId="{839EA189-78D4-40E2-98F5-5DD2928A5BD4}" type="presParOf" srcId="{65A87697-6BE0-4B70-96F8-233705F83FF9}" destId="{9079D90F-E71C-4167-A6EE-06B949AF5ED3}" srcOrd="6" destOrd="0" presId="urn:microsoft.com/office/officeart/2005/8/layout/chevron2"/>
    <dgm:cxn modelId="{C5222E04-5979-4AEF-BD65-5CA11D230612}" type="presParOf" srcId="{9079D90F-E71C-4167-A6EE-06B949AF5ED3}" destId="{A0FC9F66-11AF-4A3F-9909-CE38F35C9F0C}" srcOrd="0" destOrd="0" presId="urn:microsoft.com/office/officeart/2005/8/layout/chevron2"/>
    <dgm:cxn modelId="{3C9D8443-1750-4F30-95E0-88941C8F19B0}" type="presParOf" srcId="{9079D90F-E71C-4167-A6EE-06B949AF5ED3}" destId="{25418587-AA8F-4F70-B5A6-FFFCB4A64E59}" srcOrd="1" destOrd="0" presId="urn:microsoft.com/office/officeart/2005/8/layout/chevron2"/>
    <dgm:cxn modelId="{714F155E-68FC-4E83-8E62-24A179717C02}" type="presParOf" srcId="{65A87697-6BE0-4B70-96F8-233705F83FF9}" destId="{14F5FD21-C1CA-4087-B19A-9C8CF870C805}" srcOrd="7" destOrd="0" presId="urn:microsoft.com/office/officeart/2005/8/layout/chevron2"/>
    <dgm:cxn modelId="{F560A278-DC29-47C9-8F1D-8B5D5CD9D94B}" type="presParOf" srcId="{65A87697-6BE0-4B70-96F8-233705F83FF9}" destId="{B10CCDCA-4478-4096-9B6D-7DEA14F01CFC}" srcOrd="8" destOrd="0" presId="urn:microsoft.com/office/officeart/2005/8/layout/chevron2"/>
    <dgm:cxn modelId="{D8940413-7E81-4C66-8E0A-D8A05FC62FB9}" type="presParOf" srcId="{B10CCDCA-4478-4096-9B6D-7DEA14F01CFC}" destId="{90D18783-392D-451C-B063-5CFB85BBDB70}" srcOrd="0" destOrd="0" presId="urn:microsoft.com/office/officeart/2005/8/layout/chevron2"/>
    <dgm:cxn modelId="{09565837-F357-4F88-9C44-92B401AC8ECC}" type="presParOf" srcId="{B10CCDCA-4478-4096-9B6D-7DEA14F01CFC}" destId="{7CFFAD0E-58E3-435E-AAE6-F8FDD3CA6E8C}" srcOrd="1" destOrd="0" presId="urn:microsoft.com/office/officeart/2005/8/layout/chevron2"/>
    <dgm:cxn modelId="{54FCB9A1-68A8-47E7-ADA1-057B1EFE7E1F}" type="presParOf" srcId="{65A87697-6BE0-4B70-96F8-233705F83FF9}" destId="{B1CBC5DA-73A5-4442-AED6-B130C64D2315}" srcOrd="9" destOrd="0" presId="urn:microsoft.com/office/officeart/2005/8/layout/chevron2"/>
    <dgm:cxn modelId="{C36A5312-1F87-4340-8087-568F93A8CF5A}" type="presParOf" srcId="{65A87697-6BE0-4B70-96F8-233705F83FF9}" destId="{C4B3DF50-C07B-429A-B63A-279EB8101C40}" srcOrd="10" destOrd="0" presId="urn:microsoft.com/office/officeart/2005/8/layout/chevron2"/>
    <dgm:cxn modelId="{5FE6771C-01C4-4B6F-9D71-DE2022945373}" type="presParOf" srcId="{C4B3DF50-C07B-429A-B63A-279EB8101C40}" destId="{00CD45EA-8ED0-4956-AE8B-80CC41057C24}" srcOrd="0" destOrd="0" presId="urn:microsoft.com/office/officeart/2005/8/layout/chevron2"/>
    <dgm:cxn modelId="{054F602D-71FB-4377-A14D-0C1EA0E24499}" type="presParOf" srcId="{C4B3DF50-C07B-429A-B63A-279EB8101C40}" destId="{8CA5187A-C18E-4739-BEF9-61C66D016D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9C2219-38A5-4792-B968-2CC3C5F81DE5}" type="doc">
      <dgm:prSet loTypeId="urn:microsoft.com/office/officeart/2005/8/layout/chevron2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B5C71D4-1170-4E60-910A-45E746893F05}">
      <dgm:prSet phldrT="[Text]" custT="1"/>
      <dgm:spPr>
        <a:xfrm rot="5400000">
          <a:off x="-149751" y="151432"/>
          <a:ext cx="862663" cy="563161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300" b="1">
              <a:solidFill>
                <a:srgbClr val="FFFFFF"/>
              </a:solidFill>
              <a:latin typeface="Arial"/>
              <a:ea typeface="+mn-ea"/>
              <a:cs typeface="+mn-cs"/>
            </a:rPr>
            <a:t>Nov 8</a:t>
          </a:r>
        </a:p>
      </dgm:t>
    </dgm:pt>
    <dgm:pt modelId="{7387B382-1F6A-4953-8125-C2002515BA8B}" type="parTrans" cxnId="{A6F49359-A912-41A8-ABEC-919713EEBE61}">
      <dgm:prSet/>
      <dgm:spPr/>
      <dgm:t>
        <a:bodyPr/>
        <a:lstStyle/>
        <a:p>
          <a:endParaRPr lang="en-US"/>
        </a:p>
      </dgm:t>
    </dgm:pt>
    <dgm:pt modelId="{51E5F210-BB1E-4E1D-8E3E-E85ED01402C8}" type="sibTrans" cxnId="{A6F49359-A912-41A8-ABEC-919713EEBE61}">
      <dgm:prSet/>
      <dgm:spPr/>
      <dgm:t>
        <a:bodyPr/>
        <a:lstStyle/>
        <a:p>
          <a:endParaRPr lang="en-US"/>
        </a:p>
      </dgm:t>
    </dgm:pt>
    <dgm:pt modelId="{0BFA3157-35F7-47CC-BF04-77EF73BA4FD6}">
      <dgm:prSet phldrT="[Text]"/>
      <dgm:spPr>
        <a:xfrm rot="5400000">
          <a:off x="2892111" y="-2307271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first aware of Jennings Creek Wildfire activity</a:t>
          </a:r>
        </a:p>
      </dgm:t>
    </dgm:pt>
    <dgm:pt modelId="{53C913CD-FFF9-466A-889B-4BD31A9977C8}" type="parTrans" cxnId="{97A27EBF-39F9-42BC-B17C-F070756AB84A}">
      <dgm:prSet/>
      <dgm:spPr/>
      <dgm:t>
        <a:bodyPr/>
        <a:lstStyle/>
        <a:p>
          <a:endParaRPr lang="en-US"/>
        </a:p>
      </dgm:t>
    </dgm:pt>
    <dgm:pt modelId="{9B65D8BB-2DDF-4077-B4A6-0A43DC61C049}" type="sibTrans" cxnId="{97A27EBF-39F9-42BC-B17C-F070756AB84A}">
      <dgm:prSet/>
      <dgm:spPr/>
      <dgm:t>
        <a:bodyPr/>
        <a:lstStyle/>
        <a:p>
          <a:endParaRPr lang="en-US"/>
        </a:p>
      </dgm:t>
    </dgm:pt>
    <dgm:pt modelId="{2983DE7C-7D2D-45D8-AB17-6F0048C7558E}">
      <dgm:prSet phldrT="[Text]"/>
      <dgm:spPr>
        <a:xfrm rot="5400000">
          <a:off x="-139752" y="3197652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22</a:t>
          </a:r>
        </a:p>
      </dgm:t>
    </dgm:pt>
    <dgm:pt modelId="{6C9F154F-588B-4540-9E38-ACDF1F13A70E}" type="parTrans" cxnId="{662BC7B9-A737-4CBD-B475-100077744B5F}">
      <dgm:prSet/>
      <dgm:spPr/>
      <dgm:t>
        <a:bodyPr/>
        <a:lstStyle/>
        <a:p>
          <a:endParaRPr lang="en-US"/>
        </a:p>
      </dgm:t>
    </dgm:pt>
    <dgm:pt modelId="{023082E0-9D32-4B3D-96BC-3BB241B47A62}" type="sibTrans" cxnId="{662BC7B9-A737-4CBD-B475-100077744B5F}">
      <dgm:prSet/>
      <dgm:spPr/>
      <dgm:t>
        <a:bodyPr/>
        <a:lstStyle/>
        <a:p>
          <a:endParaRPr lang="en-US"/>
        </a:p>
      </dgm:t>
    </dgm:pt>
    <dgm:pt modelId="{868DEB23-E668-460A-AB69-F60023C463FD}">
      <dgm:prSet phldrT="[Text]"/>
      <dgm:spPr>
        <a:xfrm rot="5400000">
          <a:off x="2892111" y="748946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containment declared </a:t>
          </a:r>
        </a:p>
      </dgm:t>
    </dgm:pt>
    <dgm:pt modelId="{187B0DCB-F160-48A9-8A18-BE1C275327EF}" type="parTrans" cxnId="{2BFABC86-DC55-4AA0-BB50-232E988393D1}">
      <dgm:prSet/>
      <dgm:spPr/>
      <dgm:t>
        <a:bodyPr/>
        <a:lstStyle/>
        <a:p>
          <a:endParaRPr lang="en-US"/>
        </a:p>
      </dgm:t>
    </dgm:pt>
    <dgm:pt modelId="{E7664B5B-E7BD-4022-BEC7-D38B9C7F13E2}" type="sibTrans" cxnId="{2BFABC86-DC55-4AA0-BB50-232E988393D1}">
      <dgm:prSet/>
      <dgm:spPr/>
      <dgm:t>
        <a:bodyPr/>
        <a:lstStyle/>
        <a:p>
          <a:endParaRPr lang="en-US"/>
        </a:p>
      </dgm:t>
    </dgm:pt>
    <dgm:pt modelId="{96E6163B-45A9-42A3-96EA-3208D3FB0C5E}">
      <dgm:prSet phldrT="[Text]"/>
      <dgm:spPr>
        <a:xfrm rot="5400000">
          <a:off x="-139752" y="3961707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23</a:t>
          </a:r>
        </a:p>
      </dgm:t>
    </dgm:pt>
    <dgm:pt modelId="{B623DFBD-4FF3-4290-A487-D7C542540A6C}" type="parTrans" cxnId="{18FFDCCD-94B2-4AD1-BDBF-5E1487726421}">
      <dgm:prSet/>
      <dgm:spPr/>
      <dgm:t>
        <a:bodyPr/>
        <a:lstStyle/>
        <a:p>
          <a:endParaRPr lang="en-US"/>
        </a:p>
      </dgm:t>
    </dgm:pt>
    <dgm:pt modelId="{9ADA7F31-A97B-44C6-8D55-E6C4327CECB1}" type="sibTrans" cxnId="{18FFDCCD-94B2-4AD1-BDBF-5E1487726421}">
      <dgm:prSet/>
      <dgm:spPr/>
      <dgm:t>
        <a:bodyPr/>
        <a:lstStyle/>
        <a:p>
          <a:endParaRPr lang="en-US"/>
        </a:p>
      </dgm:t>
    </dgm:pt>
    <dgm:pt modelId="{E4F1FFDB-0282-4B0B-B9E5-47F14F676BDB}">
      <dgm:prSet phldrT="[Text]"/>
      <dgm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controlled</a:t>
          </a:r>
        </a:p>
      </dgm:t>
    </dgm:pt>
    <dgm:pt modelId="{768E3EB5-168D-4E25-B323-9DD3B086645B}" type="parTrans" cxnId="{F4D3E2DB-1D93-4D02-9A22-68CA085794E8}">
      <dgm:prSet/>
      <dgm:spPr/>
      <dgm:t>
        <a:bodyPr/>
        <a:lstStyle/>
        <a:p>
          <a:endParaRPr lang="en-US"/>
        </a:p>
      </dgm:t>
    </dgm:pt>
    <dgm:pt modelId="{5AF2D1CB-12E9-4BC3-9BFE-3FC08E0BC52E}" type="sibTrans" cxnId="{F4D3E2DB-1D93-4D02-9A22-68CA085794E8}">
      <dgm:prSet/>
      <dgm:spPr/>
      <dgm:t>
        <a:bodyPr/>
        <a:lstStyle/>
        <a:p>
          <a:endParaRPr lang="en-US"/>
        </a:p>
      </dgm:t>
    </dgm:pt>
    <dgm:pt modelId="{D2241111-C325-4BA3-A820-4C0D2B47CF3C}">
      <dgm:prSet phldrT="[Text]"/>
      <dgm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427 fire companies &amp; 1,300 firefighters assisted </a:t>
          </a:r>
        </a:p>
      </dgm:t>
    </dgm:pt>
    <dgm:pt modelId="{9F1E8DD9-588A-4358-A750-0DE1AE62078F}" type="parTrans" cxnId="{6F6074BC-E997-4E99-AF34-69631487A9B5}">
      <dgm:prSet/>
      <dgm:spPr/>
      <dgm:t>
        <a:bodyPr/>
        <a:lstStyle/>
        <a:p>
          <a:endParaRPr lang="en-US"/>
        </a:p>
      </dgm:t>
    </dgm:pt>
    <dgm:pt modelId="{8A85D847-8F0C-4092-B24C-A831AF83E3AC}" type="sibTrans" cxnId="{6F6074BC-E997-4E99-AF34-69631487A9B5}">
      <dgm:prSet/>
      <dgm:spPr/>
      <dgm:t>
        <a:bodyPr/>
        <a:lstStyle/>
        <a:p>
          <a:endParaRPr lang="en-US"/>
        </a:p>
      </dgm:t>
    </dgm:pt>
    <dgm:pt modelId="{43AC3B5E-ADCF-4C22-A3A4-B6A0C6662364}">
      <dgm:prSet phldrT="[Text]"/>
      <dgm:spPr>
        <a:xfrm rot="5400000">
          <a:off x="-139752" y="905489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9</a:t>
          </a:r>
        </a:p>
      </dgm:t>
    </dgm:pt>
    <dgm:pt modelId="{B68CB2B6-7FDD-4A42-917C-6234ECE6E062}" type="parTrans" cxnId="{9AF24214-30D9-4926-BC99-ED76F3D57D20}">
      <dgm:prSet/>
      <dgm:spPr/>
      <dgm:t>
        <a:bodyPr/>
        <a:lstStyle/>
        <a:p>
          <a:endParaRPr lang="en-US"/>
        </a:p>
      </dgm:t>
    </dgm:pt>
    <dgm:pt modelId="{ADFB2C41-EDD3-4122-8BDA-73B4F09938D8}" type="sibTrans" cxnId="{9AF24214-30D9-4926-BC99-ED76F3D57D20}">
      <dgm:prSet/>
      <dgm:spPr/>
      <dgm:t>
        <a:bodyPr/>
        <a:lstStyle/>
        <a:p>
          <a:endParaRPr lang="en-US"/>
        </a:p>
      </dgm:t>
    </dgm:pt>
    <dgm:pt modelId="{871E2598-D3A0-478B-859E-5BA1045C3393}">
      <dgm:prSet phldrT="[Text]"/>
      <dgm:spPr>
        <a:xfrm rot="5400000">
          <a:off x="-139752" y="1669543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13</a:t>
          </a:r>
        </a:p>
      </dgm:t>
    </dgm:pt>
    <dgm:pt modelId="{4F6C7907-7FEC-478E-B36C-35B36CA0D4A1}" type="parTrans" cxnId="{8220B4D5-8923-4C7F-9029-CC85C37F68DD}">
      <dgm:prSet/>
      <dgm:spPr/>
      <dgm:t>
        <a:bodyPr/>
        <a:lstStyle/>
        <a:p>
          <a:endParaRPr lang="en-US"/>
        </a:p>
      </dgm:t>
    </dgm:pt>
    <dgm:pt modelId="{E7B1C2BF-D9A8-446D-B4D1-E6376A32BF9C}" type="sibTrans" cxnId="{8220B4D5-8923-4C7F-9029-CC85C37F68DD}">
      <dgm:prSet/>
      <dgm:spPr/>
      <dgm:t>
        <a:bodyPr/>
        <a:lstStyle/>
        <a:p>
          <a:endParaRPr lang="en-US"/>
        </a:p>
      </dgm:t>
    </dgm:pt>
    <dgm:pt modelId="{011B3AFB-D7C8-4F01-8A48-0C45AD27E16F}">
      <dgm:prSet phldrT="[Text]"/>
      <dgm:spPr>
        <a:xfrm rot="5400000">
          <a:off x="-139752" y="2433598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US" b="1">
              <a:solidFill>
                <a:srgbClr val="FFFFFF"/>
              </a:solidFill>
              <a:latin typeface="Arial"/>
              <a:ea typeface="+mn-ea"/>
              <a:cs typeface="+mn-cs"/>
            </a:rPr>
            <a:t>Nov 16</a:t>
          </a:r>
        </a:p>
      </dgm:t>
    </dgm:pt>
    <dgm:pt modelId="{889BB3AF-73BD-4906-8DB2-88E4665CBE60}" type="parTrans" cxnId="{D7E17E43-DB7E-470A-99F8-011024E0B7C2}">
      <dgm:prSet/>
      <dgm:spPr/>
      <dgm:t>
        <a:bodyPr/>
        <a:lstStyle/>
        <a:p>
          <a:endParaRPr lang="en-US"/>
        </a:p>
      </dgm:t>
    </dgm:pt>
    <dgm:pt modelId="{6B247FEF-A4CC-45FB-99EA-ECE016D6F396}" type="sibTrans" cxnId="{D7E17E43-DB7E-470A-99F8-011024E0B7C2}">
      <dgm:prSet/>
      <dgm:spPr/>
      <dgm:t>
        <a:bodyPr/>
        <a:lstStyle/>
        <a:p>
          <a:endParaRPr lang="en-US"/>
        </a:p>
      </dgm:t>
    </dgm:pt>
    <dgm:pt modelId="{6F1A0D6E-9BE8-40A4-AF2E-6C7E5AFC6E21}">
      <dgm:prSet/>
      <dgm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began response activities</a:t>
          </a:r>
        </a:p>
      </dgm:t>
    </dgm:pt>
    <dgm:pt modelId="{80A31713-BFFB-40A9-937A-B9E72A652F25}" type="parTrans" cxnId="{3D3D39E7-C665-4D7B-B6B8-984202996D3B}">
      <dgm:prSet/>
      <dgm:spPr/>
      <dgm:t>
        <a:bodyPr/>
        <a:lstStyle/>
        <a:p>
          <a:endParaRPr lang="en-US"/>
        </a:p>
      </dgm:t>
    </dgm:pt>
    <dgm:pt modelId="{74ACE123-9581-4233-9E10-A4A84AE4B59C}" type="sibTrans" cxnId="{3D3D39E7-C665-4D7B-B6B8-984202996D3B}">
      <dgm:prSet/>
      <dgm:spPr/>
      <dgm:t>
        <a:bodyPr/>
        <a:lstStyle/>
        <a:p>
          <a:endParaRPr lang="en-US"/>
        </a:p>
      </dgm:t>
    </dgm:pt>
    <dgm:pt modelId="{7A462BC4-77B0-4A28-A73E-E440969286D8}">
      <dgm:prSet/>
      <dgm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24-hour support continued through November 19</a:t>
          </a:r>
          <a:r>
            <a:rPr lang="en-US" baseline="300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th</a:t>
          </a: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0405BBD0-0EE4-4A5B-A015-96F8383FAD8C}" type="parTrans" cxnId="{4F7F4040-80E8-452F-868C-A8C3ABCDB1E8}">
      <dgm:prSet/>
      <dgm:spPr/>
      <dgm:t>
        <a:bodyPr/>
        <a:lstStyle/>
        <a:p>
          <a:endParaRPr lang="en-US"/>
        </a:p>
      </dgm:t>
    </dgm:pt>
    <dgm:pt modelId="{48D62820-7159-4215-A355-524E31C7B973}" type="sibTrans" cxnId="{4F7F4040-80E8-452F-868C-A8C3ABCDB1E8}">
      <dgm:prSet/>
      <dgm:spPr/>
      <dgm:t>
        <a:bodyPr/>
        <a:lstStyle/>
        <a:p>
          <a:endParaRPr lang="en-US"/>
        </a:p>
      </dgm:t>
    </dgm:pt>
    <dgm:pt modelId="{1AF837CA-B11B-4537-A0FF-E1BFCA9B1A44}">
      <dgm:prSet/>
      <dgm:spPr>
        <a:xfrm rot="5400000">
          <a:off x="2892111" y="-779162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Orange County declared State of Emergency </a:t>
          </a:r>
        </a:p>
      </dgm:t>
    </dgm:pt>
    <dgm:pt modelId="{2E3BA55A-AF6E-4CE8-9D5F-59C2E4DA2EEC}" type="parTrans" cxnId="{514431B2-76D3-4E49-9C33-76E96C373EEF}">
      <dgm:prSet/>
      <dgm:spPr/>
      <dgm:t>
        <a:bodyPr/>
        <a:lstStyle/>
        <a:p>
          <a:endParaRPr lang="en-US"/>
        </a:p>
      </dgm:t>
    </dgm:pt>
    <dgm:pt modelId="{5D966E65-860E-4803-A288-5AAD1F07C7BB}" type="sibTrans" cxnId="{514431B2-76D3-4E49-9C33-76E96C373EEF}">
      <dgm:prSet/>
      <dgm:spPr/>
      <dgm:t>
        <a:bodyPr/>
        <a:lstStyle/>
        <a:p>
          <a:endParaRPr lang="en-US"/>
        </a:p>
      </dgm:t>
    </dgm:pt>
    <dgm:pt modelId="{BF4A10AA-852D-4517-807A-4F5F110AF801}">
      <dgm:prSet/>
      <dgm:spPr>
        <a:xfrm rot="5400000">
          <a:off x="2892111" y="-15108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Voluntary evacuations conducted </a:t>
          </a:r>
        </a:p>
      </dgm:t>
    </dgm:pt>
    <dgm:pt modelId="{91AE437B-0ED2-40F3-ADA7-EFD0273F5F10}" type="parTrans" cxnId="{D0793049-B856-4A77-9B27-E1F0F02C433F}">
      <dgm:prSet/>
      <dgm:spPr/>
      <dgm:t>
        <a:bodyPr/>
        <a:lstStyle/>
        <a:p>
          <a:endParaRPr lang="en-US"/>
        </a:p>
      </dgm:t>
    </dgm:pt>
    <dgm:pt modelId="{74D176A8-C1DA-43D6-A8B1-5BBA002F45AF}" type="sibTrans" cxnId="{D0793049-B856-4A77-9B27-E1F0F02C433F}">
      <dgm:prSet/>
      <dgm:spPr/>
      <dgm:t>
        <a:bodyPr/>
        <a:lstStyle/>
        <a:p>
          <a:endParaRPr lang="en-US"/>
        </a:p>
      </dgm:t>
    </dgm:pt>
    <dgm:pt modelId="{65A87697-6BE0-4B70-96F8-233705F83FF9}" type="pres">
      <dgm:prSet presAssocID="{869C2219-38A5-4792-B968-2CC3C5F81DE5}" presName="linearFlow" presStyleCnt="0">
        <dgm:presLayoutVars>
          <dgm:dir/>
          <dgm:animLvl val="lvl"/>
          <dgm:resizeHandles val="exact"/>
        </dgm:presLayoutVars>
      </dgm:prSet>
      <dgm:spPr/>
    </dgm:pt>
    <dgm:pt modelId="{0DD4CC60-6A3A-4523-AEC6-59BA88BC5E53}" type="pres">
      <dgm:prSet presAssocID="{5B5C71D4-1170-4E60-910A-45E746893F05}" presName="composite" presStyleCnt="0"/>
      <dgm:spPr/>
    </dgm:pt>
    <dgm:pt modelId="{7750F977-8C0B-4520-A812-6570438BB0A0}" type="pres">
      <dgm:prSet presAssocID="{5B5C71D4-1170-4E60-910A-45E746893F05}" presName="parentText" presStyleLbl="alignNode1" presStyleIdx="0" presStyleCnt="6" custScaleX="96571">
        <dgm:presLayoutVars>
          <dgm:chMax val="1"/>
          <dgm:bulletEnabled val="1"/>
        </dgm:presLayoutVars>
      </dgm:prSet>
      <dgm:spPr/>
    </dgm:pt>
    <dgm:pt modelId="{48495A74-E59B-4303-B372-AC96DEDDDC8E}" type="pres">
      <dgm:prSet presAssocID="{5B5C71D4-1170-4E60-910A-45E746893F05}" presName="descendantText" presStyleLbl="alignAcc1" presStyleIdx="0" presStyleCnt="6">
        <dgm:presLayoutVars>
          <dgm:bulletEnabled val="1"/>
        </dgm:presLayoutVars>
      </dgm:prSet>
      <dgm:spPr/>
    </dgm:pt>
    <dgm:pt modelId="{7B0C5BB2-08B8-4A4F-8D14-A548F09F4B22}" type="pres">
      <dgm:prSet presAssocID="{51E5F210-BB1E-4E1D-8E3E-E85ED01402C8}" presName="sp" presStyleCnt="0"/>
      <dgm:spPr/>
    </dgm:pt>
    <dgm:pt modelId="{8A6F425A-2033-4CD0-902F-BA43BD79A07F}" type="pres">
      <dgm:prSet presAssocID="{43AC3B5E-ADCF-4C22-A3A4-B6A0C6662364}" presName="composite" presStyleCnt="0"/>
      <dgm:spPr/>
    </dgm:pt>
    <dgm:pt modelId="{8595CD65-3D00-4F27-9F00-E970B9053119}" type="pres">
      <dgm:prSet presAssocID="{43AC3B5E-ADCF-4C22-A3A4-B6A0C666236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B17B5D7F-0F9F-4F76-93F1-66D53A870957}" type="pres">
      <dgm:prSet presAssocID="{43AC3B5E-ADCF-4C22-A3A4-B6A0C6662364}" presName="descendantText" presStyleLbl="alignAcc1" presStyleIdx="1" presStyleCnt="6">
        <dgm:presLayoutVars>
          <dgm:bulletEnabled val="1"/>
        </dgm:presLayoutVars>
      </dgm:prSet>
      <dgm:spPr/>
    </dgm:pt>
    <dgm:pt modelId="{24DF1E4F-CCB4-4A7A-9FD5-045D59109C45}" type="pres">
      <dgm:prSet presAssocID="{ADFB2C41-EDD3-4122-8BDA-73B4F09938D8}" presName="sp" presStyleCnt="0"/>
      <dgm:spPr/>
    </dgm:pt>
    <dgm:pt modelId="{C21234D7-A3CF-4F29-B7B0-464B36AAADFB}" type="pres">
      <dgm:prSet presAssocID="{871E2598-D3A0-478B-859E-5BA1045C3393}" presName="composite" presStyleCnt="0"/>
      <dgm:spPr/>
    </dgm:pt>
    <dgm:pt modelId="{EB7C3EFF-E1D8-4E4B-832D-094EC869BFB3}" type="pres">
      <dgm:prSet presAssocID="{871E2598-D3A0-478B-859E-5BA1045C3393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CC0EE732-B241-4B77-9608-1FE7E2F18AE4}" type="pres">
      <dgm:prSet presAssocID="{871E2598-D3A0-478B-859E-5BA1045C3393}" presName="descendantText" presStyleLbl="alignAcc1" presStyleIdx="2" presStyleCnt="6">
        <dgm:presLayoutVars>
          <dgm:bulletEnabled val="1"/>
        </dgm:presLayoutVars>
      </dgm:prSet>
      <dgm:spPr/>
    </dgm:pt>
    <dgm:pt modelId="{934DF95B-B721-4489-BDCD-786F72FE78B8}" type="pres">
      <dgm:prSet presAssocID="{E7B1C2BF-D9A8-446D-B4D1-E6376A32BF9C}" presName="sp" presStyleCnt="0"/>
      <dgm:spPr/>
    </dgm:pt>
    <dgm:pt modelId="{9079D90F-E71C-4167-A6EE-06B949AF5ED3}" type="pres">
      <dgm:prSet presAssocID="{011B3AFB-D7C8-4F01-8A48-0C45AD27E16F}" presName="composite" presStyleCnt="0"/>
      <dgm:spPr/>
    </dgm:pt>
    <dgm:pt modelId="{A0FC9F66-11AF-4A3F-9909-CE38F35C9F0C}" type="pres">
      <dgm:prSet presAssocID="{011B3AFB-D7C8-4F01-8A48-0C45AD27E16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25418587-AA8F-4F70-B5A6-FFFCB4A64E59}" type="pres">
      <dgm:prSet presAssocID="{011B3AFB-D7C8-4F01-8A48-0C45AD27E16F}" presName="descendantText" presStyleLbl="alignAcc1" presStyleIdx="3" presStyleCnt="6">
        <dgm:presLayoutVars>
          <dgm:bulletEnabled val="1"/>
        </dgm:presLayoutVars>
      </dgm:prSet>
      <dgm:spPr/>
    </dgm:pt>
    <dgm:pt modelId="{14F5FD21-C1CA-4087-B19A-9C8CF870C805}" type="pres">
      <dgm:prSet presAssocID="{6B247FEF-A4CC-45FB-99EA-ECE016D6F396}" presName="sp" presStyleCnt="0"/>
      <dgm:spPr/>
    </dgm:pt>
    <dgm:pt modelId="{B10CCDCA-4478-4096-9B6D-7DEA14F01CFC}" type="pres">
      <dgm:prSet presAssocID="{2983DE7C-7D2D-45D8-AB17-6F0048C7558E}" presName="composite" presStyleCnt="0"/>
      <dgm:spPr/>
    </dgm:pt>
    <dgm:pt modelId="{90D18783-392D-451C-B063-5CFB85BBDB70}" type="pres">
      <dgm:prSet presAssocID="{2983DE7C-7D2D-45D8-AB17-6F0048C7558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7CFFAD0E-58E3-435E-AAE6-F8FDD3CA6E8C}" type="pres">
      <dgm:prSet presAssocID="{2983DE7C-7D2D-45D8-AB17-6F0048C7558E}" presName="descendantText" presStyleLbl="alignAcc1" presStyleIdx="4" presStyleCnt="6">
        <dgm:presLayoutVars>
          <dgm:bulletEnabled val="1"/>
        </dgm:presLayoutVars>
      </dgm:prSet>
      <dgm:spPr/>
    </dgm:pt>
    <dgm:pt modelId="{B1CBC5DA-73A5-4442-AED6-B130C64D2315}" type="pres">
      <dgm:prSet presAssocID="{023082E0-9D32-4B3D-96BC-3BB241B47A62}" presName="sp" presStyleCnt="0"/>
      <dgm:spPr/>
    </dgm:pt>
    <dgm:pt modelId="{C4B3DF50-C07B-429A-B63A-279EB8101C40}" type="pres">
      <dgm:prSet presAssocID="{96E6163B-45A9-42A3-96EA-3208D3FB0C5E}" presName="composite" presStyleCnt="0"/>
      <dgm:spPr/>
    </dgm:pt>
    <dgm:pt modelId="{00CD45EA-8ED0-4956-AE8B-80CC41057C24}" type="pres">
      <dgm:prSet presAssocID="{96E6163B-45A9-42A3-96EA-3208D3FB0C5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8CA5187A-C18E-4739-BEF9-61C66D016DF1}" type="pres">
      <dgm:prSet presAssocID="{96E6163B-45A9-42A3-96EA-3208D3FB0C5E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D0B82C01-27CC-4059-BD9B-B74CF0619395}" type="presOf" srcId="{871E2598-D3A0-478B-859E-5BA1045C3393}" destId="{EB7C3EFF-E1D8-4E4B-832D-094EC869BFB3}" srcOrd="0" destOrd="0" presId="urn:microsoft.com/office/officeart/2005/8/layout/chevron2"/>
    <dgm:cxn modelId="{F39A0B10-D500-4BFE-92D6-6CE9B7045E79}" type="presOf" srcId="{43AC3B5E-ADCF-4C22-A3A4-B6A0C6662364}" destId="{8595CD65-3D00-4F27-9F00-E970B9053119}" srcOrd="0" destOrd="0" presId="urn:microsoft.com/office/officeart/2005/8/layout/chevron2"/>
    <dgm:cxn modelId="{9AF24214-30D9-4926-BC99-ED76F3D57D20}" srcId="{869C2219-38A5-4792-B968-2CC3C5F81DE5}" destId="{43AC3B5E-ADCF-4C22-A3A4-B6A0C6662364}" srcOrd="1" destOrd="0" parTransId="{B68CB2B6-7FDD-4A42-917C-6234ECE6E062}" sibTransId="{ADFB2C41-EDD3-4122-8BDA-73B4F09938D8}"/>
    <dgm:cxn modelId="{8D72F915-78A2-4FEA-A0CB-7F86C7D17068}" type="presOf" srcId="{2983DE7C-7D2D-45D8-AB17-6F0048C7558E}" destId="{90D18783-392D-451C-B063-5CFB85BBDB70}" srcOrd="0" destOrd="0" presId="urn:microsoft.com/office/officeart/2005/8/layout/chevron2"/>
    <dgm:cxn modelId="{4C11D717-7750-4DA9-8680-6A78BC1EC012}" type="presOf" srcId="{011B3AFB-D7C8-4F01-8A48-0C45AD27E16F}" destId="{A0FC9F66-11AF-4A3F-9909-CE38F35C9F0C}" srcOrd="0" destOrd="0" presId="urn:microsoft.com/office/officeart/2005/8/layout/chevron2"/>
    <dgm:cxn modelId="{562EF424-31C3-41C9-87C0-0C3CAB2443D0}" type="presOf" srcId="{7A462BC4-77B0-4A28-A73E-E440969286D8}" destId="{B17B5D7F-0F9F-4F76-93F1-66D53A870957}" srcOrd="0" destOrd="1" presId="urn:microsoft.com/office/officeart/2005/8/layout/chevron2"/>
    <dgm:cxn modelId="{4F7F4040-80E8-452F-868C-A8C3ABCDB1E8}" srcId="{43AC3B5E-ADCF-4C22-A3A4-B6A0C6662364}" destId="{7A462BC4-77B0-4A28-A73E-E440969286D8}" srcOrd="1" destOrd="0" parTransId="{0405BBD0-0EE4-4A5B-A015-96F8383FAD8C}" sibTransId="{48D62820-7159-4215-A355-524E31C7B973}"/>
    <dgm:cxn modelId="{D7E17E43-DB7E-470A-99F8-011024E0B7C2}" srcId="{869C2219-38A5-4792-B968-2CC3C5F81DE5}" destId="{011B3AFB-D7C8-4F01-8A48-0C45AD27E16F}" srcOrd="3" destOrd="0" parTransId="{889BB3AF-73BD-4906-8DB2-88E4665CBE60}" sibTransId="{6B247FEF-A4CC-45FB-99EA-ECE016D6F396}"/>
    <dgm:cxn modelId="{861CD368-5B6B-40F1-A654-6321FA5F72CA}" type="presOf" srcId="{1AF837CA-B11B-4537-A0FF-E1BFCA9B1A44}" destId="{CC0EE732-B241-4B77-9608-1FE7E2F18AE4}" srcOrd="0" destOrd="0" presId="urn:microsoft.com/office/officeart/2005/8/layout/chevron2"/>
    <dgm:cxn modelId="{D0793049-B856-4A77-9B27-E1F0F02C433F}" srcId="{011B3AFB-D7C8-4F01-8A48-0C45AD27E16F}" destId="{BF4A10AA-852D-4517-807A-4F5F110AF801}" srcOrd="0" destOrd="0" parTransId="{91AE437B-0ED2-40F3-ADA7-EFD0273F5F10}" sibTransId="{74D176A8-C1DA-43D6-A8B1-5BBA002F45AF}"/>
    <dgm:cxn modelId="{0D66144F-4920-4E12-A4B9-72037826ED62}" type="presOf" srcId="{96E6163B-45A9-42A3-96EA-3208D3FB0C5E}" destId="{00CD45EA-8ED0-4956-AE8B-80CC41057C24}" srcOrd="0" destOrd="0" presId="urn:microsoft.com/office/officeart/2005/8/layout/chevron2"/>
    <dgm:cxn modelId="{A6F49359-A912-41A8-ABEC-919713EEBE61}" srcId="{869C2219-38A5-4792-B968-2CC3C5F81DE5}" destId="{5B5C71D4-1170-4E60-910A-45E746893F05}" srcOrd="0" destOrd="0" parTransId="{7387B382-1F6A-4953-8125-C2002515BA8B}" sibTransId="{51E5F210-BB1E-4E1D-8E3E-E85ED01402C8}"/>
    <dgm:cxn modelId="{42D0ED7C-9F4F-4251-A2DE-FE85FC5933C6}" type="presOf" srcId="{869C2219-38A5-4792-B968-2CC3C5F81DE5}" destId="{65A87697-6BE0-4B70-96F8-233705F83FF9}" srcOrd="0" destOrd="0" presId="urn:microsoft.com/office/officeart/2005/8/layout/chevron2"/>
    <dgm:cxn modelId="{2E19E57D-C9B2-407D-901A-6748BC24B889}" type="presOf" srcId="{5B5C71D4-1170-4E60-910A-45E746893F05}" destId="{7750F977-8C0B-4520-A812-6570438BB0A0}" srcOrd="0" destOrd="0" presId="urn:microsoft.com/office/officeart/2005/8/layout/chevron2"/>
    <dgm:cxn modelId="{2BFABC86-DC55-4AA0-BB50-232E988393D1}" srcId="{2983DE7C-7D2D-45D8-AB17-6F0048C7558E}" destId="{868DEB23-E668-460A-AB69-F60023C463FD}" srcOrd="0" destOrd="0" parTransId="{187B0DCB-F160-48A9-8A18-BE1C275327EF}" sibTransId="{E7664B5B-E7BD-4022-BEC7-D38B9C7F13E2}"/>
    <dgm:cxn modelId="{8EB9C09C-99FD-4997-89A1-FC51DC1B3D50}" type="presOf" srcId="{BF4A10AA-852D-4517-807A-4F5F110AF801}" destId="{25418587-AA8F-4F70-B5A6-FFFCB4A64E59}" srcOrd="0" destOrd="0" presId="urn:microsoft.com/office/officeart/2005/8/layout/chevron2"/>
    <dgm:cxn modelId="{26CB9AAF-608B-4765-93A5-27CB2C2C46B7}" type="presOf" srcId="{868DEB23-E668-460A-AB69-F60023C463FD}" destId="{7CFFAD0E-58E3-435E-AAE6-F8FDD3CA6E8C}" srcOrd="0" destOrd="0" presId="urn:microsoft.com/office/officeart/2005/8/layout/chevron2"/>
    <dgm:cxn modelId="{514431B2-76D3-4E49-9C33-76E96C373EEF}" srcId="{871E2598-D3A0-478B-859E-5BA1045C3393}" destId="{1AF837CA-B11B-4537-A0FF-E1BFCA9B1A44}" srcOrd="0" destOrd="0" parTransId="{2E3BA55A-AF6E-4CE8-9D5F-59C2E4DA2EEC}" sibTransId="{5D966E65-860E-4803-A288-5AAD1F07C7BB}"/>
    <dgm:cxn modelId="{662BC7B9-A737-4CBD-B475-100077744B5F}" srcId="{869C2219-38A5-4792-B968-2CC3C5F81DE5}" destId="{2983DE7C-7D2D-45D8-AB17-6F0048C7558E}" srcOrd="4" destOrd="0" parTransId="{6C9F154F-588B-4540-9E38-ACDF1F13A70E}" sibTransId="{023082E0-9D32-4B3D-96BC-3BB241B47A62}"/>
    <dgm:cxn modelId="{6F6074BC-E997-4E99-AF34-69631487A9B5}" srcId="{96E6163B-45A9-42A3-96EA-3208D3FB0C5E}" destId="{D2241111-C325-4BA3-A820-4C0D2B47CF3C}" srcOrd="1" destOrd="0" parTransId="{9F1E8DD9-588A-4358-A750-0DE1AE62078F}" sibTransId="{8A85D847-8F0C-4092-B24C-A831AF83E3AC}"/>
    <dgm:cxn modelId="{97A27EBF-39F9-42BC-B17C-F070756AB84A}" srcId="{5B5C71D4-1170-4E60-910A-45E746893F05}" destId="{0BFA3157-35F7-47CC-BF04-77EF73BA4FD6}" srcOrd="0" destOrd="0" parTransId="{53C913CD-FFF9-466A-889B-4BD31A9977C8}" sibTransId="{9B65D8BB-2DDF-4077-B4A6-0A43DC61C049}"/>
    <dgm:cxn modelId="{18FFDCCD-94B2-4AD1-BDBF-5E1487726421}" srcId="{869C2219-38A5-4792-B968-2CC3C5F81DE5}" destId="{96E6163B-45A9-42A3-96EA-3208D3FB0C5E}" srcOrd="5" destOrd="0" parTransId="{B623DFBD-4FF3-4290-A487-D7C542540A6C}" sibTransId="{9ADA7F31-A97B-44C6-8D55-E6C4327CECB1}"/>
    <dgm:cxn modelId="{473536D3-82C1-4524-92E4-40D170E233D9}" type="presOf" srcId="{0BFA3157-35F7-47CC-BF04-77EF73BA4FD6}" destId="{48495A74-E59B-4303-B372-AC96DEDDDC8E}" srcOrd="0" destOrd="0" presId="urn:microsoft.com/office/officeart/2005/8/layout/chevron2"/>
    <dgm:cxn modelId="{8220B4D5-8923-4C7F-9029-CC85C37F68DD}" srcId="{869C2219-38A5-4792-B968-2CC3C5F81DE5}" destId="{871E2598-D3A0-478B-859E-5BA1045C3393}" srcOrd="2" destOrd="0" parTransId="{4F6C7907-7FEC-478E-B36C-35B36CA0D4A1}" sibTransId="{E7B1C2BF-D9A8-446D-B4D1-E6376A32BF9C}"/>
    <dgm:cxn modelId="{F4D3E2DB-1D93-4D02-9A22-68CA085794E8}" srcId="{96E6163B-45A9-42A3-96EA-3208D3FB0C5E}" destId="{E4F1FFDB-0282-4B0B-B9E5-47F14F676BDB}" srcOrd="0" destOrd="0" parTransId="{768E3EB5-168D-4E25-B323-9DD3B086645B}" sibTransId="{5AF2D1CB-12E9-4BC3-9BFE-3FC08E0BC52E}"/>
    <dgm:cxn modelId="{628CD5E5-4A7F-4DC8-9D4F-FBC91EEA80C5}" type="presOf" srcId="{E4F1FFDB-0282-4B0B-B9E5-47F14F676BDB}" destId="{8CA5187A-C18E-4739-BEF9-61C66D016DF1}" srcOrd="0" destOrd="0" presId="urn:microsoft.com/office/officeart/2005/8/layout/chevron2"/>
    <dgm:cxn modelId="{3D3D39E7-C665-4D7B-B6B8-984202996D3B}" srcId="{43AC3B5E-ADCF-4C22-A3A4-B6A0C6662364}" destId="{6F1A0D6E-9BE8-40A4-AF2E-6C7E5AFC6E21}" srcOrd="0" destOrd="0" parTransId="{80A31713-BFFB-40A9-937A-B9E72A652F25}" sibTransId="{74ACE123-9581-4233-9E10-A4A84AE4B59C}"/>
    <dgm:cxn modelId="{219B16EA-D5A3-4D13-A0F7-68AE2B7AC614}" type="presOf" srcId="{6F1A0D6E-9BE8-40A4-AF2E-6C7E5AFC6E21}" destId="{B17B5D7F-0F9F-4F76-93F1-66D53A870957}" srcOrd="0" destOrd="0" presId="urn:microsoft.com/office/officeart/2005/8/layout/chevron2"/>
    <dgm:cxn modelId="{90FF4AF2-B0FA-4E9A-8314-2F9A89C3434F}" type="presOf" srcId="{D2241111-C325-4BA3-A820-4C0D2B47CF3C}" destId="{8CA5187A-C18E-4739-BEF9-61C66D016DF1}" srcOrd="0" destOrd="1" presId="urn:microsoft.com/office/officeart/2005/8/layout/chevron2"/>
    <dgm:cxn modelId="{7D5427D4-EEB9-4FF4-9932-EF50373EB2E9}" type="presParOf" srcId="{65A87697-6BE0-4B70-96F8-233705F83FF9}" destId="{0DD4CC60-6A3A-4523-AEC6-59BA88BC5E53}" srcOrd="0" destOrd="0" presId="urn:microsoft.com/office/officeart/2005/8/layout/chevron2"/>
    <dgm:cxn modelId="{D94FDC05-C5A7-4F88-A62D-3686835E0978}" type="presParOf" srcId="{0DD4CC60-6A3A-4523-AEC6-59BA88BC5E53}" destId="{7750F977-8C0B-4520-A812-6570438BB0A0}" srcOrd="0" destOrd="0" presId="urn:microsoft.com/office/officeart/2005/8/layout/chevron2"/>
    <dgm:cxn modelId="{3DCDE5B6-1747-4FB9-A8AC-D29F226F6394}" type="presParOf" srcId="{0DD4CC60-6A3A-4523-AEC6-59BA88BC5E53}" destId="{48495A74-E59B-4303-B372-AC96DEDDDC8E}" srcOrd="1" destOrd="0" presId="urn:microsoft.com/office/officeart/2005/8/layout/chevron2"/>
    <dgm:cxn modelId="{A5609C4C-B24A-47F9-85B9-C24D2973CBF0}" type="presParOf" srcId="{65A87697-6BE0-4B70-96F8-233705F83FF9}" destId="{7B0C5BB2-08B8-4A4F-8D14-A548F09F4B22}" srcOrd="1" destOrd="0" presId="urn:microsoft.com/office/officeart/2005/8/layout/chevron2"/>
    <dgm:cxn modelId="{C33BEEEA-CD23-48F5-A7BA-C0C6586787DD}" type="presParOf" srcId="{65A87697-6BE0-4B70-96F8-233705F83FF9}" destId="{8A6F425A-2033-4CD0-902F-BA43BD79A07F}" srcOrd="2" destOrd="0" presId="urn:microsoft.com/office/officeart/2005/8/layout/chevron2"/>
    <dgm:cxn modelId="{EF1EA0C0-7957-4C3F-B8A9-49EEF34AAFB0}" type="presParOf" srcId="{8A6F425A-2033-4CD0-902F-BA43BD79A07F}" destId="{8595CD65-3D00-4F27-9F00-E970B9053119}" srcOrd="0" destOrd="0" presId="urn:microsoft.com/office/officeart/2005/8/layout/chevron2"/>
    <dgm:cxn modelId="{0A40D186-652F-4532-ACE3-15E7DB6750F8}" type="presParOf" srcId="{8A6F425A-2033-4CD0-902F-BA43BD79A07F}" destId="{B17B5D7F-0F9F-4F76-93F1-66D53A870957}" srcOrd="1" destOrd="0" presId="urn:microsoft.com/office/officeart/2005/8/layout/chevron2"/>
    <dgm:cxn modelId="{EF1027C9-0EF4-40FC-9CE8-F6BCFD3A678A}" type="presParOf" srcId="{65A87697-6BE0-4B70-96F8-233705F83FF9}" destId="{24DF1E4F-CCB4-4A7A-9FD5-045D59109C45}" srcOrd="3" destOrd="0" presId="urn:microsoft.com/office/officeart/2005/8/layout/chevron2"/>
    <dgm:cxn modelId="{84CBE568-C4EE-432C-9B26-83C7354A22B6}" type="presParOf" srcId="{65A87697-6BE0-4B70-96F8-233705F83FF9}" destId="{C21234D7-A3CF-4F29-B7B0-464B36AAADFB}" srcOrd="4" destOrd="0" presId="urn:microsoft.com/office/officeart/2005/8/layout/chevron2"/>
    <dgm:cxn modelId="{CB9AF06E-B7AF-48C0-BED9-591AC572F1DA}" type="presParOf" srcId="{C21234D7-A3CF-4F29-B7B0-464B36AAADFB}" destId="{EB7C3EFF-E1D8-4E4B-832D-094EC869BFB3}" srcOrd="0" destOrd="0" presId="urn:microsoft.com/office/officeart/2005/8/layout/chevron2"/>
    <dgm:cxn modelId="{144697D4-FC9C-4A01-820E-95D189FF090A}" type="presParOf" srcId="{C21234D7-A3CF-4F29-B7B0-464B36AAADFB}" destId="{CC0EE732-B241-4B77-9608-1FE7E2F18AE4}" srcOrd="1" destOrd="0" presId="urn:microsoft.com/office/officeart/2005/8/layout/chevron2"/>
    <dgm:cxn modelId="{F53409F5-1E18-4A38-AFF4-0CF96D8CCFE2}" type="presParOf" srcId="{65A87697-6BE0-4B70-96F8-233705F83FF9}" destId="{934DF95B-B721-4489-BDCD-786F72FE78B8}" srcOrd="5" destOrd="0" presId="urn:microsoft.com/office/officeart/2005/8/layout/chevron2"/>
    <dgm:cxn modelId="{839EA189-78D4-40E2-98F5-5DD2928A5BD4}" type="presParOf" srcId="{65A87697-6BE0-4B70-96F8-233705F83FF9}" destId="{9079D90F-E71C-4167-A6EE-06B949AF5ED3}" srcOrd="6" destOrd="0" presId="urn:microsoft.com/office/officeart/2005/8/layout/chevron2"/>
    <dgm:cxn modelId="{C5222E04-5979-4AEF-BD65-5CA11D230612}" type="presParOf" srcId="{9079D90F-E71C-4167-A6EE-06B949AF5ED3}" destId="{A0FC9F66-11AF-4A3F-9909-CE38F35C9F0C}" srcOrd="0" destOrd="0" presId="urn:microsoft.com/office/officeart/2005/8/layout/chevron2"/>
    <dgm:cxn modelId="{3C9D8443-1750-4F30-95E0-88941C8F19B0}" type="presParOf" srcId="{9079D90F-E71C-4167-A6EE-06B949AF5ED3}" destId="{25418587-AA8F-4F70-B5A6-FFFCB4A64E59}" srcOrd="1" destOrd="0" presId="urn:microsoft.com/office/officeart/2005/8/layout/chevron2"/>
    <dgm:cxn modelId="{714F155E-68FC-4E83-8E62-24A179717C02}" type="presParOf" srcId="{65A87697-6BE0-4B70-96F8-233705F83FF9}" destId="{14F5FD21-C1CA-4087-B19A-9C8CF870C805}" srcOrd="7" destOrd="0" presId="urn:microsoft.com/office/officeart/2005/8/layout/chevron2"/>
    <dgm:cxn modelId="{F560A278-DC29-47C9-8F1D-8B5D5CD9D94B}" type="presParOf" srcId="{65A87697-6BE0-4B70-96F8-233705F83FF9}" destId="{B10CCDCA-4478-4096-9B6D-7DEA14F01CFC}" srcOrd="8" destOrd="0" presId="urn:microsoft.com/office/officeart/2005/8/layout/chevron2"/>
    <dgm:cxn modelId="{D8940413-7E81-4C66-8E0A-D8A05FC62FB9}" type="presParOf" srcId="{B10CCDCA-4478-4096-9B6D-7DEA14F01CFC}" destId="{90D18783-392D-451C-B063-5CFB85BBDB70}" srcOrd="0" destOrd="0" presId="urn:microsoft.com/office/officeart/2005/8/layout/chevron2"/>
    <dgm:cxn modelId="{09565837-F357-4F88-9C44-92B401AC8ECC}" type="presParOf" srcId="{B10CCDCA-4478-4096-9B6D-7DEA14F01CFC}" destId="{7CFFAD0E-58E3-435E-AAE6-F8FDD3CA6E8C}" srcOrd="1" destOrd="0" presId="urn:microsoft.com/office/officeart/2005/8/layout/chevron2"/>
    <dgm:cxn modelId="{54FCB9A1-68A8-47E7-ADA1-057B1EFE7E1F}" type="presParOf" srcId="{65A87697-6BE0-4B70-96F8-233705F83FF9}" destId="{B1CBC5DA-73A5-4442-AED6-B130C64D2315}" srcOrd="9" destOrd="0" presId="urn:microsoft.com/office/officeart/2005/8/layout/chevron2"/>
    <dgm:cxn modelId="{C36A5312-1F87-4340-8087-568F93A8CF5A}" type="presParOf" srcId="{65A87697-6BE0-4B70-96F8-233705F83FF9}" destId="{C4B3DF50-C07B-429A-B63A-279EB8101C40}" srcOrd="10" destOrd="0" presId="urn:microsoft.com/office/officeart/2005/8/layout/chevron2"/>
    <dgm:cxn modelId="{5FE6771C-01C4-4B6F-9D71-DE2022945373}" type="presParOf" srcId="{C4B3DF50-C07B-429A-B63A-279EB8101C40}" destId="{00CD45EA-8ED0-4956-AE8B-80CC41057C24}" srcOrd="0" destOrd="0" presId="urn:microsoft.com/office/officeart/2005/8/layout/chevron2"/>
    <dgm:cxn modelId="{054F602D-71FB-4377-A14D-0C1EA0E24499}" type="presParOf" srcId="{C4B3DF50-C07B-429A-B63A-279EB8101C40}" destId="{8CA5187A-C18E-4739-BEF9-61C66D016D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8A702-D09F-457C-AFDC-F6E633F169DC}">
      <dsp:nvSpPr>
        <dsp:cNvPr id="0" name=""/>
        <dsp:cNvSpPr/>
      </dsp:nvSpPr>
      <dsp:spPr>
        <a:xfrm rot="10800000">
          <a:off x="668655" y="0"/>
          <a:ext cx="1832466" cy="26687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254000" bIns="42367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b="0" kern="1200"/>
            <a:t> </a:t>
          </a:r>
        </a:p>
      </dsp:txBody>
      <dsp:txXfrm>
        <a:off x="735374" y="66719"/>
        <a:ext cx="1765747" cy="133438"/>
      </dsp:txXfrm>
    </dsp:sp>
    <dsp:sp modelId="{DCF26F57-08A7-4BD0-8EE3-AB69662D82B6}">
      <dsp:nvSpPr>
        <dsp:cNvPr id="0" name=""/>
        <dsp:cNvSpPr/>
      </dsp:nvSpPr>
      <dsp:spPr>
        <a:xfrm>
          <a:off x="696412" y="371392"/>
          <a:ext cx="564399" cy="5141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/>
            <a:t>System Reliability / System Growth </a:t>
          </a:r>
        </a:p>
      </dsp:txBody>
      <dsp:txXfrm>
        <a:off x="696412" y="371392"/>
        <a:ext cx="564399" cy="514103"/>
      </dsp:txXfrm>
    </dsp:sp>
    <dsp:sp modelId="{DEB29FC6-3B15-44A1-AC31-0D530A971F18}">
      <dsp:nvSpPr>
        <dsp:cNvPr id="0" name=""/>
        <dsp:cNvSpPr/>
      </dsp:nvSpPr>
      <dsp:spPr>
        <a:xfrm rot="10800000">
          <a:off x="1233055" y="78904"/>
          <a:ext cx="1268066" cy="26687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254000" bIns="42367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b="0" kern="1200"/>
            <a:t> </a:t>
          </a:r>
        </a:p>
      </dsp:txBody>
      <dsp:txXfrm>
        <a:off x="1299774" y="145623"/>
        <a:ext cx="1201347" cy="133438"/>
      </dsp:txXfrm>
    </dsp:sp>
    <dsp:sp modelId="{E5FD5351-B1C8-462D-8B37-570351E73263}">
      <dsp:nvSpPr>
        <dsp:cNvPr id="0" name=""/>
        <dsp:cNvSpPr/>
      </dsp:nvSpPr>
      <dsp:spPr>
        <a:xfrm>
          <a:off x="1267012" y="451604"/>
          <a:ext cx="712955" cy="4345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/>
            <a:t>Long-Term Climate Change</a:t>
          </a:r>
        </a:p>
      </dsp:txBody>
      <dsp:txXfrm>
        <a:off x="1267012" y="451604"/>
        <a:ext cx="712955" cy="434597"/>
      </dsp:txXfrm>
    </dsp:sp>
    <dsp:sp modelId="{85D0FF98-47E7-4F14-8AD3-6F1C84307129}">
      <dsp:nvSpPr>
        <dsp:cNvPr id="0" name=""/>
        <dsp:cNvSpPr/>
      </dsp:nvSpPr>
      <dsp:spPr>
        <a:xfrm rot="10800000">
          <a:off x="1797455" y="158627"/>
          <a:ext cx="703667" cy="26687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254000" bIns="42367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b="0" kern="1200"/>
            <a:t> </a:t>
          </a:r>
        </a:p>
      </dsp:txBody>
      <dsp:txXfrm>
        <a:off x="1864174" y="225346"/>
        <a:ext cx="636948" cy="133438"/>
      </dsp:txXfrm>
    </dsp:sp>
    <dsp:sp modelId="{760611BD-9EC8-48B2-8F45-F4DA2284499C}">
      <dsp:nvSpPr>
        <dsp:cNvPr id="0" name=""/>
        <dsp:cNvSpPr/>
      </dsp:nvSpPr>
      <dsp:spPr>
        <a:xfrm>
          <a:off x="1991769" y="486048"/>
          <a:ext cx="509997" cy="4072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9A4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/>
            <a:t>Hazard Mitigation Options</a:t>
          </a:r>
        </a:p>
      </dsp:txBody>
      <dsp:txXfrm>
        <a:off x="1991769" y="486048"/>
        <a:ext cx="509997" cy="407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E1BC5-5053-4967-B880-63C928780425}">
      <dsp:nvSpPr>
        <dsp:cNvPr id="0" name=""/>
        <dsp:cNvSpPr/>
      </dsp:nvSpPr>
      <dsp:spPr>
        <a:xfrm>
          <a:off x="530346" y="-28549"/>
          <a:ext cx="2693299" cy="2693299"/>
        </a:xfrm>
        <a:prstGeom prst="circularArrow">
          <a:avLst>
            <a:gd name="adj1" fmla="val 4668"/>
            <a:gd name="adj2" fmla="val 272909"/>
            <a:gd name="adj3" fmla="val 13227705"/>
            <a:gd name="adj4" fmla="val 17766852"/>
            <a:gd name="adj5" fmla="val 4847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65169-9651-4C5A-9C70-4553F3E716E1}">
      <dsp:nvSpPr>
        <dsp:cNvPr id="0" name=""/>
        <dsp:cNvSpPr/>
      </dsp:nvSpPr>
      <dsp:spPr>
        <a:xfrm>
          <a:off x="1074140" y="50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Threat &amp; Hazard Identification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(Natural, Man-Made, Technology)</a:t>
          </a:r>
        </a:p>
      </dsp:txBody>
      <dsp:txXfrm>
        <a:off x="1113332" y="39242"/>
        <a:ext cx="1527327" cy="724471"/>
      </dsp:txXfrm>
    </dsp:sp>
    <dsp:sp modelId="{311C6152-CF17-4852-B28F-AF07C35A6D2A}">
      <dsp:nvSpPr>
        <dsp:cNvPr id="0" name=""/>
        <dsp:cNvSpPr/>
      </dsp:nvSpPr>
      <dsp:spPr>
        <a:xfrm>
          <a:off x="2041214" y="967124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Assessment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(Threat, Vulnerability &amp; Consequence)</a:t>
          </a:r>
        </a:p>
      </dsp:txBody>
      <dsp:txXfrm>
        <a:off x="2080406" y="1006316"/>
        <a:ext cx="1527327" cy="724471"/>
      </dsp:txXfrm>
    </dsp:sp>
    <dsp:sp modelId="{345F073D-1C8F-4B9C-97C4-B0B44FFAA029}">
      <dsp:nvSpPr>
        <dsp:cNvPr id="0" name=""/>
        <dsp:cNvSpPr/>
      </dsp:nvSpPr>
      <dsp:spPr>
        <a:xfrm>
          <a:off x="1074140" y="1934197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Controls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(Engineering, Mitigation, Prediction, Preparedness, Response)</a:t>
          </a:r>
        </a:p>
      </dsp:txBody>
      <dsp:txXfrm>
        <a:off x="1113332" y="1973389"/>
        <a:ext cx="1527327" cy="724471"/>
      </dsp:txXfrm>
    </dsp:sp>
    <dsp:sp modelId="{39D5B00C-C027-4243-BF6F-2E32CFD31810}">
      <dsp:nvSpPr>
        <dsp:cNvPr id="0" name=""/>
        <dsp:cNvSpPr/>
      </dsp:nvSpPr>
      <dsp:spPr>
        <a:xfrm>
          <a:off x="107067" y="967124"/>
          <a:ext cx="1605711" cy="802855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Risk Control Evaluation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</a:t>
          </a:r>
          <a:r>
            <a:rPr lang="en-US" sz="1050" b="0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Internal &amp; External Audit, KPI's, Training</a:t>
          </a:r>
          <a:r>
            <a:rPr lang="en-US" sz="105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&amp; Exercise Program)</a:t>
          </a:r>
        </a:p>
      </dsp:txBody>
      <dsp:txXfrm>
        <a:off x="146259" y="1006316"/>
        <a:ext cx="1527327" cy="7244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0F977-8C0B-4520-A812-6570438BB0A0}">
      <dsp:nvSpPr>
        <dsp:cNvPr id="0" name=""/>
        <dsp:cNvSpPr/>
      </dsp:nvSpPr>
      <dsp:spPr>
        <a:xfrm rot="5400000">
          <a:off x="-149751" y="151432"/>
          <a:ext cx="862663" cy="563161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8</a:t>
          </a:r>
        </a:p>
      </dsp:txBody>
      <dsp:txXfrm rot="-5400000">
        <a:off x="1" y="283262"/>
        <a:ext cx="563161" cy="299502"/>
      </dsp:txXfrm>
    </dsp:sp>
    <dsp:sp modelId="{48495A74-E59B-4303-B372-AC96DEDDDC8E}">
      <dsp:nvSpPr>
        <dsp:cNvPr id="0" name=""/>
        <dsp:cNvSpPr/>
      </dsp:nvSpPr>
      <dsp:spPr>
        <a:xfrm rot="5400000">
          <a:off x="2892111" y="-2307271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first aware of Jennings Creek Wildfire activity</a:t>
          </a:r>
        </a:p>
      </dsp:txBody>
      <dsp:txXfrm rot="-5400000">
        <a:off x="583158" y="29560"/>
        <a:ext cx="5161113" cy="515328"/>
      </dsp:txXfrm>
    </dsp:sp>
    <dsp:sp modelId="{8595CD65-3D00-4F27-9F00-E970B9053119}">
      <dsp:nvSpPr>
        <dsp:cNvPr id="0" name=""/>
        <dsp:cNvSpPr/>
      </dsp:nvSpPr>
      <dsp:spPr>
        <a:xfrm rot="5400000">
          <a:off x="-139752" y="905489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9</a:t>
          </a:r>
        </a:p>
      </dsp:txBody>
      <dsp:txXfrm rot="-5400000">
        <a:off x="1" y="1057315"/>
        <a:ext cx="583158" cy="279505"/>
      </dsp:txXfrm>
    </dsp:sp>
    <dsp:sp modelId="{B17B5D7F-0F9F-4F76-93F1-66D53A870957}">
      <dsp:nvSpPr>
        <dsp:cNvPr id="0" name=""/>
        <dsp:cNvSpPr/>
      </dsp:nvSpPr>
      <dsp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began response activities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24-hour support continued through November 19</a:t>
          </a:r>
          <a:r>
            <a:rPr lang="en-US" sz="1700" kern="1200" baseline="300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th</a:t>
          </a: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 rot="-5400000">
        <a:off x="583158" y="793614"/>
        <a:ext cx="5161113" cy="515328"/>
      </dsp:txXfrm>
    </dsp:sp>
    <dsp:sp modelId="{EB7C3EFF-E1D8-4E4B-832D-094EC869BFB3}">
      <dsp:nvSpPr>
        <dsp:cNvPr id="0" name=""/>
        <dsp:cNvSpPr/>
      </dsp:nvSpPr>
      <dsp:spPr>
        <a:xfrm rot="5400000">
          <a:off x="-139752" y="1669543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13</a:t>
          </a:r>
        </a:p>
      </dsp:txBody>
      <dsp:txXfrm rot="-5400000">
        <a:off x="1" y="1821369"/>
        <a:ext cx="583158" cy="279505"/>
      </dsp:txXfrm>
    </dsp:sp>
    <dsp:sp modelId="{CC0EE732-B241-4B77-9608-1FE7E2F18AE4}">
      <dsp:nvSpPr>
        <dsp:cNvPr id="0" name=""/>
        <dsp:cNvSpPr/>
      </dsp:nvSpPr>
      <dsp:spPr>
        <a:xfrm rot="5400000">
          <a:off x="2892111" y="-779162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Orange County declared State of Emergency </a:t>
          </a:r>
        </a:p>
      </dsp:txBody>
      <dsp:txXfrm rot="-5400000">
        <a:off x="583158" y="1557669"/>
        <a:ext cx="5161113" cy="515328"/>
      </dsp:txXfrm>
    </dsp:sp>
    <dsp:sp modelId="{A0FC9F66-11AF-4A3F-9909-CE38F35C9F0C}">
      <dsp:nvSpPr>
        <dsp:cNvPr id="0" name=""/>
        <dsp:cNvSpPr/>
      </dsp:nvSpPr>
      <dsp:spPr>
        <a:xfrm rot="5400000">
          <a:off x="-139752" y="2433598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16</a:t>
          </a:r>
        </a:p>
      </dsp:txBody>
      <dsp:txXfrm rot="-5400000">
        <a:off x="1" y="2585424"/>
        <a:ext cx="583158" cy="279505"/>
      </dsp:txXfrm>
    </dsp:sp>
    <dsp:sp modelId="{25418587-AA8F-4F70-B5A6-FFFCB4A64E59}">
      <dsp:nvSpPr>
        <dsp:cNvPr id="0" name=""/>
        <dsp:cNvSpPr/>
      </dsp:nvSpPr>
      <dsp:spPr>
        <a:xfrm rot="5400000">
          <a:off x="2892111" y="-15108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Voluntary evacuations conducted </a:t>
          </a:r>
        </a:p>
      </dsp:txBody>
      <dsp:txXfrm rot="-5400000">
        <a:off x="583158" y="2321723"/>
        <a:ext cx="5161113" cy="515328"/>
      </dsp:txXfrm>
    </dsp:sp>
    <dsp:sp modelId="{90D18783-392D-451C-B063-5CFB85BBDB70}">
      <dsp:nvSpPr>
        <dsp:cNvPr id="0" name=""/>
        <dsp:cNvSpPr/>
      </dsp:nvSpPr>
      <dsp:spPr>
        <a:xfrm rot="5400000">
          <a:off x="-139752" y="3197652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22</a:t>
          </a:r>
        </a:p>
      </dsp:txBody>
      <dsp:txXfrm rot="-5400000">
        <a:off x="1" y="3349478"/>
        <a:ext cx="583158" cy="279505"/>
      </dsp:txXfrm>
    </dsp:sp>
    <dsp:sp modelId="{7CFFAD0E-58E3-435E-AAE6-F8FDD3CA6E8C}">
      <dsp:nvSpPr>
        <dsp:cNvPr id="0" name=""/>
        <dsp:cNvSpPr/>
      </dsp:nvSpPr>
      <dsp:spPr>
        <a:xfrm rot="5400000">
          <a:off x="2892111" y="748946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containment declared </a:t>
          </a:r>
        </a:p>
      </dsp:txBody>
      <dsp:txXfrm rot="-5400000">
        <a:off x="583158" y="3085777"/>
        <a:ext cx="5161113" cy="515328"/>
      </dsp:txXfrm>
    </dsp:sp>
    <dsp:sp modelId="{00CD45EA-8ED0-4956-AE8B-80CC41057C24}">
      <dsp:nvSpPr>
        <dsp:cNvPr id="0" name=""/>
        <dsp:cNvSpPr/>
      </dsp:nvSpPr>
      <dsp:spPr>
        <a:xfrm rot="5400000">
          <a:off x="-139752" y="3961707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23</a:t>
          </a:r>
        </a:p>
      </dsp:txBody>
      <dsp:txXfrm rot="-5400000">
        <a:off x="1" y="4113533"/>
        <a:ext cx="583158" cy="279505"/>
      </dsp:txXfrm>
    </dsp:sp>
    <dsp:sp modelId="{8CA5187A-C18E-4739-BEF9-61C66D016DF1}">
      <dsp:nvSpPr>
        <dsp:cNvPr id="0" name=""/>
        <dsp:cNvSpPr/>
      </dsp:nvSpPr>
      <dsp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controlled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427 fire companies &amp; 1,300 firefighters assisted </a:t>
          </a:r>
        </a:p>
      </dsp:txBody>
      <dsp:txXfrm rot="-5400000">
        <a:off x="583158" y="3849831"/>
        <a:ext cx="5161113" cy="515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0F977-8C0B-4520-A812-6570438BB0A0}">
      <dsp:nvSpPr>
        <dsp:cNvPr id="0" name=""/>
        <dsp:cNvSpPr/>
      </dsp:nvSpPr>
      <dsp:spPr>
        <a:xfrm rot="5400000">
          <a:off x="-149751" y="151432"/>
          <a:ext cx="862663" cy="563161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8</a:t>
          </a:r>
        </a:p>
      </dsp:txBody>
      <dsp:txXfrm rot="-5400000">
        <a:off x="1" y="283262"/>
        <a:ext cx="563161" cy="299502"/>
      </dsp:txXfrm>
    </dsp:sp>
    <dsp:sp modelId="{48495A74-E59B-4303-B372-AC96DEDDDC8E}">
      <dsp:nvSpPr>
        <dsp:cNvPr id="0" name=""/>
        <dsp:cNvSpPr/>
      </dsp:nvSpPr>
      <dsp:spPr>
        <a:xfrm rot="5400000">
          <a:off x="2892111" y="-2307271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first aware of Jennings Creek Wildfire activity</a:t>
          </a:r>
        </a:p>
      </dsp:txBody>
      <dsp:txXfrm rot="-5400000">
        <a:off x="583158" y="29560"/>
        <a:ext cx="5161113" cy="515328"/>
      </dsp:txXfrm>
    </dsp:sp>
    <dsp:sp modelId="{8595CD65-3D00-4F27-9F00-E970B9053119}">
      <dsp:nvSpPr>
        <dsp:cNvPr id="0" name=""/>
        <dsp:cNvSpPr/>
      </dsp:nvSpPr>
      <dsp:spPr>
        <a:xfrm rot="5400000">
          <a:off x="-139752" y="905489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9</a:t>
          </a:r>
        </a:p>
      </dsp:txBody>
      <dsp:txXfrm rot="-5400000">
        <a:off x="1" y="1057315"/>
        <a:ext cx="583158" cy="279505"/>
      </dsp:txXfrm>
    </dsp:sp>
    <dsp:sp modelId="{B17B5D7F-0F9F-4F76-93F1-66D53A870957}">
      <dsp:nvSpPr>
        <dsp:cNvPr id="0" name=""/>
        <dsp:cNvSpPr/>
      </dsp:nvSpPr>
      <dsp:spPr>
        <a:xfrm rot="5400000">
          <a:off x="2892111" y="-1543217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O&amp;R began response activities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24-hour support continued through November 19</a:t>
          </a:r>
          <a:r>
            <a:rPr lang="en-US" sz="1700" kern="1200" baseline="300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th</a:t>
          </a: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</a:t>
          </a:r>
        </a:p>
      </dsp:txBody>
      <dsp:txXfrm rot="-5400000">
        <a:off x="583158" y="793614"/>
        <a:ext cx="5161113" cy="515328"/>
      </dsp:txXfrm>
    </dsp:sp>
    <dsp:sp modelId="{EB7C3EFF-E1D8-4E4B-832D-094EC869BFB3}">
      <dsp:nvSpPr>
        <dsp:cNvPr id="0" name=""/>
        <dsp:cNvSpPr/>
      </dsp:nvSpPr>
      <dsp:spPr>
        <a:xfrm rot="5400000">
          <a:off x="-139752" y="1669543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13</a:t>
          </a:r>
        </a:p>
      </dsp:txBody>
      <dsp:txXfrm rot="-5400000">
        <a:off x="1" y="1821369"/>
        <a:ext cx="583158" cy="279505"/>
      </dsp:txXfrm>
    </dsp:sp>
    <dsp:sp modelId="{CC0EE732-B241-4B77-9608-1FE7E2F18AE4}">
      <dsp:nvSpPr>
        <dsp:cNvPr id="0" name=""/>
        <dsp:cNvSpPr/>
      </dsp:nvSpPr>
      <dsp:spPr>
        <a:xfrm rot="5400000">
          <a:off x="2892111" y="-779162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Orange County declared State of Emergency </a:t>
          </a:r>
        </a:p>
      </dsp:txBody>
      <dsp:txXfrm rot="-5400000">
        <a:off x="583158" y="1557669"/>
        <a:ext cx="5161113" cy="515328"/>
      </dsp:txXfrm>
    </dsp:sp>
    <dsp:sp modelId="{A0FC9F66-11AF-4A3F-9909-CE38F35C9F0C}">
      <dsp:nvSpPr>
        <dsp:cNvPr id="0" name=""/>
        <dsp:cNvSpPr/>
      </dsp:nvSpPr>
      <dsp:spPr>
        <a:xfrm rot="5400000">
          <a:off x="-139752" y="2433598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16</a:t>
          </a:r>
        </a:p>
      </dsp:txBody>
      <dsp:txXfrm rot="-5400000">
        <a:off x="1" y="2585424"/>
        <a:ext cx="583158" cy="279505"/>
      </dsp:txXfrm>
    </dsp:sp>
    <dsp:sp modelId="{25418587-AA8F-4F70-B5A6-FFFCB4A64E59}">
      <dsp:nvSpPr>
        <dsp:cNvPr id="0" name=""/>
        <dsp:cNvSpPr/>
      </dsp:nvSpPr>
      <dsp:spPr>
        <a:xfrm rot="5400000">
          <a:off x="2892111" y="-15108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Voluntary evacuations conducted </a:t>
          </a:r>
        </a:p>
      </dsp:txBody>
      <dsp:txXfrm rot="-5400000">
        <a:off x="583158" y="2321723"/>
        <a:ext cx="5161113" cy="515328"/>
      </dsp:txXfrm>
    </dsp:sp>
    <dsp:sp modelId="{90D18783-392D-451C-B063-5CFB85BBDB70}">
      <dsp:nvSpPr>
        <dsp:cNvPr id="0" name=""/>
        <dsp:cNvSpPr/>
      </dsp:nvSpPr>
      <dsp:spPr>
        <a:xfrm rot="5400000">
          <a:off x="-139752" y="3197652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22</a:t>
          </a:r>
        </a:p>
      </dsp:txBody>
      <dsp:txXfrm rot="-5400000">
        <a:off x="1" y="3349478"/>
        <a:ext cx="583158" cy="279505"/>
      </dsp:txXfrm>
    </dsp:sp>
    <dsp:sp modelId="{7CFFAD0E-58E3-435E-AAE6-F8FDD3CA6E8C}">
      <dsp:nvSpPr>
        <dsp:cNvPr id="0" name=""/>
        <dsp:cNvSpPr/>
      </dsp:nvSpPr>
      <dsp:spPr>
        <a:xfrm rot="5400000">
          <a:off x="2892111" y="748946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containment declared </a:t>
          </a:r>
        </a:p>
      </dsp:txBody>
      <dsp:txXfrm rot="-5400000">
        <a:off x="583158" y="3085777"/>
        <a:ext cx="5161113" cy="515328"/>
      </dsp:txXfrm>
    </dsp:sp>
    <dsp:sp modelId="{00CD45EA-8ED0-4956-AE8B-80CC41057C24}">
      <dsp:nvSpPr>
        <dsp:cNvPr id="0" name=""/>
        <dsp:cNvSpPr/>
      </dsp:nvSpPr>
      <dsp:spPr>
        <a:xfrm rot="5400000">
          <a:off x="-139752" y="3961707"/>
          <a:ext cx="862663" cy="583158"/>
        </a:xfrm>
        <a:prstGeom prst="chevron">
          <a:avLst/>
        </a:prstGeom>
        <a:gradFill rotWithShape="0">
          <a:gsLst>
            <a:gs pos="0">
              <a:srgbClr val="2D2DB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2D2DB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Nov 23</a:t>
          </a:r>
        </a:p>
      </dsp:txBody>
      <dsp:txXfrm rot="-5400000">
        <a:off x="1" y="4113533"/>
        <a:ext cx="583158" cy="279505"/>
      </dsp:txXfrm>
    </dsp:sp>
    <dsp:sp modelId="{8CA5187A-C18E-4739-BEF9-61C66D016DF1}">
      <dsp:nvSpPr>
        <dsp:cNvPr id="0" name=""/>
        <dsp:cNvSpPr/>
      </dsp:nvSpPr>
      <dsp:spPr>
        <a:xfrm rot="5400000">
          <a:off x="2892111" y="1513000"/>
          <a:ext cx="571084" cy="5188991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2D2DB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100% controlled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427 fire companies &amp; 1,300 firefighters assisted </a:t>
          </a:r>
        </a:p>
      </dsp:txBody>
      <dsp:txXfrm rot="-5400000">
        <a:off x="583158" y="3849831"/>
        <a:ext cx="5161113" cy="515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073" cy="4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56" tIns="45628" rIns="91256" bIns="45628" numCol="1" anchor="t" anchorCtr="0" compatLnSpc="1">
            <a:prstTxWarp prst="textNoShape">
              <a:avLst/>
            </a:prstTxWarp>
          </a:bodyPr>
          <a:lstStyle>
            <a:lvl1pPr defTabSz="912367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3651" y="0"/>
            <a:ext cx="3025073" cy="4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56" tIns="45628" rIns="91256" bIns="45628" numCol="1" anchor="t" anchorCtr="0" compatLnSpc="1">
            <a:prstTxWarp prst="textNoShape">
              <a:avLst/>
            </a:prstTxWarp>
          </a:bodyPr>
          <a:lstStyle>
            <a:lvl1pPr algn="r" defTabSz="912367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2913" y="684213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328" y="4343703"/>
            <a:ext cx="5583584" cy="411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56" tIns="45628" rIns="91256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4381"/>
            <a:ext cx="3025073" cy="4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56" tIns="45628" rIns="91256" bIns="45628" numCol="1" anchor="b" anchorCtr="0" compatLnSpc="1">
            <a:prstTxWarp prst="textNoShape">
              <a:avLst/>
            </a:prstTxWarp>
          </a:bodyPr>
          <a:lstStyle>
            <a:lvl1pPr defTabSz="912367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3651" y="8684381"/>
            <a:ext cx="3025073" cy="4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56" tIns="45628" rIns="91256" bIns="45628" numCol="1" anchor="b" anchorCtr="0" compatLnSpc="1">
            <a:prstTxWarp prst="textNoShape">
              <a:avLst/>
            </a:prstTxWarp>
          </a:bodyPr>
          <a:lstStyle>
            <a:lvl1pPr algn="r" defTabSz="912367">
              <a:defRPr sz="1200"/>
            </a:lvl1pPr>
          </a:lstStyle>
          <a:p>
            <a:fld id="{A0FFD154-CEB0-4D4D-8924-E12DBDA257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78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367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8106" indent="-272348" defTabSz="912367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9393" indent="-217879" defTabSz="912367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25151" indent="-217879" defTabSz="912367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60908" indent="-217879" defTabSz="912367" eaLnBrk="0" hangingPunct="0"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96665" indent="-217879" defTabSz="9123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32423" indent="-217879" defTabSz="9123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68180" indent="-217879" defTabSz="9123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03937" indent="-217879" defTabSz="91236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F36E65-BC41-4A6B-9161-4137B851EAC9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913" y="684213"/>
            <a:ext cx="6094412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5 or 6 of the phase across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FD154-CEB0-4D4D-8924-E12DBDA257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DDDD6-44B0-16FF-5798-0714CADC6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3031C-48FA-55D6-8831-4B3B32455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61208-8DEC-C843-9C87-A91FAB316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5CB9-BB30-F841-3EBD-425FDB522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F4286-277E-4CCC-B980-81A71DFED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4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F4286-277E-4CCC-B980-81A71DFED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3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C19A5-2018-4E65-BE9E-0E04426E41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C19A5-2018-4E65-BE9E-0E04426E41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8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C19A5-2018-4E65-BE9E-0E04426E41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9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FD154-CEB0-4D4D-8924-E12DBDA25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2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78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59C5F94-016D-4DB6-9A5A-8CEBF71E29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914400" y="1371601"/>
            <a:ext cx="103632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4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40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</a:rPr>
              <a:t>Safety First and Always</a:t>
            </a:r>
          </a:p>
        </p:txBody>
      </p:sp>
      <p:pic>
        <p:nvPicPr>
          <p:cNvPr id="54287" name="Picture 15" descr="slide_Eversource_energy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98442-AE0E-49CD-9FF1-3BC5A74C68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920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228600"/>
            <a:ext cx="2768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81026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6A5C7-E9C0-4D23-B11D-8D7304475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916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EFC49B-FE90-3B8C-81D9-BD42FD42B6C7}"/>
              </a:ext>
            </a:extLst>
          </p:cNvPr>
          <p:cNvGrpSpPr/>
          <p:nvPr userDrawn="1"/>
        </p:nvGrpSpPr>
        <p:grpSpPr>
          <a:xfrm>
            <a:off x="8465450" y="0"/>
            <a:ext cx="3726551" cy="6858000"/>
            <a:chOff x="8465449" y="0"/>
            <a:chExt cx="3726551" cy="6442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7F7439-D721-B45B-2DB7-3B0897AD0565}"/>
                </a:ext>
              </a:extLst>
            </p:cNvPr>
            <p:cNvSpPr/>
            <p:nvPr userDrawn="1"/>
          </p:nvSpPr>
          <p:spPr bwMode="auto">
            <a:xfrm>
              <a:off x="8465449" y="0"/>
              <a:ext cx="3726551" cy="2057400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35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8E3D22-89DC-E39F-E14E-996020339E69}"/>
                </a:ext>
              </a:extLst>
            </p:cNvPr>
            <p:cNvSpPr/>
            <p:nvPr userDrawn="1"/>
          </p:nvSpPr>
          <p:spPr bwMode="auto">
            <a:xfrm>
              <a:off x="8465449" y="2192629"/>
              <a:ext cx="3726551" cy="20574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35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4AA559-DEEF-1827-CF08-188E8F385F7F}"/>
                </a:ext>
              </a:extLst>
            </p:cNvPr>
            <p:cNvSpPr/>
            <p:nvPr userDrawn="1"/>
          </p:nvSpPr>
          <p:spPr bwMode="auto">
            <a:xfrm>
              <a:off x="8465449" y="4385257"/>
              <a:ext cx="3726551" cy="2057400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3429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AD5CD2-73F8-EFD5-01C4-D5620D76C244}"/>
              </a:ext>
            </a:extLst>
          </p:cNvPr>
          <p:cNvSpPr/>
          <p:nvPr userDrawn="1"/>
        </p:nvSpPr>
        <p:spPr bwMode="auto">
          <a:xfrm>
            <a:off x="1" y="14719"/>
            <a:ext cx="10496332" cy="6857998"/>
          </a:xfrm>
          <a:custGeom>
            <a:avLst/>
            <a:gdLst>
              <a:gd name="connsiteX0" fmla="*/ 0 w 10496332"/>
              <a:gd name="connsiteY0" fmla="*/ 0 h 6857998"/>
              <a:gd name="connsiteX1" fmla="*/ 702733 w 10496332"/>
              <a:gd name="connsiteY1" fmla="*/ 0 h 6857998"/>
              <a:gd name="connsiteX2" fmla="*/ 8935480 w 10496332"/>
              <a:gd name="connsiteY2" fmla="*/ 0 h 6857998"/>
              <a:gd name="connsiteX3" fmla="*/ 9638213 w 10496332"/>
              <a:gd name="connsiteY3" fmla="*/ 0 h 6857998"/>
              <a:gd name="connsiteX4" fmla="*/ 9638393 w 10496332"/>
              <a:gd name="connsiteY4" fmla="*/ 312 h 6857998"/>
              <a:gd name="connsiteX5" fmla="*/ 10496332 w 10496332"/>
              <a:gd name="connsiteY5" fmla="*/ 3388575 h 6857998"/>
              <a:gd name="connsiteX6" fmla="*/ 9638393 w 10496332"/>
              <a:gd name="connsiteY6" fmla="*/ 6776838 h 6857998"/>
              <a:gd name="connsiteX7" fmla="*/ 9591726 w 10496332"/>
              <a:gd name="connsiteY7" fmla="*/ 6857998 h 6857998"/>
              <a:gd name="connsiteX8" fmla="*/ 8888993 w 10496332"/>
              <a:gd name="connsiteY8" fmla="*/ 6857998 h 6857998"/>
              <a:gd name="connsiteX9" fmla="*/ 702733 w 10496332"/>
              <a:gd name="connsiteY9" fmla="*/ 6857998 h 6857998"/>
              <a:gd name="connsiteX10" fmla="*/ 0 w 10496332"/>
              <a:gd name="connsiteY1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96332" h="6857998">
                <a:moveTo>
                  <a:pt x="0" y="0"/>
                </a:moveTo>
                <a:lnTo>
                  <a:pt x="702733" y="0"/>
                </a:lnTo>
                <a:lnTo>
                  <a:pt x="8935480" y="0"/>
                </a:lnTo>
                <a:lnTo>
                  <a:pt x="9638213" y="0"/>
                </a:lnTo>
                <a:lnTo>
                  <a:pt x="9638393" y="312"/>
                </a:lnTo>
                <a:cubicBezTo>
                  <a:pt x="10185539" y="1007518"/>
                  <a:pt x="10496332" y="2161752"/>
                  <a:pt x="10496332" y="3388575"/>
                </a:cubicBezTo>
                <a:cubicBezTo>
                  <a:pt x="10496332" y="4615398"/>
                  <a:pt x="10185539" y="5769632"/>
                  <a:pt x="9638393" y="6776838"/>
                </a:cubicBezTo>
                <a:lnTo>
                  <a:pt x="9591726" y="6857998"/>
                </a:lnTo>
                <a:lnTo>
                  <a:pt x="8888993" y="6857998"/>
                </a:lnTo>
                <a:lnTo>
                  <a:pt x="70273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46013D-C697-D073-4577-EAC960F86CCB}"/>
              </a:ext>
            </a:extLst>
          </p:cNvPr>
          <p:cNvSpPr/>
          <p:nvPr userDrawn="1"/>
        </p:nvSpPr>
        <p:spPr bwMode="auto">
          <a:xfrm>
            <a:off x="9538043" y="-4"/>
            <a:ext cx="1430749" cy="6858000"/>
          </a:xfrm>
          <a:custGeom>
            <a:avLst/>
            <a:gdLst>
              <a:gd name="connsiteX0" fmla="*/ 47041 w 1430749"/>
              <a:gd name="connsiteY0" fmla="*/ 0 h 6939817"/>
              <a:gd name="connsiteX1" fmla="*/ 626025 w 1430749"/>
              <a:gd name="connsiteY1" fmla="*/ 0 h 6939817"/>
              <a:gd name="connsiteX2" fmla="*/ 670607 w 1430749"/>
              <a:gd name="connsiteY2" fmla="*/ 87046 h 6939817"/>
              <a:gd name="connsiteX3" fmla="*/ 1430749 w 1430749"/>
              <a:gd name="connsiteY3" fmla="*/ 3429003 h 6939817"/>
              <a:gd name="connsiteX4" fmla="*/ 670607 w 1430749"/>
              <a:gd name="connsiteY4" fmla="*/ 6770960 h 6939817"/>
              <a:gd name="connsiteX5" fmla="*/ 584123 w 1430749"/>
              <a:gd name="connsiteY5" fmla="*/ 6939817 h 6939817"/>
              <a:gd name="connsiteX6" fmla="*/ 0 w 1430749"/>
              <a:gd name="connsiteY6" fmla="*/ 6939817 h 6939817"/>
              <a:gd name="connsiteX7" fmla="*/ 47223 w 1430749"/>
              <a:gd name="connsiteY7" fmla="*/ 6857688 h 6939817"/>
              <a:gd name="connsiteX8" fmla="*/ 915398 w 1430749"/>
              <a:gd name="connsiteY8" fmla="*/ 3429002 h 6939817"/>
              <a:gd name="connsiteX9" fmla="*/ 47223 w 1430749"/>
              <a:gd name="connsiteY9" fmla="*/ 316 h 6939817"/>
              <a:gd name="connsiteX10" fmla="*/ 47041 w 1430749"/>
              <a:gd name="connsiteY10" fmla="*/ 0 h 693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749" h="6939817">
                <a:moveTo>
                  <a:pt x="47041" y="0"/>
                </a:moveTo>
                <a:lnTo>
                  <a:pt x="626025" y="0"/>
                </a:lnTo>
                <a:lnTo>
                  <a:pt x="670607" y="87046"/>
                </a:lnTo>
                <a:cubicBezTo>
                  <a:pt x="1157752" y="1098039"/>
                  <a:pt x="1430749" y="2231640"/>
                  <a:pt x="1430749" y="3429003"/>
                </a:cubicBezTo>
                <a:cubicBezTo>
                  <a:pt x="1430749" y="4626366"/>
                  <a:pt x="1157752" y="5759968"/>
                  <a:pt x="670607" y="6770960"/>
                </a:cubicBezTo>
                <a:lnTo>
                  <a:pt x="584123" y="6939817"/>
                </a:lnTo>
                <a:lnTo>
                  <a:pt x="0" y="6939817"/>
                </a:lnTo>
                <a:lnTo>
                  <a:pt x="47223" y="6857688"/>
                </a:lnTo>
                <a:cubicBezTo>
                  <a:pt x="600897" y="5838466"/>
                  <a:pt x="915398" y="4670462"/>
                  <a:pt x="915398" y="3429002"/>
                </a:cubicBezTo>
                <a:cubicBezTo>
                  <a:pt x="915398" y="2187542"/>
                  <a:pt x="600897" y="1019538"/>
                  <a:pt x="47223" y="316"/>
                </a:cubicBezTo>
                <a:lnTo>
                  <a:pt x="47041" y="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021131-85DC-D7CD-0C5B-50F2DF0B9A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67" y="2840964"/>
            <a:ext cx="6863883" cy="120550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rgbClr val="00774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4695188D-5B62-058C-9E28-ED4B450EDE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2900" y="2441644"/>
            <a:ext cx="6863883" cy="369887"/>
          </a:xfrm>
        </p:spPr>
        <p:txBody>
          <a:bodyPr anchor="b" anchorCtr="0"/>
          <a:lstStyle>
            <a:lvl1pPr marL="0" indent="0">
              <a:buNone/>
              <a:defRPr sz="1800" b="1" cap="all" spc="150" baseline="0">
                <a:solidFill>
                  <a:srgbClr val="00AEEF"/>
                </a:solidFill>
                <a:latin typeface="+mn-lt"/>
                <a:ea typeface="Cambria" panose="02040503050406030204" pitchFamily="18" charset="0"/>
              </a:defRPr>
            </a:lvl1pPr>
            <a:lvl2pPr marL="173831" indent="0">
              <a:buNone/>
              <a:defRPr b="1" cap="all" baseline="0">
                <a:solidFill>
                  <a:srgbClr val="00AEEF"/>
                </a:solidFill>
              </a:defRPr>
            </a:lvl2pPr>
            <a:lvl3pPr marL="685800" indent="0">
              <a:buNone/>
              <a:defRPr b="1" cap="all" baseline="0">
                <a:solidFill>
                  <a:srgbClr val="00AEEF"/>
                </a:solidFill>
              </a:defRPr>
            </a:lvl3pPr>
            <a:lvl4pPr marL="1028700" indent="0">
              <a:buNone/>
              <a:defRPr b="1" cap="all" baseline="0">
                <a:solidFill>
                  <a:srgbClr val="00AEEF"/>
                </a:solidFill>
              </a:defRPr>
            </a:lvl4pPr>
            <a:lvl5pPr marL="1371600" indent="0">
              <a:buNone/>
              <a:defRPr b="1" cap="all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AA4902-1833-9A1A-A073-F7C2559FF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4835" y="1223965"/>
            <a:ext cx="2838532" cy="345777"/>
          </a:xfrm>
          <a:prstGeom prst="rect">
            <a:avLst/>
          </a:prstGeom>
        </p:spPr>
      </p:pic>
      <p:sp>
        <p:nvSpPr>
          <p:cNvPr id="24" name="Subtitle 3">
            <a:extLst>
              <a:ext uri="{FF2B5EF4-FFF2-40B4-BE49-F238E27FC236}">
                <a16:creationId xmlns:a16="http://schemas.microsoft.com/office/drawing/2014/main" id="{3D115988-5462-791E-035B-98A786EF99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667" y="4636503"/>
            <a:ext cx="6949440" cy="411243"/>
          </a:xfrm>
        </p:spPr>
        <p:txBody>
          <a:bodyPr/>
          <a:lstStyle>
            <a:lvl1pPr marL="0" indent="0">
              <a:buNone/>
              <a:defRPr b="1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801429"/>
      </p:ext>
    </p:extLst>
  </p:cSld>
  <p:clrMapOvr>
    <a:masterClrMapping/>
  </p:clrMapOvr>
  <p:transition>
    <p:zoom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_Topic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EFC49B-FE90-3B8C-81D9-BD42FD42B6C7}"/>
              </a:ext>
            </a:extLst>
          </p:cNvPr>
          <p:cNvGrpSpPr/>
          <p:nvPr userDrawn="1"/>
        </p:nvGrpSpPr>
        <p:grpSpPr>
          <a:xfrm>
            <a:off x="8465450" y="0"/>
            <a:ext cx="3726551" cy="6858000"/>
            <a:chOff x="8465449" y="0"/>
            <a:chExt cx="3726551" cy="6442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7F7439-D721-B45B-2DB7-3B0897AD0565}"/>
                </a:ext>
              </a:extLst>
            </p:cNvPr>
            <p:cNvSpPr/>
            <p:nvPr userDrawn="1"/>
          </p:nvSpPr>
          <p:spPr bwMode="auto">
            <a:xfrm>
              <a:off x="8465449" y="0"/>
              <a:ext cx="3726551" cy="2057400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35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8E3D22-89DC-E39F-E14E-996020339E69}"/>
                </a:ext>
              </a:extLst>
            </p:cNvPr>
            <p:cNvSpPr/>
            <p:nvPr userDrawn="1"/>
          </p:nvSpPr>
          <p:spPr bwMode="auto">
            <a:xfrm>
              <a:off x="8465449" y="2192629"/>
              <a:ext cx="3726551" cy="20574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35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4AA559-DEEF-1827-CF08-188E8F385F7F}"/>
                </a:ext>
              </a:extLst>
            </p:cNvPr>
            <p:cNvSpPr/>
            <p:nvPr userDrawn="1"/>
          </p:nvSpPr>
          <p:spPr bwMode="auto">
            <a:xfrm>
              <a:off x="8465449" y="4385257"/>
              <a:ext cx="3726551" cy="2057400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3429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AD5CD2-73F8-EFD5-01C4-D5620D76C244}"/>
              </a:ext>
            </a:extLst>
          </p:cNvPr>
          <p:cNvSpPr/>
          <p:nvPr userDrawn="1"/>
        </p:nvSpPr>
        <p:spPr bwMode="auto">
          <a:xfrm>
            <a:off x="1" y="2"/>
            <a:ext cx="10496332" cy="6857998"/>
          </a:xfrm>
          <a:custGeom>
            <a:avLst/>
            <a:gdLst>
              <a:gd name="connsiteX0" fmla="*/ 0 w 10496332"/>
              <a:gd name="connsiteY0" fmla="*/ 0 h 6857998"/>
              <a:gd name="connsiteX1" fmla="*/ 702733 w 10496332"/>
              <a:gd name="connsiteY1" fmla="*/ 0 h 6857998"/>
              <a:gd name="connsiteX2" fmla="*/ 8935480 w 10496332"/>
              <a:gd name="connsiteY2" fmla="*/ 0 h 6857998"/>
              <a:gd name="connsiteX3" fmla="*/ 9638213 w 10496332"/>
              <a:gd name="connsiteY3" fmla="*/ 0 h 6857998"/>
              <a:gd name="connsiteX4" fmla="*/ 9638393 w 10496332"/>
              <a:gd name="connsiteY4" fmla="*/ 312 h 6857998"/>
              <a:gd name="connsiteX5" fmla="*/ 10496332 w 10496332"/>
              <a:gd name="connsiteY5" fmla="*/ 3388575 h 6857998"/>
              <a:gd name="connsiteX6" fmla="*/ 9638393 w 10496332"/>
              <a:gd name="connsiteY6" fmla="*/ 6776838 h 6857998"/>
              <a:gd name="connsiteX7" fmla="*/ 9591726 w 10496332"/>
              <a:gd name="connsiteY7" fmla="*/ 6857998 h 6857998"/>
              <a:gd name="connsiteX8" fmla="*/ 8888993 w 10496332"/>
              <a:gd name="connsiteY8" fmla="*/ 6857998 h 6857998"/>
              <a:gd name="connsiteX9" fmla="*/ 702733 w 10496332"/>
              <a:gd name="connsiteY9" fmla="*/ 6857998 h 6857998"/>
              <a:gd name="connsiteX10" fmla="*/ 0 w 10496332"/>
              <a:gd name="connsiteY1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96332" h="6857998">
                <a:moveTo>
                  <a:pt x="0" y="0"/>
                </a:moveTo>
                <a:lnTo>
                  <a:pt x="702733" y="0"/>
                </a:lnTo>
                <a:lnTo>
                  <a:pt x="8935480" y="0"/>
                </a:lnTo>
                <a:lnTo>
                  <a:pt x="9638213" y="0"/>
                </a:lnTo>
                <a:lnTo>
                  <a:pt x="9638393" y="312"/>
                </a:lnTo>
                <a:cubicBezTo>
                  <a:pt x="10185539" y="1007518"/>
                  <a:pt x="10496332" y="2161752"/>
                  <a:pt x="10496332" y="3388575"/>
                </a:cubicBezTo>
                <a:cubicBezTo>
                  <a:pt x="10496332" y="4615398"/>
                  <a:pt x="10185539" y="5769632"/>
                  <a:pt x="9638393" y="6776838"/>
                </a:cubicBezTo>
                <a:lnTo>
                  <a:pt x="9591726" y="6857998"/>
                </a:lnTo>
                <a:lnTo>
                  <a:pt x="8888993" y="6857998"/>
                </a:lnTo>
                <a:lnTo>
                  <a:pt x="70273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46013D-C697-D073-4577-EAC960F86CCB}"/>
              </a:ext>
            </a:extLst>
          </p:cNvPr>
          <p:cNvSpPr/>
          <p:nvPr userDrawn="1"/>
        </p:nvSpPr>
        <p:spPr bwMode="auto">
          <a:xfrm>
            <a:off x="9538043" y="-4"/>
            <a:ext cx="1430749" cy="6858000"/>
          </a:xfrm>
          <a:custGeom>
            <a:avLst/>
            <a:gdLst>
              <a:gd name="connsiteX0" fmla="*/ 47041 w 1430749"/>
              <a:gd name="connsiteY0" fmla="*/ 0 h 6939817"/>
              <a:gd name="connsiteX1" fmla="*/ 626025 w 1430749"/>
              <a:gd name="connsiteY1" fmla="*/ 0 h 6939817"/>
              <a:gd name="connsiteX2" fmla="*/ 670607 w 1430749"/>
              <a:gd name="connsiteY2" fmla="*/ 87046 h 6939817"/>
              <a:gd name="connsiteX3" fmla="*/ 1430749 w 1430749"/>
              <a:gd name="connsiteY3" fmla="*/ 3429003 h 6939817"/>
              <a:gd name="connsiteX4" fmla="*/ 670607 w 1430749"/>
              <a:gd name="connsiteY4" fmla="*/ 6770960 h 6939817"/>
              <a:gd name="connsiteX5" fmla="*/ 584123 w 1430749"/>
              <a:gd name="connsiteY5" fmla="*/ 6939817 h 6939817"/>
              <a:gd name="connsiteX6" fmla="*/ 0 w 1430749"/>
              <a:gd name="connsiteY6" fmla="*/ 6939817 h 6939817"/>
              <a:gd name="connsiteX7" fmla="*/ 47223 w 1430749"/>
              <a:gd name="connsiteY7" fmla="*/ 6857688 h 6939817"/>
              <a:gd name="connsiteX8" fmla="*/ 915398 w 1430749"/>
              <a:gd name="connsiteY8" fmla="*/ 3429002 h 6939817"/>
              <a:gd name="connsiteX9" fmla="*/ 47223 w 1430749"/>
              <a:gd name="connsiteY9" fmla="*/ 316 h 6939817"/>
              <a:gd name="connsiteX10" fmla="*/ 47041 w 1430749"/>
              <a:gd name="connsiteY10" fmla="*/ 0 h 693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749" h="6939817">
                <a:moveTo>
                  <a:pt x="47041" y="0"/>
                </a:moveTo>
                <a:lnTo>
                  <a:pt x="626025" y="0"/>
                </a:lnTo>
                <a:lnTo>
                  <a:pt x="670607" y="87046"/>
                </a:lnTo>
                <a:cubicBezTo>
                  <a:pt x="1157752" y="1098039"/>
                  <a:pt x="1430749" y="2231640"/>
                  <a:pt x="1430749" y="3429003"/>
                </a:cubicBezTo>
                <a:cubicBezTo>
                  <a:pt x="1430749" y="4626366"/>
                  <a:pt x="1157752" y="5759968"/>
                  <a:pt x="670607" y="6770960"/>
                </a:cubicBezTo>
                <a:lnTo>
                  <a:pt x="584123" y="6939817"/>
                </a:lnTo>
                <a:lnTo>
                  <a:pt x="0" y="6939817"/>
                </a:lnTo>
                <a:lnTo>
                  <a:pt x="47223" y="6857688"/>
                </a:lnTo>
                <a:cubicBezTo>
                  <a:pt x="600897" y="5838466"/>
                  <a:pt x="915398" y="4670462"/>
                  <a:pt x="915398" y="3429002"/>
                </a:cubicBezTo>
                <a:cubicBezTo>
                  <a:pt x="915398" y="2187542"/>
                  <a:pt x="600897" y="1019538"/>
                  <a:pt x="47223" y="316"/>
                </a:cubicBezTo>
                <a:lnTo>
                  <a:pt x="47041" y="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021131-85DC-D7CD-0C5B-50F2DF0B9A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005" y="2409570"/>
            <a:ext cx="6863883" cy="120550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rgbClr val="007749"/>
                </a:solidFill>
              </a:defRPr>
            </a:lvl1pPr>
          </a:lstStyle>
          <a:p>
            <a:pPr lvl="0"/>
            <a:r>
              <a:rPr lang="en-US" noProof="0"/>
              <a:t>New Topic Slide</a:t>
            </a:r>
          </a:p>
        </p:txBody>
      </p:sp>
      <p:sp>
        <p:nvSpPr>
          <p:cNvPr id="24" name="Subtitle 3">
            <a:extLst>
              <a:ext uri="{FF2B5EF4-FFF2-40B4-BE49-F238E27FC236}">
                <a16:creationId xmlns:a16="http://schemas.microsoft.com/office/drawing/2014/main" id="{3D115988-5462-791E-035B-98A786EF99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005" y="4030950"/>
            <a:ext cx="6949440" cy="411243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</a:p>
          <a:p>
            <a:r>
              <a:rPr lang="en-US"/>
              <a:t>Presenter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916633"/>
      </p:ext>
    </p:extLst>
  </p:cSld>
  <p:clrMapOvr>
    <a:masterClrMapping/>
  </p:clrMapOvr>
  <p:transition>
    <p:zoom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7EFB8B-1B8A-1063-EF75-7BB5DB861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2" y="1223963"/>
            <a:ext cx="11309351" cy="5041900"/>
          </a:xfrm>
        </p:spPr>
        <p:txBody>
          <a:bodyPr/>
          <a:lstStyle>
            <a:lvl1pPr>
              <a:spcBef>
                <a:spcPts val="1050"/>
              </a:spcBef>
              <a:defRPr/>
            </a:lvl1pPr>
            <a:lvl2pPr>
              <a:spcBef>
                <a:spcPts val="375"/>
              </a:spcBef>
              <a:defRPr/>
            </a:lvl2pPr>
            <a:lvl3pPr>
              <a:spcBef>
                <a:spcPts val="375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688DC-7CE3-19FF-1E65-AFF5F486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AA31BD-F8D6-1710-96F3-00D2D561B1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7DB18AB-4BD2-42AF-8448-AEE8F9884AFE}" type="datetime4">
              <a:rPr lang="en-US" smtClean="0"/>
              <a:t>March 25,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05538D-9B7B-BB30-3A23-6D1D99A8A7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AEEB30-B0D7-FA11-CAE8-C9B21ACDE0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31572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A43D-B5BB-9B4D-CE69-36574CDD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C744F7-6887-C3F5-D596-A82DF969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26B0AF-2181-42B7-AA01-DF096C384EA2}" type="datetime4">
              <a:rPr lang="en-US" smtClean="0"/>
              <a:t>March 25,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197ECD-649E-7140-68CE-89C6B6B7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BE37D33-76E0-8EAD-A691-711653B3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741885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2" y="1223965"/>
            <a:ext cx="5539255" cy="513619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223965"/>
            <a:ext cx="5541431" cy="513619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E5061-AD68-4395-8238-790AAE9755B1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6239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With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882" y="1223965"/>
            <a:ext cx="5539255" cy="41687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1B14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2" y="1640840"/>
            <a:ext cx="5539255" cy="47193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23965"/>
            <a:ext cx="5541431" cy="41687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1B14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640840"/>
            <a:ext cx="5541431" cy="47193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4F3-2C36-4E01-BAE0-59EEC53E490B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70836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D401F-05E3-7539-4FC2-D8BF14F9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7B90F-BF62-43E4-8D5A-7BE7AF8C44D1}" type="datetime4">
              <a:rPr lang="en-US" smtClean="0"/>
              <a:t>March 25,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C3AD8-049E-8C83-2E19-DCAD5589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69705-31FC-367D-A9F5-EC23FB46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19666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2" y="1223965"/>
            <a:ext cx="5539255" cy="513619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223965"/>
            <a:ext cx="5541431" cy="513619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E5061-AD68-4395-8238-790AAE9755B1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42656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337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23E72-0F48-448E-B31B-3B76C66B7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65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8A47-68EF-A95D-53E2-3DF4A008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0E8C0-28D7-2288-DEBF-0C79BEF6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1332-42AE-4306-9C37-D34D505ED5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4678B-8DA6-CE62-C29E-D609CB87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17DE7-A7C4-5860-F659-D2645EF2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DAC-E551-4D74-8550-4F15E362C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27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F199-4F06-D690-1C38-158CCA77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33933-4590-1929-FE6E-0442B5D3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80798-DE3B-F034-4CD7-8FA5C7237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56E4B-0299-D728-B219-8FC01DB56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3693B-B0C3-05CF-2CB4-28B4A57C6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35A18-340F-860D-12A7-7AA27394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1332-42AE-4306-9C37-D34D505ED5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90CB6-C080-695D-C0AC-4991D929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E191F6-3902-296D-5AF5-39B6DFAC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DAC-E551-4D74-8550-4F15E362C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4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6BA-9D48-3C64-417A-C37BDCFF9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789B2-84AA-4E54-1828-72AE4FD8D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B99D5-1590-5610-B3AC-C807940A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4E4A-3421-445E-88F0-6EFC16C4856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4279B-8475-4E69-082A-4E2585C3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6CF5-3EB4-0E95-353C-A6413424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0080-E504-43B6-980D-7F928F43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26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546ADE-103C-4652-A344-9C0C8C49E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800100"/>
          </a:xfrm>
        </p:spPr>
        <p:txBody>
          <a:bodyPr/>
          <a:lstStyle>
            <a:lvl1pPr>
              <a:defRPr sz="2700"/>
            </a:lvl1pPr>
          </a:lstStyle>
          <a:p>
            <a:r>
              <a:rPr lang="en-GB"/>
              <a:t>Place headline here (36pt, min 30pt)</a:t>
            </a:r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80EAEA1-D575-4107-8AFC-0CAE2D4FB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0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6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71450">
              <a:spcAft>
                <a:spcPts val="900"/>
              </a:spcAft>
              <a:defRPr/>
            </a:pPr>
            <a:r>
              <a:rPr lang="en-GB"/>
              <a:t>Copyright © 2022 Accenture.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A237C-DB73-401B-BD5B-B8B913323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9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1066800"/>
            <a:ext cx="10922000" cy="508000"/>
          </a:xfrm>
          <a:prstGeom prst="rect">
            <a:avLst/>
          </a:prstGeom>
        </p:spPr>
        <p:txBody>
          <a:bodyPr/>
          <a:lstStyle>
            <a:lvl1pPr marL="0" indent="0" algn="ctr" defTabSz="309563">
              <a:spcBef>
                <a:spcPts val="0"/>
              </a:spcBef>
              <a:buClrTx/>
              <a:buSzTx/>
              <a:buNone/>
              <a:defRPr sz="2025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3959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17638"/>
            <a:ext cx="5384800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39559-5C82-4CAE-A1E3-4C176A98B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699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C45B8-D0D5-4E42-8C4F-29451F78680F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1C030-5E23-4CD6-974C-C11ECEA9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00273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768" y="211123"/>
            <a:ext cx="7632032" cy="7321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0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87302"/>
            <a:ext cx="2743200" cy="270698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D4FD1597-C926-4843-BF9A-E1D3F22574B5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75371"/>
            <a:ext cx="4114800" cy="270697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58742"/>
            <a:ext cx="2743200" cy="299258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9776D912-9B23-4D81-82D8-68C0DD61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53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5999" y="277816"/>
            <a:ext cx="10920548" cy="636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5240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16000" y="38862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00ED7-6619-43A7-8513-CC5E59B66207}" type="datetime1">
              <a:rPr lang="en-US" smtClean="0"/>
              <a:t>3/25/2025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1C030-5E23-4CD6-974C-C11ECEA9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99426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ECC34-5099-4331-8F47-12CBBE1DF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66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A4181-E73B-4E40-A4E9-65F7DBB75A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15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EFC49B-FE90-3B8C-81D9-BD42FD42B6C7}"/>
              </a:ext>
            </a:extLst>
          </p:cNvPr>
          <p:cNvGrpSpPr/>
          <p:nvPr userDrawn="1"/>
        </p:nvGrpSpPr>
        <p:grpSpPr>
          <a:xfrm>
            <a:off x="8465449" y="0"/>
            <a:ext cx="3726551" cy="6858000"/>
            <a:chOff x="8465449" y="0"/>
            <a:chExt cx="3726551" cy="6442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7F7439-D721-B45B-2DB7-3B0897AD0565}"/>
                </a:ext>
              </a:extLst>
            </p:cNvPr>
            <p:cNvSpPr/>
            <p:nvPr userDrawn="1"/>
          </p:nvSpPr>
          <p:spPr bwMode="auto">
            <a:xfrm>
              <a:off x="8465449" y="0"/>
              <a:ext cx="3726551" cy="2057400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8E3D22-89DC-E39F-E14E-996020339E69}"/>
                </a:ext>
              </a:extLst>
            </p:cNvPr>
            <p:cNvSpPr/>
            <p:nvPr userDrawn="1"/>
          </p:nvSpPr>
          <p:spPr bwMode="auto">
            <a:xfrm>
              <a:off x="8465449" y="2192629"/>
              <a:ext cx="3726551" cy="20574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4AA559-DEEF-1827-CF08-188E8F385F7F}"/>
                </a:ext>
              </a:extLst>
            </p:cNvPr>
            <p:cNvSpPr/>
            <p:nvPr userDrawn="1"/>
          </p:nvSpPr>
          <p:spPr bwMode="auto">
            <a:xfrm>
              <a:off x="8465449" y="4385257"/>
              <a:ext cx="3726551" cy="2057400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AD5CD2-73F8-EFD5-01C4-D5620D76C244}"/>
              </a:ext>
            </a:extLst>
          </p:cNvPr>
          <p:cNvSpPr/>
          <p:nvPr userDrawn="1"/>
        </p:nvSpPr>
        <p:spPr bwMode="auto">
          <a:xfrm>
            <a:off x="0" y="14719"/>
            <a:ext cx="10496332" cy="6857998"/>
          </a:xfrm>
          <a:custGeom>
            <a:avLst/>
            <a:gdLst>
              <a:gd name="connsiteX0" fmla="*/ 0 w 10496332"/>
              <a:gd name="connsiteY0" fmla="*/ 0 h 6857998"/>
              <a:gd name="connsiteX1" fmla="*/ 702733 w 10496332"/>
              <a:gd name="connsiteY1" fmla="*/ 0 h 6857998"/>
              <a:gd name="connsiteX2" fmla="*/ 8935480 w 10496332"/>
              <a:gd name="connsiteY2" fmla="*/ 0 h 6857998"/>
              <a:gd name="connsiteX3" fmla="*/ 9638213 w 10496332"/>
              <a:gd name="connsiteY3" fmla="*/ 0 h 6857998"/>
              <a:gd name="connsiteX4" fmla="*/ 9638393 w 10496332"/>
              <a:gd name="connsiteY4" fmla="*/ 312 h 6857998"/>
              <a:gd name="connsiteX5" fmla="*/ 10496332 w 10496332"/>
              <a:gd name="connsiteY5" fmla="*/ 3388575 h 6857998"/>
              <a:gd name="connsiteX6" fmla="*/ 9638393 w 10496332"/>
              <a:gd name="connsiteY6" fmla="*/ 6776838 h 6857998"/>
              <a:gd name="connsiteX7" fmla="*/ 9591726 w 10496332"/>
              <a:gd name="connsiteY7" fmla="*/ 6857998 h 6857998"/>
              <a:gd name="connsiteX8" fmla="*/ 8888993 w 10496332"/>
              <a:gd name="connsiteY8" fmla="*/ 6857998 h 6857998"/>
              <a:gd name="connsiteX9" fmla="*/ 702733 w 10496332"/>
              <a:gd name="connsiteY9" fmla="*/ 6857998 h 6857998"/>
              <a:gd name="connsiteX10" fmla="*/ 0 w 10496332"/>
              <a:gd name="connsiteY1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96332" h="6857998">
                <a:moveTo>
                  <a:pt x="0" y="0"/>
                </a:moveTo>
                <a:lnTo>
                  <a:pt x="702733" y="0"/>
                </a:lnTo>
                <a:lnTo>
                  <a:pt x="8935480" y="0"/>
                </a:lnTo>
                <a:lnTo>
                  <a:pt x="9638213" y="0"/>
                </a:lnTo>
                <a:lnTo>
                  <a:pt x="9638393" y="312"/>
                </a:lnTo>
                <a:cubicBezTo>
                  <a:pt x="10185539" y="1007518"/>
                  <a:pt x="10496332" y="2161752"/>
                  <a:pt x="10496332" y="3388575"/>
                </a:cubicBezTo>
                <a:cubicBezTo>
                  <a:pt x="10496332" y="4615398"/>
                  <a:pt x="10185539" y="5769632"/>
                  <a:pt x="9638393" y="6776838"/>
                </a:cubicBezTo>
                <a:lnTo>
                  <a:pt x="9591726" y="6857998"/>
                </a:lnTo>
                <a:lnTo>
                  <a:pt x="8888993" y="6857998"/>
                </a:lnTo>
                <a:lnTo>
                  <a:pt x="70273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46013D-C697-D073-4577-EAC960F86CCB}"/>
              </a:ext>
            </a:extLst>
          </p:cNvPr>
          <p:cNvSpPr/>
          <p:nvPr userDrawn="1"/>
        </p:nvSpPr>
        <p:spPr bwMode="auto">
          <a:xfrm>
            <a:off x="9538042" y="-4"/>
            <a:ext cx="1430749" cy="6858000"/>
          </a:xfrm>
          <a:custGeom>
            <a:avLst/>
            <a:gdLst>
              <a:gd name="connsiteX0" fmla="*/ 47041 w 1430749"/>
              <a:gd name="connsiteY0" fmla="*/ 0 h 6939817"/>
              <a:gd name="connsiteX1" fmla="*/ 626025 w 1430749"/>
              <a:gd name="connsiteY1" fmla="*/ 0 h 6939817"/>
              <a:gd name="connsiteX2" fmla="*/ 670607 w 1430749"/>
              <a:gd name="connsiteY2" fmla="*/ 87046 h 6939817"/>
              <a:gd name="connsiteX3" fmla="*/ 1430749 w 1430749"/>
              <a:gd name="connsiteY3" fmla="*/ 3429003 h 6939817"/>
              <a:gd name="connsiteX4" fmla="*/ 670607 w 1430749"/>
              <a:gd name="connsiteY4" fmla="*/ 6770960 h 6939817"/>
              <a:gd name="connsiteX5" fmla="*/ 584123 w 1430749"/>
              <a:gd name="connsiteY5" fmla="*/ 6939817 h 6939817"/>
              <a:gd name="connsiteX6" fmla="*/ 0 w 1430749"/>
              <a:gd name="connsiteY6" fmla="*/ 6939817 h 6939817"/>
              <a:gd name="connsiteX7" fmla="*/ 47223 w 1430749"/>
              <a:gd name="connsiteY7" fmla="*/ 6857688 h 6939817"/>
              <a:gd name="connsiteX8" fmla="*/ 915398 w 1430749"/>
              <a:gd name="connsiteY8" fmla="*/ 3429002 h 6939817"/>
              <a:gd name="connsiteX9" fmla="*/ 47223 w 1430749"/>
              <a:gd name="connsiteY9" fmla="*/ 316 h 6939817"/>
              <a:gd name="connsiteX10" fmla="*/ 47041 w 1430749"/>
              <a:gd name="connsiteY10" fmla="*/ 0 h 693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749" h="6939817">
                <a:moveTo>
                  <a:pt x="47041" y="0"/>
                </a:moveTo>
                <a:lnTo>
                  <a:pt x="626025" y="0"/>
                </a:lnTo>
                <a:lnTo>
                  <a:pt x="670607" y="87046"/>
                </a:lnTo>
                <a:cubicBezTo>
                  <a:pt x="1157752" y="1098039"/>
                  <a:pt x="1430749" y="2231640"/>
                  <a:pt x="1430749" y="3429003"/>
                </a:cubicBezTo>
                <a:cubicBezTo>
                  <a:pt x="1430749" y="4626366"/>
                  <a:pt x="1157752" y="5759968"/>
                  <a:pt x="670607" y="6770960"/>
                </a:cubicBezTo>
                <a:lnTo>
                  <a:pt x="584123" y="6939817"/>
                </a:lnTo>
                <a:lnTo>
                  <a:pt x="0" y="6939817"/>
                </a:lnTo>
                <a:lnTo>
                  <a:pt x="47223" y="6857688"/>
                </a:lnTo>
                <a:cubicBezTo>
                  <a:pt x="600897" y="5838466"/>
                  <a:pt x="915398" y="4670462"/>
                  <a:pt x="915398" y="3429002"/>
                </a:cubicBezTo>
                <a:cubicBezTo>
                  <a:pt x="915398" y="2187542"/>
                  <a:pt x="600897" y="1019538"/>
                  <a:pt x="47223" y="316"/>
                </a:cubicBezTo>
                <a:lnTo>
                  <a:pt x="47041" y="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021131-85DC-D7CD-0C5B-50F2DF0B9A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67" y="2840964"/>
            <a:ext cx="6863882" cy="120550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rgbClr val="00774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4695188D-5B62-058C-9E28-ED4B450EDE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2900" y="2441642"/>
            <a:ext cx="6863882" cy="369887"/>
          </a:xfrm>
        </p:spPr>
        <p:txBody>
          <a:bodyPr anchor="b" anchorCtr="0"/>
          <a:lstStyle>
            <a:lvl1pPr marL="0" indent="0">
              <a:buNone/>
              <a:defRPr sz="2400" b="1" cap="all" spc="200" baseline="0">
                <a:solidFill>
                  <a:srgbClr val="00AEEF"/>
                </a:solidFill>
                <a:latin typeface="+mn-lt"/>
                <a:ea typeface="Cambria" panose="02040503050406030204" pitchFamily="18" charset="0"/>
              </a:defRPr>
            </a:lvl1pPr>
            <a:lvl2pPr marL="231775" indent="0">
              <a:buNone/>
              <a:defRPr b="1" cap="all" baseline="0">
                <a:solidFill>
                  <a:srgbClr val="00AEEF"/>
                </a:solidFill>
              </a:defRPr>
            </a:lvl2pPr>
            <a:lvl3pPr marL="914400" indent="0">
              <a:buNone/>
              <a:defRPr b="1" cap="all" baseline="0">
                <a:solidFill>
                  <a:srgbClr val="00AEEF"/>
                </a:solidFill>
              </a:defRPr>
            </a:lvl3pPr>
            <a:lvl4pPr marL="1371600" indent="0">
              <a:buNone/>
              <a:defRPr b="1" cap="all" baseline="0">
                <a:solidFill>
                  <a:srgbClr val="00AEEF"/>
                </a:solidFill>
              </a:defRPr>
            </a:lvl4pPr>
            <a:lvl5pPr marL="1828800" indent="0">
              <a:buNone/>
              <a:defRPr b="1" cap="all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AA4902-1833-9A1A-A073-F7C2559FF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4835" y="1223963"/>
            <a:ext cx="2838532" cy="345777"/>
          </a:xfrm>
          <a:prstGeom prst="rect">
            <a:avLst/>
          </a:prstGeom>
        </p:spPr>
      </p:pic>
      <p:sp>
        <p:nvSpPr>
          <p:cNvPr id="24" name="Subtitle 3">
            <a:extLst>
              <a:ext uri="{FF2B5EF4-FFF2-40B4-BE49-F238E27FC236}">
                <a16:creationId xmlns:a16="http://schemas.microsoft.com/office/drawing/2014/main" id="{3D115988-5462-791E-035B-98A786EF99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667" y="4636501"/>
            <a:ext cx="6949440" cy="411243"/>
          </a:xfrm>
        </p:spPr>
        <p:txBody>
          <a:bodyPr/>
          <a:lstStyle>
            <a:lvl1pPr marL="0" indent="0">
              <a:buNone/>
              <a:defRPr b="1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817113"/>
      </p:ext>
    </p:extLst>
  </p:cSld>
  <p:clrMapOvr>
    <a:masterClrMapping/>
  </p:clrMapOvr>
  <p:transition>
    <p:zoom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_Topic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EFC49B-FE90-3B8C-81D9-BD42FD42B6C7}"/>
              </a:ext>
            </a:extLst>
          </p:cNvPr>
          <p:cNvGrpSpPr/>
          <p:nvPr userDrawn="1"/>
        </p:nvGrpSpPr>
        <p:grpSpPr>
          <a:xfrm>
            <a:off x="8465449" y="0"/>
            <a:ext cx="3726551" cy="6858000"/>
            <a:chOff x="8465449" y="0"/>
            <a:chExt cx="3726551" cy="64426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7F7439-D721-B45B-2DB7-3B0897AD0565}"/>
                </a:ext>
              </a:extLst>
            </p:cNvPr>
            <p:cNvSpPr/>
            <p:nvPr userDrawn="1"/>
          </p:nvSpPr>
          <p:spPr bwMode="auto">
            <a:xfrm>
              <a:off x="8465449" y="0"/>
              <a:ext cx="3726551" cy="2057400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8E3D22-89DC-E39F-E14E-996020339E69}"/>
                </a:ext>
              </a:extLst>
            </p:cNvPr>
            <p:cNvSpPr/>
            <p:nvPr userDrawn="1"/>
          </p:nvSpPr>
          <p:spPr bwMode="auto">
            <a:xfrm>
              <a:off x="8465449" y="2192629"/>
              <a:ext cx="3726551" cy="20574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>
                <a:ln>
                  <a:noFill/>
                </a:ln>
                <a:effectLst/>
                <a:ea typeface="MS PGothic" pitchFamily="34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4AA559-DEEF-1827-CF08-188E8F385F7F}"/>
                </a:ext>
              </a:extLst>
            </p:cNvPr>
            <p:cNvSpPr/>
            <p:nvPr userDrawn="1"/>
          </p:nvSpPr>
          <p:spPr bwMode="auto">
            <a:xfrm>
              <a:off x="8465449" y="4385257"/>
              <a:ext cx="3726551" cy="2057400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AD5CD2-73F8-EFD5-01C4-D5620D76C244}"/>
              </a:ext>
            </a:extLst>
          </p:cNvPr>
          <p:cNvSpPr/>
          <p:nvPr userDrawn="1"/>
        </p:nvSpPr>
        <p:spPr bwMode="auto">
          <a:xfrm>
            <a:off x="0" y="2"/>
            <a:ext cx="10496332" cy="6857998"/>
          </a:xfrm>
          <a:custGeom>
            <a:avLst/>
            <a:gdLst>
              <a:gd name="connsiteX0" fmla="*/ 0 w 10496332"/>
              <a:gd name="connsiteY0" fmla="*/ 0 h 6857998"/>
              <a:gd name="connsiteX1" fmla="*/ 702733 w 10496332"/>
              <a:gd name="connsiteY1" fmla="*/ 0 h 6857998"/>
              <a:gd name="connsiteX2" fmla="*/ 8935480 w 10496332"/>
              <a:gd name="connsiteY2" fmla="*/ 0 h 6857998"/>
              <a:gd name="connsiteX3" fmla="*/ 9638213 w 10496332"/>
              <a:gd name="connsiteY3" fmla="*/ 0 h 6857998"/>
              <a:gd name="connsiteX4" fmla="*/ 9638393 w 10496332"/>
              <a:gd name="connsiteY4" fmla="*/ 312 h 6857998"/>
              <a:gd name="connsiteX5" fmla="*/ 10496332 w 10496332"/>
              <a:gd name="connsiteY5" fmla="*/ 3388575 h 6857998"/>
              <a:gd name="connsiteX6" fmla="*/ 9638393 w 10496332"/>
              <a:gd name="connsiteY6" fmla="*/ 6776838 h 6857998"/>
              <a:gd name="connsiteX7" fmla="*/ 9591726 w 10496332"/>
              <a:gd name="connsiteY7" fmla="*/ 6857998 h 6857998"/>
              <a:gd name="connsiteX8" fmla="*/ 8888993 w 10496332"/>
              <a:gd name="connsiteY8" fmla="*/ 6857998 h 6857998"/>
              <a:gd name="connsiteX9" fmla="*/ 702733 w 10496332"/>
              <a:gd name="connsiteY9" fmla="*/ 6857998 h 6857998"/>
              <a:gd name="connsiteX10" fmla="*/ 0 w 10496332"/>
              <a:gd name="connsiteY1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96332" h="6857998">
                <a:moveTo>
                  <a:pt x="0" y="0"/>
                </a:moveTo>
                <a:lnTo>
                  <a:pt x="702733" y="0"/>
                </a:lnTo>
                <a:lnTo>
                  <a:pt x="8935480" y="0"/>
                </a:lnTo>
                <a:lnTo>
                  <a:pt x="9638213" y="0"/>
                </a:lnTo>
                <a:lnTo>
                  <a:pt x="9638393" y="312"/>
                </a:lnTo>
                <a:cubicBezTo>
                  <a:pt x="10185539" y="1007518"/>
                  <a:pt x="10496332" y="2161752"/>
                  <a:pt x="10496332" y="3388575"/>
                </a:cubicBezTo>
                <a:cubicBezTo>
                  <a:pt x="10496332" y="4615398"/>
                  <a:pt x="10185539" y="5769632"/>
                  <a:pt x="9638393" y="6776838"/>
                </a:cubicBezTo>
                <a:lnTo>
                  <a:pt x="9591726" y="6857998"/>
                </a:lnTo>
                <a:lnTo>
                  <a:pt x="8888993" y="6857998"/>
                </a:lnTo>
                <a:lnTo>
                  <a:pt x="70273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46013D-C697-D073-4577-EAC960F86CCB}"/>
              </a:ext>
            </a:extLst>
          </p:cNvPr>
          <p:cNvSpPr/>
          <p:nvPr userDrawn="1"/>
        </p:nvSpPr>
        <p:spPr bwMode="auto">
          <a:xfrm>
            <a:off x="9538042" y="-4"/>
            <a:ext cx="1430749" cy="6858000"/>
          </a:xfrm>
          <a:custGeom>
            <a:avLst/>
            <a:gdLst>
              <a:gd name="connsiteX0" fmla="*/ 47041 w 1430749"/>
              <a:gd name="connsiteY0" fmla="*/ 0 h 6939817"/>
              <a:gd name="connsiteX1" fmla="*/ 626025 w 1430749"/>
              <a:gd name="connsiteY1" fmla="*/ 0 h 6939817"/>
              <a:gd name="connsiteX2" fmla="*/ 670607 w 1430749"/>
              <a:gd name="connsiteY2" fmla="*/ 87046 h 6939817"/>
              <a:gd name="connsiteX3" fmla="*/ 1430749 w 1430749"/>
              <a:gd name="connsiteY3" fmla="*/ 3429003 h 6939817"/>
              <a:gd name="connsiteX4" fmla="*/ 670607 w 1430749"/>
              <a:gd name="connsiteY4" fmla="*/ 6770960 h 6939817"/>
              <a:gd name="connsiteX5" fmla="*/ 584123 w 1430749"/>
              <a:gd name="connsiteY5" fmla="*/ 6939817 h 6939817"/>
              <a:gd name="connsiteX6" fmla="*/ 0 w 1430749"/>
              <a:gd name="connsiteY6" fmla="*/ 6939817 h 6939817"/>
              <a:gd name="connsiteX7" fmla="*/ 47223 w 1430749"/>
              <a:gd name="connsiteY7" fmla="*/ 6857688 h 6939817"/>
              <a:gd name="connsiteX8" fmla="*/ 915398 w 1430749"/>
              <a:gd name="connsiteY8" fmla="*/ 3429002 h 6939817"/>
              <a:gd name="connsiteX9" fmla="*/ 47223 w 1430749"/>
              <a:gd name="connsiteY9" fmla="*/ 316 h 6939817"/>
              <a:gd name="connsiteX10" fmla="*/ 47041 w 1430749"/>
              <a:gd name="connsiteY10" fmla="*/ 0 h 693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749" h="6939817">
                <a:moveTo>
                  <a:pt x="47041" y="0"/>
                </a:moveTo>
                <a:lnTo>
                  <a:pt x="626025" y="0"/>
                </a:lnTo>
                <a:lnTo>
                  <a:pt x="670607" y="87046"/>
                </a:lnTo>
                <a:cubicBezTo>
                  <a:pt x="1157752" y="1098039"/>
                  <a:pt x="1430749" y="2231640"/>
                  <a:pt x="1430749" y="3429003"/>
                </a:cubicBezTo>
                <a:cubicBezTo>
                  <a:pt x="1430749" y="4626366"/>
                  <a:pt x="1157752" y="5759968"/>
                  <a:pt x="670607" y="6770960"/>
                </a:cubicBezTo>
                <a:lnTo>
                  <a:pt x="584123" y="6939817"/>
                </a:lnTo>
                <a:lnTo>
                  <a:pt x="0" y="6939817"/>
                </a:lnTo>
                <a:lnTo>
                  <a:pt x="47223" y="6857688"/>
                </a:lnTo>
                <a:cubicBezTo>
                  <a:pt x="600897" y="5838466"/>
                  <a:pt x="915398" y="4670462"/>
                  <a:pt x="915398" y="3429002"/>
                </a:cubicBezTo>
                <a:cubicBezTo>
                  <a:pt x="915398" y="2187542"/>
                  <a:pt x="600897" y="1019538"/>
                  <a:pt x="47223" y="316"/>
                </a:cubicBezTo>
                <a:lnTo>
                  <a:pt x="47041" y="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021131-85DC-D7CD-0C5B-50F2DF0B9A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005" y="2409570"/>
            <a:ext cx="6863882" cy="120550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rgbClr val="007749"/>
                </a:solidFill>
              </a:defRPr>
            </a:lvl1pPr>
          </a:lstStyle>
          <a:p>
            <a:pPr lvl="0"/>
            <a:r>
              <a:rPr lang="en-US" noProof="0"/>
              <a:t>New Topic Slide</a:t>
            </a:r>
          </a:p>
        </p:txBody>
      </p:sp>
      <p:sp>
        <p:nvSpPr>
          <p:cNvPr id="24" name="Subtitle 3">
            <a:extLst>
              <a:ext uri="{FF2B5EF4-FFF2-40B4-BE49-F238E27FC236}">
                <a16:creationId xmlns:a16="http://schemas.microsoft.com/office/drawing/2014/main" id="{3D115988-5462-791E-035B-98A786EF99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8005" y="4030948"/>
            <a:ext cx="6949440" cy="411243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</a:p>
          <a:p>
            <a:r>
              <a:rPr lang="en-US"/>
              <a:t>Presenter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472759"/>
      </p:ext>
    </p:extLst>
  </p:cSld>
  <p:clrMapOvr>
    <a:masterClrMapping/>
  </p:clrMapOvr>
  <p:transition>
    <p:zoom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7EFB8B-1B8A-1063-EF75-7BB5DB861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1" y="1223963"/>
            <a:ext cx="11309350" cy="5041900"/>
          </a:xfrm>
        </p:spPr>
        <p:txBody>
          <a:bodyPr/>
          <a:lstStyle>
            <a:lvl1pPr>
              <a:spcBef>
                <a:spcPts val="1400"/>
              </a:spcBef>
              <a:defRPr/>
            </a:lvl1pPr>
            <a:lvl2pPr>
              <a:spcBef>
                <a:spcPts val="500"/>
              </a:spcBef>
              <a:defRPr/>
            </a:lvl2pPr>
            <a:lvl3pPr>
              <a:spcBef>
                <a:spcPts val="5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688DC-7CE3-19FF-1E65-AFF5F486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AA31BD-F8D6-1710-96F3-00D2D561B1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7DB18AB-4BD2-42AF-8448-AEE8F9884AFE}" type="datetime4">
              <a:rPr lang="en-US" smtClean="0"/>
              <a:t>March 25,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05538D-9B7B-BB30-3A23-6D1D99A8A7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AEEB30-B0D7-FA11-CAE8-C9B21ACDE0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773722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A43D-B5BB-9B4D-CE69-36574CDD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C744F7-6887-C3F5-D596-A82DF969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26B0AF-2181-42B7-AA01-DF096C384EA2}" type="datetime4">
              <a:rPr lang="en-US" smtClean="0"/>
              <a:t>March 25, 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197ECD-649E-7140-68CE-89C6B6B7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BE37D33-76E0-8EAD-A691-711653B3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879353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1" y="1223963"/>
            <a:ext cx="5539255" cy="51361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223963"/>
            <a:ext cx="5541431" cy="51361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E5061-AD68-4395-8238-790AAE9755B1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22592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With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881" y="1223963"/>
            <a:ext cx="5539255" cy="41687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B1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1" y="1640840"/>
            <a:ext cx="5539255" cy="4719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23963"/>
            <a:ext cx="5541431" cy="41687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B1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40840"/>
            <a:ext cx="5541431" cy="4719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4F3-2C36-4E01-BAE0-59EEC53E490B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766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D401F-05E3-7539-4FC2-D8BF14F9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7B90F-BF62-43E4-8D5A-7BE7AF8C44D1}" type="datetime4">
              <a:rPr lang="en-US" smtClean="0"/>
              <a:t>March 25,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C3AD8-049E-8C83-2E19-DCAD5589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69705-31FC-367D-A9F5-EC23FB46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561145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81" y="1223963"/>
            <a:ext cx="5539255" cy="51361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223963"/>
            <a:ext cx="5541431" cy="51361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F9D0239-1EAE-F092-147D-19CE19787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7D033AA-507D-F997-34F8-E4C76DFB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E5061-AD68-4395-8238-790AAE9755B1}" type="datetime4">
              <a:rPr lang="en-US" smtClean="0"/>
              <a:t>March 25, 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363166B-3397-D363-023F-9E525945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42656"/>
            <a:ext cx="38608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D18538-EF69-54FC-4538-6B1C850D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125340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23E72-0F48-448E-B31B-3B76C66B7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6559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8A47-68EF-A95D-53E2-3DF4A008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0E8C0-28D7-2288-DEBF-0C79BEF6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1332-42AE-4306-9C37-D34D505ED5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4678B-8DA6-CE62-C29E-D609CB87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17DE7-A7C4-5860-F659-D2645EF2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DAC-E551-4D74-8550-4F15E362C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3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4FE6D-B715-4D5A-8864-D0538CD83D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5950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F199-4F06-D690-1C38-158CCA77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33933-4590-1929-FE6E-0442B5D3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80798-DE3B-F034-4CD7-8FA5C7237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56E4B-0299-D728-B219-8FC01DB56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3693B-B0C3-05CF-2CB4-28B4A57C6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35A18-340F-860D-12A7-7AA27394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1332-42AE-4306-9C37-D34D505ED5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90CB6-C080-695D-C0AC-4991D929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E191F6-3902-296D-5AF5-39B6DFAC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0DAC-E551-4D74-8550-4F15E362C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5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06BA-9D48-3C64-417A-C37BDCFF9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789B2-84AA-4E54-1828-72AE4FD8D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B99D5-1590-5610-B3AC-C807940A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4E4A-3421-445E-88F0-6EFC16C4856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4279B-8475-4E69-082A-4E2585C3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6CF5-3EB4-0E95-353C-A6413424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0080-E504-43B6-980D-7F928F43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20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8546ADE-103C-4652-A344-9C0C8C49E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8001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Place headline here (36pt, min 30pt)</a:t>
            </a:r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80EAEA1-D575-4107-8AFC-0CAE2D4FB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0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defTabSz="228600">
              <a:spcAft>
                <a:spcPts val="1200"/>
              </a:spcAft>
              <a:defRPr/>
            </a:pPr>
            <a:r>
              <a:rPr lang="en-GB"/>
              <a:t>Copyright © 2022 Accenture.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A237C-DB73-401B-BD5B-B8B913323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7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1066800"/>
            <a:ext cx="10922000" cy="508000"/>
          </a:xfrm>
          <a:prstGeom prst="rect">
            <a:avLst/>
          </a:prstGeom>
        </p:spPr>
        <p:txBody>
          <a:bodyPr/>
          <a:lstStyle>
            <a:lvl1pPr marL="0" indent="0" algn="ctr" defTabSz="412750">
              <a:spcBef>
                <a:spcPts val="0"/>
              </a:spcBef>
              <a:buClrTx/>
              <a:buSzTx/>
              <a:buNone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92115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39559-5C82-4CAE-A1E3-4C176A98B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1825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C45B8-D0D5-4E42-8C4F-29451F78680F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1C030-5E23-4CD6-974C-C11ECEA9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30216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768" y="211123"/>
            <a:ext cx="7632032" cy="7321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87302"/>
            <a:ext cx="2743200" cy="27069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D4FD1597-C926-4843-BF9A-E1D3F22574B5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75369"/>
            <a:ext cx="4114800" cy="27069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58742"/>
            <a:ext cx="2743200" cy="299258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9776D912-9B23-4D81-82D8-68C0DD61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58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5999" y="277814"/>
            <a:ext cx="10920548" cy="636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5240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16000" y="38862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4978400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00ED7-6619-43A7-8513-CC5E59B66207}" type="datetime1">
              <a:rPr lang="en-US" smtClean="0"/>
              <a:t>3/25/2025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1C030-5E23-4CD6-974C-C11ECEA9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2905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ECC34-5099-4331-8F47-12CBBE1DF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6321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914400" y="1371601"/>
            <a:ext cx="103632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4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4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</a:rPr>
              <a:t>Safety First and Always</a:t>
            </a:r>
          </a:p>
        </p:txBody>
      </p:sp>
      <p:pic>
        <p:nvPicPr>
          <p:cNvPr id="54287" name="Picture 15" descr="slide_Eversource_energy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410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A4685-2BF0-4DFE-A8A4-18600ED16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466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415952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6682232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316147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5297739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2696240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1250537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68162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30969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381131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228600"/>
            <a:ext cx="2768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81026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9448800" y="6556248"/>
            <a:ext cx="2438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DC5E2D4A-DB8E-4C0D-A5F8-A592D445A8EE}" type="slidenum">
              <a:rPr lang="en-US" sz="1200" smtClean="0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501409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5ECA1-E353-4631-BEFD-590A34ABB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2292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4872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8ADD-D0FF-4638-9013-C713F47F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6" y="437745"/>
            <a:ext cx="10721503" cy="837602"/>
          </a:xfrm>
        </p:spPr>
        <p:txBody>
          <a:bodyPr anchor="ctr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0F78-D2A7-4D88-9126-D78D526A5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284" y="1954229"/>
            <a:ext cx="5181600" cy="4351338"/>
          </a:xfrm>
        </p:spPr>
        <p:txBody>
          <a:bodyPr/>
          <a:lstStyle>
            <a:lvl1pPr>
              <a:buClr>
                <a:srgbClr val="1A664D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D247E-03F4-475F-ADCD-61B567ABD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947102"/>
            <a:ext cx="5181600" cy="4351338"/>
          </a:xfrm>
        </p:spPr>
        <p:txBody>
          <a:bodyPr/>
          <a:lstStyle>
            <a:lvl1pPr>
              <a:buClr>
                <a:srgbClr val="1A664D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CD9E5-EDCF-4C2E-B33E-F42F2EC2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887E-4A37-46AC-86D5-83849DCD597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7063-C1E1-41C2-9E35-79E84BD5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39B00-465F-4EFB-9049-A118D297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7B11-AF13-4EEB-BCC9-121D2BECB4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87C7F35-2F25-EB4C-3205-BC83EBAA2F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295" y="1359609"/>
            <a:ext cx="10721503" cy="46601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2000" b="1">
                <a:solidFill>
                  <a:srgbClr val="0072B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405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1C197-6D24-4242-BBCB-86A34B8F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C3565-99DE-464C-B6D3-53EF3A70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96" y="2023353"/>
            <a:ext cx="10721504" cy="4153610"/>
          </a:xfrm>
        </p:spPr>
        <p:txBody>
          <a:bodyPr/>
          <a:lstStyle>
            <a:lvl1pPr marL="0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87849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1175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87849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8600">
              <a:lnSpc>
                <a:spcPct val="100000"/>
              </a:lnSpc>
              <a:spcAft>
                <a:spcPts val="1800"/>
              </a:spcAft>
              <a:buClr>
                <a:srgbClr val="087849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39975" indent="-228600">
              <a:lnSpc>
                <a:spcPct val="100000"/>
              </a:lnSpc>
              <a:spcAft>
                <a:spcPts val="1800"/>
              </a:spcAft>
              <a:buClr>
                <a:srgbClr val="087849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39975" indent="-228600">
              <a:lnSpc>
                <a:spcPct val="100000"/>
              </a:lnSpc>
              <a:spcAft>
                <a:spcPts val="1800"/>
              </a:spcAft>
              <a:buClr>
                <a:srgbClr val="087849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C385E-809A-4190-AC3A-A853ABEFE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887E-4A37-46AC-86D5-83849DCD597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0753B-05C0-4138-BFF6-46C9B935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F5A65-1BC6-4D3E-83CF-67BAE53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7B11-AF13-4EEB-BCC9-121D2BECB4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94F5A6C-531D-48E8-95D5-EC1C97C8C0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295" y="1359609"/>
            <a:ext cx="10721503" cy="46601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2000" b="1">
                <a:solidFill>
                  <a:srgbClr val="0072B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287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59C5F94-016D-4DB6-9A5A-8CEBF71E29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914400" y="1371601"/>
            <a:ext cx="103632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4000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40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</a:rPr>
              <a:t>Safety First and Always</a:t>
            </a:r>
          </a:p>
        </p:txBody>
      </p:sp>
      <p:pic>
        <p:nvPicPr>
          <p:cNvPr id="54287" name="Picture 15" descr="slide_Eversource_energy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07407"/>
      </p:ext>
    </p:extLst>
  </p:cSld>
  <p:clrMapOvr>
    <a:masterClrMapping/>
  </p:clrMapOvr>
  <p:transition/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23E72-0F48-448E-B31B-3B76C66B7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8495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A4181-E73B-4E40-A4E9-65F7DBB75A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830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4176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4FE6D-B715-4D5A-8864-D0538CD83D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5699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A4685-2BF0-4DFE-A8A4-18600ED16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45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5ECA1-E353-4631-BEFD-590A34ABB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038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F9885-D20D-4FB6-8FF4-3A13FDA8E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45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F9885-D20D-4FB6-8FF4-3A13FDA8E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5893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ECC34-5099-4331-8F47-12CBBE1DF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6681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D8D71-C92C-42E9-965F-E0BCE6823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6827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98442-AE0E-49CD-9FF1-3BC5A74C68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64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228600"/>
            <a:ext cx="2768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81026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6A5C7-E9C0-4D23-B11D-8D7304475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9942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8755DAE-B5A7-4F5D-B148-1C061B9C96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5670" y="2057400"/>
            <a:ext cx="11275484" cy="1371600"/>
          </a:xfrm>
        </p:spPr>
        <p:txBody>
          <a:bodyPr/>
          <a:lstStyle>
            <a:lvl1pPr algn="ctr"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F644AC-F837-41A8-A493-9EAFB15A0F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2720" y="3657600"/>
            <a:ext cx="10217149" cy="1981200"/>
          </a:xfrm>
        </p:spPr>
        <p:txBody>
          <a:bodyPr/>
          <a:lstStyle>
            <a:lvl1pPr marL="0" indent="0" algn="ctr">
              <a:buFont typeface="Times" pitchFamily="-110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61074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19948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58002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0668164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0">
            <a:extLst>
              <a:ext uri="{FF2B5EF4-FFF2-40B4-BE49-F238E27FC236}">
                <a16:creationId xmlns:a16="http://schemas.microsoft.com/office/drawing/2014/main" id="{0BB48D90-1A36-49DC-AC5E-953D94EB3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6664"/>
            <a:ext cx="2285008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A114B0BA-E0CC-4BE2-958E-5CB8FB037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169" y="6316664"/>
            <a:ext cx="756083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392C5-D68C-4424-926D-616537DF7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2085" y="1371600"/>
            <a:ext cx="5936462" cy="36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83653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2" y="1490663"/>
            <a:ext cx="5539316" cy="4449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6066" y="1490663"/>
            <a:ext cx="5539318" cy="4449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6419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ECC34-5099-4331-8F47-12CBBE1DF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80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D8D71-C92C-42E9-965F-E0BCE6823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2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DD8937-9804-4859-8E33-9C0DCEB983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219200"/>
            <a:ext cx="1066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</a:rPr>
              <a:t>Safety First and Always</a:t>
            </a: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1" name="Picture 17" descr="slide_Eversource_energy_whit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796B27-CF43-C314-CF16-B13095A0B5E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9883732" y="378765"/>
            <a:ext cx="2002155" cy="243893"/>
          </a:xfrm>
          <a:prstGeom prst="rect">
            <a:avLst/>
          </a:prstGeom>
        </p:spPr>
      </p:pic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8153" y="258381"/>
            <a:ext cx="9307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2" y="1225550"/>
            <a:ext cx="1129664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324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442659"/>
            <a:ext cx="2108200" cy="257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750" b="0"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5101C62-536C-4FC4-8D01-51EE14BD40BC}" type="datetime4">
              <a:rPr lang="en-US" smtClean="0"/>
              <a:t>March 25, 2025</a:t>
            </a:fld>
            <a:endParaRPr lang="en-US"/>
          </a:p>
        </p:txBody>
      </p:sp>
      <p:sp>
        <p:nvSpPr>
          <p:cNvPr id="2324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42656"/>
            <a:ext cx="38608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750" b="0"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8B38D-9971-34DF-3D21-7EBA6C1423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2700"/>
            <a:ext cx="12188952" cy="18415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ECDC6-39EE-76A4-C995-4BDDCDA2ED10}"/>
              </a:ext>
            </a:extLst>
          </p:cNvPr>
          <p:cNvGrpSpPr/>
          <p:nvPr userDrawn="1"/>
        </p:nvGrpSpPr>
        <p:grpSpPr>
          <a:xfrm>
            <a:off x="1" y="6741152"/>
            <a:ext cx="12188951" cy="118533"/>
            <a:chOff x="0" y="4753557"/>
            <a:chExt cx="9601200" cy="1283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A7026D-1D75-31E2-E93F-B7636BB2D571}"/>
                </a:ext>
              </a:extLst>
            </p:cNvPr>
            <p:cNvSpPr/>
            <p:nvPr userDrawn="1"/>
          </p:nvSpPr>
          <p:spPr bwMode="auto">
            <a:xfrm>
              <a:off x="0" y="4753557"/>
              <a:ext cx="3200400" cy="128342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3429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1609D1-8C27-2962-41DE-9B2688475918}"/>
                </a:ext>
              </a:extLst>
            </p:cNvPr>
            <p:cNvSpPr/>
            <p:nvPr userDrawn="1"/>
          </p:nvSpPr>
          <p:spPr bwMode="auto">
            <a:xfrm>
              <a:off x="3200400" y="4753557"/>
              <a:ext cx="3200400" cy="128342"/>
            </a:xfrm>
            <a:prstGeom prst="rect">
              <a:avLst/>
            </a:prstGeom>
            <a:solidFill>
              <a:srgbClr val="00B140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3429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A83B7C-9A0E-4609-ADA6-F32F85CBA0BB}"/>
                </a:ext>
              </a:extLst>
            </p:cNvPr>
            <p:cNvSpPr/>
            <p:nvPr userDrawn="1"/>
          </p:nvSpPr>
          <p:spPr bwMode="auto">
            <a:xfrm>
              <a:off x="6400800" y="4753557"/>
              <a:ext cx="3200400" cy="128342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3429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963F8CD-0AD4-E33E-8D8C-4F003FCC6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67" y="6442659"/>
            <a:ext cx="436032" cy="24389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88" b="1">
                <a:solidFill>
                  <a:schemeClr val="tx1"/>
                </a:solidFill>
              </a:defRPr>
            </a:lvl1pPr>
          </a:lstStyle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41238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ransition>
    <p:zoom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 cap="none" baseline="0">
          <a:solidFill>
            <a:srgbClr val="007749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7749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7749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7749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7749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Trebuchet MS" pitchFamily="34" charset="0"/>
        </a:defRPr>
      </a:lvl9pPr>
    </p:titleStyle>
    <p:bodyStyle>
      <a:lvl1pPr marL="173831" indent="-173831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00000"/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426244" indent="-252413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35000"/>
        <a:buFont typeface="Arial" charset="0"/>
        <a:buChar char="–"/>
        <a:defRPr sz="135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35000"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861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77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796B27-CF43-C314-CF16-B13095A0B5E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9883732" y="378763"/>
            <a:ext cx="2002154" cy="243893"/>
          </a:xfrm>
          <a:prstGeom prst="rect">
            <a:avLst/>
          </a:prstGeom>
        </p:spPr>
      </p:pic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258379"/>
            <a:ext cx="9307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2" y="1225550"/>
            <a:ext cx="1129664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324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442657"/>
            <a:ext cx="2108200" cy="257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 b="0"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5101C62-536C-4FC4-8D01-51EE14BD40BC}" type="datetime4">
              <a:rPr lang="en-US" smtClean="0"/>
              <a:t>March 25, 2025</a:t>
            </a:fld>
            <a:endParaRPr lang="en-US"/>
          </a:p>
        </p:txBody>
      </p:sp>
      <p:sp>
        <p:nvSpPr>
          <p:cNvPr id="2324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42656"/>
            <a:ext cx="38608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8B38D-9971-34DF-3D21-7EBA6C1423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2700"/>
            <a:ext cx="12188952" cy="18415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ECDC6-39EE-76A4-C995-4BDDCDA2ED10}"/>
              </a:ext>
            </a:extLst>
          </p:cNvPr>
          <p:cNvGrpSpPr/>
          <p:nvPr userDrawn="1"/>
        </p:nvGrpSpPr>
        <p:grpSpPr>
          <a:xfrm>
            <a:off x="-1" y="6741150"/>
            <a:ext cx="12188951" cy="118533"/>
            <a:chOff x="0" y="4753557"/>
            <a:chExt cx="9601200" cy="1283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A7026D-1D75-31E2-E93F-B7636BB2D571}"/>
                </a:ext>
              </a:extLst>
            </p:cNvPr>
            <p:cNvSpPr/>
            <p:nvPr userDrawn="1"/>
          </p:nvSpPr>
          <p:spPr bwMode="auto">
            <a:xfrm>
              <a:off x="0" y="4753557"/>
              <a:ext cx="3200400" cy="128342"/>
            </a:xfrm>
            <a:prstGeom prst="rect">
              <a:avLst/>
            </a:prstGeom>
            <a:solidFill>
              <a:srgbClr val="00AADE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1609D1-8C27-2962-41DE-9B2688475918}"/>
                </a:ext>
              </a:extLst>
            </p:cNvPr>
            <p:cNvSpPr/>
            <p:nvPr userDrawn="1"/>
          </p:nvSpPr>
          <p:spPr bwMode="auto">
            <a:xfrm>
              <a:off x="3200400" y="4753557"/>
              <a:ext cx="3200400" cy="128342"/>
            </a:xfrm>
            <a:prstGeom prst="rect">
              <a:avLst/>
            </a:prstGeom>
            <a:solidFill>
              <a:srgbClr val="00B140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A83B7C-9A0E-4609-ADA6-F32F85CBA0BB}"/>
                </a:ext>
              </a:extLst>
            </p:cNvPr>
            <p:cNvSpPr/>
            <p:nvPr userDrawn="1"/>
          </p:nvSpPr>
          <p:spPr bwMode="auto">
            <a:xfrm>
              <a:off x="6400800" y="4753557"/>
              <a:ext cx="3200400" cy="128342"/>
            </a:xfrm>
            <a:prstGeom prst="rect">
              <a:avLst/>
            </a:prstGeom>
            <a:solidFill>
              <a:srgbClr val="007749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963F8CD-0AD4-E33E-8D8C-4F003FCC6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67" y="6442657"/>
            <a:ext cx="436032" cy="24389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50" b="1">
                <a:solidFill>
                  <a:schemeClr val="tx1"/>
                </a:solidFill>
              </a:defRPr>
            </a:lvl1pPr>
          </a:lstStyle>
          <a:p>
            <a:fld id="{EEC801C8-A0AB-4D3A-AE9D-0933C9525D3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6242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ransition>
    <p:zoom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cap="none" baseline="0">
          <a:solidFill>
            <a:srgbClr val="007749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749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749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749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749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Trebuchet MS" pitchFamily="34" charset="0"/>
        </a:defRPr>
      </a:lvl9pPr>
    </p:titleStyle>
    <p:bodyStyle>
      <a:lvl1pPr marL="231775" indent="-231775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33655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35000"/>
        <a:buFont typeface="Arial" charset="0"/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5000"/>
        </a:lnSpc>
        <a:spcBef>
          <a:spcPct val="15000"/>
        </a:spcBef>
        <a:spcAft>
          <a:spcPct val="10000"/>
        </a:spcAft>
        <a:buClr>
          <a:srgbClr val="008000"/>
        </a:buClr>
        <a:buSzPct val="13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6">
          <p15:clr>
            <a:srgbClr val="F26B43"/>
          </p15:clr>
        </p15:guide>
        <p15:guide id="2" pos="3840">
          <p15:clr>
            <a:srgbClr val="F26B43"/>
          </p15:clr>
        </p15:guide>
        <p15:guide id="3" pos="27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7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219200"/>
            <a:ext cx="1066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</a:rPr>
              <a:t>Safety First and Always</a:t>
            </a: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1041" name="Picture 17" descr="slide_Eversource_energy_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9448800" y="6556248"/>
            <a:ext cx="2438400" cy="2286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algn="r">
              <a:defRPr/>
            </a:pPr>
            <a:fld id="{DC5E2D4A-DB8E-4C0D-A5F8-A592D445A8EE}" type="slidenum">
              <a:rPr lang="en-US" sz="1200" smtClean="0"/>
              <a:pPr algn="r"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6099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Arial" charset="0"/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DD8937-9804-4859-8E33-9C0DCEB983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219200"/>
            <a:ext cx="10668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08000" y="76200"/>
            <a:ext cx="8940800" cy="1524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251200" y="6553200"/>
            <a:ext cx="8636000" cy="228600"/>
          </a:xfrm>
          <a:prstGeom prst="rect">
            <a:avLst/>
          </a:prstGeom>
          <a:solidFill>
            <a:srgbClr val="00B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508000" y="6553200"/>
            <a:ext cx="2540000" cy="228600"/>
          </a:xfrm>
          <a:prstGeom prst="rect">
            <a:avLst/>
          </a:pr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34" name="TextBox 4"/>
          <p:cNvSpPr txBox="1">
            <a:spLocks noChangeArrowheads="1"/>
          </p:cNvSpPr>
          <p:nvPr userDrawn="1"/>
        </p:nvSpPr>
        <p:spPr bwMode="auto">
          <a:xfrm>
            <a:off x="609600" y="6515100"/>
            <a:ext cx="243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</a:rPr>
              <a:t>Safety First and Always</a:t>
            </a: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9601200" y="76200"/>
            <a:ext cx="2336800" cy="762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1" name="Picture 17" descr="slide_Eversource_energy_whit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7" y="292100"/>
            <a:ext cx="1947333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4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DC3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DC3"/>
          </a:solidFill>
          <a:latin typeface="Franklin Gothic Dem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0"/>
        </a:spcBef>
        <a:spcAft>
          <a:spcPct val="55000"/>
        </a:spcAft>
        <a:buClr>
          <a:srgbClr val="007BC3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-1" y="6316664"/>
            <a:ext cx="12192001" cy="54133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US" sz="1800" dirty="0"/>
          </a:p>
        </p:txBody>
      </p:sp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3" y="6451033"/>
            <a:ext cx="1928552" cy="27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337" y="256032"/>
            <a:ext cx="1127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838" y="1371608"/>
            <a:ext cx="11281833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11355172" y="6433444"/>
            <a:ext cx="404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EC7F194-47C9-624C-BD23-0EDC61CB60A4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CDAD7-D902-765B-1C9A-0AC24553022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51450" y="6459220"/>
            <a:ext cx="1752600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2200">
                <a:solidFill>
                  <a:srgbClr val="E776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370434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  <a:ea typeface="ＭＳ Ｐゴシック" pitchFamily="-110" charset="-128"/>
          <a:cs typeface="ＭＳ Ｐゴシック" pitchFamily="-110" charset="-128"/>
        </a:defRPr>
      </a:lvl5pPr>
      <a:lvl6pPr marL="6086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6pPr>
      <a:lvl7pPr marL="121724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7pPr>
      <a:lvl8pPr marL="18258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8pPr>
      <a:lvl9pPr marL="24344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 Black" pitchFamily="-110" charset="0"/>
        </a:defRPr>
      </a:lvl9pPr>
    </p:titleStyle>
    <p:bodyStyle>
      <a:lvl1pPr marL="304312" indent="-304312" algn="l" rtl="0" eaLnBrk="1" fontAlgn="base" hangingPunct="1">
        <a:spcBef>
          <a:spcPts val="1200"/>
        </a:spcBef>
        <a:spcAft>
          <a:spcPct val="0"/>
        </a:spcAft>
        <a:buClr>
          <a:srgbClr val="0790EC"/>
        </a:buClr>
        <a:buSzPct val="125000"/>
        <a:buFont typeface="Times" pitchFamily="-110" charset="0"/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834746" indent="-378278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30000"/>
        <a:buFont typeface="Times" pitchFamily="-110" charset="0"/>
        <a:buChar char="–"/>
        <a:defRPr sz="2200">
          <a:solidFill>
            <a:schemeClr val="tx1"/>
          </a:solidFill>
          <a:latin typeface="+mn-lt"/>
          <a:ea typeface="ＭＳ Ｐゴシック" pitchFamily="-110" charset="-128"/>
        </a:defRPr>
      </a:lvl2pPr>
      <a:lvl3pPr marL="1217249" indent="-230348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10000"/>
        <a:buFont typeface="Times" pitchFamily="-110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80058" indent="-310653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SzPct val="110000"/>
        <a:buFont typeface="Times" pitchFamily="-110" charset="0"/>
        <a:buChar char="–"/>
        <a:defRPr sz="18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1996" indent="-219781" algn="l" rtl="0" eaLnBrk="1" fontAlgn="base" hangingPunct="1">
        <a:spcBef>
          <a:spcPts val="6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 sz="1600">
          <a:solidFill>
            <a:schemeClr val="tx1"/>
          </a:solidFill>
          <a:latin typeface="+mn-lt"/>
          <a:ea typeface="ＭＳ Ｐゴシック" pitchFamily="-110" charset="-128"/>
        </a:defRPr>
      </a:lvl5pPr>
      <a:lvl6pPr marL="2660620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6pPr>
      <a:lvl7pPr marL="3269245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7pPr>
      <a:lvl8pPr marL="3877869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8pPr>
      <a:lvl9pPr marL="4486494" indent="-219781" algn="l" rtl="0" eaLnBrk="1" fontAlgn="base" hangingPunct="1">
        <a:spcBef>
          <a:spcPct val="50000"/>
        </a:spcBef>
        <a:spcAft>
          <a:spcPct val="0"/>
        </a:spcAft>
        <a:buClr>
          <a:srgbClr val="0790EC"/>
        </a:buClr>
        <a:buFont typeface="Times" pitchFamily="-110" charset="0"/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6086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usgs.gov/programs/earthquake-hazards/seismic-hazard-model-maps-and-site-specific-data" TargetMode="Externa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azards.fema.gov/nri/natural-hazard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swpc.noaa.gov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oshua.White@eversource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.png"/><Relationship Id="rId4" Type="http://schemas.openxmlformats.org/officeDocument/2006/relationships/hyperlink" Target="mailto:Greeneg@oru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quake.usgs.gov/ens/" TargetMode="Externa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hyperlink" Target="https://earthquake.usgs.gov/data/dyfi/" TargetMode="External"/><Relationship Id="rId4" Type="http://schemas.openxmlformats.org/officeDocument/2006/relationships/hyperlink" Target="https://earthquake.usgs.gov/data/shakema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Grp="1" noChangeArrowheads="1"/>
          </p:cNvSpPr>
          <p:nvPr>
            <p:ph type="ctr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br>
              <a:rPr lang="en-US" sz="3200" dirty="0">
                <a:solidFill>
                  <a:srgbClr val="337B30"/>
                </a:solidFill>
              </a:rPr>
            </a:br>
            <a:r>
              <a:rPr lang="en-US" sz="3200" dirty="0">
                <a:solidFill>
                  <a:srgbClr val="337B30"/>
                </a:solidFill>
              </a:rPr>
              <a:t>Emerging Climate Threats to Utility Infrastructure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7162800" cy="1752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NGA Spring Operations Conference</a:t>
            </a:r>
          </a:p>
          <a:p>
            <a:r>
              <a:rPr lang="en-US" dirty="0"/>
              <a:t>April 2025</a:t>
            </a:r>
          </a:p>
        </p:txBody>
      </p:sp>
      <p:sp>
        <p:nvSpPr>
          <p:cNvPr id="6146" name="Slide Number Placeholder 3"/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621EDE0-372F-4BBF-9BAB-C9EC55CA03BD}" type="slidenum">
              <a:rPr lang="en-US" sz="1400"/>
              <a:pPr eaLnBrk="1" hangingPunct="1"/>
              <a:t>1</a:t>
            </a:fld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0FA7-1114-EF60-D7BA-30F6247F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7B30"/>
                </a:solidFill>
              </a:rPr>
              <a:t>Response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30809-CB33-EB4B-C1F3-CD8E213F0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14" y="1295400"/>
            <a:ext cx="5399157" cy="47244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Demobilization</a:t>
            </a:r>
          </a:p>
          <a:p>
            <a:pPr lvl="1">
              <a:buClrTx/>
            </a:pPr>
            <a:r>
              <a:rPr lang="en-US" dirty="0"/>
              <a:t>Occurs after all inspections have been made to </a:t>
            </a:r>
            <a:r>
              <a:rPr lang="en-US" b="1" u="sng" dirty="0"/>
              <a:t>all</a:t>
            </a:r>
            <a:r>
              <a:rPr lang="en-US" dirty="0"/>
              <a:t> the potentially effected infrastructure. </a:t>
            </a:r>
          </a:p>
          <a:p>
            <a:pPr lvl="1">
              <a:buClrTx/>
            </a:pPr>
            <a:r>
              <a:rPr lang="en-US" dirty="0"/>
              <a:t>If damages were found, repairs have been made on the system and there are no area of concerns still pending. </a:t>
            </a:r>
          </a:p>
          <a:p>
            <a:pPr lvl="1">
              <a:buClrTx/>
            </a:pPr>
            <a:r>
              <a:rPr lang="en-US" dirty="0"/>
              <a:t>A duration of time should be monitored within the ICC from the time the first earthquake occurred to the deactivation of the ERP to ensure no aftershock wave activity is detected.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7B6C2-1975-FC06-A618-7D90470EA2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23E72-0F48-448E-B31B-3B76C66B7AC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32" name="Picture 8" descr="Seismic hazard map of U.S. with colored contours">
            <a:hlinkClick r:id="rId2"/>
            <a:extLst>
              <a:ext uri="{FF2B5EF4-FFF2-40B4-BE49-F238E27FC236}">
                <a16:creationId xmlns:a16="http://schemas.microsoft.com/office/drawing/2014/main" id="{CF2F1400-A98B-DE70-EB33-790BCF6D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45021"/>
            <a:ext cx="5868786" cy="39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5736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 on the hillside&#10;&#10;Description automatically generated with medium confidence">
            <a:extLst>
              <a:ext uri="{FF2B5EF4-FFF2-40B4-BE49-F238E27FC236}">
                <a16:creationId xmlns:a16="http://schemas.microsoft.com/office/drawing/2014/main" id="{361A36CA-AD75-CA6B-6197-F0658FDAB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03" y="396269"/>
            <a:ext cx="8532020" cy="5181132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4219096-7B68-A8C6-8C9F-B78AE3B3C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820" y="888554"/>
            <a:ext cx="11272548" cy="699106"/>
          </a:xfrm>
        </p:spPr>
        <p:txBody>
          <a:bodyPr/>
          <a:lstStyle/>
          <a:p>
            <a:r>
              <a:rPr lang="en-US" dirty="0"/>
              <a:t>Jennings Creek Wildfire</a:t>
            </a:r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374CF4DD-8623-37DD-06BA-627BDCA96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544" y="5577401"/>
            <a:ext cx="10241681" cy="69910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Geoff Greene – Senior Specialist, O&amp;R Emergency Preparedness</a:t>
            </a:r>
          </a:p>
        </p:txBody>
      </p:sp>
    </p:spTree>
    <p:extLst>
      <p:ext uri="{BB962C8B-B14F-4D97-AF65-F5344CB8AC3E}">
        <p14:creationId xmlns:p14="http://schemas.microsoft.com/office/powerpoint/2010/main" val="14801011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255C-F5D1-A821-7B19-E74158E1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Jennings Creek Wildfire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776AF10-1230-188F-07B1-C47997E4319F}"/>
              </a:ext>
            </a:extLst>
          </p:cNvPr>
          <p:cNvGraphicFramePr>
            <a:graphicFrameLocks/>
          </p:cNvGraphicFramePr>
          <p:nvPr/>
        </p:nvGraphicFramePr>
        <p:xfrm>
          <a:off x="485776" y="1371600"/>
          <a:ext cx="577215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7557540-77D5-51D0-4A69-2F1C084B0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56" y="1170432"/>
            <a:ext cx="5537941" cy="454649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126FFB3-3FFF-2F6D-DB18-14A9F350950C}"/>
              </a:ext>
            </a:extLst>
          </p:cNvPr>
          <p:cNvSpPr/>
          <p:nvPr/>
        </p:nvSpPr>
        <p:spPr bwMode="auto">
          <a:xfrm>
            <a:off x="8824640" y="3138879"/>
            <a:ext cx="707572" cy="60959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4167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255C-F5D1-A821-7B19-E74158E1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Jennings Creek Wildfire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776AF10-1230-188F-07B1-C47997E4319F}"/>
              </a:ext>
            </a:extLst>
          </p:cNvPr>
          <p:cNvGraphicFramePr>
            <a:graphicFrameLocks/>
          </p:cNvGraphicFramePr>
          <p:nvPr/>
        </p:nvGraphicFramePr>
        <p:xfrm>
          <a:off x="485776" y="1371600"/>
          <a:ext cx="577215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51AE92-82F8-BAD0-9E78-049418F8F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133" y="1246414"/>
            <a:ext cx="5607962" cy="46863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A8ED851-8583-E308-12C2-F3A0C98051DF}"/>
              </a:ext>
            </a:extLst>
          </p:cNvPr>
          <p:cNvSpPr/>
          <p:nvPr/>
        </p:nvSpPr>
        <p:spPr bwMode="auto">
          <a:xfrm>
            <a:off x="9133114" y="2547257"/>
            <a:ext cx="2492950" cy="3385457"/>
          </a:xfrm>
          <a:custGeom>
            <a:avLst/>
            <a:gdLst>
              <a:gd name="connsiteX0" fmla="*/ 0 w 2492950"/>
              <a:gd name="connsiteY0" fmla="*/ 1643743 h 3385457"/>
              <a:gd name="connsiteX1" fmla="*/ 130629 w 2492950"/>
              <a:gd name="connsiteY1" fmla="*/ 1632857 h 3385457"/>
              <a:gd name="connsiteX2" fmla="*/ 174172 w 2492950"/>
              <a:gd name="connsiteY2" fmla="*/ 1611086 h 3385457"/>
              <a:gd name="connsiteX3" fmla="*/ 250372 w 2492950"/>
              <a:gd name="connsiteY3" fmla="*/ 1578429 h 3385457"/>
              <a:gd name="connsiteX4" fmla="*/ 315686 w 2492950"/>
              <a:gd name="connsiteY4" fmla="*/ 1524000 h 3385457"/>
              <a:gd name="connsiteX5" fmla="*/ 348343 w 2492950"/>
              <a:gd name="connsiteY5" fmla="*/ 1513114 h 3385457"/>
              <a:gd name="connsiteX6" fmla="*/ 381000 w 2492950"/>
              <a:gd name="connsiteY6" fmla="*/ 1371600 h 3385457"/>
              <a:gd name="connsiteX7" fmla="*/ 413657 w 2492950"/>
              <a:gd name="connsiteY7" fmla="*/ 1349829 h 3385457"/>
              <a:gd name="connsiteX8" fmla="*/ 424543 w 2492950"/>
              <a:gd name="connsiteY8" fmla="*/ 1317172 h 3385457"/>
              <a:gd name="connsiteX9" fmla="*/ 435429 w 2492950"/>
              <a:gd name="connsiteY9" fmla="*/ 1251857 h 3385457"/>
              <a:gd name="connsiteX10" fmla="*/ 478972 w 2492950"/>
              <a:gd name="connsiteY10" fmla="*/ 1208314 h 3385457"/>
              <a:gd name="connsiteX11" fmla="*/ 500743 w 2492950"/>
              <a:gd name="connsiteY11" fmla="*/ 1164772 h 3385457"/>
              <a:gd name="connsiteX12" fmla="*/ 522515 w 2492950"/>
              <a:gd name="connsiteY12" fmla="*/ 1034143 h 3385457"/>
              <a:gd name="connsiteX13" fmla="*/ 533400 w 2492950"/>
              <a:gd name="connsiteY13" fmla="*/ 990600 h 3385457"/>
              <a:gd name="connsiteX14" fmla="*/ 587829 w 2492950"/>
              <a:gd name="connsiteY14" fmla="*/ 816429 h 3385457"/>
              <a:gd name="connsiteX15" fmla="*/ 598715 w 2492950"/>
              <a:gd name="connsiteY15" fmla="*/ 783772 h 3385457"/>
              <a:gd name="connsiteX16" fmla="*/ 664029 w 2492950"/>
              <a:gd name="connsiteY16" fmla="*/ 707572 h 3385457"/>
              <a:gd name="connsiteX17" fmla="*/ 674915 w 2492950"/>
              <a:gd name="connsiteY17" fmla="*/ 674914 h 3385457"/>
              <a:gd name="connsiteX18" fmla="*/ 707572 w 2492950"/>
              <a:gd name="connsiteY18" fmla="*/ 653143 h 3385457"/>
              <a:gd name="connsiteX19" fmla="*/ 762000 w 2492950"/>
              <a:gd name="connsiteY19" fmla="*/ 587829 h 3385457"/>
              <a:gd name="connsiteX20" fmla="*/ 783772 w 2492950"/>
              <a:gd name="connsiteY20" fmla="*/ 522514 h 3385457"/>
              <a:gd name="connsiteX21" fmla="*/ 794657 w 2492950"/>
              <a:gd name="connsiteY21" fmla="*/ 424543 h 3385457"/>
              <a:gd name="connsiteX22" fmla="*/ 827315 w 2492950"/>
              <a:gd name="connsiteY22" fmla="*/ 348343 h 3385457"/>
              <a:gd name="connsiteX23" fmla="*/ 859972 w 2492950"/>
              <a:gd name="connsiteY23" fmla="*/ 239486 h 3385457"/>
              <a:gd name="connsiteX24" fmla="*/ 870857 w 2492950"/>
              <a:gd name="connsiteY24" fmla="*/ 174172 h 3385457"/>
              <a:gd name="connsiteX25" fmla="*/ 903515 w 2492950"/>
              <a:gd name="connsiteY25" fmla="*/ 97972 h 3385457"/>
              <a:gd name="connsiteX26" fmla="*/ 936172 w 2492950"/>
              <a:gd name="connsiteY26" fmla="*/ 76200 h 3385457"/>
              <a:gd name="connsiteX27" fmla="*/ 1001486 w 2492950"/>
              <a:gd name="connsiteY27" fmla="*/ 21772 h 3385457"/>
              <a:gd name="connsiteX28" fmla="*/ 1143000 w 2492950"/>
              <a:gd name="connsiteY28" fmla="*/ 0 h 3385457"/>
              <a:gd name="connsiteX29" fmla="*/ 1371600 w 2492950"/>
              <a:gd name="connsiteY29" fmla="*/ 21772 h 3385457"/>
              <a:gd name="connsiteX30" fmla="*/ 1415143 w 2492950"/>
              <a:gd name="connsiteY30" fmla="*/ 54429 h 3385457"/>
              <a:gd name="connsiteX31" fmla="*/ 1469572 w 2492950"/>
              <a:gd name="connsiteY31" fmla="*/ 119743 h 3385457"/>
              <a:gd name="connsiteX32" fmla="*/ 1513115 w 2492950"/>
              <a:gd name="connsiteY32" fmla="*/ 185057 h 3385457"/>
              <a:gd name="connsiteX33" fmla="*/ 1556657 w 2492950"/>
              <a:gd name="connsiteY33" fmla="*/ 239486 h 3385457"/>
              <a:gd name="connsiteX34" fmla="*/ 1578429 w 2492950"/>
              <a:gd name="connsiteY34" fmla="*/ 326572 h 3385457"/>
              <a:gd name="connsiteX35" fmla="*/ 1545772 w 2492950"/>
              <a:gd name="connsiteY35" fmla="*/ 674914 h 3385457"/>
              <a:gd name="connsiteX36" fmla="*/ 1534886 w 2492950"/>
              <a:gd name="connsiteY36" fmla="*/ 707572 h 3385457"/>
              <a:gd name="connsiteX37" fmla="*/ 1502229 w 2492950"/>
              <a:gd name="connsiteY37" fmla="*/ 751114 h 3385457"/>
              <a:gd name="connsiteX38" fmla="*/ 1469572 w 2492950"/>
              <a:gd name="connsiteY38" fmla="*/ 805543 h 3385457"/>
              <a:gd name="connsiteX39" fmla="*/ 1458686 w 2492950"/>
              <a:gd name="connsiteY39" fmla="*/ 859972 h 3385457"/>
              <a:gd name="connsiteX40" fmla="*/ 1502229 w 2492950"/>
              <a:gd name="connsiteY40" fmla="*/ 979714 h 3385457"/>
              <a:gd name="connsiteX41" fmla="*/ 1480457 w 2492950"/>
              <a:gd name="connsiteY41" fmla="*/ 1121229 h 3385457"/>
              <a:gd name="connsiteX42" fmla="*/ 1469572 w 2492950"/>
              <a:gd name="connsiteY42" fmla="*/ 1164772 h 3385457"/>
              <a:gd name="connsiteX43" fmla="*/ 1415143 w 2492950"/>
              <a:gd name="connsiteY43" fmla="*/ 1219200 h 3385457"/>
              <a:gd name="connsiteX44" fmla="*/ 1415143 w 2492950"/>
              <a:gd name="connsiteY44" fmla="*/ 1393372 h 3385457"/>
              <a:gd name="connsiteX45" fmla="*/ 1447800 w 2492950"/>
              <a:gd name="connsiteY45" fmla="*/ 1415143 h 3385457"/>
              <a:gd name="connsiteX46" fmla="*/ 1513115 w 2492950"/>
              <a:gd name="connsiteY46" fmla="*/ 1458686 h 3385457"/>
              <a:gd name="connsiteX47" fmla="*/ 1567543 w 2492950"/>
              <a:gd name="connsiteY47" fmla="*/ 1502229 h 3385457"/>
              <a:gd name="connsiteX48" fmla="*/ 1600200 w 2492950"/>
              <a:gd name="connsiteY48" fmla="*/ 1513114 h 3385457"/>
              <a:gd name="connsiteX49" fmla="*/ 1687286 w 2492950"/>
              <a:gd name="connsiteY49" fmla="*/ 1534886 h 3385457"/>
              <a:gd name="connsiteX50" fmla="*/ 1730829 w 2492950"/>
              <a:gd name="connsiteY50" fmla="*/ 1556657 h 3385457"/>
              <a:gd name="connsiteX51" fmla="*/ 1796143 w 2492950"/>
              <a:gd name="connsiteY51" fmla="*/ 1578429 h 3385457"/>
              <a:gd name="connsiteX52" fmla="*/ 1828800 w 2492950"/>
              <a:gd name="connsiteY52" fmla="*/ 1600200 h 3385457"/>
              <a:gd name="connsiteX53" fmla="*/ 1937657 w 2492950"/>
              <a:gd name="connsiteY53" fmla="*/ 1632857 h 3385457"/>
              <a:gd name="connsiteX54" fmla="*/ 2220686 w 2492950"/>
              <a:gd name="connsiteY54" fmla="*/ 1665514 h 3385457"/>
              <a:gd name="connsiteX55" fmla="*/ 2394857 w 2492950"/>
              <a:gd name="connsiteY55" fmla="*/ 1676400 h 3385457"/>
              <a:gd name="connsiteX56" fmla="*/ 2460172 w 2492950"/>
              <a:gd name="connsiteY56" fmla="*/ 1687286 h 3385457"/>
              <a:gd name="connsiteX57" fmla="*/ 2492829 w 2492950"/>
              <a:gd name="connsiteY57" fmla="*/ 1698172 h 3385457"/>
              <a:gd name="connsiteX58" fmla="*/ 2438400 w 2492950"/>
              <a:gd name="connsiteY58" fmla="*/ 1763486 h 3385457"/>
              <a:gd name="connsiteX59" fmla="*/ 2427515 w 2492950"/>
              <a:gd name="connsiteY59" fmla="*/ 1807029 h 3385457"/>
              <a:gd name="connsiteX60" fmla="*/ 2416629 w 2492950"/>
              <a:gd name="connsiteY60" fmla="*/ 1926772 h 3385457"/>
              <a:gd name="connsiteX61" fmla="*/ 2362200 w 2492950"/>
              <a:gd name="connsiteY61" fmla="*/ 1937657 h 3385457"/>
              <a:gd name="connsiteX62" fmla="*/ 2318657 w 2492950"/>
              <a:gd name="connsiteY62" fmla="*/ 1948543 h 3385457"/>
              <a:gd name="connsiteX63" fmla="*/ 2242457 w 2492950"/>
              <a:gd name="connsiteY63" fmla="*/ 1959429 h 3385457"/>
              <a:gd name="connsiteX64" fmla="*/ 2198915 w 2492950"/>
              <a:gd name="connsiteY64" fmla="*/ 1970314 h 3385457"/>
              <a:gd name="connsiteX65" fmla="*/ 2144486 w 2492950"/>
              <a:gd name="connsiteY65" fmla="*/ 1981200 h 3385457"/>
              <a:gd name="connsiteX66" fmla="*/ 2122715 w 2492950"/>
              <a:gd name="connsiteY66" fmla="*/ 2002972 h 3385457"/>
              <a:gd name="connsiteX67" fmla="*/ 2111829 w 2492950"/>
              <a:gd name="connsiteY67" fmla="*/ 2046514 h 3385457"/>
              <a:gd name="connsiteX68" fmla="*/ 2090057 w 2492950"/>
              <a:gd name="connsiteY68" fmla="*/ 2090057 h 3385457"/>
              <a:gd name="connsiteX69" fmla="*/ 2079172 w 2492950"/>
              <a:gd name="connsiteY69" fmla="*/ 2166257 h 3385457"/>
              <a:gd name="connsiteX70" fmla="*/ 2155372 w 2492950"/>
              <a:gd name="connsiteY70" fmla="*/ 2340429 h 3385457"/>
              <a:gd name="connsiteX71" fmla="*/ 2177143 w 2492950"/>
              <a:gd name="connsiteY71" fmla="*/ 2373086 h 3385457"/>
              <a:gd name="connsiteX72" fmla="*/ 2198915 w 2492950"/>
              <a:gd name="connsiteY72" fmla="*/ 2492829 h 3385457"/>
              <a:gd name="connsiteX73" fmla="*/ 2220686 w 2492950"/>
              <a:gd name="connsiteY73" fmla="*/ 2525486 h 3385457"/>
              <a:gd name="connsiteX74" fmla="*/ 2198915 w 2492950"/>
              <a:gd name="connsiteY74" fmla="*/ 2623457 h 3385457"/>
              <a:gd name="connsiteX75" fmla="*/ 2100943 w 2492950"/>
              <a:gd name="connsiteY75" fmla="*/ 2667000 h 3385457"/>
              <a:gd name="connsiteX76" fmla="*/ 1654629 w 2492950"/>
              <a:gd name="connsiteY76" fmla="*/ 2699657 h 3385457"/>
              <a:gd name="connsiteX77" fmla="*/ 1567543 w 2492950"/>
              <a:gd name="connsiteY77" fmla="*/ 2743200 h 3385457"/>
              <a:gd name="connsiteX78" fmla="*/ 1556657 w 2492950"/>
              <a:gd name="connsiteY78" fmla="*/ 2830286 h 3385457"/>
              <a:gd name="connsiteX79" fmla="*/ 1534886 w 2492950"/>
              <a:gd name="connsiteY79" fmla="*/ 2862943 h 3385457"/>
              <a:gd name="connsiteX80" fmla="*/ 1469572 w 2492950"/>
              <a:gd name="connsiteY80" fmla="*/ 2939143 h 3385457"/>
              <a:gd name="connsiteX81" fmla="*/ 1447800 w 2492950"/>
              <a:gd name="connsiteY81" fmla="*/ 2993572 h 3385457"/>
              <a:gd name="connsiteX82" fmla="*/ 1426029 w 2492950"/>
              <a:gd name="connsiteY82" fmla="*/ 3026229 h 3385457"/>
              <a:gd name="connsiteX83" fmla="*/ 1371600 w 2492950"/>
              <a:gd name="connsiteY83" fmla="*/ 3102429 h 3385457"/>
              <a:gd name="connsiteX84" fmla="*/ 1360715 w 2492950"/>
              <a:gd name="connsiteY84" fmla="*/ 3135086 h 3385457"/>
              <a:gd name="connsiteX85" fmla="*/ 1328057 w 2492950"/>
              <a:gd name="connsiteY85" fmla="*/ 3189514 h 3385457"/>
              <a:gd name="connsiteX86" fmla="*/ 1338943 w 2492950"/>
              <a:gd name="connsiteY86" fmla="*/ 3254829 h 3385457"/>
              <a:gd name="connsiteX87" fmla="*/ 1360715 w 2492950"/>
              <a:gd name="connsiteY87" fmla="*/ 3287486 h 3385457"/>
              <a:gd name="connsiteX88" fmla="*/ 1328057 w 2492950"/>
              <a:gd name="connsiteY88" fmla="*/ 3385457 h 338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492950" h="3385457">
                <a:moveTo>
                  <a:pt x="0" y="1643743"/>
                </a:moveTo>
                <a:cubicBezTo>
                  <a:pt x="43543" y="1640114"/>
                  <a:pt x="87683" y="1640909"/>
                  <a:pt x="130629" y="1632857"/>
                </a:cubicBezTo>
                <a:cubicBezTo>
                  <a:pt x="146579" y="1629866"/>
                  <a:pt x="159399" y="1617801"/>
                  <a:pt x="174172" y="1611086"/>
                </a:cubicBezTo>
                <a:cubicBezTo>
                  <a:pt x="199329" y="1599651"/>
                  <a:pt x="225655" y="1590788"/>
                  <a:pt x="250372" y="1578429"/>
                </a:cubicBezTo>
                <a:cubicBezTo>
                  <a:pt x="321597" y="1542816"/>
                  <a:pt x="243467" y="1572146"/>
                  <a:pt x="315686" y="1524000"/>
                </a:cubicBezTo>
                <a:cubicBezTo>
                  <a:pt x="325233" y="1517635"/>
                  <a:pt x="337457" y="1516743"/>
                  <a:pt x="348343" y="1513114"/>
                </a:cubicBezTo>
                <a:cubicBezTo>
                  <a:pt x="356320" y="1425365"/>
                  <a:pt x="331873" y="1410902"/>
                  <a:pt x="381000" y="1371600"/>
                </a:cubicBezTo>
                <a:cubicBezTo>
                  <a:pt x="391216" y="1363427"/>
                  <a:pt x="402771" y="1357086"/>
                  <a:pt x="413657" y="1349829"/>
                </a:cubicBezTo>
                <a:cubicBezTo>
                  <a:pt x="417286" y="1338943"/>
                  <a:pt x="422054" y="1328373"/>
                  <a:pt x="424543" y="1317172"/>
                </a:cubicBezTo>
                <a:cubicBezTo>
                  <a:pt x="429331" y="1295626"/>
                  <a:pt x="425558" y="1271599"/>
                  <a:pt x="435429" y="1251857"/>
                </a:cubicBezTo>
                <a:cubicBezTo>
                  <a:pt x="444609" y="1233498"/>
                  <a:pt x="466656" y="1224735"/>
                  <a:pt x="478972" y="1208314"/>
                </a:cubicBezTo>
                <a:cubicBezTo>
                  <a:pt x="488708" y="1195332"/>
                  <a:pt x="493486" y="1179286"/>
                  <a:pt x="500743" y="1164772"/>
                </a:cubicBezTo>
                <a:cubicBezTo>
                  <a:pt x="508000" y="1121229"/>
                  <a:pt x="514380" y="1077531"/>
                  <a:pt x="522515" y="1034143"/>
                </a:cubicBezTo>
                <a:cubicBezTo>
                  <a:pt x="525272" y="1019438"/>
                  <a:pt x="530643" y="1005305"/>
                  <a:pt x="533400" y="990600"/>
                </a:cubicBezTo>
                <a:cubicBezTo>
                  <a:pt x="562279" y="836577"/>
                  <a:pt x="526991" y="897547"/>
                  <a:pt x="587829" y="816429"/>
                </a:cubicBezTo>
                <a:cubicBezTo>
                  <a:pt x="591458" y="805543"/>
                  <a:pt x="593583" y="794035"/>
                  <a:pt x="598715" y="783772"/>
                </a:cubicBezTo>
                <a:cubicBezTo>
                  <a:pt x="615295" y="750611"/>
                  <a:pt x="637241" y="734360"/>
                  <a:pt x="664029" y="707572"/>
                </a:cubicBezTo>
                <a:cubicBezTo>
                  <a:pt x="667658" y="696686"/>
                  <a:pt x="667747" y="683874"/>
                  <a:pt x="674915" y="674914"/>
                </a:cubicBezTo>
                <a:cubicBezTo>
                  <a:pt x="683088" y="664698"/>
                  <a:pt x="697521" y="661518"/>
                  <a:pt x="707572" y="653143"/>
                </a:cubicBezTo>
                <a:cubicBezTo>
                  <a:pt x="725668" y="638063"/>
                  <a:pt x="751926" y="610496"/>
                  <a:pt x="762000" y="587829"/>
                </a:cubicBezTo>
                <a:cubicBezTo>
                  <a:pt x="771321" y="566858"/>
                  <a:pt x="783772" y="522514"/>
                  <a:pt x="783772" y="522514"/>
                </a:cubicBezTo>
                <a:cubicBezTo>
                  <a:pt x="787400" y="489857"/>
                  <a:pt x="789255" y="456954"/>
                  <a:pt x="794657" y="424543"/>
                </a:cubicBezTo>
                <a:cubicBezTo>
                  <a:pt x="799663" y="394509"/>
                  <a:pt x="815985" y="376668"/>
                  <a:pt x="827315" y="348343"/>
                </a:cubicBezTo>
                <a:cubicBezTo>
                  <a:pt x="838420" y="320580"/>
                  <a:pt x="853557" y="271559"/>
                  <a:pt x="859972" y="239486"/>
                </a:cubicBezTo>
                <a:cubicBezTo>
                  <a:pt x="864301" y="217843"/>
                  <a:pt x="866528" y="195815"/>
                  <a:pt x="870857" y="174172"/>
                </a:cubicBezTo>
                <a:cubicBezTo>
                  <a:pt x="877103" y="142942"/>
                  <a:pt x="880276" y="121211"/>
                  <a:pt x="903515" y="97972"/>
                </a:cubicBezTo>
                <a:cubicBezTo>
                  <a:pt x="912766" y="88721"/>
                  <a:pt x="926121" y="84576"/>
                  <a:pt x="936172" y="76200"/>
                </a:cubicBezTo>
                <a:cubicBezTo>
                  <a:pt x="963866" y="53121"/>
                  <a:pt x="968099" y="36081"/>
                  <a:pt x="1001486" y="21772"/>
                </a:cubicBezTo>
                <a:cubicBezTo>
                  <a:pt x="1034483" y="7630"/>
                  <a:pt x="1123329" y="2186"/>
                  <a:pt x="1143000" y="0"/>
                </a:cubicBezTo>
                <a:cubicBezTo>
                  <a:pt x="1219200" y="7257"/>
                  <a:pt x="1296542" y="6760"/>
                  <a:pt x="1371600" y="21772"/>
                </a:cubicBezTo>
                <a:cubicBezTo>
                  <a:pt x="1389391" y="25330"/>
                  <a:pt x="1401205" y="42814"/>
                  <a:pt x="1415143" y="54429"/>
                </a:cubicBezTo>
                <a:cubicBezTo>
                  <a:pt x="1436545" y="72264"/>
                  <a:pt x="1454090" y="97626"/>
                  <a:pt x="1469572" y="119743"/>
                </a:cubicBezTo>
                <a:cubicBezTo>
                  <a:pt x="1484577" y="141179"/>
                  <a:pt x="1497416" y="164124"/>
                  <a:pt x="1513115" y="185057"/>
                </a:cubicBezTo>
                <a:cubicBezTo>
                  <a:pt x="1543488" y="225555"/>
                  <a:pt x="1530020" y="186212"/>
                  <a:pt x="1556657" y="239486"/>
                </a:cubicBezTo>
                <a:cubicBezTo>
                  <a:pt x="1567815" y="261803"/>
                  <a:pt x="1574288" y="305868"/>
                  <a:pt x="1578429" y="326572"/>
                </a:cubicBezTo>
                <a:cubicBezTo>
                  <a:pt x="1569020" y="505345"/>
                  <a:pt x="1575286" y="517507"/>
                  <a:pt x="1545772" y="674914"/>
                </a:cubicBezTo>
                <a:cubicBezTo>
                  <a:pt x="1543657" y="686192"/>
                  <a:pt x="1540579" y="697609"/>
                  <a:pt x="1534886" y="707572"/>
                </a:cubicBezTo>
                <a:cubicBezTo>
                  <a:pt x="1525885" y="723324"/>
                  <a:pt x="1512293" y="736018"/>
                  <a:pt x="1502229" y="751114"/>
                </a:cubicBezTo>
                <a:cubicBezTo>
                  <a:pt x="1490493" y="768719"/>
                  <a:pt x="1480458" y="787400"/>
                  <a:pt x="1469572" y="805543"/>
                </a:cubicBezTo>
                <a:cubicBezTo>
                  <a:pt x="1465943" y="823686"/>
                  <a:pt x="1457267" y="841524"/>
                  <a:pt x="1458686" y="859972"/>
                </a:cubicBezTo>
                <a:cubicBezTo>
                  <a:pt x="1464108" y="930468"/>
                  <a:pt x="1472395" y="934964"/>
                  <a:pt x="1502229" y="979714"/>
                </a:cubicBezTo>
                <a:cubicBezTo>
                  <a:pt x="1522025" y="1058895"/>
                  <a:pt x="1516557" y="1003905"/>
                  <a:pt x="1480457" y="1121229"/>
                </a:cubicBezTo>
                <a:cubicBezTo>
                  <a:pt x="1476057" y="1135528"/>
                  <a:pt x="1477871" y="1152324"/>
                  <a:pt x="1469572" y="1164772"/>
                </a:cubicBezTo>
                <a:cubicBezTo>
                  <a:pt x="1455340" y="1186121"/>
                  <a:pt x="1415143" y="1219200"/>
                  <a:pt x="1415143" y="1219200"/>
                </a:cubicBezTo>
                <a:cubicBezTo>
                  <a:pt x="1406477" y="1279858"/>
                  <a:pt x="1392629" y="1331459"/>
                  <a:pt x="1415143" y="1393372"/>
                </a:cubicBezTo>
                <a:cubicBezTo>
                  <a:pt x="1419614" y="1405667"/>
                  <a:pt x="1436914" y="1407886"/>
                  <a:pt x="1447800" y="1415143"/>
                </a:cubicBezTo>
                <a:cubicBezTo>
                  <a:pt x="1493782" y="1484114"/>
                  <a:pt x="1438685" y="1417335"/>
                  <a:pt x="1513115" y="1458686"/>
                </a:cubicBezTo>
                <a:cubicBezTo>
                  <a:pt x="1533425" y="1469970"/>
                  <a:pt x="1547841" y="1489915"/>
                  <a:pt x="1567543" y="1502229"/>
                </a:cubicBezTo>
                <a:cubicBezTo>
                  <a:pt x="1577273" y="1508310"/>
                  <a:pt x="1589130" y="1510095"/>
                  <a:pt x="1600200" y="1513114"/>
                </a:cubicBezTo>
                <a:cubicBezTo>
                  <a:pt x="1629068" y="1520987"/>
                  <a:pt x="1658899" y="1525424"/>
                  <a:pt x="1687286" y="1534886"/>
                </a:cubicBezTo>
                <a:cubicBezTo>
                  <a:pt x="1702681" y="1540018"/>
                  <a:pt x="1715762" y="1550630"/>
                  <a:pt x="1730829" y="1556657"/>
                </a:cubicBezTo>
                <a:cubicBezTo>
                  <a:pt x="1752137" y="1565180"/>
                  <a:pt x="1777048" y="1565699"/>
                  <a:pt x="1796143" y="1578429"/>
                </a:cubicBezTo>
                <a:cubicBezTo>
                  <a:pt x="1807029" y="1585686"/>
                  <a:pt x="1817098" y="1594349"/>
                  <a:pt x="1828800" y="1600200"/>
                </a:cubicBezTo>
                <a:cubicBezTo>
                  <a:pt x="1876541" y="1624071"/>
                  <a:pt x="1886666" y="1622659"/>
                  <a:pt x="1937657" y="1632857"/>
                </a:cubicBezTo>
                <a:cubicBezTo>
                  <a:pt x="2053508" y="1690784"/>
                  <a:pt x="1960886" y="1651841"/>
                  <a:pt x="2220686" y="1665514"/>
                </a:cubicBezTo>
                <a:lnTo>
                  <a:pt x="2394857" y="1676400"/>
                </a:lnTo>
                <a:cubicBezTo>
                  <a:pt x="2416629" y="1680029"/>
                  <a:pt x="2438626" y="1682498"/>
                  <a:pt x="2460172" y="1687286"/>
                </a:cubicBezTo>
                <a:cubicBezTo>
                  <a:pt x="2471373" y="1689775"/>
                  <a:pt x="2490046" y="1687040"/>
                  <a:pt x="2492829" y="1698172"/>
                </a:cubicBezTo>
                <a:cubicBezTo>
                  <a:pt x="2495860" y="1710296"/>
                  <a:pt x="2441075" y="1760811"/>
                  <a:pt x="2438400" y="1763486"/>
                </a:cubicBezTo>
                <a:cubicBezTo>
                  <a:pt x="2434772" y="1778000"/>
                  <a:pt x="2429492" y="1792199"/>
                  <a:pt x="2427515" y="1807029"/>
                </a:cubicBezTo>
                <a:cubicBezTo>
                  <a:pt x="2422218" y="1846756"/>
                  <a:pt x="2434553" y="1890924"/>
                  <a:pt x="2416629" y="1926772"/>
                </a:cubicBezTo>
                <a:cubicBezTo>
                  <a:pt x="2408354" y="1943321"/>
                  <a:pt x="2380262" y="1933643"/>
                  <a:pt x="2362200" y="1937657"/>
                </a:cubicBezTo>
                <a:cubicBezTo>
                  <a:pt x="2347595" y="1940902"/>
                  <a:pt x="2333377" y="1945867"/>
                  <a:pt x="2318657" y="1948543"/>
                </a:cubicBezTo>
                <a:cubicBezTo>
                  <a:pt x="2293413" y="1953133"/>
                  <a:pt x="2267701" y="1954839"/>
                  <a:pt x="2242457" y="1959429"/>
                </a:cubicBezTo>
                <a:cubicBezTo>
                  <a:pt x="2227738" y="1962105"/>
                  <a:pt x="2213519" y="1967069"/>
                  <a:pt x="2198915" y="1970314"/>
                </a:cubicBezTo>
                <a:cubicBezTo>
                  <a:pt x="2180853" y="1974328"/>
                  <a:pt x="2162629" y="1977571"/>
                  <a:pt x="2144486" y="1981200"/>
                </a:cubicBezTo>
                <a:cubicBezTo>
                  <a:pt x="2137229" y="1988457"/>
                  <a:pt x="2127305" y="1993792"/>
                  <a:pt x="2122715" y="2002972"/>
                </a:cubicBezTo>
                <a:cubicBezTo>
                  <a:pt x="2116024" y="2016353"/>
                  <a:pt x="2117082" y="2032506"/>
                  <a:pt x="2111829" y="2046514"/>
                </a:cubicBezTo>
                <a:cubicBezTo>
                  <a:pt x="2106131" y="2061708"/>
                  <a:pt x="2097314" y="2075543"/>
                  <a:pt x="2090057" y="2090057"/>
                </a:cubicBezTo>
                <a:cubicBezTo>
                  <a:pt x="2086429" y="2115457"/>
                  <a:pt x="2075170" y="2140913"/>
                  <a:pt x="2079172" y="2166257"/>
                </a:cubicBezTo>
                <a:cubicBezTo>
                  <a:pt x="2097213" y="2280516"/>
                  <a:pt x="2107524" y="2273442"/>
                  <a:pt x="2155372" y="2340429"/>
                </a:cubicBezTo>
                <a:cubicBezTo>
                  <a:pt x="2162976" y="2351075"/>
                  <a:pt x="2169886" y="2362200"/>
                  <a:pt x="2177143" y="2373086"/>
                </a:cubicBezTo>
                <a:cubicBezTo>
                  <a:pt x="2180896" y="2403109"/>
                  <a:pt x="2182134" y="2459266"/>
                  <a:pt x="2198915" y="2492829"/>
                </a:cubicBezTo>
                <a:cubicBezTo>
                  <a:pt x="2204766" y="2504531"/>
                  <a:pt x="2213429" y="2514600"/>
                  <a:pt x="2220686" y="2525486"/>
                </a:cubicBezTo>
                <a:cubicBezTo>
                  <a:pt x="2213429" y="2558143"/>
                  <a:pt x="2210348" y="2592018"/>
                  <a:pt x="2198915" y="2623457"/>
                </a:cubicBezTo>
                <a:cubicBezTo>
                  <a:pt x="2187513" y="2654811"/>
                  <a:pt x="2112243" y="2665823"/>
                  <a:pt x="2100943" y="2667000"/>
                </a:cubicBezTo>
                <a:cubicBezTo>
                  <a:pt x="1952577" y="2682455"/>
                  <a:pt x="1803400" y="2688771"/>
                  <a:pt x="1654629" y="2699657"/>
                </a:cubicBezTo>
                <a:cubicBezTo>
                  <a:pt x="1579579" y="2724675"/>
                  <a:pt x="1605543" y="2705202"/>
                  <a:pt x="1567543" y="2743200"/>
                </a:cubicBezTo>
                <a:cubicBezTo>
                  <a:pt x="1563914" y="2772229"/>
                  <a:pt x="1564354" y="2802062"/>
                  <a:pt x="1556657" y="2830286"/>
                </a:cubicBezTo>
                <a:cubicBezTo>
                  <a:pt x="1553215" y="2842908"/>
                  <a:pt x="1543261" y="2852892"/>
                  <a:pt x="1534886" y="2862943"/>
                </a:cubicBezTo>
                <a:cubicBezTo>
                  <a:pt x="1501885" y="2902544"/>
                  <a:pt x="1496752" y="2890220"/>
                  <a:pt x="1469572" y="2939143"/>
                </a:cubicBezTo>
                <a:cubicBezTo>
                  <a:pt x="1460082" y="2956225"/>
                  <a:pt x="1456539" y="2976094"/>
                  <a:pt x="1447800" y="2993572"/>
                </a:cubicBezTo>
                <a:cubicBezTo>
                  <a:pt x="1441949" y="3005274"/>
                  <a:pt x="1432963" y="3015135"/>
                  <a:pt x="1426029" y="3026229"/>
                </a:cubicBezTo>
                <a:cubicBezTo>
                  <a:pt x="1383877" y="3093672"/>
                  <a:pt x="1410377" y="3063652"/>
                  <a:pt x="1371600" y="3102429"/>
                </a:cubicBezTo>
                <a:cubicBezTo>
                  <a:pt x="1367972" y="3113315"/>
                  <a:pt x="1366619" y="3125247"/>
                  <a:pt x="1360715" y="3135086"/>
                </a:cubicBezTo>
                <a:cubicBezTo>
                  <a:pt x="1315884" y="3209803"/>
                  <a:pt x="1358897" y="3096996"/>
                  <a:pt x="1328057" y="3189514"/>
                </a:cubicBezTo>
                <a:cubicBezTo>
                  <a:pt x="1331686" y="3211286"/>
                  <a:pt x="1331963" y="3233890"/>
                  <a:pt x="1338943" y="3254829"/>
                </a:cubicBezTo>
                <a:cubicBezTo>
                  <a:pt x="1343080" y="3267241"/>
                  <a:pt x="1361802" y="3274448"/>
                  <a:pt x="1360715" y="3287486"/>
                </a:cubicBezTo>
                <a:cubicBezTo>
                  <a:pt x="1357856" y="3321791"/>
                  <a:pt x="1338943" y="3352800"/>
                  <a:pt x="1328057" y="338545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0" charset="0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81EB587-3C9E-42B7-7BB2-35EC12CCE64C}"/>
              </a:ext>
            </a:extLst>
          </p:cNvPr>
          <p:cNvSpPr/>
          <p:nvPr/>
        </p:nvSpPr>
        <p:spPr bwMode="auto">
          <a:xfrm>
            <a:off x="8544168" y="4180114"/>
            <a:ext cx="719575" cy="1741715"/>
          </a:xfrm>
          <a:custGeom>
            <a:avLst/>
            <a:gdLst>
              <a:gd name="connsiteX0" fmla="*/ 621603 w 719575"/>
              <a:gd name="connsiteY0" fmla="*/ 0 h 1741715"/>
              <a:gd name="connsiteX1" fmla="*/ 425661 w 719575"/>
              <a:gd name="connsiteY1" fmla="*/ 10886 h 1741715"/>
              <a:gd name="connsiteX2" fmla="*/ 447432 w 719575"/>
              <a:gd name="connsiteY2" fmla="*/ 54429 h 1741715"/>
              <a:gd name="connsiteX3" fmla="*/ 436546 w 719575"/>
              <a:gd name="connsiteY3" fmla="*/ 108857 h 1741715"/>
              <a:gd name="connsiteX4" fmla="*/ 414775 w 719575"/>
              <a:gd name="connsiteY4" fmla="*/ 195943 h 1741715"/>
              <a:gd name="connsiteX5" fmla="*/ 393003 w 719575"/>
              <a:gd name="connsiteY5" fmla="*/ 272143 h 1741715"/>
              <a:gd name="connsiteX6" fmla="*/ 382118 w 719575"/>
              <a:gd name="connsiteY6" fmla="*/ 304800 h 1741715"/>
              <a:gd name="connsiteX7" fmla="*/ 327689 w 719575"/>
              <a:gd name="connsiteY7" fmla="*/ 391886 h 1741715"/>
              <a:gd name="connsiteX8" fmla="*/ 295032 w 719575"/>
              <a:gd name="connsiteY8" fmla="*/ 468086 h 1741715"/>
              <a:gd name="connsiteX9" fmla="*/ 262375 w 719575"/>
              <a:gd name="connsiteY9" fmla="*/ 522515 h 1741715"/>
              <a:gd name="connsiteX10" fmla="*/ 251489 w 719575"/>
              <a:gd name="connsiteY10" fmla="*/ 555172 h 1741715"/>
              <a:gd name="connsiteX11" fmla="*/ 218832 w 719575"/>
              <a:gd name="connsiteY11" fmla="*/ 587829 h 1741715"/>
              <a:gd name="connsiteX12" fmla="*/ 197061 w 719575"/>
              <a:gd name="connsiteY12" fmla="*/ 620486 h 1741715"/>
              <a:gd name="connsiteX13" fmla="*/ 175289 w 719575"/>
              <a:gd name="connsiteY13" fmla="*/ 642257 h 1741715"/>
              <a:gd name="connsiteX14" fmla="*/ 153518 w 719575"/>
              <a:gd name="connsiteY14" fmla="*/ 674915 h 1741715"/>
              <a:gd name="connsiteX15" fmla="*/ 88203 w 719575"/>
              <a:gd name="connsiteY15" fmla="*/ 772886 h 1741715"/>
              <a:gd name="connsiteX16" fmla="*/ 77318 w 719575"/>
              <a:gd name="connsiteY16" fmla="*/ 805543 h 1741715"/>
              <a:gd name="connsiteX17" fmla="*/ 66432 w 719575"/>
              <a:gd name="connsiteY17" fmla="*/ 849086 h 1741715"/>
              <a:gd name="connsiteX18" fmla="*/ 22889 w 719575"/>
              <a:gd name="connsiteY18" fmla="*/ 914400 h 1741715"/>
              <a:gd name="connsiteX19" fmla="*/ 22889 w 719575"/>
              <a:gd name="connsiteY19" fmla="*/ 1034143 h 1741715"/>
              <a:gd name="connsiteX20" fmla="*/ 55546 w 719575"/>
              <a:gd name="connsiteY20" fmla="*/ 1055915 h 1741715"/>
              <a:gd name="connsiteX21" fmla="*/ 77318 w 719575"/>
              <a:gd name="connsiteY21" fmla="*/ 1077686 h 1741715"/>
              <a:gd name="connsiteX22" fmla="*/ 142632 w 719575"/>
              <a:gd name="connsiteY22" fmla="*/ 1164772 h 1741715"/>
              <a:gd name="connsiteX23" fmla="*/ 175289 w 719575"/>
              <a:gd name="connsiteY23" fmla="*/ 1197429 h 1741715"/>
              <a:gd name="connsiteX24" fmla="*/ 284146 w 719575"/>
              <a:gd name="connsiteY24" fmla="*/ 1240972 h 1741715"/>
              <a:gd name="connsiteX25" fmla="*/ 338575 w 719575"/>
              <a:gd name="connsiteY25" fmla="*/ 1262743 h 1741715"/>
              <a:gd name="connsiteX26" fmla="*/ 414775 w 719575"/>
              <a:gd name="connsiteY26" fmla="*/ 1317172 h 1741715"/>
              <a:gd name="connsiteX27" fmla="*/ 436546 w 719575"/>
              <a:gd name="connsiteY27" fmla="*/ 1349829 h 1741715"/>
              <a:gd name="connsiteX28" fmla="*/ 490975 w 719575"/>
              <a:gd name="connsiteY28" fmla="*/ 1404257 h 1741715"/>
              <a:gd name="connsiteX29" fmla="*/ 523632 w 719575"/>
              <a:gd name="connsiteY29" fmla="*/ 1458686 h 1741715"/>
              <a:gd name="connsiteX30" fmla="*/ 578061 w 719575"/>
              <a:gd name="connsiteY30" fmla="*/ 1513115 h 1741715"/>
              <a:gd name="connsiteX31" fmla="*/ 632489 w 719575"/>
              <a:gd name="connsiteY31" fmla="*/ 1578429 h 1741715"/>
              <a:gd name="connsiteX32" fmla="*/ 654261 w 719575"/>
              <a:gd name="connsiteY32" fmla="*/ 1643743 h 1741715"/>
              <a:gd name="connsiteX33" fmla="*/ 676032 w 719575"/>
              <a:gd name="connsiteY33" fmla="*/ 1676400 h 1741715"/>
              <a:gd name="connsiteX34" fmla="*/ 708689 w 719575"/>
              <a:gd name="connsiteY34" fmla="*/ 1719943 h 1741715"/>
              <a:gd name="connsiteX35" fmla="*/ 719575 w 719575"/>
              <a:gd name="connsiteY35" fmla="*/ 1741715 h 174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19575" h="1741715">
                <a:moveTo>
                  <a:pt x="621603" y="0"/>
                </a:moveTo>
                <a:lnTo>
                  <a:pt x="425661" y="10886"/>
                </a:lnTo>
                <a:cubicBezTo>
                  <a:pt x="410172" y="15726"/>
                  <a:pt x="445640" y="38301"/>
                  <a:pt x="447432" y="54429"/>
                </a:cubicBezTo>
                <a:cubicBezTo>
                  <a:pt x="449475" y="72818"/>
                  <a:pt x="440706" y="90829"/>
                  <a:pt x="436546" y="108857"/>
                </a:cubicBezTo>
                <a:cubicBezTo>
                  <a:pt x="429818" y="138013"/>
                  <a:pt x="422995" y="167172"/>
                  <a:pt x="414775" y="195943"/>
                </a:cubicBezTo>
                <a:cubicBezTo>
                  <a:pt x="407518" y="221343"/>
                  <a:pt x="400594" y="246841"/>
                  <a:pt x="393003" y="272143"/>
                </a:cubicBezTo>
                <a:cubicBezTo>
                  <a:pt x="389706" y="283134"/>
                  <a:pt x="387811" y="294837"/>
                  <a:pt x="382118" y="304800"/>
                </a:cubicBezTo>
                <a:cubicBezTo>
                  <a:pt x="328532" y="398577"/>
                  <a:pt x="367586" y="298796"/>
                  <a:pt x="327689" y="391886"/>
                </a:cubicBezTo>
                <a:cubicBezTo>
                  <a:pt x="298782" y="459334"/>
                  <a:pt x="340163" y="386850"/>
                  <a:pt x="295032" y="468086"/>
                </a:cubicBezTo>
                <a:cubicBezTo>
                  <a:pt x="284757" y="486582"/>
                  <a:pt x="271837" y="503591"/>
                  <a:pt x="262375" y="522515"/>
                </a:cubicBezTo>
                <a:cubicBezTo>
                  <a:pt x="257243" y="532778"/>
                  <a:pt x="257854" y="545625"/>
                  <a:pt x="251489" y="555172"/>
                </a:cubicBezTo>
                <a:cubicBezTo>
                  <a:pt x="242950" y="567981"/>
                  <a:pt x="228687" y="576002"/>
                  <a:pt x="218832" y="587829"/>
                </a:cubicBezTo>
                <a:cubicBezTo>
                  <a:pt x="210457" y="597880"/>
                  <a:pt x="205234" y="610270"/>
                  <a:pt x="197061" y="620486"/>
                </a:cubicBezTo>
                <a:cubicBezTo>
                  <a:pt x="190650" y="628500"/>
                  <a:pt x="181700" y="634243"/>
                  <a:pt x="175289" y="642257"/>
                </a:cubicBezTo>
                <a:cubicBezTo>
                  <a:pt x="167116" y="652473"/>
                  <a:pt x="161122" y="664269"/>
                  <a:pt x="153518" y="674915"/>
                </a:cubicBezTo>
                <a:cubicBezTo>
                  <a:pt x="123130" y="717458"/>
                  <a:pt x="112744" y="723805"/>
                  <a:pt x="88203" y="772886"/>
                </a:cubicBezTo>
                <a:cubicBezTo>
                  <a:pt x="83071" y="783149"/>
                  <a:pt x="80470" y="794510"/>
                  <a:pt x="77318" y="805543"/>
                </a:cubicBezTo>
                <a:cubicBezTo>
                  <a:pt x="73208" y="819928"/>
                  <a:pt x="73123" y="835704"/>
                  <a:pt x="66432" y="849086"/>
                </a:cubicBezTo>
                <a:cubicBezTo>
                  <a:pt x="54730" y="872489"/>
                  <a:pt x="22889" y="914400"/>
                  <a:pt x="22889" y="914400"/>
                </a:cubicBezTo>
                <a:cubicBezTo>
                  <a:pt x="6720" y="979077"/>
                  <a:pt x="-19316" y="991937"/>
                  <a:pt x="22889" y="1034143"/>
                </a:cubicBezTo>
                <a:cubicBezTo>
                  <a:pt x="32140" y="1043394"/>
                  <a:pt x="45330" y="1047742"/>
                  <a:pt x="55546" y="1055915"/>
                </a:cubicBezTo>
                <a:cubicBezTo>
                  <a:pt x="63560" y="1062326"/>
                  <a:pt x="70061" y="1070429"/>
                  <a:pt x="77318" y="1077686"/>
                </a:cubicBezTo>
                <a:cubicBezTo>
                  <a:pt x="108269" y="1139588"/>
                  <a:pt x="87614" y="1109754"/>
                  <a:pt x="142632" y="1164772"/>
                </a:cubicBezTo>
                <a:cubicBezTo>
                  <a:pt x="153518" y="1175658"/>
                  <a:pt x="160995" y="1191712"/>
                  <a:pt x="175289" y="1197429"/>
                </a:cubicBezTo>
                <a:lnTo>
                  <a:pt x="284146" y="1240972"/>
                </a:lnTo>
                <a:cubicBezTo>
                  <a:pt x="302289" y="1248229"/>
                  <a:pt x="322316" y="1251904"/>
                  <a:pt x="338575" y="1262743"/>
                </a:cubicBezTo>
                <a:cubicBezTo>
                  <a:pt x="386328" y="1294579"/>
                  <a:pt x="360766" y="1276665"/>
                  <a:pt x="414775" y="1317172"/>
                </a:cubicBezTo>
                <a:cubicBezTo>
                  <a:pt x="422032" y="1328058"/>
                  <a:pt x="427931" y="1339983"/>
                  <a:pt x="436546" y="1349829"/>
                </a:cubicBezTo>
                <a:cubicBezTo>
                  <a:pt x="453442" y="1369138"/>
                  <a:pt x="477774" y="1382256"/>
                  <a:pt x="490975" y="1404257"/>
                </a:cubicBezTo>
                <a:cubicBezTo>
                  <a:pt x="501861" y="1422400"/>
                  <a:pt x="510415" y="1442164"/>
                  <a:pt x="523632" y="1458686"/>
                </a:cubicBezTo>
                <a:cubicBezTo>
                  <a:pt x="539660" y="1478722"/>
                  <a:pt x="562666" y="1492589"/>
                  <a:pt x="578061" y="1513115"/>
                </a:cubicBezTo>
                <a:cubicBezTo>
                  <a:pt x="616876" y="1564868"/>
                  <a:pt x="597890" y="1543828"/>
                  <a:pt x="632489" y="1578429"/>
                </a:cubicBezTo>
                <a:cubicBezTo>
                  <a:pt x="639746" y="1600200"/>
                  <a:pt x="641531" y="1624648"/>
                  <a:pt x="654261" y="1643743"/>
                </a:cubicBezTo>
                <a:cubicBezTo>
                  <a:pt x="661518" y="1654629"/>
                  <a:pt x="668428" y="1665754"/>
                  <a:pt x="676032" y="1676400"/>
                </a:cubicBezTo>
                <a:cubicBezTo>
                  <a:pt x="686577" y="1691164"/>
                  <a:pt x="698625" y="1704847"/>
                  <a:pt x="708689" y="1719943"/>
                </a:cubicBezTo>
                <a:cubicBezTo>
                  <a:pt x="713190" y="1726694"/>
                  <a:pt x="715946" y="1734458"/>
                  <a:pt x="719575" y="174171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9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5262C-9A9C-2728-C3E4-5D9D6825E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8F6D2-E46C-B017-9BDE-7F1C2FF5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/>
              <a:t>Jennings Creek Wildfire </a:t>
            </a:r>
            <a:br>
              <a:rPr lang="en-US"/>
            </a:br>
            <a:r>
              <a:rPr lang="en-US"/>
              <a:t>Electric Distribution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4B0CB2-9EAC-6D5B-A86B-9B60C2E3F7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wrap="square" anchor="t">
            <a:normAutofit/>
          </a:bodyPr>
          <a:lstStyle/>
          <a:p>
            <a:r>
              <a:rPr lang="en-US"/>
              <a:t>Total impacted area</a:t>
            </a:r>
          </a:p>
          <a:p>
            <a:pPr lvl="1">
              <a:spcBef>
                <a:spcPts val="1200"/>
              </a:spcBef>
            </a:pPr>
            <a:r>
              <a:rPr lang="en-US" sz="2400"/>
              <a:t>5,307 acres around Sterling Forest State Park</a:t>
            </a:r>
          </a:p>
          <a:p>
            <a:endParaRPr lang="en-US"/>
          </a:p>
          <a:p>
            <a:r>
              <a:rPr lang="en-US"/>
              <a:t>Customer outages to facilitate firefighting activities</a:t>
            </a:r>
          </a:p>
          <a:p>
            <a:pPr lvl="1">
              <a:spcBef>
                <a:spcPts val="1200"/>
              </a:spcBef>
            </a:pPr>
            <a:r>
              <a:rPr lang="en-US" sz="2400"/>
              <a:t>East side of Greenwood Lake </a:t>
            </a:r>
          </a:p>
          <a:p>
            <a:pPr lvl="2"/>
            <a:r>
              <a:rPr lang="en-US" sz="2400"/>
              <a:t>New York – 793 customers</a:t>
            </a:r>
          </a:p>
          <a:p>
            <a:pPr lvl="2"/>
            <a:r>
              <a:rPr lang="en-US" sz="2400"/>
              <a:t>New Jersey – 192 customers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B7E779E-F9DB-4B5D-E63F-64A400B89E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49813" y="6453189"/>
            <a:ext cx="75122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65F9110-977B-48E9-B6E7-747D2BE8E2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" name="Picture 5" descr="A road with trees and smoke&#10;&#10;Description automatically generated">
            <a:extLst>
              <a:ext uri="{FF2B5EF4-FFF2-40B4-BE49-F238E27FC236}">
                <a16:creationId xmlns:a16="http://schemas.microsoft.com/office/drawing/2014/main" id="{1462AA98-A3BE-0158-3F9C-FDAA7614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2" r="21" b="3"/>
          <a:stretch/>
        </p:blipFill>
        <p:spPr>
          <a:xfrm>
            <a:off x="465020" y="1490663"/>
            <a:ext cx="5537873" cy="44497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E2503FB-8BC5-9551-F376-D434DDF81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6039" y="1490663"/>
            <a:ext cx="5537875" cy="4449762"/>
          </a:xfrm>
        </p:spPr>
        <p:txBody>
          <a:bodyPr wrap="square" anchor="t">
            <a:normAutofit/>
          </a:bodyPr>
          <a:lstStyle/>
          <a:p>
            <a:r>
              <a:rPr lang="en-US"/>
              <a:t>Total impacted area</a:t>
            </a:r>
          </a:p>
          <a:p>
            <a:pPr lvl="1">
              <a:spcBef>
                <a:spcPts val="1200"/>
              </a:spcBef>
            </a:pPr>
            <a:r>
              <a:rPr lang="en-US"/>
              <a:t>5,307 acres around Sterling Forest State Park</a:t>
            </a:r>
          </a:p>
          <a:p>
            <a:endParaRPr lang="en-US"/>
          </a:p>
          <a:p>
            <a:r>
              <a:rPr lang="en-US"/>
              <a:t>Customer outages to facilitate firefighting activities</a:t>
            </a:r>
          </a:p>
          <a:p>
            <a:pPr lvl="1">
              <a:spcBef>
                <a:spcPts val="1200"/>
              </a:spcBef>
            </a:pPr>
            <a:r>
              <a:rPr lang="en-US"/>
              <a:t>East side of Greenwood Lake </a:t>
            </a:r>
          </a:p>
          <a:p>
            <a:pPr lvl="2"/>
            <a:r>
              <a:rPr lang="en-US" sz="2000"/>
              <a:t>New York – 793 customers</a:t>
            </a:r>
          </a:p>
          <a:p>
            <a:pPr lvl="2"/>
            <a:r>
              <a:rPr lang="en-US" sz="2000"/>
              <a:t>New Jersey – 192 customers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58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D36D8A-32A5-97C3-B5ED-ECFCBBEF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dirty="0"/>
              <a:t>Jennings Creek Wildfire </a:t>
            </a:r>
            <a:br>
              <a:rPr lang="en-US" dirty="0"/>
            </a:br>
            <a:r>
              <a:rPr lang="en-US" dirty="0"/>
              <a:t>Electric Transmission Operations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C9926A-ACA3-CD2E-A11D-1185FC49B6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wrap="square" anchor="t">
            <a:normAutofit/>
          </a:bodyPr>
          <a:lstStyle/>
          <a:p>
            <a:pPr marL="227965" indent="-283210">
              <a:lnSpc>
                <a:spcPct val="90000"/>
              </a:lnSpc>
            </a:pPr>
            <a:r>
              <a:rPr lang="en-US" dirty="0"/>
              <a:t>Transmission Lines join on common tower </a:t>
            </a:r>
          </a:p>
          <a:p>
            <a:pPr marL="626745" lvl="1" indent="-283845">
              <a:lnSpc>
                <a:spcPct val="90000"/>
              </a:lnSpc>
            </a:pPr>
            <a:r>
              <a:rPr lang="en-US" dirty="0"/>
              <a:t>Potential loss of several Substations</a:t>
            </a:r>
          </a:p>
          <a:p>
            <a:pPr marL="626745" lvl="1" indent="-283845">
              <a:lnSpc>
                <a:spcPct val="90000"/>
              </a:lnSpc>
            </a:pPr>
            <a:r>
              <a:rPr lang="en-US" dirty="0"/>
              <a:t>~15k customer impact with minimal recovery via distribution ties</a:t>
            </a:r>
          </a:p>
          <a:p>
            <a:pPr>
              <a:lnSpc>
                <a:spcPct val="90000"/>
              </a:lnSpc>
            </a:pPr>
            <a:r>
              <a:rPr lang="en-US" dirty="0"/>
              <a:t>Coordinated efforts with Fire Rangers to identify alternate fire break lines</a:t>
            </a:r>
          </a:p>
          <a:p>
            <a:pPr>
              <a:lnSpc>
                <a:spcPct val="90000"/>
              </a:lnSpc>
            </a:pPr>
            <a:r>
              <a:rPr lang="en-US" dirty="0"/>
              <a:t>Winds ultimately shifted from N/NW to S/SE </a:t>
            </a:r>
          </a:p>
          <a:p>
            <a:pPr marL="626110" lvl="1" indent="-283210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D5F823F2-323A-4B94-B0A3-206A24BD6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49813" y="6453189"/>
            <a:ext cx="75122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65F9110-977B-48E9-B6E7-747D2BE8E29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7A6C6-C3DA-E9F6-3968-0D721BB5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880" y="1664969"/>
            <a:ext cx="5537875" cy="410115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22" name="Graphic 21" descr="Fire outline">
            <a:extLst>
              <a:ext uri="{FF2B5EF4-FFF2-40B4-BE49-F238E27FC236}">
                <a16:creationId xmlns:a16="http://schemas.microsoft.com/office/drawing/2014/main" id="{25D2B74B-6E79-E35F-0267-2243E19F0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5536" y="2430847"/>
            <a:ext cx="1101913" cy="110191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A73DCF-B6CD-32C8-05D9-ABB6BBD11230}"/>
              </a:ext>
            </a:extLst>
          </p:cNvPr>
          <p:cNvCxnSpPr>
            <a:cxnSpLocks/>
          </p:cNvCxnSpPr>
          <p:nvPr/>
        </p:nvCxnSpPr>
        <p:spPr bwMode="auto">
          <a:xfrm>
            <a:off x="9537518" y="3633919"/>
            <a:ext cx="162700" cy="1015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6820E1-E44F-9FAA-E969-2726A7FF67F5}"/>
              </a:ext>
            </a:extLst>
          </p:cNvPr>
          <p:cNvCxnSpPr>
            <a:cxnSpLocks/>
          </p:cNvCxnSpPr>
          <p:nvPr/>
        </p:nvCxnSpPr>
        <p:spPr bwMode="auto">
          <a:xfrm>
            <a:off x="9770087" y="3358493"/>
            <a:ext cx="162700" cy="1015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CC5A74-696D-2261-B0ED-8A285A8EDDD8}"/>
              </a:ext>
            </a:extLst>
          </p:cNvPr>
          <p:cNvCxnSpPr>
            <a:cxnSpLocks/>
          </p:cNvCxnSpPr>
          <p:nvPr/>
        </p:nvCxnSpPr>
        <p:spPr bwMode="auto">
          <a:xfrm>
            <a:off x="9932787" y="3170470"/>
            <a:ext cx="162700" cy="1015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2D3C39B-949B-4078-05DF-9AC514745327}"/>
              </a:ext>
            </a:extLst>
          </p:cNvPr>
          <p:cNvSpPr txBox="1"/>
          <p:nvPr/>
        </p:nvSpPr>
        <p:spPr>
          <a:xfrm>
            <a:off x="9462450" y="4122298"/>
            <a:ext cx="110977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Fire Break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61D6D2B-BBF0-A8B6-34AE-7DC5DF95924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18868" y="4014578"/>
            <a:ext cx="104932" cy="110901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8857958-6AE9-ACB9-FF08-FD260965085B}"/>
              </a:ext>
            </a:extLst>
          </p:cNvPr>
          <p:cNvSpPr/>
          <p:nvPr/>
        </p:nvSpPr>
        <p:spPr bwMode="auto">
          <a:xfrm>
            <a:off x="9000564" y="3139441"/>
            <a:ext cx="1768083" cy="1159197"/>
          </a:xfrm>
          <a:custGeom>
            <a:avLst/>
            <a:gdLst>
              <a:gd name="connsiteX0" fmla="*/ 0 w 1981200"/>
              <a:gd name="connsiteY0" fmla="*/ 1264920 h 1402080"/>
              <a:gd name="connsiteX1" fmla="*/ 22860 w 1981200"/>
              <a:gd name="connsiteY1" fmla="*/ 1303020 h 1402080"/>
              <a:gd name="connsiteX2" fmla="*/ 45720 w 1981200"/>
              <a:gd name="connsiteY2" fmla="*/ 1310640 h 1402080"/>
              <a:gd name="connsiteX3" fmla="*/ 60960 w 1981200"/>
              <a:gd name="connsiteY3" fmla="*/ 1348740 h 1402080"/>
              <a:gd name="connsiteX4" fmla="*/ 68580 w 1981200"/>
              <a:gd name="connsiteY4" fmla="*/ 1386840 h 1402080"/>
              <a:gd name="connsiteX5" fmla="*/ 106680 w 1981200"/>
              <a:gd name="connsiteY5" fmla="*/ 1394460 h 1402080"/>
              <a:gd name="connsiteX6" fmla="*/ 129540 w 1981200"/>
              <a:gd name="connsiteY6" fmla="*/ 1402080 h 1402080"/>
              <a:gd name="connsiteX7" fmla="*/ 236220 w 1981200"/>
              <a:gd name="connsiteY7" fmla="*/ 1386840 h 1402080"/>
              <a:gd name="connsiteX8" fmla="*/ 259080 w 1981200"/>
              <a:gd name="connsiteY8" fmla="*/ 1371600 h 1402080"/>
              <a:gd name="connsiteX9" fmla="*/ 297180 w 1981200"/>
              <a:gd name="connsiteY9" fmla="*/ 1356360 h 1402080"/>
              <a:gd name="connsiteX10" fmla="*/ 342900 w 1981200"/>
              <a:gd name="connsiteY10" fmla="*/ 1325880 h 1402080"/>
              <a:gd name="connsiteX11" fmla="*/ 373380 w 1981200"/>
              <a:gd name="connsiteY11" fmla="*/ 1310640 h 1402080"/>
              <a:gd name="connsiteX12" fmla="*/ 388620 w 1981200"/>
              <a:gd name="connsiteY12" fmla="*/ 1287780 h 1402080"/>
              <a:gd name="connsiteX13" fmla="*/ 441960 w 1981200"/>
              <a:gd name="connsiteY13" fmla="*/ 1234440 h 1402080"/>
              <a:gd name="connsiteX14" fmla="*/ 457200 w 1981200"/>
              <a:gd name="connsiteY14" fmla="*/ 1203960 h 1402080"/>
              <a:gd name="connsiteX15" fmla="*/ 480060 w 1981200"/>
              <a:gd name="connsiteY15" fmla="*/ 1143000 h 1402080"/>
              <a:gd name="connsiteX16" fmla="*/ 502920 w 1981200"/>
              <a:gd name="connsiteY16" fmla="*/ 1120140 h 1402080"/>
              <a:gd name="connsiteX17" fmla="*/ 510540 w 1981200"/>
              <a:gd name="connsiteY17" fmla="*/ 1082040 h 1402080"/>
              <a:gd name="connsiteX18" fmla="*/ 533400 w 1981200"/>
              <a:gd name="connsiteY18" fmla="*/ 1066800 h 1402080"/>
              <a:gd name="connsiteX19" fmla="*/ 579120 w 1981200"/>
              <a:gd name="connsiteY19" fmla="*/ 1051560 h 1402080"/>
              <a:gd name="connsiteX20" fmla="*/ 601980 w 1981200"/>
              <a:gd name="connsiteY20" fmla="*/ 1043940 h 1402080"/>
              <a:gd name="connsiteX21" fmla="*/ 640080 w 1981200"/>
              <a:gd name="connsiteY21" fmla="*/ 1028700 h 1402080"/>
              <a:gd name="connsiteX22" fmla="*/ 708660 w 1981200"/>
              <a:gd name="connsiteY22" fmla="*/ 1005840 h 1402080"/>
              <a:gd name="connsiteX23" fmla="*/ 731520 w 1981200"/>
              <a:gd name="connsiteY23" fmla="*/ 982980 h 1402080"/>
              <a:gd name="connsiteX24" fmla="*/ 739140 w 1981200"/>
              <a:gd name="connsiteY24" fmla="*/ 944880 h 1402080"/>
              <a:gd name="connsiteX25" fmla="*/ 746760 w 1981200"/>
              <a:gd name="connsiteY25" fmla="*/ 861060 h 1402080"/>
              <a:gd name="connsiteX26" fmla="*/ 754380 w 1981200"/>
              <a:gd name="connsiteY26" fmla="*/ 830580 h 1402080"/>
              <a:gd name="connsiteX27" fmla="*/ 792480 w 1981200"/>
              <a:gd name="connsiteY27" fmla="*/ 800100 h 1402080"/>
              <a:gd name="connsiteX28" fmla="*/ 807720 w 1981200"/>
              <a:gd name="connsiteY28" fmla="*/ 777240 h 1402080"/>
              <a:gd name="connsiteX29" fmla="*/ 861060 w 1981200"/>
              <a:gd name="connsiteY29" fmla="*/ 731520 h 1402080"/>
              <a:gd name="connsiteX30" fmla="*/ 891540 w 1981200"/>
              <a:gd name="connsiteY30" fmla="*/ 723900 h 1402080"/>
              <a:gd name="connsiteX31" fmla="*/ 914400 w 1981200"/>
              <a:gd name="connsiteY31" fmla="*/ 716280 h 1402080"/>
              <a:gd name="connsiteX32" fmla="*/ 982980 w 1981200"/>
              <a:gd name="connsiteY32" fmla="*/ 655320 h 1402080"/>
              <a:gd name="connsiteX33" fmla="*/ 1051560 w 1981200"/>
              <a:gd name="connsiteY33" fmla="*/ 601980 h 1402080"/>
              <a:gd name="connsiteX34" fmla="*/ 1082040 w 1981200"/>
              <a:gd name="connsiteY34" fmla="*/ 495300 h 1402080"/>
              <a:gd name="connsiteX35" fmla="*/ 1089660 w 1981200"/>
              <a:gd name="connsiteY35" fmla="*/ 457200 h 1402080"/>
              <a:gd name="connsiteX36" fmla="*/ 1135380 w 1981200"/>
              <a:gd name="connsiteY36" fmla="*/ 396240 h 1402080"/>
              <a:gd name="connsiteX37" fmla="*/ 1150620 w 1981200"/>
              <a:gd name="connsiteY37" fmla="*/ 373380 h 1402080"/>
              <a:gd name="connsiteX38" fmla="*/ 1188720 w 1981200"/>
              <a:gd name="connsiteY38" fmla="*/ 350520 h 1402080"/>
              <a:gd name="connsiteX39" fmla="*/ 1264920 w 1981200"/>
              <a:gd name="connsiteY39" fmla="*/ 312420 h 1402080"/>
              <a:gd name="connsiteX40" fmla="*/ 1341120 w 1981200"/>
              <a:gd name="connsiteY40" fmla="*/ 289560 h 1402080"/>
              <a:gd name="connsiteX41" fmla="*/ 1371600 w 1981200"/>
              <a:gd name="connsiteY41" fmla="*/ 266700 h 1402080"/>
              <a:gd name="connsiteX42" fmla="*/ 1402080 w 1981200"/>
              <a:gd name="connsiteY42" fmla="*/ 213360 h 1402080"/>
              <a:gd name="connsiteX43" fmla="*/ 1409700 w 1981200"/>
              <a:gd name="connsiteY43" fmla="*/ 190500 h 1402080"/>
              <a:gd name="connsiteX44" fmla="*/ 1432560 w 1981200"/>
              <a:gd name="connsiteY44" fmla="*/ 160020 h 1402080"/>
              <a:gd name="connsiteX45" fmla="*/ 1493520 w 1981200"/>
              <a:gd name="connsiteY45" fmla="*/ 99060 h 1402080"/>
              <a:gd name="connsiteX46" fmla="*/ 1524000 w 1981200"/>
              <a:gd name="connsiteY46" fmla="*/ 60960 h 1402080"/>
              <a:gd name="connsiteX47" fmla="*/ 1569720 w 1981200"/>
              <a:gd name="connsiteY47" fmla="*/ 38100 h 1402080"/>
              <a:gd name="connsiteX48" fmla="*/ 1623060 w 1981200"/>
              <a:gd name="connsiteY48" fmla="*/ 15240 h 1402080"/>
              <a:gd name="connsiteX49" fmla="*/ 1668780 w 1981200"/>
              <a:gd name="connsiteY49" fmla="*/ 0 h 1402080"/>
              <a:gd name="connsiteX50" fmla="*/ 1775460 w 1981200"/>
              <a:gd name="connsiteY50" fmla="*/ 15240 h 1402080"/>
              <a:gd name="connsiteX51" fmla="*/ 1798320 w 1981200"/>
              <a:gd name="connsiteY51" fmla="*/ 22860 h 1402080"/>
              <a:gd name="connsiteX52" fmla="*/ 1844040 w 1981200"/>
              <a:gd name="connsiteY52" fmla="*/ 53340 h 1402080"/>
              <a:gd name="connsiteX53" fmla="*/ 1889760 w 1981200"/>
              <a:gd name="connsiteY53" fmla="*/ 68580 h 1402080"/>
              <a:gd name="connsiteX54" fmla="*/ 1981200 w 1981200"/>
              <a:gd name="connsiteY54" fmla="*/ 7620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81200" h="1402080">
                <a:moveTo>
                  <a:pt x="0" y="1264920"/>
                </a:moveTo>
                <a:cubicBezTo>
                  <a:pt x="7620" y="1277620"/>
                  <a:pt x="12387" y="1292547"/>
                  <a:pt x="22860" y="1303020"/>
                </a:cubicBezTo>
                <a:cubicBezTo>
                  <a:pt x="28540" y="1308700"/>
                  <a:pt x="40578" y="1304470"/>
                  <a:pt x="45720" y="1310640"/>
                </a:cubicBezTo>
                <a:cubicBezTo>
                  <a:pt x="54477" y="1321148"/>
                  <a:pt x="57030" y="1335639"/>
                  <a:pt x="60960" y="1348740"/>
                </a:cubicBezTo>
                <a:cubicBezTo>
                  <a:pt x="64682" y="1361145"/>
                  <a:pt x="59422" y="1377682"/>
                  <a:pt x="68580" y="1386840"/>
                </a:cubicBezTo>
                <a:cubicBezTo>
                  <a:pt x="77738" y="1395998"/>
                  <a:pt x="94115" y="1391319"/>
                  <a:pt x="106680" y="1394460"/>
                </a:cubicBezTo>
                <a:cubicBezTo>
                  <a:pt x="114472" y="1396408"/>
                  <a:pt x="121920" y="1399540"/>
                  <a:pt x="129540" y="1402080"/>
                </a:cubicBezTo>
                <a:cubicBezTo>
                  <a:pt x="139560" y="1400967"/>
                  <a:pt x="215789" y="1394502"/>
                  <a:pt x="236220" y="1386840"/>
                </a:cubicBezTo>
                <a:cubicBezTo>
                  <a:pt x="244795" y="1383624"/>
                  <a:pt x="250889" y="1375696"/>
                  <a:pt x="259080" y="1371600"/>
                </a:cubicBezTo>
                <a:cubicBezTo>
                  <a:pt x="271314" y="1365483"/>
                  <a:pt x="285172" y="1362910"/>
                  <a:pt x="297180" y="1356360"/>
                </a:cubicBezTo>
                <a:cubicBezTo>
                  <a:pt x="313260" y="1347589"/>
                  <a:pt x="326517" y="1334071"/>
                  <a:pt x="342900" y="1325880"/>
                </a:cubicBezTo>
                <a:lnTo>
                  <a:pt x="373380" y="1310640"/>
                </a:lnTo>
                <a:cubicBezTo>
                  <a:pt x="378460" y="1303020"/>
                  <a:pt x="382494" y="1294587"/>
                  <a:pt x="388620" y="1287780"/>
                </a:cubicBezTo>
                <a:cubicBezTo>
                  <a:pt x="405441" y="1269090"/>
                  <a:pt x="430715" y="1256930"/>
                  <a:pt x="441960" y="1234440"/>
                </a:cubicBezTo>
                <a:cubicBezTo>
                  <a:pt x="447040" y="1224280"/>
                  <a:pt x="452725" y="1214401"/>
                  <a:pt x="457200" y="1203960"/>
                </a:cubicBezTo>
                <a:cubicBezTo>
                  <a:pt x="466872" y="1181392"/>
                  <a:pt x="465709" y="1165962"/>
                  <a:pt x="480060" y="1143000"/>
                </a:cubicBezTo>
                <a:cubicBezTo>
                  <a:pt x="485771" y="1133862"/>
                  <a:pt x="495300" y="1127760"/>
                  <a:pt x="502920" y="1120140"/>
                </a:cubicBezTo>
                <a:cubicBezTo>
                  <a:pt x="505460" y="1107440"/>
                  <a:pt x="504114" y="1093285"/>
                  <a:pt x="510540" y="1082040"/>
                </a:cubicBezTo>
                <a:cubicBezTo>
                  <a:pt x="515084" y="1074089"/>
                  <a:pt x="525031" y="1070519"/>
                  <a:pt x="533400" y="1066800"/>
                </a:cubicBezTo>
                <a:cubicBezTo>
                  <a:pt x="548080" y="1060276"/>
                  <a:pt x="563880" y="1056640"/>
                  <a:pt x="579120" y="1051560"/>
                </a:cubicBezTo>
                <a:cubicBezTo>
                  <a:pt x="586740" y="1049020"/>
                  <a:pt x="594522" y="1046923"/>
                  <a:pt x="601980" y="1043940"/>
                </a:cubicBezTo>
                <a:cubicBezTo>
                  <a:pt x="614680" y="1038860"/>
                  <a:pt x="627199" y="1033301"/>
                  <a:pt x="640080" y="1028700"/>
                </a:cubicBezTo>
                <a:cubicBezTo>
                  <a:pt x="662773" y="1020595"/>
                  <a:pt x="708660" y="1005840"/>
                  <a:pt x="708660" y="1005840"/>
                </a:cubicBezTo>
                <a:cubicBezTo>
                  <a:pt x="716280" y="998220"/>
                  <a:pt x="726701" y="992619"/>
                  <a:pt x="731520" y="982980"/>
                </a:cubicBezTo>
                <a:cubicBezTo>
                  <a:pt x="737312" y="971396"/>
                  <a:pt x="737534" y="957731"/>
                  <a:pt x="739140" y="944880"/>
                </a:cubicBezTo>
                <a:cubicBezTo>
                  <a:pt x="742620" y="917041"/>
                  <a:pt x="743052" y="888869"/>
                  <a:pt x="746760" y="861060"/>
                </a:cubicBezTo>
                <a:cubicBezTo>
                  <a:pt x="748144" y="850679"/>
                  <a:pt x="748096" y="838958"/>
                  <a:pt x="754380" y="830580"/>
                </a:cubicBezTo>
                <a:cubicBezTo>
                  <a:pt x="764138" y="817569"/>
                  <a:pt x="780980" y="811600"/>
                  <a:pt x="792480" y="800100"/>
                </a:cubicBezTo>
                <a:cubicBezTo>
                  <a:pt x="798956" y="793624"/>
                  <a:pt x="801760" y="784193"/>
                  <a:pt x="807720" y="777240"/>
                </a:cubicBezTo>
                <a:cubicBezTo>
                  <a:pt x="818711" y="764418"/>
                  <a:pt x="842794" y="739348"/>
                  <a:pt x="861060" y="731520"/>
                </a:cubicBezTo>
                <a:cubicBezTo>
                  <a:pt x="870686" y="727395"/>
                  <a:pt x="881470" y="726777"/>
                  <a:pt x="891540" y="723900"/>
                </a:cubicBezTo>
                <a:cubicBezTo>
                  <a:pt x="899263" y="721693"/>
                  <a:pt x="906780" y="718820"/>
                  <a:pt x="914400" y="716280"/>
                </a:cubicBezTo>
                <a:cubicBezTo>
                  <a:pt x="1003636" y="649353"/>
                  <a:pt x="873126" y="749481"/>
                  <a:pt x="982980" y="655320"/>
                </a:cubicBezTo>
                <a:cubicBezTo>
                  <a:pt x="1004968" y="636473"/>
                  <a:pt x="1051560" y="601980"/>
                  <a:pt x="1051560" y="601980"/>
                </a:cubicBezTo>
                <a:cubicBezTo>
                  <a:pt x="1074679" y="544182"/>
                  <a:pt x="1065233" y="573731"/>
                  <a:pt x="1082040" y="495300"/>
                </a:cubicBezTo>
                <a:cubicBezTo>
                  <a:pt x="1084754" y="482636"/>
                  <a:pt x="1083520" y="468603"/>
                  <a:pt x="1089660" y="457200"/>
                </a:cubicBezTo>
                <a:cubicBezTo>
                  <a:pt x="1101702" y="434836"/>
                  <a:pt x="1121291" y="417374"/>
                  <a:pt x="1135380" y="396240"/>
                </a:cubicBezTo>
                <a:cubicBezTo>
                  <a:pt x="1140460" y="388620"/>
                  <a:pt x="1143667" y="379340"/>
                  <a:pt x="1150620" y="373380"/>
                </a:cubicBezTo>
                <a:cubicBezTo>
                  <a:pt x="1161865" y="363741"/>
                  <a:pt x="1176397" y="358735"/>
                  <a:pt x="1188720" y="350520"/>
                </a:cubicBezTo>
                <a:cubicBezTo>
                  <a:pt x="1226741" y="325173"/>
                  <a:pt x="1213869" y="322630"/>
                  <a:pt x="1264920" y="312420"/>
                </a:cubicBezTo>
                <a:cubicBezTo>
                  <a:pt x="1295668" y="306270"/>
                  <a:pt x="1312925" y="305224"/>
                  <a:pt x="1341120" y="289560"/>
                </a:cubicBezTo>
                <a:cubicBezTo>
                  <a:pt x="1352222" y="283392"/>
                  <a:pt x="1362620" y="275680"/>
                  <a:pt x="1371600" y="266700"/>
                </a:cubicBezTo>
                <a:cubicBezTo>
                  <a:pt x="1381166" y="257134"/>
                  <a:pt x="1397598" y="223819"/>
                  <a:pt x="1402080" y="213360"/>
                </a:cubicBezTo>
                <a:cubicBezTo>
                  <a:pt x="1405244" y="205977"/>
                  <a:pt x="1405715" y="197474"/>
                  <a:pt x="1409700" y="190500"/>
                </a:cubicBezTo>
                <a:cubicBezTo>
                  <a:pt x="1416001" y="179473"/>
                  <a:pt x="1423978" y="169382"/>
                  <a:pt x="1432560" y="160020"/>
                </a:cubicBezTo>
                <a:cubicBezTo>
                  <a:pt x="1451978" y="138837"/>
                  <a:pt x="1475568" y="121500"/>
                  <a:pt x="1493520" y="99060"/>
                </a:cubicBezTo>
                <a:cubicBezTo>
                  <a:pt x="1503680" y="86360"/>
                  <a:pt x="1512500" y="72460"/>
                  <a:pt x="1524000" y="60960"/>
                </a:cubicBezTo>
                <a:cubicBezTo>
                  <a:pt x="1545838" y="39122"/>
                  <a:pt x="1544930" y="50495"/>
                  <a:pt x="1569720" y="38100"/>
                </a:cubicBezTo>
                <a:cubicBezTo>
                  <a:pt x="1636211" y="4854"/>
                  <a:pt x="1543766" y="39028"/>
                  <a:pt x="1623060" y="15240"/>
                </a:cubicBezTo>
                <a:cubicBezTo>
                  <a:pt x="1638447" y="10624"/>
                  <a:pt x="1668780" y="0"/>
                  <a:pt x="1668780" y="0"/>
                </a:cubicBezTo>
                <a:cubicBezTo>
                  <a:pt x="1704340" y="5080"/>
                  <a:pt x="1740086" y="8997"/>
                  <a:pt x="1775460" y="15240"/>
                </a:cubicBezTo>
                <a:cubicBezTo>
                  <a:pt x="1783370" y="16636"/>
                  <a:pt x="1791299" y="18959"/>
                  <a:pt x="1798320" y="22860"/>
                </a:cubicBezTo>
                <a:cubicBezTo>
                  <a:pt x="1814331" y="31755"/>
                  <a:pt x="1826664" y="47548"/>
                  <a:pt x="1844040" y="53340"/>
                </a:cubicBezTo>
                <a:cubicBezTo>
                  <a:pt x="1859280" y="58420"/>
                  <a:pt x="1873820" y="66587"/>
                  <a:pt x="1889760" y="68580"/>
                </a:cubicBezTo>
                <a:cubicBezTo>
                  <a:pt x="1960802" y="77460"/>
                  <a:pt x="1930242" y="76200"/>
                  <a:pt x="1981200" y="7620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7588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AA4D-E42B-125E-9721-C25C0D24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Jennings Creek Wildfire </a:t>
            </a:r>
            <a:br>
              <a:rPr lang="en-US"/>
            </a:br>
            <a:r>
              <a:rPr lang="en-US"/>
              <a:t>Support Provided </a:t>
            </a:r>
          </a:p>
        </p:txBody>
      </p:sp>
      <p:pic>
        <p:nvPicPr>
          <p:cNvPr id="8" name="Content Placeholder 7" descr="A fire in the woods&#10;&#10;Description automatically generated">
            <a:extLst>
              <a:ext uri="{FF2B5EF4-FFF2-40B4-BE49-F238E27FC236}">
                <a16:creationId xmlns:a16="http://schemas.microsoft.com/office/drawing/2014/main" id="{F329F30B-72DC-2619-9E75-EABE44642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2891" y="342901"/>
            <a:ext cx="3023047" cy="401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3389F0-AC2D-DAF4-A5D5-57EECA1BB935}"/>
              </a:ext>
            </a:extLst>
          </p:cNvPr>
          <p:cNvSpPr txBox="1">
            <a:spLocks/>
          </p:cNvSpPr>
          <p:nvPr/>
        </p:nvSpPr>
        <p:spPr bwMode="auto">
          <a:xfrm>
            <a:off x="465019" y="1491169"/>
            <a:ext cx="5537873" cy="469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25000"/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10" charset="-128"/>
              </a:defRPr>
            </a:lvl1pPr>
            <a:lvl2pPr marL="627063" indent="-2841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30000"/>
              <a:buFont typeface="Times" panose="02020603050405020304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914400" indent="-173038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262063" indent="-23336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1541463" indent="-1651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Font typeface="Times" panose="02020603050405020304" pitchFamily="18" charset="0"/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1998663" indent="-1651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Font typeface="Times" pitchFamily="-110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455863" indent="-1651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Font typeface="Times" pitchFamily="-110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913063" indent="-1651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Font typeface="Times" pitchFamily="-110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370263" indent="-1651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Font typeface="Times" pitchFamily="-110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2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3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Operations/Emergency Preparedness</a:t>
            </a:r>
          </a:p>
          <a:p>
            <a:pPr marL="914400" marR="0" lvl="2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Staffed NY/NJ Command Posts</a:t>
            </a: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1408" marR="0" lvl="0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2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3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Distribution Control Center</a:t>
            </a:r>
          </a:p>
          <a:p>
            <a:pPr marL="1027122" marR="0" lvl="2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Coordinated customer notifications</a:t>
            </a:r>
          </a:p>
          <a:p>
            <a:pPr marL="341408" marR="0" lvl="0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2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3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Line Crews</a:t>
            </a:r>
          </a:p>
          <a:p>
            <a:pPr marL="1027122" marR="0" lvl="2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Conducted line patrols</a:t>
            </a:r>
          </a:p>
          <a:p>
            <a:pPr marL="1027122" marR="0" lvl="2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Emergency switching</a:t>
            </a: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1408" marR="0" lvl="0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25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3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Vegetation Management</a:t>
            </a:r>
          </a:p>
          <a:p>
            <a:pPr marL="1027122" marR="0" lvl="2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Cleared ~350 trees</a:t>
            </a:r>
          </a:p>
          <a:p>
            <a:pPr marL="1027122" marR="0" lvl="2" indent="-28566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</a:rPr>
              <a:t>Cleared brush and other fuels</a:t>
            </a:r>
          </a:p>
          <a:p>
            <a:pPr marL="1028391" marR="0" lvl="3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10000"/>
              <a:buFont typeface="Times" panose="02020603050405020304" pitchFamily="18" charset="0"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914400" marR="0" lvl="2" indent="-17266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10000"/>
              <a:buFont typeface="Wingdings" panose="02020603050405020304" pitchFamily="18" charset="0"/>
              <a:buChar char="§"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626557" marR="0" lvl="1" indent="-28376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30000"/>
              <a:buFont typeface="Courier New" panose="02020603050405020304" pitchFamily="18" charset="0"/>
              <a:buChar char="o"/>
              <a:tabLst/>
              <a:defRPr/>
            </a:pPr>
            <a:endParaRPr kumimoji="0" lang="en-US" sz="19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626557" marR="0" lvl="1" indent="-28376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30000"/>
              <a:buFont typeface="Courier New" panose="02020603050405020304" pitchFamily="18" charset="0"/>
              <a:buChar char="o"/>
              <a:tabLst/>
              <a:defRPr/>
            </a:pPr>
            <a:endParaRPr kumimoji="0" lang="en-US" sz="19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626557" marR="0" lvl="1" indent="-28376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30000"/>
              <a:buFont typeface="Courier New" panose="02020603050405020304" pitchFamily="18" charset="0"/>
              <a:buChar char="o"/>
              <a:tabLst/>
              <a:defRPr/>
            </a:pPr>
            <a:endParaRPr kumimoji="0" lang="en-US" sz="19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626557" marR="0" lvl="1" indent="-28376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790EC"/>
              </a:buClr>
              <a:buSzPct val="130000"/>
              <a:buFont typeface="Courier New" panose="02020603050405020304" pitchFamily="18" charset="0"/>
              <a:buChar char="o"/>
              <a:tabLst/>
              <a:defRPr/>
            </a:pPr>
            <a:endParaRPr kumimoji="0" lang="en-US" sz="19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/>
            </a:endParaRPr>
          </a:p>
        </p:txBody>
      </p:sp>
      <p:pic>
        <p:nvPicPr>
          <p:cNvPr id="3" name="Picture 2" descr="A road with power lines and trees&#10;&#10;Description automatically generated">
            <a:extLst>
              <a:ext uri="{FF2B5EF4-FFF2-40B4-BE49-F238E27FC236}">
                <a16:creationId xmlns:a16="http://schemas.microsoft.com/office/drawing/2014/main" id="{49916B58-ACCB-A55B-3350-79E42B6F4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2097" y="2625047"/>
            <a:ext cx="4030729" cy="302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5578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9FC1-6690-5B25-327A-03B9FE6C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99" kern="0" dirty="0"/>
              <a:t>Jennings Creek Wildfire </a:t>
            </a:r>
            <a:br>
              <a:rPr lang="en-US" sz="2799" kern="0" dirty="0"/>
            </a:br>
            <a:r>
              <a:rPr lang="en-US" sz="2799" kern="0" dirty="0"/>
              <a:t>Gas Operations</a:t>
            </a:r>
            <a:br>
              <a:rPr lang="en-US" sz="2799" kern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0011-B5F0-9B4D-64A2-4B80907D2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1371608"/>
            <a:ext cx="5519271" cy="4449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kern="0" dirty="0"/>
              <a:t>Initial contingency isolation plans </a:t>
            </a:r>
          </a:p>
          <a:p>
            <a:pPr>
              <a:lnSpc>
                <a:spcPct val="90000"/>
              </a:lnSpc>
            </a:pPr>
            <a:r>
              <a:rPr lang="en-US" kern="0" dirty="0"/>
              <a:t>Wah Ta Wah Park was greatest risk of fire impact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52 customers</a:t>
            </a:r>
          </a:p>
          <a:p>
            <a:pPr>
              <a:lnSpc>
                <a:spcPct val="90000"/>
              </a:lnSpc>
            </a:pPr>
            <a:r>
              <a:rPr lang="en-US" kern="0" dirty="0"/>
              <a:t>November 16</a:t>
            </a:r>
            <a:r>
              <a:rPr lang="en-US" kern="0" baseline="30000" dirty="0"/>
              <a:t>th</a:t>
            </a:r>
            <a:r>
              <a:rPr lang="en-US" kern="0" dirty="0"/>
              <a:t>  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Wildfire within 1,000 feet 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Shutdown trigger was mandatory evacuations</a:t>
            </a:r>
          </a:p>
          <a:p>
            <a:pPr>
              <a:lnSpc>
                <a:spcPct val="90000"/>
              </a:lnSpc>
            </a:pPr>
            <a:r>
              <a:rPr lang="en-US" kern="0" dirty="0"/>
              <a:t>November 18</a:t>
            </a:r>
            <a:r>
              <a:rPr lang="en-US" kern="0" baseline="30000" dirty="0"/>
              <a:t>th</a:t>
            </a:r>
            <a:r>
              <a:rPr lang="en-US" kern="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Fire lines held</a:t>
            </a:r>
          </a:p>
          <a:p>
            <a:pPr lvl="1">
              <a:lnSpc>
                <a:spcPct val="90000"/>
              </a:lnSpc>
            </a:pPr>
            <a:r>
              <a:rPr lang="en-US" sz="2000" kern="0" dirty="0"/>
              <a:t>Voluntary evacuation lifted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B8207-D864-A65F-180C-B7BD1589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13" y="1195630"/>
            <a:ext cx="4008467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253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71C5-D134-4DA1-3410-085AB54E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 Difference a Week Makes</a:t>
            </a:r>
          </a:p>
        </p:txBody>
      </p:sp>
      <p:pic>
        <p:nvPicPr>
          <p:cNvPr id="5" name="Picture 4" descr="A collage of a mountain fire&#10;&#10;Description automatically generated">
            <a:extLst>
              <a:ext uri="{FF2B5EF4-FFF2-40B4-BE49-F238E27FC236}">
                <a16:creationId xmlns:a16="http://schemas.microsoft.com/office/drawing/2014/main" id="{3813D9AF-DF46-1CFC-FDE0-41622CBC1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b="935"/>
          <a:stretch/>
        </p:blipFill>
        <p:spPr>
          <a:xfrm>
            <a:off x="830780" y="877529"/>
            <a:ext cx="10530441" cy="510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3729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37FBD-D690-1AF7-A5AE-9092CCBC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2F99D-E8FD-E1BC-38B5-E143F335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20" y="1491169"/>
            <a:ext cx="5813814" cy="4448603"/>
          </a:xfrm>
        </p:spPr>
        <p:txBody>
          <a:bodyPr/>
          <a:lstStyle/>
          <a:p>
            <a:r>
              <a:rPr lang="en-US"/>
              <a:t>Wildfire Response Plan</a:t>
            </a:r>
          </a:p>
          <a:p>
            <a:r>
              <a:rPr lang="en-US"/>
              <a:t>Training and annual exercise</a:t>
            </a:r>
          </a:p>
          <a:p>
            <a:r>
              <a:rPr lang="en-US"/>
              <a:t>Customer communications plan</a:t>
            </a:r>
          </a:p>
          <a:p>
            <a:r>
              <a:rPr lang="en-US"/>
              <a:t>Design considerations</a:t>
            </a:r>
          </a:p>
          <a:p>
            <a:r>
              <a:rPr lang="en-US"/>
              <a:t>Lessons learned </a:t>
            </a:r>
          </a:p>
          <a:p>
            <a:r>
              <a:rPr lang="en-US"/>
              <a:t>Drone applications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helicopter flying over water&#10;&#10;Description automatically generated">
            <a:extLst>
              <a:ext uri="{FF2B5EF4-FFF2-40B4-BE49-F238E27FC236}">
                <a16:creationId xmlns:a16="http://schemas.microsoft.com/office/drawing/2014/main" id="{5912BF98-F81E-E0C2-5C78-E19E98DDA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48" y="918229"/>
            <a:ext cx="6318020" cy="4756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662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BED8-87D1-C955-3BDF-69538428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THIRA Overview – Purpose: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9065-CD1D-AF3A-043D-AFECED05C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066800"/>
            <a:ext cx="7557247" cy="5257800"/>
          </a:xfrm>
        </p:spPr>
        <p:txBody>
          <a:bodyPr/>
          <a:lstStyle/>
          <a:p>
            <a:pPr>
              <a:buClrTx/>
            </a:pPr>
            <a:r>
              <a:rPr lang="en-US" sz="1600" dirty="0"/>
              <a:t>Due increasing frequency of storms, restoration costs and climate driven threats, Eversource has identified the need for a holistic approach to prioritizing efforts related to both Response and Recovery efforts, as well as Prevention and Mitigation efforts related to Natural Hazards.</a:t>
            </a:r>
          </a:p>
          <a:p>
            <a:pPr>
              <a:buClrTx/>
            </a:pPr>
            <a:endParaRPr lang="en-US" sz="1600" dirty="0"/>
          </a:p>
          <a:p>
            <a:pPr>
              <a:buClrTx/>
            </a:pPr>
            <a:r>
              <a:rPr lang="en-US" sz="1600" dirty="0"/>
              <a:t>Establish a formal THIRA (Threat and Hazard Identification and Risk Assessment) process for Natural Hazards (focused on Today thru 5-Years):  </a:t>
            </a:r>
          </a:p>
          <a:p>
            <a:pPr lvl="1">
              <a:buClrTx/>
            </a:pPr>
            <a:r>
              <a:rPr lang="en-US" sz="1600" dirty="0"/>
              <a:t>What hazards are likely to impact the northeast region of the United States (Probability)? </a:t>
            </a:r>
          </a:p>
          <a:p>
            <a:pPr lvl="1">
              <a:buClrTx/>
            </a:pPr>
            <a:r>
              <a:rPr lang="en-US" sz="1600" dirty="0"/>
              <a:t>What impacts would those hazards have on our infrastructure (Vulnerability)? </a:t>
            </a:r>
          </a:p>
          <a:p>
            <a:pPr lvl="1">
              <a:buClrTx/>
            </a:pPr>
            <a:r>
              <a:rPr lang="en-US" sz="1600" dirty="0"/>
              <a:t>What effect would those hazards have on our customers / business (Consequences)?</a:t>
            </a:r>
          </a:p>
          <a:p>
            <a:pPr lvl="1"/>
            <a:endParaRPr lang="en-US" sz="1600" dirty="0"/>
          </a:p>
          <a:p>
            <a:pPr>
              <a:buClrTx/>
            </a:pPr>
            <a:r>
              <a:rPr lang="en-US" sz="1600" dirty="0"/>
              <a:t>Prioritize efforts related to update of Eversource All Hazard Emergency response Plan (AHERP) and associated hazards / risk specific documentation.</a:t>
            </a:r>
          </a:p>
          <a:p>
            <a:pPr>
              <a:buClrTx/>
            </a:pPr>
            <a:endParaRPr lang="en-US" sz="1600" dirty="0"/>
          </a:p>
          <a:p>
            <a:pPr>
              <a:buClrTx/>
            </a:pPr>
            <a:r>
              <a:rPr lang="en-US" sz="1600" dirty="0"/>
              <a:t>Prioritize efforts related to investments for Prevention/Mitigation efforts as well as Response/Recovery efforts.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3255-BCB7-FBEC-7A62-559A6A231F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23E72-0F48-448E-B31B-3B76C66B7AC5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088ED-1DDA-DC14-B35D-0E43DC55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53"/>
          <a:stretch/>
        </p:blipFill>
        <p:spPr>
          <a:xfrm>
            <a:off x="6989801" y="1356531"/>
            <a:ext cx="4968120" cy="4460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2798B-B72E-07E5-E719-882D4E766645}"/>
              </a:ext>
            </a:extLst>
          </p:cNvPr>
          <p:cNvSpPr txBox="1"/>
          <p:nvPr/>
        </p:nvSpPr>
        <p:spPr>
          <a:xfrm>
            <a:off x="842682" y="6426508"/>
            <a:ext cx="11098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Eversource Natural Hazards include 18 FEMA identified Natural Hazards (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https://hazards.fema.gov/nri/natural-hazards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plus Space Weather (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https://www.swpc.noaa.gov/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81486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oke billowing from a forest fire&#10;&#10;Description automatically generated">
            <a:extLst>
              <a:ext uri="{FF2B5EF4-FFF2-40B4-BE49-F238E27FC236}">
                <a16:creationId xmlns:a16="http://schemas.microsoft.com/office/drawing/2014/main" id="{5EA38885-95ED-EEE6-CDF3-374519207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/>
          <a:stretch/>
        </p:blipFill>
        <p:spPr>
          <a:xfrm>
            <a:off x="5051279" y="3639038"/>
            <a:ext cx="3373126" cy="245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5DB365D-16B3-7FB0-26A8-32643BC3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59" y="3639039"/>
            <a:ext cx="3373126" cy="2529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F16A4-FC97-CC76-F796-B113752D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7" y="294199"/>
            <a:ext cx="3518703" cy="3218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98161DF-7199-EAFD-F059-68D1B6A1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95" y="294199"/>
            <a:ext cx="5712023" cy="321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forest fire at night&#10;&#10;Description automatically generated">
            <a:extLst>
              <a:ext uri="{FF2B5EF4-FFF2-40B4-BE49-F238E27FC236}">
                <a16:creationId xmlns:a16="http://schemas.microsoft.com/office/drawing/2014/main" id="{BDA07E28-D0EE-73CE-74FD-F8B7E9C7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9152"/>
          <a:stretch/>
        </p:blipFill>
        <p:spPr>
          <a:xfrm>
            <a:off x="490889" y="3639038"/>
            <a:ext cx="4340038" cy="245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685218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 in the mountains at night&#10;&#10;Description automatically generated">
            <a:extLst>
              <a:ext uri="{FF2B5EF4-FFF2-40B4-BE49-F238E27FC236}">
                <a16:creationId xmlns:a16="http://schemas.microsoft.com/office/drawing/2014/main" id="{499616B3-16F6-E7E2-01C0-30BACCC439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67" y="41275"/>
            <a:ext cx="3868214" cy="290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view of a fire in the mountains from a balcony&#10;&#10;Description automatically generated">
            <a:extLst>
              <a:ext uri="{FF2B5EF4-FFF2-40B4-BE49-F238E27FC236}">
                <a16:creationId xmlns:a16="http://schemas.microsoft.com/office/drawing/2014/main" id="{FB001A9E-5C8A-40AA-CF32-773589BA8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70" y="3075319"/>
            <a:ext cx="4160563" cy="312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BBC8B73-0FFD-73D6-8864-FB7A73D1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2" y="535534"/>
            <a:ext cx="6371568" cy="5316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058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5244-866F-6A0A-792E-4F6DAC9B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839200" cy="609600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rgbClr val="337B30"/>
                </a:solidFill>
              </a:rPr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F93F-1FC1-8F85-22BB-1C565BED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32" y="1371600"/>
            <a:ext cx="9990667" cy="3532202"/>
          </a:xfrm>
        </p:spPr>
        <p:txBody>
          <a:bodyPr wrap="square" anchor="t">
            <a:normAutofit/>
          </a:bodyPr>
          <a:lstStyle/>
          <a:p>
            <a:pPr marL="0" indent="0">
              <a:buClrTx/>
              <a:buNone/>
            </a:pPr>
            <a:r>
              <a:rPr lang="en-US" dirty="0"/>
              <a:t>Points of Contact</a:t>
            </a:r>
          </a:p>
          <a:p>
            <a:pPr lvl="1">
              <a:buClrTx/>
            </a:pPr>
            <a:r>
              <a:rPr lang="en-US" dirty="0"/>
              <a:t>Josh White, Director - </a:t>
            </a:r>
            <a:r>
              <a:rPr lang="en-US" i="1" dirty="0"/>
              <a:t>Gas Emergency Preparedness &amp; Business Continuity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Joshua.White@eversource.com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- Geoff Greene - </a:t>
            </a:r>
            <a:r>
              <a:rPr lang="en-US" i="1" dirty="0"/>
              <a:t>Sr. Specialist, Emergency Preparedness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Greeneg@oru.com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1426C-765F-7F81-14A3-0079F3BC0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</p:spPr>
        <p:txBody>
          <a:bodyPr wrap="square" anchor="t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23E72-0F48-448E-B31B-3B76C66B7AC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6A3E6-52FE-88B1-3556-E773F7C7D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266" y="50802"/>
            <a:ext cx="1880438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43041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68019BB9-2B25-4051-9BDC-6CE8ECC95556}"/>
              </a:ext>
            </a:extLst>
          </p:cNvPr>
          <p:cNvGrpSpPr/>
          <p:nvPr/>
        </p:nvGrpSpPr>
        <p:grpSpPr>
          <a:xfrm>
            <a:off x="430816" y="1427788"/>
            <a:ext cx="8428028" cy="4340992"/>
            <a:chOff x="253740" y="1528644"/>
            <a:chExt cx="8661759" cy="434099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F74682-19AA-49D6-B58E-A0785E74CE62}"/>
                </a:ext>
              </a:extLst>
            </p:cNvPr>
            <p:cNvSpPr/>
            <p:nvPr/>
          </p:nvSpPr>
          <p:spPr>
            <a:xfrm>
              <a:off x="4289537" y="2672844"/>
              <a:ext cx="4581932" cy="1582096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7BD3C37-3359-4BE9-B1F1-BBEB1FB25A13}"/>
                </a:ext>
              </a:extLst>
            </p:cNvPr>
            <p:cNvSpPr/>
            <p:nvPr/>
          </p:nvSpPr>
          <p:spPr>
            <a:xfrm>
              <a:off x="304104" y="1540704"/>
              <a:ext cx="4581931" cy="1045194"/>
            </a:xfrm>
            <a:prstGeom prst="rect">
              <a:avLst/>
            </a:prstGeom>
            <a:solidFill>
              <a:srgbClr val="EBFFE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3DACC5-AF30-4451-943A-3E9719404303}"/>
                </a:ext>
              </a:extLst>
            </p:cNvPr>
            <p:cNvSpPr/>
            <p:nvPr/>
          </p:nvSpPr>
          <p:spPr>
            <a:xfrm>
              <a:off x="1930959" y="4378036"/>
              <a:ext cx="5097915" cy="1479921"/>
            </a:xfrm>
            <a:prstGeom prst="rect">
              <a:avLst/>
            </a:prstGeom>
            <a:solidFill>
              <a:srgbClr val="EAF5F6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F2DD47B-9DB8-4B06-B203-A85D212DFB8A}"/>
                </a:ext>
              </a:extLst>
            </p:cNvPr>
            <p:cNvGrpSpPr/>
            <p:nvPr/>
          </p:nvGrpSpPr>
          <p:grpSpPr>
            <a:xfrm>
              <a:off x="483673" y="1939636"/>
              <a:ext cx="8310420" cy="3569855"/>
              <a:chOff x="685798" y="1515533"/>
              <a:chExt cx="10583337" cy="5042414"/>
            </a:xfrm>
          </p:grpSpPr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193A15DE-6FBA-410E-93C7-33B6924C48E0}"/>
                  </a:ext>
                </a:extLst>
              </p:cNvPr>
              <p:cNvSpPr/>
              <p:nvPr/>
            </p:nvSpPr>
            <p:spPr>
              <a:xfrm rot="16200000">
                <a:off x="7023104" y="3139221"/>
                <a:ext cx="414862" cy="811309"/>
              </a:xfrm>
              <a:prstGeom prst="downArrow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22CF4BCC-F35E-4C21-85F5-2E70FC0CB77E}"/>
                  </a:ext>
                </a:extLst>
              </p:cNvPr>
              <p:cNvSpPr/>
              <p:nvPr/>
            </p:nvSpPr>
            <p:spPr>
              <a:xfrm rot="16200000">
                <a:off x="2488605" y="3174256"/>
                <a:ext cx="414862" cy="811309"/>
              </a:xfrm>
              <a:prstGeom prst="down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E1358311-0193-4870-BF6D-202FD7642FD7}"/>
                  </a:ext>
                </a:extLst>
              </p:cNvPr>
              <p:cNvSpPr/>
              <p:nvPr/>
            </p:nvSpPr>
            <p:spPr>
              <a:xfrm rot="10800000">
                <a:off x="1392770" y="4030133"/>
                <a:ext cx="414862" cy="811309"/>
              </a:xfrm>
              <a:prstGeom prst="downArrow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5" name="Arrow: Down 44">
                <a:extLst>
                  <a:ext uri="{FF2B5EF4-FFF2-40B4-BE49-F238E27FC236}">
                    <a16:creationId xmlns:a16="http://schemas.microsoft.com/office/drawing/2014/main" id="{0259C537-0D40-4A21-BEB8-42B8AEB394CD}"/>
                  </a:ext>
                </a:extLst>
              </p:cNvPr>
              <p:cNvSpPr/>
              <p:nvPr/>
            </p:nvSpPr>
            <p:spPr>
              <a:xfrm>
                <a:off x="1388533" y="2301444"/>
                <a:ext cx="414862" cy="811309"/>
              </a:xfrm>
              <a:prstGeom prst="downArrow">
                <a:avLst/>
              </a:prstGeom>
              <a:solidFill>
                <a:srgbClr val="CAFFA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327FF1-130E-4AD8-BEB3-EF8BA717353B}"/>
                  </a:ext>
                </a:extLst>
              </p:cNvPr>
              <p:cNvSpPr/>
              <p:nvPr/>
            </p:nvSpPr>
            <p:spPr>
              <a:xfrm>
                <a:off x="5604933" y="3150775"/>
                <a:ext cx="1532467" cy="829734"/>
              </a:xfrm>
              <a:prstGeom prst="rect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All Hazards Emergency Response Plan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69D2B8-A5EE-45F7-A519-DA4A45E5E806}"/>
                  </a:ext>
                </a:extLst>
              </p:cNvPr>
              <p:cNvSpPr/>
              <p:nvPr/>
            </p:nvSpPr>
            <p:spPr>
              <a:xfrm>
                <a:off x="7734302" y="2790936"/>
                <a:ext cx="1532467" cy="829734"/>
              </a:xfrm>
              <a:prstGeom prst="rect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Business Unit Emergency Response Plan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DC7B97F-04B8-4536-9159-5151CC745DFF}"/>
                  </a:ext>
                </a:extLst>
              </p:cNvPr>
              <p:cNvSpPr/>
              <p:nvPr/>
            </p:nvSpPr>
            <p:spPr>
              <a:xfrm>
                <a:off x="685798" y="4744076"/>
                <a:ext cx="1532467" cy="829734"/>
              </a:xfrm>
              <a:prstGeom prst="rect">
                <a:avLst/>
              </a:prstGeom>
              <a:solidFill>
                <a:srgbClr val="FFCC99"/>
              </a:solidFill>
              <a:ln w="28575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Natural Hazard Threat Assessment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8FB2A1C-6B84-45E1-A9C6-E75B624B946A}"/>
                  </a:ext>
                </a:extLst>
              </p:cNvPr>
              <p:cNvSpPr/>
              <p:nvPr/>
            </p:nvSpPr>
            <p:spPr>
              <a:xfrm>
                <a:off x="685800" y="1515533"/>
                <a:ext cx="1532467" cy="829734"/>
              </a:xfrm>
              <a:prstGeom prst="rect">
                <a:avLst/>
              </a:prstGeom>
              <a:solidFill>
                <a:srgbClr val="CAFFA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Asset Value / Coverage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476027-BD9E-465B-AB44-D45DC0722940}"/>
                  </a:ext>
                </a:extLst>
              </p:cNvPr>
              <p:cNvSpPr/>
              <p:nvPr/>
            </p:nvSpPr>
            <p:spPr>
              <a:xfrm>
                <a:off x="1092200" y="3156576"/>
                <a:ext cx="1532467" cy="82973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Vulnerability Assessment</a:t>
                </a:r>
              </a:p>
            </p:txBody>
          </p:sp>
          <p:sp>
            <p:nvSpPr>
              <p:cNvPr id="6" name="Diamond 5">
                <a:extLst>
                  <a:ext uri="{FF2B5EF4-FFF2-40B4-BE49-F238E27FC236}">
                    <a16:creationId xmlns:a16="http://schemas.microsoft.com/office/drawing/2014/main" id="{ED0E3041-ABF3-4AB6-96F4-C568051545F4}"/>
                  </a:ext>
                </a:extLst>
              </p:cNvPr>
              <p:cNvSpPr/>
              <p:nvPr/>
            </p:nvSpPr>
            <p:spPr>
              <a:xfrm>
                <a:off x="9364881" y="2954414"/>
                <a:ext cx="1904254" cy="1092202"/>
              </a:xfrm>
              <a:prstGeom prst="diamond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Incident Response</a:t>
                </a:r>
              </a:p>
            </p:txBody>
          </p:sp>
          <p:sp>
            <p:nvSpPr>
              <p:cNvPr id="18" name="Flowchart: Off-page Connector 17">
                <a:extLst>
                  <a:ext uri="{FF2B5EF4-FFF2-40B4-BE49-F238E27FC236}">
                    <a16:creationId xmlns:a16="http://schemas.microsoft.com/office/drawing/2014/main" id="{006F4577-2B8F-43B0-86EC-20B52B3BE3A8}"/>
                  </a:ext>
                </a:extLst>
              </p:cNvPr>
              <p:cNvSpPr/>
              <p:nvPr/>
            </p:nvSpPr>
            <p:spPr>
              <a:xfrm rot="5400000">
                <a:off x="4478611" y="736853"/>
                <a:ext cx="795867" cy="2387097"/>
              </a:xfrm>
              <a:prstGeom prst="flowChartOffpageConnector">
                <a:avLst/>
              </a:prstGeom>
              <a:solidFill>
                <a:srgbClr val="CAFFA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AF74EFA-70DE-4C57-90B7-4DA645EA16CE}"/>
                  </a:ext>
                </a:extLst>
              </p:cNvPr>
              <p:cNvGrpSpPr/>
              <p:nvPr/>
            </p:nvGrpSpPr>
            <p:grpSpPr>
              <a:xfrm>
                <a:off x="3589864" y="5051521"/>
                <a:ext cx="2538362" cy="795867"/>
                <a:chOff x="3014131" y="5264419"/>
                <a:chExt cx="2538362" cy="795867"/>
              </a:xfrm>
            </p:grpSpPr>
            <p:sp>
              <p:nvSpPr>
                <p:cNvPr id="33" name="Flowchart: Off-page Connector 32">
                  <a:extLst>
                    <a:ext uri="{FF2B5EF4-FFF2-40B4-BE49-F238E27FC236}">
                      <a16:creationId xmlns:a16="http://schemas.microsoft.com/office/drawing/2014/main" id="{8BF49CBE-488C-4C5E-B5AD-AA9E56C336DA}"/>
                    </a:ext>
                  </a:extLst>
                </p:cNvPr>
                <p:cNvSpPr/>
                <p:nvPr/>
              </p:nvSpPr>
              <p:spPr>
                <a:xfrm rot="5400000">
                  <a:off x="3856308" y="4422242"/>
                  <a:ext cx="795867" cy="2480221"/>
                </a:xfrm>
                <a:prstGeom prst="flowChartOffpage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2EF8506-C10E-4065-AF44-67F6B13F44B3}"/>
                    </a:ext>
                  </a:extLst>
                </p:cNvPr>
                <p:cNvSpPr txBox="1"/>
                <p:nvPr/>
              </p:nvSpPr>
              <p:spPr>
                <a:xfrm>
                  <a:off x="3485282" y="5395520"/>
                  <a:ext cx="2067211" cy="5651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ranklin Gothic Book"/>
                      <a:ea typeface="+mn-ea"/>
                      <a:cs typeface="+mn-cs"/>
                    </a:rPr>
                    <a:t>Analyze Long-Term Capital Program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8173DC9-FCDF-47DA-BD24-8229BD23538E}"/>
                  </a:ext>
                </a:extLst>
              </p:cNvPr>
              <p:cNvSpPr txBox="1"/>
              <p:nvPr/>
            </p:nvSpPr>
            <p:spPr>
              <a:xfrm>
                <a:off x="4114119" y="1564989"/>
                <a:ext cx="2067211" cy="768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Analyze how resiliency / mitigation options affect asset 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01E22AB-578F-47FF-A965-DF55AD723EEB}"/>
                  </a:ext>
                </a:extLst>
              </p:cNvPr>
              <p:cNvSpPr/>
              <p:nvPr/>
            </p:nvSpPr>
            <p:spPr>
              <a:xfrm>
                <a:off x="3124201" y="3156576"/>
                <a:ext cx="1532467" cy="82973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Prioritized Risk Assessment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F4BFAB7-0BB7-4BF6-BBE5-2A4282F6D174}"/>
                  </a:ext>
                </a:extLst>
              </p:cNvPr>
              <p:cNvSpPr/>
              <p:nvPr/>
            </p:nvSpPr>
            <p:spPr>
              <a:xfrm>
                <a:off x="7734302" y="3749159"/>
                <a:ext cx="1532467" cy="829734"/>
              </a:xfrm>
              <a:prstGeom prst="rect">
                <a:avLst/>
              </a:prstGeom>
              <a:solidFill>
                <a:srgbClr val="FFCC99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Hazard Specific Annex</a:t>
                </a:r>
              </a:p>
            </p:txBody>
          </p:sp>
          <p:graphicFrame>
            <p:nvGraphicFramePr>
              <p:cNvPr id="21" name="Diagram 20">
                <a:extLst>
                  <a:ext uri="{FF2B5EF4-FFF2-40B4-BE49-F238E27FC236}">
                    <a16:creationId xmlns:a16="http://schemas.microsoft.com/office/drawing/2014/main" id="{15E35115-A300-4047-ACAD-35A4BDE55C13}"/>
                  </a:ext>
                </a:extLst>
              </p:cNvPr>
              <p:cNvGraphicFramePr/>
              <p:nvPr/>
            </p:nvGraphicFramePr>
            <p:xfrm>
              <a:off x="5218300" y="5294580"/>
              <a:ext cx="4148667" cy="12633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9A0B1C08-024B-412B-AEB8-82D279CE45B0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rot="16200000" flipH="1">
                <a:off x="2441307" y="4300899"/>
                <a:ext cx="1331916" cy="965196"/>
              </a:xfrm>
              <a:prstGeom prst="bentConnector2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9D29697D-F553-49CA-AC99-0D99DA616B4F}"/>
                  </a:ext>
                </a:extLst>
              </p:cNvPr>
              <p:cNvCxnSpPr>
                <a:cxnSpLocks/>
                <a:stCxn id="13" idx="3"/>
                <a:endCxn id="18" idx="2"/>
              </p:cNvCxnSpPr>
              <p:nvPr/>
            </p:nvCxnSpPr>
            <p:spPr>
              <a:xfrm>
                <a:off x="2218268" y="1930400"/>
                <a:ext cx="1464729" cy="2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8DF21C9-D5C8-4296-B6BD-D20971BD1212}"/>
                  </a:ext>
                </a:extLst>
              </p:cNvPr>
              <p:cNvCxnSpPr/>
              <p:nvPr/>
            </p:nvCxnSpPr>
            <p:spPr>
              <a:xfrm>
                <a:off x="4995333" y="2345267"/>
                <a:ext cx="0" cy="270625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266C2D-54E3-4060-B4FE-93B346899893}"/>
                  </a:ext>
                </a:extLst>
              </p:cNvPr>
              <p:cNvSpPr txBox="1"/>
              <p:nvPr/>
            </p:nvSpPr>
            <p:spPr>
              <a:xfrm>
                <a:off x="2302269" y="1564638"/>
                <a:ext cx="1347751" cy="372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Liability Analysis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564141-F80B-4255-A98C-32DAFB9EFE92}"/>
                  </a:ext>
                </a:extLst>
              </p:cNvPr>
              <p:cNvSpPr txBox="1"/>
              <p:nvPr/>
            </p:nvSpPr>
            <p:spPr>
              <a:xfrm>
                <a:off x="2528920" y="5449455"/>
                <a:ext cx="1190560" cy="60591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Cost / Benefit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Analysis</a:t>
                </a:r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2F709078-EC49-4BE4-9618-052B85CB620D}"/>
                  </a:ext>
                </a:extLst>
              </p:cNvPr>
              <p:cNvSpPr/>
              <p:nvPr/>
            </p:nvSpPr>
            <p:spPr>
              <a:xfrm rot="16200000">
                <a:off x="4887190" y="3127691"/>
                <a:ext cx="414862" cy="875901"/>
              </a:xfrm>
              <a:prstGeom prst="downArrow">
                <a:avLst/>
              </a:prstGeom>
              <a:gradFill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rgbClr val="FFCC99"/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7030A0"/>
                    </a:gs>
                    <a:gs pos="100000">
                      <a:srgbClr val="FF66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547320-29A9-4537-BEAC-9170870D7502}"/>
                </a:ext>
              </a:extLst>
            </p:cNvPr>
            <p:cNvSpPr txBox="1"/>
            <p:nvPr/>
          </p:nvSpPr>
          <p:spPr>
            <a:xfrm>
              <a:off x="4359491" y="2847899"/>
              <a:ext cx="119936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Response Strategy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6B387A-34CE-48E1-896D-03F0776EAFC8}"/>
                </a:ext>
              </a:extLst>
            </p:cNvPr>
            <p:cNvSpPr txBox="1"/>
            <p:nvPr/>
          </p:nvSpPr>
          <p:spPr>
            <a:xfrm>
              <a:off x="6046979" y="2628418"/>
              <a:ext cx="1180131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Response Process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BB39F0-ED07-4FD4-AB42-C82B9C0B1621}"/>
                </a:ext>
              </a:extLst>
            </p:cNvPr>
            <p:cNvSpPr txBox="1"/>
            <p:nvPr/>
          </p:nvSpPr>
          <p:spPr>
            <a:xfrm>
              <a:off x="5521228" y="5623415"/>
              <a:ext cx="153279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Operations / Engineering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78662E-06E7-4C31-AB92-CB85D673A2DA}"/>
                </a:ext>
              </a:extLst>
            </p:cNvPr>
            <p:cNvSpPr txBox="1"/>
            <p:nvPr/>
          </p:nvSpPr>
          <p:spPr>
            <a:xfrm>
              <a:off x="253740" y="1528644"/>
              <a:ext cx="175240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Enterprise Risk Management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35FF3A2-3555-45FE-AF72-696ADD593C92}"/>
                </a:ext>
              </a:extLst>
            </p:cNvPr>
            <p:cNvSpPr txBox="1"/>
            <p:nvPr/>
          </p:nvSpPr>
          <p:spPr>
            <a:xfrm>
              <a:off x="7353853" y="4017025"/>
              <a:ext cx="156164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Emergency Preparedness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257F8F2-9055-4996-8043-A0503541EE30}"/>
              </a:ext>
            </a:extLst>
          </p:cNvPr>
          <p:cNvSpPr/>
          <p:nvPr/>
        </p:nvSpPr>
        <p:spPr>
          <a:xfrm>
            <a:off x="489642" y="3619030"/>
            <a:ext cx="1500682" cy="12320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920DBE-320C-44FD-83D0-50E94318730C}"/>
              </a:ext>
            </a:extLst>
          </p:cNvPr>
          <p:cNvSpPr txBox="1"/>
          <p:nvPr/>
        </p:nvSpPr>
        <p:spPr>
          <a:xfrm>
            <a:off x="9021250" y="1551690"/>
            <a:ext cx="2931809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05B"/>
              </a:buClr>
              <a:buSzPct val="130000"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Benefits: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Identify / prioritize threats and hazards against infrastructure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MS PGothic"/>
              </a:rPr>
              <a:t>Wholistic approach that synchronizes all aspects of the business: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SzPct val="130000"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Asset liability underwriting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SzPct val="130000"/>
              <a:buFontTx/>
              <a:buChar char="-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MS PGothic"/>
              </a:rPr>
              <a:t>Long-Term Capital Program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SzPct val="130000"/>
              <a:buFontTx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Gas / Electric Interdependency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05B"/>
              </a:buClr>
              <a:buSzPct val="130000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405B"/>
              </a:buClr>
              <a:buSzPct val="130000"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EC4BCC-D501-AE97-49A7-0C0C4EC2563B}"/>
              </a:ext>
            </a:extLst>
          </p:cNvPr>
          <p:cNvSpPr txBox="1">
            <a:spLocks/>
          </p:cNvSpPr>
          <p:nvPr/>
        </p:nvSpPr>
        <p:spPr bwMode="auto">
          <a:xfrm>
            <a:off x="430816" y="172468"/>
            <a:ext cx="9237133" cy="56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74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Risk / Incident Management Program</a:t>
            </a:r>
          </a:p>
        </p:txBody>
      </p:sp>
    </p:spTree>
    <p:extLst>
      <p:ext uri="{BB962C8B-B14F-4D97-AF65-F5344CB8AC3E}">
        <p14:creationId xmlns:p14="http://schemas.microsoft.com/office/powerpoint/2010/main" val="6528045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7B4C8-D084-929E-943A-56145767B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801C8-A0AB-4D3A-AE9D-0933C9525D3C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FC984BB-D509-E771-FE61-518F4A7D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2" y="258379"/>
            <a:ext cx="9307428" cy="830997"/>
          </a:xfrm>
        </p:spPr>
        <p:txBody>
          <a:bodyPr/>
          <a:lstStyle/>
          <a:p>
            <a:r>
              <a:rPr lang="en-US" dirty="0">
                <a:cs typeface="Arial"/>
              </a:rPr>
              <a:t>Emergency Preparedness – </a:t>
            </a:r>
            <a:r>
              <a:rPr lang="en-US" dirty="0">
                <a:solidFill>
                  <a:srgbClr val="337B30"/>
                </a:solidFill>
                <a:cs typeface="Arial"/>
              </a:rPr>
              <a:t>THIRA Assessment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627179-34D0-9A60-25C1-66B41FE4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47" y="851647"/>
            <a:ext cx="5103706" cy="48678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2EA1AA-3E72-27F3-EFE7-6914AFA5BFBE}"/>
              </a:ext>
            </a:extLst>
          </p:cNvPr>
          <p:cNvSpPr txBox="1"/>
          <p:nvPr/>
        </p:nvSpPr>
        <p:spPr>
          <a:xfrm>
            <a:off x="68779" y="969533"/>
            <a:ext cx="67354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Step 1: Identification of Threats and Hazards of Concern 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Assess the eighteen (18) natural hazards as outlined in the National Risk Index (NRI) which included the following: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Avalanche		Coastal Flooding	Cold Wave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Drought		Earthquake		Hail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Heat Wave		Hurricane		Ice Storm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Landslide		Lightning		Riverine Flooding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Strong Wind		Tornado 		Tsunami	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Volcanic Activity		Wildfire 		Winter Weather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4388D-D1D3-8DBA-5D5C-01CD506951CE}"/>
              </a:ext>
            </a:extLst>
          </p:cNvPr>
          <p:cNvSpPr txBox="1"/>
          <p:nvPr/>
        </p:nvSpPr>
        <p:spPr>
          <a:xfrm>
            <a:off x="694688" y="3004786"/>
            <a:ext cx="56119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addition to the NRI’s 18 Natural Hazards, this analysis also included Space Weather (i.e. Solar Flares) for a total of nineteen (19) hazards for assessment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59244-179F-4DB7-983F-38946200F519}"/>
              </a:ext>
            </a:extLst>
          </p:cNvPr>
          <p:cNvSpPr txBox="1"/>
          <p:nvPr/>
        </p:nvSpPr>
        <p:spPr>
          <a:xfrm>
            <a:off x="68778" y="3601627"/>
            <a:ext cx="673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Step 2: Utility Infrastructure Vulnerability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Assess infrastructure vulnerability by evaluating severity and assigning a numerical value using the existing Business Unit Emergency Response Plan Event Level Matrix.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ADAFB7-2A0A-81F3-E3C2-6EAFC7FE50DC}"/>
              </a:ext>
            </a:extLst>
          </p:cNvPr>
          <p:cNvSpPr txBox="1"/>
          <p:nvPr/>
        </p:nvSpPr>
        <p:spPr>
          <a:xfrm>
            <a:off x="68778" y="4678844"/>
            <a:ext cx="6735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Step 3: Hazard Impact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NewRomanPSMT"/>
              </a:rPr>
              <a:t>Evaluate the expected consequences of an incident, assuming the hazard occurred at different severity levels. This assessment will utilize the existing Business Unit ERP Event Levels (ERP Level 1-5)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F5A702-109C-B3D3-8A35-6A9F0EFB56FC}"/>
              </a:ext>
            </a:extLst>
          </p:cNvPr>
          <p:cNvSpPr txBox="1"/>
          <p:nvPr/>
        </p:nvSpPr>
        <p:spPr>
          <a:xfrm>
            <a:off x="576980" y="5816728"/>
            <a:ext cx="1072178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final hazard risk score, derived from this process, produced a prioritized list of hazards requiring the most urgent attention. Once the risks are ranked, capability priorities will be established to address gaps in preparedness and response.</a:t>
            </a:r>
          </a:p>
        </p:txBody>
      </p:sp>
    </p:spTree>
    <p:extLst>
      <p:ext uri="{BB962C8B-B14F-4D97-AF65-F5344CB8AC3E}">
        <p14:creationId xmlns:p14="http://schemas.microsoft.com/office/powerpoint/2010/main" val="189455643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7B4C8-D084-929E-943A-56145767B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801C8-A0AB-4D3A-AE9D-0933C9525D3C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FC984BB-D509-E771-FE61-518F4A7D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2" y="258379"/>
            <a:ext cx="9307428" cy="830997"/>
          </a:xfrm>
        </p:spPr>
        <p:txBody>
          <a:bodyPr/>
          <a:lstStyle/>
          <a:p>
            <a:r>
              <a:rPr lang="en-US" dirty="0">
                <a:cs typeface="Arial"/>
              </a:rPr>
              <a:t>Emergency Preparedness – </a:t>
            </a:r>
            <a:r>
              <a:rPr lang="en-US" dirty="0">
                <a:solidFill>
                  <a:srgbClr val="337B30"/>
                </a:solidFill>
                <a:cs typeface="Arial"/>
              </a:rPr>
              <a:t>Hazard Specific Planning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E2699C-2CE9-4A01-93F6-0D7D0C985BCA}"/>
              </a:ext>
            </a:extLst>
          </p:cNvPr>
          <p:cNvGrpSpPr/>
          <p:nvPr/>
        </p:nvGrpSpPr>
        <p:grpSpPr>
          <a:xfrm>
            <a:off x="381000" y="977047"/>
            <a:ext cx="3753993" cy="2737104"/>
            <a:chOff x="1536192" y="365760"/>
            <a:chExt cx="8951976" cy="6181344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13AF559-B515-4CD7-9717-4E879CFEE3A4}"/>
                </a:ext>
              </a:extLst>
            </p:cNvPr>
            <p:cNvGraphicFramePr/>
            <p:nvPr/>
          </p:nvGraphicFramePr>
          <p:xfrm>
            <a:off x="1536192" y="365760"/>
            <a:ext cx="8951976" cy="61813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7F75917-F6B7-43CA-90CC-E370EE1E7D42}"/>
                </a:ext>
              </a:extLst>
            </p:cNvPr>
            <p:cNvSpPr/>
            <p:nvPr/>
          </p:nvSpPr>
          <p:spPr>
            <a:xfrm>
              <a:off x="8066933" y="4526281"/>
              <a:ext cx="2155618" cy="1575980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 Assessment Validation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(Eversource Risk Committee)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6944175-D82C-4ACB-940C-4D62037E08B6}"/>
                </a:ext>
              </a:extLst>
            </p:cNvPr>
            <p:cNvSpPr/>
            <p:nvPr/>
          </p:nvSpPr>
          <p:spPr>
            <a:xfrm>
              <a:off x="2002535" y="4526281"/>
              <a:ext cx="1973712" cy="1575980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 Control Validation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(Eversource Risk Committee)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603CF53-8462-4439-9C14-CA32FC8EC844}"/>
              </a:ext>
            </a:extLst>
          </p:cNvPr>
          <p:cNvSpPr/>
          <p:nvPr/>
        </p:nvSpPr>
        <p:spPr>
          <a:xfrm rot="16200000">
            <a:off x="2152072" y="3820937"/>
            <a:ext cx="395954" cy="18238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EA67C7-2746-1AAA-E7ED-2C384E87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81" y="4151437"/>
            <a:ext cx="1854536" cy="24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77FE7598-ECC7-7BCE-2DC7-AC87B7ABDF3C}"/>
              </a:ext>
            </a:extLst>
          </p:cNvPr>
          <p:cNvSpPr/>
          <p:nvPr/>
        </p:nvSpPr>
        <p:spPr>
          <a:xfrm rot="9520959">
            <a:off x="3537293" y="5003763"/>
            <a:ext cx="2490711" cy="279855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0F7A3-9110-C580-7A43-D6517D5D9CEE}"/>
              </a:ext>
            </a:extLst>
          </p:cNvPr>
          <p:cNvGrpSpPr/>
          <p:nvPr/>
        </p:nvGrpSpPr>
        <p:grpSpPr>
          <a:xfrm>
            <a:off x="6062133" y="1295400"/>
            <a:ext cx="5915025" cy="4886325"/>
            <a:chOff x="6062133" y="1295400"/>
            <a:chExt cx="5915025" cy="4886325"/>
          </a:xfrm>
        </p:grpSpPr>
        <p:pic>
          <p:nvPicPr>
            <p:cNvPr id="1028" name="Picture 4" descr="A diagram of a company&#10;&#10;Description automatically generated">
              <a:extLst>
                <a:ext uri="{FF2B5EF4-FFF2-40B4-BE49-F238E27FC236}">
                  <a16:creationId xmlns:a16="http://schemas.microsoft.com/office/drawing/2014/main" id="{4A4E0772-328B-5E28-74CD-ED4FA85B6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133" y="1371600"/>
              <a:ext cx="5915025" cy="481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3B22167-0FE1-A9EB-1F01-A5A104AA87F2}"/>
                </a:ext>
              </a:extLst>
            </p:cNvPr>
            <p:cNvSpPr/>
            <p:nvPr/>
          </p:nvSpPr>
          <p:spPr bwMode="auto">
            <a:xfrm>
              <a:off x="6527799" y="1295400"/>
              <a:ext cx="9906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3A86BDC-91E1-EB83-8B24-C6A2CEDD8A4C}"/>
              </a:ext>
            </a:extLst>
          </p:cNvPr>
          <p:cNvSpPr/>
          <p:nvPr/>
        </p:nvSpPr>
        <p:spPr>
          <a:xfrm>
            <a:off x="4134993" y="2184190"/>
            <a:ext cx="2951607" cy="279855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5572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037A7F8-9D9C-EAF9-67BD-8A5D25FC7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28" y="1907152"/>
            <a:ext cx="4108793" cy="456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55000"/>
              </a:spcAft>
              <a:buClr>
                <a:srgbClr val="007BC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55000"/>
              </a:spcAft>
              <a:buClr>
                <a:srgbClr val="007BC3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55000"/>
              </a:spcAft>
              <a:buClr>
                <a:srgbClr val="007BC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5000"/>
              </a:spcAft>
              <a:buClr>
                <a:srgbClr val="007BC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The IMT activates and investigations begin when the severity of the quakes reach 3.0 magnitude within the service territory.</a:t>
            </a:r>
          </a:p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5000"/>
              </a:spcAft>
              <a:buClr>
                <a:srgbClr val="007BC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Tools from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United States Geological Survey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USGS) are used to understand the impact of the earthquake</a:t>
            </a:r>
          </a:p>
          <a:p>
            <a:pPr marL="800100" marR="0" lvl="3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  <a:hlinkClick r:id="rId3"/>
              </a:rPr>
              <a:t>USGS Earthquake Notification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  <a:p>
            <a:pPr marL="800100" marR="0" lvl="3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  <a:hlinkClick r:id="rId4"/>
              </a:rPr>
              <a:t>USGS ShakeMap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  <a:p>
            <a:pPr marL="800100" marR="0" lvl="3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  <a:hlinkClick r:id="rId5"/>
              </a:rPr>
              <a:t>USGS “Did You Feel It?”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CB1A0-5C2E-8B28-E4D3-2EEA75412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080" y="2099688"/>
            <a:ext cx="3778978" cy="379796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98C1C-27C5-4137-D12C-C5300D8581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923E72-0F48-448E-B31B-3B76C66B7AC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B98AC7-9EAC-8A9B-905B-1A2689E6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87" y="2328288"/>
            <a:ext cx="4148551" cy="29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CF67FE1-7056-5BD6-515A-9955A05F18C3}"/>
              </a:ext>
            </a:extLst>
          </p:cNvPr>
          <p:cNvSpPr txBox="1">
            <a:spLocks/>
          </p:cNvSpPr>
          <p:nvPr/>
        </p:nvSpPr>
        <p:spPr bwMode="auto">
          <a:xfrm>
            <a:off x="438152" y="258379"/>
            <a:ext cx="9307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none" baseline="0">
                <a:solidFill>
                  <a:srgbClr val="007749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749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Emergency Preparedness –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7B3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Earthquake Annex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749"/>
              </a:solidFill>
              <a:effectLst/>
              <a:uLnTx/>
              <a:uFillTx/>
              <a:latin typeface="Arial" panose="020B0604020202020204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86C09-58F8-1EA3-2B38-A984271524E4}"/>
              </a:ext>
            </a:extLst>
          </p:cNvPr>
          <p:cNvSpPr txBox="1"/>
          <p:nvPr/>
        </p:nvSpPr>
        <p:spPr>
          <a:xfrm>
            <a:off x="3200400" y="121899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en-US" sz="2000" b="1" u="sng" dirty="0"/>
              <a:t>Notification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8638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788A6-8735-B325-D103-076EDF4C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10668000" cy="4724400"/>
          </a:xfrm>
        </p:spPr>
        <p:txBody>
          <a:bodyPr/>
          <a:lstStyle/>
          <a:p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Eversource GIS Department will provide mapping to analyze the location and impact of the earthquake in relation to gas infrastructure and facilities. </a:t>
            </a:r>
          </a:p>
          <a:p>
            <a:pPr lvl="1"/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This will assess what infrastructure may have been impacted and start investigations to that designated area.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7A244-B6F2-54B4-122A-EF9B59361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23E72-0F48-448E-B31B-3B76C66B7AC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B81DF-CF4F-558B-8376-6AC7D8AC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 bwMode="auto">
          <a:xfrm>
            <a:off x="8595691" y="2592143"/>
            <a:ext cx="3430238" cy="36530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37AAE97-CF22-0506-A9FF-97E2CCC3747F}"/>
              </a:ext>
            </a:extLst>
          </p:cNvPr>
          <p:cNvSpPr txBox="1">
            <a:spLocks/>
          </p:cNvSpPr>
          <p:nvPr/>
        </p:nvSpPr>
        <p:spPr bwMode="auto">
          <a:xfrm>
            <a:off x="438152" y="258379"/>
            <a:ext cx="9307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none" baseline="0">
                <a:solidFill>
                  <a:srgbClr val="007749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749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749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Emergency Preparedness –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7B3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Earthquake Annex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749"/>
              </a:solidFill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 descr="panel of 10 cartoons, each associated with an intensity level">
            <a:extLst>
              <a:ext uri="{FF2B5EF4-FFF2-40B4-BE49-F238E27FC236}">
                <a16:creationId xmlns:a16="http://schemas.microsoft.com/office/drawing/2014/main" id="{1C542175-B25E-8A00-DD5F-8A3C2206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765" y="2592143"/>
            <a:ext cx="4333003" cy="26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F658BC-99E3-CC83-5091-5530FB5F2D3E}"/>
              </a:ext>
            </a:extLst>
          </p:cNvPr>
          <p:cNvGrpSpPr/>
          <p:nvPr/>
        </p:nvGrpSpPr>
        <p:grpSpPr>
          <a:xfrm>
            <a:off x="172197" y="2719212"/>
            <a:ext cx="3561603" cy="3526013"/>
            <a:chOff x="3695700" y="1490663"/>
            <a:chExt cx="4800600" cy="3876675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A5E2911-F4C5-42B6-1016-4523712AC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1490663"/>
              <a:ext cx="4800600" cy="387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70E546C7-0B41-7E40-4457-B31A961411AE}"/>
                </a:ext>
              </a:extLst>
            </p:cNvPr>
            <p:cNvSpPr txBox="1"/>
            <p:nvPr/>
          </p:nvSpPr>
          <p:spPr>
            <a:xfrm>
              <a:off x="6719887" y="3611200"/>
              <a:ext cx="912624" cy="3045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MMI 3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5A4D773-3EC0-66D1-7A2D-2F8380DEF445}"/>
                </a:ext>
              </a:extLst>
            </p:cNvPr>
            <p:cNvSpPr/>
            <p:nvPr/>
          </p:nvSpPr>
          <p:spPr>
            <a:xfrm rot="3387002">
              <a:off x="6698282" y="3859739"/>
              <a:ext cx="241852" cy="57097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7A60D4D-2D97-5A82-EC11-90E965E3DEF1}"/>
                </a:ext>
              </a:extLst>
            </p:cNvPr>
            <p:cNvSpPr txBox="1"/>
            <p:nvPr/>
          </p:nvSpPr>
          <p:spPr>
            <a:xfrm>
              <a:off x="4643351" y="2820990"/>
              <a:ext cx="1013974" cy="5075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Original MMI 3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A8622961-A466-8751-4C06-7C30E4B302A3}"/>
                </a:ext>
              </a:extLst>
            </p:cNvPr>
            <p:cNvSpPr/>
            <p:nvPr/>
          </p:nvSpPr>
          <p:spPr>
            <a:xfrm rot="17372735">
              <a:off x="5217766" y="3200584"/>
              <a:ext cx="241852" cy="57097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4" name="Arrow: Left-Right-Up 13">
            <a:extLst>
              <a:ext uri="{FF2B5EF4-FFF2-40B4-BE49-F238E27FC236}">
                <a16:creationId xmlns:a16="http://schemas.microsoft.com/office/drawing/2014/main" id="{FCC38268-8AEF-3BAE-231B-14674883A144}"/>
              </a:ext>
            </a:extLst>
          </p:cNvPr>
          <p:cNvSpPr/>
          <p:nvPr/>
        </p:nvSpPr>
        <p:spPr>
          <a:xfrm rot="10800000">
            <a:off x="4114800" y="5372101"/>
            <a:ext cx="4114799" cy="533400"/>
          </a:xfrm>
          <a:prstGeom prst="leftRightUpArrow">
            <a:avLst/>
          </a:prstGeom>
          <a:solidFill>
            <a:srgbClr val="337B3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42689-CC0D-85EA-DFD8-0DB85FC359F0}"/>
              </a:ext>
            </a:extLst>
          </p:cNvPr>
          <p:cNvSpPr txBox="1"/>
          <p:nvPr/>
        </p:nvSpPr>
        <p:spPr>
          <a:xfrm>
            <a:off x="4524018" y="5875893"/>
            <a:ext cx="3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Damage Assessment Process</a:t>
            </a:r>
          </a:p>
        </p:txBody>
      </p:sp>
    </p:spTree>
    <p:extLst>
      <p:ext uri="{BB962C8B-B14F-4D97-AF65-F5344CB8AC3E}">
        <p14:creationId xmlns:p14="http://schemas.microsoft.com/office/powerpoint/2010/main" val="20326600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06F2-89C4-76A8-87D8-240E800A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7B30"/>
                </a:solidFill>
              </a:rPr>
              <a:t>Response Considerations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CBCD1-1F8C-C0D1-4C30-95C3DF1DE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23E72-0F48-448E-B31B-3B76C66B7AC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61CE89-4429-CD0C-8767-E8185B801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11590020" cy="4128052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/>
              <a:t>Mobilization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Develop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safety messaging</a:t>
            </a:r>
            <a:r>
              <a:rPr lang="en-US" sz="1800" dirty="0">
                <a:latin typeface="Arial"/>
                <a:ea typeface="MS PGothic"/>
                <a:cs typeface="Arial"/>
              </a:rPr>
              <a:t>, including information about if personnel should respond to a location or shelter in place. (Safety Officer)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Develop earthquake-specific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internal communications</a:t>
            </a:r>
            <a:r>
              <a:rPr lang="en-US" sz="1800" dirty="0">
                <a:latin typeface="Arial"/>
                <a:ea typeface="MS PGothic"/>
                <a:cs typeface="Arial"/>
              </a:rPr>
              <a:t> to keep employees informed of the earthquake effects and the implementation of this Appendix plan. (Communications Officer)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Use Graphic Information System (GIS) mapping to focus on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older material types</a:t>
            </a:r>
            <a:r>
              <a:rPr lang="en-US" sz="1800" dirty="0">
                <a:latin typeface="Arial"/>
                <a:ea typeface="MS PGothic"/>
                <a:cs typeface="Arial"/>
              </a:rPr>
              <a:t> (such as cast iron) pipes in the sections of the distribution system closest to the earthquake’s epicenter. (Planning Branch Director – Engineering)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b="1" u="sng" dirty="0">
                <a:latin typeface="Arial"/>
                <a:ea typeface="MS PGothic"/>
                <a:cs typeface="Arial"/>
              </a:rPr>
              <a:t>Identify potential system impacts</a:t>
            </a:r>
            <a:r>
              <a:rPr lang="en-US" sz="1800" dirty="0">
                <a:latin typeface="Arial"/>
                <a:ea typeface="MS PGothic"/>
                <a:cs typeface="Arial"/>
              </a:rPr>
              <a:t> based on the scope of the mapped impacted areas and publish a predicted impact assessment to include potentially impacted customers. (Planning Section Chief)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b="1" u="sng" dirty="0">
                <a:latin typeface="Arial"/>
                <a:ea typeface="MS PGothic"/>
                <a:cs typeface="Arial"/>
              </a:rPr>
              <a:t>Implement engineering survey</a:t>
            </a:r>
            <a:r>
              <a:rPr lang="en-US" sz="1800" dirty="0">
                <a:latin typeface="Arial"/>
                <a:ea typeface="MS PGothic"/>
                <a:cs typeface="Arial"/>
              </a:rPr>
              <a:t> of LNG/LPG Facilities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Coordinate with the Operations Section Chief to determine whether the mapped impacted area(s) should be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isolated</a:t>
            </a:r>
            <a:r>
              <a:rPr lang="en-US" sz="1800" dirty="0">
                <a:latin typeface="Arial"/>
                <a:ea typeface="MS PGothic"/>
                <a:cs typeface="Arial"/>
              </a:rPr>
              <a:t> and provide that decision to the IC for approval. (Planning Section Chief)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Notify dispatchers of the earthquake and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track any customer calls</a:t>
            </a:r>
            <a:r>
              <a:rPr lang="en-US" sz="1800" dirty="0">
                <a:latin typeface="Arial"/>
                <a:ea typeface="MS PGothic"/>
                <a:cs typeface="Arial"/>
              </a:rPr>
              <a:t> in the impacted area with an emphasis on gas odor or no gas calls in a clustered area, or anything indicative of a main break. (Gas Dispatch Branch Director)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21186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FD18-CB0F-77CB-F94F-B8FE020D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7B30"/>
                </a:solidFill>
              </a:rPr>
              <a:t>Response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45BE4-1F4B-F469-2746-1E1DF8E9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11304270" cy="47244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/>
              <a:t>Sustained Actions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b="1" u="sng" dirty="0">
                <a:latin typeface="Arial"/>
                <a:ea typeface="MS PGothic"/>
                <a:cs typeface="Arial"/>
              </a:rPr>
              <a:t>Notify and update communities and key stakeholders</a:t>
            </a:r>
            <a:r>
              <a:rPr lang="en-US" sz="1800" dirty="0">
                <a:latin typeface="Arial"/>
                <a:ea typeface="MS PGothic"/>
                <a:cs typeface="Arial"/>
              </a:rPr>
              <a:t> of any planned isolations being implemented to protect the system after notification of an earthquake event. (Liaison Officer)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Coordinate with the Gas Operations Section Chief to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prioritize repair operations</a:t>
            </a:r>
            <a:r>
              <a:rPr lang="en-US" sz="1800" dirty="0">
                <a:latin typeface="Arial"/>
                <a:ea typeface="MS PGothic"/>
                <a:cs typeface="Arial"/>
              </a:rPr>
              <a:t> and to determine if any additional isolation measures should be taken. (Planning Section Chief)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Identify any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Critical Facilities</a:t>
            </a:r>
            <a:r>
              <a:rPr lang="en-US" sz="1800" dirty="0">
                <a:latin typeface="Arial"/>
                <a:ea typeface="MS PGothic"/>
                <a:cs typeface="Arial"/>
              </a:rPr>
              <a:t> affected by the earthquake and coordinate with Engineering to develop potential temporary restoration solutions. (Planning Section Chief)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Work closely with the Gas Operations Branch Director to determine mapping and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list of customers affected by the earthquake</a:t>
            </a:r>
            <a:r>
              <a:rPr lang="en-US" sz="1800" dirty="0">
                <a:latin typeface="Arial"/>
                <a:ea typeface="MS PGothic"/>
                <a:cs typeface="Arial"/>
              </a:rPr>
              <a:t>. (Planning Branch Director-Tactical)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Ensure that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mark outs</a:t>
            </a:r>
            <a:r>
              <a:rPr lang="en-US" sz="1800" dirty="0">
                <a:latin typeface="Arial"/>
                <a:ea typeface="MS PGothic"/>
                <a:cs typeface="Arial"/>
              </a:rPr>
              <a:t> are still in place or are replaced in a timely manner; notify contractors, highway departments, and others involved in post-earthquake restoration activities of the presence of pipelines and the risks posed by reduced cover. (Technical Services Branch Director)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"/>
                <a:ea typeface="MS PGothic"/>
                <a:cs typeface="Arial"/>
              </a:rPr>
              <a:t>Contract for </a:t>
            </a:r>
            <a:r>
              <a:rPr lang="en-US" sz="1800" b="1" u="sng" dirty="0">
                <a:latin typeface="Arial"/>
                <a:ea typeface="MS PGothic"/>
                <a:cs typeface="Arial"/>
              </a:rPr>
              <a:t>LNG Tank Assessment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1"/>
            <a:endParaRPr lang="en-US" sz="1800" dirty="0"/>
          </a:p>
          <a:p>
            <a:pPr lvl="1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A7A1B-F6AB-8D09-2E1C-B90F419D7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23E72-0F48-448E-B31B-3B76C66B7A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3213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versource_Blue_Green_DarkGreen">
  <a:themeElements>
    <a:clrScheme name="Custom 1">
      <a:dk1>
        <a:srgbClr val="000000"/>
      </a:dk1>
      <a:lt1>
        <a:srgbClr val="FFFFFF"/>
      </a:lt1>
      <a:dk2>
        <a:srgbClr val="289B99"/>
      </a:dk2>
      <a:lt2>
        <a:srgbClr val="FFFFFF"/>
      </a:lt2>
      <a:accent1>
        <a:srgbClr val="007749"/>
      </a:accent1>
      <a:accent2>
        <a:srgbClr val="00B140"/>
      </a:accent2>
      <a:accent3>
        <a:srgbClr val="00AEEF"/>
      </a:accent3>
      <a:accent4>
        <a:srgbClr val="04415C"/>
      </a:accent4>
      <a:accent5>
        <a:srgbClr val="7DC718"/>
      </a:accent5>
      <a:accent6>
        <a:srgbClr val="CDDC31"/>
      </a:accent6>
      <a:hlink>
        <a:srgbClr val="0092C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oval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Template (Non-Confidential) (2)" id="{73FE6342-19B1-492D-B75D-46884A09D598}" vid="{6FB2EC39-1E36-4DF2-B317-025B78E40E5C}"/>
    </a:ext>
  </a:extLst>
</a:theme>
</file>

<file path=ppt/theme/theme3.xml><?xml version="1.0" encoding="utf-8"?>
<a:theme xmlns:a="http://schemas.openxmlformats.org/drawingml/2006/main" name="1_Eversource_Blue_Green_DarkGreen">
  <a:themeElements>
    <a:clrScheme name="Custom 1">
      <a:dk1>
        <a:srgbClr val="000000"/>
      </a:dk1>
      <a:lt1>
        <a:srgbClr val="FFFFFF"/>
      </a:lt1>
      <a:dk2>
        <a:srgbClr val="289B99"/>
      </a:dk2>
      <a:lt2>
        <a:srgbClr val="FFFFFF"/>
      </a:lt2>
      <a:accent1>
        <a:srgbClr val="007749"/>
      </a:accent1>
      <a:accent2>
        <a:srgbClr val="00B140"/>
      </a:accent2>
      <a:accent3>
        <a:srgbClr val="00AEEF"/>
      </a:accent3>
      <a:accent4>
        <a:srgbClr val="04415C"/>
      </a:accent4>
      <a:accent5>
        <a:srgbClr val="7DC718"/>
      </a:accent5>
      <a:accent6>
        <a:srgbClr val="CDDC31"/>
      </a:accent6>
      <a:hlink>
        <a:srgbClr val="0092C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oval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Template (Non-Confidential) (2)" id="{73FE6342-19B1-492D-B75D-46884A09D598}" vid="{6FB2EC39-1E36-4DF2-B317-025B78E40E5C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2">
  <a:themeElements>
    <a:clrScheme name="Information Exchang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2FCFBEEA-920F-4732-A6E2-C6320DCD5014}" vid="{5B0BFD1C-C44E-4406-BE22-21A16E37BFA0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ab780c-5cb9-4d56-b1b7-a6df58ec173f">
      <Terms xmlns="http://schemas.microsoft.com/office/infopath/2007/PartnerControls"/>
    </lcf76f155ced4ddcb4097134ff3c332f>
    <TaxCatchAll xmlns="935a9cfe-bd09-4cab-b5df-1bd7a966eb3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4" ma:contentTypeDescription="Create a new document." ma:contentTypeScope="" ma:versionID="b41e7f540866a0a32830e670e4fa8b2d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5183156f44e9a05258510edbda7a0ce8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C44AD-B8A0-4164-BE33-773D6BB028B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9cddf50b-7fac-407c-ab81-a3f2ee9b93ef"/>
    <ds:schemaRef ds:uri="http://purl.org/dc/elements/1.1/"/>
    <ds:schemaRef ds:uri="http://schemas.microsoft.com/office/2006/metadata/properties"/>
    <ds:schemaRef ds:uri="http://schemas.microsoft.com/office/infopath/2007/PartnerControls"/>
    <ds:schemaRef ds:uri="f81312e1-73c4-4de2-974f-91189a0669d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F7E29B-3C4A-4EA1-8E74-BAD4AECD6CDB}"/>
</file>

<file path=customXml/itemProps3.xml><?xml version="1.0" encoding="utf-8"?>
<ds:datastoreItem xmlns:ds="http://schemas.openxmlformats.org/officeDocument/2006/customXml" ds:itemID="{B27CC662-5A1E-4283-93BE-060A879168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Eversource Blue Green Bar Template</Template>
  <TotalTime>322</TotalTime>
  <Words>1604</Words>
  <Application>Microsoft Office PowerPoint</Application>
  <PresentationFormat>Widescreen</PresentationFormat>
  <Paragraphs>228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MS PGothic</vt:lpstr>
      <vt:lpstr>Aptos</vt:lpstr>
      <vt:lpstr>Arial</vt:lpstr>
      <vt:lpstr>Arial Black</vt:lpstr>
      <vt:lpstr>Calibri</vt:lpstr>
      <vt:lpstr>Calibri Light</vt:lpstr>
      <vt:lpstr>Courier New</vt:lpstr>
      <vt:lpstr>Franklin Gothic Book</vt:lpstr>
      <vt:lpstr>Franklin Gothic Demi</vt:lpstr>
      <vt:lpstr>Graphik-Medium</vt:lpstr>
      <vt:lpstr>Helvetica</vt:lpstr>
      <vt:lpstr>Times</vt:lpstr>
      <vt:lpstr>Times New Roman</vt:lpstr>
      <vt:lpstr>Trebuchet MS</vt:lpstr>
      <vt:lpstr>Wingdings</vt:lpstr>
      <vt:lpstr>Default Design</vt:lpstr>
      <vt:lpstr>Eversource_Blue_Green_DarkGreen</vt:lpstr>
      <vt:lpstr>1_Eversource_Blue_Green_DarkGreen</vt:lpstr>
      <vt:lpstr>1_Default Design</vt:lpstr>
      <vt:lpstr>2_Default Design</vt:lpstr>
      <vt:lpstr>Theme2</vt:lpstr>
      <vt:lpstr> Emerging Climate Threats to Utility Infrastructure</vt:lpstr>
      <vt:lpstr>THIRA Overview – Purpose:</vt:lpstr>
      <vt:lpstr>PowerPoint Presentation</vt:lpstr>
      <vt:lpstr>Emergency Preparedness – THIRA Assessment </vt:lpstr>
      <vt:lpstr>Emergency Preparedness – Hazard Specific Planning </vt:lpstr>
      <vt:lpstr>PowerPoint Presentation</vt:lpstr>
      <vt:lpstr>PowerPoint Presentation</vt:lpstr>
      <vt:lpstr>Response Considerations </vt:lpstr>
      <vt:lpstr>Response Considerations </vt:lpstr>
      <vt:lpstr>Response Considerations</vt:lpstr>
      <vt:lpstr>Jennings Creek Wildfire</vt:lpstr>
      <vt:lpstr>Jennings Creek Wildfire</vt:lpstr>
      <vt:lpstr>Jennings Creek Wildfire</vt:lpstr>
      <vt:lpstr>Jennings Creek Wildfire  Electric Distribution</vt:lpstr>
      <vt:lpstr>Jennings Creek Wildfire  Electric Transmission Operations</vt:lpstr>
      <vt:lpstr>Jennings Creek Wildfire  Support Provided </vt:lpstr>
      <vt:lpstr>Jennings Creek Wildfire  Gas Operations </vt:lpstr>
      <vt:lpstr>What a Difference a Week Makes</vt:lpstr>
      <vt:lpstr>Next Steps</vt:lpstr>
      <vt:lpstr>PowerPoint Presentation</vt:lpstr>
      <vt:lpstr>PowerPoint Presentation</vt:lpstr>
      <vt:lpstr>Q&amp;A</vt:lpstr>
    </vt:vector>
  </TitlesOfParts>
  <Company>EVERSOURCE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THIRA Wildfire and Flooding Annex</dc:title>
  <dc:creator>Baldwin, Mark P</dc:creator>
  <cp:lastModifiedBy>White, Joshua</cp:lastModifiedBy>
  <cp:revision>6</cp:revision>
  <dcterms:created xsi:type="dcterms:W3CDTF">2024-12-04T14:40:23Z</dcterms:created>
  <dcterms:modified xsi:type="dcterms:W3CDTF">2025-03-25T17:35:05Z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</Properties>
</file>