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9.xml" ContentType="application/vnd.openxmlformats-officedocument.presentationml.notesSl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704" r:id="rId4"/>
  </p:sldMasterIdLst>
  <p:notesMasterIdLst>
    <p:notesMasterId r:id="rId28"/>
  </p:notesMasterIdLst>
  <p:sldIdLst>
    <p:sldId id="2147376016" r:id="rId5"/>
    <p:sldId id="2147375945" r:id="rId6"/>
    <p:sldId id="2147376012" r:id="rId7"/>
    <p:sldId id="2147376015" r:id="rId8"/>
    <p:sldId id="301" r:id="rId9"/>
    <p:sldId id="2147375939" r:id="rId10"/>
    <p:sldId id="5028" r:id="rId11"/>
    <p:sldId id="2147376017" r:id="rId12"/>
    <p:sldId id="2147376018" r:id="rId13"/>
    <p:sldId id="2147376019" r:id="rId14"/>
    <p:sldId id="2147375896" r:id="rId15"/>
    <p:sldId id="2141411987" r:id="rId16"/>
    <p:sldId id="2147375952" r:id="rId17"/>
    <p:sldId id="5040" r:id="rId18"/>
    <p:sldId id="2147375986" r:id="rId19"/>
    <p:sldId id="2141412564" r:id="rId20"/>
    <p:sldId id="2147375871" r:id="rId21"/>
    <p:sldId id="5017" r:id="rId22"/>
    <p:sldId id="4816" r:id="rId23"/>
    <p:sldId id="2147376021" r:id="rId24"/>
    <p:sldId id="2147375923" r:id="rId25"/>
    <p:sldId id="2147376022" r:id="rId26"/>
    <p:sldId id="21473759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79"/>
  </p:normalViewPr>
  <p:slideViewPr>
    <p:cSldViewPr snapToGrid="0">
      <p:cViewPr varScale="1">
        <p:scale>
          <a:sx n="78" d="100"/>
          <a:sy n="78" d="100"/>
        </p:scale>
        <p:origin x="77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customXml" Target="../customXml/item2.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584C6-5236-FE49-93FA-F223EA44A6F5}"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683FF-1380-174E-92A6-3B2835E0FDBE}" type="slidenum">
              <a:rPr lang="en-US" smtClean="0"/>
              <a:t>‹#›</a:t>
            </a:fld>
            <a:endParaRPr lang="en-US"/>
          </a:p>
        </p:txBody>
      </p:sp>
    </p:spTree>
    <p:extLst>
      <p:ext uri="{BB962C8B-B14F-4D97-AF65-F5344CB8AC3E}">
        <p14:creationId xmlns:p14="http://schemas.microsoft.com/office/powerpoint/2010/main" val="363429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B7DC0-A0D1-53F6-D9D8-0ED122A52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46C8E-17C5-FFBE-C672-353AAB2F2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61E58-7BD3-0D73-49D6-08FB98483421}"/>
              </a:ext>
            </a:extLst>
          </p:cNvPr>
          <p:cNvSpPr>
            <a:spLocks noGrp="1"/>
          </p:cNvSpPr>
          <p:nvPr>
            <p:ph type="body" idx="1"/>
          </p:nvPr>
        </p:nvSpPr>
        <p:spPr/>
        <p:txBody>
          <a:bodyPr/>
          <a:lstStyle/>
          <a:p>
            <a:r>
              <a:rPr lang="en-GB" dirty="0"/>
              <a:t>If we think about the language that we might expect from the supervisor and team members, we can see the separation – supervisors tend to tell – team members ask…..</a:t>
            </a:r>
          </a:p>
          <a:p>
            <a:endParaRPr lang="en-GB" dirty="0"/>
          </a:p>
          <a:p>
            <a:r>
              <a:rPr lang="en-GB" dirty="0"/>
              <a:t>Imagine if that was reversed ….where team members tell leaders what they are doing, and leaders ask questions to help them….</a:t>
            </a:r>
            <a:endParaRPr lang="en-US" dirty="0"/>
          </a:p>
        </p:txBody>
      </p:sp>
      <p:sp>
        <p:nvSpPr>
          <p:cNvPr id="4" name="Slide Number Placeholder 3">
            <a:extLst>
              <a:ext uri="{FF2B5EF4-FFF2-40B4-BE49-F238E27FC236}">
                <a16:creationId xmlns:a16="http://schemas.microsoft.com/office/drawing/2014/main" id="{76AF9F1D-3311-3FCD-A666-778158E7CE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B6714E-5B07-4D10-9EE7-870944875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92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236530C5-FB74-47FD-A7DC-FDC9502515C2}" type="slidenum">
              <a:rPr lang="en-US" smtClean="0"/>
              <a:pPr/>
              <a:t>7</a:t>
            </a:fld>
            <a:endParaRPr lang="en-US"/>
          </a:p>
        </p:txBody>
      </p:sp>
    </p:spTree>
    <p:extLst>
      <p:ext uri="{BB962C8B-B14F-4D97-AF65-F5344CB8AC3E}">
        <p14:creationId xmlns:p14="http://schemas.microsoft.com/office/powerpoint/2010/main" val="2002153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753FD47-DA81-F243-B8F6-918D90852321}" type="slidenum">
              <a:rPr lang="en-US" smtClean="0"/>
              <a:pPr/>
              <a:t>12</a:t>
            </a:fld>
            <a:endParaRPr lang="en-US"/>
          </a:p>
        </p:txBody>
      </p:sp>
    </p:spTree>
    <p:extLst>
      <p:ext uri="{BB962C8B-B14F-4D97-AF65-F5344CB8AC3E}">
        <p14:creationId xmlns:p14="http://schemas.microsoft.com/office/powerpoint/2010/main" val="426227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a:t>David had spent 11 months learning all about the Olympia, 2 weeks about the Santa Fe</a:t>
            </a:r>
          </a:p>
          <a:p>
            <a:r>
              <a:rPr lang="en-GB" b="0"/>
              <a:t>And then, on the first day at sea, he orders the Submarine to move ahead two thirds on battery power.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FD47-DA81-F243-B8F6-918D90852321}" type="slidenum">
              <a:rPr kumimoji="0" lang="en-US" sz="1200" b="0" i="0" u="none" strike="noStrike" kern="1200" cap="none" spc="0" normalizeH="0" baseline="0" noProof="0" smtClean="0">
                <a:ln>
                  <a:noFill/>
                </a:ln>
                <a:solidFill>
                  <a:prstClr val="black"/>
                </a:solidFill>
                <a:effectLst/>
                <a:uLnTx/>
                <a:uFillTx/>
                <a:latin typeface="Tenorite"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enorite" pitchFamily="2" charset="0"/>
              <a:ea typeface="+mn-ea"/>
              <a:cs typeface="+mn-cs"/>
            </a:endParaRPr>
          </a:p>
        </p:txBody>
      </p:sp>
    </p:spTree>
    <p:extLst>
      <p:ext uri="{BB962C8B-B14F-4D97-AF65-F5344CB8AC3E}">
        <p14:creationId xmlns:p14="http://schemas.microsoft.com/office/powerpoint/2010/main" val="395298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53FD47-DA81-F243-B8F6-918D90852321}" type="slidenum">
              <a:rPr lang="en-US" smtClean="0"/>
              <a:t>14</a:t>
            </a:fld>
            <a:endParaRPr lang="en-US"/>
          </a:p>
        </p:txBody>
      </p:sp>
    </p:spTree>
    <p:extLst>
      <p:ext uri="{BB962C8B-B14F-4D97-AF65-F5344CB8AC3E}">
        <p14:creationId xmlns:p14="http://schemas.microsoft.com/office/powerpoint/2010/main" val="145994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Ladder of Leadership was created by Stephen Covey (author of the Seven Habits of Highly Effective People…) and  Captain David Marquet.  </a:t>
            </a:r>
          </a:p>
          <a:p>
            <a:br>
              <a:rPr lang="en-GB"/>
            </a:br>
            <a:r>
              <a:rPr lang="en-GB"/>
              <a:t>Covey was invited to ride the Santa Fe  the US nuclear submarine under the command of David Marquet, to observe the crew in action.   He was interested to know what had led the Santa Fe’s transformation from the worst performing boat in the fleet to an award winning exemplar – with largely the same crew.</a:t>
            </a:r>
          </a:p>
          <a:p>
            <a:endParaRPr lang="en-GB"/>
          </a:p>
          <a:p>
            <a:r>
              <a:rPr lang="en-GB"/>
              <a:t>His conclusion was that it was the most empowered team he had ever seen </a:t>
            </a:r>
          </a:p>
          <a:p>
            <a:endParaRPr lang="en-GB"/>
          </a:p>
          <a:p>
            <a:r>
              <a:rPr lang="en-GB"/>
              <a:t>He and David then codified this into the Ladder of Leadership</a:t>
            </a:r>
            <a:endParaRPr lang="en-US"/>
          </a:p>
        </p:txBody>
      </p:sp>
      <p:sp>
        <p:nvSpPr>
          <p:cNvPr id="4" name="Slide Number Placeholder 3"/>
          <p:cNvSpPr>
            <a:spLocks noGrp="1"/>
          </p:cNvSpPr>
          <p:nvPr>
            <p:ph type="sldNum" sz="quarter" idx="5"/>
          </p:nvPr>
        </p:nvSpPr>
        <p:spPr/>
        <p:txBody>
          <a:bodyPr/>
          <a:lstStyle/>
          <a:p>
            <a:fld id="{C0B6714E-5B07-4D10-9EE7-87094487503B}" type="slidenum">
              <a:rPr lang="en-US" smtClean="0"/>
              <a:t>16</a:t>
            </a:fld>
            <a:endParaRPr lang="en-US"/>
          </a:p>
        </p:txBody>
      </p:sp>
    </p:spTree>
    <p:extLst>
      <p:ext uri="{BB962C8B-B14F-4D97-AF65-F5344CB8AC3E}">
        <p14:creationId xmlns:p14="http://schemas.microsoft.com/office/powerpoint/2010/main" val="297923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4093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53FD47-DA81-F243-B8F6-918D90852321}" type="slidenum">
              <a:rPr lang="en-US" smtClean="0"/>
              <a:t>19</a:t>
            </a:fld>
            <a:endParaRPr lang="en-US"/>
          </a:p>
        </p:txBody>
      </p:sp>
    </p:spTree>
    <p:extLst>
      <p:ext uri="{BB962C8B-B14F-4D97-AF65-F5344CB8AC3E}">
        <p14:creationId xmlns:p14="http://schemas.microsoft.com/office/powerpoint/2010/main" val="330979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start this workshop by asking people to engage in a discussion relating to decision-making </a:t>
            </a:r>
          </a:p>
          <a:p>
            <a:endParaRPr lang="en-GB" dirty="0"/>
          </a:p>
          <a:p>
            <a:r>
              <a:rPr lang="en-GB" dirty="0"/>
              <a:t>The juxtaposition of seeking permission for decisions versus seeking forgiveness for decisions made is it common feature of organisations, but does it have to be this way?</a:t>
            </a:r>
          </a:p>
          <a:p>
            <a:endParaRPr lang="en-GB" dirty="0"/>
          </a:p>
          <a:p>
            <a:r>
              <a:rPr lang="en-GB" dirty="0"/>
              <a:t>Use the one sum all method and ask people to consider this question . Ask them to note down decisions which they feel they must seek permission for and decisions which they tend to take without needing to consult others</a:t>
            </a:r>
          </a:p>
          <a:p>
            <a:endParaRPr lang="en-GB" dirty="0"/>
          </a:p>
          <a:p>
            <a:r>
              <a:rPr lang="en-GB" dirty="0"/>
              <a:t>What to listen out for :</a:t>
            </a:r>
          </a:p>
          <a:p>
            <a:endParaRPr lang="en-GB" dirty="0"/>
          </a:p>
          <a:p>
            <a:r>
              <a:rPr lang="en-GB" dirty="0"/>
              <a:t>Do people prefer to operate in seeking forgiveness then permission or the other way around ?</a:t>
            </a:r>
          </a:p>
          <a:p>
            <a:r>
              <a:rPr lang="en-GB" dirty="0"/>
              <a:t>are there any factors which would influence people’s preference?</a:t>
            </a:r>
          </a:p>
          <a:p>
            <a:r>
              <a:rPr lang="en-GB" dirty="0"/>
              <a:t>What do people think is the best way to work for the company in its current state of development  ?</a:t>
            </a: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A387B3-2BDA-0340-8721-7B2D42A1F3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5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C0FC-AFCA-8EB6-AC4D-3CF3E6E984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77601-F4DE-E81B-0E21-DA5F72762C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D444F3-0DD7-D2C7-75CA-7CCFDD3C29A2}"/>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5" name="Footer Placeholder 4">
            <a:extLst>
              <a:ext uri="{FF2B5EF4-FFF2-40B4-BE49-F238E27FC236}">
                <a16:creationId xmlns:a16="http://schemas.microsoft.com/office/drawing/2014/main" id="{23560271-30D1-A70F-4EDC-006F7CF62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49DA0-15F1-9F9E-319B-E14F660720BD}"/>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248831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132D-1B34-FF86-155D-8949766CF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6F7359-D43C-28E2-D8DA-D312354AD4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1317-8DEA-2076-2059-A37ADA653718}"/>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5" name="Footer Placeholder 4">
            <a:extLst>
              <a:ext uri="{FF2B5EF4-FFF2-40B4-BE49-F238E27FC236}">
                <a16:creationId xmlns:a16="http://schemas.microsoft.com/office/drawing/2014/main" id="{3CE0618F-D36C-AC60-BF40-B49645BF6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EB876-03D1-45DE-683C-A063D188CEC9}"/>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1193309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9D36A-46B8-2C84-3FA3-612C458B0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33C36-1EC0-C8AB-3D37-39F6E48AE6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C794-ABBF-AAEC-6E6A-C3D1094505D2}"/>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5" name="Footer Placeholder 4">
            <a:extLst>
              <a:ext uri="{FF2B5EF4-FFF2-40B4-BE49-F238E27FC236}">
                <a16:creationId xmlns:a16="http://schemas.microsoft.com/office/drawing/2014/main" id="{44DAE5C9-F1AB-92B9-54CA-C4D611187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B1843-E9BF-8AEE-775A-E53E7370FD34}"/>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283909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BA64491-949C-0CE3-9B0D-56219363D911}"/>
              </a:ext>
            </a:extLst>
          </p:cNvPr>
          <p:cNvSpPr>
            <a:spLocks noGrp="1"/>
          </p:cNvSpPr>
          <p:nvPr>
            <p:ph type="ctrTitle" hasCustomPrompt="1"/>
          </p:nvPr>
        </p:nvSpPr>
        <p:spPr>
          <a:xfrm>
            <a:off x="1317172" y="1839686"/>
            <a:ext cx="8458200" cy="1872188"/>
          </a:xfrm>
        </p:spPr>
        <p:txBody>
          <a:bodyPr anchor="b"/>
          <a:lstStyle>
            <a:lvl1pPr algn="l">
              <a:defRPr sz="6000">
                <a:solidFill>
                  <a:schemeClr val="accent1"/>
                </a:solidFill>
              </a:defRPr>
            </a:lvl1pPr>
          </a:lstStyle>
          <a:p>
            <a:r>
              <a:rPr lang="en-GB"/>
              <a:t>Click to edit </a:t>
            </a:r>
            <a:br>
              <a:rPr lang="en-GB"/>
            </a:br>
            <a:r>
              <a:rPr lang="en-GB"/>
              <a:t>Master title style</a:t>
            </a:r>
            <a:endParaRPr lang="en-US"/>
          </a:p>
        </p:txBody>
      </p:sp>
      <p:sp>
        <p:nvSpPr>
          <p:cNvPr id="10" name="Subtitle 2">
            <a:extLst>
              <a:ext uri="{FF2B5EF4-FFF2-40B4-BE49-F238E27FC236}">
                <a16:creationId xmlns:a16="http://schemas.microsoft.com/office/drawing/2014/main" id="{3A6579E9-9EDE-15BA-A4A1-2113A30BAFC5}"/>
              </a:ext>
            </a:extLst>
          </p:cNvPr>
          <p:cNvSpPr>
            <a:spLocks noGrp="1"/>
          </p:cNvSpPr>
          <p:nvPr>
            <p:ph type="subTitle" idx="1"/>
          </p:nvPr>
        </p:nvSpPr>
        <p:spPr>
          <a:xfrm>
            <a:off x="1317172" y="3996458"/>
            <a:ext cx="8458200" cy="42314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descr="A picture containing text&#10;&#10;Description automatically generated">
            <a:extLst>
              <a:ext uri="{FF2B5EF4-FFF2-40B4-BE49-F238E27FC236}">
                <a16:creationId xmlns:a16="http://schemas.microsoft.com/office/drawing/2014/main" id="{7DFA441C-1EFE-A751-DCC4-4CF52577CA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19657" y="399323"/>
            <a:ext cx="1506766" cy="471200"/>
          </a:xfrm>
          <a:prstGeom prst="rect">
            <a:avLst/>
          </a:prstGeom>
        </p:spPr>
      </p:pic>
    </p:spTree>
    <p:extLst>
      <p:ext uri="{BB962C8B-B14F-4D97-AF65-F5344CB8AC3E}">
        <p14:creationId xmlns:p14="http://schemas.microsoft.com/office/powerpoint/2010/main" val="334399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13192A-6B31-5224-4417-82FA9D3B2037}"/>
              </a:ext>
            </a:extLst>
          </p:cNvPr>
          <p:cNvSpPr>
            <a:spLocks noGrp="1"/>
          </p:cNvSpPr>
          <p:nvPr>
            <p:ph type="ctrTitle" hasCustomPrompt="1"/>
          </p:nvPr>
        </p:nvSpPr>
        <p:spPr>
          <a:xfrm>
            <a:off x="1524000" y="2569029"/>
            <a:ext cx="8458200" cy="1872188"/>
          </a:xfrm>
        </p:spPr>
        <p:txBody>
          <a:bodyPr anchor="b"/>
          <a:lstStyle>
            <a:lvl1pPr algn="l">
              <a:defRPr sz="6000">
                <a:solidFill>
                  <a:schemeClr val="accent1"/>
                </a:solidFill>
              </a:defRPr>
            </a:lvl1pPr>
          </a:lstStyle>
          <a:p>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F665CCDB-3F50-22F7-C5A6-5C0725359327}"/>
              </a:ext>
            </a:extLst>
          </p:cNvPr>
          <p:cNvSpPr>
            <a:spLocks noGrp="1"/>
          </p:cNvSpPr>
          <p:nvPr>
            <p:ph type="subTitle" idx="1"/>
          </p:nvPr>
        </p:nvSpPr>
        <p:spPr>
          <a:xfrm>
            <a:off x="1524000" y="4725801"/>
            <a:ext cx="8458200" cy="42314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descr="A picture containing text&#10;&#10;Description automatically generated">
            <a:extLst>
              <a:ext uri="{FF2B5EF4-FFF2-40B4-BE49-F238E27FC236}">
                <a16:creationId xmlns:a16="http://schemas.microsoft.com/office/drawing/2014/main" id="{00B5CABD-817C-AF92-034E-0FE8B34F3C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19657" y="399323"/>
            <a:ext cx="1506766" cy="471200"/>
          </a:xfrm>
          <a:prstGeom prst="rect">
            <a:avLst/>
          </a:prstGeom>
        </p:spPr>
      </p:pic>
    </p:spTree>
    <p:extLst>
      <p:ext uri="{BB962C8B-B14F-4D97-AF65-F5344CB8AC3E}">
        <p14:creationId xmlns:p14="http://schemas.microsoft.com/office/powerpoint/2010/main" val="2038391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13192A-6B31-5224-4417-82FA9D3B2037}"/>
              </a:ext>
            </a:extLst>
          </p:cNvPr>
          <p:cNvSpPr>
            <a:spLocks noGrp="1"/>
          </p:cNvSpPr>
          <p:nvPr>
            <p:ph type="ctrTitle" hasCustomPrompt="1"/>
          </p:nvPr>
        </p:nvSpPr>
        <p:spPr>
          <a:xfrm>
            <a:off x="1524000" y="2569029"/>
            <a:ext cx="7380514" cy="1872188"/>
          </a:xfrm>
        </p:spPr>
        <p:txBody>
          <a:bodyPr anchor="b"/>
          <a:lstStyle>
            <a:lvl1pPr algn="l">
              <a:defRPr sz="6000">
                <a:solidFill>
                  <a:schemeClr val="accent1"/>
                </a:solidFill>
              </a:defRPr>
            </a:lvl1pPr>
          </a:lstStyle>
          <a:p>
            <a:r>
              <a:rPr lang="en-GB"/>
              <a:t>Click to edit </a:t>
            </a:r>
            <a:br>
              <a:rPr lang="en-GB"/>
            </a:br>
            <a:r>
              <a:rPr lang="en-GB"/>
              <a:t>Master title style</a:t>
            </a:r>
            <a:endParaRPr lang="en-US"/>
          </a:p>
        </p:txBody>
      </p:sp>
      <p:sp>
        <p:nvSpPr>
          <p:cNvPr id="3" name="Subtitle 2">
            <a:extLst>
              <a:ext uri="{FF2B5EF4-FFF2-40B4-BE49-F238E27FC236}">
                <a16:creationId xmlns:a16="http://schemas.microsoft.com/office/drawing/2014/main" id="{F665CCDB-3F50-22F7-C5A6-5C0725359327}"/>
              </a:ext>
            </a:extLst>
          </p:cNvPr>
          <p:cNvSpPr>
            <a:spLocks noGrp="1"/>
          </p:cNvSpPr>
          <p:nvPr>
            <p:ph type="subTitle" idx="1"/>
          </p:nvPr>
        </p:nvSpPr>
        <p:spPr>
          <a:xfrm>
            <a:off x="1524000" y="4725801"/>
            <a:ext cx="7380514" cy="423140"/>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descr="A picture containing text&#10;&#10;Description automatically generated">
            <a:extLst>
              <a:ext uri="{FF2B5EF4-FFF2-40B4-BE49-F238E27FC236}">
                <a16:creationId xmlns:a16="http://schemas.microsoft.com/office/drawing/2014/main" id="{2DB0DB77-2A48-2DB4-26A7-4D909ECD60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19657" y="399323"/>
            <a:ext cx="1506766" cy="471200"/>
          </a:xfrm>
          <a:prstGeom prst="rect">
            <a:avLst/>
          </a:prstGeom>
        </p:spPr>
      </p:pic>
    </p:spTree>
    <p:extLst>
      <p:ext uri="{BB962C8B-B14F-4D97-AF65-F5344CB8AC3E}">
        <p14:creationId xmlns:p14="http://schemas.microsoft.com/office/powerpoint/2010/main" val="2328427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D39855C-F7FD-73B8-A1A0-CE2083F8967E}"/>
              </a:ext>
            </a:extLst>
          </p:cNvPr>
          <p:cNvSpPr>
            <a:spLocks noGrp="1"/>
          </p:cNvSpPr>
          <p:nvPr>
            <p:ph type="ctrTitle" hasCustomPrompt="1"/>
          </p:nvPr>
        </p:nvSpPr>
        <p:spPr>
          <a:xfrm>
            <a:off x="3145971" y="2231573"/>
            <a:ext cx="6607629" cy="1872188"/>
          </a:xfrm>
        </p:spPr>
        <p:txBody>
          <a:bodyPr anchor="b"/>
          <a:lstStyle>
            <a:lvl1pPr algn="l">
              <a:defRPr sz="6000">
                <a:solidFill>
                  <a:schemeClr val="accent1"/>
                </a:solidFill>
              </a:defRPr>
            </a:lvl1pPr>
          </a:lstStyle>
          <a:p>
            <a:r>
              <a:rPr lang="en-GB"/>
              <a:t>Click to edit </a:t>
            </a:r>
            <a:br>
              <a:rPr lang="en-GB"/>
            </a:br>
            <a:r>
              <a:rPr lang="en-GB"/>
              <a:t>Master title style</a:t>
            </a:r>
            <a:endParaRPr lang="en-US"/>
          </a:p>
        </p:txBody>
      </p:sp>
      <p:sp>
        <p:nvSpPr>
          <p:cNvPr id="6" name="Subtitle 2">
            <a:extLst>
              <a:ext uri="{FF2B5EF4-FFF2-40B4-BE49-F238E27FC236}">
                <a16:creationId xmlns:a16="http://schemas.microsoft.com/office/drawing/2014/main" id="{7CA012C7-B580-8D65-22C1-302A5094E479}"/>
              </a:ext>
            </a:extLst>
          </p:cNvPr>
          <p:cNvSpPr>
            <a:spLocks noGrp="1"/>
          </p:cNvSpPr>
          <p:nvPr>
            <p:ph type="subTitle" idx="1"/>
          </p:nvPr>
        </p:nvSpPr>
        <p:spPr>
          <a:xfrm>
            <a:off x="3145971" y="4388345"/>
            <a:ext cx="6607629" cy="42314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7601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001D-E08E-40B7-8542-D9C2DA3EE2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D28A83-203A-4208-B0BD-4CF58A0D0D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00FE8A-1C54-4F71-8872-D0DDEC1A3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
            <a:extLst>
              <a:ext uri="{FF2B5EF4-FFF2-40B4-BE49-F238E27FC236}">
                <a16:creationId xmlns:a16="http://schemas.microsoft.com/office/drawing/2014/main" id="{0093F2CB-CB08-4D99-B229-476D8119122C}"/>
              </a:ext>
            </a:extLst>
          </p:cNvPr>
          <p:cNvSpPr>
            <a:spLocks noGrp="1"/>
          </p:cNvSpPr>
          <p:nvPr>
            <p:ph type="sldNum" sz="quarter" idx="4"/>
          </p:nvPr>
        </p:nvSpPr>
        <p:spPr>
          <a:xfrm>
            <a:off x="0" y="6492875"/>
            <a:ext cx="52872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90B8F-BEC2-4996-8E10-E3B42CC255BA}" type="slidenum">
              <a:rPr lang="en-GB" smtClean="0"/>
              <a:t>‹#›</a:t>
            </a:fld>
            <a:endParaRPr lang="en-GB"/>
          </a:p>
        </p:txBody>
      </p:sp>
    </p:spTree>
    <p:extLst>
      <p:ext uri="{BB962C8B-B14F-4D97-AF65-F5344CB8AC3E}">
        <p14:creationId xmlns:p14="http://schemas.microsoft.com/office/powerpoint/2010/main" val="118273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34555-B9E1-7042-8AE3-195B449D9304}"/>
              </a:ext>
            </a:extLst>
          </p:cNvPr>
          <p:cNvSpPr>
            <a:spLocks noGrp="1"/>
          </p:cNvSpPr>
          <p:nvPr>
            <p:ph type="title" hasCustomPrompt="1"/>
          </p:nvPr>
        </p:nvSpPr>
        <p:spPr/>
        <p:txBody>
          <a:bodyPr/>
          <a:lstStyle>
            <a:lvl1pPr>
              <a:defRPr b="1">
                <a:latin typeface="+mj-lt"/>
              </a:defRPr>
            </a:lvl1pPr>
          </a:lstStyle>
          <a:p>
            <a:r>
              <a:rPr lang="en-US"/>
              <a:t>Body slide</a:t>
            </a:r>
          </a:p>
        </p:txBody>
      </p:sp>
    </p:spTree>
    <p:extLst>
      <p:ext uri="{BB962C8B-B14F-4D97-AF65-F5344CB8AC3E}">
        <p14:creationId xmlns:p14="http://schemas.microsoft.com/office/powerpoint/2010/main" val="1009951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97BE4-2953-F110-4731-F94618CED4B1}"/>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3" name="Footer Placeholder 2">
            <a:extLst>
              <a:ext uri="{FF2B5EF4-FFF2-40B4-BE49-F238E27FC236}">
                <a16:creationId xmlns:a16="http://schemas.microsoft.com/office/drawing/2014/main" id="{B30EA9B1-A58B-23DE-BF91-C5B0815A9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2A5179-DC88-EDF2-DDBD-7334D337EA54}"/>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849651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4F141335-AC7B-AC1D-C782-541057192F11}"/>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7" name="Title 6">
            <a:extLst>
              <a:ext uri="{FF2B5EF4-FFF2-40B4-BE49-F238E27FC236}">
                <a16:creationId xmlns:a16="http://schemas.microsoft.com/office/drawing/2014/main" id="{BD4E2783-CBB2-D440-4DB4-78B4AAB54BC6}"/>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56801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CD76-76AC-AFA9-02C4-55340C6BB2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6966B-B9D1-4CD2-9FF7-A4F8788DA2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13A89-8942-090B-9D62-35FF842B0389}"/>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5" name="Footer Placeholder 4">
            <a:extLst>
              <a:ext uri="{FF2B5EF4-FFF2-40B4-BE49-F238E27FC236}">
                <a16:creationId xmlns:a16="http://schemas.microsoft.com/office/drawing/2014/main" id="{F9EDA67B-E480-51D3-30DF-8D7D0699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EAE06-0B3D-7313-5788-DCCB11938ED6}"/>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1937628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4AD153-08C6-4431-BECE-07B90966D9C5}"/>
              </a:ext>
            </a:extLst>
          </p:cNvPr>
          <p:cNvGraphicFramePr>
            <a:graphicFrameLocks noChangeAspect="1"/>
          </p:cNvGraphicFramePr>
          <p:nvPr userDrawn="1">
            <p:custDataLst>
              <p:tags r:id="rId1"/>
            </p:custDataLst>
            <p:extLst>
              <p:ext uri="{D42A27DB-BD31-4B8C-83A1-F6EECF244321}">
                <p14:modId xmlns:p14="http://schemas.microsoft.com/office/powerpoint/2010/main" val="263367546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9A4AD153-08C6-4431-BECE-07B90966D9C5}"/>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4F29E21-3A3F-43E4-AD09-2975DC34B11F}"/>
              </a:ext>
            </a:extLst>
          </p:cNvPr>
          <p:cNvSpPr/>
          <p:nvPr userDrawn="1">
            <p:custDataLst>
              <p:tags r:id="rId2"/>
            </p:custDataLst>
          </p:nvPr>
        </p:nvSpPr>
        <p:spPr>
          <a:xfrm>
            <a:off x="0" y="0"/>
            <a:ext cx="211667"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1" i="0" baseline="0" err="1">
              <a:solidFill>
                <a:schemeClr val="tx1"/>
              </a:solidFill>
              <a:latin typeface="Segoe UI" panose="020B0502040204020203" pitchFamily="34" charset="0"/>
              <a:ea typeface="+mj-ea"/>
              <a:cs typeface="+mj-cs"/>
              <a:sym typeface="Segoe UI" panose="020B0502040204020203" pitchFamily="34" charset="0"/>
            </a:endParaRPr>
          </a:p>
        </p:txBody>
      </p:sp>
      <p:sp>
        <p:nvSpPr>
          <p:cNvPr id="2" name="2. Slide Title"/>
          <p:cNvSpPr>
            <a:spLocks noGrp="1"/>
          </p:cNvSpPr>
          <p:nvPr>
            <p:ph type="title"/>
          </p:nvPr>
        </p:nvSpPr>
        <p:spPr bwMode="auto"/>
        <p:txBody>
          <a:bodyPr/>
          <a:lstStyle/>
          <a:p>
            <a:r>
              <a:rPr lang="en-US"/>
              <a:t>Click to edit Master title style</a:t>
            </a:r>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baseline="0">
              <a:solidFill>
                <a:srgbClr val="808080"/>
              </a:solidFill>
              <a:latin typeface="+mn-lt"/>
              <a:ea typeface="+mn-ea"/>
            </a:endParaRPr>
          </a:p>
        </p:txBody>
      </p:sp>
    </p:spTree>
    <p:extLst>
      <p:ext uri="{BB962C8B-B14F-4D97-AF65-F5344CB8AC3E}">
        <p14:creationId xmlns:p14="http://schemas.microsoft.com/office/powerpoint/2010/main" val="3873426857"/>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583">
          <p15:clr>
            <a:srgbClr val="F26B43"/>
          </p15:clr>
        </p15:guide>
        <p15:guide id="4" orient="horz" pos="3990">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FORMATION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73F5A6-2634-0762-69C8-E02B71CE4C81}"/>
              </a:ext>
            </a:extLst>
          </p:cNvPr>
          <p:cNvSpPr txBox="1"/>
          <p:nvPr userDrawn="1"/>
        </p:nvSpPr>
        <p:spPr>
          <a:xfrm>
            <a:off x="4611454" y="189936"/>
            <a:ext cx="7255512" cy="369332"/>
          </a:xfrm>
          <a:prstGeom prst="rect">
            <a:avLst/>
          </a:prstGeom>
          <a:noFill/>
        </p:spPr>
        <p:txBody>
          <a:bodyPr wrap="none" rtlCol="0">
            <a:spAutoFit/>
          </a:bodyPr>
          <a:lstStyle/>
          <a:p>
            <a:pPr algn="r"/>
            <a:r>
              <a:rPr lang="en-US" u="sng">
                <a:solidFill>
                  <a:schemeClr val="tx1"/>
                </a:solidFill>
                <a:latin typeface="Verdana" panose="020B0604030504040204" pitchFamily="34" charset="0"/>
                <a:ea typeface="Verdana" panose="020B0604030504040204" pitchFamily="34" charset="0"/>
              </a:rPr>
              <a:t>Use this page as reference when creating your presentations</a:t>
            </a:r>
          </a:p>
        </p:txBody>
      </p:sp>
      <p:sp>
        <p:nvSpPr>
          <p:cNvPr id="8" name="TextBox 7">
            <a:extLst>
              <a:ext uri="{FF2B5EF4-FFF2-40B4-BE49-F238E27FC236}">
                <a16:creationId xmlns:a16="http://schemas.microsoft.com/office/drawing/2014/main" id="{13D9BE3D-E849-8F9B-2239-E21A95CAF4D6}"/>
              </a:ext>
            </a:extLst>
          </p:cNvPr>
          <p:cNvSpPr txBox="1"/>
          <p:nvPr userDrawn="1"/>
        </p:nvSpPr>
        <p:spPr>
          <a:xfrm>
            <a:off x="331659" y="838191"/>
            <a:ext cx="10924583" cy="289310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Theme colors in this template are set for our brand. Our main colors are Blue (#00132D) Orange (#FF44033) and Cream (#EBE0D4)</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Headings are set to Verdana font, size 42pt, in our dark blue branding color</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Use Verdana font in Bold as heading text font when adding headings. Use our dark blue or our orange font colors for heading text. </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Body text can be in sizes of your choice. Use Verdana for body text font because this is a universal font for Microsoft products. Use our dark blue for the main font color and use our orange to highlight important text where applicable. </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Use round bullet points in our dark blue or orange</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Please maintain copyright text on every slide. This can be altered as we move into subsequent years.</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The logo is part of the background image in each slide.</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Additional images and icons are available for you to copy and paste onto other slides as needed. These can be found on the last few slides of this PPT presentation.</a:t>
            </a:r>
          </a:p>
          <a:p>
            <a:pPr marL="285750" indent="-285750">
              <a:buClr>
                <a:schemeClr val="tx2"/>
              </a:buClr>
              <a:buFont typeface="Arial" panose="020B0604020202020204" pitchFamily="34" charset="0"/>
              <a:buChar char="•"/>
            </a:pPr>
            <a:r>
              <a:rPr lang="en-US" sz="1400">
                <a:latin typeface="Verdana" panose="020B0604030504040204" pitchFamily="34" charset="0"/>
                <a:ea typeface="Verdana" panose="020B0604030504040204" pitchFamily="34" charset="0"/>
              </a:rPr>
              <a:t>Transition slides are available in the first Slide Master</a:t>
            </a:r>
          </a:p>
        </p:txBody>
      </p:sp>
      <p:sp>
        <p:nvSpPr>
          <p:cNvPr id="9" name="TextBox 8">
            <a:extLst>
              <a:ext uri="{FF2B5EF4-FFF2-40B4-BE49-F238E27FC236}">
                <a16:creationId xmlns:a16="http://schemas.microsoft.com/office/drawing/2014/main" id="{ED5CE8AD-8E1C-DD2A-F274-EDF11FFC52BD}"/>
              </a:ext>
            </a:extLst>
          </p:cNvPr>
          <p:cNvSpPr txBox="1"/>
          <p:nvPr userDrawn="1"/>
        </p:nvSpPr>
        <p:spPr>
          <a:xfrm>
            <a:off x="330038" y="4082741"/>
            <a:ext cx="11457983" cy="25853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400">
                <a:latin typeface="Verdana" panose="020B0604030504040204" pitchFamily="34" charset="0"/>
                <a:ea typeface="Verdana" panose="020B0604030504040204" pitchFamily="34" charset="0"/>
              </a:rPr>
              <a:t>DO NOT use clipart, cartoons, or word art in your presentations. These items do not mesh with our branding. If you need an image, please contact Sandy for help curating what will work for your presentation.</a:t>
            </a:r>
          </a:p>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endParaRPr lang="en-US" sz="800">
              <a:latin typeface="Verdana" panose="020B0604030504040204" pitchFamily="34" charset="0"/>
              <a:ea typeface="Verdana" panose="020B0604030504040204" pitchFamily="34" charset="0"/>
            </a:endParaRPr>
          </a:p>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400">
                <a:latin typeface="Verdana" panose="020B0604030504040204" pitchFamily="34" charset="0"/>
                <a:ea typeface="Verdana" panose="020B0604030504040204" pitchFamily="34" charset="0"/>
              </a:rPr>
              <a:t>Images can take up a lot of space. Compressing them will decrease the overall size of the file which will make it easier to send via email.</a:t>
            </a:r>
          </a:p>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400">
                <a:latin typeface="Verdana" panose="020B0604030504040204" pitchFamily="34" charset="0"/>
                <a:ea typeface="Verdana" panose="020B0604030504040204" pitchFamily="34" charset="0"/>
              </a:rPr>
              <a:t>To compress images in a PowerPoint presentation, you can do the following:</a:t>
            </a: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Select the image(s) you want to compress</a:t>
            </a: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Click the Picture Format tab on the top ribbon</a:t>
            </a: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Select Compress Pictures</a:t>
            </a: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In the Compress Pictures dialog box, you can choose the desired picture quality from the Picture Quality drop-down menu</a:t>
            </a: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You can also select the checkbox to Delete Cropped Areas of Pictures to further reduce the file size</a:t>
            </a:r>
          </a:p>
          <a:p>
            <a:pPr marL="285750" marR="0" lvl="0" indent="-285750" defTabSz="91440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400">
                <a:latin typeface="Verdana" panose="020B0604030504040204" pitchFamily="34" charset="0"/>
                <a:ea typeface="Verdana" panose="020B0604030504040204" pitchFamily="34" charset="0"/>
              </a:rPr>
              <a:t>Click OK to apply the compression</a:t>
            </a:r>
          </a:p>
        </p:txBody>
      </p:sp>
      <p:sp>
        <p:nvSpPr>
          <p:cNvPr id="10" name="Holder 2">
            <a:extLst>
              <a:ext uri="{FF2B5EF4-FFF2-40B4-BE49-F238E27FC236}">
                <a16:creationId xmlns:a16="http://schemas.microsoft.com/office/drawing/2014/main" id="{2ABBBDF6-E592-7F71-336B-0C2F7565089B}"/>
              </a:ext>
            </a:extLst>
          </p:cNvPr>
          <p:cNvSpPr txBox="1">
            <a:spLocks/>
          </p:cNvSpPr>
          <p:nvPr userDrawn="1"/>
        </p:nvSpPr>
        <p:spPr>
          <a:xfrm>
            <a:off x="331659" y="3606641"/>
            <a:ext cx="8213725" cy="553998"/>
          </a:xfrm>
          <a:prstGeom prst="rect">
            <a:avLst/>
          </a:prstGeom>
        </p:spPr>
        <p:txBody>
          <a:bodyPr wrap="square" lIns="0" tIns="0" rIns="0" bIns="0">
            <a:spAutoFit/>
          </a:bodyPr>
          <a:lstStyle>
            <a:lvl1pPr>
              <a:defRPr sz="4200" b="1" i="0">
                <a:solidFill>
                  <a:schemeClr val="tx1"/>
                </a:solidFill>
                <a:latin typeface="Univia Pro Black" panose="00000900000000000000" pitchFamily="50" charset="0"/>
                <a:ea typeface="+mj-ea"/>
                <a:cs typeface="Univia Pro Black" panose="00000900000000000000" pitchFamily="50" charset="0"/>
              </a:defRPr>
            </a:lvl1pPr>
          </a:lstStyle>
          <a:p>
            <a:r>
              <a:rPr lang="en-US" sz="3600">
                <a:latin typeface="Verdana" panose="020B0604030504040204" pitchFamily="34" charset="0"/>
                <a:ea typeface="Verdana" panose="020B0604030504040204" pitchFamily="34" charset="0"/>
              </a:rPr>
              <a:t>TIPS for images</a:t>
            </a:r>
          </a:p>
        </p:txBody>
      </p:sp>
      <p:sp>
        <p:nvSpPr>
          <p:cNvPr id="3" name="Holder 2">
            <a:extLst>
              <a:ext uri="{FF2B5EF4-FFF2-40B4-BE49-F238E27FC236}">
                <a16:creationId xmlns:a16="http://schemas.microsoft.com/office/drawing/2014/main" id="{4C2E5CFE-F384-B99E-3006-A014E2189502}"/>
              </a:ext>
            </a:extLst>
          </p:cNvPr>
          <p:cNvSpPr txBox="1">
            <a:spLocks/>
          </p:cNvSpPr>
          <p:nvPr userDrawn="1"/>
        </p:nvSpPr>
        <p:spPr>
          <a:xfrm>
            <a:off x="331659" y="407695"/>
            <a:ext cx="8213725" cy="553998"/>
          </a:xfrm>
          <a:prstGeom prst="rect">
            <a:avLst/>
          </a:prstGeom>
        </p:spPr>
        <p:txBody>
          <a:bodyPr wrap="square" lIns="0" tIns="0" rIns="0" bIns="0">
            <a:spAutoFit/>
          </a:bodyPr>
          <a:lstStyle>
            <a:lvl1pPr>
              <a:defRPr sz="4200" b="1" i="0">
                <a:solidFill>
                  <a:schemeClr val="tx1"/>
                </a:solidFill>
                <a:latin typeface="Univia Pro Black" panose="00000900000000000000" pitchFamily="50" charset="0"/>
                <a:ea typeface="+mj-ea"/>
                <a:cs typeface="Univia Pro Black" panose="00000900000000000000" pitchFamily="50" charset="0"/>
              </a:defRPr>
            </a:lvl1pPr>
          </a:lstStyle>
          <a:p>
            <a:r>
              <a:rPr lang="en-US" sz="3600">
                <a:latin typeface="Verdana" panose="020B0604030504040204" pitchFamily="34" charset="0"/>
                <a:ea typeface="Verdana" panose="020B0604030504040204" pitchFamily="34" charset="0"/>
              </a:rPr>
              <a:t>STYLES</a:t>
            </a:r>
          </a:p>
        </p:txBody>
      </p:sp>
    </p:spTree>
    <p:extLst>
      <p:ext uri="{BB962C8B-B14F-4D97-AF65-F5344CB8AC3E}">
        <p14:creationId xmlns:p14="http://schemas.microsoft.com/office/powerpoint/2010/main" val="430422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FORMATION ONL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73F5A6-2634-0762-69C8-E02B71CE4C81}"/>
              </a:ext>
            </a:extLst>
          </p:cNvPr>
          <p:cNvSpPr txBox="1"/>
          <p:nvPr userDrawn="1"/>
        </p:nvSpPr>
        <p:spPr>
          <a:xfrm>
            <a:off x="4611454" y="189936"/>
            <a:ext cx="7255512" cy="369332"/>
          </a:xfrm>
          <a:prstGeom prst="rect">
            <a:avLst/>
          </a:prstGeom>
          <a:noFill/>
        </p:spPr>
        <p:txBody>
          <a:bodyPr wrap="none" rtlCol="0">
            <a:spAutoFit/>
          </a:bodyPr>
          <a:lstStyle/>
          <a:p>
            <a:pPr algn="r"/>
            <a:r>
              <a:rPr lang="en-US" u="sng">
                <a:solidFill>
                  <a:schemeClr val="tx1"/>
                </a:solidFill>
                <a:latin typeface="Verdana" panose="020B0604030504040204" pitchFamily="34" charset="0"/>
                <a:ea typeface="Verdana" panose="020B0604030504040204" pitchFamily="34" charset="0"/>
              </a:rPr>
              <a:t>Use this page as reference when creating your presentations</a:t>
            </a:r>
          </a:p>
        </p:txBody>
      </p:sp>
      <p:sp>
        <p:nvSpPr>
          <p:cNvPr id="9" name="TextBox 8">
            <a:extLst>
              <a:ext uri="{FF2B5EF4-FFF2-40B4-BE49-F238E27FC236}">
                <a16:creationId xmlns:a16="http://schemas.microsoft.com/office/drawing/2014/main" id="{ED5CE8AD-8E1C-DD2A-F274-EDF11FFC52BD}"/>
              </a:ext>
            </a:extLst>
          </p:cNvPr>
          <p:cNvSpPr txBox="1"/>
          <p:nvPr userDrawn="1"/>
        </p:nvSpPr>
        <p:spPr>
          <a:xfrm>
            <a:off x="292981" y="1620798"/>
            <a:ext cx="1163836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400" b="0" i="0">
                <a:solidFill>
                  <a:schemeClr val="tx1"/>
                </a:solidFill>
                <a:effectLst/>
                <a:highlight>
                  <a:srgbClr val="FFFFFF"/>
                </a:highlight>
                <a:latin typeface="Verdana" panose="020B0604030504040204" pitchFamily="34" charset="0"/>
                <a:ea typeface="Verdana" panose="020B0604030504040204" pitchFamily="34" charset="0"/>
              </a:rPr>
              <a:t>To resize an image, click and drag one of the little squares that appear in the corners. Hold down the Shift key before you start dragging the corner to keep the image proportionate. Note that depending on the file type, your image may become distorted if you make it bigger. PNG files work best.</a:t>
            </a:r>
            <a:endParaRPr lang="en-US" sz="1400">
              <a:solidFill>
                <a:schemeClr val="tx1"/>
              </a:solidFill>
              <a:latin typeface="Verdana" panose="020B0604030504040204" pitchFamily="34" charset="0"/>
              <a:ea typeface="Verdana" panose="020B0604030504040204" pitchFamily="34" charset="0"/>
            </a:endParaRPr>
          </a:p>
        </p:txBody>
      </p:sp>
      <p:sp>
        <p:nvSpPr>
          <p:cNvPr id="10" name="Holder 2">
            <a:extLst>
              <a:ext uri="{FF2B5EF4-FFF2-40B4-BE49-F238E27FC236}">
                <a16:creationId xmlns:a16="http://schemas.microsoft.com/office/drawing/2014/main" id="{2ABBBDF6-E592-7F71-336B-0C2F7565089B}"/>
              </a:ext>
            </a:extLst>
          </p:cNvPr>
          <p:cNvSpPr txBox="1">
            <a:spLocks/>
          </p:cNvSpPr>
          <p:nvPr userDrawn="1"/>
        </p:nvSpPr>
        <p:spPr>
          <a:xfrm>
            <a:off x="276817" y="1066800"/>
            <a:ext cx="8213725" cy="553998"/>
          </a:xfrm>
          <a:prstGeom prst="rect">
            <a:avLst/>
          </a:prstGeom>
        </p:spPr>
        <p:txBody>
          <a:bodyPr wrap="square" lIns="0" tIns="0" rIns="0" bIns="0">
            <a:spAutoFit/>
          </a:bodyPr>
          <a:lstStyle>
            <a:lvl1pPr>
              <a:defRPr sz="4200" b="1" i="0">
                <a:solidFill>
                  <a:schemeClr val="tx1"/>
                </a:solidFill>
                <a:latin typeface="Univia Pro Black" panose="00000900000000000000" pitchFamily="50" charset="0"/>
                <a:ea typeface="+mj-ea"/>
                <a:cs typeface="Univia Pro Black" panose="00000900000000000000" pitchFamily="50" charset="0"/>
              </a:defRPr>
            </a:lvl1pPr>
          </a:lstStyle>
          <a:p>
            <a:r>
              <a:rPr lang="en-US" sz="3600">
                <a:latin typeface="Verdana" panose="020B0604030504040204" pitchFamily="34" charset="0"/>
                <a:ea typeface="Verdana" panose="020B0604030504040204" pitchFamily="34" charset="0"/>
              </a:rPr>
              <a:t>TIPS for resizing images</a:t>
            </a:r>
          </a:p>
        </p:txBody>
      </p:sp>
      <p:sp>
        <p:nvSpPr>
          <p:cNvPr id="5" name="Holder 2">
            <a:extLst>
              <a:ext uri="{FF2B5EF4-FFF2-40B4-BE49-F238E27FC236}">
                <a16:creationId xmlns:a16="http://schemas.microsoft.com/office/drawing/2014/main" id="{A3FD6593-D426-D9BA-DF94-67F3E3E4B2A3}"/>
              </a:ext>
            </a:extLst>
          </p:cNvPr>
          <p:cNvSpPr txBox="1">
            <a:spLocks/>
          </p:cNvSpPr>
          <p:nvPr userDrawn="1"/>
        </p:nvSpPr>
        <p:spPr>
          <a:xfrm>
            <a:off x="292981" y="2636461"/>
            <a:ext cx="8213725" cy="553998"/>
          </a:xfrm>
          <a:prstGeom prst="rect">
            <a:avLst/>
          </a:prstGeom>
        </p:spPr>
        <p:txBody>
          <a:bodyPr wrap="square" lIns="0" tIns="0" rIns="0" bIns="0">
            <a:spAutoFit/>
          </a:bodyPr>
          <a:lstStyle>
            <a:lvl1pPr>
              <a:defRPr sz="4200" b="1" i="0">
                <a:solidFill>
                  <a:schemeClr val="tx1"/>
                </a:solidFill>
                <a:latin typeface="Univia Pro Black" panose="00000900000000000000" pitchFamily="50" charset="0"/>
                <a:ea typeface="+mj-ea"/>
                <a:cs typeface="Univia Pro Black" panose="00000900000000000000" pitchFamily="50" charset="0"/>
              </a:defRPr>
            </a:lvl1pPr>
          </a:lstStyle>
          <a:p>
            <a:r>
              <a:rPr lang="en-US" sz="3600">
                <a:latin typeface="Verdana" panose="020B0604030504040204" pitchFamily="34" charset="0"/>
                <a:ea typeface="Verdana" panose="020B0604030504040204" pitchFamily="34" charset="0"/>
              </a:rPr>
              <a:t>TIPS for inserting videos</a:t>
            </a:r>
          </a:p>
        </p:txBody>
      </p:sp>
      <p:sp>
        <p:nvSpPr>
          <p:cNvPr id="14" name="TextBox 13">
            <a:extLst>
              <a:ext uri="{FF2B5EF4-FFF2-40B4-BE49-F238E27FC236}">
                <a16:creationId xmlns:a16="http://schemas.microsoft.com/office/drawing/2014/main" id="{078FE335-7C8C-0B86-0571-7EAE1284D788}"/>
              </a:ext>
            </a:extLst>
          </p:cNvPr>
          <p:cNvSpPr txBox="1"/>
          <p:nvPr userDrawn="1"/>
        </p:nvSpPr>
        <p:spPr>
          <a:xfrm>
            <a:off x="292981" y="3181223"/>
            <a:ext cx="11430000" cy="2831544"/>
          </a:xfrm>
          <a:prstGeom prst="rect">
            <a:avLst/>
          </a:prstGeom>
          <a:noFill/>
        </p:spPr>
        <p:txBody>
          <a:bodyPr wrap="square" rtlCol="0">
            <a:spAutoFit/>
          </a:bodyPr>
          <a:lstStyle/>
          <a:p>
            <a:r>
              <a:rPr lang="en-US" sz="1400">
                <a:solidFill>
                  <a:schemeClr val="tx1"/>
                </a:solidFill>
                <a:latin typeface="Verdana" panose="020B0604030504040204" pitchFamily="34" charset="0"/>
                <a:ea typeface="Verdana" panose="020B0604030504040204" pitchFamily="34" charset="0"/>
              </a:rPr>
              <a:t>Adding a Video from computer</a:t>
            </a:r>
          </a:p>
          <a:p>
            <a:pPr marL="285750" indent="-285750">
              <a:buClr>
                <a:schemeClr val="tx2"/>
              </a:buClr>
              <a:buFont typeface="Arial" panose="020B0604020202020204" pitchFamily="34" charset="0"/>
              <a:buChar char="•"/>
            </a:pPr>
            <a:r>
              <a:rPr lang="en-US" sz="1400">
                <a:solidFill>
                  <a:schemeClr val="tx1"/>
                </a:solidFill>
                <a:latin typeface="Verdana" panose="020B0604030504040204" pitchFamily="34" charset="0"/>
                <a:ea typeface="Verdana" panose="020B0604030504040204" pitchFamily="34" charset="0"/>
              </a:rPr>
              <a:t>Click on the slide where you want the video</a:t>
            </a:r>
          </a:p>
          <a:p>
            <a:pPr marL="285750" indent="-285750">
              <a:buClr>
                <a:schemeClr val="tx2"/>
              </a:buClr>
              <a:buFont typeface="Arial" panose="020B0604020202020204" pitchFamily="34" charset="0"/>
              <a:buChar char="•"/>
            </a:pPr>
            <a:r>
              <a:rPr lang="en-US" sz="1400">
                <a:solidFill>
                  <a:schemeClr val="tx1"/>
                </a:solidFill>
                <a:latin typeface="Verdana" panose="020B0604030504040204" pitchFamily="34" charset="0"/>
                <a:ea typeface="Verdana" panose="020B0604030504040204" pitchFamily="34" charset="0"/>
              </a:rPr>
              <a:t>Click on the Insert Ribbon</a:t>
            </a:r>
          </a:p>
          <a:p>
            <a:pPr marL="285750" indent="-285750">
              <a:buClr>
                <a:schemeClr val="tx2"/>
              </a:buClr>
              <a:buFont typeface="Arial" panose="020B0604020202020204" pitchFamily="34" charset="0"/>
              <a:buChar char="•"/>
            </a:pPr>
            <a:r>
              <a:rPr lang="en-US" sz="1400">
                <a:solidFill>
                  <a:schemeClr val="tx1"/>
                </a:solidFill>
                <a:latin typeface="Verdana" panose="020B0604030504040204" pitchFamily="34" charset="0"/>
                <a:ea typeface="Verdana" panose="020B0604030504040204" pitchFamily="34" charset="0"/>
              </a:rPr>
              <a:t>On drop-down menu, click on Video on My PC. </a:t>
            </a:r>
          </a:p>
          <a:p>
            <a:pPr marL="285750" indent="-285750">
              <a:buClr>
                <a:schemeClr val="tx2"/>
              </a:buClr>
              <a:buFont typeface="Arial" panose="020B0604020202020204" pitchFamily="34" charset="0"/>
              <a:buChar char="•"/>
            </a:pPr>
            <a:r>
              <a:rPr lang="en-US" sz="1400">
                <a:solidFill>
                  <a:schemeClr val="tx1"/>
                </a:solidFill>
                <a:latin typeface="Verdana" panose="020B0604030504040204" pitchFamily="34" charset="0"/>
                <a:ea typeface="Verdana" panose="020B0604030504040204" pitchFamily="34" charset="0"/>
              </a:rPr>
              <a:t>Your video will appear on your slide</a:t>
            </a:r>
          </a:p>
          <a:p>
            <a:pPr marL="285750" indent="-285750">
              <a:buClr>
                <a:schemeClr val="tx2"/>
              </a:buClr>
              <a:buFont typeface="Arial" panose="020B0604020202020204" pitchFamily="34" charset="0"/>
              <a:buChar char="•"/>
            </a:pPr>
            <a:r>
              <a:rPr lang="en-US" sz="1400">
                <a:solidFill>
                  <a:schemeClr val="tx1"/>
                </a:solidFill>
                <a:latin typeface="Verdana" panose="020B0604030504040204" pitchFamily="34" charset="0"/>
                <a:ea typeface="Verdana" panose="020B0604030504040204" pitchFamily="34" charset="0"/>
              </a:rPr>
              <a:t>You can edit your video in PowerPoint using the Video Tools ribbon (this ribbon will only appear when you are clicked on your video in the slide).</a:t>
            </a:r>
          </a:p>
          <a:p>
            <a:pPr marL="285750" indent="-285750">
              <a:buClr>
                <a:schemeClr val="tx2"/>
              </a:buClr>
              <a:buFont typeface="Arial" panose="020B0604020202020204" pitchFamily="34" charset="0"/>
              <a:buChar char="•"/>
            </a:pPr>
            <a:endParaRPr lang="en-US" sz="1000">
              <a:solidFill>
                <a:schemeClr val="tx1"/>
              </a:solidFill>
              <a:latin typeface="Verdana" panose="020B0604030504040204" pitchFamily="34" charset="0"/>
              <a:ea typeface="Verdana" panose="020B0604030504040204" pitchFamily="34" charset="0"/>
            </a:endParaRPr>
          </a:p>
          <a:p>
            <a:pPr marL="0" indent="0">
              <a:buClr>
                <a:schemeClr val="tx2"/>
              </a:buClr>
              <a:buFont typeface="Arial" panose="020B0604020202020204" pitchFamily="34" charset="0"/>
              <a:buNone/>
            </a:pPr>
            <a:r>
              <a:rPr lang="en-US" sz="1400">
                <a:solidFill>
                  <a:schemeClr val="tx1"/>
                </a:solidFill>
                <a:latin typeface="Verdana" panose="020B0604030504040204" pitchFamily="34" charset="0"/>
                <a:ea typeface="Verdana" panose="020B0604030504040204" pitchFamily="34" charset="0"/>
              </a:rPr>
              <a:t>Embedding a Video from the internet</a:t>
            </a:r>
          </a:p>
          <a:p>
            <a:pPr marL="285750" indent="-285750">
              <a:buClr>
                <a:schemeClr val="tx2"/>
              </a:buClr>
              <a:buFont typeface="Arial" panose="020B0604020202020204" pitchFamily="34" charset="0"/>
              <a:buChar char="•"/>
            </a:pPr>
            <a:r>
              <a:rPr lang="en-US" sz="1400" b="0" i="0">
                <a:solidFill>
                  <a:schemeClr val="tx1"/>
                </a:solidFill>
                <a:effectLst/>
                <a:latin typeface="Verdana" panose="020B0604030504040204" pitchFamily="34" charset="0"/>
                <a:ea typeface="Verdana" panose="020B0604030504040204" pitchFamily="34" charset="0"/>
              </a:rPr>
              <a:t>Click on the slide where you want the video</a:t>
            </a:r>
          </a:p>
          <a:p>
            <a:pPr marL="285750" indent="-285750">
              <a:buClr>
                <a:schemeClr val="tx2"/>
              </a:buClr>
              <a:buFont typeface="Arial" panose="020B0604020202020204" pitchFamily="34" charset="0"/>
              <a:buChar char="•"/>
            </a:pPr>
            <a:r>
              <a:rPr lang="en-US" sz="1400" b="0" i="0">
                <a:solidFill>
                  <a:schemeClr val="tx1"/>
                </a:solidFill>
                <a:effectLst/>
                <a:latin typeface="Verdana" panose="020B0604030504040204" pitchFamily="34" charset="0"/>
                <a:ea typeface="Verdana" panose="020B0604030504040204" pitchFamily="34" charset="0"/>
              </a:rPr>
              <a:t>On the Insert tab, click Video &gt; Online Video. </a:t>
            </a:r>
          </a:p>
          <a:p>
            <a:pPr marL="285750" indent="-285750">
              <a:buClr>
                <a:schemeClr val="tx2"/>
              </a:buClr>
              <a:buFont typeface="Arial" panose="020B0604020202020204" pitchFamily="34" charset="0"/>
              <a:buChar char="•"/>
            </a:pPr>
            <a:r>
              <a:rPr lang="en-US" sz="1400" b="0" i="0">
                <a:solidFill>
                  <a:schemeClr val="tx1"/>
                </a:solidFill>
                <a:effectLst/>
                <a:latin typeface="Verdana" panose="020B0604030504040204" pitchFamily="34" charset="0"/>
                <a:ea typeface="Verdana" panose="020B0604030504040204" pitchFamily="34" charset="0"/>
              </a:rPr>
              <a:t>In the From a Video Embed Code box, paste the embed code, and then click the arrow.</a:t>
            </a:r>
          </a:p>
          <a:p>
            <a:pPr marL="285750" indent="-285750">
              <a:buClr>
                <a:schemeClr val="tx2"/>
              </a:buClr>
              <a:buFont typeface="Arial" panose="020B0604020202020204" pitchFamily="34" charset="0"/>
              <a:buChar char="•"/>
            </a:pPr>
            <a:r>
              <a:rPr lang="en-US" sz="1400" b="0" i="0">
                <a:solidFill>
                  <a:schemeClr val="tx1"/>
                </a:solidFill>
                <a:effectLst/>
                <a:latin typeface="Verdana" panose="020B0604030504040204" pitchFamily="34" charset="0"/>
                <a:ea typeface="Verdana" panose="020B0604030504040204" pitchFamily="34" charset="0"/>
              </a:rPr>
              <a:t>A video rectangle is placed on your slide, which you can move and resize as you like.</a:t>
            </a:r>
            <a:endParaRPr lang="en-US" sz="140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4518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785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E8417C-2F3B-0192-0CE6-133527F3EA75}"/>
              </a:ext>
            </a:extLst>
          </p:cNvPr>
          <p:cNvSpPr/>
          <p:nvPr userDrawn="1"/>
        </p:nvSpPr>
        <p:spPr>
          <a:xfrm>
            <a:off x="7848600" y="0"/>
            <a:ext cx="3657600" cy="6858000"/>
          </a:xfrm>
          <a:prstGeom prst="rect">
            <a:avLst/>
          </a:prstGeom>
          <a:solidFill>
            <a:schemeClr val="bg2"/>
          </a:solid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FF0FE52-5345-F460-D5D3-A45256622B2B}"/>
              </a:ext>
            </a:extLst>
          </p:cNvPr>
          <p:cNvSpPr>
            <a:spLocks noGrp="1"/>
          </p:cNvSpPr>
          <p:nvPr>
            <p:ph type="body" sz="quarter" idx="10" hasCustomPrompt="1"/>
          </p:nvPr>
        </p:nvSpPr>
        <p:spPr>
          <a:xfrm>
            <a:off x="8001000" y="838200"/>
            <a:ext cx="3352800" cy="5257800"/>
          </a:xfrm>
          <a:prstGeom prst="rect">
            <a:avLst/>
          </a:prstGeom>
        </p:spPr>
        <p:txBody>
          <a:bodyPr/>
          <a:lstStyle>
            <a:lvl1pPr>
              <a:defRPr>
                <a:solidFill>
                  <a:schemeClr val="tx1"/>
                </a:solidFill>
                <a:latin typeface="Univia Pro Black" panose="00000900000000000000" pitchFamily="50" charset="0"/>
              </a:defRPr>
            </a:lvl1pPr>
            <a:lvl2pPr>
              <a:defRPr>
                <a:solidFill>
                  <a:schemeClr val="tx1"/>
                </a:solidFill>
                <a:latin typeface="Univia Pro Black" panose="00000900000000000000" pitchFamily="50" charset="0"/>
              </a:defRPr>
            </a:lvl2pPr>
            <a:lvl3pPr>
              <a:defRPr>
                <a:solidFill>
                  <a:schemeClr val="tx1"/>
                </a:solidFill>
                <a:latin typeface="Univia Pro Black" panose="00000900000000000000" pitchFamily="50" charset="0"/>
              </a:defRPr>
            </a:lvl3pPr>
            <a:lvl4pPr>
              <a:defRPr>
                <a:solidFill>
                  <a:schemeClr val="tx1"/>
                </a:solidFill>
                <a:latin typeface="Univia Pro Black" panose="00000900000000000000" pitchFamily="50" charset="0"/>
              </a:defRPr>
            </a:lvl4pPr>
            <a:lvl5pPr>
              <a:defRPr>
                <a:solidFill>
                  <a:schemeClr val="tx1"/>
                </a:solidFill>
                <a:latin typeface="Univia Pro Black" panose="00000900000000000000" pitchFamily="50" charset="0"/>
              </a:defRPr>
            </a:lvl5pPr>
          </a:lstStyle>
          <a:p>
            <a:pPr lvl="0"/>
            <a:r>
              <a:rPr lang="en-US"/>
              <a:t>Click to add text</a:t>
            </a:r>
          </a:p>
        </p:txBody>
      </p:sp>
      <p:sp>
        <p:nvSpPr>
          <p:cNvPr id="2" name="Holder 4">
            <a:extLst>
              <a:ext uri="{FF2B5EF4-FFF2-40B4-BE49-F238E27FC236}">
                <a16:creationId xmlns:a16="http://schemas.microsoft.com/office/drawing/2014/main" id="{2688B25B-051D-30DB-1889-42263BFD6982}"/>
              </a:ext>
            </a:extLst>
          </p:cNvPr>
          <p:cNvSpPr>
            <a:spLocks noGrp="1"/>
          </p:cNvSpPr>
          <p:nvPr>
            <p:ph type="ftr" sz="quarter" idx="5"/>
          </p:nvPr>
        </p:nvSpPr>
        <p:spPr>
          <a:xfrm>
            <a:off x="4038600" y="64008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Rectangle 5">
            <a:extLst>
              <a:ext uri="{FF2B5EF4-FFF2-40B4-BE49-F238E27FC236}">
                <a16:creationId xmlns:a16="http://schemas.microsoft.com/office/drawing/2014/main" id="{67593F1F-8058-0716-69E1-DA0668A03CE7}"/>
              </a:ext>
            </a:extLst>
          </p:cNvPr>
          <p:cNvSpPr/>
          <p:nvPr userDrawn="1"/>
        </p:nvSpPr>
        <p:spPr>
          <a:xfrm>
            <a:off x="7848600" y="0"/>
            <a:ext cx="3657600" cy="609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33A116-92F5-B719-77D6-1DA45D3CE3E9}"/>
              </a:ext>
            </a:extLst>
          </p:cNvPr>
          <p:cNvSpPr/>
          <p:nvPr userDrawn="1"/>
        </p:nvSpPr>
        <p:spPr>
          <a:xfrm>
            <a:off x="7848600" y="6248400"/>
            <a:ext cx="3657600" cy="609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748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older 4">
            <a:extLst>
              <a:ext uri="{FF2B5EF4-FFF2-40B4-BE49-F238E27FC236}">
                <a16:creationId xmlns:a16="http://schemas.microsoft.com/office/drawing/2014/main" id="{489D98D2-8817-32AA-B168-35D32AA9EA3F}"/>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7" name="Title 6">
            <a:extLst>
              <a:ext uri="{FF2B5EF4-FFF2-40B4-BE49-F238E27FC236}">
                <a16:creationId xmlns:a16="http://schemas.microsoft.com/office/drawing/2014/main" id="{DF53BD1D-70B1-4A4C-45B7-01CA895EAEBB}"/>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132015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older 4">
            <a:extLst>
              <a:ext uri="{FF2B5EF4-FFF2-40B4-BE49-F238E27FC236}">
                <a16:creationId xmlns:a16="http://schemas.microsoft.com/office/drawing/2014/main" id="{BC75F46A-9EE5-598C-69FD-D8DDE9395C00}"/>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5" name="Title 6">
            <a:extLst>
              <a:ext uri="{FF2B5EF4-FFF2-40B4-BE49-F238E27FC236}">
                <a16:creationId xmlns:a16="http://schemas.microsoft.com/office/drawing/2014/main" id="{4C3B43FF-83AA-BC61-14F0-BDD06F3CAF79}"/>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493063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older 4">
            <a:extLst>
              <a:ext uri="{FF2B5EF4-FFF2-40B4-BE49-F238E27FC236}">
                <a16:creationId xmlns:a16="http://schemas.microsoft.com/office/drawing/2014/main" id="{F469A984-112B-F808-6373-879B6F8C75DE}"/>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0AED1A49-29B1-2B20-E64B-EA2BB7D4B445}"/>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508345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4F141335-AC7B-AC1D-C782-541057192F11}"/>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7" name="Title 6">
            <a:extLst>
              <a:ext uri="{FF2B5EF4-FFF2-40B4-BE49-F238E27FC236}">
                <a16:creationId xmlns:a16="http://schemas.microsoft.com/office/drawing/2014/main" id="{BD4E2783-CBB2-D440-4DB4-78B4AAB54BC6}"/>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1368936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5153D4C0-11B4-BEE9-52AC-029790C695C2}"/>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8ED95CC9-437B-FDD1-4842-CAFA50761BAA}"/>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361019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4817-C02F-83EE-6D95-CFA531345C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64A1CA-1126-07CC-3427-5D664687A6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946FE2-64AE-7934-898D-BE4CBFAFB93E}"/>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5" name="Footer Placeholder 4">
            <a:extLst>
              <a:ext uri="{FF2B5EF4-FFF2-40B4-BE49-F238E27FC236}">
                <a16:creationId xmlns:a16="http://schemas.microsoft.com/office/drawing/2014/main" id="{FDEC70CD-1DDE-243C-8ACD-5E14B1811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332FE-6BD0-6C11-8B2B-DFE975D0FA55}"/>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220996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1205F21E-26C4-251D-6698-7D1EF6FE4A26}"/>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497EF8CA-5842-1E9B-417E-F818E26FE608}"/>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164783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75639EFC-E503-CEFF-175E-8F427A233D55}"/>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E83878D7-4C18-0D74-3F74-00C945133538}"/>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4212434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5D4F5C23-3EBE-6330-0227-ED3CBBD1606A}"/>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31282260-7790-06B1-18D7-3646541E2593}"/>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389481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62ED9E4E-6FF3-CB1E-BD9E-3BBCBC28EB80}"/>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84829850-E929-23CA-FE43-7917D399F1A8}"/>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1866239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B550AAAB-E4B2-94A9-D9F4-103F4B9A3E5A}"/>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FA2BFDF0-3A94-22D3-FB73-056B4F9ED592}"/>
              </a:ext>
            </a:extLst>
          </p:cNvPr>
          <p:cNvSpPr>
            <a:spLocks noGrp="1"/>
          </p:cNvSpPr>
          <p:nvPr>
            <p:ph type="title" hasCustomPrompt="1"/>
          </p:nvPr>
        </p:nvSpPr>
        <p:spPr>
          <a:xfrm>
            <a:off x="304800" y="1219200"/>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3133216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F9ABC668-8950-2E3B-BC5D-E7ACB41F7DD2}"/>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FB58BB96-DA0D-D5F7-6C5E-0E758D001139}"/>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1198006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DDED74AF-54DD-C3E7-47C1-62BD75F6AD09}"/>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05C336C8-3E80-3285-BB6C-565B6EC72207}"/>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3511104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8772A675-B928-3AB8-06A6-88977A6A1C68}"/>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53B80C81-9340-DE8A-989A-B8CA6618FCD1}"/>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1822816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4">
            <a:extLst>
              <a:ext uri="{FF2B5EF4-FFF2-40B4-BE49-F238E27FC236}">
                <a16:creationId xmlns:a16="http://schemas.microsoft.com/office/drawing/2014/main" id="{8772A675-B928-3AB8-06A6-88977A6A1C68}"/>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6" name="Title 6">
            <a:extLst>
              <a:ext uri="{FF2B5EF4-FFF2-40B4-BE49-F238E27FC236}">
                <a16:creationId xmlns:a16="http://schemas.microsoft.com/office/drawing/2014/main" id="{53B80C81-9340-DE8A-989A-B8CA6618FCD1}"/>
              </a:ext>
            </a:extLst>
          </p:cNvPr>
          <p:cNvSpPr>
            <a:spLocks noGrp="1"/>
          </p:cNvSpPr>
          <p:nvPr>
            <p:ph type="title" hasCustomPrompt="1"/>
          </p:nvPr>
        </p:nvSpPr>
        <p:spPr>
          <a:xfrm>
            <a:off x="838200" y="365125"/>
            <a:ext cx="10515600" cy="1325563"/>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2026328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CC741CD8-1000-289B-D834-389EBD9C2CC8}"/>
              </a:ext>
            </a:extLst>
          </p:cNvPr>
          <p:cNvSpPr>
            <a:spLocks noGrp="1"/>
          </p:cNvSpPr>
          <p:nvPr>
            <p:ph type="media" sz="quarter" idx="10"/>
          </p:nvPr>
        </p:nvSpPr>
        <p:spPr>
          <a:xfrm>
            <a:off x="2324100" y="1219200"/>
            <a:ext cx="7543800" cy="4419600"/>
          </a:xfrm>
          <a:prstGeom prst="rect">
            <a:avLst/>
          </a:prstGeom>
        </p:spPr>
        <p:txBody>
          <a:bodyPr/>
          <a:lstStyle/>
          <a:p>
            <a:endParaRPr lang="en-US"/>
          </a:p>
        </p:txBody>
      </p:sp>
      <p:sp>
        <p:nvSpPr>
          <p:cNvPr id="5" name="Holder 4">
            <a:extLst>
              <a:ext uri="{FF2B5EF4-FFF2-40B4-BE49-F238E27FC236}">
                <a16:creationId xmlns:a16="http://schemas.microsoft.com/office/drawing/2014/main" id="{8ED5C7C7-2958-3A4F-E6AE-1CA7A633CC90}"/>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7" name="Title 6">
            <a:extLst>
              <a:ext uri="{FF2B5EF4-FFF2-40B4-BE49-F238E27FC236}">
                <a16:creationId xmlns:a16="http://schemas.microsoft.com/office/drawing/2014/main" id="{0D7C5EBF-2ED0-54F8-4FA4-1B5D5E273A31}"/>
              </a:ext>
            </a:extLst>
          </p:cNvPr>
          <p:cNvSpPr>
            <a:spLocks noGrp="1"/>
          </p:cNvSpPr>
          <p:nvPr>
            <p:ph type="title" hasCustomPrompt="1"/>
          </p:nvPr>
        </p:nvSpPr>
        <p:spPr>
          <a:xfrm>
            <a:off x="152400" y="99219"/>
            <a:ext cx="10515600" cy="815181"/>
          </a:xfrm>
          <a:prstGeom prst="rect">
            <a:avLst/>
          </a:prstGeom>
        </p:spPr>
        <p:txBody>
          <a:bodyPr/>
          <a:lstStyle>
            <a:lvl1pPr>
              <a:defRPr sz="4200" b="1"/>
            </a:lvl1pPr>
          </a:lstStyle>
          <a:p>
            <a:r>
              <a:rPr lang="en-US"/>
              <a:t>Click to edit title</a:t>
            </a:r>
          </a:p>
        </p:txBody>
      </p:sp>
    </p:spTree>
    <p:extLst>
      <p:ext uri="{BB962C8B-B14F-4D97-AF65-F5344CB8AC3E}">
        <p14:creationId xmlns:p14="http://schemas.microsoft.com/office/powerpoint/2010/main" val="303209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DB31-8F40-9765-48D7-21D44E269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89852-A27F-57B8-4B54-8DC39734CB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EE7ED-EF34-A219-1446-FFCF849F7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4B32FA-EA65-B0B0-684A-39D6AAC59C68}"/>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6" name="Footer Placeholder 5">
            <a:extLst>
              <a:ext uri="{FF2B5EF4-FFF2-40B4-BE49-F238E27FC236}">
                <a16:creationId xmlns:a16="http://schemas.microsoft.com/office/drawing/2014/main" id="{E048F35B-BC90-4F7C-D579-70DF1C09B9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2E024-18AE-41EB-5A4B-839849D686E1}"/>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3737070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2"/>
      </p:bgRef>
    </p:bg>
    <p:spTree>
      <p:nvGrpSpPr>
        <p:cNvPr id="1" name=""/>
        <p:cNvGrpSpPr/>
        <p:nvPr/>
      </p:nvGrpSpPr>
      <p:grpSpPr>
        <a:xfrm>
          <a:off x="0" y="0"/>
          <a:ext cx="0" cy="0"/>
          <a:chOff x="0" y="0"/>
          <a:chExt cx="0" cy="0"/>
        </a:xfrm>
      </p:grpSpPr>
      <p:sp>
        <p:nvSpPr>
          <p:cNvPr id="3" name="Holder 4">
            <a:extLst>
              <a:ext uri="{FF2B5EF4-FFF2-40B4-BE49-F238E27FC236}">
                <a16:creationId xmlns:a16="http://schemas.microsoft.com/office/drawing/2014/main" id="{0A093543-8E0F-FB35-E38E-D621BFD8E78E}"/>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Tree>
    <p:extLst>
      <p:ext uri="{BB962C8B-B14F-4D97-AF65-F5344CB8AC3E}">
        <p14:creationId xmlns:p14="http://schemas.microsoft.com/office/powerpoint/2010/main" val="337158727"/>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ansi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9EEBF400-B4AA-EF52-AF0B-2589131540E5}"/>
              </a:ext>
            </a:extLst>
          </p:cNvPr>
          <p:cNvSpPr>
            <a:spLocks noGrp="1"/>
          </p:cNvSpPr>
          <p:nvPr>
            <p:ph type="body" sz="quarter" idx="10" hasCustomPrompt="1"/>
          </p:nvPr>
        </p:nvSpPr>
        <p:spPr>
          <a:xfrm>
            <a:off x="3352800" y="2209800"/>
            <a:ext cx="5867400" cy="2590800"/>
          </a:xfrm>
          <a:prstGeom prst="rect">
            <a:avLst/>
          </a:prstGeom>
        </p:spPr>
        <p:txBody>
          <a:bodyPr/>
          <a:lstStyle>
            <a:lvl1pPr>
              <a:defRPr sz="4200">
                <a:latin typeface="Univia Pro Black" panose="00000900000000000000" pitchFamily="50" charset="0"/>
              </a:defRPr>
            </a:lvl1pPr>
            <a:lvl2pPr>
              <a:defRPr sz="4200">
                <a:latin typeface="Univia Pro Black" panose="00000900000000000000" pitchFamily="50" charset="0"/>
              </a:defRPr>
            </a:lvl2pPr>
            <a:lvl3pPr>
              <a:defRPr sz="4200">
                <a:latin typeface="Univia Pro Black" panose="00000900000000000000" pitchFamily="50" charset="0"/>
              </a:defRPr>
            </a:lvl3pPr>
            <a:lvl4pPr>
              <a:defRPr sz="4200">
                <a:latin typeface="Univia Pro Black" panose="00000900000000000000" pitchFamily="50" charset="0"/>
              </a:defRPr>
            </a:lvl4pPr>
            <a:lvl5pPr>
              <a:defRPr sz="4200">
                <a:latin typeface="Univia Pro Black" panose="00000900000000000000" pitchFamily="50" charset="0"/>
              </a:defRPr>
            </a:lvl5pPr>
          </a:lstStyle>
          <a:p>
            <a:pPr lvl="0"/>
            <a:r>
              <a:rPr lang="en-US"/>
              <a:t>Click to Add Text</a:t>
            </a:r>
          </a:p>
        </p:txBody>
      </p:sp>
      <p:sp>
        <p:nvSpPr>
          <p:cNvPr id="2" name="Holder 4">
            <a:extLst>
              <a:ext uri="{FF2B5EF4-FFF2-40B4-BE49-F238E27FC236}">
                <a16:creationId xmlns:a16="http://schemas.microsoft.com/office/drawing/2014/main" id="{3921FD1A-D254-84B2-9841-ABD9E55F475D}"/>
              </a:ext>
            </a:extLst>
          </p:cNvPr>
          <p:cNvSpPr txBox="1">
            <a:spLocks/>
          </p:cNvSpPr>
          <p:nvPr userDrawn="1"/>
        </p:nvSpPr>
        <p:spPr>
          <a:xfrm>
            <a:off x="4038600" y="6553200"/>
            <a:ext cx="4114800" cy="153888"/>
          </a:xfrm>
          <a:prstGeom prst="rect">
            <a:avLst/>
          </a:prstGeom>
        </p:spPr>
        <p:txBody>
          <a:bodyPr wrap="square" lIns="0" tIns="0" rIns="0" bIns="0">
            <a:spAutoFit/>
          </a:bodyPr>
          <a:lstStyle>
            <a:defPPr>
              <a:defRPr kern="0"/>
            </a:defPPr>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4" name="Rectangle 3">
            <a:extLst>
              <a:ext uri="{FF2B5EF4-FFF2-40B4-BE49-F238E27FC236}">
                <a16:creationId xmlns:a16="http://schemas.microsoft.com/office/drawing/2014/main" id="{2B341064-E65D-9D95-EDD5-4988A313ADF6}"/>
              </a:ext>
            </a:extLst>
          </p:cNvPr>
          <p:cNvSpPr/>
          <p:nvPr userDrawn="1"/>
        </p:nvSpPr>
        <p:spPr>
          <a:xfrm>
            <a:off x="10363200" y="228600"/>
            <a:ext cx="15240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4271B768-63E3-031B-DCD9-BDECA2CF4D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7000" y="228600"/>
            <a:ext cx="1524000" cy="812800"/>
          </a:xfrm>
          <a:prstGeom prst="rect">
            <a:avLst/>
          </a:prstGeom>
        </p:spPr>
      </p:pic>
    </p:spTree>
    <p:extLst>
      <p:ext uri="{BB962C8B-B14F-4D97-AF65-F5344CB8AC3E}">
        <p14:creationId xmlns:p14="http://schemas.microsoft.com/office/powerpoint/2010/main" val="2436779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ansi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349548" y="6550223"/>
            <a:ext cx="3492903" cy="307777"/>
          </a:xfrm>
        </p:spPr>
        <p:txBody>
          <a:bodyPr lIns="0" tIns="0" rIns="0" bIns="0"/>
          <a:lstStyle>
            <a:lvl1pPr>
              <a:defRPr sz="1000" b="0" i="0">
                <a:solidFill>
                  <a:schemeClr val="bg1"/>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
        <p:nvSpPr>
          <p:cNvPr id="2" name="Text Placeholder 7">
            <a:extLst>
              <a:ext uri="{FF2B5EF4-FFF2-40B4-BE49-F238E27FC236}">
                <a16:creationId xmlns:a16="http://schemas.microsoft.com/office/drawing/2014/main" id="{632C23BE-EAC6-E5EE-D742-C2428F1E4B59}"/>
              </a:ext>
            </a:extLst>
          </p:cNvPr>
          <p:cNvSpPr>
            <a:spLocks noGrp="1"/>
          </p:cNvSpPr>
          <p:nvPr>
            <p:ph type="body" sz="quarter" idx="10" hasCustomPrompt="1"/>
          </p:nvPr>
        </p:nvSpPr>
        <p:spPr>
          <a:xfrm>
            <a:off x="3352800" y="2209800"/>
            <a:ext cx="5867400" cy="2590800"/>
          </a:xfrm>
          <a:prstGeom prst="rect">
            <a:avLst/>
          </a:prstGeom>
        </p:spPr>
        <p:txBody>
          <a:bodyPr/>
          <a:lstStyle>
            <a:lvl1pPr>
              <a:defRPr sz="4200" b="1">
                <a:solidFill>
                  <a:schemeClr val="tx2"/>
                </a:solidFill>
                <a:latin typeface="Verdana" panose="020B0604030504040204" pitchFamily="34" charset="0"/>
                <a:ea typeface="Verdana" panose="020B0604030504040204" pitchFamily="34" charset="0"/>
              </a:defRPr>
            </a:lvl1pPr>
            <a:lvl2pPr>
              <a:defRPr sz="4200">
                <a:latin typeface="Univia Pro Black" panose="00000900000000000000" pitchFamily="50" charset="0"/>
              </a:defRPr>
            </a:lvl2pPr>
            <a:lvl3pPr>
              <a:defRPr sz="4200">
                <a:latin typeface="Univia Pro Black" panose="00000900000000000000" pitchFamily="50" charset="0"/>
              </a:defRPr>
            </a:lvl3pPr>
            <a:lvl4pPr>
              <a:defRPr sz="4200">
                <a:latin typeface="Univia Pro Black" panose="00000900000000000000" pitchFamily="50" charset="0"/>
              </a:defRPr>
            </a:lvl4pPr>
            <a:lvl5pPr>
              <a:defRPr sz="4200">
                <a:latin typeface="Univia Pro Black" panose="00000900000000000000" pitchFamily="50" charset="0"/>
              </a:defRPr>
            </a:lvl5pPr>
          </a:lstStyle>
          <a:p>
            <a:pPr lvl="0"/>
            <a:r>
              <a:rPr lang="en-US"/>
              <a:t>Click to Add Text</a:t>
            </a:r>
          </a:p>
        </p:txBody>
      </p:sp>
    </p:spTree>
    <p:extLst>
      <p:ext uri="{BB962C8B-B14F-4D97-AF65-F5344CB8AC3E}">
        <p14:creationId xmlns:p14="http://schemas.microsoft.com/office/powerpoint/2010/main" val="2551464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ansition 3">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AC3584C-D1BC-83BC-7FBE-462667D3B5E9}"/>
              </a:ext>
            </a:extLst>
          </p:cNvPr>
          <p:cNvSpPr>
            <a:spLocks noGrp="1"/>
          </p:cNvSpPr>
          <p:nvPr>
            <p:ph type="body" sz="quarter" idx="10" hasCustomPrompt="1"/>
          </p:nvPr>
        </p:nvSpPr>
        <p:spPr>
          <a:xfrm>
            <a:off x="3352800" y="2209800"/>
            <a:ext cx="5867400" cy="2590800"/>
          </a:xfrm>
          <a:prstGeom prst="rect">
            <a:avLst/>
          </a:prstGeom>
        </p:spPr>
        <p:txBody>
          <a:bodyPr/>
          <a:lstStyle>
            <a:lvl1pPr>
              <a:defRPr sz="4200" b="1">
                <a:solidFill>
                  <a:schemeClr val="tx1"/>
                </a:solidFill>
                <a:latin typeface="Verdana" panose="020B0604030504040204" pitchFamily="34" charset="0"/>
                <a:ea typeface="Verdana" panose="020B0604030504040204" pitchFamily="34" charset="0"/>
              </a:defRPr>
            </a:lvl1pPr>
            <a:lvl2pPr>
              <a:defRPr sz="4200">
                <a:latin typeface="Univia Pro Black" panose="00000900000000000000" pitchFamily="50" charset="0"/>
              </a:defRPr>
            </a:lvl2pPr>
            <a:lvl3pPr>
              <a:defRPr sz="4200">
                <a:latin typeface="Univia Pro Black" panose="00000900000000000000" pitchFamily="50" charset="0"/>
              </a:defRPr>
            </a:lvl3pPr>
            <a:lvl4pPr>
              <a:defRPr sz="4200">
                <a:latin typeface="Univia Pro Black" panose="00000900000000000000" pitchFamily="50" charset="0"/>
              </a:defRPr>
            </a:lvl4pPr>
            <a:lvl5pPr>
              <a:defRPr sz="4200">
                <a:latin typeface="Univia Pro Black" panose="00000900000000000000" pitchFamily="50" charset="0"/>
              </a:defRPr>
            </a:lvl5pPr>
          </a:lstStyle>
          <a:p>
            <a:pPr lvl="0"/>
            <a:r>
              <a:rPr lang="en-US"/>
              <a:t>Click to Add Text</a:t>
            </a:r>
          </a:p>
        </p:txBody>
      </p:sp>
      <p:sp>
        <p:nvSpPr>
          <p:cNvPr id="2" name="Holder 4">
            <a:extLst>
              <a:ext uri="{FF2B5EF4-FFF2-40B4-BE49-F238E27FC236}">
                <a16:creationId xmlns:a16="http://schemas.microsoft.com/office/drawing/2014/main" id="{7388B774-4320-864D-9C77-907A8944CC56}"/>
              </a:ext>
            </a:extLst>
          </p:cNvPr>
          <p:cNvSpPr>
            <a:spLocks noGrp="1"/>
          </p:cNvSpPr>
          <p:nvPr>
            <p:ph type="ftr" sz="quarter" idx="5"/>
          </p:nvPr>
        </p:nvSpPr>
        <p:spPr>
          <a:xfrm>
            <a:off x="4038600" y="65532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pic>
        <p:nvPicPr>
          <p:cNvPr id="4" name="Picture 3" descr="A black background with red and blue text&#10;&#10;Description automatically generated">
            <a:extLst>
              <a:ext uri="{FF2B5EF4-FFF2-40B4-BE49-F238E27FC236}">
                <a16:creationId xmlns:a16="http://schemas.microsoft.com/office/drawing/2014/main" id="{569079B2-848F-8919-38D5-6F2D5F0EB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5715000"/>
            <a:ext cx="2057400" cy="1097280"/>
          </a:xfrm>
          <a:prstGeom prst="rect">
            <a:avLst/>
          </a:prstGeom>
        </p:spPr>
      </p:pic>
    </p:spTree>
    <p:extLst>
      <p:ext uri="{BB962C8B-B14F-4D97-AF65-F5344CB8AC3E}">
        <p14:creationId xmlns:p14="http://schemas.microsoft.com/office/powerpoint/2010/main" val="1656381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ransi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13192A-6B31-5224-4417-82FA9D3B2037}"/>
              </a:ext>
            </a:extLst>
          </p:cNvPr>
          <p:cNvSpPr>
            <a:spLocks noGrp="1"/>
          </p:cNvSpPr>
          <p:nvPr>
            <p:ph type="ctrTitle" hasCustomPrompt="1"/>
          </p:nvPr>
        </p:nvSpPr>
        <p:spPr>
          <a:xfrm>
            <a:off x="1524000" y="2594558"/>
            <a:ext cx="8458200" cy="1846659"/>
          </a:xfrm>
          <a:prstGeom prst="rect">
            <a:avLst/>
          </a:prstGeom>
        </p:spPr>
        <p:txBody>
          <a:bodyPr anchor="b"/>
          <a:lstStyle>
            <a:lvl1pPr algn="l">
              <a:defRPr sz="6000">
                <a:solidFill>
                  <a:schemeClr val="tx2"/>
                </a:solidFill>
                <a:latin typeface="Verdana" panose="020B0604030504040204" pitchFamily="34" charset="0"/>
                <a:ea typeface="Verdana" panose="020B0604030504040204" pitchFamily="34" charset="0"/>
              </a:defRPr>
            </a:lvl1pPr>
          </a:lstStyle>
          <a:p>
            <a:r>
              <a:rPr lang="en-GB"/>
              <a:t>Click to </a:t>
            </a:r>
            <a:br>
              <a:rPr lang="en-GB"/>
            </a:br>
            <a:r>
              <a:rPr lang="en-GB"/>
              <a:t>edit title</a:t>
            </a:r>
            <a:endParaRPr lang="en-US"/>
          </a:p>
        </p:txBody>
      </p:sp>
      <p:sp>
        <p:nvSpPr>
          <p:cNvPr id="3" name="Subtitle 2">
            <a:extLst>
              <a:ext uri="{FF2B5EF4-FFF2-40B4-BE49-F238E27FC236}">
                <a16:creationId xmlns:a16="http://schemas.microsoft.com/office/drawing/2014/main" id="{F665CCDB-3F50-22F7-C5A6-5C0725359327}"/>
              </a:ext>
            </a:extLst>
          </p:cNvPr>
          <p:cNvSpPr>
            <a:spLocks noGrp="1"/>
          </p:cNvSpPr>
          <p:nvPr>
            <p:ph type="subTitle" idx="1" hasCustomPrompt="1"/>
          </p:nvPr>
        </p:nvSpPr>
        <p:spPr>
          <a:xfrm>
            <a:off x="1524000" y="4725801"/>
            <a:ext cx="8458200" cy="423140"/>
          </a:xfrm>
        </p:spPr>
        <p:txBody>
          <a:bodyPr/>
          <a:lstStyle>
            <a:lvl1pPr marL="0" indent="0" algn="l">
              <a:buNone/>
              <a:defRPr sz="2400">
                <a:solidFill>
                  <a:schemeClr val="bg2"/>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6" name="Picture 5" descr="A black background with white text&#10;&#10;Description automatically generated">
            <a:extLst>
              <a:ext uri="{FF2B5EF4-FFF2-40B4-BE49-F238E27FC236}">
                <a16:creationId xmlns:a16="http://schemas.microsoft.com/office/drawing/2014/main" id="{5FE006EE-CBF2-A413-90A0-4DFD440221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706" y="5148941"/>
            <a:ext cx="1973094" cy="1973094"/>
          </a:xfrm>
          <a:prstGeom prst="rect">
            <a:avLst/>
          </a:prstGeom>
        </p:spPr>
      </p:pic>
    </p:spTree>
    <p:extLst>
      <p:ext uri="{BB962C8B-B14F-4D97-AF65-F5344CB8AC3E}">
        <p14:creationId xmlns:p14="http://schemas.microsoft.com/office/powerpoint/2010/main" val="1916484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0C85E1A-99A8-2748-DF84-1A33B8B4E903}"/>
              </a:ext>
            </a:extLst>
          </p:cNvPr>
          <p:cNvSpPr>
            <a:spLocks noGrp="1"/>
          </p:cNvSpPr>
          <p:nvPr>
            <p:ph type="ctrTitle" hasCustomPrompt="1"/>
          </p:nvPr>
        </p:nvSpPr>
        <p:spPr>
          <a:xfrm>
            <a:off x="3145971" y="2231573"/>
            <a:ext cx="6607629" cy="1872188"/>
          </a:xfrm>
          <a:prstGeom prst="rect">
            <a:avLst/>
          </a:prstGeom>
        </p:spPr>
        <p:txBody>
          <a:bodyPr anchor="b"/>
          <a:lstStyle>
            <a:lvl1pPr algn="l">
              <a:defRPr sz="6000">
                <a:solidFill>
                  <a:schemeClr val="tx1"/>
                </a:solidFill>
                <a:latin typeface="Verdana" panose="020B0604030504040204" pitchFamily="34" charset="0"/>
                <a:ea typeface="Verdana" panose="020B0604030504040204" pitchFamily="34" charset="0"/>
              </a:defRPr>
            </a:lvl1pPr>
          </a:lstStyle>
          <a:p>
            <a:r>
              <a:rPr lang="en-GB"/>
              <a:t>Click to edit </a:t>
            </a:r>
            <a:br>
              <a:rPr lang="en-GB"/>
            </a:br>
            <a:r>
              <a:rPr lang="en-GB"/>
              <a:t>title</a:t>
            </a:r>
            <a:endParaRPr lang="en-US"/>
          </a:p>
        </p:txBody>
      </p:sp>
      <p:pic>
        <p:nvPicPr>
          <p:cNvPr id="2" name="Picture 1" descr="A black background with red and blue text&#10;&#10;Description automatically generated">
            <a:extLst>
              <a:ext uri="{FF2B5EF4-FFF2-40B4-BE49-F238E27FC236}">
                <a16:creationId xmlns:a16="http://schemas.microsoft.com/office/drawing/2014/main" id="{27CF8D04-E7FB-1C73-CE76-B286A45DDD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638800"/>
            <a:ext cx="2057400" cy="1097280"/>
          </a:xfrm>
          <a:prstGeom prst="rect">
            <a:avLst/>
          </a:prstGeom>
        </p:spPr>
      </p:pic>
    </p:spTree>
    <p:extLst>
      <p:ext uri="{BB962C8B-B14F-4D97-AF65-F5344CB8AC3E}">
        <p14:creationId xmlns:p14="http://schemas.microsoft.com/office/powerpoint/2010/main" val="3774237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23ED6177-CB4B-4BB8-CA88-E515727E8BC4}"/>
              </a:ext>
            </a:extLst>
          </p:cNvPr>
          <p:cNvSpPr>
            <a:spLocks noGrp="1"/>
          </p:cNvSpPr>
          <p:nvPr>
            <p:ph type="ctrTitle" hasCustomPrompt="1"/>
          </p:nvPr>
        </p:nvSpPr>
        <p:spPr>
          <a:xfrm>
            <a:off x="3145971" y="2231573"/>
            <a:ext cx="6607629" cy="1872188"/>
          </a:xfrm>
          <a:prstGeom prst="rect">
            <a:avLst/>
          </a:prstGeom>
        </p:spPr>
        <p:txBody>
          <a:bodyPr anchor="b"/>
          <a:lstStyle>
            <a:lvl1pPr algn="l">
              <a:defRPr sz="6000">
                <a:solidFill>
                  <a:schemeClr val="tx2"/>
                </a:solidFill>
                <a:latin typeface="Verdana" panose="020B0604030504040204" pitchFamily="34" charset="0"/>
                <a:ea typeface="Verdana" panose="020B0604030504040204" pitchFamily="34" charset="0"/>
              </a:defRPr>
            </a:lvl1pPr>
          </a:lstStyle>
          <a:p>
            <a:r>
              <a:rPr lang="en-GB"/>
              <a:t>Click to edit </a:t>
            </a:r>
            <a:br>
              <a:rPr lang="en-GB"/>
            </a:br>
            <a:r>
              <a:rPr lang="en-GB"/>
              <a:t>title</a:t>
            </a:r>
            <a:endParaRPr lang="en-US"/>
          </a:p>
        </p:txBody>
      </p:sp>
      <p:pic>
        <p:nvPicPr>
          <p:cNvPr id="4" name="Picture 3" descr="A black background with red and blue text&#10;&#10;Description automatically generated">
            <a:extLst>
              <a:ext uri="{FF2B5EF4-FFF2-40B4-BE49-F238E27FC236}">
                <a16:creationId xmlns:a16="http://schemas.microsoft.com/office/drawing/2014/main" id="{A808DE62-A4AD-A16C-6B49-A3E58012F5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5715000"/>
            <a:ext cx="2057400" cy="1097280"/>
          </a:xfrm>
          <a:prstGeom prst="rect">
            <a:avLst/>
          </a:prstGeom>
        </p:spPr>
      </p:pic>
    </p:spTree>
    <p:extLst>
      <p:ext uri="{BB962C8B-B14F-4D97-AF65-F5344CB8AC3E}">
        <p14:creationId xmlns:p14="http://schemas.microsoft.com/office/powerpoint/2010/main" val="704090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 add 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F0FE52-5345-F460-D5D3-A45256622B2B}"/>
              </a:ext>
            </a:extLst>
          </p:cNvPr>
          <p:cNvSpPr>
            <a:spLocks noGrp="1"/>
          </p:cNvSpPr>
          <p:nvPr>
            <p:ph type="body" sz="quarter" idx="10" hasCustomPrompt="1"/>
          </p:nvPr>
        </p:nvSpPr>
        <p:spPr>
          <a:xfrm>
            <a:off x="8001000" y="1677888"/>
            <a:ext cx="3352800" cy="2055912"/>
          </a:xfrm>
          <a:prstGeom prst="rect">
            <a:avLst/>
          </a:prstGeom>
        </p:spPr>
        <p:txBody>
          <a:bodyPr/>
          <a:lstStyle>
            <a:lvl1pPr>
              <a:defRPr b="1">
                <a:solidFill>
                  <a:schemeClr val="tx1"/>
                </a:solidFill>
                <a:latin typeface="+mj-lt"/>
              </a:defRPr>
            </a:lvl1pPr>
            <a:lvl2pPr>
              <a:defRPr>
                <a:solidFill>
                  <a:schemeClr val="tx1"/>
                </a:solidFill>
                <a:latin typeface="Univia Pro Black" panose="00000900000000000000" pitchFamily="50" charset="0"/>
              </a:defRPr>
            </a:lvl2pPr>
            <a:lvl3pPr>
              <a:defRPr>
                <a:solidFill>
                  <a:schemeClr val="tx1"/>
                </a:solidFill>
                <a:latin typeface="Univia Pro Black" panose="00000900000000000000" pitchFamily="50" charset="0"/>
              </a:defRPr>
            </a:lvl3pPr>
            <a:lvl4pPr>
              <a:defRPr>
                <a:solidFill>
                  <a:schemeClr val="tx1"/>
                </a:solidFill>
                <a:latin typeface="Univia Pro Black" panose="00000900000000000000" pitchFamily="50" charset="0"/>
              </a:defRPr>
            </a:lvl4pPr>
            <a:lvl5pPr>
              <a:defRPr>
                <a:solidFill>
                  <a:schemeClr val="tx1"/>
                </a:solidFill>
                <a:latin typeface="Univia Pro Black" panose="00000900000000000000" pitchFamily="50" charset="0"/>
              </a:defRPr>
            </a:lvl5pPr>
          </a:lstStyle>
          <a:p>
            <a:pPr lvl="0"/>
            <a:r>
              <a:rPr lang="en-US"/>
              <a:t>Click to add text</a:t>
            </a:r>
          </a:p>
        </p:txBody>
      </p:sp>
      <p:sp>
        <p:nvSpPr>
          <p:cNvPr id="2" name="Holder 4">
            <a:extLst>
              <a:ext uri="{FF2B5EF4-FFF2-40B4-BE49-F238E27FC236}">
                <a16:creationId xmlns:a16="http://schemas.microsoft.com/office/drawing/2014/main" id="{2688B25B-051D-30DB-1889-42263BFD6982}"/>
              </a:ext>
            </a:extLst>
          </p:cNvPr>
          <p:cNvSpPr>
            <a:spLocks noGrp="1"/>
          </p:cNvSpPr>
          <p:nvPr>
            <p:ph type="ftr" sz="quarter" idx="5"/>
          </p:nvPr>
        </p:nvSpPr>
        <p:spPr>
          <a:xfrm>
            <a:off x="4038600" y="6400800"/>
            <a:ext cx="4114800" cy="153888"/>
          </a:xfrm>
          <a:prstGeom prst="rect">
            <a:avLst/>
          </a:prstGeom>
        </p:spPr>
        <p:txBody>
          <a:bodyPr lIns="0" tIns="0" rIns="0" bIns="0"/>
          <a:lstStyle>
            <a:lvl1pPr>
              <a:defRPr sz="1000" b="0" i="0">
                <a:solidFill>
                  <a:srgbClr val="00132D"/>
                </a:solidFill>
                <a:latin typeface="Verdana" panose="020B0604030504040204" pitchFamily="34" charset="0"/>
                <a:ea typeface="Verdana" panose="020B0604030504040204" pitchFamily="34" charset="0"/>
                <a:cs typeface="Tahoma"/>
              </a:defRPr>
            </a:lvl1pPr>
          </a:lstStyle>
          <a:p>
            <a:pPr marL="264795">
              <a:spcBef>
                <a:spcPts val="85"/>
              </a:spcBef>
            </a:pPr>
            <a:r>
              <a:rPr lang="en-US"/>
              <a:t>©2024</a:t>
            </a:r>
            <a:r>
              <a:rPr lang="en-US" spc="-25"/>
              <a:t> </a:t>
            </a:r>
            <a:r>
              <a:rPr lang="en-US" spc="-20"/>
              <a:t>Intent-</a:t>
            </a:r>
            <a:r>
              <a:rPr lang="en-US"/>
              <a:t>Based</a:t>
            </a:r>
            <a:r>
              <a:rPr lang="en-US" spc="-25"/>
              <a:t> </a:t>
            </a:r>
            <a:r>
              <a:rPr lang="en-US" spc="-10"/>
              <a:t>Leadership</a:t>
            </a:r>
            <a:r>
              <a:rPr lang="en-US" spc="-20"/>
              <a:t> International,</a:t>
            </a:r>
            <a:r>
              <a:rPr lang="en-US" spc="-25"/>
              <a:t> LLC</a:t>
            </a:r>
          </a:p>
        </p:txBody>
      </p:sp>
    </p:spTree>
    <p:extLst>
      <p:ext uri="{BB962C8B-B14F-4D97-AF65-F5344CB8AC3E}">
        <p14:creationId xmlns:p14="http://schemas.microsoft.com/office/powerpoint/2010/main" val="3433608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0C85E1A-99A8-2748-DF84-1A33B8B4E903}"/>
              </a:ext>
            </a:extLst>
          </p:cNvPr>
          <p:cNvSpPr>
            <a:spLocks noGrp="1"/>
          </p:cNvSpPr>
          <p:nvPr>
            <p:ph type="ctrTitle" hasCustomPrompt="1"/>
          </p:nvPr>
        </p:nvSpPr>
        <p:spPr>
          <a:xfrm>
            <a:off x="3145971" y="2231573"/>
            <a:ext cx="6607629" cy="1872188"/>
          </a:xfrm>
        </p:spPr>
        <p:txBody>
          <a:bodyPr anchor="b"/>
          <a:lstStyle>
            <a:lvl1pPr algn="l">
              <a:defRPr sz="6000">
                <a:solidFill>
                  <a:schemeClr val="accent1"/>
                </a:solidFill>
              </a:defRPr>
            </a:lvl1pPr>
          </a:lstStyle>
          <a:p>
            <a:r>
              <a:rPr lang="en-GB"/>
              <a:t>Click to edit </a:t>
            </a:r>
            <a:br>
              <a:rPr lang="en-GB"/>
            </a:br>
            <a:r>
              <a:rPr lang="en-GB"/>
              <a:t>Master title style</a:t>
            </a:r>
            <a:endParaRPr lang="en-US"/>
          </a:p>
        </p:txBody>
      </p:sp>
      <p:sp>
        <p:nvSpPr>
          <p:cNvPr id="9" name="Subtitle 2">
            <a:extLst>
              <a:ext uri="{FF2B5EF4-FFF2-40B4-BE49-F238E27FC236}">
                <a16:creationId xmlns:a16="http://schemas.microsoft.com/office/drawing/2014/main" id="{1554FAAA-B887-C8DF-F262-4A25105E2F0C}"/>
              </a:ext>
            </a:extLst>
          </p:cNvPr>
          <p:cNvSpPr>
            <a:spLocks noGrp="1"/>
          </p:cNvSpPr>
          <p:nvPr>
            <p:ph type="subTitle" idx="1"/>
          </p:nvPr>
        </p:nvSpPr>
        <p:spPr>
          <a:xfrm>
            <a:off x="3145971" y="4388345"/>
            <a:ext cx="6607629" cy="42314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820208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2077-DC9D-C468-2BCA-D1823643290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2ED8292-A1A5-01BA-D20A-13BD5D6C8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CCA08B-0136-DD34-A484-F7B4F16C418D}"/>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5" name="Footer Placeholder 4">
            <a:extLst>
              <a:ext uri="{FF2B5EF4-FFF2-40B4-BE49-F238E27FC236}">
                <a16:creationId xmlns:a16="http://schemas.microsoft.com/office/drawing/2014/main" id="{7F146E0C-BAA9-EA0A-6643-18B2096E8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40AF8-C01A-596B-2734-F380CBAB3899}"/>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208781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6D2E-3571-71ED-AA48-711143618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11945-1011-2871-B044-FB9AC6827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F543A5-9827-5C50-DD6F-06BEC6045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D42047-DABB-A217-7AA6-14CE37115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D8D884-74B6-85C7-2EFF-27CE4C481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E56540-84B7-41AE-87C3-FB0491C65205}"/>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8" name="Footer Placeholder 7">
            <a:extLst>
              <a:ext uri="{FF2B5EF4-FFF2-40B4-BE49-F238E27FC236}">
                <a16:creationId xmlns:a16="http://schemas.microsoft.com/office/drawing/2014/main" id="{53AA0C0E-9A73-2CE9-DCA9-74CE376D85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23136B-B899-ED96-60C0-9CF6AE752278}"/>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786463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716-22D6-73EF-5CCA-F23A17ABB31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683304-D0FE-E9C4-E82C-E98CB387578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A0F52D-9748-DE31-2609-4566FA6A2938}"/>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5" name="Footer Placeholder 4">
            <a:extLst>
              <a:ext uri="{FF2B5EF4-FFF2-40B4-BE49-F238E27FC236}">
                <a16:creationId xmlns:a16="http://schemas.microsoft.com/office/drawing/2014/main" id="{6D0A8ED3-7B95-FBE0-ADE0-D9F47054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1227A-584B-22D4-E82A-897EAE91C56B}"/>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1109704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3B34-AC85-2344-ACAF-C9A5B5DA32D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6BC926F-9521-214A-13F6-6F37D6351A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EEBB084-6028-9109-7F44-6F6556DECB63}"/>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5" name="Footer Placeholder 4">
            <a:extLst>
              <a:ext uri="{FF2B5EF4-FFF2-40B4-BE49-F238E27FC236}">
                <a16:creationId xmlns:a16="http://schemas.microsoft.com/office/drawing/2014/main" id="{CC55CDDE-FBE9-81E3-2485-80134A0DD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A831B-E5C7-576B-F6E6-62E771D708A7}"/>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90680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6EB8-707A-5B19-85D9-68BE2F1CF7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6670FF-CDB5-53D3-077C-E7F8CF41A4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24414C-8192-869E-59F3-44F1B14EFD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AAC807A-073F-4A0F-6773-1456B3D2FD48}"/>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6" name="Footer Placeholder 5">
            <a:extLst>
              <a:ext uri="{FF2B5EF4-FFF2-40B4-BE49-F238E27FC236}">
                <a16:creationId xmlns:a16="http://schemas.microsoft.com/office/drawing/2014/main" id="{3D4B9F25-6347-2D37-330B-610DB283CC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7E6B9-4F6B-8DEB-C442-91E8DF68D835}"/>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2159612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DFA5-25A5-2128-C78F-CCD5064DF1F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3282318-A8F5-F2FE-190E-E66FAB406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E3EFE0C-FB91-1E3B-FEDF-6189D67C62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103F67-2FB7-2999-3FF2-8A9AED65A6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8751EC-4EB9-DEEB-468B-B2873712F2C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3CBA6B4-9A9B-28E0-6D62-F0667CA48B34}"/>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8" name="Footer Placeholder 7">
            <a:extLst>
              <a:ext uri="{FF2B5EF4-FFF2-40B4-BE49-F238E27FC236}">
                <a16:creationId xmlns:a16="http://schemas.microsoft.com/office/drawing/2014/main" id="{AD3619EE-2276-AD77-0D5F-7979047B9C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DBBA1A-F57C-FB0A-C1CC-8A3C902CEF91}"/>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2544508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AE58-EE77-F48F-1388-16162A2BC162}"/>
              </a:ext>
            </a:extLst>
          </p:cNvPr>
          <p:cNvSpPr>
            <a:spLocks noGrp="1"/>
          </p:cNvSpPr>
          <p:nvPr>
            <p:ph type="title" hasCustomPrompt="1"/>
          </p:nvPr>
        </p:nvSpPr>
        <p:spPr/>
        <p:txBody>
          <a:bodyPr/>
          <a:lstStyle/>
          <a:p>
            <a:r>
              <a:rPr lang="en-GB"/>
              <a:t>Click to edit Master title stylet</a:t>
            </a:r>
            <a:endParaRPr lang="en-US"/>
          </a:p>
        </p:txBody>
      </p:sp>
      <p:sp>
        <p:nvSpPr>
          <p:cNvPr id="3" name="Date Placeholder 2">
            <a:extLst>
              <a:ext uri="{FF2B5EF4-FFF2-40B4-BE49-F238E27FC236}">
                <a16:creationId xmlns:a16="http://schemas.microsoft.com/office/drawing/2014/main" id="{5784DC91-767B-1349-9775-5783D4F3BC13}"/>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4" name="Footer Placeholder 3">
            <a:extLst>
              <a:ext uri="{FF2B5EF4-FFF2-40B4-BE49-F238E27FC236}">
                <a16:creationId xmlns:a16="http://schemas.microsoft.com/office/drawing/2014/main" id="{D9C5416C-14F0-9327-A0DA-63D439BCAB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B5B76F-BDD0-9308-6C31-3C429B2EBECB}"/>
              </a:ext>
            </a:extLst>
          </p:cNvPr>
          <p:cNvSpPr>
            <a:spLocks noGrp="1"/>
          </p:cNvSpPr>
          <p:nvPr>
            <p:ph type="sldNum" sz="quarter" idx="12"/>
          </p:nvPr>
        </p:nvSpPr>
        <p:spPr/>
        <p:txBody>
          <a:bodyPr/>
          <a:lstStyle/>
          <a:p>
            <a:fld id="{04673B8B-00F6-054E-9C00-7BB30073CC92}" type="slidenum">
              <a:rPr lang="en-US" smtClean="0"/>
              <a:t>‹#›</a:t>
            </a:fld>
            <a:endParaRPr lang="en-US"/>
          </a:p>
        </p:txBody>
      </p:sp>
      <p:pic>
        <p:nvPicPr>
          <p:cNvPr id="6" name="Picture 5">
            <a:extLst>
              <a:ext uri="{FF2B5EF4-FFF2-40B4-BE49-F238E27FC236}">
                <a16:creationId xmlns:a16="http://schemas.microsoft.com/office/drawing/2014/main" id="{2366CB94-056E-655E-AECF-3FD9FEA435E3}"/>
              </a:ext>
            </a:extLst>
          </p:cNvPr>
          <p:cNvPicPr>
            <a:picLocks noChangeAspect="1"/>
          </p:cNvPicPr>
          <p:nvPr userDrawn="1"/>
        </p:nvPicPr>
        <p:blipFill>
          <a:blip r:embed="rId2"/>
          <a:stretch>
            <a:fillRect/>
          </a:stretch>
        </p:blipFill>
        <p:spPr>
          <a:xfrm>
            <a:off x="10820400" y="5790102"/>
            <a:ext cx="1015157" cy="1015157"/>
          </a:xfrm>
          <a:prstGeom prst="rect">
            <a:avLst/>
          </a:prstGeom>
        </p:spPr>
      </p:pic>
    </p:spTree>
    <p:extLst>
      <p:ext uri="{BB962C8B-B14F-4D97-AF65-F5344CB8AC3E}">
        <p14:creationId xmlns:p14="http://schemas.microsoft.com/office/powerpoint/2010/main" val="1674229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97BE4-2953-F110-4731-F94618CED4B1}"/>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3" name="Footer Placeholder 2">
            <a:extLst>
              <a:ext uri="{FF2B5EF4-FFF2-40B4-BE49-F238E27FC236}">
                <a16:creationId xmlns:a16="http://schemas.microsoft.com/office/drawing/2014/main" id="{B30EA9B1-A58B-23DE-BF91-C5B0815A9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2A5179-DC88-EDF2-DDBD-7334D337EA54}"/>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1427795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4B94-ACC5-27C0-AE8A-48577356D6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7D1B30-1199-216F-C42A-C879DB8D6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9F797F-9AFF-37A9-8E8D-7FCC1C9AF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D921BF-2668-050F-83CF-9992AC08FFFC}"/>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6" name="Footer Placeholder 5">
            <a:extLst>
              <a:ext uri="{FF2B5EF4-FFF2-40B4-BE49-F238E27FC236}">
                <a16:creationId xmlns:a16="http://schemas.microsoft.com/office/drawing/2014/main" id="{AEC4F0CE-7C3F-8081-7D65-38F63F034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CE797-2030-E0F8-498E-318D471AE606}"/>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1450054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7687-E96A-9A4C-7F18-96AAFC2E89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5A067BF-85C0-FF73-1FAE-84A5D3D1F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70DCF4-67AA-5FCA-F4AB-D6A3202C0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C4D6C5-B493-23FE-1E7C-061C1E9D6C2F}"/>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6" name="Footer Placeholder 5">
            <a:extLst>
              <a:ext uri="{FF2B5EF4-FFF2-40B4-BE49-F238E27FC236}">
                <a16:creationId xmlns:a16="http://schemas.microsoft.com/office/drawing/2014/main" id="{68323334-3FEC-0327-9D19-4B4D8A68A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8ADC9-8A12-58FD-BED1-00895CCFD121}"/>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72573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A26C-633C-B979-0EC3-FD7535762D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7E189A-02FC-CFF0-F10B-3E34649398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AB6AAC-5D1A-AE27-A575-3439932399BA}"/>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5" name="Footer Placeholder 4">
            <a:extLst>
              <a:ext uri="{FF2B5EF4-FFF2-40B4-BE49-F238E27FC236}">
                <a16:creationId xmlns:a16="http://schemas.microsoft.com/office/drawing/2014/main" id="{D2F6CD50-87D3-313A-BF8F-01E5D6763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13614-12DD-051D-CB55-9D6D43ADC7F5}"/>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2178262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4550D-426A-4FCF-5F3F-B49CB6D3EB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6FA737-5B69-430A-3C31-5FCC12C444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31521F-55EF-7659-4E35-909756F27261}"/>
              </a:ext>
            </a:extLst>
          </p:cNvPr>
          <p:cNvSpPr>
            <a:spLocks noGrp="1"/>
          </p:cNvSpPr>
          <p:nvPr>
            <p:ph type="dt" sz="half" idx="10"/>
          </p:nvPr>
        </p:nvSpPr>
        <p:spPr/>
        <p:txBody>
          <a:bodyPr/>
          <a:lstStyle/>
          <a:p>
            <a:fld id="{CB85A63F-A4C8-5E47-A704-4C688944B20B}" type="datetimeFigureOut">
              <a:rPr lang="en-US" smtClean="0"/>
              <a:t>4/8/2025</a:t>
            </a:fld>
            <a:endParaRPr lang="en-US"/>
          </a:p>
        </p:txBody>
      </p:sp>
      <p:sp>
        <p:nvSpPr>
          <p:cNvPr id="5" name="Footer Placeholder 4">
            <a:extLst>
              <a:ext uri="{FF2B5EF4-FFF2-40B4-BE49-F238E27FC236}">
                <a16:creationId xmlns:a16="http://schemas.microsoft.com/office/drawing/2014/main" id="{703D6060-2050-BD6F-158D-8201F6120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7957E-21FA-C441-F904-DBA66F53FB71}"/>
              </a:ext>
            </a:extLst>
          </p:cNvPr>
          <p:cNvSpPr>
            <a:spLocks noGrp="1"/>
          </p:cNvSpPr>
          <p:nvPr>
            <p:ph type="sldNum" sz="quarter" idx="12"/>
          </p:nvPr>
        </p:nvSpPr>
        <p:spPr/>
        <p:txBody>
          <a:bodyPr/>
          <a:lstStyle/>
          <a:p>
            <a:fld id="{04673B8B-00F6-054E-9C00-7BB30073CC92}" type="slidenum">
              <a:rPr lang="en-US" smtClean="0"/>
              <a:t>‹#›</a:t>
            </a:fld>
            <a:endParaRPr lang="en-US"/>
          </a:p>
        </p:txBody>
      </p:sp>
    </p:spTree>
    <p:extLst>
      <p:ext uri="{BB962C8B-B14F-4D97-AF65-F5344CB8AC3E}">
        <p14:creationId xmlns:p14="http://schemas.microsoft.com/office/powerpoint/2010/main" val="48127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A3C5-35B3-66A4-3CFB-F48A11373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1F76E3-624F-0106-7287-524C2040BEA4}"/>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4" name="Footer Placeholder 3">
            <a:extLst>
              <a:ext uri="{FF2B5EF4-FFF2-40B4-BE49-F238E27FC236}">
                <a16:creationId xmlns:a16="http://schemas.microsoft.com/office/drawing/2014/main" id="{1C643784-9BFF-8631-1FD9-1466990CAA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24CE0B-EA95-0DD9-0C9D-E9209AE8877B}"/>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917156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plit page with colou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A9D60-CF95-EFA3-87C7-B71BB7C33914}"/>
              </a:ext>
            </a:extLst>
          </p:cNvPr>
          <p:cNvSpPr/>
          <p:nvPr userDrawn="1"/>
        </p:nvSpPr>
        <p:spPr>
          <a:xfrm>
            <a:off x="5183189" y="0"/>
            <a:ext cx="70088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4175C-1CA4-57A3-AF2A-C459161ED46E}"/>
              </a:ext>
            </a:extLst>
          </p:cNvPr>
          <p:cNvSpPr>
            <a:spLocks noGrp="1"/>
          </p:cNvSpPr>
          <p:nvPr>
            <p:ph type="title"/>
          </p:nvPr>
        </p:nvSpPr>
        <p:spPr>
          <a:xfrm>
            <a:off x="839788" y="987424"/>
            <a:ext cx="3932237" cy="1069975"/>
          </a:xfrm>
        </p:spPr>
        <p:txBody>
          <a:bodyPr anchor="t"/>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95E74F7-B48A-ABFF-D968-0A31A501DB7D}"/>
              </a:ext>
            </a:extLst>
          </p:cNvPr>
          <p:cNvSpPr>
            <a:spLocks noGrp="1"/>
          </p:cNvSpPr>
          <p:nvPr>
            <p:ph idx="1"/>
          </p:nvPr>
        </p:nvSpPr>
        <p:spPr>
          <a:xfrm>
            <a:off x="6270837" y="987425"/>
            <a:ext cx="5259388" cy="4873625"/>
          </a:xfrm>
        </p:spPr>
        <p:txBody>
          <a:bodyPr/>
          <a:lstStyle>
            <a:lvl1pPr>
              <a:defRPr sz="2000"/>
            </a:lvl1pPr>
            <a:lvl2pPr>
              <a:defRPr sz="1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p:txBody>
      </p:sp>
      <p:sp>
        <p:nvSpPr>
          <p:cNvPr id="7" name="Slide Number Placeholder 6">
            <a:extLst>
              <a:ext uri="{FF2B5EF4-FFF2-40B4-BE49-F238E27FC236}">
                <a16:creationId xmlns:a16="http://schemas.microsoft.com/office/drawing/2014/main" id="{D90AECB8-CF4C-19C2-676E-0CA299AAF712}"/>
              </a:ext>
            </a:extLst>
          </p:cNvPr>
          <p:cNvSpPr>
            <a:spLocks noGrp="1"/>
          </p:cNvSpPr>
          <p:nvPr>
            <p:ph type="sldNum" sz="quarter" idx="12"/>
          </p:nvPr>
        </p:nvSpPr>
        <p:spPr/>
        <p:txBody>
          <a:bodyPr/>
          <a:lstStyle/>
          <a:p>
            <a:fld id="{73CAE380-4E2D-1440-8AEB-6DED648E121C}" type="slidenum">
              <a:rPr lang="en-US" smtClean="0"/>
              <a:t>‹#›</a:t>
            </a:fld>
            <a:endParaRPr lang="en-US"/>
          </a:p>
        </p:txBody>
      </p:sp>
      <p:sp>
        <p:nvSpPr>
          <p:cNvPr id="9" name="Text Placeholder 3">
            <a:extLst>
              <a:ext uri="{FF2B5EF4-FFF2-40B4-BE49-F238E27FC236}">
                <a16:creationId xmlns:a16="http://schemas.microsoft.com/office/drawing/2014/main" id="{C0CC44F4-1B45-1C7C-1BAC-275908C1A2DD}"/>
              </a:ext>
            </a:extLst>
          </p:cNvPr>
          <p:cNvSpPr>
            <a:spLocks noGrp="1"/>
          </p:cNvSpPr>
          <p:nvPr>
            <p:ph type="body" sz="half" idx="2"/>
          </p:nvPr>
        </p:nvSpPr>
        <p:spPr>
          <a:xfrm>
            <a:off x="839788" y="2286000"/>
            <a:ext cx="3932237" cy="3582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402184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rand stateme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0A9D60-CF95-EFA3-87C7-B71BB7C33914}"/>
              </a:ext>
            </a:extLst>
          </p:cNvPr>
          <p:cNvSpPr/>
          <p:nvPr userDrawn="1"/>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90AECB8-CF4C-19C2-676E-0CA299AAF712}"/>
              </a:ext>
            </a:extLst>
          </p:cNvPr>
          <p:cNvSpPr>
            <a:spLocks noGrp="1"/>
          </p:cNvSpPr>
          <p:nvPr>
            <p:ph type="sldNum" sz="quarter" idx="12"/>
          </p:nvPr>
        </p:nvSpPr>
        <p:spPr/>
        <p:txBody>
          <a:bodyPr/>
          <a:lstStyle/>
          <a:p>
            <a:fld id="{73CAE380-4E2D-1440-8AEB-6DED648E121C}" type="slidenum">
              <a:rPr lang="en-US" smtClean="0"/>
              <a:t>‹#›</a:t>
            </a:fld>
            <a:endParaRPr lang="en-US"/>
          </a:p>
        </p:txBody>
      </p:sp>
      <p:sp>
        <p:nvSpPr>
          <p:cNvPr id="4" name="Slide Number Placeholder 5">
            <a:extLst>
              <a:ext uri="{FF2B5EF4-FFF2-40B4-BE49-F238E27FC236}">
                <a16:creationId xmlns:a16="http://schemas.microsoft.com/office/drawing/2014/main" id="{9539FB0C-23F7-9E28-C3CC-15889ACEEFE9}"/>
              </a:ext>
            </a:extLst>
          </p:cNvPr>
          <p:cNvSpPr txBox="1">
            <a:spLocks/>
          </p:cNvSpPr>
          <p:nvPr userDrawn="1"/>
        </p:nvSpPr>
        <p:spPr>
          <a:xfrm>
            <a:off x="9141540" y="627173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CAE380-4E2D-1440-8AEB-6DED648E121C}" type="slidenum">
              <a:rPr lang="en-US" smtClean="0"/>
              <a:pPr/>
              <a:t>‹#›</a:t>
            </a:fld>
            <a:endParaRPr lang="en-US"/>
          </a:p>
        </p:txBody>
      </p:sp>
      <p:sp>
        <p:nvSpPr>
          <p:cNvPr id="6" name="Slide Number Placeholder 5">
            <a:extLst>
              <a:ext uri="{FF2B5EF4-FFF2-40B4-BE49-F238E27FC236}">
                <a16:creationId xmlns:a16="http://schemas.microsoft.com/office/drawing/2014/main" id="{CD0F6317-0B6F-7E12-AD7C-DED4B48C0D2A}"/>
              </a:ext>
            </a:extLst>
          </p:cNvPr>
          <p:cNvSpPr txBox="1">
            <a:spLocks/>
          </p:cNvSpPr>
          <p:nvPr userDrawn="1"/>
        </p:nvSpPr>
        <p:spPr>
          <a:xfrm>
            <a:off x="1284514" y="6271730"/>
            <a:ext cx="36660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2"/>
                </a:solidFill>
              </a:rPr>
              <a:t>© 2023 Intent-Based Leadership International, LLC</a:t>
            </a:r>
          </a:p>
        </p:txBody>
      </p:sp>
      <p:sp>
        <p:nvSpPr>
          <p:cNvPr id="17" name="Content Placeholder 2">
            <a:extLst>
              <a:ext uri="{FF2B5EF4-FFF2-40B4-BE49-F238E27FC236}">
                <a16:creationId xmlns:a16="http://schemas.microsoft.com/office/drawing/2014/main" id="{AC63CBFB-8479-89EC-8284-B50B9FF43E97}"/>
              </a:ext>
            </a:extLst>
          </p:cNvPr>
          <p:cNvSpPr>
            <a:spLocks noGrp="1"/>
          </p:cNvSpPr>
          <p:nvPr>
            <p:ph idx="13" hasCustomPrompt="1"/>
          </p:nvPr>
        </p:nvSpPr>
        <p:spPr>
          <a:xfrm rot="10800000">
            <a:off x="839788" y="2327432"/>
            <a:ext cx="9050937" cy="1338418"/>
          </a:xfrm>
        </p:spPr>
        <p:txBody>
          <a:bodyPr anchor="b">
            <a:noAutofit/>
          </a:bodyPr>
          <a:lstStyle>
            <a:lvl1pPr algn="r">
              <a:defRPr sz="4400" b="1" i="0">
                <a:solidFill>
                  <a:schemeClr val="accent1"/>
                </a:solidFill>
                <a:latin typeface="Univia Pro Black" pitchFamily="2" charset="77"/>
              </a:defRPr>
            </a:lvl1pPr>
            <a:lvl2pPr>
              <a:defRPr sz="1600" b="1" i="0">
                <a:latin typeface="Univia Pro Black" pitchFamily="2" charset="77"/>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p:txBody>
      </p:sp>
      <p:sp>
        <p:nvSpPr>
          <p:cNvPr id="18" name="Content Placeholder 2">
            <a:extLst>
              <a:ext uri="{FF2B5EF4-FFF2-40B4-BE49-F238E27FC236}">
                <a16:creationId xmlns:a16="http://schemas.microsoft.com/office/drawing/2014/main" id="{34416DE2-7EF1-B298-805D-8FDA3E9CA53B}"/>
              </a:ext>
            </a:extLst>
          </p:cNvPr>
          <p:cNvSpPr>
            <a:spLocks noGrp="1"/>
          </p:cNvSpPr>
          <p:nvPr>
            <p:ph idx="14" hasCustomPrompt="1"/>
          </p:nvPr>
        </p:nvSpPr>
        <p:spPr>
          <a:xfrm>
            <a:off x="839789" y="989013"/>
            <a:ext cx="9050937" cy="1338419"/>
          </a:xfrm>
        </p:spPr>
        <p:txBody>
          <a:bodyPr>
            <a:noAutofit/>
          </a:bodyPr>
          <a:lstStyle>
            <a:lvl1pPr>
              <a:defRPr sz="4400" b="1" i="0">
                <a:latin typeface="Univia Pro Black" pitchFamily="2" charset="77"/>
              </a:defRPr>
            </a:lvl1pPr>
            <a:lvl2pPr>
              <a:defRPr sz="1600" b="1" i="0">
                <a:latin typeface="Univia Pro Black" pitchFamily="2" charset="77"/>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p:txBody>
      </p:sp>
      <p:sp>
        <p:nvSpPr>
          <p:cNvPr id="19" name="Text Placeholder 3">
            <a:extLst>
              <a:ext uri="{FF2B5EF4-FFF2-40B4-BE49-F238E27FC236}">
                <a16:creationId xmlns:a16="http://schemas.microsoft.com/office/drawing/2014/main" id="{807AABD0-6DC9-1EB5-B034-B862E84CEDB7}"/>
              </a:ext>
            </a:extLst>
          </p:cNvPr>
          <p:cNvSpPr>
            <a:spLocks noGrp="1"/>
          </p:cNvSpPr>
          <p:nvPr>
            <p:ph type="body" sz="half" idx="2"/>
          </p:nvPr>
        </p:nvSpPr>
        <p:spPr>
          <a:xfrm>
            <a:off x="7329798" y="4326191"/>
            <a:ext cx="3932237" cy="13384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537759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453B7-1827-55F5-2962-0CD713CEC4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0C85E1A-99A8-2748-DF84-1A33B8B4E903}"/>
              </a:ext>
            </a:extLst>
          </p:cNvPr>
          <p:cNvSpPr>
            <a:spLocks noGrp="1"/>
          </p:cNvSpPr>
          <p:nvPr>
            <p:ph type="ctrTitle" hasCustomPrompt="1"/>
          </p:nvPr>
        </p:nvSpPr>
        <p:spPr>
          <a:xfrm>
            <a:off x="3145971" y="2231573"/>
            <a:ext cx="6607629" cy="1872188"/>
          </a:xfrm>
        </p:spPr>
        <p:txBody>
          <a:bodyPr anchor="b"/>
          <a:lstStyle>
            <a:lvl1pPr algn="l">
              <a:defRPr sz="6000">
                <a:solidFill>
                  <a:schemeClr val="accent1"/>
                </a:solidFill>
              </a:defRPr>
            </a:lvl1pPr>
          </a:lstStyle>
          <a:p>
            <a:r>
              <a:rPr lang="en-GB" dirty="0"/>
              <a:t>Click to edit </a:t>
            </a:r>
            <a:br>
              <a:rPr lang="en-GB" dirty="0"/>
            </a:br>
            <a:r>
              <a:rPr lang="en-GB" dirty="0"/>
              <a:t>Master title style</a:t>
            </a:r>
            <a:endParaRPr lang="en-US" dirty="0"/>
          </a:p>
        </p:txBody>
      </p:sp>
      <p:sp>
        <p:nvSpPr>
          <p:cNvPr id="9" name="Subtitle 2">
            <a:extLst>
              <a:ext uri="{FF2B5EF4-FFF2-40B4-BE49-F238E27FC236}">
                <a16:creationId xmlns:a16="http://schemas.microsoft.com/office/drawing/2014/main" id="{1554FAAA-B887-C8DF-F262-4A25105E2F0C}"/>
              </a:ext>
            </a:extLst>
          </p:cNvPr>
          <p:cNvSpPr>
            <a:spLocks noGrp="1"/>
          </p:cNvSpPr>
          <p:nvPr>
            <p:ph type="subTitle" idx="1"/>
          </p:nvPr>
        </p:nvSpPr>
        <p:spPr>
          <a:xfrm>
            <a:off x="3145971" y="4388345"/>
            <a:ext cx="6607629" cy="42314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01006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4C89B-B2BA-4916-DBD8-FD3C62E50FD2}"/>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3" name="Footer Placeholder 2">
            <a:extLst>
              <a:ext uri="{FF2B5EF4-FFF2-40B4-BE49-F238E27FC236}">
                <a16:creationId xmlns:a16="http://schemas.microsoft.com/office/drawing/2014/main" id="{54064F18-3DE4-DDAF-BC45-8AFA729A1B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3B03F-3D6C-5F0A-6740-7CCDF3118B78}"/>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315234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EEE7-FDA8-180E-8961-0BEB5B97A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5216B6-D93D-8AA6-63F3-1E3A2F097C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0B9320-AF5A-39DA-57E3-45B055FCF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26E32F-A525-FAA0-1135-9BA3A460F2A1}"/>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6" name="Footer Placeholder 5">
            <a:extLst>
              <a:ext uri="{FF2B5EF4-FFF2-40B4-BE49-F238E27FC236}">
                <a16:creationId xmlns:a16="http://schemas.microsoft.com/office/drawing/2014/main" id="{6549A8F3-9702-5811-11A0-090C726C1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83701-BC90-9725-5913-A338128F7C24}"/>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329967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EC15-6637-8FBB-82DB-407F69277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C229D0-95D2-DCB2-8EFA-93F72937CE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70CDB3-3C2E-CBC7-0443-6D18A3E65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5B133-ACF0-4562-BF3A-CF926CFAA2C7}"/>
              </a:ext>
            </a:extLst>
          </p:cNvPr>
          <p:cNvSpPr>
            <a:spLocks noGrp="1"/>
          </p:cNvSpPr>
          <p:nvPr>
            <p:ph type="dt" sz="half" idx="10"/>
          </p:nvPr>
        </p:nvSpPr>
        <p:spPr/>
        <p:txBody>
          <a:bodyPr/>
          <a:lstStyle/>
          <a:p>
            <a:fld id="{739A82BB-3D2E-594C-97B3-72DEFB8161FC}" type="datetimeFigureOut">
              <a:rPr lang="en-US" smtClean="0"/>
              <a:t>4/8/2025</a:t>
            </a:fld>
            <a:endParaRPr lang="en-US"/>
          </a:p>
        </p:txBody>
      </p:sp>
      <p:sp>
        <p:nvSpPr>
          <p:cNvPr id="6" name="Footer Placeholder 5">
            <a:extLst>
              <a:ext uri="{FF2B5EF4-FFF2-40B4-BE49-F238E27FC236}">
                <a16:creationId xmlns:a16="http://schemas.microsoft.com/office/drawing/2014/main" id="{05FC1BAF-315E-7D43-A0B9-F53A9B665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A6EDC-7D4C-F521-0D4F-12084BA18F53}"/>
              </a:ext>
            </a:extLst>
          </p:cNvPr>
          <p:cNvSpPr>
            <a:spLocks noGrp="1"/>
          </p:cNvSpPr>
          <p:nvPr>
            <p:ph type="sldNum" sz="quarter" idx="12"/>
          </p:nvPr>
        </p:nvSpPr>
        <p:spPr/>
        <p:txBody>
          <a:bodyPr/>
          <a:lstStyle/>
          <a:p>
            <a:fld id="{C3EEAD61-416E-B346-A6EC-FC50F02DECC5}" type="slidenum">
              <a:rPr lang="en-US" smtClean="0"/>
              <a:t>‹#›</a:t>
            </a:fld>
            <a:endParaRPr lang="en-US"/>
          </a:p>
        </p:txBody>
      </p:sp>
    </p:spTree>
    <p:extLst>
      <p:ext uri="{BB962C8B-B14F-4D97-AF65-F5344CB8AC3E}">
        <p14:creationId xmlns:p14="http://schemas.microsoft.com/office/powerpoint/2010/main" val="188395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362F5E-7238-BBBE-C163-6A0C1BB5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3A0050-BE3E-B3C8-DC46-7FB3B7C7E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D5E25-B750-B157-0D3D-32C2106BA5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9A82BB-3D2E-594C-97B3-72DEFB8161FC}" type="datetimeFigureOut">
              <a:rPr lang="en-US" smtClean="0"/>
              <a:t>4/8/2025</a:t>
            </a:fld>
            <a:endParaRPr lang="en-US"/>
          </a:p>
        </p:txBody>
      </p:sp>
      <p:sp>
        <p:nvSpPr>
          <p:cNvPr id="5" name="Footer Placeholder 4">
            <a:extLst>
              <a:ext uri="{FF2B5EF4-FFF2-40B4-BE49-F238E27FC236}">
                <a16:creationId xmlns:a16="http://schemas.microsoft.com/office/drawing/2014/main" id="{E0DBCC2A-3EC0-D149-E4C1-BD678E433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C9F11E-AE7A-8658-8D64-5C82BFBC8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EEAD61-416E-B346-A6EC-FC50F02DECC5}" type="slidenum">
              <a:rPr lang="en-US" smtClean="0"/>
              <a:t>‹#›</a:t>
            </a:fld>
            <a:endParaRPr lang="en-US"/>
          </a:p>
        </p:txBody>
      </p:sp>
    </p:spTree>
    <p:extLst>
      <p:ext uri="{BB962C8B-B14F-4D97-AF65-F5344CB8AC3E}">
        <p14:creationId xmlns:p14="http://schemas.microsoft.com/office/powerpoint/2010/main" val="2877875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BC5EA-4685-9F6A-2533-F2AD37F47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4BDC5-3A60-AE6C-448A-EE79787857C8}"/>
              </a:ext>
            </a:extLst>
          </p:cNvPr>
          <p:cNvSpPr>
            <a:spLocks noGrp="1"/>
          </p:cNvSpPr>
          <p:nvPr>
            <p:ph type="body" idx="1"/>
          </p:nvPr>
        </p:nvSpPr>
        <p:spPr>
          <a:xfrm>
            <a:off x="838200" y="1825625"/>
            <a:ext cx="10515600" cy="4073730"/>
          </a:xfrm>
          <a:prstGeom prst="rect">
            <a:avLst/>
          </a:prstGeom>
        </p:spPr>
        <p:txBody>
          <a:bodyPr vert="horz" lIns="91440" tIns="45720" rIns="91440" bIns="45720" rtlCol="0">
            <a:normAutofit/>
          </a:bodyPr>
          <a:lstStyle/>
          <a:p>
            <a:pPr lvl="0"/>
            <a:r>
              <a:rPr lang="en-GB"/>
              <a:t>Click to edit Master text styles</a:t>
            </a:r>
          </a:p>
        </p:txBody>
      </p:sp>
      <p:sp>
        <p:nvSpPr>
          <p:cNvPr id="6" name="Slide Number Placeholder 5">
            <a:extLst>
              <a:ext uri="{FF2B5EF4-FFF2-40B4-BE49-F238E27FC236}">
                <a16:creationId xmlns:a16="http://schemas.microsoft.com/office/drawing/2014/main" id="{5467E5FD-CEB6-4144-1D7D-2FFEE69D884F}"/>
              </a:ext>
            </a:extLst>
          </p:cNvPr>
          <p:cNvSpPr>
            <a:spLocks noGrp="1"/>
          </p:cNvSpPr>
          <p:nvPr>
            <p:ph type="sldNum" sz="quarter" idx="4"/>
          </p:nvPr>
        </p:nvSpPr>
        <p:spPr>
          <a:xfrm>
            <a:off x="11353800" y="6271730"/>
            <a:ext cx="530940" cy="365125"/>
          </a:xfrm>
          <a:prstGeom prst="rect">
            <a:avLst/>
          </a:prstGeom>
        </p:spPr>
        <p:txBody>
          <a:bodyPr vert="horz" lIns="91440" tIns="45720" rIns="91440" bIns="45720" rtlCol="0" anchor="ctr"/>
          <a:lstStyle>
            <a:lvl1pPr algn="r">
              <a:defRPr sz="1200" b="0" i="0">
                <a:solidFill>
                  <a:schemeClr val="accent1"/>
                </a:solidFill>
                <a:latin typeface="Tenorite" pitchFamily="2" charset="0"/>
              </a:defRPr>
            </a:lvl1pPr>
          </a:lstStyle>
          <a:p>
            <a:fld id="{73CAE380-4E2D-1440-8AEB-6DED648E121C}" type="slidenum">
              <a:rPr lang="en-US" smtClean="0"/>
              <a:pPr/>
              <a:t>‹#›</a:t>
            </a:fld>
            <a:endParaRPr lang="en-US"/>
          </a:p>
        </p:txBody>
      </p:sp>
    </p:spTree>
    <p:extLst>
      <p:ext uri="{BB962C8B-B14F-4D97-AF65-F5344CB8AC3E}">
        <p14:creationId xmlns:p14="http://schemas.microsoft.com/office/powerpoint/2010/main" val="1848270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2" r:id="rId8"/>
    <p:sldLayoutId id="2147483674" r:id="rId9"/>
  </p:sldLayoutIdLst>
  <p:txStyles>
    <p:titleStyle>
      <a:lvl1pPr algn="l" defTabSz="914400" rtl="0" eaLnBrk="1" latinLnBrk="0" hangingPunct="1">
        <a:lnSpc>
          <a:spcPct val="90000"/>
        </a:lnSpc>
        <a:spcBef>
          <a:spcPct val="0"/>
        </a:spcBef>
        <a:buNone/>
        <a:defRPr sz="4400" b="0" i="0" kern="1200">
          <a:solidFill>
            <a:schemeClr val="accent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solidFill>
          <a:latin typeface="Niveau Grotesk Regular"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Niveau Grotesk Regular"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Niveau Grotesk Regular"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Niveau Grotesk Regular"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Niveau Grotesk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431897" y="6499518"/>
            <a:ext cx="3389321" cy="297106"/>
          </a:xfrm>
          <a:prstGeom prst="rect">
            <a:avLst/>
          </a:prstGeom>
        </p:spPr>
        <p:txBody>
          <a:bodyPr wrap="square" lIns="0" tIns="0" rIns="0" bIns="0">
            <a:spAutoFit/>
          </a:bodyPr>
          <a:lstStyle>
            <a:lvl1pPr>
              <a:defRPr sz="1000" b="0" i="0">
                <a:solidFill>
                  <a:srgbClr val="00132D"/>
                </a:solidFill>
                <a:latin typeface="Tahoma"/>
                <a:cs typeface="Tahoma"/>
              </a:defRPr>
            </a:lvl1pPr>
          </a:lstStyle>
          <a:p>
            <a:pPr marL="264795">
              <a:lnSpc>
                <a:spcPct val="100000"/>
              </a:lnSpc>
              <a:spcBef>
                <a:spcPts val="85"/>
              </a:spcBef>
            </a:pPr>
            <a:r>
              <a:t>©2024</a:t>
            </a:r>
            <a:r>
              <a:rPr spc="-25"/>
              <a:t> </a:t>
            </a:r>
            <a:r>
              <a:rPr spc="-20"/>
              <a:t>Intent-</a:t>
            </a:r>
            <a:r>
              <a:t>Based</a:t>
            </a:r>
            <a:r>
              <a:rPr spc="-25"/>
              <a:t> </a:t>
            </a:r>
            <a:r>
              <a:rPr spc="-10"/>
              <a:t>Leadership</a:t>
            </a:r>
            <a:r>
              <a:rPr spc="-20"/>
              <a:t> International,</a:t>
            </a:r>
            <a:r>
              <a:rPr spc="-25"/>
              <a:t> LLC</a:t>
            </a:r>
          </a:p>
        </p:txBody>
      </p:sp>
    </p:spTree>
    <p:extLst>
      <p:ext uri="{BB962C8B-B14F-4D97-AF65-F5344CB8AC3E}">
        <p14:creationId xmlns:p14="http://schemas.microsoft.com/office/powerpoint/2010/main" val="7379080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txStyles>
    <p:titleStyle>
      <a:lvl1pPr>
        <a:defRPr>
          <a:latin typeface="Verdana" panose="020B0604030504040204" pitchFamily="34" charset="0"/>
          <a:ea typeface="Verdana" panose="020B0604030504040204" pitchFamily="34" charset="0"/>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679DB-A727-219D-5378-8A2DA7AC3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03B680-BE5F-61E4-5623-C44EFD401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50D5E1-1C87-4B86-2461-B20B0CC34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enorite" pitchFamily="2" charset="0"/>
              </a:defRPr>
            </a:lvl1pPr>
          </a:lstStyle>
          <a:p>
            <a:fld id="{CB85A63F-A4C8-5E47-A704-4C688944B20B}" type="datetimeFigureOut">
              <a:rPr lang="en-US" smtClean="0"/>
              <a:pPr/>
              <a:t>4/8/2025</a:t>
            </a:fld>
            <a:endParaRPr lang="en-US"/>
          </a:p>
        </p:txBody>
      </p:sp>
      <p:sp>
        <p:nvSpPr>
          <p:cNvPr id="5" name="Footer Placeholder 4">
            <a:extLst>
              <a:ext uri="{FF2B5EF4-FFF2-40B4-BE49-F238E27FC236}">
                <a16:creationId xmlns:a16="http://schemas.microsoft.com/office/drawing/2014/main" id="{81F84AD1-874B-88AA-3AFA-40EA5E214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enorite" pitchFamily="2" charset="0"/>
              </a:defRPr>
            </a:lvl1pPr>
          </a:lstStyle>
          <a:p>
            <a:endParaRPr lang="en-US"/>
          </a:p>
        </p:txBody>
      </p:sp>
      <p:sp>
        <p:nvSpPr>
          <p:cNvPr id="6" name="Slide Number Placeholder 5">
            <a:extLst>
              <a:ext uri="{FF2B5EF4-FFF2-40B4-BE49-F238E27FC236}">
                <a16:creationId xmlns:a16="http://schemas.microsoft.com/office/drawing/2014/main" id="{204FC805-828F-E931-5699-00E47ECC9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enorite" pitchFamily="2" charset="0"/>
              </a:defRPr>
            </a:lvl1pPr>
          </a:lstStyle>
          <a:p>
            <a:fld id="{04673B8B-00F6-054E-9C00-7BB30073CC92}" type="slidenum">
              <a:rPr lang="en-US" smtClean="0"/>
              <a:pPr/>
              <a:t>‹#›</a:t>
            </a:fld>
            <a:endParaRPr lang="en-US"/>
          </a:p>
        </p:txBody>
      </p:sp>
    </p:spTree>
    <p:extLst>
      <p:ext uri="{BB962C8B-B14F-4D97-AF65-F5344CB8AC3E}">
        <p14:creationId xmlns:p14="http://schemas.microsoft.com/office/powerpoint/2010/main" val="21017237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400" rtl="0" eaLnBrk="1" latinLnBrk="0" hangingPunct="1">
        <a:lnSpc>
          <a:spcPct val="90000"/>
        </a:lnSpc>
        <a:spcBef>
          <a:spcPct val="0"/>
        </a:spcBef>
        <a:buNone/>
        <a:defRPr sz="4400"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pYKH2uSax8U" TargetMode="Externa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emf"/><Relationship Id="rId7" Type="http://schemas.openxmlformats.org/officeDocument/2006/relationships/image" Target="../media/image57.png"/><Relationship Id="rId12" Type="http://schemas.openxmlformats.org/officeDocument/2006/relationships/image" Target="../media/image40.png"/><Relationship Id="rId2" Type="http://schemas.openxmlformats.org/officeDocument/2006/relationships/image" Target="../media/image52.emf"/><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722-FA05-BA74-0B15-BF386D836EA0}"/>
              </a:ext>
            </a:extLst>
          </p:cNvPr>
          <p:cNvSpPr>
            <a:spLocks noGrp="1"/>
          </p:cNvSpPr>
          <p:nvPr>
            <p:ph type="ctrTitle"/>
          </p:nvPr>
        </p:nvSpPr>
        <p:spPr>
          <a:xfrm>
            <a:off x="1586181" y="1264265"/>
            <a:ext cx="8757033" cy="3149266"/>
          </a:xfrm>
        </p:spPr>
        <p:txBody>
          <a:bodyPr/>
          <a:lstStyle/>
          <a:p>
            <a:pPr algn="ctr"/>
            <a:br>
              <a:rPr lang="en-US" sz="4000" b="1" dirty="0"/>
            </a:br>
            <a:br>
              <a:rPr lang="en-US" sz="4000" b="1" dirty="0"/>
            </a:br>
            <a:br>
              <a:rPr lang="en-US" sz="4000" b="1" dirty="0"/>
            </a:br>
            <a:br>
              <a:rPr lang="en-US" sz="4000" b="1" dirty="0"/>
            </a:br>
            <a:r>
              <a:rPr lang="en-US" sz="4000" b="1" dirty="0"/>
              <a:t>The Best Tool for Empowerment in the World</a:t>
            </a:r>
            <a:br>
              <a:rPr lang="en-US" sz="4000" b="1" dirty="0"/>
            </a:br>
            <a:br>
              <a:rPr lang="en-US" sz="2800" b="1" dirty="0">
                <a:solidFill>
                  <a:schemeClr val="bg2"/>
                </a:solidFill>
              </a:rPr>
            </a:br>
            <a:endParaRPr lang="en-US" sz="4000" b="1" dirty="0">
              <a:solidFill>
                <a:schemeClr val="bg2"/>
              </a:solidFill>
            </a:endParaRPr>
          </a:p>
        </p:txBody>
      </p:sp>
    </p:spTree>
    <p:extLst>
      <p:ext uri="{BB962C8B-B14F-4D97-AF65-F5344CB8AC3E}">
        <p14:creationId xmlns:p14="http://schemas.microsoft.com/office/powerpoint/2010/main" val="3258354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3F9F-BFD9-32B2-CFB6-3D924E5E5BF7}"/>
            </a:ext>
          </a:extLst>
        </p:cNvPr>
        <p:cNvGrpSpPr/>
        <p:nvPr/>
      </p:nvGrpSpPr>
      <p:grpSpPr>
        <a:xfrm>
          <a:off x="0" y="0"/>
          <a:ext cx="0" cy="0"/>
          <a:chOff x="0" y="0"/>
          <a:chExt cx="0" cy="0"/>
        </a:xfrm>
      </p:grpSpPr>
      <p:pic>
        <p:nvPicPr>
          <p:cNvPr id="1028" name="Picture 4" descr="Denzel Washington staring">
            <a:extLst>
              <a:ext uri="{FF2B5EF4-FFF2-40B4-BE49-F238E27FC236}">
                <a16:creationId xmlns:a16="http://schemas.microsoft.com/office/drawing/2014/main" id="{5685138F-EB87-94F9-979D-970ABB643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4396"/>
          <a:stretch/>
        </p:blipFill>
        <p:spPr bwMode="auto">
          <a:xfrm>
            <a:off x="0" y="0"/>
            <a:ext cx="142420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0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rector Donovan Marsh on How the Navy Helped Make 'Hunter Killer' |  Military.com">
            <a:extLst>
              <a:ext uri="{FF2B5EF4-FFF2-40B4-BE49-F238E27FC236}">
                <a16:creationId xmlns:a16="http://schemas.microsoft.com/office/drawing/2014/main" id="{8D37519A-B4A6-E1E5-3B68-546307A1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1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466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1 I turn over to my relief after 1000 days and 100,000 mil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2868"/>
            <a:ext cx="12192000" cy="9738359"/>
          </a:xfrm>
          <a:prstGeom prst="rect">
            <a:avLst/>
          </a:prstGeom>
        </p:spPr>
      </p:pic>
      <p:sp>
        <p:nvSpPr>
          <p:cNvPr id="3" name="Rectangle 2"/>
          <p:cNvSpPr/>
          <p:nvPr/>
        </p:nvSpPr>
        <p:spPr>
          <a:xfrm>
            <a:off x="9065248" y="6242447"/>
            <a:ext cx="2637069" cy="502766"/>
          </a:xfrm>
          <a:prstGeom prst="rect">
            <a:avLst/>
          </a:prstGeom>
        </p:spPr>
        <p:txBody>
          <a:bodyPr wrap="none">
            <a:spAutoFit/>
          </a:bodyPr>
          <a:lstStyle/>
          <a:p>
            <a:pPr algn="ctr"/>
            <a:r>
              <a:rPr lang="en-US" sz="2667" dirty="0"/>
              <a:t>@</a:t>
            </a:r>
            <a:r>
              <a:rPr lang="en-US" sz="2667" dirty="0" err="1"/>
              <a:t>ldavidmarquet</a:t>
            </a:r>
            <a:endParaRPr lang="en-US" sz="2667" dirty="0"/>
          </a:p>
        </p:txBody>
      </p:sp>
    </p:spTree>
    <p:extLst>
      <p:ext uri="{BB962C8B-B14F-4D97-AF65-F5344CB8AC3E}">
        <p14:creationId xmlns:p14="http://schemas.microsoft.com/office/powerpoint/2010/main" val="360224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862810782_3d1422bf37_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580522"/>
            <a:ext cx="12373583" cy="9292609"/>
          </a:xfrm>
          <a:prstGeom prst="rect">
            <a:avLst/>
          </a:prstGeom>
        </p:spPr>
      </p:pic>
      <p:sp>
        <p:nvSpPr>
          <p:cNvPr id="3" name="Trapezoid 2"/>
          <p:cNvSpPr/>
          <p:nvPr/>
        </p:nvSpPr>
        <p:spPr>
          <a:xfrm>
            <a:off x="5782742" y="4027174"/>
            <a:ext cx="575735" cy="226060"/>
          </a:xfrm>
          <a:prstGeom prst="trapezoid">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lIns="91423" tIns="45712" rIns="91423" bIns="45712"/>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9242988" y="6242448"/>
            <a:ext cx="228158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prstClr val="white"/>
                </a:solidFill>
                <a:effectLst/>
                <a:uLnTx/>
                <a:uFillTx/>
                <a:latin typeface="Calibri" panose="020F0502020204030204"/>
                <a:ea typeface="+mn-ea"/>
                <a:cs typeface="+mn-cs"/>
              </a:rPr>
              <a:t>ldavidmarquet</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77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0" y="-1275806"/>
            <a:ext cx="12192000" cy="8133807"/>
          </a:xfrm>
          <a:prstGeom prst="rect">
            <a:avLst/>
          </a:prstGeom>
        </p:spPr>
      </p:pic>
    </p:spTree>
    <p:extLst>
      <p:ext uri="{BB962C8B-B14F-4D97-AF65-F5344CB8AC3E}">
        <p14:creationId xmlns:p14="http://schemas.microsoft.com/office/powerpoint/2010/main" val="42236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nt from greatness.mp4">
            <a:hlinkClick r:id="" action="ppaction://media"/>
            <a:extLst>
              <a:ext uri="{FF2B5EF4-FFF2-40B4-BE49-F238E27FC236}">
                <a16:creationId xmlns:a16="http://schemas.microsoft.com/office/drawing/2014/main" id="{D64E6D2F-0DED-4541-D84C-DDA2CC7B2A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4505" y="682990"/>
            <a:ext cx="10907843" cy="6135661"/>
          </a:xfrm>
          <a:prstGeom prst="rect">
            <a:avLst/>
          </a:prstGeom>
        </p:spPr>
      </p:pic>
      <p:sp>
        <p:nvSpPr>
          <p:cNvPr id="4" name="TextBox 3">
            <a:extLst>
              <a:ext uri="{FF2B5EF4-FFF2-40B4-BE49-F238E27FC236}">
                <a16:creationId xmlns:a16="http://schemas.microsoft.com/office/drawing/2014/main" id="{0AFDE357-1C2E-AA34-64BF-5457A63495CF}"/>
              </a:ext>
            </a:extLst>
          </p:cNvPr>
          <p:cNvSpPr txBox="1"/>
          <p:nvPr/>
        </p:nvSpPr>
        <p:spPr>
          <a:xfrm>
            <a:off x="2690733" y="119921"/>
            <a:ext cx="7427627" cy="461665"/>
          </a:xfrm>
          <a:prstGeom prst="rect">
            <a:avLst/>
          </a:prstGeom>
          <a:noFill/>
        </p:spPr>
        <p:txBody>
          <a:bodyPr wrap="square">
            <a:spAutoFit/>
          </a:bodyPr>
          <a:lstStyle/>
          <a:p>
            <a:r>
              <a:rPr lang="en-US" sz="2400" dirty="0">
                <a:hlinkClick r:id="rId5"/>
              </a:rPr>
              <a:t>https://</a:t>
            </a:r>
            <a:r>
              <a:rPr lang="en-US" sz="2400" dirty="0" err="1">
                <a:hlinkClick r:id="rId5"/>
              </a:rPr>
              <a:t>www.youtube.com</a:t>
            </a:r>
            <a:r>
              <a:rPr lang="en-US" sz="2400" dirty="0">
                <a:hlinkClick r:id="rId5"/>
              </a:rPr>
              <a:t>/</a:t>
            </a:r>
            <a:r>
              <a:rPr lang="en-US" sz="2400" dirty="0" err="1">
                <a:hlinkClick r:id="rId5"/>
              </a:rPr>
              <a:t>watch?v</a:t>
            </a:r>
            <a:r>
              <a:rPr lang="en-US" sz="2400" dirty="0">
                <a:hlinkClick r:id="rId5"/>
              </a:rPr>
              <a:t>=pYKH2uSax8U</a:t>
            </a:r>
            <a:endParaRPr lang="en-US" sz="2400" dirty="0"/>
          </a:p>
        </p:txBody>
      </p:sp>
    </p:spTree>
    <p:extLst>
      <p:ext uri="{BB962C8B-B14F-4D97-AF65-F5344CB8AC3E}">
        <p14:creationId xmlns:p14="http://schemas.microsoft.com/office/powerpoint/2010/main" val="333703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uly 2012 – Blog: Intent-Based Leadership">
            <a:extLst>
              <a:ext uri="{FF2B5EF4-FFF2-40B4-BE49-F238E27FC236}">
                <a16:creationId xmlns:a16="http://schemas.microsoft.com/office/drawing/2014/main" id="{6557E3CC-34B2-4CD5-A730-987565245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50" b="10105"/>
          <a:stretch/>
        </p:blipFill>
        <p:spPr bwMode="auto">
          <a:xfrm>
            <a:off x="-1" y="0"/>
            <a:ext cx="13012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2327E1-E7E6-4BA2-9E65-CFE5AAEA50D9}"/>
              </a:ext>
            </a:extLst>
          </p:cNvPr>
          <p:cNvSpPr txBox="1"/>
          <p:nvPr/>
        </p:nvSpPr>
        <p:spPr>
          <a:xfrm>
            <a:off x="6975302" y="5657671"/>
            <a:ext cx="4439798" cy="1200329"/>
          </a:xfrm>
          <a:prstGeom prst="rect">
            <a:avLst/>
          </a:prstGeom>
          <a:noFill/>
        </p:spPr>
        <p:txBody>
          <a:bodyPr wrap="square" rtlCol="0">
            <a:spAutoFit/>
          </a:bodyPr>
          <a:lstStyle/>
          <a:p>
            <a:r>
              <a:rPr lang="en-GB" sz="2400" i="1" dirty="0">
                <a:solidFill>
                  <a:schemeClr val="bg1"/>
                </a:solidFill>
                <a:latin typeface="Tenorite" pitchFamily="2" charset="0"/>
              </a:rPr>
              <a:t>“I don’t know of a finer model of empowering leadership”</a:t>
            </a:r>
          </a:p>
          <a:p>
            <a:r>
              <a:rPr lang="en-GB" sz="2400" dirty="0">
                <a:solidFill>
                  <a:schemeClr val="bg1"/>
                </a:solidFill>
                <a:latin typeface="Tenorite" pitchFamily="2" charset="0"/>
              </a:rPr>
              <a:t>Stephen R Covey</a:t>
            </a:r>
            <a:endParaRPr lang="en-US" sz="2400" dirty="0">
              <a:solidFill>
                <a:schemeClr val="bg1"/>
              </a:solidFill>
              <a:latin typeface="Tenorite" pitchFamily="2" charset="0"/>
            </a:endParaRPr>
          </a:p>
        </p:txBody>
      </p:sp>
    </p:spTree>
    <p:extLst>
      <p:ext uri="{BB962C8B-B14F-4D97-AF65-F5344CB8AC3E}">
        <p14:creationId xmlns:p14="http://schemas.microsoft.com/office/powerpoint/2010/main" val="151526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444FB-0665-E787-A265-42C1F61BB88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7801" t="19594" r="22449" b="6063"/>
          <a:stretch/>
        </p:blipFill>
        <p:spPr>
          <a:xfrm>
            <a:off x="6801679" y="1230420"/>
            <a:ext cx="2927701" cy="4862416"/>
          </a:xfrm>
          <a:prstGeom prst="rect">
            <a:avLst/>
          </a:prstGeom>
        </p:spPr>
      </p:pic>
      <p:pic>
        <p:nvPicPr>
          <p:cNvPr id="3" name="Picture 2">
            <a:extLst>
              <a:ext uri="{FF2B5EF4-FFF2-40B4-BE49-F238E27FC236}">
                <a16:creationId xmlns:a16="http://schemas.microsoft.com/office/drawing/2014/main" id="{E769CF90-8D44-2AD3-6A07-D4A48D588E6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644" t="18207" r="14835" b="6373"/>
          <a:stretch/>
        </p:blipFill>
        <p:spPr>
          <a:xfrm>
            <a:off x="2560007" y="1210951"/>
            <a:ext cx="3020787" cy="4866557"/>
          </a:xfrm>
          <a:prstGeom prst="rect">
            <a:avLst/>
          </a:prstGeom>
        </p:spPr>
      </p:pic>
      <p:sp>
        <p:nvSpPr>
          <p:cNvPr id="4" name="TextBox 3">
            <a:extLst>
              <a:ext uri="{FF2B5EF4-FFF2-40B4-BE49-F238E27FC236}">
                <a16:creationId xmlns:a16="http://schemas.microsoft.com/office/drawing/2014/main" id="{8D3D84B1-FFDE-0C3D-2D7C-DEB088A483B5}"/>
              </a:ext>
            </a:extLst>
          </p:cNvPr>
          <p:cNvSpPr txBox="1"/>
          <p:nvPr/>
        </p:nvSpPr>
        <p:spPr>
          <a:xfrm>
            <a:off x="666754" y="192148"/>
            <a:ext cx="10287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Tenorite" pitchFamily="2" charset="0"/>
                <a:ea typeface="+mn-ea"/>
                <a:cs typeface="+mn-cs"/>
              </a:rPr>
              <a:t>The Ladder of Leadership ®</a:t>
            </a:r>
          </a:p>
        </p:txBody>
      </p:sp>
      <p:pic>
        <p:nvPicPr>
          <p:cNvPr id="5" name="Picture 4">
            <a:extLst>
              <a:ext uri="{FF2B5EF4-FFF2-40B4-BE49-F238E27FC236}">
                <a16:creationId xmlns:a16="http://schemas.microsoft.com/office/drawing/2014/main" id="{CBF71F6F-17F1-54E2-536C-01181C8BD0F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10254" y="5485665"/>
            <a:ext cx="562491" cy="607171"/>
          </a:xfrm>
          <a:prstGeom prst="rect">
            <a:avLst/>
          </a:prstGeom>
        </p:spPr>
      </p:pic>
      <p:pic>
        <p:nvPicPr>
          <p:cNvPr id="6" name="Picture 5">
            <a:extLst>
              <a:ext uri="{FF2B5EF4-FFF2-40B4-BE49-F238E27FC236}">
                <a16:creationId xmlns:a16="http://schemas.microsoft.com/office/drawing/2014/main" id="{E0B890D8-3231-1BCF-E801-24EC7EF73AA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10254" y="4799158"/>
            <a:ext cx="562491" cy="635523"/>
          </a:xfrm>
          <a:prstGeom prst="rect">
            <a:avLst/>
          </a:prstGeom>
        </p:spPr>
      </p:pic>
      <p:pic>
        <p:nvPicPr>
          <p:cNvPr id="7" name="Picture 6">
            <a:extLst>
              <a:ext uri="{FF2B5EF4-FFF2-40B4-BE49-F238E27FC236}">
                <a16:creationId xmlns:a16="http://schemas.microsoft.com/office/drawing/2014/main" id="{F8B6B470-5C3C-42E5-69F5-4685A46C844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10254" y="4087172"/>
            <a:ext cx="562491" cy="607171"/>
          </a:xfrm>
          <a:prstGeom prst="rect">
            <a:avLst/>
          </a:prstGeom>
        </p:spPr>
      </p:pic>
      <p:pic>
        <p:nvPicPr>
          <p:cNvPr id="8" name="Picture 7">
            <a:extLst>
              <a:ext uri="{FF2B5EF4-FFF2-40B4-BE49-F238E27FC236}">
                <a16:creationId xmlns:a16="http://schemas.microsoft.com/office/drawing/2014/main" id="{AC90D674-CE01-AFEF-4696-36C77ECF54A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10254" y="3372097"/>
            <a:ext cx="562491" cy="645218"/>
          </a:xfrm>
          <a:prstGeom prst="rect">
            <a:avLst/>
          </a:prstGeom>
        </p:spPr>
      </p:pic>
      <p:pic>
        <p:nvPicPr>
          <p:cNvPr id="9" name="Picture 8">
            <a:extLst>
              <a:ext uri="{FF2B5EF4-FFF2-40B4-BE49-F238E27FC236}">
                <a16:creationId xmlns:a16="http://schemas.microsoft.com/office/drawing/2014/main" id="{A7FDF3DC-DDBB-7628-5A03-F5C3EA38F8C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00427" y="2685595"/>
            <a:ext cx="572318" cy="647048"/>
          </a:xfrm>
          <a:prstGeom prst="rect">
            <a:avLst/>
          </a:prstGeom>
        </p:spPr>
      </p:pic>
      <p:pic>
        <p:nvPicPr>
          <p:cNvPr id="10" name="Picture 9">
            <a:extLst>
              <a:ext uri="{FF2B5EF4-FFF2-40B4-BE49-F238E27FC236}">
                <a16:creationId xmlns:a16="http://schemas.microsoft.com/office/drawing/2014/main" id="{0161EA26-AADE-4D79-EDAA-90FB3909BC6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90095" y="2007293"/>
            <a:ext cx="572318" cy="638848"/>
          </a:xfrm>
          <a:prstGeom prst="rect">
            <a:avLst/>
          </a:prstGeom>
        </p:spPr>
      </p:pic>
      <p:pic>
        <p:nvPicPr>
          <p:cNvPr id="11" name="Picture 10">
            <a:extLst>
              <a:ext uri="{FF2B5EF4-FFF2-40B4-BE49-F238E27FC236}">
                <a16:creationId xmlns:a16="http://schemas.microsoft.com/office/drawing/2014/main" id="{82D0951D-AAB9-3235-A9F2-E027E367DAE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800428" y="1312132"/>
            <a:ext cx="572317" cy="647048"/>
          </a:xfrm>
          <a:prstGeom prst="rect">
            <a:avLst/>
          </a:prstGeom>
        </p:spPr>
      </p:pic>
      <p:pic>
        <p:nvPicPr>
          <p:cNvPr id="16" name="Picture 15">
            <a:extLst>
              <a:ext uri="{FF2B5EF4-FFF2-40B4-BE49-F238E27FC236}">
                <a16:creationId xmlns:a16="http://schemas.microsoft.com/office/drawing/2014/main" id="{8C052794-9CAF-8755-C759-F3FE9D63A615}"/>
              </a:ext>
            </a:extLst>
          </p:cNvPr>
          <p:cNvPicPr>
            <a:picLocks noChangeAspect="1"/>
          </p:cNvPicPr>
          <p:nvPr/>
        </p:nvPicPr>
        <p:blipFill rotWithShape="1">
          <a:blip r:embed="rId11">
            <a:extLst>
              <a:ext uri="{28A0092B-C50C-407E-A947-70E740481C1C}">
                <a14:useLocalDpi xmlns:a14="http://schemas.microsoft.com/office/drawing/2010/main" val="0"/>
              </a:ext>
            </a:extLst>
          </a:blip>
          <a:srcRect l="85586" t="34957" r="6859" b="48987"/>
          <a:stretch/>
        </p:blipFill>
        <p:spPr>
          <a:xfrm>
            <a:off x="9686719" y="2629080"/>
            <a:ext cx="667209" cy="760077"/>
          </a:xfrm>
          <a:prstGeom prst="rect">
            <a:avLst/>
          </a:prstGeom>
        </p:spPr>
      </p:pic>
      <p:pic>
        <p:nvPicPr>
          <p:cNvPr id="17" name="Picture 16">
            <a:extLst>
              <a:ext uri="{FF2B5EF4-FFF2-40B4-BE49-F238E27FC236}">
                <a16:creationId xmlns:a16="http://schemas.microsoft.com/office/drawing/2014/main" id="{1C146F4C-5FCD-3ED8-8862-7359F5A896AF}"/>
              </a:ext>
            </a:extLst>
          </p:cNvPr>
          <p:cNvPicPr>
            <a:picLocks noChangeAspect="1"/>
          </p:cNvPicPr>
          <p:nvPr/>
        </p:nvPicPr>
        <p:blipFill rotWithShape="1">
          <a:blip r:embed="rId11">
            <a:extLst>
              <a:ext uri="{28A0092B-C50C-407E-A947-70E740481C1C}">
                <a14:useLocalDpi xmlns:a14="http://schemas.microsoft.com/office/drawing/2010/main" val="0"/>
              </a:ext>
            </a:extLst>
          </a:blip>
          <a:srcRect l="85586" t="34957" r="6859" b="48987"/>
          <a:stretch/>
        </p:blipFill>
        <p:spPr>
          <a:xfrm>
            <a:off x="1864556" y="2692858"/>
            <a:ext cx="667209" cy="760077"/>
          </a:xfrm>
          <a:prstGeom prst="rect">
            <a:avLst/>
          </a:prstGeom>
        </p:spPr>
      </p:pic>
      <p:sp>
        <p:nvSpPr>
          <p:cNvPr id="19" name="TextBox 18">
            <a:extLst>
              <a:ext uri="{FF2B5EF4-FFF2-40B4-BE49-F238E27FC236}">
                <a16:creationId xmlns:a16="http://schemas.microsoft.com/office/drawing/2014/main" id="{6D4004F8-A572-C425-417C-CEE493EF1A80}"/>
              </a:ext>
            </a:extLst>
          </p:cNvPr>
          <p:cNvSpPr txBox="1"/>
          <p:nvPr/>
        </p:nvSpPr>
        <p:spPr>
          <a:xfrm>
            <a:off x="4817423" y="6611779"/>
            <a:ext cx="27286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Tenorite" pitchFamily="2" charset="0"/>
                <a:ea typeface="+mn-ea"/>
                <a:cs typeface="+mn-cs"/>
              </a:rPr>
              <a:t>© Intent-Based Leadership International 2025</a:t>
            </a:r>
          </a:p>
        </p:txBody>
      </p:sp>
      <p:pic>
        <p:nvPicPr>
          <p:cNvPr id="12" name="Picture 11" descr="Intent-Based Leadership International">
            <a:extLst>
              <a:ext uri="{FF2B5EF4-FFF2-40B4-BE49-F238E27FC236}">
                <a16:creationId xmlns:a16="http://schemas.microsoft.com/office/drawing/2014/main" id="{8B807111-1B4B-DD57-5E33-090538836A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8729" y="5816600"/>
            <a:ext cx="19558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41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L_delivery_vehicle_team_fast-roping_from_a_MH-60S_Seahawk_to_USS_Toled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 y="-674449"/>
            <a:ext cx="12196655" cy="8078301"/>
          </a:xfrm>
          <a:prstGeom prst="rect">
            <a:avLst/>
          </a:prstGeom>
        </p:spPr>
      </p:pic>
    </p:spTree>
    <p:extLst>
      <p:ext uri="{BB962C8B-B14F-4D97-AF65-F5344CB8AC3E}">
        <p14:creationId xmlns:p14="http://schemas.microsoft.com/office/powerpoint/2010/main" val="120860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vid\Documents\Practicum\Projects\10001 EO of NY 2010.05\Leadership Session 2010.0526 Entrepreneurs' Organization of New York\Slide3.JPG"/>
          <p:cNvPicPr>
            <a:picLocks noChangeArrowheads="1"/>
          </p:cNvPicPr>
          <p:nvPr/>
        </p:nvPicPr>
        <p:blipFill>
          <a:blip r:embed="rId3" cstate="print"/>
          <a:srcRect/>
          <a:stretch>
            <a:fillRect/>
          </a:stretch>
        </p:blipFill>
        <p:spPr bwMode="auto">
          <a:xfrm>
            <a:off x="0" y="-1279407"/>
            <a:ext cx="12192000" cy="9557925"/>
          </a:xfrm>
          <a:prstGeom prst="rect">
            <a:avLst/>
          </a:prstGeom>
          <a:noFill/>
          <a:ln>
            <a:noFill/>
          </a:ln>
        </p:spPr>
      </p:pic>
    </p:spTree>
    <p:extLst>
      <p:ext uri="{BB962C8B-B14F-4D97-AF65-F5344CB8AC3E}">
        <p14:creationId xmlns:p14="http://schemas.microsoft.com/office/powerpoint/2010/main" val="180061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B389B-C584-719F-AD29-F6703DE5DD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F0B18A-612C-9E38-0A6E-14DFE1E196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648" b="8237"/>
          <a:stretch/>
        </p:blipFill>
        <p:spPr bwMode="auto">
          <a:xfrm>
            <a:off x="0" y="13648"/>
            <a:ext cx="12191980" cy="685799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6">
            <a:extLst>
              <a:ext uri="{FF2B5EF4-FFF2-40B4-BE49-F238E27FC236}">
                <a16:creationId xmlns:a16="http://schemas.microsoft.com/office/drawing/2014/main" id="{5802980F-67E7-12C2-DB57-000907A4A6F6}"/>
              </a:ext>
            </a:extLst>
          </p:cNvPr>
          <p:cNvSpPr txBox="1">
            <a:spLocks/>
          </p:cNvSpPr>
          <p:nvPr/>
        </p:nvSpPr>
        <p:spPr>
          <a:xfrm>
            <a:off x="4851934" y="2595065"/>
            <a:ext cx="2226036" cy="2077403"/>
          </a:xfrm>
          <a:prstGeom prst="rect">
            <a:avLst/>
          </a:prstGeom>
          <a:solidFill>
            <a:schemeClr val="bg1"/>
          </a:solidFill>
        </p:spPr>
        <p:txBody>
          <a:bodyPr/>
          <a:lstStyle>
            <a:lvl1pPr marL="0" marR="0" indent="0" algn="l" defTabSz="914400" rtl="0" eaLnBrk="1" fontAlgn="auto" latinLnBrk="0" hangingPunct="1">
              <a:lnSpc>
                <a:spcPct val="90000"/>
              </a:lnSpc>
              <a:spcBef>
                <a:spcPct val="0"/>
              </a:spcBef>
              <a:spcAft>
                <a:spcPts val="0"/>
              </a:spcAft>
              <a:buClrTx/>
              <a:buSzTx/>
              <a:buFontTx/>
              <a:buNone/>
              <a:tabLst/>
              <a:defRPr sz="2800" b="1" kern="1200">
                <a:solidFill>
                  <a:srgbClr val="002060"/>
                </a:solidFill>
                <a:latin typeface="+mn-lt"/>
                <a:ea typeface="+mj-ea"/>
                <a:cs typeface="+mj-cs"/>
              </a:defRPr>
            </a:lvl1pPr>
          </a:lstStyle>
          <a:p>
            <a:pPr algn="ctr"/>
            <a:endParaRPr lang="en-GB" dirty="0">
              <a:latin typeface="Tenorite" pitchFamily="2" charset="0"/>
            </a:endParaRPr>
          </a:p>
          <a:p>
            <a:pPr algn="ctr"/>
            <a:r>
              <a:rPr lang="en-GB" dirty="0">
                <a:solidFill>
                  <a:schemeClr val="tx1"/>
                </a:solidFill>
                <a:latin typeface="Tenorite" pitchFamily="2" charset="0"/>
              </a:rPr>
              <a:t>Six Typical Challenges for Teams</a:t>
            </a:r>
          </a:p>
          <a:p>
            <a:pPr algn="ctr"/>
            <a:endParaRPr lang="en-GB" dirty="0">
              <a:latin typeface="Tenorite" pitchFamily="2" charset="0"/>
            </a:endParaRPr>
          </a:p>
        </p:txBody>
      </p:sp>
      <p:sp>
        <p:nvSpPr>
          <p:cNvPr id="17" name="TextBox 16">
            <a:extLst>
              <a:ext uri="{FF2B5EF4-FFF2-40B4-BE49-F238E27FC236}">
                <a16:creationId xmlns:a16="http://schemas.microsoft.com/office/drawing/2014/main" id="{AE8A249F-F426-F9F9-43B0-2C7E7B25F3AF}"/>
              </a:ext>
            </a:extLst>
          </p:cNvPr>
          <p:cNvSpPr txBox="1"/>
          <p:nvPr/>
        </p:nvSpPr>
        <p:spPr>
          <a:xfrm>
            <a:off x="4753892" y="644825"/>
            <a:ext cx="2226036" cy="2077403"/>
          </a:xfrm>
          <a:prstGeom prst="ellipse">
            <a:avLst/>
          </a:prstGeom>
          <a:solidFill>
            <a:schemeClr val="bg1"/>
          </a:solidFill>
          <a:ln w="50800">
            <a:solidFill>
              <a:schemeClr val="dk1"/>
            </a:solidFill>
          </a:ln>
        </p:spPr>
        <p:txBody>
          <a:bodyPr wrap="square" rtlCol="0">
            <a:spAutoFit/>
          </a:bodyPr>
          <a:lstStyle/>
          <a:p>
            <a:pPr algn="ctr"/>
            <a:r>
              <a:rPr lang="en-US" dirty="0"/>
              <a:t>Decisions are made by people not doing the work</a:t>
            </a:r>
          </a:p>
        </p:txBody>
      </p:sp>
      <p:sp>
        <p:nvSpPr>
          <p:cNvPr id="18" name="TextBox 17">
            <a:extLst>
              <a:ext uri="{FF2B5EF4-FFF2-40B4-BE49-F238E27FC236}">
                <a16:creationId xmlns:a16="http://schemas.microsoft.com/office/drawing/2014/main" id="{54D96306-12AB-E94A-2D29-CFE3D4515C6B}"/>
              </a:ext>
            </a:extLst>
          </p:cNvPr>
          <p:cNvSpPr txBox="1"/>
          <p:nvPr/>
        </p:nvSpPr>
        <p:spPr>
          <a:xfrm>
            <a:off x="2808842" y="1611691"/>
            <a:ext cx="2407600" cy="2077403"/>
          </a:xfrm>
          <a:prstGeom prst="ellipse">
            <a:avLst/>
          </a:prstGeom>
          <a:solidFill>
            <a:schemeClr val="bg1"/>
          </a:solidFill>
          <a:ln w="50800">
            <a:solidFill>
              <a:schemeClr val="dk1"/>
            </a:solidFill>
          </a:ln>
        </p:spPr>
        <p:txBody>
          <a:bodyPr wrap="square">
            <a:spAutoFit/>
          </a:bodyPr>
          <a:lstStyle/>
          <a:p>
            <a:pPr algn="ctr"/>
            <a:r>
              <a:rPr lang="en-US" dirty="0"/>
              <a:t>People have to prove they can be trusted to be given more control</a:t>
            </a:r>
          </a:p>
        </p:txBody>
      </p:sp>
      <p:sp>
        <p:nvSpPr>
          <p:cNvPr id="19" name="TextBox 18">
            <a:extLst>
              <a:ext uri="{FF2B5EF4-FFF2-40B4-BE49-F238E27FC236}">
                <a16:creationId xmlns:a16="http://schemas.microsoft.com/office/drawing/2014/main" id="{7DA1A752-7795-2D49-7070-DE15B08EA00D}"/>
              </a:ext>
            </a:extLst>
          </p:cNvPr>
          <p:cNvSpPr txBox="1"/>
          <p:nvPr/>
        </p:nvSpPr>
        <p:spPr>
          <a:xfrm>
            <a:off x="6669871" y="1380449"/>
            <a:ext cx="2226037" cy="2077403"/>
          </a:xfrm>
          <a:prstGeom prst="ellipse">
            <a:avLst/>
          </a:prstGeom>
          <a:solidFill>
            <a:schemeClr val="bg1"/>
          </a:solidFill>
          <a:ln w="50800">
            <a:solidFill>
              <a:schemeClr val="dk1"/>
            </a:solidFill>
          </a:ln>
        </p:spPr>
        <p:txBody>
          <a:bodyPr wrap="square">
            <a:spAutoFit/>
          </a:bodyPr>
          <a:lstStyle/>
          <a:p>
            <a:pPr algn="ctr"/>
            <a:endParaRPr lang="en-US" dirty="0"/>
          </a:p>
          <a:p>
            <a:pPr algn="ctr"/>
            <a:r>
              <a:rPr lang="en-US" dirty="0"/>
              <a:t>Leaders add stress to force better results</a:t>
            </a:r>
          </a:p>
          <a:p>
            <a:pPr algn="ctr"/>
            <a:endParaRPr lang="en-US" dirty="0"/>
          </a:p>
        </p:txBody>
      </p:sp>
      <p:sp>
        <p:nvSpPr>
          <p:cNvPr id="20" name="TextBox 19">
            <a:extLst>
              <a:ext uri="{FF2B5EF4-FFF2-40B4-BE49-F238E27FC236}">
                <a16:creationId xmlns:a16="http://schemas.microsoft.com/office/drawing/2014/main" id="{2ADA9069-A059-76BF-B1F0-A17A4E090F31}"/>
              </a:ext>
            </a:extLst>
          </p:cNvPr>
          <p:cNvSpPr txBox="1"/>
          <p:nvPr/>
        </p:nvSpPr>
        <p:spPr>
          <a:xfrm>
            <a:off x="2874825" y="3470055"/>
            <a:ext cx="2407599" cy="2077403"/>
          </a:xfrm>
          <a:prstGeom prst="ellipse">
            <a:avLst/>
          </a:prstGeom>
          <a:solidFill>
            <a:schemeClr val="bg1"/>
          </a:solidFill>
          <a:ln w="50800">
            <a:solidFill>
              <a:schemeClr val="dk1"/>
            </a:solidFill>
          </a:ln>
        </p:spPr>
        <p:txBody>
          <a:bodyPr wrap="square">
            <a:spAutoFit/>
          </a:bodyPr>
          <a:lstStyle/>
          <a:p>
            <a:pPr algn="ctr"/>
            <a:r>
              <a:rPr lang="en-US" dirty="0"/>
              <a:t>When things go wrong, the solution is more control and training</a:t>
            </a:r>
          </a:p>
        </p:txBody>
      </p:sp>
      <p:sp>
        <p:nvSpPr>
          <p:cNvPr id="21" name="TextBox 20">
            <a:extLst>
              <a:ext uri="{FF2B5EF4-FFF2-40B4-BE49-F238E27FC236}">
                <a16:creationId xmlns:a16="http://schemas.microsoft.com/office/drawing/2014/main" id="{D25A06B6-DB2B-FD7F-324C-53D89DFE0F0A}"/>
              </a:ext>
            </a:extLst>
          </p:cNvPr>
          <p:cNvSpPr txBox="1"/>
          <p:nvPr/>
        </p:nvSpPr>
        <p:spPr>
          <a:xfrm>
            <a:off x="6633291" y="3400148"/>
            <a:ext cx="2299195" cy="2077403"/>
          </a:xfrm>
          <a:prstGeom prst="ellipse">
            <a:avLst/>
          </a:prstGeom>
          <a:solidFill>
            <a:schemeClr val="bg1"/>
          </a:solidFill>
          <a:ln w="50800">
            <a:solidFill>
              <a:schemeClr val="dk1"/>
            </a:solidFill>
          </a:ln>
        </p:spPr>
        <p:txBody>
          <a:bodyPr wrap="square">
            <a:spAutoFit/>
          </a:bodyPr>
          <a:lstStyle/>
          <a:p>
            <a:pPr algn="ctr"/>
            <a:r>
              <a:rPr lang="en-US" dirty="0"/>
              <a:t>Avoiding errors is valued more than learning and growth</a:t>
            </a:r>
          </a:p>
          <a:p>
            <a:pPr algn="ctr"/>
            <a:endParaRPr lang="en-US" dirty="0"/>
          </a:p>
        </p:txBody>
      </p:sp>
      <p:sp>
        <p:nvSpPr>
          <p:cNvPr id="22" name="TextBox 21">
            <a:extLst>
              <a:ext uri="{FF2B5EF4-FFF2-40B4-BE49-F238E27FC236}">
                <a16:creationId xmlns:a16="http://schemas.microsoft.com/office/drawing/2014/main" id="{B98EE023-8EA8-DE93-BCF5-E37906DF0001}"/>
              </a:ext>
            </a:extLst>
          </p:cNvPr>
          <p:cNvSpPr txBox="1"/>
          <p:nvPr/>
        </p:nvSpPr>
        <p:spPr>
          <a:xfrm>
            <a:off x="4677610" y="4474951"/>
            <a:ext cx="2586614" cy="2077403"/>
          </a:xfrm>
          <a:prstGeom prst="ellipse">
            <a:avLst/>
          </a:prstGeom>
          <a:solidFill>
            <a:schemeClr val="bg1"/>
          </a:solidFill>
          <a:ln w="50800">
            <a:solidFill>
              <a:schemeClr val="dk1"/>
            </a:solidFill>
          </a:ln>
        </p:spPr>
        <p:txBody>
          <a:bodyPr wrap="square">
            <a:spAutoFit/>
          </a:bodyPr>
          <a:lstStyle/>
          <a:p>
            <a:pPr algn="ctr"/>
            <a:r>
              <a:rPr lang="en-US" dirty="0"/>
              <a:t>A lot of time is spent talking about change, but nothing really changes</a:t>
            </a:r>
          </a:p>
        </p:txBody>
      </p:sp>
    </p:spTree>
    <p:extLst>
      <p:ext uri="{BB962C8B-B14F-4D97-AF65-F5344CB8AC3E}">
        <p14:creationId xmlns:p14="http://schemas.microsoft.com/office/powerpoint/2010/main" val="330064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nt-Based Leadership International">
            <a:extLst>
              <a:ext uri="{FF2B5EF4-FFF2-40B4-BE49-F238E27FC236}">
                <a16:creationId xmlns:a16="http://schemas.microsoft.com/office/drawing/2014/main" id="{752763D6-14E5-C4AD-1369-FA3BE38C3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729" y="5816600"/>
            <a:ext cx="1955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lant and roots">
            <a:extLst>
              <a:ext uri="{FF2B5EF4-FFF2-40B4-BE49-F238E27FC236}">
                <a16:creationId xmlns:a16="http://schemas.microsoft.com/office/drawing/2014/main" id="{628A595F-27FA-5A61-84C5-75472AEE731C}"/>
              </a:ext>
            </a:extLst>
          </p:cNvPr>
          <p:cNvPicPr>
            <a:picLocks noChangeAspect="1"/>
          </p:cNvPicPr>
          <p:nvPr/>
        </p:nvPicPr>
        <p:blipFill>
          <a:blip r:embed="rId3"/>
          <a:stretch>
            <a:fillRect/>
          </a:stretch>
        </p:blipFill>
        <p:spPr>
          <a:xfrm>
            <a:off x="-434714" y="779489"/>
            <a:ext cx="5497800" cy="5274659"/>
          </a:xfrm>
          <a:prstGeom prst="rect">
            <a:avLst/>
          </a:prstGeom>
        </p:spPr>
      </p:pic>
      <p:sp>
        <p:nvSpPr>
          <p:cNvPr id="7" name="TextBox 6">
            <a:extLst>
              <a:ext uri="{FF2B5EF4-FFF2-40B4-BE49-F238E27FC236}">
                <a16:creationId xmlns:a16="http://schemas.microsoft.com/office/drawing/2014/main" id="{2AD34338-FAB6-4F4D-F214-E6B497FAF3C0}"/>
              </a:ext>
            </a:extLst>
          </p:cNvPr>
          <p:cNvSpPr txBox="1"/>
          <p:nvPr/>
        </p:nvSpPr>
        <p:spPr>
          <a:xfrm>
            <a:off x="4493109" y="719528"/>
            <a:ext cx="7064308" cy="501675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Verdana"/>
              </a:rPr>
              <a:t>How We</a:t>
            </a:r>
            <a:r>
              <a:rPr kumimoji="0" lang="en-US" sz="3200" b="1" i="0" u="none" strike="noStrike" kern="0" cap="none" spc="0" normalizeH="0" noProof="0" dirty="0">
                <a:ln>
                  <a:noFill/>
                </a:ln>
                <a:solidFill>
                  <a:srgbClr val="002060"/>
                </a:solidFill>
                <a:effectLst/>
                <a:uLnTx/>
                <a:uFillTx/>
                <a:latin typeface="Verdana"/>
              </a:rPr>
              <a:t> 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002060"/>
                </a:solidFill>
                <a:effectLst/>
                <a:uLnTx/>
                <a:uFillTx/>
                <a:latin typeface="Verdana"/>
              </a:rPr>
              <a:t>Who knows the</a:t>
            </a:r>
            <a:r>
              <a:rPr kumimoji="0" lang="en-US" sz="3200" i="0" u="none" strike="noStrike" kern="0" cap="none" spc="0" normalizeH="0" noProof="0" dirty="0">
                <a:ln>
                  <a:noFill/>
                </a:ln>
                <a:solidFill>
                  <a:srgbClr val="002060"/>
                </a:solidFill>
                <a:effectLst/>
                <a:uLnTx/>
                <a:uFillTx/>
                <a:latin typeface="Verdana"/>
              </a:rPr>
              <a:t> business best?</a:t>
            </a:r>
            <a:endParaRPr kumimoji="0" lang="en-US" sz="3200"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srgbClr val="002060"/>
                </a:solidFill>
                <a:latin typeface="Verdana"/>
              </a:rPr>
              <a:t>How do we sustain change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srgbClr val="002060"/>
                </a:solidFill>
                <a:latin typeface="Verdana"/>
              </a:rPr>
              <a:t>How do you get into the the DNA of the business ?</a:t>
            </a:r>
            <a:endParaRPr kumimoji="0" lang="en-US" sz="3200" i="0" u="none" strike="noStrike" kern="0" cap="none" spc="0" normalizeH="0" baseline="0" noProof="0" dirty="0">
              <a:ln>
                <a:noFill/>
              </a:ln>
              <a:solidFill>
                <a:srgbClr val="FF000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3200" b="1" kern="0" dirty="0">
              <a:solidFill>
                <a:srgbClr val="FF0000"/>
              </a:solidFill>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Verdana"/>
            </a:endParaRPr>
          </a:p>
        </p:txBody>
      </p:sp>
    </p:spTree>
    <p:extLst>
      <p:ext uri="{BB962C8B-B14F-4D97-AF65-F5344CB8AC3E}">
        <p14:creationId xmlns:p14="http://schemas.microsoft.com/office/powerpoint/2010/main" val="375422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8C7DF4-4CE0-9DDB-6E95-3E763882A6CA}"/>
            </a:ext>
          </a:extLst>
        </p:cNvPr>
        <p:cNvGrpSpPr/>
        <p:nvPr/>
      </p:nvGrpSpPr>
      <p:grpSpPr>
        <a:xfrm>
          <a:off x="0" y="0"/>
          <a:ext cx="0" cy="0"/>
          <a:chOff x="0" y="0"/>
          <a:chExt cx="0" cy="0"/>
        </a:xfrm>
      </p:grpSpPr>
      <p:pic>
        <p:nvPicPr>
          <p:cNvPr id="4098" name="Picture 2" descr="GENEBRE: Safety Valve">
            <a:extLst>
              <a:ext uri="{FF2B5EF4-FFF2-40B4-BE49-F238E27FC236}">
                <a16:creationId xmlns:a16="http://schemas.microsoft.com/office/drawing/2014/main" id="{B0044BA2-2A1D-0FB7-6853-09D2454FCE1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63690" y="1477140"/>
            <a:ext cx="2431473" cy="41522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5B1F57-BE97-0A37-A201-615DA2BA91AA}"/>
              </a:ext>
            </a:extLst>
          </p:cNvPr>
          <p:cNvSpPr txBox="1"/>
          <p:nvPr/>
        </p:nvSpPr>
        <p:spPr>
          <a:xfrm>
            <a:off x="781201" y="2068688"/>
            <a:ext cx="3085364" cy="35394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Verdana"/>
              </a:rPr>
              <a:t>Intent creates a safety valve for leader and teams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Verdana"/>
            </a:endParaRPr>
          </a:p>
        </p:txBody>
      </p:sp>
      <p:sp>
        <p:nvSpPr>
          <p:cNvPr id="9" name="TextBox 8">
            <a:extLst>
              <a:ext uri="{FF2B5EF4-FFF2-40B4-BE49-F238E27FC236}">
                <a16:creationId xmlns:a16="http://schemas.microsoft.com/office/drawing/2014/main" id="{40AF4C75-26C0-EA7A-070D-A32760CD2480}"/>
              </a:ext>
            </a:extLst>
          </p:cNvPr>
          <p:cNvSpPr txBox="1"/>
          <p:nvPr/>
        </p:nvSpPr>
        <p:spPr>
          <a:xfrm>
            <a:off x="391367" y="0"/>
            <a:ext cx="5210524"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Verdana"/>
              </a:rPr>
              <a:t>But</a:t>
            </a:r>
            <a:r>
              <a:rPr kumimoji="0" lang="en-US" sz="3200" b="1" i="0" u="none" strike="noStrike" kern="0" cap="none" spc="0" normalizeH="0" noProof="0" dirty="0">
                <a:ln>
                  <a:noFill/>
                </a:ln>
                <a:solidFill>
                  <a:srgbClr val="002060"/>
                </a:solidFill>
                <a:effectLst/>
                <a:uLnTx/>
                <a:uFillTx/>
                <a:latin typeface="Verdana"/>
              </a:rPr>
              <a:t> w</a:t>
            </a:r>
            <a:r>
              <a:rPr kumimoji="0" lang="en-US" sz="3200" b="1" i="0" u="none" strike="noStrike" kern="0" cap="none" spc="0" normalizeH="0" baseline="0" noProof="0" dirty="0">
                <a:ln>
                  <a:noFill/>
                </a:ln>
                <a:solidFill>
                  <a:srgbClr val="002060"/>
                </a:solidFill>
                <a:effectLst/>
                <a:uLnTx/>
                <a:uFillTx/>
                <a:latin typeface="Verdana"/>
              </a:rPr>
              <a:t>hat</a:t>
            </a:r>
            <a:r>
              <a:rPr kumimoji="0" lang="en-US" sz="3200" b="1" i="0" u="none" strike="noStrike" kern="0" cap="none" spc="0" normalizeH="0" noProof="0" dirty="0">
                <a:ln>
                  <a:noFill/>
                </a:ln>
                <a:solidFill>
                  <a:srgbClr val="002060"/>
                </a:solidFill>
                <a:effectLst/>
                <a:uLnTx/>
                <a:uFillTx/>
                <a:latin typeface="Verdana"/>
              </a:rPr>
              <a:t> happens if…</a:t>
            </a:r>
            <a:endParaRPr kumimoji="0" lang="en-US" sz="3200" b="1"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Verdana"/>
            </a:endParaRPr>
          </a:p>
        </p:txBody>
      </p:sp>
      <p:pic>
        <p:nvPicPr>
          <p:cNvPr id="3" name="Picture 2" descr="Intent-Based Leadership International">
            <a:extLst>
              <a:ext uri="{FF2B5EF4-FFF2-40B4-BE49-F238E27FC236}">
                <a16:creationId xmlns:a16="http://schemas.microsoft.com/office/drawing/2014/main" id="{0F1108DA-CDE5-7968-AA83-AF2BC19F1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710" y="5981980"/>
            <a:ext cx="1955800" cy="104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86422B-AD96-6024-05A7-6640030ECC34}"/>
              </a:ext>
            </a:extLst>
          </p:cNvPr>
          <p:cNvSpPr txBox="1"/>
          <p:nvPr/>
        </p:nvSpPr>
        <p:spPr>
          <a:xfrm>
            <a:off x="4817423" y="6611779"/>
            <a:ext cx="27286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Tenorite" pitchFamily="2" charset="0"/>
                <a:ea typeface="+mn-ea"/>
                <a:cs typeface="+mn-cs"/>
              </a:rPr>
              <a:t>© Intent-Based Leadership International 2025</a:t>
            </a:r>
          </a:p>
        </p:txBody>
      </p:sp>
      <p:sp>
        <p:nvSpPr>
          <p:cNvPr id="6" name="TextBox 5">
            <a:extLst>
              <a:ext uri="{FF2B5EF4-FFF2-40B4-BE49-F238E27FC236}">
                <a16:creationId xmlns:a16="http://schemas.microsoft.com/office/drawing/2014/main" id="{673AADD9-6371-F4E3-8598-AC939C63EB0F}"/>
              </a:ext>
            </a:extLst>
          </p:cNvPr>
          <p:cNvSpPr txBox="1"/>
          <p:nvPr/>
        </p:nvSpPr>
        <p:spPr>
          <a:xfrm>
            <a:off x="6981476" y="1672483"/>
            <a:ext cx="5210524" cy="30469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2060"/>
              </a:solidFill>
              <a:effectLst/>
              <a:uLnTx/>
              <a:uFillTx/>
              <a:latin typeface="Verdan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Verdana"/>
              </a:rPr>
              <a:t>Creating more engaged, thinking, active team members reduces risk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Verdana"/>
            </a:endParaRPr>
          </a:p>
        </p:txBody>
      </p:sp>
    </p:spTree>
    <p:extLst>
      <p:ext uri="{BB962C8B-B14F-4D97-AF65-F5344CB8AC3E}">
        <p14:creationId xmlns:p14="http://schemas.microsoft.com/office/powerpoint/2010/main" val="12122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231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6931-C15F-54C8-36EB-4F34FCD2EEB5}"/>
              </a:ext>
            </a:extLst>
          </p:cNvPr>
          <p:cNvSpPr>
            <a:spLocks noGrp="1"/>
          </p:cNvSpPr>
          <p:nvPr>
            <p:ph type="ctrTitle"/>
          </p:nvPr>
        </p:nvSpPr>
        <p:spPr>
          <a:xfrm>
            <a:off x="57509" y="3514058"/>
            <a:ext cx="12134491" cy="1872188"/>
          </a:xfrm>
        </p:spPr>
        <p:txBody>
          <a:bodyPr>
            <a:noAutofit/>
          </a:bodyPr>
          <a:lstStyle/>
          <a:p>
            <a:r>
              <a:rPr lang="en-US" sz="4800" dirty="0">
                <a:solidFill>
                  <a:srgbClr val="002060"/>
                </a:solidFill>
                <a:latin typeface="Verdana" panose="020B0604030504040204" pitchFamily="34" charset="0"/>
                <a:ea typeface="Verdana" panose="020B0604030504040204" pitchFamily="34" charset="0"/>
                <a:cs typeface="Verdana" panose="020B0604030504040204" pitchFamily="34" charset="0"/>
              </a:rPr>
              <a:t>Is it better to seek permission before acting, or act and ask for forgiveness afterwards?  </a:t>
            </a:r>
            <a:br>
              <a:rPr lang="en-US" sz="4800" dirty="0">
                <a:solidFill>
                  <a:srgbClr val="002060"/>
                </a:solidFill>
                <a:latin typeface="Verdana" panose="020B0604030504040204" pitchFamily="34" charset="0"/>
                <a:ea typeface="Verdana" panose="020B0604030504040204" pitchFamily="34" charset="0"/>
                <a:cs typeface="Verdana" panose="020B0604030504040204" pitchFamily="34" charset="0"/>
              </a:rPr>
            </a:br>
            <a:br>
              <a:rPr lang="en-US" sz="4800" dirty="0">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3600" dirty="0" err="1">
                <a:solidFill>
                  <a:srgbClr val="002060"/>
                </a:solidFill>
                <a:latin typeface="Verdana" panose="020B0604030504040204" pitchFamily="34" charset="0"/>
                <a:ea typeface="Verdana" panose="020B0604030504040204" pitchFamily="34" charset="0"/>
                <a:cs typeface="Verdana" panose="020B0604030504040204" pitchFamily="34" charset="0"/>
              </a:rPr>
              <a:t>Pollev.com</a:t>
            </a:r>
            <a:r>
              <a:rPr lang="en-US" sz="3600" dirty="0">
                <a:solidFill>
                  <a:srgbClr val="002060"/>
                </a:solidFill>
                <a:latin typeface="Verdana" panose="020B0604030504040204" pitchFamily="34" charset="0"/>
                <a:ea typeface="Verdana" panose="020B0604030504040204" pitchFamily="34" charset="0"/>
                <a:cs typeface="Verdana" panose="020B0604030504040204" pitchFamily="34" charset="0"/>
              </a:rPr>
              <a:t>/iblp009</a:t>
            </a:r>
            <a:endParaRPr lang="en-US" sz="4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FCD5CE67-18D7-DD72-A7E3-B59910A398E9}"/>
              </a:ext>
            </a:extLst>
          </p:cNvPr>
          <p:cNvPicPr>
            <a:picLocks noChangeAspect="1"/>
          </p:cNvPicPr>
          <p:nvPr/>
        </p:nvPicPr>
        <p:blipFill>
          <a:blip r:embed="rId3"/>
          <a:srcRect l="66973" t="18235" r="25674" b="70000"/>
          <a:stretch/>
        </p:blipFill>
        <p:spPr>
          <a:xfrm>
            <a:off x="6486524" y="4157661"/>
            <a:ext cx="2500313" cy="2500317"/>
          </a:xfrm>
          <a:prstGeom prst="rect">
            <a:avLst/>
          </a:prstGeom>
        </p:spPr>
      </p:pic>
    </p:spTree>
    <p:extLst>
      <p:ext uri="{BB962C8B-B14F-4D97-AF65-F5344CB8AC3E}">
        <p14:creationId xmlns:p14="http://schemas.microsoft.com/office/powerpoint/2010/main" val="338242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516C-5831-9AD5-E722-89E5ABD7934A}"/>
              </a:ext>
            </a:extLst>
          </p:cNvPr>
          <p:cNvSpPr>
            <a:spLocks noGrp="1"/>
          </p:cNvSpPr>
          <p:nvPr>
            <p:ph type="title"/>
          </p:nvPr>
        </p:nvSpPr>
        <p:spPr>
          <a:xfrm>
            <a:off x="3930297" y="2916894"/>
            <a:ext cx="11268850" cy="761271"/>
          </a:xfrm>
        </p:spPr>
        <p:txBody>
          <a:bodyPr/>
          <a:lstStyle/>
          <a:p>
            <a:r>
              <a:rPr lang="en-US" dirty="0"/>
              <a:t>Light Bulb</a:t>
            </a:r>
          </a:p>
        </p:txBody>
      </p:sp>
      <p:pic>
        <p:nvPicPr>
          <p:cNvPr id="4" name="Picture 3" descr="Light bulb on yellow background with sketched light beams and cord">
            <a:extLst>
              <a:ext uri="{FF2B5EF4-FFF2-40B4-BE49-F238E27FC236}">
                <a16:creationId xmlns:a16="http://schemas.microsoft.com/office/drawing/2014/main" id="{C44CECAA-44F1-AFA2-631A-617A4CA3CFCB}"/>
              </a:ext>
            </a:extLst>
          </p:cNvPr>
          <p:cNvPicPr>
            <a:picLocks noChangeAspect="1"/>
          </p:cNvPicPr>
          <p:nvPr/>
        </p:nvPicPr>
        <p:blipFill>
          <a:blip r:embed="rId2"/>
          <a:stretch>
            <a:fillRect/>
          </a:stretch>
        </p:blipFill>
        <p:spPr>
          <a:xfrm>
            <a:off x="-1" y="-2155"/>
            <a:ext cx="12318385" cy="7473806"/>
          </a:xfrm>
          <a:prstGeom prst="rect">
            <a:avLst/>
          </a:prstGeom>
        </p:spPr>
      </p:pic>
      <p:pic>
        <p:nvPicPr>
          <p:cNvPr id="6" name="Graphic 5" descr="Hero Male with solid fill">
            <a:extLst>
              <a:ext uri="{FF2B5EF4-FFF2-40B4-BE49-F238E27FC236}">
                <a16:creationId xmlns:a16="http://schemas.microsoft.com/office/drawing/2014/main" id="{53645E2B-0646-D11F-BC7F-AF4A361268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55" y="-23877"/>
            <a:ext cx="2606299" cy="2606299"/>
          </a:xfrm>
          <a:prstGeom prst="rect">
            <a:avLst/>
          </a:prstGeom>
        </p:spPr>
      </p:pic>
      <p:sp>
        <p:nvSpPr>
          <p:cNvPr id="7" name="TextBox 6">
            <a:extLst>
              <a:ext uri="{FF2B5EF4-FFF2-40B4-BE49-F238E27FC236}">
                <a16:creationId xmlns:a16="http://schemas.microsoft.com/office/drawing/2014/main" id="{9C6DA9F9-23FF-DC1B-3553-B0679ADA0B4F}"/>
              </a:ext>
            </a:extLst>
          </p:cNvPr>
          <p:cNvSpPr txBox="1"/>
          <p:nvPr/>
        </p:nvSpPr>
        <p:spPr>
          <a:xfrm>
            <a:off x="231453" y="2441973"/>
            <a:ext cx="3203121" cy="7017306"/>
          </a:xfrm>
          <a:prstGeom prst="rect">
            <a:avLst/>
          </a:prstGeom>
          <a:noFill/>
        </p:spPr>
        <p:txBody>
          <a:bodyPr wrap="none" rtlCol="0">
            <a:spAutoFit/>
          </a:bodyPr>
          <a:lstStyle/>
          <a:p>
            <a:r>
              <a:rPr lang="en-US" sz="3600" dirty="0">
                <a:latin typeface="Impact" panose="020B0806030902050204" pitchFamily="34" charset="0"/>
              </a:rPr>
              <a:t>Solve problems </a:t>
            </a:r>
          </a:p>
          <a:p>
            <a:endParaRPr lang="en-US" sz="3600" dirty="0">
              <a:latin typeface="Impact" panose="020B0806030902050204" pitchFamily="34" charset="0"/>
            </a:endParaRPr>
          </a:p>
          <a:p>
            <a:r>
              <a:rPr lang="en-US" sz="3600" dirty="0">
                <a:latin typeface="Impact" panose="020B0806030902050204" pitchFamily="34" charset="0"/>
              </a:rPr>
              <a:t>Motivate </a:t>
            </a:r>
          </a:p>
          <a:p>
            <a:endParaRPr lang="en-US" sz="3600" dirty="0"/>
          </a:p>
          <a:p>
            <a:r>
              <a:rPr lang="en-US" sz="3600" dirty="0">
                <a:latin typeface="Impact" panose="020B0806030902050204" pitchFamily="34" charset="0"/>
                <a:cs typeface="Eras Medium ITC" panose="020F0502020204030204" pitchFamily="34" charset="0"/>
              </a:rPr>
              <a:t>Inspire  </a:t>
            </a:r>
          </a:p>
          <a:p>
            <a:endParaRPr lang="en-US" sz="3600" dirty="0">
              <a:latin typeface="Impact" panose="020B0806030902050204" pitchFamily="34" charset="0"/>
              <a:cs typeface="Eras Medium ITC" panose="020F0502020204030204" pitchFamily="34" charset="0"/>
            </a:endParaRPr>
          </a:p>
          <a:p>
            <a:r>
              <a:rPr lang="en-US" sz="3600" dirty="0">
                <a:latin typeface="Impact" panose="020B0806030902050204" pitchFamily="34" charset="0"/>
                <a:cs typeface="Eras Medium ITC" panose="020F0502020204030204" pitchFamily="34" charset="0"/>
              </a:rPr>
              <a:t>Makes great </a:t>
            </a:r>
          </a:p>
          <a:p>
            <a:r>
              <a:rPr lang="en-US" sz="3600" dirty="0">
                <a:latin typeface="Impact" panose="020B0806030902050204" pitchFamily="34" charset="0"/>
                <a:cs typeface="Eras Medium ITC" panose="020F0502020204030204" pitchFamily="34" charset="0"/>
              </a:rPr>
              <a:t>decisions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Graphic 8" descr="Exclamation mark with solid fill">
            <a:extLst>
              <a:ext uri="{FF2B5EF4-FFF2-40B4-BE49-F238E27FC236}">
                <a16:creationId xmlns:a16="http://schemas.microsoft.com/office/drawing/2014/main" id="{0FB11A8D-8F71-2A40-F993-1CE04B62C3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09975">
            <a:off x="3082571" y="2252606"/>
            <a:ext cx="888116" cy="888116"/>
          </a:xfrm>
          <a:prstGeom prst="rect">
            <a:avLst/>
          </a:prstGeom>
        </p:spPr>
      </p:pic>
      <p:pic>
        <p:nvPicPr>
          <p:cNvPr id="10" name="Graphic 9" descr="Exclamation mark with solid fill">
            <a:extLst>
              <a:ext uri="{FF2B5EF4-FFF2-40B4-BE49-F238E27FC236}">
                <a16:creationId xmlns:a16="http://schemas.microsoft.com/office/drawing/2014/main" id="{9B829CBB-0085-567D-DC36-0634D9DFDA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09975">
            <a:off x="2983977" y="3265556"/>
            <a:ext cx="968390" cy="968390"/>
          </a:xfrm>
          <a:prstGeom prst="rect">
            <a:avLst/>
          </a:prstGeom>
        </p:spPr>
      </p:pic>
      <p:pic>
        <p:nvPicPr>
          <p:cNvPr id="11" name="Graphic 10" descr="Exclamation mark with solid fill">
            <a:extLst>
              <a:ext uri="{FF2B5EF4-FFF2-40B4-BE49-F238E27FC236}">
                <a16:creationId xmlns:a16="http://schemas.microsoft.com/office/drawing/2014/main" id="{0E7A946F-A465-9C39-FE1E-1EEF17E367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09975">
            <a:off x="2920118" y="4505419"/>
            <a:ext cx="968540" cy="968540"/>
          </a:xfrm>
          <a:prstGeom prst="rect">
            <a:avLst/>
          </a:prstGeom>
        </p:spPr>
      </p:pic>
      <p:pic>
        <p:nvPicPr>
          <p:cNvPr id="12" name="Graphic 11" descr="Exclamation mark with solid fill">
            <a:extLst>
              <a:ext uri="{FF2B5EF4-FFF2-40B4-BE49-F238E27FC236}">
                <a16:creationId xmlns:a16="http://schemas.microsoft.com/office/drawing/2014/main" id="{FB4624B4-A5EB-DCAF-F610-7731C48E70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09975">
            <a:off x="2831957" y="5668092"/>
            <a:ext cx="1048088" cy="1048088"/>
          </a:xfrm>
          <a:prstGeom prst="rect">
            <a:avLst/>
          </a:prstGeom>
        </p:spPr>
      </p:pic>
      <p:sp>
        <p:nvSpPr>
          <p:cNvPr id="13" name="Oval Callout 12">
            <a:extLst>
              <a:ext uri="{FF2B5EF4-FFF2-40B4-BE49-F238E27FC236}">
                <a16:creationId xmlns:a16="http://schemas.microsoft.com/office/drawing/2014/main" id="{6A1344AA-3890-87AB-4932-D9E346113825}"/>
              </a:ext>
            </a:extLst>
          </p:cNvPr>
          <p:cNvSpPr/>
          <p:nvPr/>
        </p:nvSpPr>
        <p:spPr>
          <a:xfrm>
            <a:off x="4066921" y="609131"/>
            <a:ext cx="2092271" cy="1022888"/>
          </a:xfrm>
          <a:prstGeom prst="wedgeEllipseCallout">
            <a:avLst>
              <a:gd name="adj1" fmla="val -126018"/>
              <a:gd name="adj2" fmla="val -69319"/>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Impact" panose="020B0806030902050204" pitchFamily="34" charset="0"/>
              </a:rPr>
              <a:t>My door is always open !</a:t>
            </a:r>
          </a:p>
        </p:txBody>
      </p:sp>
      <p:sp>
        <p:nvSpPr>
          <p:cNvPr id="14" name="TextBox 13">
            <a:extLst>
              <a:ext uri="{FF2B5EF4-FFF2-40B4-BE49-F238E27FC236}">
                <a16:creationId xmlns:a16="http://schemas.microsoft.com/office/drawing/2014/main" id="{4DCD84A9-5A9C-D432-8E7C-7467288CA6E6}"/>
              </a:ext>
            </a:extLst>
          </p:cNvPr>
          <p:cNvSpPr txBox="1"/>
          <p:nvPr/>
        </p:nvSpPr>
        <p:spPr>
          <a:xfrm rot="1765393">
            <a:off x="1690864" y="748889"/>
            <a:ext cx="849695" cy="523220"/>
          </a:xfrm>
          <a:prstGeom prst="rect">
            <a:avLst/>
          </a:prstGeom>
          <a:noFill/>
        </p:spPr>
        <p:txBody>
          <a:bodyPr wrap="square" rtlCol="0">
            <a:spAutoFit/>
          </a:bodyPr>
          <a:lstStyle/>
          <a:p>
            <a:pPr algn="ctr"/>
            <a:r>
              <a:rPr lang="en-US" sz="1400" dirty="0">
                <a:solidFill>
                  <a:schemeClr val="bg1"/>
                </a:solidFill>
                <a:latin typeface="Impact" panose="020B0806030902050204" pitchFamily="34" charset="0"/>
              </a:rPr>
              <a:t>Super Boss</a:t>
            </a:r>
          </a:p>
        </p:txBody>
      </p:sp>
      <p:sp>
        <p:nvSpPr>
          <p:cNvPr id="16" name="Rectangle 15">
            <a:extLst>
              <a:ext uri="{FF2B5EF4-FFF2-40B4-BE49-F238E27FC236}">
                <a16:creationId xmlns:a16="http://schemas.microsoft.com/office/drawing/2014/main" id="{42311700-B150-EFAE-829B-5C28063075E8}"/>
              </a:ext>
            </a:extLst>
          </p:cNvPr>
          <p:cNvSpPr/>
          <p:nvPr/>
        </p:nvSpPr>
        <p:spPr>
          <a:xfrm>
            <a:off x="6303803" y="-1"/>
            <a:ext cx="6014582" cy="7497683"/>
          </a:xfrm>
          <a:prstGeom prst="rect">
            <a:avLst/>
          </a:prstGeom>
          <a:solidFill>
            <a:srgbClr val="F7D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1414;p107">
            <a:extLst>
              <a:ext uri="{FF2B5EF4-FFF2-40B4-BE49-F238E27FC236}">
                <a16:creationId xmlns:a16="http://schemas.microsoft.com/office/drawing/2014/main" id="{E3B72C81-1712-BCA6-6B2F-9AB46D861FA1}"/>
              </a:ext>
            </a:extLst>
          </p:cNvPr>
          <p:cNvPicPr preferRelativeResize="0"/>
          <p:nvPr/>
        </p:nvPicPr>
        <p:blipFill rotWithShape="1">
          <a:blip r:embed="rId7"/>
          <a:stretch/>
        </p:blipFill>
        <p:spPr>
          <a:xfrm>
            <a:off x="4798425" y="2124189"/>
            <a:ext cx="2721534" cy="4107976"/>
          </a:xfrm>
          <a:prstGeom prst="rect">
            <a:avLst/>
          </a:prstGeom>
          <a:noFill/>
        </p:spPr>
      </p:pic>
      <p:pic>
        <p:nvPicPr>
          <p:cNvPr id="18" name="Picture 17" descr="Intent-Based Leadership International">
            <a:extLst>
              <a:ext uri="{FF2B5EF4-FFF2-40B4-BE49-F238E27FC236}">
                <a16:creationId xmlns:a16="http://schemas.microsoft.com/office/drawing/2014/main" id="{CB0ABC9F-AEFE-9DB8-B2C8-552A6C34D6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8710" y="5981980"/>
            <a:ext cx="19558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4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42CC4-0235-35EF-00CD-EE5E28388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397EF-2A9F-FE96-031E-D6861BB945B5}"/>
              </a:ext>
            </a:extLst>
          </p:cNvPr>
          <p:cNvSpPr>
            <a:spLocks noGrp="1"/>
          </p:cNvSpPr>
          <p:nvPr>
            <p:ph type="title"/>
          </p:nvPr>
        </p:nvSpPr>
        <p:spPr>
          <a:xfrm>
            <a:off x="3930297" y="2916894"/>
            <a:ext cx="11268850" cy="761271"/>
          </a:xfrm>
        </p:spPr>
        <p:txBody>
          <a:bodyPr/>
          <a:lstStyle/>
          <a:p>
            <a:r>
              <a:rPr lang="en-US" dirty="0"/>
              <a:t>Light Bulb</a:t>
            </a:r>
          </a:p>
        </p:txBody>
      </p:sp>
      <p:pic>
        <p:nvPicPr>
          <p:cNvPr id="4" name="Picture 3" descr="Light bulb on yellow background with sketched light beams and cord">
            <a:extLst>
              <a:ext uri="{FF2B5EF4-FFF2-40B4-BE49-F238E27FC236}">
                <a16:creationId xmlns:a16="http://schemas.microsoft.com/office/drawing/2014/main" id="{43D1FEA3-E976-D7EC-0924-72045EE7BEB3}"/>
              </a:ext>
            </a:extLst>
          </p:cNvPr>
          <p:cNvPicPr>
            <a:picLocks noChangeAspect="1"/>
          </p:cNvPicPr>
          <p:nvPr/>
        </p:nvPicPr>
        <p:blipFill>
          <a:blip r:embed="rId2"/>
          <a:stretch>
            <a:fillRect/>
          </a:stretch>
        </p:blipFill>
        <p:spPr>
          <a:xfrm>
            <a:off x="0" y="-58738"/>
            <a:ext cx="12318385" cy="7473806"/>
          </a:xfrm>
          <a:prstGeom prst="rect">
            <a:avLst/>
          </a:prstGeom>
        </p:spPr>
      </p:pic>
      <p:pic>
        <p:nvPicPr>
          <p:cNvPr id="6" name="Graphic 5" descr="Hero Male with solid fill">
            <a:extLst>
              <a:ext uri="{FF2B5EF4-FFF2-40B4-BE49-F238E27FC236}">
                <a16:creationId xmlns:a16="http://schemas.microsoft.com/office/drawing/2014/main" id="{BD6B8257-4981-2EE7-FB51-D70504D03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55" y="-23877"/>
            <a:ext cx="2606299" cy="2606299"/>
          </a:xfrm>
          <a:prstGeom prst="rect">
            <a:avLst/>
          </a:prstGeom>
        </p:spPr>
      </p:pic>
      <p:sp>
        <p:nvSpPr>
          <p:cNvPr id="7" name="TextBox 6">
            <a:extLst>
              <a:ext uri="{FF2B5EF4-FFF2-40B4-BE49-F238E27FC236}">
                <a16:creationId xmlns:a16="http://schemas.microsoft.com/office/drawing/2014/main" id="{03C26E6B-7294-E670-C0C2-FCAC105632B8}"/>
              </a:ext>
            </a:extLst>
          </p:cNvPr>
          <p:cNvSpPr txBox="1"/>
          <p:nvPr/>
        </p:nvSpPr>
        <p:spPr>
          <a:xfrm>
            <a:off x="514152" y="2649184"/>
            <a:ext cx="8558753" cy="6463308"/>
          </a:xfrm>
          <a:prstGeom prst="rect">
            <a:avLst/>
          </a:prstGeom>
          <a:noFill/>
        </p:spPr>
        <p:txBody>
          <a:bodyPr wrap="none" rtlCol="0">
            <a:spAutoFit/>
          </a:bodyPr>
          <a:lstStyle/>
          <a:p>
            <a:r>
              <a:rPr lang="en-US" sz="3600" dirty="0">
                <a:latin typeface="Impact" panose="020B0806030902050204" pitchFamily="34" charset="0"/>
              </a:rPr>
              <a:t>Help others solve problems</a:t>
            </a:r>
          </a:p>
          <a:p>
            <a:endParaRPr lang="en-US" sz="3600" dirty="0">
              <a:latin typeface="Impact" panose="020B0806030902050204" pitchFamily="34" charset="0"/>
            </a:endParaRPr>
          </a:p>
          <a:p>
            <a:r>
              <a:rPr lang="en-US" sz="3600" dirty="0">
                <a:latin typeface="Impact" panose="020B0806030902050204" pitchFamily="34" charset="0"/>
              </a:rPr>
              <a:t>Create the best environment</a:t>
            </a:r>
          </a:p>
          <a:p>
            <a:endParaRPr lang="en-US" sz="3600" dirty="0"/>
          </a:p>
          <a:p>
            <a:r>
              <a:rPr lang="en-US" sz="3600" dirty="0">
                <a:latin typeface="Impact" panose="020B0806030902050204" pitchFamily="34" charset="0"/>
                <a:cs typeface="Eras Medium ITC" panose="020F0502020204030204" pitchFamily="34" charset="0"/>
              </a:rPr>
              <a:t>Get insight and ideas</a:t>
            </a:r>
          </a:p>
          <a:p>
            <a:endParaRPr lang="en-US" sz="3600" dirty="0">
              <a:latin typeface="Impact" panose="020B0806030902050204" pitchFamily="34" charset="0"/>
              <a:cs typeface="Eras Medium ITC" panose="020F0502020204030204" pitchFamily="34" charset="0"/>
            </a:endParaRPr>
          </a:p>
          <a:p>
            <a:r>
              <a:rPr lang="en-US" sz="3600" dirty="0">
                <a:latin typeface="Impact" panose="020B0806030902050204" pitchFamily="34" charset="0"/>
                <a:cs typeface="Eras Medium ITC" panose="020F0502020204030204" pitchFamily="34" charset="0"/>
              </a:rPr>
              <a:t>Stop making decisions that others can make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Multiply 2">
            <a:extLst>
              <a:ext uri="{FF2B5EF4-FFF2-40B4-BE49-F238E27FC236}">
                <a16:creationId xmlns:a16="http://schemas.microsoft.com/office/drawing/2014/main" id="{E87B4339-61C7-3905-ADA7-3006AD63E2D4}"/>
              </a:ext>
            </a:extLst>
          </p:cNvPr>
          <p:cNvSpPr/>
          <p:nvPr/>
        </p:nvSpPr>
        <p:spPr>
          <a:xfrm>
            <a:off x="340962" y="-198558"/>
            <a:ext cx="3270143" cy="2987563"/>
          </a:xfrm>
          <a:prstGeom prst="mathMultiply">
            <a:avLst>
              <a:gd name="adj1" fmla="val 1158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tent-Based Leadership International">
            <a:extLst>
              <a:ext uri="{FF2B5EF4-FFF2-40B4-BE49-F238E27FC236}">
                <a16:creationId xmlns:a16="http://schemas.microsoft.com/office/drawing/2014/main" id="{1763DDBB-6BA4-5050-FF7C-1E8BA9008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6200" y="5816600"/>
            <a:ext cx="19558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6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5722-FA05-BA74-0B15-BF386D836EA0}"/>
              </a:ext>
            </a:extLst>
          </p:cNvPr>
          <p:cNvSpPr>
            <a:spLocks noGrp="1"/>
          </p:cNvSpPr>
          <p:nvPr>
            <p:ph type="ctrTitle"/>
          </p:nvPr>
        </p:nvSpPr>
        <p:spPr>
          <a:xfrm>
            <a:off x="2920304" y="2643360"/>
            <a:ext cx="12089846" cy="3149266"/>
          </a:xfrm>
        </p:spPr>
        <p:txBody>
          <a:bodyPr/>
          <a:lstStyle/>
          <a:p>
            <a:br>
              <a:rPr lang="en-US" sz="4000" b="1" dirty="0"/>
            </a:br>
            <a:br>
              <a:rPr lang="en-US" sz="4000" b="1" dirty="0"/>
            </a:br>
            <a:br>
              <a:rPr lang="en-US" sz="4000" b="1" dirty="0"/>
            </a:br>
            <a:br>
              <a:rPr lang="en-US" sz="4000" b="1" dirty="0"/>
            </a:br>
            <a:r>
              <a:rPr lang="en-US" sz="4000" b="1" dirty="0"/>
              <a:t>The Origins of Intent</a:t>
            </a:r>
            <a:br>
              <a:rPr lang="en-US" sz="4000" b="1" dirty="0"/>
            </a:br>
            <a:br>
              <a:rPr lang="en-US" sz="4000" b="1" dirty="0"/>
            </a:br>
            <a:br>
              <a:rPr lang="en-US" sz="4000" b="1" dirty="0"/>
            </a:br>
            <a:br>
              <a:rPr lang="en-US" sz="2800" b="1" dirty="0">
                <a:solidFill>
                  <a:schemeClr val="bg2"/>
                </a:solidFill>
              </a:rPr>
            </a:br>
            <a:endParaRPr lang="en-US" sz="4000" b="1" dirty="0">
              <a:solidFill>
                <a:schemeClr val="bg2"/>
              </a:solidFill>
            </a:endParaRPr>
          </a:p>
        </p:txBody>
      </p:sp>
    </p:spTree>
    <p:extLst>
      <p:ext uri="{BB962C8B-B14F-4D97-AF65-F5344CB8AC3E}">
        <p14:creationId xmlns:p14="http://schemas.microsoft.com/office/powerpoint/2010/main" val="4278357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5BF02-9142-8D2B-E2D1-F16CB5ACF567}"/>
              </a:ext>
            </a:extLst>
          </p:cNvPr>
          <p:cNvPicPr>
            <a:picLocks noChangeAspect="1"/>
          </p:cNvPicPr>
          <p:nvPr/>
        </p:nvPicPr>
        <p:blipFill rotWithShape="1">
          <a:blip r:embed="rId2"/>
          <a:srcRect l="15711" t="16241" r="3350" b="10443"/>
          <a:stretch/>
        </p:blipFill>
        <p:spPr>
          <a:xfrm>
            <a:off x="0" y="0"/>
            <a:ext cx="12192000" cy="6902246"/>
          </a:xfrm>
          <a:prstGeom prst="rect">
            <a:avLst/>
          </a:prstGeom>
        </p:spPr>
      </p:pic>
    </p:spTree>
    <p:extLst>
      <p:ext uri="{BB962C8B-B14F-4D97-AF65-F5344CB8AC3E}">
        <p14:creationId xmlns:p14="http://schemas.microsoft.com/office/powerpoint/2010/main" val="253949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259404" y="-149317"/>
            <a:ext cx="12736749" cy="7331513"/>
          </a:xfrm>
          <a:prstGeom prst="rect">
            <a:avLst/>
          </a:prstGeom>
          <a:noFill/>
          <a:ln w="9525">
            <a:noFill/>
            <a:miter lim="800000"/>
            <a:headEnd/>
            <a:tailEnd/>
          </a:ln>
        </p:spPr>
      </p:pic>
      <p:sp>
        <p:nvSpPr>
          <p:cNvPr id="2" name="TextBox 1"/>
          <p:cNvSpPr txBox="1"/>
          <p:nvPr/>
        </p:nvSpPr>
        <p:spPr>
          <a:xfrm>
            <a:off x="5436433" y="2361657"/>
            <a:ext cx="6031043" cy="2015920"/>
          </a:xfrm>
          <a:prstGeom prst="rect">
            <a:avLst/>
          </a:prstGeom>
          <a:solidFill>
            <a:schemeClr val="bg1">
              <a:lumMod val="95000"/>
            </a:schemeClr>
          </a:solidFill>
        </p:spPr>
        <p:txBody>
          <a:bodyPr wrap="square" lIns="91423" tIns="45712" rIns="91423" bIns="45712" rtlCol="0">
            <a:spAutoFit/>
          </a:bodyPr>
          <a:lstStyle/>
          <a:p>
            <a:r>
              <a:rPr lang="en-US" sz="2500" dirty="0">
                <a:latin typeface="Times New Roman"/>
                <a:cs typeface="Times New Roman"/>
              </a:rPr>
              <a:t>Leadership can be defined  .. as directing the thoughts, plans, and actions of others .. so as to obtain and command their obedience, their confidence, their respect, and their loyal cooperation.</a:t>
            </a:r>
          </a:p>
        </p:txBody>
      </p:sp>
      <p:sp>
        <p:nvSpPr>
          <p:cNvPr id="4" name="Rectangle 3"/>
          <p:cNvSpPr/>
          <p:nvPr/>
        </p:nvSpPr>
        <p:spPr>
          <a:xfrm>
            <a:off x="9186851" y="6242448"/>
            <a:ext cx="2393860" cy="461665"/>
          </a:xfrm>
          <a:prstGeom prst="rect">
            <a:avLst/>
          </a:prstGeom>
        </p:spPr>
        <p:txBody>
          <a:bodyPr wrap="none">
            <a:spAutoFit/>
          </a:bodyPr>
          <a:lstStyle/>
          <a:p>
            <a:pPr algn="ctr"/>
            <a:r>
              <a:rPr lang="en-US" sz="2400" dirty="0">
                <a:solidFill>
                  <a:schemeClr val="tx1">
                    <a:lumMod val="85000"/>
                    <a:lumOff val="15000"/>
                  </a:schemeClr>
                </a:solidFill>
              </a:rPr>
              <a:t>@</a:t>
            </a:r>
            <a:r>
              <a:rPr lang="en-US" sz="2400" dirty="0" err="1">
                <a:solidFill>
                  <a:schemeClr val="tx1">
                    <a:lumMod val="85000"/>
                    <a:lumOff val="15000"/>
                  </a:schemeClr>
                </a:solidFill>
              </a:rPr>
              <a:t>ldavidmarquet</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201896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C9B2B-E462-BB62-3E3C-7A3B5A8A3433}"/>
            </a:ext>
          </a:extLst>
        </p:cNvPr>
        <p:cNvGrpSpPr/>
        <p:nvPr/>
      </p:nvGrpSpPr>
      <p:grpSpPr>
        <a:xfrm>
          <a:off x="0" y="0"/>
          <a:ext cx="0" cy="0"/>
          <a:chOff x="0" y="0"/>
          <a:chExt cx="0" cy="0"/>
        </a:xfrm>
      </p:grpSpPr>
      <p:pic>
        <p:nvPicPr>
          <p:cNvPr id="1030" name="Picture 6" descr="Sam Neill talks to Sean Connery ">
            <a:extLst>
              <a:ext uri="{FF2B5EF4-FFF2-40B4-BE49-F238E27FC236}">
                <a16:creationId xmlns:a16="http://schemas.microsoft.com/office/drawing/2014/main" id="{4A149126-388E-33AA-5136-9C99088D6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4678"/>
          <a:stretch/>
        </p:blipFill>
        <p:spPr bwMode="auto">
          <a:xfrm>
            <a:off x="-811815" y="-71575"/>
            <a:ext cx="14438272" cy="708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779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04699-7812-BA2E-26F7-203A357F9B90}"/>
            </a:ext>
          </a:extLst>
        </p:cNvPr>
        <p:cNvGrpSpPr/>
        <p:nvPr/>
      </p:nvGrpSpPr>
      <p:grpSpPr>
        <a:xfrm>
          <a:off x="0" y="0"/>
          <a:ext cx="0" cy="0"/>
          <a:chOff x="0" y="0"/>
          <a:chExt cx="0" cy="0"/>
        </a:xfrm>
      </p:grpSpPr>
      <p:pic>
        <p:nvPicPr>
          <p:cNvPr id="1026" name="Picture 2" descr="Harrison Ford in submarine">
            <a:extLst>
              <a:ext uri="{FF2B5EF4-FFF2-40B4-BE49-F238E27FC236}">
                <a16:creationId xmlns:a16="http://schemas.microsoft.com/office/drawing/2014/main" id="{813F0F85-D525-4B6D-415C-F48BEBA0C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601" r="-3" b="5036"/>
          <a:stretch/>
        </p:blipFill>
        <p:spPr bwMode="auto">
          <a:xfrm>
            <a:off x="-824459" y="0"/>
            <a:ext cx="142829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812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1yO5wpArQYyGdeU3xKolX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Pages">
  <a:themeElements>
    <a:clrScheme name="IBLI 2023">
      <a:dk1>
        <a:srgbClr val="000000"/>
      </a:dk1>
      <a:lt1>
        <a:srgbClr val="FFFFFF"/>
      </a:lt1>
      <a:dk2>
        <a:srgbClr val="082032"/>
      </a:dk2>
      <a:lt2>
        <a:srgbClr val="EBDED3"/>
      </a:lt2>
      <a:accent1>
        <a:srgbClr val="E95335"/>
      </a:accent1>
      <a:accent2>
        <a:srgbClr val="45A0BD"/>
      </a:accent2>
      <a:accent3>
        <a:srgbClr val="A5A5A5"/>
      </a:accent3>
      <a:accent4>
        <a:srgbClr val="FFD700"/>
      </a:accent4>
      <a:accent5>
        <a:srgbClr val="5BEBD5"/>
      </a:accent5>
      <a:accent6>
        <a:srgbClr val="7FC22A"/>
      </a:accent6>
      <a:hlink>
        <a:srgbClr val="E95335"/>
      </a:hlink>
      <a:folHlink>
        <a:srgbClr val="A118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BLI Slides for your own creation">
  <a:themeElements>
    <a:clrScheme name="2023 IBLI Brand Colors">
      <a:dk1>
        <a:srgbClr val="00132D"/>
      </a:dk1>
      <a:lt1>
        <a:srgbClr val="EBE0D4"/>
      </a:lt1>
      <a:dk2>
        <a:srgbClr val="FF4033"/>
      </a:dk2>
      <a:lt2>
        <a:srgbClr val="FFFFFF"/>
      </a:lt2>
      <a:accent1>
        <a:srgbClr val="000000"/>
      </a:accent1>
      <a:accent2>
        <a:srgbClr val="FFC000"/>
      </a:accent2>
      <a:accent3>
        <a:srgbClr val="3DA3CC"/>
      </a:accent3>
      <a:accent4>
        <a:srgbClr val="DAE3F3"/>
      </a:accent4>
      <a:accent5>
        <a:srgbClr val="F8CBAD"/>
      </a:accent5>
      <a:accent6>
        <a:srgbClr val="FFE699"/>
      </a:accent6>
      <a:hlink>
        <a:srgbClr val="0563C1"/>
      </a:hlink>
      <a:folHlink>
        <a:srgbClr val="85C0FB"/>
      </a:folHlink>
    </a:clrScheme>
    <a:fontScheme name="IBLI Font -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95BBE0C9137449154AB6A3AF20B1C" ma:contentTypeVersion="14" ma:contentTypeDescription="Create a new document." ma:contentTypeScope="" ma:versionID="b41e7f540866a0a32830e670e4fa8b2d">
  <xsd:schema xmlns:xsd="http://www.w3.org/2001/XMLSchema" xmlns:xs="http://www.w3.org/2001/XMLSchema" xmlns:p="http://schemas.microsoft.com/office/2006/metadata/properties" xmlns:ns2="7aab780c-5cb9-4d56-b1b7-a6df58ec173f" xmlns:ns3="935a9cfe-bd09-4cab-b5df-1bd7a966eb38" targetNamespace="http://schemas.microsoft.com/office/2006/metadata/properties" ma:root="true" ma:fieldsID="5183156f44e9a05258510edbda7a0ce8" ns2:_="" ns3:_="">
    <xsd:import namespace="7aab780c-5cb9-4d56-b1b7-a6df58ec173f"/>
    <xsd:import namespace="935a9cfe-bd09-4cab-b5df-1bd7a966eb3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b780c-5cb9-4d56-b1b7-a6df58ec173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50f5c23-03d1-4936-b781-e5ae2369907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5a9cfe-bd09-4cab-b5df-1bd7a966eb3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131e2e-a705-4f43-b75e-da042424f6e1}" ma:internalName="TaxCatchAll" ma:showField="CatchAllData" ma:web="935a9cfe-bd09-4cab-b5df-1bd7a966e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ab780c-5cb9-4d56-b1b7-a6df58ec173f">
      <Terms xmlns="http://schemas.microsoft.com/office/infopath/2007/PartnerControls"/>
    </lcf76f155ced4ddcb4097134ff3c332f>
    <TaxCatchAll xmlns="935a9cfe-bd09-4cab-b5df-1bd7a966eb38" xsi:nil="true"/>
  </documentManagement>
</p:properties>
</file>

<file path=customXml/itemProps1.xml><?xml version="1.0" encoding="utf-8"?>
<ds:datastoreItem xmlns:ds="http://schemas.openxmlformats.org/officeDocument/2006/customXml" ds:itemID="{F938CBC1-CB89-4F96-AB0D-FA49B4DC26C1}"/>
</file>

<file path=customXml/itemProps2.xml><?xml version="1.0" encoding="utf-8"?>
<ds:datastoreItem xmlns:ds="http://schemas.openxmlformats.org/officeDocument/2006/customXml" ds:itemID="{9479988A-AE9A-4F23-B58A-4D5B78534F3D}"/>
</file>

<file path=customXml/itemProps3.xml><?xml version="1.0" encoding="utf-8"?>
<ds:datastoreItem xmlns:ds="http://schemas.openxmlformats.org/officeDocument/2006/customXml" ds:itemID="{6324D498-B046-4B6C-B200-109E7AADC8EE}"/>
</file>

<file path=docProps/app.xml><?xml version="1.0" encoding="utf-8"?>
<Properties xmlns="http://schemas.openxmlformats.org/officeDocument/2006/extended-properties" xmlns:vt="http://schemas.openxmlformats.org/officeDocument/2006/docPropsVTypes">
  <TotalTime>2883</TotalTime>
  <Words>646</Words>
  <Application>Microsoft Office PowerPoint</Application>
  <PresentationFormat>Widescreen</PresentationFormat>
  <Paragraphs>97</Paragraphs>
  <Slides>23</Slides>
  <Notes>9</Notes>
  <HiddenSlides>0</HiddenSlides>
  <MMClips>1</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40" baseType="lpstr">
      <vt:lpstr>Aptos</vt:lpstr>
      <vt:lpstr>Aptos Display</vt:lpstr>
      <vt:lpstr>Arial</vt:lpstr>
      <vt:lpstr>Calibri</vt:lpstr>
      <vt:lpstr>Impact</vt:lpstr>
      <vt:lpstr>Niveau Grotesk Regular</vt:lpstr>
      <vt:lpstr>Segoe UI</vt:lpstr>
      <vt:lpstr>Tahoma</vt:lpstr>
      <vt:lpstr>Tenorite</vt:lpstr>
      <vt:lpstr>Times New Roman</vt:lpstr>
      <vt:lpstr>Univia Pro Black</vt:lpstr>
      <vt:lpstr>Verdana</vt:lpstr>
      <vt:lpstr>Office Theme</vt:lpstr>
      <vt:lpstr>Cover Pages</vt:lpstr>
      <vt:lpstr>IBLI Slides for your own creation</vt:lpstr>
      <vt:lpstr>1_Office Theme</vt:lpstr>
      <vt:lpstr>think-cell Slide</vt:lpstr>
      <vt:lpstr>    The Best Tool for Empowerment in the World  </vt:lpstr>
      <vt:lpstr>PowerPoint Presentation</vt:lpstr>
      <vt:lpstr>Light Bulb</vt:lpstr>
      <vt:lpstr>Light Bulb</vt:lpstr>
      <vt:lpstr>    The Origins of Intent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it better to seek permission before acting, or act and ask for forgiveness afterwards?    Pollev.com/iblp009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Russian (Lexiconic.co)</dc:creator>
  <cp:lastModifiedBy>Megan Brouwer</cp:lastModifiedBy>
  <cp:revision>3</cp:revision>
  <dcterms:created xsi:type="dcterms:W3CDTF">2025-04-01T18:17:27Z</dcterms:created>
  <dcterms:modified xsi:type="dcterms:W3CDTF">2025-04-08T13:55:29Z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0x01010023E95BBE0C9137449154AB6A3AF20B1C</vt:lpwstr>
  </property>
</Properties>
</file>