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419" r:id="rId4"/>
  </p:sldMasterIdLst>
  <p:notesMasterIdLst>
    <p:notesMasterId r:id="rId13"/>
  </p:notesMasterIdLst>
  <p:handoutMasterIdLst>
    <p:handoutMasterId r:id="rId14"/>
  </p:handoutMasterIdLst>
  <p:sldIdLst>
    <p:sldId id="5271" r:id="rId5"/>
    <p:sldId id="5289" r:id="rId6"/>
    <p:sldId id="5316" r:id="rId7"/>
    <p:sldId id="506" r:id="rId8"/>
    <p:sldId id="5386" r:id="rId9"/>
    <p:sldId id="5506" r:id="rId10"/>
    <p:sldId id="5505" r:id="rId11"/>
    <p:sldId id="5504" r:id="rId12"/>
  </p:sldIdLst>
  <p:sldSz cx="9145588" cy="6859588"/>
  <p:notesSz cx="7010400" cy="9296400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1pPr>
    <a:lvl2pPr marL="431800" indent="25400" algn="l" rtl="0" fontAlgn="base">
      <a:spcBef>
        <a:spcPct val="0"/>
      </a:spcBef>
      <a:spcAft>
        <a:spcPct val="0"/>
      </a:spcAft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2pPr>
    <a:lvl3pPr marL="865188" indent="49213" algn="l" rtl="0" fontAlgn="base">
      <a:spcBef>
        <a:spcPct val="0"/>
      </a:spcBef>
      <a:spcAft>
        <a:spcPct val="0"/>
      </a:spcAft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3pPr>
    <a:lvl4pPr marL="1296988" indent="74613" algn="l" rtl="0" fontAlgn="base">
      <a:spcBef>
        <a:spcPct val="0"/>
      </a:spcBef>
      <a:spcAft>
        <a:spcPct val="0"/>
      </a:spcAft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4pPr>
    <a:lvl5pPr marL="1730375" indent="98425" algn="l" rtl="0" fontAlgn="base">
      <a:spcBef>
        <a:spcPct val="0"/>
      </a:spcBef>
      <a:spcAft>
        <a:spcPct val="0"/>
      </a:spcAft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700" kern="1200">
        <a:solidFill>
          <a:srgbClr val="447D1B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42">
          <p15:clr>
            <a:srgbClr val="A4A3A4"/>
          </p15:clr>
        </p15:guide>
        <p15:guide id="2" orient="horz" pos="4293">
          <p15:clr>
            <a:srgbClr val="A4A3A4"/>
          </p15:clr>
        </p15:guide>
        <p15:guide id="3" orient="horz" pos="4021">
          <p15:clr>
            <a:srgbClr val="A4A3A4"/>
          </p15:clr>
        </p15:guide>
        <p15:guide id="4" orient="horz" pos="4202">
          <p15:clr>
            <a:srgbClr val="A4A3A4"/>
          </p15:clr>
        </p15:guide>
        <p15:guide id="5" pos="284">
          <p15:clr>
            <a:srgbClr val="A4A3A4"/>
          </p15:clr>
        </p15:guide>
        <p15:guide id="6" pos="241">
          <p15:clr>
            <a:srgbClr val="A4A3A4"/>
          </p15:clr>
        </p15:guide>
        <p15:guide id="7" pos="5477">
          <p15:clr>
            <a:srgbClr val="A4A3A4"/>
          </p15:clr>
        </p15:guide>
        <p15:guide id="8" pos="5520">
          <p15:clr>
            <a:srgbClr val="A4A3A4"/>
          </p15:clr>
        </p15:guide>
        <p15:guide id="9" pos="2881">
          <p15:clr>
            <a:srgbClr val="A4A3A4"/>
          </p15:clr>
        </p15:guide>
        <p15:guide id="10" pos="2629">
          <p15:clr>
            <a:srgbClr val="A4A3A4"/>
          </p15:clr>
        </p15:guide>
        <p15:guide id="11" pos="3006">
          <p15:clr>
            <a:srgbClr val="A4A3A4"/>
          </p15:clr>
        </p15:guide>
        <p15:guide id="12" pos="27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81A"/>
    <a:srgbClr val="FF9053"/>
    <a:srgbClr val="73A616"/>
    <a:srgbClr val="FF5A00"/>
    <a:srgbClr val="86B8D6"/>
    <a:srgbClr val="FFA16D"/>
    <a:srgbClr val="FFCC29"/>
    <a:srgbClr val="FFE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FA7D0-6E51-4B63-892E-EDE6F6D6163A}" v="53" dt="2025-04-10T16:57:43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3372" autoAdjust="0"/>
  </p:normalViewPr>
  <p:slideViewPr>
    <p:cSldViewPr>
      <p:cViewPr varScale="1">
        <p:scale>
          <a:sx n="112" d="100"/>
          <a:sy n="112" d="100"/>
        </p:scale>
        <p:origin x="1806" y="96"/>
      </p:cViewPr>
      <p:guideLst>
        <p:guide orient="horz" pos="2342"/>
        <p:guide orient="horz" pos="4293"/>
        <p:guide orient="horz" pos="4021"/>
        <p:guide orient="horz" pos="4202"/>
        <p:guide pos="284"/>
        <p:guide pos="241"/>
        <p:guide pos="5477"/>
        <p:guide pos="5520"/>
        <p:guide pos="2881"/>
        <p:guide pos="2629"/>
        <p:guide pos="3006"/>
        <p:guide pos="2755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4026" y="60"/>
      </p:cViewPr>
      <p:guideLst>
        <p:guide orient="horz" pos="2929"/>
        <p:guide pos="220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KENNEDY" userId="6e261ce7-c835-4e76-b612-caaede87e5b6" providerId="ADAL" clId="{C56FA7D0-6E51-4B63-892E-EDE6F6D6163A}"/>
    <pc:docChg chg="undo custSel addSld delSld modSld sldOrd">
      <pc:chgData name="THOMAS KENNEDY" userId="6e261ce7-c835-4e76-b612-caaede87e5b6" providerId="ADAL" clId="{C56FA7D0-6E51-4B63-892E-EDE6F6D6163A}" dt="2025-04-10T17:02:23.889" v="396" actId="20577"/>
      <pc:docMkLst>
        <pc:docMk/>
      </pc:docMkLst>
      <pc:sldChg chg="addSp delSp modSp mod ord">
        <pc:chgData name="THOMAS KENNEDY" userId="6e261ce7-c835-4e76-b612-caaede87e5b6" providerId="ADAL" clId="{C56FA7D0-6E51-4B63-892E-EDE6F6D6163A}" dt="2025-04-10T16:25:49.174" v="156" actId="20577"/>
        <pc:sldMkLst>
          <pc:docMk/>
          <pc:sldMk cId="1335930805" sldId="506"/>
        </pc:sldMkLst>
        <pc:spChg chg="del">
          <ac:chgData name="THOMAS KENNEDY" userId="6e261ce7-c835-4e76-b612-caaede87e5b6" providerId="ADAL" clId="{C56FA7D0-6E51-4B63-892E-EDE6F6D6163A}" dt="2025-04-10T16:00:00.159" v="83"/>
          <ac:spMkLst>
            <pc:docMk/>
            <pc:sldMk cId="1335930805" sldId="506"/>
            <ac:spMk id="2" creationId="{DDD168DE-7567-4B27-892C-0466B4C793E0}"/>
          </ac:spMkLst>
        </pc:spChg>
        <pc:spChg chg="mod">
          <ac:chgData name="THOMAS KENNEDY" userId="6e261ce7-c835-4e76-b612-caaede87e5b6" providerId="ADAL" clId="{C56FA7D0-6E51-4B63-892E-EDE6F6D6163A}" dt="2025-04-10T16:25:49.174" v="156" actId="20577"/>
          <ac:spMkLst>
            <pc:docMk/>
            <pc:sldMk cId="1335930805" sldId="506"/>
            <ac:spMk id="4" creationId="{D8464024-16D0-4AA6-BA4D-B310B8F5ECD3}"/>
          </ac:spMkLst>
        </pc:spChg>
        <pc:spChg chg="add mod">
          <ac:chgData name="THOMAS KENNEDY" userId="6e261ce7-c835-4e76-b612-caaede87e5b6" providerId="ADAL" clId="{C56FA7D0-6E51-4B63-892E-EDE6F6D6163A}" dt="2025-04-10T16:06:13.562" v="120" actId="1076"/>
          <ac:spMkLst>
            <pc:docMk/>
            <pc:sldMk cId="1335930805" sldId="506"/>
            <ac:spMk id="12" creationId="{84DD8257-2C34-0BAF-02C9-88902BB3AB96}"/>
          </ac:spMkLst>
        </pc:spChg>
        <pc:spChg chg="add mod">
          <ac:chgData name="THOMAS KENNEDY" userId="6e261ce7-c835-4e76-b612-caaede87e5b6" providerId="ADAL" clId="{C56FA7D0-6E51-4B63-892E-EDE6F6D6163A}" dt="2025-04-10T16:25:06.709" v="138" actId="14100"/>
          <ac:spMkLst>
            <pc:docMk/>
            <pc:sldMk cId="1335930805" sldId="506"/>
            <ac:spMk id="13" creationId="{6A36B1C7-4807-631B-321F-7235D918187C}"/>
          </ac:spMkLst>
        </pc:spChg>
        <pc:spChg chg="add mod">
          <ac:chgData name="THOMAS KENNEDY" userId="6e261ce7-c835-4e76-b612-caaede87e5b6" providerId="ADAL" clId="{C56FA7D0-6E51-4B63-892E-EDE6F6D6163A}" dt="2025-04-10T16:25:36.443" v="152" actId="20577"/>
          <ac:spMkLst>
            <pc:docMk/>
            <pc:sldMk cId="1335930805" sldId="506"/>
            <ac:spMk id="14" creationId="{21F2A735-5661-B87E-51AD-152C16F7882C}"/>
          </ac:spMkLst>
        </pc:spChg>
        <pc:picChg chg="add mod">
          <ac:chgData name="THOMAS KENNEDY" userId="6e261ce7-c835-4e76-b612-caaede87e5b6" providerId="ADAL" clId="{C56FA7D0-6E51-4B63-892E-EDE6F6D6163A}" dt="2025-04-10T16:05:14.878" v="105" actId="1076"/>
          <ac:picMkLst>
            <pc:docMk/>
            <pc:sldMk cId="1335930805" sldId="506"/>
            <ac:picMk id="5" creationId="{9A3A424B-BCCE-6980-ABBA-98B3055FBC5E}"/>
          </ac:picMkLst>
        </pc:picChg>
        <pc:picChg chg="del">
          <ac:chgData name="THOMAS KENNEDY" userId="6e261ce7-c835-4e76-b612-caaede87e5b6" providerId="ADAL" clId="{C56FA7D0-6E51-4B63-892E-EDE6F6D6163A}" dt="2025-04-10T15:59:41.690" v="79" actId="478"/>
          <ac:picMkLst>
            <pc:docMk/>
            <pc:sldMk cId="1335930805" sldId="506"/>
            <ac:picMk id="6" creationId="{CC1AAF16-8498-4BC8-9C55-95DC1CAFBF6D}"/>
          </ac:picMkLst>
        </pc:picChg>
        <pc:picChg chg="add mod">
          <ac:chgData name="THOMAS KENNEDY" userId="6e261ce7-c835-4e76-b612-caaede87e5b6" providerId="ADAL" clId="{C56FA7D0-6E51-4B63-892E-EDE6F6D6163A}" dt="2025-04-10T16:05:04.067" v="104" actId="1076"/>
          <ac:picMkLst>
            <pc:docMk/>
            <pc:sldMk cId="1335930805" sldId="506"/>
            <ac:picMk id="7" creationId="{913BD967-5245-3286-A07B-123ABEF5F0DA}"/>
          </ac:picMkLst>
        </pc:picChg>
        <pc:picChg chg="add del mod">
          <ac:chgData name="THOMAS KENNEDY" userId="6e261ce7-c835-4e76-b612-caaede87e5b6" providerId="ADAL" clId="{C56FA7D0-6E51-4B63-892E-EDE6F6D6163A}" dt="2025-04-10T16:04:00.651" v="87" actId="478"/>
          <ac:picMkLst>
            <pc:docMk/>
            <pc:sldMk cId="1335930805" sldId="506"/>
            <ac:picMk id="8" creationId="{58C7598B-04C3-77DA-6614-82B74AD8EA80}"/>
          </ac:picMkLst>
        </pc:picChg>
        <pc:picChg chg="add mod modCrop">
          <ac:chgData name="THOMAS KENNEDY" userId="6e261ce7-c835-4e76-b612-caaede87e5b6" providerId="ADAL" clId="{C56FA7D0-6E51-4B63-892E-EDE6F6D6163A}" dt="2025-04-10T16:25:26.070" v="143" actId="1076"/>
          <ac:picMkLst>
            <pc:docMk/>
            <pc:sldMk cId="1335930805" sldId="506"/>
            <ac:picMk id="10" creationId="{7B2ABF0A-7812-8F63-D3BD-5DB384EBAF8A}"/>
          </ac:picMkLst>
        </pc:picChg>
      </pc:sldChg>
      <pc:sldChg chg="del">
        <pc:chgData name="THOMAS KENNEDY" userId="6e261ce7-c835-4e76-b612-caaede87e5b6" providerId="ADAL" clId="{C56FA7D0-6E51-4B63-892E-EDE6F6D6163A}" dt="2025-04-10T16:05:20.463" v="107" actId="47"/>
        <pc:sldMkLst>
          <pc:docMk/>
          <pc:sldMk cId="3766546410" sldId="508"/>
        </pc:sldMkLst>
      </pc:sldChg>
      <pc:sldChg chg="modSp mod">
        <pc:chgData name="THOMAS KENNEDY" userId="6e261ce7-c835-4e76-b612-caaede87e5b6" providerId="ADAL" clId="{C56FA7D0-6E51-4B63-892E-EDE6F6D6163A}" dt="2025-04-10T15:41:32.596" v="13"/>
        <pc:sldMkLst>
          <pc:docMk/>
          <pc:sldMk cId="0" sldId="5271"/>
        </pc:sldMkLst>
        <pc:spChg chg="mod">
          <ac:chgData name="THOMAS KENNEDY" userId="6e261ce7-c835-4e76-b612-caaede87e5b6" providerId="ADAL" clId="{C56FA7D0-6E51-4B63-892E-EDE6F6D6163A}" dt="2025-04-10T15:41:08.451" v="12" actId="6549"/>
          <ac:spMkLst>
            <pc:docMk/>
            <pc:sldMk cId="0" sldId="5271"/>
            <ac:spMk id="39938" creationId="{00000000-0000-0000-0000-000000000000}"/>
          </ac:spMkLst>
        </pc:spChg>
        <pc:spChg chg="mod">
          <ac:chgData name="THOMAS KENNEDY" userId="6e261ce7-c835-4e76-b612-caaede87e5b6" providerId="ADAL" clId="{C56FA7D0-6E51-4B63-892E-EDE6F6D6163A}" dt="2025-04-10T15:41:32.596" v="13"/>
          <ac:spMkLst>
            <pc:docMk/>
            <pc:sldMk cId="0" sldId="5271"/>
            <ac:spMk id="39939" creationId="{00000000-0000-0000-0000-000000000000}"/>
          </ac:spMkLst>
        </pc:spChg>
        <pc:spChg chg="mod">
          <ac:chgData name="THOMAS KENNEDY" userId="6e261ce7-c835-4e76-b612-caaede87e5b6" providerId="ADAL" clId="{C56FA7D0-6E51-4B63-892E-EDE6F6D6163A}" dt="2025-04-10T15:41:03.494" v="11" actId="20577"/>
          <ac:spMkLst>
            <pc:docMk/>
            <pc:sldMk cId="0" sldId="5271"/>
            <ac:spMk id="39940" creationId="{00000000-0000-0000-0000-000000000000}"/>
          </ac:spMkLst>
        </pc:spChg>
      </pc:sldChg>
      <pc:sldChg chg="add del">
        <pc:chgData name="THOMAS KENNEDY" userId="6e261ce7-c835-4e76-b612-caaede87e5b6" providerId="ADAL" clId="{C56FA7D0-6E51-4B63-892E-EDE6F6D6163A}" dt="2025-04-10T15:42:14.382" v="23" actId="47"/>
        <pc:sldMkLst>
          <pc:docMk/>
          <pc:sldMk cId="2609534184" sldId="5316"/>
        </pc:sldMkLst>
      </pc:sldChg>
      <pc:sldChg chg="del">
        <pc:chgData name="THOMAS KENNEDY" userId="6e261ce7-c835-4e76-b612-caaede87e5b6" providerId="ADAL" clId="{C56FA7D0-6E51-4B63-892E-EDE6F6D6163A}" dt="2025-04-10T15:41:58.562" v="17" actId="47"/>
        <pc:sldMkLst>
          <pc:docMk/>
          <pc:sldMk cId="1114493626" sldId="5381"/>
        </pc:sldMkLst>
      </pc:sldChg>
      <pc:sldChg chg="del">
        <pc:chgData name="THOMAS KENNEDY" userId="6e261ce7-c835-4e76-b612-caaede87e5b6" providerId="ADAL" clId="{C56FA7D0-6E51-4B63-892E-EDE6F6D6163A}" dt="2025-04-10T15:42:02.066" v="19" actId="47"/>
        <pc:sldMkLst>
          <pc:docMk/>
          <pc:sldMk cId="3886692003" sldId="5382"/>
        </pc:sldMkLst>
      </pc:sldChg>
      <pc:sldChg chg="del">
        <pc:chgData name="THOMAS KENNEDY" userId="6e261ce7-c835-4e76-b612-caaede87e5b6" providerId="ADAL" clId="{C56FA7D0-6E51-4B63-892E-EDE6F6D6163A}" dt="2025-04-10T15:42:00.670" v="18" actId="47"/>
        <pc:sldMkLst>
          <pc:docMk/>
          <pc:sldMk cId="114599933" sldId="5383"/>
        </pc:sldMkLst>
      </pc:sldChg>
      <pc:sldChg chg="addSp delSp modSp mod">
        <pc:chgData name="THOMAS KENNEDY" userId="6e261ce7-c835-4e76-b612-caaede87e5b6" providerId="ADAL" clId="{C56FA7D0-6E51-4B63-892E-EDE6F6D6163A}" dt="2025-04-10T15:45:36.223" v="64" actId="20577"/>
        <pc:sldMkLst>
          <pc:docMk/>
          <pc:sldMk cId="513439877" sldId="5386"/>
        </pc:sldMkLst>
        <pc:spChg chg="del mod">
          <ac:chgData name="THOMAS KENNEDY" userId="6e261ce7-c835-4e76-b612-caaede87e5b6" providerId="ADAL" clId="{C56FA7D0-6E51-4B63-892E-EDE6F6D6163A}" dt="2025-04-10T15:43:09.571" v="33" actId="478"/>
          <ac:spMkLst>
            <pc:docMk/>
            <pc:sldMk cId="513439877" sldId="5386"/>
            <ac:spMk id="2" creationId="{00000000-0000-0000-0000-000000000000}"/>
          </ac:spMkLst>
        </pc:spChg>
        <pc:spChg chg="mod">
          <ac:chgData name="THOMAS KENNEDY" userId="6e261ce7-c835-4e76-b612-caaede87e5b6" providerId="ADAL" clId="{C56FA7D0-6E51-4B63-892E-EDE6F6D6163A}" dt="2025-04-10T15:45:36.223" v="64" actId="20577"/>
          <ac:spMkLst>
            <pc:docMk/>
            <pc:sldMk cId="513439877" sldId="5386"/>
            <ac:spMk id="3" creationId="{1B5C823D-12B1-F8F2-07BD-8A0E259A5546}"/>
          </ac:spMkLst>
        </pc:spChg>
        <pc:spChg chg="add mod">
          <ac:chgData name="THOMAS KENNEDY" userId="6e261ce7-c835-4e76-b612-caaede87e5b6" providerId="ADAL" clId="{C56FA7D0-6E51-4B63-892E-EDE6F6D6163A}" dt="2025-04-10T15:44:37.730" v="42" actId="1076"/>
          <ac:spMkLst>
            <pc:docMk/>
            <pc:sldMk cId="513439877" sldId="5386"/>
            <ac:spMk id="8" creationId="{8272AD64-4ED3-5F30-BC5F-74AC8CE0570F}"/>
          </ac:spMkLst>
        </pc:spChg>
        <pc:spChg chg="add mod">
          <ac:chgData name="THOMAS KENNEDY" userId="6e261ce7-c835-4e76-b612-caaede87e5b6" providerId="ADAL" clId="{C56FA7D0-6E51-4B63-892E-EDE6F6D6163A}" dt="2025-04-10T15:44:32.358" v="41" actId="1076"/>
          <ac:spMkLst>
            <pc:docMk/>
            <pc:sldMk cId="513439877" sldId="5386"/>
            <ac:spMk id="9" creationId="{FB2966BD-3A46-5CC4-DBDB-7202C8E6F7D7}"/>
          </ac:spMkLst>
        </pc:spChg>
        <pc:spChg chg="del">
          <ac:chgData name="THOMAS KENNEDY" userId="6e261ce7-c835-4e76-b612-caaede87e5b6" providerId="ADAL" clId="{C56FA7D0-6E51-4B63-892E-EDE6F6D6163A}" dt="2025-04-10T15:43:17.755" v="36" actId="478"/>
          <ac:spMkLst>
            <pc:docMk/>
            <pc:sldMk cId="513439877" sldId="5386"/>
            <ac:spMk id="15" creationId="{E131E15A-9163-4A71-8B9A-73B6FBE69CC7}"/>
          </ac:spMkLst>
        </pc:spChg>
        <pc:picChg chg="add mod">
          <ac:chgData name="THOMAS KENNEDY" userId="6e261ce7-c835-4e76-b612-caaede87e5b6" providerId="ADAL" clId="{C56FA7D0-6E51-4B63-892E-EDE6F6D6163A}" dt="2025-04-10T15:44:43.982" v="46" actId="1038"/>
          <ac:picMkLst>
            <pc:docMk/>
            <pc:sldMk cId="513439877" sldId="5386"/>
            <ac:picMk id="4" creationId="{5F801838-F29F-541B-7B36-EE241F1BC802}"/>
          </ac:picMkLst>
        </pc:picChg>
        <pc:picChg chg="add mod">
          <ac:chgData name="THOMAS KENNEDY" userId="6e261ce7-c835-4e76-b612-caaede87e5b6" providerId="ADAL" clId="{C56FA7D0-6E51-4B63-892E-EDE6F6D6163A}" dt="2025-04-10T15:44:43.982" v="46" actId="1038"/>
          <ac:picMkLst>
            <pc:docMk/>
            <pc:sldMk cId="513439877" sldId="5386"/>
            <ac:picMk id="6" creationId="{3F1E5B79-8243-55AD-EA88-9BCB29F97145}"/>
          </ac:picMkLst>
        </pc:picChg>
        <pc:picChg chg="add mod">
          <ac:chgData name="THOMAS KENNEDY" userId="6e261ce7-c835-4e76-b612-caaede87e5b6" providerId="ADAL" clId="{C56FA7D0-6E51-4B63-892E-EDE6F6D6163A}" dt="2025-04-10T15:44:43.982" v="46" actId="1038"/>
          <ac:picMkLst>
            <pc:docMk/>
            <pc:sldMk cId="513439877" sldId="5386"/>
            <ac:picMk id="7" creationId="{06A2114A-BFF6-9126-5BA1-CBA25DD8CC0F}"/>
          </ac:picMkLst>
        </pc:picChg>
        <pc:picChg chg="del">
          <ac:chgData name="THOMAS KENNEDY" userId="6e261ce7-c835-4e76-b612-caaede87e5b6" providerId="ADAL" clId="{C56FA7D0-6E51-4B63-892E-EDE6F6D6163A}" dt="2025-04-10T15:43:11.621" v="34" actId="478"/>
          <ac:picMkLst>
            <pc:docMk/>
            <pc:sldMk cId="513439877" sldId="5386"/>
            <ac:picMk id="8194" creationId="{C24BA8C2-6C5C-40AD-AD50-168AD6589A0A}"/>
          </ac:picMkLst>
        </pc:picChg>
        <pc:picChg chg="del">
          <ac:chgData name="THOMAS KENNEDY" userId="6e261ce7-c835-4e76-b612-caaede87e5b6" providerId="ADAL" clId="{C56FA7D0-6E51-4B63-892E-EDE6F6D6163A}" dt="2025-04-10T15:43:13.439" v="35" actId="478"/>
          <ac:picMkLst>
            <pc:docMk/>
            <pc:sldMk cId="513439877" sldId="5386"/>
            <ac:picMk id="8198" creationId="{D37D4085-D06F-41F0-ACAB-D843A655F177}"/>
          </ac:picMkLst>
        </pc:picChg>
      </pc:sldChg>
      <pc:sldChg chg="del">
        <pc:chgData name="THOMAS KENNEDY" userId="6e261ce7-c835-4e76-b612-caaede87e5b6" providerId="ADAL" clId="{C56FA7D0-6E51-4B63-892E-EDE6F6D6163A}" dt="2025-04-10T16:05:22.232" v="108" actId="47"/>
        <pc:sldMkLst>
          <pc:docMk/>
          <pc:sldMk cId="4058744504" sldId="5388"/>
        </pc:sldMkLst>
      </pc:sldChg>
      <pc:sldChg chg="del">
        <pc:chgData name="THOMAS KENNEDY" userId="6e261ce7-c835-4e76-b612-caaede87e5b6" providerId="ADAL" clId="{C56FA7D0-6E51-4B63-892E-EDE6F6D6163A}" dt="2025-04-10T16:05:24.481" v="109" actId="47"/>
        <pc:sldMkLst>
          <pc:docMk/>
          <pc:sldMk cId="1823531146" sldId="5396"/>
        </pc:sldMkLst>
      </pc:sldChg>
      <pc:sldChg chg="del">
        <pc:chgData name="THOMAS KENNEDY" userId="6e261ce7-c835-4e76-b612-caaede87e5b6" providerId="ADAL" clId="{C56FA7D0-6E51-4B63-892E-EDE6F6D6163A}" dt="2025-04-10T15:48:32.029" v="71" actId="47"/>
        <pc:sldMkLst>
          <pc:docMk/>
          <pc:sldMk cId="112703742" sldId="5402"/>
        </pc:sldMkLst>
      </pc:sldChg>
      <pc:sldChg chg="del">
        <pc:chgData name="THOMAS KENNEDY" userId="6e261ce7-c835-4e76-b612-caaede87e5b6" providerId="ADAL" clId="{C56FA7D0-6E51-4B63-892E-EDE6F6D6163A}" dt="2025-04-10T15:48:25.629" v="68" actId="47"/>
        <pc:sldMkLst>
          <pc:docMk/>
          <pc:sldMk cId="3106853266" sldId="5403"/>
        </pc:sldMkLst>
      </pc:sldChg>
      <pc:sldChg chg="del">
        <pc:chgData name="THOMAS KENNEDY" userId="6e261ce7-c835-4e76-b612-caaede87e5b6" providerId="ADAL" clId="{C56FA7D0-6E51-4B63-892E-EDE6F6D6163A}" dt="2025-04-10T15:48:23.021" v="67" actId="47"/>
        <pc:sldMkLst>
          <pc:docMk/>
          <pc:sldMk cId="1344351468" sldId="5404"/>
        </pc:sldMkLst>
      </pc:sldChg>
      <pc:sldChg chg="addSp delSp modSp add mod">
        <pc:chgData name="THOMAS KENNEDY" userId="6e261ce7-c835-4e76-b612-caaede87e5b6" providerId="ADAL" clId="{C56FA7D0-6E51-4B63-892E-EDE6F6D6163A}" dt="2025-04-10T16:56:51.703" v="346" actId="14100"/>
        <pc:sldMkLst>
          <pc:docMk/>
          <pc:sldMk cId="153216349" sldId="5505"/>
        </pc:sldMkLst>
        <pc:spChg chg="mod">
          <ac:chgData name="THOMAS KENNEDY" userId="6e261ce7-c835-4e76-b612-caaede87e5b6" providerId="ADAL" clId="{C56FA7D0-6E51-4B63-892E-EDE6F6D6163A}" dt="2025-04-10T16:38:48.831" v="252" actId="20577"/>
          <ac:spMkLst>
            <pc:docMk/>
            <pc:sldMk cId="153216349" sldId="5505"/>
            <ac:spMk id="3" creationId="{1B5C823D-12B1-F8F2-07BD-8A0E259A5546}"/>
          </ac:spMkLst>
        </pc:spChg>
        <pc:spChg chg="mod">
          <ac:chgData name="THOMAS KENNEDY" userId="6e261ce7-c835-4e76-b612-caaede87e5b6" providerId="ADAL" clId="{C56FA7D0-6E51-4B63-892E-EDE6F6D6163A}" dt="2025-04-10T16:56:51.703" v="346" actId="14100"/>
          <ac:spMkLst>
            <pc:docMk/>
            <pc:sldMk cId="153216349" sldId="5505"/>
            <ac:spMk id="8" creationId="{8272AD64-4ED3-5F30-BC5F-74AC8CE0570F}"/>
          </ac:spMkLst>
        </pc:spChg>
        <pc:spChg chg="del">
          <ac:chgData name="THOMAS KENNEDY" userId="6e261ce7-c835-4e76-b612-caaede87e5b6" providerId="ADAL" clId="{C56FA7D0-6E51-4B63-892E-EDE6F6D6163A}" dt="2025-04-10T16:27:19.712" v="162" actId="478"/>
          <ac:spMkLst>
            <pc:docMk/>
            <pc:sldMk cId="153216349" sldId="5505"/>
            <ac:spMk id="9" creationId="{FB2966BD-3A46-5CC4-DBDB-7202C8E6F7D7}"/>
          </ac:spMkLst>
        </pc:spChg>
        <pc:picChg chg="del">
          <ac:chgData name="THOMAS KENNEDY" userId="6e261ce7-c835-4e76-b612-caaede87e5b6" providerId="ADAL" clId="{C56FA7D0-6E51-4B63-892E-EDE6F6D6163A}" dt="2025-04-10T16:27:46.405" v="168" actId="478"/>
          <ac:picMkLst>
            <pc:docMk/>
            <pc:sldMk cId="153216349" sldId="5505"/>
            <ac:picMk id="4" creationId="{5F801838-F29F-541B-7B36-EE241F1BC802}"/>
          </ac:picMkLst>
        </pc:picChg>
        <pc:picChg chg="del">
          <ac:chgData name="THOMAS KENNEDY" userId="6e261ce7-c835-4e76-b612-caaede87e5b6" providerId="ADAL" clId="{C56FA7D0-6E51-4B63-892E-EDE6F6D6163A}" dt="2025-04-10T16:27:52.566" v="170" actId="478"/>
          <ac:picMkLst>
            <pc:docMk/>
            <pc:sldMk cId="153216349" sldId="5505"/>
            <ac:picMk id="6" creationId="{3F1E5B79-8243-55AD-EA88-9BCB29F97145}"/>
          </ac:picMkLst>
        </pc:picChg>
        <pc:picChg chg="del">
          <ac:chgData name="THOMAS KENNEDY" userId="6e261ce7-c835-4e76-b612-caaede87e5b6" providerId="ADAL" clId="{C56FA7D0-6E51-4B63-892E-EDE6F6D6163A}" dt="2025-04-10T16:27:50.141" v="169" actId="478"/>
          <ac:picMkLst>
            <pc:docMk/>
            <pc:sldMk cId="153216349" sldId="5505"/>
            <ac:picMk id="7" creationId="{06A2114A-BFF6-9126-5BA1-CBA25DD8CC0F}"/>
          </ac:picMkLst>
        </pc:picChg>
        <pc:picChg chg="add mod">
          <ac:chgData name="THOMAS KENNEDY" userId="6e261ce7-c835-4e76-b612-caaede87e5b6" providerId="ADAL" clId="{C56FA7D0-6E51-4B63-892E-EDE6F6D6163A}" dt="2025-04-10T16:54:09.014" v="336" actId="1076"/>
          <ac:picMkLst>
            <pc:docMk/>
            <pc:sldMk cId="153216349" sldId="5505"/>
            <ac:picMk id="1026" creationId="{E44DD914-6494-C9CD-F226-68C5EBD99C07}"/>
          </ac:picMkLst>
        </pc:picChg>
        <pc:picChg chg="add del mod">
          <ac:chgData name="THOMAS KENNEDY" userId="6e261ce7-c835-4e76-b612-caaede87e5b6" providerId="ADAL" clId="{C56FA7D0-6E51-4B63-892E-EDE6F6D6163A}" dt="2025-04-10T16:38:33.621" v="238" actId="478"/>
          <ac:picMkLst>
            <pc:docMk/>
            <pc:sldMk cId="153216349" sldId="5505"/>
            <ac:picMk id="1028" creationId="{B586AB85-04B3-7CE5-96FB-0247E7E2A697}"/>
          </ac:picMkLst>
        </pc:picChg>
        <pc:picChg chg="add mod">
          <ac:chgData name="THOMAS KENNEDY" userId="6e261ce7-c835-4e76-b612-caaede87e5b6" providerId="ADAL" clId="{C56FA7D0-6E51-4B63-892E-EDE6F6D6163A}" dt="2025-04-10T16:54:11.110" v="337" actId="1076"/>
          <ac:picMkLst>
            <pc:docMk/>
            <pc:sldMk cId="153216349" sldId="5505"/>
            <ac:picMk id="1030" creationId="{C2164C9C-DB29-B0C2-CE7A-AC4A12F5321A}"/>
          </ac:picMkLst>
        </pc:picChg>
      </pc:sldChg>
      <pc:sldChg chg="delSp modSp add mod ord">
        <pc:chgData name="THOMAS KENNEDY" userId="6e261ce7-c835-4e76-b612-caaede87e5b6" providerId="ADAL" clId="{C56FA7D0-6E51-4B63-892E-EDE6F6D6163A}" dt="2025-04-10T17:02:23.889" v="396" actId="20577"/>
        <pc:sldMkLst>
          <pc:docMk/>
          <pc:sldMk cId="3449923491" sldId="5506"/>
        </pc:sldMkLst>
        <pc:spChg chg="mod">
          <ac:chgData name="THOMAS KENNEDY" userId="6e261ce7-c835-4e76-b612-caaede87e5b6" providerId="ADAL" clId="{C56FA7D0-6E51-4B63-892E-EDE6F6D6163A}" dt="2025-04-10T16:58:33.590" v="371" actId="20577"/>
          <ac:spMkLst>
            <pc:docMk/>
            <pc:sldMk cId="3449923491" sldId="5506"/>
            <ac:spMk id="3" creationId="{1B5C823D-12B1-F8F2-07BD-8A0E259A5546}"/>
          </ac:spMkLst>
        </pc:spChg>
        <pc:spChg chg="mod">
          <ac:chgData name="THOMAS KENNEDY" userId="6e261ce7-c835-4e76-b612-caaede87e5b6" providerId="ADAL" clId="{C56FA7D0-6E51-4B63-892E-EDE6F6D6163A}" dt="2025-04-10T17:02:23.889" v="396" actId="20577"/>
          <ac:spMkLst>
            <pc:docMk/>
            <pc:sldMk cId="3449923491" sldId="5506"/>
            <ac:spMk id="8" creationId="{8272AD64-4ED3-5F30-BC5F-74AC8CE0570F}"/>
          </ac:spMkLst>
        </pc:spChg>
        <pc:spChg chg="del">
          <ac:chgData name="THOMAS KENNEDY" userId="6e261ce7-c835-4e76-b612-caaede87e5b6" providerId="ADAL" clId="{C56FA7D0-6E51-4B63-892E-EDE6F6D6163A}" dt="2025-04-10T16:58:37.512" v="372" actId="478"/>
          <ac:spMkLst>
            <pc:docMk/>
            <pc:sldMk cId="3449923491" sldId="5506"/>
            <ac:spMk id="9" creationId="{FB2966BD-3A46-5CC4-DBDB-7202C8E6F7D7}"/>
          </ac:spMkLst>
        </pc:spChg>
      </pc:sldChg>
      <pc:sldChg chg="add del">
        <pc:chgData name="THOMAS KENNEDY" userId="6e261ce7-c835-4e76-b612-caaede87e5b6" providerId="ADAL" clId="{C56FA7D0-6E51-4B63-892E-EDE6F6D6163A}" dt="2025-04-10T15:42:17.462" v="24" actId="47"/>
        <pc:sldMkLst>
          <pc:docMk/>
          <pc:sldMk cId="176930337" sldId="5516"/>
        </pc:sldMkLst>
      </pc:sldChg>
      <pc:sldChg chg="del">
        <pc:chgData name="THOMAS KENNEDY" userId="6e261ce7-c835-4e76-b612-caaede87e5b6" providerId="ADAL" clId="{C56FA7D0-6E51-4B63-892E-EDE6F6D6163A}" dt="2025-04-10T15:41:49.028" v="16" actId="47"/>
        <pc:sldMkLst>
          <pc:docMk/>
          <pc:sldMk cId="1167255323" sldId="5519"/>
        </pc:sldMkLst>
      </pc:sldChg>
      <pc:sldChg chg="del">
        <pc:chgData name="THOMAS KENNEDY" userId="6e261ce7-c835-4e76-b612-caaede87e5b6" providerId="ADAL" clId="{C56FA7D0-6E51-4B63-892E-EDE6F6D6163A}" dt="2025-04-10T15:41:41.554" v="14" actId="47"/>
        <pc:sldMkLst>
          <pc:docMk/>
          <pc:sldMk cId="3131604126" sldId="5520"/>
        </pc:sldMkLst>
      </pc:sldChg>
      <pc:sldChg chg="del">
        <pc:chgData name="THOMAS KENNEDY" userId="6e261ce7-c835-4e76-b612-caaede87e5b6" providerId="ADAL" clId="{C56FA7D0-6E51-4B63-892E-EDE6F6D6163A}" dt="2025-04-10T15:42:27.169" v="27" actId="47"/>
        <pc:sldMkLst>
          <pc:docMk/>
          <pc:sldMk cId="3429150353" sldId="5523"/>
        </pc:sldMkLst>
      </pc:sldChg>
      <pc:sldChg chg="del">
        <pc:chgData name="THOMAS KENNEDY" userId="6e261ce7-c835-4e76-b612-caaede87e5b6" providerId="ADAL" clId="{C56FA7D0-6E51-4B63-892E-EDE6F6D6163A}" dt="2025-04-10T15:42:29.616" v="30" actId="47"/>
        <pc:sldMkLst>
          <pc:docMk/>
          <pc:sldMk cId="378727521" sldId="5524"/>
        </pc:sldMkLst>
      </pc:sldChg>
      <pc:sldChg chg="del">
        <pc:chgData name="THOMAS KENNEDY" userId="6e261ce7-c835-4e76-b612-caaede87e5b6" providerId="ADAL" clId="{C56FA7D0-6E51-4B63-892E-EDE6F6D6163A}" dt="2025-04-10T15:42:28.446" v="28" actId="47"/>
        <pc:sldMkLst>
          <pc:docMk/>
          <pc:sldMk cId="2719100894" sldId="5526"/>
        </pc:sldMkLst>
      </pc:sldChg>
      <pc:sldChg chg="del">
        <pc:chgData name="THOMAS KENNEDY" userId="6e261ce7-c835-4e76-b612-caaede87e5b6" providerId="ADAL" clId="{C56FA7D0-6E51-4B63-892E-EDE6F6D6163A}" dt="2025-04-10T15:42:30.786" v="31" actId="47"/>
        <pc:sldMkLst>
          <pc:docMk/>
          <pc:sldMk cId="825940142" sldId="5527"/>
        </pc:sldMkLst>
      </pc:sldChg>
      <pc:sldChg chg="del">
        <pc:chgData name="THOMAS KENNEDY" userId="6e261ce7-c835-4e76-b612-caaede87e5b6" providerId="ADAL" clId="{C56FA7D0-6E51-4B63-892E-EDE6F6D6163A}" dt="2025-04-10T15:42:29.037" v="29" actId="47"/>
        <pc:sldMkLst>
          <pc:docMk/>
          <pc:sldMk cId="2446201703" sldId="5528"/>
        </pc:sldMkLst>
      </pc:sldChg>
      <pc:sldChg chg="del">
        <pc:chgData name="THOMAS KENNEDY" userId="6e261ce7-c835-4e76-b612-caaede87e5b6" providerId="ADAL" clId="{C56FA7D0-6E51-4B63-892E-EDE6F6D6163A}" dt="2025-04-10T15:45:17.509" v="47" actId="47"/>
        <pc:sldMkLst>
          <pc:docMk/>
          <pc:sldMk cId="2631490712" sldId="6852"/>
        </pc:sldMkLst>
      </pc:sldChg>
      <pc:sldChg chg="del">
        <pc:chgData name="THOMAS KENNEDY" userId="6e261ce7-c835-4e76-b612-caaede87e5b6" providerId="ADAL" clId="{C56FA7D0-6E51-4B63-892E-EDE6F6D6163A}" dt="2025-04-10T15:48:39.422" v="77" actId="47"/>
        <pc:sldMkLst>
          <pc:docMk/>
          <pc:sldMk cId="3796338102" sldId="6853"/>
        </pc:sldMkLst>
      </pc:sldChg>
      <pc:sldChg chg="del">
        <pc:chgData name="THOMAS KENNEDY" userId="6e261ce7-c835-4e76-b612-caaede87e5b6" providerId="ADAL" clId="{C56FA7D0-6E51-4B63-892E-EDE6F6D6163A}" dt="2025-04-10T15:45:52.665" v="65" actId="47"/>
        <pc:sldMkLst>
          <pc:docMk/>
          <pc:sldMk cId="3604717413" sldId="6854"/>
        </pc:sldMkLst>
      </pc:sldChg>
      <pc:sldChg chg="del">
        <pc:chgData name="THOMAS KENNEDY" userId="6e261ce7-c835-4e76-b612-caaede87e5b6" providerId="ADAL" clId="{C56FA7D0-6E51-4B63-892E-EDE6F6D6163A}" dt="2025-04-10T15:48:31.096" v="70" actId="47"/>
        <pc:sldMkLst>
          <pc:docMk/>
          <pc:sldMk cId="2976691826" sldId="6855"/>
        </pc:sldMkLst>
      </pc:sldChg>
      <pc:sldChg chg="del">
        <pc:chgData name="THOMAS KENNEDY" userId="6e261ce7-c835-4e76-b612-caaede87e5b6" providerId="ADAL" clId="{C56FA7D0-6E51-4B63-892E-EDE6F6D6163A}" dt="2025-04-10T15:46:22.522" v="66" actId="47"/>
        <pc:sldMkLst>
          <pc:docMk/>
          <pc:sldMk cId="2900086360" sldId="6856"/>
        </pc:sldMkLst>
      </pc:sldChg>
      <pc:sldChg chg="del">
        <pc:chgData name="THOMAS KENNEDY" userId="6e261ce7-c835-4e76-b612-caaede87e5b6" providerId="ADAL" clId="{C56FA7D0-6E51-4B63-892E-EDE6F6D6163A}" dt="2025-04-10T15:41:42.361" v="15" actId="47"/>
        <pc:sldMkLst>
          <pc:docMk/>
          <pc:sldMk cId="51430535" sldId="2147375376"/>
        </pc:sldMkLst>
      </pc:sldChg>
      <pc:sldChg chg="del">
        <pc:chgData name="THOMAS KENNEDY" userId="6e261ce7-c835-4e76-b612-caaede87e5b6" providerId="ADAL" clId="{C56FA7D0-6E51-4B63-892E-EDE6F6D6163A}" dt="2025-04-10T15:42:21.411" v="25" actId="47"/>
        <pc:sldMkLst>
          <pc:docMk/>
          <pc:sldMk cId="752748354" sldId="2147375377"/>
        </pc:sldMkLst>
      </pc:sldChg>
      <pc:sldChg chg="del">
        <pc:chgData name="THOMAS KENNEDY" userId="6e261ce7-c835-4e76-b612-caaede87e5b6" providerId="ADAL" clId="{C56FA7D0-6E51-4B63-892E-EDE6F6D6163A}" dt="2025-04-10T15:42:25.305" v="26" actId="47"/>
        <pc:sldMkLst>
          <pc:docMk/>
          <pc:sldMk cId="4092687334" sldId="2147375378"/>
        </pc:sldMkLst>
      </pc:sldChg>
      <pc:sldChg chg="del">
        <pc:chgData name="THOMAS KENNEDY" userId="6e261ce7-c835-4e76-b612-caaede87e5b6" providerId="ADAL" clId="{C56FA7D0-6E51-4B63-892E-EDE6F6D6163A}" dt="2025-04-10T16:05:18.504" v="106" actId="47"/>
        <pc:sldMkLst>
          <pc:docMk/>
          <pc:sldMk cId="3918199573" sldId="2147375379"/>
        </pc:sldMkLst>
      </pc:sldChg>
      <pc:sldChg chg="del">
        <pc:chgData name="THOMAS KENNEDY" userId="6e261ce7-c835-4e76-b612-caaede87e5b6" providerId="ADAL" clId="{C56FA7D0-6E51-4B63-892E-EDE6F6D6163A}" dt="2025-04-10T15:48:28.698" v="69" actId="47"/>
        <pc:sldMkLst>
          <pc:docMk/>
          <pc:sldMk cId="3839501154" sldId="2147375380"/>
        </pc:sldMkLst>
      </pc:sldChg>
      <pc:sldChg chg="del">
        <pc:chgData name="THOMAS KENNEDY" userId="6e261ce7-c835-4e76-b612-caaede87e5b6" providerId="ADAL" clId="{C56FA7D0-6E51-4B63-892E-EDE6F6D6163A}" dt="2025-04-10T15:48:40.390" v="78" actId="47"/>
        <pc:sldMkLst>
          <pc:docMk/>
          <pc:sldMk cId="2938200214" sldId="2147375381"/>
        </pc:sldMkLst>
      </pc:sldChg>
      <pc:sldChg chg="del">
        <pc:chgData name="THOMAS KENNEDY" userId="6e261ce7-c835-4e76-b612-caaede87e5b6" providerId="ADAL" clId="{C56FA7D0-6E51-4B63-892E-EDE6F6D6163A}" dt="2025-04-10T15:48:38.350" v="76" actId="47"/>
        <pc:sldMkLst>
          <pc:docMk/>
          <pc:sldMk cId="36151863" sldId="2147375382"/>
        </pc:sldMkLst>
      </pc:sldChg>
      <pc:sldChg chg="del">
        <pc:chgData name="THOMAS KENNEDY" userId="6e261ce7-c835-4e76-b612-caaede87e5b6" providerId="ADAL" clId="{C56FA7D0-6E51-4B63-892E-EDE6F6D6163A}" dt="2025-04-10T15:48:37.454" v="75" actId="47"/>
        <pc:sldMkLst>
          <pc:docMk/>
          <pc:sldMk cId="2124626089" sldId="2147375383"/>
        </pc:sldMkLst>
      </pc:sldChg>
      <pc:sldChg chg="del">
        <pc:chgData name="THOMAS KENNEDY" userId="6e261ce7-c835-4e76-b612-caaede87e5b6" providerId="ADAL" clId="{C56FA7D0-6E51-4B63-892E-EDE6F6D6163A}" dt="2025-04-10T15:48:36.532" v="74" actId="47"/>
        <pc:sldMkLst>
          <pc:docMk/>
          <pc:sldMk cId="3378217406" sldId="2147375384"/>
        </pc:sldMkLst>
      </pc:sldChg>
      <pc:sldChg chg="del">
        <pc:chgData name="THOMAS KENNEDY" userId="6e261ce7-c835-4e76-b612-caaede87e5b6" providerId="ADAL" clId="{C56FA7D0-6E51-4B63-892E-EDE6F6D6163A}" dt="2025-04-10T15:48:35.591" v="73" actId="47"/>
        <pc:sldMkLst>
          <pc:docMk/>
          <pc:sldMk cId="1406517973" sldId="2147375385"/>
        </pc:sldMkLst>
      </pc:sldChg>
      <pc:sldChg chg="del">
        <pc:chgData name="THOMAS KENNEDY" userId="6e261ce7-c835-4e76-b612-caaede87e5b6" providerId="ADAL" clId="{C56FA7D0-6E51-4B63-892E-EDE6F6D6163A}" dt="2025-04-10T15:48:32.978" v="72" actId="47"/>
        <pc:sldMkLst>
          <pc:docMk/>
          <pc:sldMk cId="4236396060" sldId="2147375386"/>
        </pc:sldMkLst>
      </pc:sldChg>
      <pc:sldMasterChg chg="delSldLayout">
        <pc:chgData name="THOMAS KENNEDY" userId="6e261ce7-c835-4e76-b612-caaede87e5b6" providerId="ADAL" clId="{C56FA7D0-6E51-4B63-892E-EDE6F6D6163A}" dt="2025-04-10T15:48:39.422" v="77" actId="47"/>
        <pc:sldMasterMkLst>
          <pc:docMk/>
          <pc:sldMasterMk cId="0" sldId="2147484419"/>
        </pc:sldMasterMkLst>
        <pc:sldLayoutChg chg="del">
          <pc:chgData name="THOMAS KENNEDY" userId="6e261ce7-c835-4e76-b612-caaede87e5b6" providerId="ADAL" clId="{C56FA7D0-6E51-4B63-892E-EDE6F6D6163A}" dt="2025-04-10T15:48:39.422" v="77" actId="47"/>
          <pc:sldLayoutMkLst>
            <pc:docMk/>
            <pc:sldMasterMk cId="0" sldId="2147484419"/>
            <pc:sldLayoutMk cId="3309248077" sldId="214748505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U433931\Documents\Peak%20days%20since%20199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Sheet1!$B$24</c:f>
              <c:strCache>
                <c:ptCount val="1"/>
                <c:pt idx="0">
                  <c:v>CNG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Sheet1!$C$23</c:f>
              <c:strCache>
                <c:ptCount val="1"/>
                <c:pt idx="0">
                  <c:v>Peak Day</c:v>
                </c:pt>
              </c:strCache>
            </c:strRef>
          </c:cat>
          <c:val>
            <c:numRef>
              <c:f>Sheet1!$C$24</c:f>
              <c:numCache>
                <c:formatCode>_(* #,##0_);_(* \(#,##0\);_(* "-"??_);_(@_)</c:formatCode>
                <c:ptCount val="1"/>
                <c:pt idx="0">
                  <c:v>337779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EA-4194-9E2B-65B17FE4066B}"/>
            </c:ext>
          </c:extLst>
        </c:ser>
        <c:ser>
          <c:idx val="1"/>
          <c:order val="1"/>
          <c:tx>
            <c:strRef>
              <c:f>Sheet1!$B$25</c:f>
              <c:strCache>
                <c:ptCount val="1"/>
                <c:pt idx="0">
                  <c:v>SCG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Sheet1!$C$23</c:f>
              <c:strCache>
                <c:ptCount val="1"/>
                <c:pt idx="0">
                  <c:v>Peak Day</c:v>
                </c:pt>
              </c:strCache>
            </c:strRef>
          </c:cat>
          <c:val>
            <c:numRef>
              <c:f>Sheet1!$C$25</c:f>
              <c:numCache>
                <c:formatCode>_(* #,##0_);_(* \(#,##0\);_(* "-"??_);_(@_)</c:formatCode>
                <c:ptCount val="1"/>
                <c:pt idx="0">
                  <c:v>309975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EA-4194-9E2B-65B17FE4066B}"/>
            </c:ext>
          </c:extLst>
        </c:ser>
        <c:ser>
          <c:idx val="2"/>
          <c:order val="2"/>
          <c:tx>
            <c:strRef>
              <c:f>Sheet1!$B$26</c:f>
              <c:strCache>
                <c:ptCount val="1"/>
                <c:pt idx="0">
                  <c:v>BGC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Sheet1!$C$23</c:f>
              <c:strCache>
                <c:ptCount val="1"/>
                <c:pt idx="0">
                  <c:v>Peak Day</c:v>
                </c:pt>
              </c:strCache>
            </c:strRef>
          </c:cat>
          <c:val>
            <c:numRef>
              <c:f>Sheet1!$C$26</c:f>
              <c:numCache>
                <c:formatCode>_(* #,##0_);_(* \(#,##0\);_(* "-"??_);_(@_)</c:formatCode>
                <c:ptCount val="1"/>
                <c:pt idx="0">
                  <c:v>68950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EA-4194-9E2B-65B17FE4066B}"/>
            </c:ext>
          </c:extLst>
        </c:ser>
        <c:ser>
          <c:idx val="3"/>
          <c:order val="3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strRef>
              <c:f>Sheet1!$C$23</c:f>
              <c:strCache>
                <c:ptCount val="1"/>
                <c:pt idx="0">
                  <c:v>Peak Day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EA-4194-9E2B-65B17FE406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98907264"/>
        <c:axId val="99572736"/>
      </c:barChart>
      <c:catAx>
        <c:axId val="9890726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99572736"/>
        <c:crosses val="autoZero"/>
        <c:auto val="1"/>
        <c:lblAlgn val="ctr"/>
        <c:lblOffset val="100"/>
        <c:noMultiLvlLbl val="0"/>
      </c:catAx>
      <c:valAx>
        <c:axId val="99572736"/>
        <c:scaling>
          <c:orientation val="minMax"/>
        </c:scaling>
        <c:delete val="1"/>
        <c:axPos val="b"/>
        <c:numFmt formatCode="_(* #,##0_);_(* \(#,##0\);_(* &quot;-&quot;??_);_(@_)" sourceLinked="1"/>
        <c:majorTickMark val="none"/>
        <c:minorTickMark val="none"/>
        <c:tickLblPos val="nextTo"/>
        <c:crossAx val="98907264"/>
        <c:crosses val="autoZero"/>
        <c:crossBetween val="between"/>
      </c:valAx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0.35909311019540008"/>
          <c:y val="0.25028082691208642"/>
          <c:w val="0.18618158185270439"/>
          <c:h val="0.1459937585543342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0.86759</cdr:x>
      <cdr:y>0.51807</cdr:y>
    </cdr:from>
    <cdr:to>
      <cdr:x>1</cdr:x>
      <cdr:y>0.70118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8E9C54E-7A56-4C8C-B5A2-BADE1D0CAB26}"/>
            </a:ext>
          </a:extLst>
        </cdr:cNvPr>
        <cdr:cNvSpPr txBox="1"/>
      </cdr:nvSpPr>
      <cdr:spPr>
        <a:xfrm xmlns:a="http://schemas.openxmlformats.org/drawingml/2006/main">
          <a:off x="5991224" y="814948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dirty="0"/>
            <a:t>0.7 BCF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t" anchorCtr="0" compatLnSpc="1">
            <a:prstTxWarp prst="textNoShape">
              <a:avLst/>
            </a:prstTxWarp>
          </a:bodyPr>
          <a:lstStyle>
            <a:lvl1pPr algn="l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_tradnl" alt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b" anchorCtr="0" compatLnSpc="1">
            <a:prstTxWarp prst="textNoShape">
              <a:avLst/>
            </a:prstTxWarp>
          </a:bodyPr>
          <a:lstStyle>
            <a:lvl1pPr algn="l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_tradnl" alt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796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b" anchorCtr="0" compatLnSpc="1">
            <a:prstTxWarp prst="textNoShape">
              <a:avLst/>
            </a:prstTxWarp>
          </a:bodyPr>
          <a:lstStyle>
            <a:lvl1pPr algn="r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B1C689E-13BD-499D-B2A5-AE76FD2D8824}" type="slidenum">
              <a:rPr lang="es-ES_tradnl" altLang="en-GB"/>
              <a:pPr>
                <a:defRPr/>
              </a:pPr>
              <a:t>‹#›</a:t>
            </a:fld>
            <a:endParaRPr lang="es-ES_tradnl" altLang="en-GB"/>
          </a:p>
        </p:txBody>
      </p:sp>
    </p:spTree>
    <p:extLst>
      <p:ext uri="{BB962C8B-B14F-4D97-AF65-F5344CB8AC3E}">
        <p14:creationId xmlns:p14="http://schemas.microsoft.com/office/powerpoint/2010/main" val="16064025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t" anchorCtr="0" compatLnSpc="1">
            <a:prstTxWarp prst="textNoShape">
              <a:avLst/>
            </a:prstTxWarp>
          </a:bodyPr>
          <a:lstStyle>
            <a:lvl1pPr algn="l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_tradnl" alt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796" y="0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t" anchorCtr="0" compatLnSpc="1">
            <a:prstTxWarp prst="textNoShape">
              <a:avLst/>
            </a:prstTxWarp>
          </a:bodyPr>
          <a:lstStyle>
            <a:lvl1pPr algn="r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_tradnl" altLang="en-GB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0088"/>
            <a:ext cx="4649787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193" y="4414044"/>
            <a:ext cx="5144016" cy="418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GB" noProof="0"/>
              <a:t>Haga clic para modificar el estilo de texto del patrón</a:t>
            </a:r>
          </a:p>
          <a:p>
            <a:pPr lvl="1"/>
            <a:r>
              <a:rPr lang="es-ES_tradnl" altLang="en-GB" noProof="0"/>
              <a:t>Segundo nivel</a:t>
            </a:r>
          </a:p>
          <a:p>
            <a:pPr lvl="2"/>
            <a:r>
              <a:rPr lang="es-ES_tradnl" altLang="en-GB" noProof="0"/>
              <a:t>Tercer nivel</a:t>
            </a:r>
          </a:p>
          <a:p>
            <a:pPr lvl="3"/>
            <a:r>
              <a:rPr lang="es-ES_tradnl" altLang="en-GB" noProof="0"/>
              <a:t>Cuarto nivel</a:t>
            </a:r>
          </a:p>
          <a:p>
            <a:pPr lvl="4"/>
            <a:r>
              <a:rPr lang="es-ES_tradnl" altLang="en-GB" noProof="0"/>
              <a:t>Quinto nivel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b" anchorCtr="0" compatLnSpc="1">
            <a:prstTxWarp prst="textNoShape">
              <a:avLst/>
            </a:prstTxWarp>
          </a:bodyPr>
          <a:lstStyle>
            <a:lvl1pPr algn="l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s-ES_tradnl" alt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796" y="8829573"/>
            <a:ext cx="3038604" cy="46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25" tIns="45209" rIns="90425" bIns="45209" numCol="1" anchor="b" anchorCtr="0" compatLnSpc="1">
            <a:prstTxWarp prst="textNoShape">
              <a:avLst/>
            </a:prstTxWarp>
          </a:bodyPr>
          <a:lstStyle>
            <a:lvl1pPr algn="r" defTabSz="905265" eaLnBrk="0" hangingPunct="0">
              <a:defRPr sz="1200" u="sng">
                <a:solidFill>
                  <a:schemeClr val="tx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D5D01E5-78AE-499E-9696-713473199202}" type="slidenum">
              <a:rPr lang="es-ES_tradnl" altLang="en-GB"/>
              <a:pPr>
                <a:defRPr/>
              </a:pPr>
              <a:t>‹#›</a:t>
            </a:fld>
            <a:endParaRPr lang="es-ES_tradnl" altLang="en-GB"/>
          </a:p>
        </p:txBody>
      </p:sp>
    </p:spTree>
    <p:extLst>
      <p:ext uri="{BB962C8B-B14F-4D97-AF65-F5344CB8AC3E}">
        <p14:creationId xmlns:p14="http://schemas.microsoft.com/office/powerpoint/2010/main" val="23625629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31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8651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2969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7303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163435" algn="l" defTabSz="86537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96122" algn="l" defTabSz="86537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28810" algn="l" defTabSz="86537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61497" algn="l" defTabSz="86537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700088"/>
            <a:ext cx="4649787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7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describe project scope</a:t>
            </a:r>
            <a:r>
              <a:rPr lang="en-US" baseline="0" dirty="0"/>
              <a:t> and business need/driver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0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describe project scope</a:t>
            </a:r>
            <a:r>
              <a:rPr lang="en-US" baseline="0" dirty="0"/>
              <a:t> and business need/driver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97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to describe project scope</a:t>
            </a:r>
            <a:r>
              <a:rPr lang="en-US" baseline="0" dirty="0"/>
              <a:t> and business need/driver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4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/>
          <p:cNvSpPr/>
          <p:nvPr userDrawn="1"/>
        </p:nvSpPr>
        <p:spPr>
          <a:xfrm>
            <a:off x="-25400" y="0"/>
            <a:ext cx="9170988" cy="685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349375"/>
            <a:ext cx="198596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 Rectángulo"/>
          <p:cNvSpPr/>
          <p:nvPr userDrawn="1"/>
        </p:nvSpPr>
        <p:spPr>
          <a:xfrm rot="5400000">
            <a:off x="4536281" y="-1502568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240392" y="1773226"/>
            <a:ext cx="4443690" cy="432148"/>
          </a:xfrm>
          <a:prstGeom prst="rect">
            <a:avLst/>
          </a:prstGeom>
        </p:spPr>
        <p:txBody>
          <a:bodyPr lIns="0" tIns="43279" rIns="86557" bIns="44301" anchor="ctr" anchorCtr="0"/>
          <a:lstStyle>
            <a:lvl1pPr marL="0" indent="0">
              <a:buNone/>
              <a:defRPr sz="17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240095" y="2655423"/>
            <a:ext cx="4454076" cy="4159406"/>
          </a:xfrm>
          <a:prstGeom prst="rect">
            <a:avLst/>
          </a:prstGeom>
        </p:spPr>
        <p:txBody>
          <a:bodyPr lIns="0" tIns="102233" rIns="86537" bIns="43268"/>
          <a:lstStyle>
            <a:lvl1pPr algn="l">
              <a:defRPr sz="4200" b="1" baseline="0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2"/>
          </p:nvPr>
        </p:nvSpPr>
        <p:spPr>
          <a:xfrm>
            <a:off x="4240391" y="2205375"/>
            <a:ext cx="4453782" cy="378014"/>
          </a:xfrm>
          <a:prstGeom prst="rect">
            <a:avLst/>
          </a:prstGeom>
        </p:spPr>
        <p:txBody>
          <a:bodyPr lIns="0" tIns="43279" rIns="86557" bIns="43279"/>
          <a:lstStyle>
            <a:lvl1pPr marL="324515" indent="-324515">
              <a:buNone/>
              <a:defRPr lang="en-GB" sz="17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01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51418" y="764885"/>
            <a:ext cx="8242754" cy="561834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54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6 Conector recto"/>
          <p:cNvCxnSpPr/>
          <p:nvPr userDrawn="1"/>
        </p:nvCxnSpPr>
        <p:spPr>
          <a:xfrm flipV="1">
            <a:off x="0" y="6383338"/>
            <a:ext cx="9145588" cy="0"/>
          </a:xfrm>
          <a:prstGeom prst="line">
            <a:avLst/>
          </a:prstGeom>
          <a:ln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8 Conector recto"/>
          <p:cNvCxnSpPr/>
          <p:nvPr userDrawn="1"/>
        </p:nvCxnSpPr>
        <p:spPr>
          <a:xfrm flipV="1">
            <a:off x="-20638" y="692150"/>
            <a:ext cx="9145588" cy="1588"/>
          </a:xfrm>
          <a:prstGeom prst="line">
            <a:avLst/>
          </a:prstGeom>
          <a:ln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2" y="692857"/>
            <a:ext cx="9145588" cy="5690371"/>
          </a:xfrm>
          <a:prstGeom prst="rect">
            <a:avLst/>
          </a:prstGeom>
          <a:ln w="28575">
            <a:noFill/>
          </a:ln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96019-11CC-417A-A016-A67D71277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7554"/>
            <a:ext cx="9145588" cy="61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0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TWO BLOCK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8 Conector recto"/>
          <p:cNvCxnSpPr/>
          <p:nvPr userDrawn="1"/>
        </p:nvCxnSpPr>
        <p:spPr>
          <a:xfrm flipH="1">
            <a:off x="450850" y="18446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936420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7" y="1917276"/>
            <a:ext cx="8310174" cy="4176960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40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TWO BLOCK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7" name="8 Conector recto"/>
          <p:cNvCxnSpPr/>
          <p:nvPr userDrawn="1"/>
        </p:nvCxnSpPr>
        <p:spPr>
          <a:xfrm flipH="1">
            <a:off x="450850" y="371792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2809062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7" y="3789919"/>
            <a:ext cx="8310174" cy="2304318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08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9 Conector recto"/>
          <p:cNvCxnSpPr/>
          <p:nvPr userDrawn="1"/>
        </p:nvCxnSpPr>
        <p:spPr>
          <a:xfrm flipH="1">
            <a:off x="450850" y="2493963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10 Conector recto"/>
          <p:cNvCxnSpPr/>
          <p:nvPr userDrawn="1"/>
        </p:nvCxnSpPr>
        <p:spPr>
          <a:xfrm flipH="1">
            <a:off x="450850" y="443865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1584642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565039"/>
            <a:ext cx="8243167" cy="1801076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4510164"/>
            <a:ext cx="8242754" cy="1800022"/>
          </a:xfrm>
          <a:prstGeom prst="rect">
            <a:avLst/>
          </a:prstGeom>
        </p:spPr>
        <p:txBody>
          <a:bodyPr lIns="0" tIns="43279" rIns="0" bIns="43279"/>
          <a:lstStyle>
            <a:lvl1pPr marL="0" indent="0" algn="l" defTabSz="43268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6 Título"/>
          <p:cNvSpPr>
            <a:spLocks noGrp="1"/>
          </p:cNvSpPr>
          <p:nvPr>
            <p:ph type="title"/>
          </p:nvPr>
        </p:nvSpPr>
        <p:spPr>
          <a:xfrm>
            <a:off x="451418" y="116661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46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OR IN THREE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9 Conector recto"/>
          <p:cNvCxnSpPr/>
          <p:nvPr userDrawn="1"/>
        </p:nvCxnSpPr>
        <p:spPr>
          <a:xfrm flipH="1">
            <a:off x="450850" y="2493963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10 Conector recto"/>
          <p:cNvCxnSpPr/>
          <p:nvPr userDrawn="1"/>
        </p:nvCxnSpPr>
        <p:spPr>
          <a:xfrm flipH="1">
            <a:off x="450850" y="443865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1584642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565039"/>
            <a:ext cx="8243167" cy="1801076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1" kern="1200" baseline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4510164"/>
            <a:ext cx="8242754" cy="1800022"/>
          </a:xfrm>
          <a:prstGeom prst="rect">
            <a:avLst/>
          </a:prstGeom>
        </p:spPr>
        <p:txBody>
          <a:bodyPr lIns="0" tIns="43279" rIns="0" bIns="43279"/>
          <a:lstStyle>
            <a:lvl1pPr marL="0" indent="0" algn="l" defTabSz="43268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lang="en-GB" sz="2300" b="1" kern="1200" baseline="0" dirty="0">
                <a:solidFill>
                  <a:srgbClr val="FF5A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6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FOU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9" name="9 Conector recto"/>
          <p:cNvCxnSpPr/>
          <p:nvPr userDrawn="1"/>
        </p:nvCxnSpPr>
        <p:spPr>
          <a:xfrm flipH="1">
            <a:off x="450850" y="20605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10 Conector recto"/>
          <p:cNvCxnSpPr/>
          <p:nvPr userDrawn="1"/>
        </p:nvCxnSpPr>
        <p:spPr>
          <a:xfrm flipH="1">
            <a:off x="450850" y="4941888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1 Conector recto"/>
          <p:cNvCxnSpPr/>
          <p:nvPr userDrawn="1"/>
        </p:nvCxnSpPr>
        <p:spPr>
          <a:xfrm flipH="1">
            <a:off x="450850" y="3573463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133351"/>
            <a:ext cx="8243167" cy="1368468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3639964"/>
            <a:ext cx="8242754" cy="1230324"/>
          </a:xfrm>
          <a:prstGeom prst="rect">
            <a:avLst/>
          </a:prstGeom>
        </p:spPr>
        <p:txBody>
          <a:bodyPr lIns="0" tIns="43279" rIns="0" bIns="43279"/>
          <a:lstStyle>
            <a:lvl1pPr marL="0" indent="0" algn="l" defTabSz="43268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014486"/>
            <a:ext cx="8242754" cy="1295700"/>
          </a:xfrm>
          <a:prstGeom prst="rect">
            <a:avLst/>
          </a:prstGeom>
        </p:spPr>
        <p:txBody>
          <a:bodyPr lIns="0" tIns="43279" rIns="0" bIns="43279"/>
          <a:lstStyle>
            <a:lvl1pPr marL="0" indent="0" algn="l" defTabSz="43268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6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OR IN FOU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9" name="9 Conector recto"/>
          <p:cNvCxnSpPr/>
          <p:nvPr userDrawn="1"/>
        </p:nvCxnSpPr>
        <p:spPr>
          <a:xfrm flipH="1">
            <a:off x="450850" y="20605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10 Conector recto"/>
          <p:cNvCxnSpPr/>
          <p:nvPr userDrawn="1"/>
        </p:nvCxnSpPr>
        <p:spPr>
          <a:xfrm flipH="1">
            <a:off x="450850" y="4941888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1 Conector recto"/>
          <p:cNvCxnSpPr/>
          <p:nvPr userDrawn="1"/>
        </p:nvCxnSpPr>
        <p:spPr>
          <a:xfrm flipH="1">
            <a:off x="450850" y="3573463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133351"/>
            <a:ext cx="8243167" cy="1368468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1" kern="1200" baseline="0" dirty="0">
                <a:solidFill>
                  <a:srgbClr val="73A616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3639964"/>
            <a:ext cx="8242754" cy="1230324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014486"/>
            <a:ext cx="8242754" cy="1295700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FF5A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363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FOUR BLOCK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0" name="9 Conector recto"/>
          <p:cNvCxnSpPr/>
          <p:nvPr userDrawn="1"/>
        </p:nvCxnSpPr>
        <p:spPr>
          <a:xfrm flipH="1">
            <a:off x="450850" y="2278063"/>
            <a:ext cx="8243888" cy="0"/>
          </a:xfrm>
          <a:prstGeom prst="line">
            <a:avLst/>
          </a:prstGeom>
          <a:ln w="57150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11 Conector recto"/>
          <p:cNvCxnSpPr/>
          <p:nvPr userDrawn="1"/>
        </p:nvCxnSpPr>
        <p:spPr>
          <a:xfrm flipH="1">
            <a:off x="450850" y="3573463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15 Conector recto"/>
          <p:cNvCxnSpPr/>
          <p:nvPr userDrawn="1"/>
        </p:nvCxnSpPr>
        <p:spPr>
          <a:xfrm flipH="1">
            <a:off x="450850" y="487045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16 Conector recto"/>
          <p:cNvCxnSpPr/>
          <p:nvPr userDrawn="1"/>
        </p:nvCxnSpPr>
        <p:spPr>
          <a:xfrm flipH="1">
            <a:off x="452438" y="6238875"/>
            <a:ext cx="8242300" cy="0"/>
          </a:xfrm>
          <a:prstGeom prst="line">
            <a:avLst/>
          </a:prstGeom>
          <a:ln w="57150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559" y="836807"/>
            <a:ext cx="3921910" cy="1368568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349423"/>
            <a:ext cx="8243167" cy="1152396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3639966"/>
            <a:ext cx="8242754" cy="1158299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4942315"/>
            <a:ext cx="8242754" cy="1224419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sz="quarter" idx="16"/>
          </p:nvPr>
        </p:nvSpPr>
        <p:spPr>
          <a:xfrm>
            <a:off x="4772121" y="908834"/>
            <a:ext cx="3921909" cy="1296543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04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FOUR BLOCK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9 Conector recto"/>
          <p:cNvCxnSpPr/>
          <p:nvPr userDrawn="1"/>
        </p:nvCxnSpPr>
        <p:spPr>
          <a:xfrm flipH="1">
            <a:off x="450850" y="2278063"/>
            <a:ext cx="8243888" cy="0"/>
          </a:xfrm>
          <a:prstGeom prst="line">
            <a:avLst/>
          </a:prstGeom>
          <a:ln w="57150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15 Conector recto"/>
          <p:cNvCxnSpPr/>
          <p:nvPr userDrawn="1"/>
        </p:nvCxnSpPr>
        <p:spPr>
          <a:xfrm flipH="1">
            <a:off x="450850" y="5014913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14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17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559" y="836807"/>
            <a:ext cx="3921910" cy="1368568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349424"/>
            <a:ext cx="8243167" cy="2520864"/>
          </a:xfrm>
          <a:prstGeom prst="rect">
            <a:avLst/>
          </a:prstGeom>
        </p:spPr>
        <p:txBody>
          <a:bodyPr lIns="0" tIns="43279" rIns="0" bIns="43279"/>
          <a:lstStyle>
            <a:lvl1pPr marL="0" indent="0" algn="l" defTabSz="432688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5086363"/>
            <a:ext cx="8242754" cy="1158299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2 Marcador de texto"/>
          <p:cNvSpPr>
            <a:spLocks noGrp="1"/>
          </p:cNvSpPr>
          <p:nvPr>
            <p:ph type="body" sz="quarter" idx="16"/>
          </p:nvPr>
        </p:nvSpPr>
        <p:spPr>
          <a:xfrm>
            <a:off x="4772121" y="908834"/>
            <a:ext cx="3921909" cy="1296543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27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772120" y="116661"/>
            <a:ext cx="3922463" cy="576196"/>
          </a:xfrm>
          <a:prstGeom prst="rect">
            <a:avLst/>
          </a:prstGeom>
        </p:spPr>
        <p:txBody>
          <a:bodyPr lIns="0" tIns="43279" rIns="86557" bIns="43279" anchor="ctr" anchorCtr="0"/>
          <a:lstStyle>
            <a:lvl1pPr marL="0" indent="0">
              <a:buNone/>
              <a:defRPr sz="17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6 Título"/>
          <p:cNvSpPr>
            <a:spLocks noGrp="1"/>
          </p:cNvSpPr>
          <p:nvPr>
            <p:ph type="title"/>
          </p:nvPr>
        </p:nvSpPr>
        <p:spPr>
          <a:xfrm>
            <a:off x="4772120" y="764886"/>
            <a:ext cx="3922051" cy="5618342"/>
          </a:xfrm>
          <a:prstGeom prst="rect">
            <a:avLst/>
          </a:prstGeom>
        </p:spPr>
        <p:txBody>
          <a:bodyPr lIns="0" tIns="102233" rIns="86537" bIns="43268"/>
          <a:lstStyle>
            <a:lvl1pPr algn="l">
              <a:defRPr sz="42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98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TWO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9 Conector recto"/>
          <p:cNvCxnSpPr/>
          <p:nvPr userDrawn="1"/>
        </p:nvCxnSpPr>
        <p:spPr>
          <a:xfrm flipH="1">
            <a:off x="450850" y="2278063"/>
            <a:ext cx="8243888" cy="0"/>
          </a:xfrm>
          <a:prstGeom prst="line">
            <a:avLst/>
          </a:prstGeom>
          <a:ln w="57150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349424"/>
            <a:ext cx="8243167" cy="3961358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559" y="836807"/>
            <a:ext cx="3921910" cy="1368568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2 Marcador de texto"/>
          <p:cNvSpPr>
            <a:spLocks noGrp="1"/>
          </p:cNvSpPr>
          <p:nvPr>
            <p:ph type="body" sz="quarter" idx="16"/>
          </p:nvPr>
        </p:nvSpPr>
        <p:spPr>
          <a:xfrm>
            <a:off x="4772121" y="908834"/>
            <a:ext cx="3921909" cy="1296543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1404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THREE BLOCK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9 Conector recto"/>
          <p:cNvCxnSpPr/>
          <p:nvPr userDrawn="1"/>
        </p:nvCxnSpPr>
        <p:spPr>
          <a:xfrm flipH="1">
            <a:off x="450850" y="2278063"/>
            <a:ext cx="8243888" cy="0"/>
          </a:xfrm>
          <a:prstGeom prst="line">
            <a:avLst/>
          </a:prstGeom>
          <a:ln w="57150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14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3"/>
          </p:nvPr>
        </p:nvSpPr>
        <p:spPr>
          <a:xfrm>
            <a:off x="451419" y="2349423"/>
            <a:ext cx="8243167" cy="936322"/>
          </a:xfrm>
          <a:prstGeom prst="rect">
            <a:avLst/>
          </a:prstGeom>
        </p:spPr>
        <p:txBody>
          <a:bodyPr lIns="0" tIns="43279" rIns="0" bIns="43279"/>
          <a:lstStyle>
            <a:lvl1pPr marL="324589" indent="-324589"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3357770"/>
            <a:ext cx="3922049" cy="2808962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18 Marcador de texto"/>
          <p:cNvSpPr>
            <a:spLocks noGrp="1"/>
          </p:cNvSpPr>
          <p:nvPr>
            <p:ph type="body" sz="quarter" idx="15"/>
          </p:nvPr>
        </p:nvSpPr>
        <p:spPr>
          <a:xfrm>
            <a:off x="4772122" y="3357770"/>
            <a:ext cx="3922463" cy="2808962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559" y="836807"/>
            <a:ext cx="3921910" cy="1368568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2 Marcador de texto"/>
          <p:cNvSpPr>
            <a:spLocks noGrp="1"/>
          </p:cNvSpPr>
          <p:nvPr>
            <p:ph type="body" sz="quarter" idx="16"/>
          </p:nvPr>
        </p:nvSpPr>
        <p:spPr>
          <a:xfrm>
            <a:off x="4772121" y="908834"/>
            <a:ext cx="3921909" cy="1296543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55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 IN TWO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6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9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6" y="836807"/>
            <a:ext cx="3922051" cy="5403941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1"/>
          </p:nvPr>
        </p:nvSpPr>
        <p:spPr>
          <a:xfrm>
            <a:off x="4772121" y="836806"/>
            <a:ext cx="3922051" cy="5401950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7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 IN TWO BLOCK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"/>
          <p:cNvCxnSpPr/>
          <p:nvPr userDrawn="1"/>
        </p:nvCxnSpPr>
        <p:spPr>
          <a:xfrm flipH="1">
            <a:off x="450850" y="1628775"/>
            <a:ext cx="3922713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 userDrawn="1"/>
        </p:nvCxnSpPr>
        <p:spPr>
          <a:xfrm flipH="1">
            <a:off x="4765675" y="1628775"/>
            <a:ext cx="3921125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14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3922049" cy="720346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720346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Marcador de texto"/>
          <p:cNvSpPr>
            <a:spLocks noGrp="1"/>
          </p:cNvSpPr>
          <p:nvPr>
            <p:ph type="body" sz="quarter" idx="13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1701203"/>
            <a:ext cx="3922049" cy="4465530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5"/>
          </p:nvPr>
        </p:nvSpPr>
        <p:spPr>
          <a:xfrm>
            <a:off x="4772122" y="1701203"/>
            <a:ext cx="3922463" cy="4465530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72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 IN TWO BLOCKS WITH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20" y="836807"/>
            <a:ext cx="8242753" cy="720346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Marcador de texto"/>
          <p:cNvSpPr>
            <a:spLocks noGrp="1"/>
          </p:cNvSpPr>
          <p:nvPr>
            <p:ph type="body" sz="quarter" idx="13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1701203"/>
            <a:ext cx="3922049" cy="4465530"/>
          </a:xfrm>
          <a:prstGeom prst="rect">
            <a:avLst/>
          </a:prstGeom>
          <a:ln w="28575">
            <a:solidFill>
              <a:srgbClr val="5C881A"/>
            </a:solidFill>
          </a:ln>
        </p:spPr>
        <p:txBody>
          <a:bodyPr lIns="102233" tIns="34078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5"/>
          </p:nvPr>
        </p:nvSpPr>
        <p:spPr>
          <a:xfrm>
            <a:off x="4772122" y="1701203"/>
            <a:ext cx="3922463" cy="4465530"/>
          </a:xfrm>
          <a:prstGeom prst="rect">
            <a:avLst/>
          </a:prstGeom>
          <a:ln w="28575">
            <a:solidFill>
              <a:srgbClr val="5C881A"/>
            </a:solidFill>
          </a:ln>
        </p:spPr>
        <p:txBody>
          <a:bodyPr lIns="102233" tIns="34078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1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EXT IN TWO BLOCKS-2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3922049" cy="720346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720346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18 Marcador de texto"/>
          <p:cNvSpPr>
            <a:spLocks noGrp="1"/>
          </p:cNvSpPr>
          <p:nvPr>
            <p:ph type="body" sz="quarter" idx="15"/>
          </p:nvPr>
        </p:nvSpPr>
        <p:spPr>
          <a:xfrm>
            <a:off x="4772122" y="1701203"/>
            <a:ext cx="3922463" cy="4465530"/>
          </a:xfrm>
          <a:prstGeom prst="rect">
            <a:avLst/>
          </a:prstGeom>
          <a:ln w="28575">
            <a:solidFill>
              <a:srgbClr val="5C881A"/>
            </a:solidFill>
          </a:ln>
        </p:spPr>
        <p:txBody>
          <a:bodyPr lIns="102233" tIns="34078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1701203"/>
            <a:ext cx="3922049" cy="4465530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95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2349425"/>
            <a:ext cx="3922050" cy="3817308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gráfico"/>
          <p:cNvSpPr>
            <a:spLocks noGrp="1"/>
          </p:cNvSpPr>
          <p:nvPr>
            <p:ph type="chart" sz="quarter" idx="13"/>
          </p:nvPr>
        </p:nvSpPr>
        <p:spPr>
          <a:xfrm>
            <a:off x="4772122" y="2350044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849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GRAPHIC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13 Conector recto"/>
          <p:cNvCxnSpPr/>
          <p:nvPr userDrawn="1"/>
        </p:nvCxnSpPr>
        <p:spPr>
          <a:xfrm>
            <a:off x="450850" y="55276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2349426"/>
            <a:ext cx="3922050" cy="2953011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gráfico"/>
          <p:cNvSpPr>
            <a:spLocks noGrp="1"/>
          </p:cNvSpPr>
          <p:nvPr>
            <p:ph type="chart" sz="quarter" idx="13"/>
          </p:nvPr>
        </p:nvSpPr>
        <p:spPr>
          <a:xfrm>
            <a:off x="4772122" y="2350045"/>
            <a:ext cx="3922050" cy="2952954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5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590534"/>
            <a:ext cx="8242754" cy="719652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971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13 Conector recto"/>
          <p:cNvCxnSpPr/>
          <p:nvPr userDrawn="1"/>
        </p:nvCxnSpPr>
        <p:spPr>
          <a:xfrm>
            <a:off x="450850" y="55276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2349426"/>
            <a:ext cx="3922050" cy="2953011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590534"/>
            <a:ext cx="8242754" cy="719652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4 Marcador de tabla"/>
          <p:cNvSpPr>
            <a:spLocks noGrp="1"/>
          </p:cNvSpPr>
          <p:nvPr>
            <p:ph type="tbl" sz="quarter" idx="16"/>
          </p:nvPr>
        </p:nvSpPr>
        <p:spPr>
          <a:xfrm>
            <a:off x="4772122" y="2350046"/>
            <a:ext cx="3922050" cy="2952391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6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3314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GRAPHIC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772122" y="2349425"/>
            <a:ext cx="3922050" cy="3817308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gráfico"/>
          <p:cNvSpPr>
            <a:spLocks noGrp="1"/>
          </p:cNvSpPr>
          <p:nvPr>
            <p:ph type="chart" sz="quarter" idx="13"/>
          </p:nvPr>
        </p:nvSpPr>
        <p:spPr>
          <a:xfrm>
            <a:off x="451418" y="2350044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346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PHOTO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9"/>
            <a:ext cx="3922049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9"/>
            <a:ext cx="3922463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6 Marcador de texto"/>
          <p:cNvSpPr>
            <a:spLocks noGrp="1"/>
          </p:cNvSpPr>
          <p:nvPr>
            <p:ph type="body" sz="quarter" idx="13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451418" y="2134095"/>
            <a:ext cx="3922050" cy="3744192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15"/>
          </p:nvPr>
        </p:nvSpPr>
        <p:spPr>
          <a:xfrm>
            <a:off x="4772122" y="2134095"/>
            <a:ext cx="3922050" cy="3744192"/>
          </a:xfrm>
          <a:prstGeom prst="rect">
            <a:avLst/>
          </a:prstGeom>
        </p:spPr>
        <p:txBody>
          <a:bodyPr lIns="86557" tIns="43279" rIns="86557" bIns="43279"/>
          <a:lstStyle>
            <a:lvl1pPr marL="0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190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51418" y="5951329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685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GRAPHIC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13 Conector recto"/>
          <p:cNvCxnSpPr/>
          <p:nvPr userDrawn="1"/>
        </p:nvCxnSpPr>
        <p:spPr>
          <a:xfrm>
            <a:off x="450850" y="55276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772121" y="2349426"/>
            <a:ext cx="3922051" cy="2953011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gráfico"/>
          <p:cNvSpPr>
            <a:spLocks noGrp="1"/>
          </p:cNvSpPr>
          <p:nvPr>
            <p:ph type="chart" sz="quarter" idx="13"/>
          </p:nvPr>
        </p:nvSpPr>
        <p:spPr>
          <a:xfrm>
            <a:off x="451416" y="2350044"/>
            <a:ext cx="3922051" cy="295295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5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590534"/>
            <a:ext cx="8242754" cy="719652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09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TAB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13 Conector recto"/>
          <p:cNvCxnSpPr/>
          <p:nvPr userDrawn="1"/>
        </p:nvCxnSpPr>
        <p:spPr>
          <a:xfrm>
            <a:off x="450850" y="55276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772121" y="2349426"/>
            <a:ext cx="3922051" cy="2953011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4 Marcador de tabla"/>
          <p:cNvSpPr>
            <a:spLocks noGrp="1"/>
          </p:cNvSpPr>
          <p:nvPr>
            <p:ph type="tbl" sz="quarter" idx="16"/>
          </p:nvPr>
        </p:nvSpPr>
        <p:spPr>
          <a:xfrm>
            <a:off x="451418" y="2349423"/>
            <a:ext cx="3922050" cy="2952466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6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590534"/>
            <a:ext cx="8242754" cy="719652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489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TW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3 Marcador de gráfico"/>
          <p:cNvSpPr>
            <a:spLocks noGrp="1"/>
          </p:cNvSpPr>
          <p:nvPr>
            <p:ph type="chart" sz="quarter" idx="13"/>
          </p:nvPr>
        </p:nvSpPr>
        <p:spPr>
          <a:xfrm>
            <a:off x="4772122" y="2350044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6" name="5 Marcador de gráfico"/>
          <p:cNvSpPr>
            <a:spLocks noGrp="1"/>
          </p:cNvSpPr>
          <p:nvPr>
            <p:ph type="chart" sz="quarter" idx="15"/>
          </p:nvPr>
        </p:nvSpPr>
        <p:spPr>
          <a:xfrm>
            <a:off x="451418" y="2350044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20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2 Marcador de tabla"/>
          <p:cNvSpPr>
            <a:spLocks noGrp="1"/>
          </p:cNvSpPr>
          <p:nvPr>
            <p:ph type="tbl" sz="quarter" idx="16"/>
          </p:nvPr>
        </p:nvSpPr>
        <p:spPr>
          <a:xfrm>
            <a:off x="451418" y="2350044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5" name="2 Marcador de tabla"/>
          <p:cNvSpPr>
            <a:spLocks noGrp="1"/>
          </p:cNvSpPr>
          <p:nvPr>
            <p:ph type="tbl" sz="quarter" idx="17"/>
          </p:nvPr>
        </p:nvSpPr>
        <p:spPr>
          <a:xfrm>
            <a:off x="4755989" y="2349425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837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A GRAPHIC AND 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10 Conector recto"/>
          <p:cNvCxnSpPr/>
          <p:nvPr userDrawn="1"/>
        </p:nvCxnSpPr>
        <p:spPr>
          <a:xfrm flipH="1">
            <a:off x="450850" y="2120900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1 Rectángulo"/>
          <p:cNvSpPr/>
          <p:nvPr userDrawn="1"/>
        </p:nvSpPr>
        <p:spPr>
          <a:xfrm rot="5400000">
            <a:off x="2375694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12 Rectángulo"/>
          <p:cNvSpPr/>
          <p:nvPr userDrawn="1"/>
        </p:nvSpPr>
        <p:spPr>
          <a:xfrm rot="5400000">
            <a:off x="6696869" y="-1232694"/>
            <a:ext cx="73025" cy="3922713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5 Marcador de gráfico"/>
          <p:cNvSpPr>
            <a:spLocks noGrp="1"/>
          </p:cNvSpPr>
          <p:nvPr>
            <p:ph type="chart" sz="quarter" idx="15"/>
          </p:nvPr>
        </p:nvSpPr>
        <p:spPr>
          <a:xfrm>
            <a:off x="451418" y="2350044"/>
            <a:ext cx="3922050" cy="381723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3" name="2 Marcador de tabla"/>
          <p:cNvSpPr>
            <a:spLocks noGrp="1"/>
          </p:cNvSpPr>
          <p:nvPr>
            <p:ph type="tbl" sz="quarter" idx="16"/>
          </p:nvPr>
        </p:nvSpPr>
        <p:spPr>
          <a:xfrm>
            <a:off x="4772122" y="2349424"/>
            <a:ext cx="3922050" cy="3817854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4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Título"/>
          <p:cNvSpPr>
            <a:spLocks noGrp="1"/>
          </p:cNvSpPr>
          <p:nvPr>
            <p:ph type="title"/>
          </p:nvPr>
        </p:nvSpPr>
        <p:spPr>
          <a:xfrm>
            <a:off x="451416" y="116662"/>
            <a:ext cx="3922051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8" y="836807"/>
            <a:ext cx="3922049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7"/>
            <a:ext cx="3922463" cy="1152494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44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A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10 Conector recto"/>
          <p:cNvCxnSpPr/>
          <p:nvPr userDrawn="1"/>
        </p:nvCxnSpPr>
        <p:spPr>
          <a:xfrm flipH="1">
            <a:off x="477838" y="1917700"/>
            <a:ext cx="8242300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13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7" y="836807"/>
            <a:ext cx="8243166" cy="936420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sz="quarter" idx="16"/>
          </p:nvPr>
        </p:nvSpPr>
        <p:spPr>
          <a:xfrm>
            <a:off x="451420" y="2061325"/>
            <a:ext cx="8242753" cy="4105953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8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95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A BLOCK WITH A TABL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10 Conector recto"/>
          <p:cNvCxnSpPr/>
          <p:nvPr userDrawn="1"/>
        </p:nvCxnSpPr>
        <p:spPr>
          <a:xfrm flipH="1">
            <a:off x="450850" y="1844675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13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1" name="7 Conector recto"/>
          <p:cNvCxnSpPr/>
          <p:nvPr userDrawn="1"/>
        </p:nvCxnSpPr>
        <p:spPr>
          <a:xfrm>
            <a:off x="450850" y="5373688"/>
            <a:ext cx="8243888" cy="0"/>
          </a:xfrm>
          <a:prstGeom prst="line">
            <a:avLst/>
          </a:prstGeom>
          <a:ln w="28575"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16 Marcador de texto"/>
          <p:cNvSpPr>
            <a:spLocks noGrp="1"/>
          </p:cNvSpPr>
          <p:nvPr>
            <p:ph type="body" sz="quarter" idx="14"/>
          </p:nvPr>
        </p:nvSpPr>
        <p:spPr>
          <a:xfrm>
            <a:off x="451417" y="836809"/>
            <a:ext cx="8243166" cy="864395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1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tabla"/>
          <p:cNvSpPr>
            <a:spLocks noGrp="1"/>
          </p:cNvSpPr>
          <p:nvPr>
            <p:ph type="tbl" sz="quarter" idx="16"/>
          </p:nvPr>
        </p:nvSpPr>
        <p:spPr>
          <a:xfrm>
            <a:off x="451420" y="1917277"/>
            <a:ext cx="8242753" cy="3385160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0" name="6 Marcador de texto"/>
          <p:cNvSpPr>
            <a:spLocks noGrp="1"/>
          </p:cNvSpPr>
          <p:nvPr>
            <p:ph type="body" sz="quarter" idx="15"/>
          </p:nvPr>
        </p:nvSpPr>
        <p:spPr>
          <a:xfrm>
            <a:off x="451418" y="5446486"/>
            <a:ext cx="8242754" cy="863700"/>
          </a:xfrm>
          <a:prstGeom prst="rect">
            <a:avLst/>
          </a:prstGeom>
        </p:spPr>
        <p:txBody>
          <a:bodyPr lIns="0" tIns="43279" rIns="0" bIns="43279"/>
          <a:lstStyle>
            <a:lvl1pPr marL="324515" indent="-324515">
              <a:buNone/>
              <a:defRPr lang="en-GB" sz="2300" b="1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15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 TITLE WITH A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 userDrawn="1"/>
        </p:nvSpPr>
        <p:spPr>
          <a:xfrm rot="5400000">
            <a:off x="4536990" y="-3392712"/>
            <a:ext cx="72025" cy="8243166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741" tIns="42870" rIns="85741" bIns="42870" rtlCol="0" anchor="ctr"/>
          <a:lstStyle/>
          <a:p>
            <a:pPr algn="ctr"/>
            <a:endParaRPr lang="en-US" sz="2646" noProof="0">
              <a:latin typeface="Arial" panose="020B0604020202020204" pitchFamily="34" charset="0"/>
            </a:endParaRPr>
          </a:p>
        </p:txBody>
      </p:sp>
      <p:sp>
        <p:nvSpPr>
          <p:cNvPr id="5" name="2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451419" y="836809"/>
            <a:ext cx="8242754" cy="5401949"/>
          </a:xfrm>
          <a:prstGeom prst="rect">
            <a:avLst/>
          </a:prstGeom>
        </p:spPr>
        <p:txBody>
          <a:bodyPr lIns="0" tIns="48605" rIns="97210" bIns="48605"/>
          <a:lstStyle>
            <a:lvl1pPr marL="0" indent="0">
              <a:buNone/>
              <a:defRPr sz="2293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>
                <a:effectLst/>
              </a:rPr>
              <a:t>Text </a:t>
            </a:r>
            <a:endParaRPr lang="en-US" noProof="0"/>
          </a:p>
        </p:txBody>
      </p:sp>
      <p:sp>
        <p:nvSpPr>
          <p:cNvPr id="6" name="6 Título"/>
          <p:cNvSpPr>
            <a:spLocks noGrp="1"/>
          </p:cNvSpPr>
          <p:nvPr>
            <p:ph type="title" hasCustomPrompt="1"/>
          </p:nvPr>
        </p:nvSpPr>
        <p:spPr>
          <a:xfrm>
            <a:off x="451417" y="116662"/>
            <a:ext cx="8242755" cy="576198"/>
          </a:xfrm>
          <a:prstGeom prst="rect">
            <a:avLst/>
          </a:prstGeom>
        </p:spPr>
        <p:txBody>
          <a:bodyPr lIns="0" tIns="48593" rIns="97188" bIns="48593" anchor="ctr" anchorCtr="0"/>
          <a:lstStyle>
            <a:lvl1pPr algn="l">
              <a:lnSpc>
                <a:spcPts val="1875"/>
              </a:lnSpc>
              <a:defRPr sz="1676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>
                <a:effectLst/>
              </a:rPr>
              <a:t>Title </a:t>
            </a:r>
            <a:endParaRPr lang="en-US" noProof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4373467" y="6383228"/>
            <a:ext cx="4121674" cy="431899"/>
          </a:xfrm>
          <a:prstGeom prst="rect">
            <a:avLst/>
          </a:prstGeom>
        </p:spPr>
        <p:txBody>
          <a:bodyPr lIns="97210" tIns="48605" rIns="97210" bIns="48605" anchor="ctr" anchorCtr="0"/>
          <a:lstStyle>
            <a:lvl1pPr marL="0" indent="0" algn="r">
              <a:buNone/>
              <a:defRPr sz="882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882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82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82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82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>
                <a:effectLst/>
              </a:rPr>
              <a:t>Write here the title of the presentation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5158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PHOTO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7" y="836809"/>
            <a:ext cx="3922049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6 Marcador de texto"/>
          <p:cNvSpPr>
            <a:spLocks noGrp="1"/>
          </p:cNvSpPr>
          <p:nvPr>
            <p:ph type="body" sz="quarter" idx="13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4772122" y="2134095"/>
            <a:ext cx="3922050" cy="3744192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772535" y="5951329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5189" y="836809"/>
            <a:ext cx="3922463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4 Marcador de texto"/>
          <p:cNvSpPr>
            <a:spLocks noGrp="1"/>
          </p:cNvSpPr>
          <p:nvPr>
            <p:ph type="body" sz="quarter" idx="15"/>
          </p:nvPr>
        </p:nvSpPr>
        <p:spPr>
          <a:xfrm>
            <a:off x="451006" y="2134095"/>
            <a:ext cx="3922050" cy="3744192"/>
          </a:xfrm>
          <a:prstGeom prst="rect">
            <a:avLst/>
          </a:prstGeom>
        </p:spPr>
        <p:txBody>
          <a:bodyPr lIns="86557" tIns="43279" rIns="86557" bIns="43279"/>
          <a:lstStyle>
            <a:lvl1pPr marL="0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190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190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834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PHOTO ABOV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9"/>
            <a:ext cx="8242754" cy="2448937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51418" y="3429795"/>
            <a:ext cx="8242754" cy="2448839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51418" y="5951329"/>
            <a:ext cx="8242754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710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AND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9"/>
            <a:ext cx="3922049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9"/>
            <a:ext cx="3922463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451418" y="2134095"/>
            <a:ext cx="3922050" cy="3744192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3 Marcador de posición de imagen"/>
          <p:cNvSpPr>
            <a:spLocks noGrp="1"/>
          </p:cNvSpPr>
          <p:nvPr>
            <p:ph type="pic" sz="quarter" idx="15"/>
          </p:nvPr>
        </p:nvSpPr>
        <p:spPr>
          <a:xfrm>
            <a:off x="4772122" y="2134095"/>
            <a:ext cx="3922050" cy="3744192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775467" y="5950658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8 Marcador de texto"/>
          <p:cNvSpPr>
            <a:spLocks noGrp="1"/>
          </p:cNvSpPr>
          <p:nvPr>
            <p:ph type="body" sz="quarter" idx="17"/>
          </p:nvPr>
        </p:nvSpPr>
        <p:spPr>
          <a:xfrm>
            <a:off x="451419" y="5950658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7556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HOTOS AND TWO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9"/>
            <a:ext cx="3922049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9"/>
            <a:ext cx="3922463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451418" y="2134097"/>
            <a:ext cx="3922050" cy="1655823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8 Marcador de texto"/>
          <p:cNvSpPr>
            <a:spLocks noGrp="1"/>
          </p:cNvSpPr>
          <p:nvPr>
            <p:ph type="body" sz="quarter" idx="18"/>
          </p:nvPr>
        </p:nvSpPr>
        <p:spPr>
          <a:xfrm>
            <a:off x="451419" y="3861943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2 Marcador de posición de imagen"/>
          <p:cNvSpPr>
            <a:spLocks noGrp="1"/>
          </p:cNvSpPr>
          <p:nvPr>
            <p:ph type="pic" sz="quarter" idx="19"/>
          </p:nvPr>
        </p:nvSpPr>
        <p:spPr>
          <a:xfrm>
            <a:off x="451418" y="4294092"/>
            <a:ext cx="3922050" cy="158310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1" name="8 Marcador de texto"/>
          <p:cNvSpPr>
            <a:spLocks noGrp="1"/>
          </p:cNvSpPr>
          <p:nvPr>
            <p:ph type="body" sz="quarter" idx="20"/>
          </p:nvPr>
        </p:nvSpPr>
        <p:spPr>
          <a:xfrm>
            <a:off x="451418" y="5950658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2 Marcador de posición de imagen"/>
          <p:cNvSpPr>
            <a:spLocks noGrp="1"/>
          </p:cNvSpPr>
          <p:nvPr>
            <p:ph type="pic" sz="quarter" idx="21"/>
          </p:nvPr>
        </p:nvSpPr>
        <p:spPr>
          <a:xfrm>
            <a:off x="4772121" y="2133352"/>
            <a:ext cx="3922050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8 Marcador de texto"/>
          <p:cNvSpPr>
            <a:spLocks noGrp="1"/>
          </p:cNvSpPr>
          <p:nvPr>
            <p:ph type="body" sz="quarter" idx="22"/>
          </p:nvPr>
        </p:nvSpPr>
        <p:spPr>
          <a:xfrm>
            <a:off x="4772122" y="3861198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2 Marcador de posición de imagen"/>
          <p:cNvSpPr>
            <a:spLocks noGrp="1"/>
          </p:cNvSpPr>
          <p:nvPr>
            <p:ph type="pic" sz="quarter" idx="23"/>
          </p:nvPr>
        </p:nvSpPr>
        <p:spPr>
          <a:xfrm>
            <a:off x="4772121" y="4293346"/>
            <a:ext cx="3922050" cy="158310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5" name="8 Marcador de texto"/>
          <p:cNvSpPr>
            <a:spLocks noGrp="1"/>
          </p:cNvSpPr>
          <p:nvPr>
            <p:ph type="body" sz="quarter" idx="24"/>
          </p:nvPr>
        </p:nvSpPr>
        <p:spPr>
          <a:xfrm>
            <a:off x="4772121" y="5949913"/>
            <a:ext cx="3922050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89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PHOTOS AND TWO 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16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9"/>
            <a:ext cx="3922049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18 Marcador de texto"/>
          <p:cNvSpPr>
            <a:spLocks noGrp="1"/>
          </p:cNvSpPr>
          <p:nvPr>
            <p:ph type="body" sz="quarter" idx="11"/>
          </p:nvPr>
        </p:nvSpPr>
        <p:spPr>
          <a:xfrm>
            <a:off x="4772122" y="836809"/>
            <a:ext cx="3922463" cy="1224519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4"/>
          </p:nvPr>
        </p:nvSpPr>
        <p:spPr>
          <a:xfrm>
            <a:off x="451416" y="2134097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8 Marcador de texto"/>
          <p:cNvSpPr>
            <a:spLocks noGrp="1"/>
          </p:cNvSpPr>
          <p:nvPr>
            <p:ph type="body" sz="quarter" idx="18"/>
          </p:nvPr>
        </p:nvSpPr>
        <p:spPr>
          <a:xfrm>
            <a:off x="451418" y="3863208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2 Marcador de posición de imagen"/>
          <p:cNvSpPr>
            <a:spLocks noGrp="1"/>
          </p:cNvSpPr>
          <p:nvPr>
            <p:ph type="pic" sz="quarter" idx="25"/>
          </p:nvPr>
        </p:nvSpPr>
        <p:spPr>
          <a:xfrm>
            <a:off x="2512426" y="2133352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7" name="8 Marcador de texto"/>
          <p:cNvSpPr>
            <a:spLocks noGrp="1"/>
          </p:cNvSpPr>
          <p:nvPr>
            <p:ph type="body" sz="quarter" idx="26"/>
          </p:nvPr>
        </p:nvSpPr>
        <p:spPr>
          <a:xfrm>
            <a:off x="2512427" y="3862464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2 Marcador de posición de imagen"/>
          <p:cNvSpPr>
            <a:spLocks noGrp="1"/>
          </p:cNvSpPr>
          <p:nvPr>
            <p:ph type="pic" sz="quarter" idx="27"/>
          </p:nvPr>
        </p:nvSpPr>
        <p:spPr>
          <a:xfrm>
            <a:off x="451418" y="4222067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7" name="8 Marcador de texto"/>
          <p:cNvSpPr>
            <a:spLocks noGrp="1"/>
          </p:cNvSpPr>
          <p:nvPr>
            <p:ph type="body" sz="quarter" idx="28"/>
          </p:nvPr>
        </p:nvSpPr>
        <p:spPr>
          <a:xfrm>
            <a:off x="451419" y="5951179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2 Marcador de posición de imagen"/>
          <p:cNvSpPr>
            <a:spLocks noGrp="1"/>
          </p:cNvSpPr>
          <p:nvPr>
            <p:ph type="pic" sz="quarter" idx="29"/>
          </p:nvPr>
        </p:nvSpPr>
        <p:spPr>
          <a:xfrm>
            <a:off x="2512427" y="4221321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9" name="8 Marcador de texto"/>
          <p:cNvSpPr>
            <a:spLocks noGrp="1"/>
          </p:cNvSpPr>
          <p:nvPr>
            <p:ph type="body" sz="quarter" idx="30"/>
          </p:nvPr>
        </p:nvSpPr>
        <p:spPr>
          <a:xfrm>
            <a:off x="2512428" y="5950433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2 Marcador de posición de imagen"/>
          <p:cNvSpPr>
            <a:spLocks noGrp="1"/>
          </p:cNvSpPr>
          <p:nvPr>
            <p:ph type="pic" sz="quarter" idx="31"/>
          </p:nvPr>
        </p:nvSpPr>
        <p:spPr>
          <a:xfrm>
            <a:off x="4772121" y="2133352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1" name="8 Marcador de texto"/>
          <p:cNvSpPr>
            <a:spLocks noGrp="1"/>
          </p:cNvSpPr>
          <p:nvPr>
            <p:ph type="body" sz="quarter" idx="32"/>
          </p:nvPr>
        </p:nvSpPr>
        <p:spPr>
          <a:xfrm>
            <a:off x="4772122" y="3862464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2 Marcador de posición de imagen"/>
          <p:cNvSpPr>
            <a:spLocks noGrp="1"/>
          </p:cNvSpPr>
          <p:nvPr>
            <p:ph type="pic" sz="quarter" idx="33"/>
          </p:nvPr>
        </p:nvSpPr>
        <p:spPr>
          <a:xfrm>
            <a:off x="6833131" y="2132606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3" name="8 Marcador de texto"/>
          <p:cNvSpPr>
            <a:spLocks noGrp="1"/>
          </p:cNvSpPr>
          <p:nvPr>
            <p:ph type="body" sz="quarter" idx="34"/>
          </p:nvPr>
        </p:nvSpPr>
        <p:spPr>
          <a:xfrm>
            <a:off x="6833131" y="3861718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2 Marcador de posición de imagen"/>
          <p:cNvSpPr>
            <a:spLocks noGrp="1"/>
          </p:cNvSpPr>
          <p:nvPr>
            <p:ph type="pic" sz="quarter" idx="35"/>
          </p:nvPr>
        </p:nvSpPr>
        <p:spPr>
          <a:xfrm>
            <a:off x="4772122" y="4221321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5" name="8 Marcador de texto"/>
          <p:cNvSpPr>
            <a:spLocks noGrp="1"/>
          </p:cNvSpPr>
          <p:nvPr>
            <p:ph type="body" sz="quarter" idx="36"/>
          </p:nvPr>
        </p:nvSpPr>
        <p:spPr>
          <a:xfrm>
            <a:off x="4772123" y="5950433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2 Marcador de posición de imagen"/>
          <p:cNvSpPr>
            <a:spLocks noGrp="1"/>
          </p:cNvSpPr>
          <p:nvPr>
            <p:ph type="pic" sz="quarter" idx="37"/>
          </p:nvPr>
        </p:nvSpPr>
        <p:spPr>
          <a:xfrm>
            <a:off x="6833131" y="4220577"/>
            <a:ext cx="1861041" cy="1655823"/>
          </a:xfrm>
          <a:prstGeom prst="rect">
            <a:avLst/>
          </a:prstGeom>
        </p:spPr>
        <p:txBody>
          <a:bodyPr lIns="86557" tIns="43279" rIns="86557" bIns="43279"/>
          <a:lstStyle>
            <a:lvl1pPr marL="324515" marR="0" indent="-324515" algn="l" defTabSz="4326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7" name="8 Marcador de texto"/>
          <p:cNvSpPr>
            <a:spLocks noGrp="1"/>
          </p:cNvSpPr>
          <p:nvPr>
            <p:ph type="body" sz="quarter" idx="38"/>
          </p:nvPr>
        </p:nvSpPr>
        <p:spPr>
          <a:xfrm>
            <a:off x="6833132" y="5949689"/>
            <a:ext cx="1861041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15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BIG PHOTO AND TEXT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2 Rectángulo"/>
          <p:cNvSpPr/>
          <p:nvPr userDrawn="1"/>
        </p:nvSpPr>
        <p:spPr>
          <a:xfrm rot="5400000">
            <a:off x="4536281" y="-3393281"/>
            <a:ext cx="73025" cy="8243888"/>
          </a:xfrm>
          <a:prstGeom prst="rect">
            <a:avLst/>
          </a:prstGeom>
          <a:solidFill>
            <a:srgbClr val="5C88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6557" tIns="43279" rIns="86557" bIns="43279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2 Marcador de texto"/>
          <p:cNvSpPr>
            <a:spLocks noGrp="1"/>
          </p:cNvSpPr>
          <p:nvPr>
            <p:ph type="body" sz="quarter" idx="10"/>
          </p:nvPr>
        </p:nvSpPr>
        <p:spPr>
          <a:xfrm>
            <a:off x="451418" y="836807"/>
            <a:ext cx="8242754" cy="576296"/>
          </a:xfrm>
          <a:prstGeom prst="rect">
            <a:avLst/>
          </a:prstGeom>
        </p:spPr>
        <p:txBody>
          <a:bodyPr lIns="0" tIns="43279" rIns="86557" bIns="43279"/>
          <a:lstStyle>
            <a:lvl1pPr marL="0" indent="0">
              <a:buNone/>
              <a:defRPr sz="2300" b="0" baseline="0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3"/>
          </p:nvPr>
        </p:nvSpPr>
        <p:spPr>
          <a:xfrm>
            <a:off x="451418" y="1485129"/>
            <a:ext cx="8242754" cy="4393505"/>
          </a:xfrm>
          <a:prstGeom prst="rect">
            <a:avLst/>
          </a:prstGeom>
        </p:spPr>
        <p:txBody>
          <a:bodyPr lIns="86557" tIns="43279" rIns="86557" bIns="43279"/>
          <a:lstStyle>
            <a:lvl1pPr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8 Marcador de texto"/>
          <p:cNvSpPr>
            <a:spLocks noGrp="1"/>
          </p:cNvSpPr>
          <p:nvPr>
            <p:ph type="body" sz="quarter" idx="16"/>
          </p:nvPr>
        </p:nvSpPr>
        <p:spPr>
          <a:xfrm>
            <a:off x="451418" y="5951329"/>
            <a:ext cx="8242754" cy="358858"/>
          </a:xfrm>
          <a:prstGeom prst="rect">
            <a:avLst/>
          </a:prstGeom>
        </p:spPr>
        <p:txBody>
          <a:bodyPr lIns="0" tIns="43279" rIns="0" bIns="43279" anchor="ctr" anchorCtr="0"/>
          <a:lstStyle>
            <a:lvl1pPr marL="0" indent="0">
              <a:buFont typeface="Arial" panose="020B0604020202020204" pitchFamily="34" charset="0"/>
              <a:buNone/>
              <a:defRPr lang="es-ES" sz="900" b="1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432688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865374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298059" indent="0">
              <a:buFont typeface="Arial" panose="020B0604020202020204" pitchFamily="34" charset="0"/>
              <a:buNone/>
              <a:defRPr lang="es-ES" sz="2300" b="0" kern="1200" baseline="0" dirty="0" smtClean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1730748" indent="0">
              <a:buFont typeface="Arial" panose="020B0604020202020204" pitchFamily="34" charset="0"/>
              <a:buNone/>
              <a:defRPr lang="en-GB" sz="2300" b="0" kern="1200" baseline="0" dirty="0">
                <a:solidFill>
                  <a:srgbClr val="5C881A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6 Marcador de texto"/>
          <p:cNvSpPr>
            <a:spLocks noGrp="1"/>
          </p:cNvSpPr>
          <p:nvPr>
            <p:ph type="body" sz="quarter" idx="12"/>
          </p:nvPr>
        </p:nvSpPr>
        <p:spPr>
          <a:xfrm>
            <a:off x="4373468" y="6383230"/>
            <a:ext cx="4121674" cy="431899"/>
          </a:xfrm>
          <a:prstGeom prst="rect">
            <a:avLst/>
          </a:prstGeom>
        </p:spPr>
        <p:txBody>
          <a:bodyPr lIns="86557" tIns="43279" rIns="86557" bIns="43279" anchor="ctr" anchorCtr="0"/>
          <a:lstStyle>
            <a:lvl1pPr marL="0" indent="0" algn="r">
              <a:buNone/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900" b="1">
                <a:solidFill>
                  <a:srgbClr val="5C881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6 Título"/>
          <p:cNvSpPr>
            <a:spLocks noGrp="1"/>
          </p:cNvSpPr>
          <p:nvPr>
            <p:ph type="title"/>
          </p:nvPr>
        </p:nvSpPr>
        <p:spPr>
          <a:xfrm>
            <a:off x="451418" y="116662"/>
            <a:ext cx="8242755" cy="576197"/>
          </a:xfrm>
          <a:prstGeom prst="rect">
            <a:avLst/>
          </a:prstGeom>
        </p:spPr>
        <p:txBody>
          <a:bodyPr lIns="0" tIns="43268" rIns="86537" bIns="43268" anchor="ctr" anchorCtr="0"/>
          <a:lstStyle>
            <a:lvl1pPr algn="l">
              <a:lnSpc>
                <a:spcPts val="1893"/>
              </a:lnSpc>
              <a:defRPr sz="1700" b="1">
                <a:solidFill>
                  <a:srgbClr val="5C881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13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hyperlink" Target="https://www.iberdrola.es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057"/>
          <a:stretch>
            <a:fillRect/>
          </a:stretch>
        </p:blipFill>
        <p:spPr bwMode="auto">
          <a:xfrm>
            <a:off x="468313" y="6399213"/>
            <a:ext cx="1389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9 Imagen">
            <a:hlinkClick r:id="rId40"/>
          </p:cNvPr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6434138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 userDrawn="1"/>
        </p:nvSpPr>
        <p:spPr bwMode="auto">
          <a:xfrm>
            <a:off x="2970213" y="6535738"/>
            <a:ext cx="18018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192" eaLnBrk="1" hangingPunct="1">
              <a:defRPr/>
            </a:pPr>
            <a:r>
              <a:rPr lang="es-ES" sz="900" b="1" u="none" dirty="0">
                <a:solidFill>
                  <a:srgbClr val="5C881A"/>
                </a:solidFill>
                <a:latin typeface="Arial" panose="020B0604020202020204" pitchFamily="34" charset="0"/>
              </a:rPr>
              <a:t>www.avangrid.com</a:t>
            </a:r>
          </a:p>
        </p:txBody>
      </p:sp>
      <p:sp>
        <p:nvSpPr>
          <p:cNvPr id="6146" name="Marcador de pie de página 4"/>
          <p:cNvSpPr txBox="1">
            <a:spLocks/>
          </p:cNvSpPr>
          <p:nvPr userDrawn="1"/>
        </p:nvSpPr>
        <p:spPr bwMode="auto">
          <a:xfrm>
            <a:off x="7697788" y="6537325"/>
            <a:ext cx="9969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defTabSz="432688" eaLnBrk="1" hangingPunct="1">
              <a:defRPr/>
            </a:pPr>
            <a:fld id="{4B310768-DD1D-4029-BBB7-082A5100D6BC}" type="slidenum">
              <a:rPr lang="en-US" altLang="es-ES" sz="900" b="1" u="none" smtClean="0">
                <a:solidFill>
                  <a:srgbClr val="5C881A"/>
                </a:solidFill>
                <a:cs typeface="Arial" charset="0"/>
              </a:rPr>
              <a:pPr algn="r" defTabSz="432688" eaLnBrk="1" hangingPunct="1">
                <a:defRPr/>
              </a:pPr>
              <a:t>‹#›</a:t>
            </a:fld>
            <a:endParaRPr lang="en-US" altLang="es-ES" sz="900" b="1" u="none" dirty="0">
              <a:solidFill>
                <a:srgbClr val="5C881A"/>
              </a:solidFill>
              <a:cs typeface="Arial" charset="0"/>
            </a:endParaRPr>
          </a:p>
        </p:txBody>
      </p:sp>
      <p:cxnSp>
        <p:nvCxnSpPr>
          <p:cNvPr id="26" name="25 Conector recto"/>
          <p:cNvCxnSpPr/>
          <p:nvPr userDrawn="1"/>
        </p:nvCxnSpPr>
        <p:spPr>
          <a:xfrm>
            <a:off x="450850" y="6383338"/>
            <a:ext cx="8243888" cy="0"/>
          </a:xfrm>
          <a:prstGeom prst="line">
            <a:avLst/>
          </a:prstGeom>
          <a:ln>
            <a:solidFill>
              <a:srgbClr val="5C88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  <p:sldLayoutId id="2147485015" r:id="rId4"/>
    <p:sldLayoutId id="2147485016" r:id="rId5"/>
    <p:sldLayoutId id="2147485017" r:id="rId6"/>
    <p:sldLayoutId id="2147485018" r:id="rId7"/>
    <p:sldLayoutId id="2147485019" r:id="rId8"/>
    <p:sldLayoutId id="2147485020" r:id="rId9"/>
    <p:sldLayoutId id="2147485021" r:id="rId10"/>
    <p:sldLayoutId id="2147485022" r:id="rId11"/>
    <p:sldLayoutId id="2147485023" r:id="rId12"/>
    <p:sldLayoutId id="2147485024" r:id="rId13"/>
    <p:sldLayoutId id="2147485025" r:id="rId14"/>
    <p:sldLayoutId id="2147485026" r:id="rId15"/>
    <p:sldLayoutId id="2147485027" r:id="rId16"/>
    <p:sldLayoutId id="2147485028" r:id="rId17"/>
    <p:sldLayoutId id="2147485029" r:id="rId18"/>
    <p:sldLayoutId id="2147485030" r:id="rId19"/>
    <p:sldLayoutId id="2147485031" r:id="rId20"/>
    <p:sldLayoutId id="2147485032" r:id="rId21"/>
    <p:sldLayoutId id="2147485033" r:id="rId22"/>
    <p:sldLayoutId id="2147485034" r:id="rId23"/>
    <p:sldLayoutId id="2147485035" r:id="rId24"/>
    <p:sldLayoutId id="2147485036" r:id="rId25"/>
    <p:sldLayoutId id="2147485037" r:id="rId26"/>
    <p:sldLayoutId id="2147485038" r:id="rId27"/>
    <p:sldLayoutId id="2147485039" r:id="rId28"/>
    <p:sldLayoutId id="2147485040" r:id="rId29"/>
    <p:sldLayoutId id="2147485041" r:id="rId30"/>
    <p:sldLayoutId id="2147485042" r:id="rId31"/>
    <p:sldLayoutId id="2147485043" r:id="rId32"/>
    <p:sldLayoutId id="2147485044" r:id="rId33"/>
    <p:sldLayoutId id="2147485045" r:id="rId34"/>
    <p:sldLayoutId id="2147485046" r:id="rId35"/>
    <p:sldLayoutId id="2147485047" r:id="rId36"/>
    <p:sldLayoutId id="2147485049" r:id="rId37"/>
  </p:sldLayoutIdLst>
  <p:hf hdr="0" ftr="0" dt="0"/>
  <p:txStyles>
    <p:titleStyle>
      <a:lvl1pPr algn="ctr" defTabSz="431800" rtl="0" eaLnBrk="0" fontAlgn="base" hangingPunct="0"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318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318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318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31800" rtl="0" eaLnBrk="0" fontAlgn="base" hangingPunct="0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32688" algn="ctr" defTabSz="4326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865374" algn="ctr" defTabSz="4326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298062" algn="ctr" defTabSz="4326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730748" algn="ctr" defTabSz="432688" rtl="0" fontAlgn="base"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23850" indent="-323850" algn="l" defTabSz="431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01675" indent="-269875" algn="l" defTabSz="431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81088" indent="-215900" algn="l" defTabSz="431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12888" indent="-215900" algn="l" defTabSz="431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946275" indent="-215900" algn="l" defTabSz="4318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379779" indent="-216344" algn="l" defTabSz="43268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12466" indent="-216344" algn="l" defTabSz="43268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5153" indent="-216344" algn="l" defTabSz="43268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7840" indent="-216344" algn="l" defTabSz="432688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688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5374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8062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0748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3435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6122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8810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1497" algn="l" defTabSz="43268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texto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endParaRPr lang="en-GB" altLang="en-US" dirty="0">
              <a:ea typeface="ＭＳ Ｐゴシック" pitchFamily="34" charset="-128"/>
            </a:endParaRPr>
          </a:p>
        </p:txBody>
      </p:sp>
      <p:sp>
        <p:nvSpPr>
          <p:cNvPr id="39939" name="2 Título"/>
          <p:cNvSpPr>
            <a:spLocks noGrp="1"/>
          </p:cNvSpPr>
          <p:nvPr>
            <p:ph type="title"/>
          </p:nvPr>
        </p:nvSpPr>
        <p:spPr bwMode="auto">
          <a:xfrm>
            <a:off x="828377" y="2636838"/>
            <a:ext cx="7866361" cy="415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br>
              <a:rPr lang="en-US" altLang="en-US" sz="3600" dirty="0">
                <a:ea typeface="ＭＳ Ｐゴシック" pitchFamily="34" charset="-128"/>
              </a:rPr>
            </a:br>
            <a:r>
              <a:rPr lang="en-US" altLang="en-US" sz="3600" dirty="0">
                <a:ea typeface="ＭＳ Ｐゴシック" pitchFamily="34" charset="-128"/>
              </a:rPr>
              <a:t>NGA’s 2025 Spring Operations Conference</a:t>
            </a:r>
            <a:br>
              <a:rPr lang="en-US" altLang="en-US" sz="3600" dirty="0">
                <a:ea typeface="ＭＳ Ｐゴシック" pitchFamily="34" charset="-128"/>
              </a:rPr>
            </a:br>
            <a:br>
              <a:rPr lang="en-US" altLang="en-US" sz="3600" dirty="0">
                <a:ea typeface="ＭＳ Ｐゴシック" pitchFamily="34" charset="-128"/>
              </a:rPr>
            </a:br>
            <a:br>
              <a:rPr lang="en-US" altLang="en-US" sz="2400" dirty="0">
                <a:ea typeface="ＭＳ Ｐゴシック" pitchFamily="34" charset="-128"/>
              </a:rPr>
            </a:br>
            <a:r>
              <a:rPr lang="en-US" altLang="en-US" sz="2000" dirty="0">
                <a:ea typeface="ＭＳ Ｐゴシック" pitchFamily="34" charset="-128"/>
              </a:rPr>
              <a:t>Thomas Kennedy </a:t>
            </a:r>
            <a:br>
              <a:rPr lang="en-US" altLang="en-US" sz="2000" dirty="0">
                <a:ea typeface="ＭＳ Ｐゴシック" pitchFamily="34" charset="-128"/>
              </a:rPr>
            </a:br>
            <a:r>
              <a:rPr lang="en-US" altLang="en-US" sz="2000" dirty="0">
                <a:ea typeface="ＭＳ Ｐゴシック" pitchFamily="34" charset="-128"/>
              </a:rPr>
              <a:t>Director, LNG, Gas Control and SCADA Instrumentation</a:t>
            </a:r>
            <a:br>
              <a:rPr lang="en-US" altLang="en-US" sz="2000" dirty="0">
                <a:ea typeface="ＭＳ Ｐゴシック" pitchFamily="34" charset="-128"/>
              </a:rPr>
            </a:br>
            <a:endParaRPr lang="en-GB" altLang="en-US" sz="2000" dirty="0">
              <a:ea typeface="ＭＳ Ｐゴシック" pitchFamily="34" charset="-128"/>
            </a:endParaRPr>
          </a:p>
        </p:txBody>
      </p:sp>
      <p:sp>
        <p:nvSpPr>
          <p:cNvPr id="39940" name="3 Marcador de texto"/>
          <p:cNvSpPr>
            <a:spLocks noGrp="1"/>
          </p:cNvSpPr>
          <p:nvPr>
            <p:ph type="body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23850" indent="-323850"/>
            <a:r>
              <a:rPr lang="en-US" altLang="en-US" dirty="0">
                <a:ea typeface="ＭＳ Ｐゴシック" pitchFamily="34" charset="-128"/>
              </a:rPr>
              <a:t>April 11, 2025</a:t>
            </a:r>
            <a:endParaRPr altLang="en-US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22" dirty="0"/>
              <a:t>Connecticut and Massachusetts Service Areas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40401" y="1778475"/>
            <a:ext cx="6058860" cy="3349630"/>
            <a:chOff x="313765" y="945475"/>
            <a:chExt cx="9274154" cy="48676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72" y="1731794"/>
              <a:ext cx="2566988" cy="177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835" y="1795133"/>
              <a:ext cx="2433638" cy="1773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5058" y="1731794"/>
              <a:ext cx="247650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13765" y="3744564"/>
              <a:ext cx="3052900" cy="171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1" dirty="0"/>
                <a:t>176,836 customers</a:t>
              </a:r>
            </a:p>
            <a:p>
              <a:r>
                <a:rPr lang="en-US" sz="1411" dirty="0"/>
                <a:t>2,160 mi Distribution</a:t>
              </a:r>
            </a:p>
            <a:p>
              <a:r>
                <a:rPr lang="en-US" sz="1411" dirty="0"/>
                <a:t>26 communities</a:t>
              </a:r>
            </a:p>
            <a:p>
              <a:r>
                <a:rPr lang="en-US" sz="1411" dirty="0"/>
                <a:t>1 LNG Plant</a:t>
              </a:r>
            </a:p>
            <a:p>
              <a:r>
                <a:rPr lang="en-US" sz="1411" dirty="0"/>
                <a:t>14 Gate Stations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6665" y="3744563"/>
              <a:ext cx="3052900" cy="1711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1" dirty="0"/>
                <a:t>197,253 customers</a:t>
              </a:r>
            </a:p>
            <a:p>
              <a:r>
                <a:rPr lang="en-US" sz="1411" dirty="0"/>
                <a:t>2,426 mi Distribution</a:t>
              </a:r>
            </a:p>
            <a:p>
              <a:r>
                <a:rPr lang="en-US" sz="1411" dirty="0"/>
                <a:t>24 communities</a:t>
              </a:r>
            </a:p>
            <a:p>
              <a:r>
                <a:rPr lang="en-US" sz="1411" dirty="0"/>
                <a:t>1 LNG Plant</a:t>
              </a:r>
            </a:p>
            <a:p>
              <a:r>
                <a:rPr lang="en-US" sz="1411" dirty="0"/>
                <a:t>15 Gate Stations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35019" y="3785950"/>
              <a:ext cx="3052900" cy="202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1" dirty="0"/>
                <a:t>40,136 customers</a:t>
              </a:r>
            </a:p>
            <a:p>
              <a:r>
                <a:rPr lang="en-US" sz="1411" dirty="0"/>
                <a:t>764 mi Distribution</a:t>
              </a:r>
            </a:p>
            <a:p>
              <a:r>
                <a:rPr lang="en-US" sz="1411" dirty="0"/>
                <a:t>20 communities</a:t>
              </a:r>
            </a:p>
            <a:p>
              <a:r>
                <a:rPr lang="en-US" sz="1411" dirty="0"/>
                <a:t>1 LNG Plant</a:t>
              </a:r>
            </a:p>
            <a:p>
              <a:r>
                <a:rPr lang="en-US" sz="1411" dirty="0"/>
                <a:t>3 Propane Air Plants</a:t>
              </a:r>
            </a:p>
            <a:p>
              <a:r>
                <a:rPr lang="en-US" sz="1411" dirty="0"/>
                <a:t>6 Gate Stations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92529" y="945475"/>
              <a:ext cx="1323023" cy="666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81" dirty="0"/>
                <a:t>CNG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16285" y="968180"/>
              <a:ext cx="2252969" cy="666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81" dirty="0"/>
                <a:t>Berkshire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80120" y="946069"/>
              <a:ext cx="1296034" cy="666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81" dirty="0"/>
                <a:t>SCG</a:t>
              </a: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62" y="1841987"/>
            <a:ext cx="2175913" cy="172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3961" y="3704629"/>
            <a:ext cx="1994478" cy="74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11" dirty="0"/>
              <a:t>414,225 customers</a:t>
            </a:r>
          </a:p>
          <a:p>
            <a:endParaRPr lang="en-US" sz="1411" dirty="0"/>
          </a:p>
          <a:p>
            <a:r>
              <a:rPr lang="en-US" sz="1411" dirty="0"/>
              <a:t>Peak Load:  0.7 BCF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2008783" y="4900406"/>
          <a:ext cx="6090876" cy="1387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341916" y="3176406"/>
            <a:ext cx="290464" cy="41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7" b="1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96432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38D0-53A9-4B69-A424-D41E1124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England System and LNG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CE3CB-9803-4EB9-A754-CDD03AD07C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CBD62-803D-4DEA-B4A8-4E1E23868E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950FA30-2A49-4E81-89A2-EB4AF73596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566F9E-D8D4-404F-8FBA-1CEB6F00CB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CF3CC2-EAB4-9042-05FC-36A35B45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68" y="837506"/>
            <a:ext cx="4750052" cy="54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34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B1D79-254F-4B6B-871F-966CC4195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464024-16D0-4AA6-BA4D-B310B8F5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LNG Plants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3A424B-BCCE-6980-ABBA-98B3055F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" b="4571"/>
          <a:stretch>
            <a:fillRect/>
          </a:stretch>
        </p:blipFill>
        <p:spPr bwMode="auto">
          <a:xfrm>
            <a:off x="684362" y="902151"/>
            <a:ext cx="3321106" cy="226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CGLNG">
            <a:extLst>
              <a:ext uri="{FF2B5EF4-FFF2-40B4-BE49-F238E27FC236}">
                <a16:creationId xmlns:a16="http://schemas.microsoft.com/office/drawing/2014/main" id="{913BD967-5245-3286-A07B-123ABEF5F0D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 b="4567"/>
          <a:stretch>
            <a:fillRect/>
          </a:stretch>
        </p:blipFill>
        <p:spPr bwMode="auto">
          <a:xfrm>
            <a:off x="5004842" y="902153"/>
            <a:ext cx="3321475" cy="226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ABF0A-7812-8F63-D3BD-5DB384EBA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02" t="15407" r="72904" b="25583"/>
          <a:stretch/>
        </p:blipFill>
        <p:spPr>
          <a:xfrm>
            <a:off x="2988618" y="3596316"/>
            <a:ext cx="2991789" cy="22150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DD8257-2C34-0BAF-02C9-88902BB3AB96}"/>
              </a:ext>
            </a:extLst>
          </p:cNvPr>
          <p:cNvSpPr txBox="1"/>
          <p:nvPr/>
        </p:nvSpPr>
        <p:spPr>
          <a:xfrm>
            <a:off x="3076900" y="5811339"/>
            <a:ext cx="299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Whately MA LNG Plant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36B1C7-4807-631B-321F-7235D918187C}"/>
              </a:ext>
            </a:extLst>
          </p:cNvPr>
          <p:cNvSpPr txBox="1"/>
          <p:nvPr/>
        </p:nvSpPr>
        <p:spPr>
          <a:xfrm>
            <a:off x="828378" y="3188284"/>
            <a:ext cx="3132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Rocky Hill CT LNG Plant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2A735-5661-B87E-51AD-152C16F7882C}"/>
              </a:ext>
            </a:extLst>
          </p:cNvPr>
          <p:cNvSpPr txBox="1"/>
          <p:nvPr/>
        </p:nvSpPr>
        <p:spPr>
          <a:xfrm>
            <a:off x="5193935" y="3150714"/>
            <a:ext cx="3132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Milford CT LNG Plant</a:t>
            </a:r>
          </a:p>
        </p:txBody>
      </p:sp>
    </p:spTree>
    <p:extLst>
      <p:ext uri="{BB962C8B-B14F-4D97-AF65-F5344CB8AC3E}">
        <p14:creationId xmlns:p14="http://schemas.microsoft.com/office/powerpoint/2010/main" val="1335930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ea typeface="ＭＳ Ｐゴシック" pitchFamily="34" charset="-128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C823D-12B1-F8F2-07BD-8A0E259A5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76" y="182804"/>
            <a:ext cx="8242755" cy="576197"/>
          </a:xfrm>
        </p:spPr>
        <p:txBody>
          <a:bodyPr/>
          <a:lstStyle/>
          <a:p>
            <a:r>
              <a:rPr lang="en-US" dirty="0"/>
              <a:t>LNG Plant Details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47BE5-1288-CE4E-F5A9-E01E5FC83C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01838-F29F-541B-7B36-EE241F1BC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" r="15765" b="-2"/>
          <a:stretch/>
        </p:blipFill>
        <p:spPr>
          <a:xfrm>
            <a:off x="7158529" y="1224492"/>
            <a:ext cx="1574473" cy="1536848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E5B79-8243-55AD-EA88-9BCB29F97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25" b="10407"/>
          <a:stretch/>
        </p:blipFill>
        <p:spPr>
          <a:xfrm>
            <a:off x="7163915" y="4701951"/>
            <a:ext cx="1569087" cy="1608163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6A2114A-BFF6-9126-5BA1-CBA25DD8CC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1" r="22153" b="2"/>
          <a:stretch/>
        </p:blipFill>
        <p:spPr>
          <a:xfrm>
            <a:off x="7158529" y="2958851"/>
            <a:ext cx="1662737" cy="1666024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2AD64-4ED3-5F30-BC5F-74AC8CE0570F}"/>
              </a:ext>
            </a:extLst>
          </p:cNvPr>
          <p:cNvSpPr txBox="1"/>
          <p:nvPr/>
        </p:nvSpPr>
        <p:spPr>
          <a:xfrm>
            <a:off x="540346" y="1289579"/>
            <a:ext cx="5781628" cy="4955203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Whately MA LNG Plant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MDQ = 3,300 Mcf/Day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140,000 Gallons storage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 80 to 100 Days per heating season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Receives LNG via truck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≈300 Annual work orders for Inspection and Maintenance activities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Rocky Hill CT LNG Plant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MDQ = 115,000 Mcf/Day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14,600,000 Gallons storage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 10 to 15 Days per heating season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Filling via liquefaction or receives trucks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Liquefaction System makes about 80,000 Gallons / Day = 6,600 Mcf/Day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700 Annual work orders for Inspection and Maintenance activities</a:t>
            </a:r>
          </a:p>
          <a:p>
            <a:pPr algn="l"/>
            <a:endParaRPr lang="en-US" sz="1600" b="1" i="0" u="sng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Milford CT LNG Plant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MDQ = 105,000 Mcf/Day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14,600,000 Gallons storage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Runs 10 to 15 Days per heating season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Receives LNG via truck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700 Annual work orders for Inspection and Maintenance activities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of SCG Fire Department training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B2966BD-3A46-5CC4-DBDB-7202C8E6F7D7}"/>
              </a:ext>
            </a:extLst>
          </p:cNvPr>
          <p:cNvSpPr txBox="1">
            <a:spLocks/>
          </p:cNvSpPr>
          <p:nvPr/>
        </p:nvSpPr>
        <p:spPr>
          <a:xfrm>
            <a:off x="0" y="828402"/>
            <a:ext cx="8486728" cy="322729"/>
          </a:xfrm>
          <a:prstGeom prst="rect">
            <a:avLst/>
          </a:prstGeom>
        </p:spPr>
        <p:txBody>
          <a:bodyPr/>
          <a:lstStyle>
            <a:lvl1pPr marL="323850" indent="-323850" algn="l" defTabSz="4318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01675" indent="-269875" algn="l" defTabSz="4318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081088" indent="-215900" algn="l" defTabSz="4318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512888" indent="-215900" algn="l" defTabSz="4318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946275" indent="-215900" algn="l" defTabSz="4318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379779" indent="-216344" algn="l" defTabSz="432688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12466" indent="-216344" algn="l" defTabSz="432688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5153" indent="-216344" algn="l" defTabSz="432688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77840" indent="-216344" algn="l" defTabSz="432688" rtl="0" eaLnBrk="1" latinLnBrk="0" hangingPunct="1">
              <a:spcBef>
                <a:spcPct val="200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Responsibilities LNG Plants (LNG Storage = 29,350,000 Gallons / 2.4 BCF)</a:t>
            </a: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ea typeface="ＭＳ Ｐゴシック" pitchFamily="34" charset="-128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C823D-12B1-F8F2-07BD-8A0E259A5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76" y="182804"/>
            <a:ext cx="8242755" cy="576197"/>
          </a:xfrm>
        </p:spPr>
        <p:txBody>
          <a:bodyPr/>
          <a:lstStyle/>
          <a:p>
            <a:r>
              <a:rPr lang="en-US" dirty="0"/>
              <a:t>Major LNG Initiatives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47BE5-1288-CE4E-F5A9-E01E5FC83C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801838-F29F-541B-7B36-EE241F1BC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7" r="15765" b="-2"/>
          <a:stretch/>
        </p:blipFill>
        <p:spPr>
          <a:xfrm>
            <a:off x="7158529" y="1224492"/>
            <a:ext cx="1574473" cy="1536848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E5B79-8243-55AD-EA88-9BCB29F97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25" b="10407"/>
          <a:stretch/>
        </p:blipFill>
        <p:spPr>
          <a:xfrm>
            <a:off x="7163915" y="4701951"/>
            <a:ext cx="1569087" cy="1608163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6A2114A-BFF6-9126-5BA1-CBA25DD8CC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1" r="22153" b="2"/>
          <a:stretch/>
        </p:blipFill>
        <p:spPr>
          <a:xfrm>
            <a:off x="7158529" y="2958851"/>
            <a:ext cx="1662737" cy="1666024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2AD64-4ED3-5F30-BC5F-74AC8CE0570F}"/>
              </a:ext>
            </a:extLst>
          </p:cNvPr>
          <p:cNvSpPr txBox="1"/>
          <p:nvPr/>
        </p:nvSpPr>
        <p:spPr>
          <a:xfrm>
            <a:off x="460876" y="1660079"/>
            <a:ext cx="7529021" cy="3539430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Roll out PolicyTech </a:t>
            </a: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Document Management </a:t>
            </a:r>
            <a:r>
              <a:rPr lang="en-US" sz="1600" i="0" strike="noStrike" baseline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Upload all </a:t>
            </a:r>
          </a:p>
          <a:p>
            <a:pPr algn="l"/>
            <a:r>
              <a:rPr lang="en-US" sz="1600" i="0" strike="noStrike" baseline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LNG </a:t>
            </a: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documentation into system</a:t>
            </a:r>
          </a:p>
          <a:p>
            <a:pPr algn="l"/>
            <a:endParaRPr lang="en-US" sz="1600" b="1" i="0" u="sng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Whately MA LNG Plant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Control and Maintenance building</a:t>
            </a:r>
          </a:p>
          <a:p>
            <a:pPr algn="l"/>
            <a:endParaRPr lang="en-US" sz="1600" b="1" i="0" u="sng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Rocky Hill CT LNG Plant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Boil off Compressor upgrade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 Upgrade and removal</a:t>
            </a:r>
          </a:p>
          <a:p>
            <a:pPr algn="l"/>
            <a:endParaRPr lang="en-US" sz="1600" b="1" i="0" u="sng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6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Milford CT LNG Plant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LNG Pumps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 Upgrade and removal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Control Room upgrade</a:t>
            </a:r>
          </a:p>
        </p:txBody>
      </p:sp>
    </p:spTree>
    <p:extLst>
      <p:ext uri="{BB962C8B-B14F-4D97-AF65-F5344CB8AC3E}">
        <p14:creationId xmlns:p14="http://schemas.microsoft.com/office/powerpoint/2010/main" val="344992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Placeholder 1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dirty="0">
                <a:ea typeface="ＭＳ Ｐゴシック" pitchFamily="34" charset="-128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C823D-12B1-F8F2-07BD-8A0E259A5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76" y="182804"/>
            <a:ext cx="8242755" cy="57619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LNG Plant Seismic Considerations &amp; Monitoring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47BE5-1288-CE4E-F5A9-E01E5FC83C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2AD64-4ED3-5F30-BC5F-74AC8CE0570F}"/>
              </a:ext>
            </a:extLst>
          </p:cNvPr>
          <p:cNvSpPr txBox="1"/>
          <p:nvPr/>
        </p:nvSpPr>
        <p:spPr>
          <a:xfrm>
            <a:off x="223467" y="836809"/>
            <a:ext cx="7299050" cy="5139869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r>
              <a:rPr lang="en-US" sz="14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 49 CFR 193.2623 </a:t>
            </a:r>
            <a:r>
              <a:rPr lang="en-US" sz="14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Each LNG storage tank must be inspected or tested to verify that each of the following conditions does not impair the structural integrity or safety of the tank:</a:t>
            </a:r>
          </a:p>
          <a:p>
            <a:endParaRPr lang="en-US" sz="1400" i="0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4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Foundation and tank movement during normal operation and after a major meteorological or geophysical disturbance.</a:t>
            </a:r>
          </a:p>
          <a:p>
            <a:pPr lvl="1"/>
            <a:r>
              <a:rPr lang="en-US" sz="14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Inner tank leakage.</a:t>
            </a:r>
          </a:p>
          <a:p>
            <a:pPr lvl="1"/>
            <a:r>
              <a:rPr lang="en-US" sz="14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Effectiveness of insulation.</a:t>
            </a:r>
          </a:p>
          <a:p>
            <a:pPr lvl="1"/>
            <a:r>
              <a:rPr lang="en-US" sz="1400" i="0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 Frost heave.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4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Avangrid LNG Storage Tank Survey &amp; Thermographic Procedure Highlights – </a:t>
            </a:r>
          </a:p>
          <a:p>
            <a:pPr algn="l"/>
            <a:endParaRPr lang="en-US" sz="1400" b="0" i="0" u="none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a Meteorological or geophysical disturbance and within 24 hours: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 details, when LNG Management learned about the event and record date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Review the Boil-off levels and perform a visual inspection of the tank foundation for cracks or damage and review the foundation temperatures noting any areas of concern below.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for additional details on disturbance: https://earthquake.usgs.gov/earthquakes/map/ </a:t>
            </a:r>
            <a:r>
              <a:rPr lang="en-US" sz="2000" b="1" i="0" u="sng" strike="noStrike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Earthquake Catalog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LNG storage tank survey and thermographic inspection looking for cold spots.</a:t>
            </a:r>
          </a:p>
          <a:p>
            <a:pPr marL="7175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i="0" u="sng" strike="noStrike" baseline="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of Seismic, Earthquake and Structural measuring and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GeoSIG</a:t>
            </a:r>
            <a:r>
              <a:rPr lang="en-US" sz="1400" dirty="0">
                <a:solidFill>
                  <a:srgbClr val="87A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Measuring System Accelerometer installation</a:t>
            </a:r>
            <a:endParaRPr lang="en-US" sz="1400" b="0" i="0" u="none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0" i="0" u="none" strike="noStrike" baseline="0" dirty="0">
              <a:solidFill>
                <a:srgbClr val="87A3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ensors">
            <a:extLst>
              <a:ext uri="{FF2B5EF4-FFF2-40B4-BE49-F238E27FC236}">
                <a16:creationId xmlns:a16="http://schemas.microsoft.com/office/drawing/2014/main" id="{E44DD914-6494-C9CD-F226-68C5EBD99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/>
          <a:stretch/>
        </p:blipFill>
        <p:spPr bwMode="auto">
          <a:xfrm>
            <a:off x="7522517" y="3869681"/>
            <a:ext cx="1432278" cy="137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MSplus---GMSplus6">
            <a:extLst>
              <a:ext uri="{FF2B5EF4-FFF2-40B4-BE49-F238E27FC236}">
                <a16:creationId xmlns:a16="http://schemas.microsoft.com/office/drawing/2014/main" id="{C2164C9C-DB29-B0C2-CE7A-AC4A12F53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15746" r="10107" b="19805"/>
          <a:stretch/>
        </p:blipFill>
        <p:spPr bwMode="auto">
          <a:xfrm>
            <a:off x="7237090" y="1870920"/>
            <a:ext cx="1575642" cy="12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6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8A6B06-5E5A-4482-AD75-4E663D913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573355-ECD8-4A57-B02E-C797393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QUESTIONS???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2A6A52-E887-454C-862B-B08199CC41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Gas Supply Overview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06CB6-41E5-44B6-B835-E9704FB205B7}"/>
              </a:ext>
            </a:extLst>
          </p:cNvPr>
          <p:cNvSpPr/>
          <p:nvPr/>
        </p:nvSpPr>
        <p:spPr>
          <a:xfrm>
            <a:off x="1548458" y="5210614"/>
            <a:ext cx="745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C881A"/>
                </a:solidFill>
              </a:rPr>
              <a:t>Thank You for your time with us!</a:t>
            </a:r>
          </a:p>
        </p:txBody>
      </p:sp>
      <p:pic>
        <p:nvPicPr>
          <p:cNvPr id="1026" name="Picture 2" descr="A Message From Southern Connecticut Gas As Heating Season Gets Underway -  orangectlive.com">
            <a:extLst>
              <a:ext uri="{FF2B5EF4-FFF2-40B4-BE49-F238E27FC236}">
                <a16:creationId xmlns:a16="http://schemas.microsoft.com/office/drawing/2014/main" id="{66F0CE30-269B-6244-C9AC-DBEFF36F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67" y="942660"/>
            <a:ext cx="6858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328956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 GENERAL IBERDROLA">
  <a:themeElements>
    <a:clrScheme name="Iberdrola">
      <a:dk1>
        <a:srgbClr val="707070"/>
      </a:dk1>
      <a:lt1>
        <a:sysClr val="window" lastClr="FFFFFF"/>
      </a:lt1>
      <a:dk2>
        <a:srgbClr val="5C881A"/>
      </a:dk2>
      <a:lt2>
        <a:srgbClr val="A4BA08"/>
      </a:lt2>
      <a:accent1>
        <a:srgbClr val="ADC187"/>
      </a:accent1>
      <a:accent2>
        <a:srgbClr val="D3DB97"/>
      </a:accent2>
      <a:accent3>
        <a:srgbClr val="53672A"/>
      </a:accent3>
      <a:accent4>
        <a:srgbClr val="F0F0F0"/>
      </a:accent4>
      <a:accent5>
        <a:srgbClr val="8BABD5"/>
      </a:accent5>
      <a:accent6>
        <a:srgbClr val="F6B283"/>
      </a:accent6>
      <a:hlink>
        <a:srgbClr val="A4BA08"/>
      </a:hlink>
      <a:folHlink>
        <a:srgbClr val="D3DB9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5_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Tema de Office 2">
        <a:dk1>
          <a:srgbClr val="094FA4"/>
        </a:dk1>
        <a:lt1>
          <a:srgbClr val="FFFFFF"/>
        </a:lt1>
        <a:dk2>
          <a:srgbClr val="89D1F3"/>
        </a:dk2>
        <a:lt2>
          <a:srgbClr val="FDBD2C"/>
        </a:lt2>
        <a:accent1>
          <a:srgbClr val="009EE5"/>
        </a:accent1>
        <a:accent2>
          <a:srgbClr val="F6891E"/>
        </a:accent2>
        <a:accent3>
          <a:srgbClr val="FFFFFF"/>
        </a:accent3>
        <a:accent4>
          <a:srgbClr val="06428B"/>
        </a:accent4>
        <a:accent5>
          <a:srgbClr val="AACCF0"/>
        </a:accent5>
        <a:accent6>
          <a:srgbClr val="DF7C1A"/>
        </a:accent6>
        <a:hlink>
          <a:srgbClr val="86C82D"/>
        </a:hlink>
        <a:folHlink>
          <a:srgbClr val="C817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Tema de Office 2">
        <a:dk1>
          <a:srgbClr val="094FA4"/>
        </a:dk1>
        <a:lt1>
          <a:srgbClr val="FFFFFF"/>
        </a:lt1>
        <a:dk2>
          <a:srgbClr val="89D1F3"/>
        </a:dk2>
        <a:lt2>
          <a:srgbClr val="FDBD2C"/>
        </a:lt2>
        <a:accent1>
          <a:srgbClr val="009EE5"/>
        </a:accent1>
        <a:accent2>
          <a:srgbClr val="F6891E"/>
        </a:accent2>
        <a:accent3>
          <a:srgbClr val="FFFFFF"/>
        </a:accent3>
        <a:accent4>
          <a:srgbClr val="06428B"/>
        </a:accent4>
        <a:accent5>
          <a:srgbClr val="AACCF0"/>
        </a:accent5>
        <a:accent6>
          <a:srgbClr val="DF7C1A"/>
        </a:accent6>
        <a:hlink>
          <a:srgbClr val="86C82D"/>
        </a:hlink>
        <a:folHlink>
          <a:srgbClr val="C817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Tema de Office 3">
        <a:dk1>
          <a:srgbClr val="094FA4"/>
        </a:dk1>
        <a:lt1>
          <a:srgbClr val="FFFFFF"/>
        </a:lt1>
        <a:dk2>
          <a:srgbClr val="88D1F2"/>
        </a:dk2>
        <a:lt2>
          <a:srgbClr val="FDBD2C"/>
        </a:lt2>
        <a:accent1>
          <a:srgbClr val="009EE5"/>
        </a:accent1>
        <a:accent2>
          <a:srgbClr val="F6891E"/>
        </a:accent2>
        <a:accent3>
          <a:srgbClr val="FFFFFF"/>
        </a:accent3>
        <a:accent4>
          <a:srgbClr val="06428B"/>
        </a:accent4>
        <a:accent5>
          <a:srgbClr val="AACCF0"/>
        </a:accent5>
        <a:accent6>
          <a:srgbClr val="DF7C1A"/>
        </a:accent6>
        <a:hlink>
          <a:srgbClr val="86C82D"/>
        </a:hlink>
        <a:folHlink>
          <a:srgbClr val="3EB6B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95BBE0C9137449154AB6A3AF20B1C" ma:contentTypeVersion="14" ma:contentTypeDescription="Create a new document." ma:contentTypeScope="" ma:versionID="b41e7f540866a0a32830e670e4fa8b2d">
  <xsd:schema xmlns:xsd="http://www.w3.org/2001/XMLSchema" xmlns:xs="http://www.w3.org/2001/XMLSchema" xmlns:p="http://schemas.microsoft.com/office/2006/metadata/properties" xmlns:ns2="7aab780c-5cb9-4d56-b1b7-a6df58ec173f" xmlns:ns3="935a9cfe-bd09-4cab-b5df-1bd7a966eb38" targetNamespace="http://schemas.microsoft.com/office/2006/metadata/properties" ma:root="true" ma:fieldsID="5183156f44e9a05258510edbda7a0ce8" ns2:_="" ns3:_="">
    <xsd:import namespace="7aab780c-5cb9-4d56-b1b7-a6df58ec173f"/>
    <xsd:import namespace="935a9cfe-bd09-4cab-b5df-1bd7a966eb3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b780c-5cb9-4d56-b1b7-a6df58ec173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50f5c23-03d1-4936-b781-e5ae236990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9cfe-bd09-4cab-b5df-1bd7a966eb3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5131e2e-a705-4f43-b75e-da042424f6e1}" ma:internalName="TaxCatchAll" ma:showField="CatchAllData" ma:web="935a9cfe-bd09-4cab-b5df-1bd7a966eb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ab780c-5cb9-4d56-b1b7-a6df58ec173f">
      <Terms xmlns="http://schemas.microsoft.com/office/infopath/2007/PartnerControls"/>
    </lcf76f155ced4ddcb4097134ff3c332f>
    <TaxCatchAll xmlns="935a9cfe-bd09-4cab-b5df-1bd7a966eb3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C46E60-FEEB-4304-BB2B-6215254A13B9}"/>
</file>

<file path=customXml/itemProps2.xml><?xml version="1.0" encoding="utf-8"?>
<ds:datastoreItem xmlns:ds="http://schemas.openxmlformats.org/officeDocument/2006/customXml" ds:itemID="{C635ABD3-4ED2-4DBB-B0CC-068BD81234BC}">
  <ds:schemaRefs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495BD1E-9117-4656-BE3F-7A0E4D41FD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192776</TotalTime>
  <Words>546</Words>
  <Application>Microsoft Office PowerPoint</Application>
  <PresentationFormat>Custom</PresentationFormat>
  <Paragraphs>107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ＭＳ Ｐゴシック</vt:lpstr>
      <vt:lpstr>Arial</vt:lpstr>
      <vt:lpstr>Calibri</vt:lpstr>
      <vt:lpstr>Times New Roman</vt:lpstr>
      <vt:lpstr>PLANTILLA GENERAL IBERDROLA</vt:lpstr>
      <vt:lpstr> NGA’s 2025 Spring Operations Conference   Thomas Kennedy  Director, LNG, Gas Control and SCADA Instrumentation </vt:lpstr>
      <vt:lpstr>Connecticut and Massachusetts Service Areas</vt:lpstr>
      <vt:lpstr>New England System and LNG</vt:lpstr>
      <vt:lpstr>LNG Plants</vt:lpstr>
      <vt:lpstr>LNG Plant Details</vt:lpstr>
      <vt:lpstr>Major LNG Initiatives</vt:lpstr>
      <vt:lpstr>LNG Plant Seismic Considerations &amp; Monitoring</vt:lpstr>
      <vt:lpstr>QUESTIONS???</vt:lpstr>
    </vt:vector>
  </TitlesOfParts>
  <Company>IBERDROLA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título de diapositiva</dc:title>
  <dc:creator>U230425</dc:creator>
  <cp:lastModifiedBy>THOMAS KENNEDY</cp:lastModifiedBy>
  <cp:revision>8887</cp:revision>
  <cp:lastPrinted>2023-06-06T17:00:21Z</cp:lastPrinted>
  <dcterms:created xsi:type="dcterms:W3CDTF">2002-06-20T06:09:18Z</dcterms:created>
  <dcterms:modified xsi:type="dcterms:W3CDTF">2025-04-10T17:02:26Z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0x01010023E95BBE0C9137449154AB6A3AF20B1C</vt:lpwstr>
  </property>
  <property fmtid="{D5CDD505-2E9C-101B-9397-08002B2CF9AE}" pid="3" name="MSIP_Label_624b1752-a977-4927-b9e6-e48a43684aee_Enabled">
    <vt:lpwstr>true</vt:lpwstr>
  </property>
  <property fmtid="{D5CDD505-2E9C-101B-9397-08002B2CF9AE}" pid="4" name="MSIP_Label_624b1752-a977-4927-b9e6-e48a43684aee_SetDate">
    <vt:lpwstr>2021-06-09T19:40:44Z</vt:lpwstr>
  </property>
  <property fmtid="{D5CDD505-2E9C-101B-9397-08002B2CF9AE}" pid="5" name="MSIP_Label_624b1752-a977-4927-b9e6-e48a43684aee_Method">
    <vt:lpwstr>Privileged</vt:lpwstr>
  </property>
  <property fmtid="{D5CDD505-2E9C-101B-9397-08002B2CF9AE}" pid="6" name="MSIP_Label_624b1752-a977-4927-b9e6-e48a43684aee_Name">
    <vt:lpwstr>Public</vt:lpwstr>
  </property>
  <property fmtid="{D5CDD505-2E9C-101B-9397-08002B2CF9AE}" pid="7" name="MSIP_Label_624b1752-a977-4927-b9e6-e48a43684aee_SiteId">
    <vt:lpwstr>031a09bc-a2bf-44df-888e-4e09355b7a24</vt:lpwstr>
  </property>
  <property fmtid="{D5CDD505-2E9C-101B-9397-08002B2CF9AE}" pid="8" name="MSIP_Label_624b1752-a977-4927-b9e6-e48a43684aee_ActionId">
    <vt:lpwstr>6973b300-0d79-4568-856b-94437c77b6b1</vt:lpwstr>
  </property>
  <property fmtid="{D5CDD505-2E9C-101B-9397-08002B2CF9AE}" pid="9" name="MSIP_Label_624b1752-a977-4927-b9e6-e48a43684aee_ContentBits">
    <vt:lpwstr>0</vt:lpwstr>
  </property>
</Properties>
</file>