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4"/>
    <p:sldMasterId id="2147483817" r:id="rId5"/>
  </p:sldMasterIdLst>
  <p:notesMasterIdLst>
    <p:notesMasterId r:id="rId17"/>
  </p:notesMasterIdLst>
  <p:handoutMasterIdLst>
    <p:handoutMasterId r:id="rId18"/>
  </p:handoutMasterIdLst>
  <p:sldIdLst>
    <p:sldId id="546" r:id="rId6"/>
    <p:sldId id="608" r:id="rId7"/>
    <p:sldId id="598" r:id="rId8"/>
    <p:sldId id="613" r:id="rId9"/>
    <p:sldId id="575" r:id="rId10"/>
    <p:sldId id="609" r:id="rId11"/>
    <p:sldId id="610" r:id="rId12"/>
    <p:sldId id="549" r:id="rId13"/>
    <p:sldId id="614" r:id="rId14"/>
    <p:sldId id="603" r:id="rId15"/>
    <p:sldId id="442" r:id="rId16"/>
  </p:sldIdLst>
  <p:sldSz cx="9144000" cy="5143500" type="screen16x9"/>
  <p:notesSz cx="6670675" cy="9777413"/>
  <p:defaultTex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p:defaultTextStyle>
  <p:extLst>
    <p:ext uri="{EFAFB233-063F-42B5-8137-9DF3F51BA10A}">
      <p15:sldGuideLst xmlns:p15="http://schemas.microsoft.com/office/powerpoint/2012/main">
        <p15:guide id="1" orient="horz" pos="962" userDrawn="1">
          <p15:clr>
            <a:srgbClr val="A4A3A4"/>
          </p15:clr>
        </p15:guide>
        <p15:guide id="2" pos="748" userDrawn="1">
          <p15:clr>
            <a:srgbClr val="A4A3A4"/>
          </p15:clr>
        </p15:guide>
        <p15:guide id="3" orient="horz" pos="225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rah McGugan" initials="Z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35A506-968F-450C-B758-C5564005338C}" v="24" dt="2025-04-08T11:37:56.49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4660"/>
  </p:normalViewPr>
  <p:slideViewPr>
    <p:cSldViewPr snapToGrid="0">
      <p:cViewPr varScale="1">
        <p:scale>
          <a:sx n="80" d="100"/>
          <a:sy n="80" d="100"/>
        </p:scale>
        <p:origin x="876" y="44"/>
      </p:cViewPr>
      <p:guideLst>
        <p:guide orient="horz" pos="962"/>
        <p:guide pos="748"/>
        <p:guide orient="horz" pos="225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Copson" userId="32c1d890-5a57-45d2-8304-e076afad4a8b" providerId="ADAL" clId="{FB35A506-968F-450C-B758-C5564005338C}"/>
    <pc:docChg chg="undo custSel addSld delSld modSld sldOrd">
      <pc:chgData name="Chris Copson" userId="32c1d890-5a57-45d2-8304-e076afad4a8b" providerId="ADAL" clId="{FB35A506-968F-450C-B758-C5564005338C}" dt="2025-04-08T11:47:00.408" v="1327" actId="20577"/>
      <pc:docMkLst>
        <pc:docMk/>
      </pc:docMkLst>
      <pc:sldChg chg="addSp delSp modSp mod ord modClrScheme chgLayout">
        <pc:chgData name="Chris Copson" userId="32c1d890-5a57-45d2-8304-e076afad4a8b" providerId="ADAL" clId="{FB35A506-968F-450C-B758-C5564005338C}" dt="2025-04-07T14:53:44.898" v="1211" actId="20577"/>
        <pc:sldMkLst>
          <pc:docMk/>
          <pc:sldMk cId="3733403102" sldId="549"/>
        </pc:sldMkLst>
        <pc:spChg chg="mod">
          <ac:chgData name="Chris Copson" userId="32c1d890-5a57-45d2-8304-e076afad4a8b" providerId="ADAL" clId="{FB35A506-968F-450C-B758-C5564005338C}" dt="2025-03-31T18:56:46.294" v="14" actId="26606"/>
          <ac:spMkLst>
            <pc:docMk/>
            <pc:sldMk cId="3733403102" sldId="549"/>
            <ac:spMk id="2" creationId="{DF85689A-C375-43FA-9B00-7F6913C5DC6D}"/>
          </ac:spMkLst>
        </pc:spChg>
        <pc:spChg chg="mod ord">
          <ac:chgData name="Chris Copson" userId="32c1d890-5a57-45d2-8304-e076afad4a8b" providerId="ADAL" clId="{FB35A506-968F-450C-B758-C5564005338C}" dt="2025-04-07T14:53:44.898" v="1211" actId="20577"/>
          <ac:spMkLst>
            <pc:docMk/>
            <pc:sldMk cId="3733403102" sldId="549"/>
            <ac:spMk id="10" creationId="{16E55317-8425-4743-803D-B757134B2595}"/>
          </ac:spMkLst>
        </pc:spChg>
        <pc:spChg chg="add mod">
          <ac:chgData name="Chris Copson" userId="32c1d890-5a57-45d2-8304-e076afad4a8b" providerId="ADAL" clId="{FB35A506-968F-450C-B758-C5564005338C}" dt="2025-03-31T19:05:56.907" v="191"/>
          <ac:spMkLst>
            <pc:docMk/>
            <pc:sldMk cId="3733403102" sldId="549"/>
            <ac:spMk id="17" creationId="{6B8CA0BF-5C8C-4966-9992-BDF7B2E9D646}"/>
          </ac:spMkLst>
        </pc:spChg>
        <pc:picChg chg="add mod">
          <ac:chgData name="Chris Copson" userId="32c1d890-5a57-45d2-8304-e076afad4a8b" providerId="ADAL" clId="{FB35A506-968F-450C-B758-C5564005338C}" dt="2025-03-31T18:56:46.294" v="14" actId="26606"/>
          <ac:picMkLst>
            <pc:docMk/>
            <pc:sldMk cId="3733403102" sldId="549"/>
            <ac:picMk id="4" creationId="{BD71BE98-D3A6-892F-E7E1-C98136B4D3BD}"/>
          </ac:picMkLst>
        </pc:picChg>
      </pc:sldChg>
      <pc:sldChg chg="modSp mod ord">
        <pc:chgData name="Chris Copson" userId="32c1d890-5a57-45d2-8304-e076afad4a8b" providerId="ADAL" clId="{FB35A506-968F-450C-B758-C5564005338C}" dt="2025-04-07T14:49:50.415" v="1191" actId="20577"/>
        <pc:sldMkLst>
          <pc:docMk/>
          <pc:sldMk cId="1985644094" sldId="575"/>
        </pc:sldMkLst>
        <pc:spChg chg="mod">
          <ac:chgData name="Chris Copson" userId="32c1d890-5a57-45d2-8304-e076afad4a8b" providerId="ADAL" clId="{FB35A506-968F-450C-B758-C5564005338C}" dt="2025-04-07T14:49:50.415" v="1191" actId="20577"/>
          <ac:spMkLst>
            <pc:docMk/>
            <pc:sldMk cId="1985644094" sldId="575"/>
            <ac:spMk id="2" creationId="{DF85689A-C375-43FA-9B00-7F6913C5DC6D}"/>
          </ac:spMkLst>
        </pc:spChg>
        <pc:spChg chg="mod">
          <ac:chgData name="Chris Copson" userId="32c1d890-5a57-45d2-8304-e076afad4a8b" providerId="ADAL" clId="{FB35A506-968F-450C-B758-C5564005338C}" dt="2025-03-31T18:58:00.044" v="34" actId="207"/>
          <ac:spMkLst>
            <pc:docMk/>
            <pc:sldMk cId="1985644094" sldId="575"/>
            <ac:spMk id="16" creationId="{C656C044-C60F-AB9D-C105-3E0621084847}"/>
          </ac:spMkLst>
        </pc:spChg>
        <pc:spChg chg="mod">
          <ac:chgData name="Chris Copson" userId="32c1d890-5a57-45d2-8304-e076afad4a8b" providerId="ADAL" clId="{FB35A506-968F-450C-B758-C5564005338C}" dt="2025-03-31T19:06:01.842" v="192"/>
          <ac:spMkLst>
            <pc:docMk/>
            <pc:sldMk cId="1985644094" sldId="575"/>
            <ac:spMk id="18" creationId="{62C82DBE-45D8-3A61-9C7D-7C4B9DA49BAF}"/>
          </ac:spMkLst>
        </pc:spChg>
      </pc:sldChg>
      <pc:sldChg chg="add">
        <pc:chgData name="Chris Copson" userId="32c1d890-5a57-45d2-8304-e076afad4a8b" providerId="ADAL" clId="{FB35A506-968F-450C-B758-C5564005338C}" dt="2025-04-08T11:37:56.486" v="1225"/>
        <pc:sldMkLst>
          <pc:docMk/>
          <pc:sldMk cId="1543662646" sldId="598"/>
        </pc:sldMkLst>
      </pc:sldChg>
      <pc:sldChg chg="modSp mod ord">
        <pc:chgData name="Chris Copson" userId="32c1d890-5a57-45d2-8304-e076afad4a8b" providerId="ADAL" clId="{FB35A506-968F-450C-B758-C5564005338C}" dt="2025-04-07T14:50:11.721" v="1192"/>
        <pc:sldMkLst>
          <pc:docMk/>
          <pc:sldMk cId="3373182421" sldId="609"/>
        </pc:sldMkLst>
        <pc:spChg chg="mod">
          <ac:chgData name="Chris Copson" userId="32c1d890-5a57-45d2-8304-e076afad4a8b" providerId="ADAL" clId="{FB35A506-968F-450C-B758-C5564005338C}" dt="2025-04-07T14:50:11.721" v="1192"/>
          <ac:spMkLst>
            <pc:docMk/>
            <pc:sldMk cId="3373182421" sldId="609"/>
            <ac:spMk id="2" creationId="{DDB03FB8-5EC8-8A2D-E035-A93EE14C2352}"/>
          </ac:spMkLst>
        </pc:spChg>
        <pc:spChg chg="mod">
          <ac:chgData name="Chris Copson" userId="32c1d890-5a57-45d2-8304-e076afad4a8b" providerId="ADAL" clId="{FB35A506-968F-450C-B758-C5564005338C}" dt="2025-03-31T18:59:42.389" v="58" actId="207"/>
          <ac:spMkLst>
            <pc:docMk/>
            <pc:sldMk cId="3373182421" sldId="609"/>
            <ac:spMk id="16" creationId="{4C0CDE29-1CA6-449A-D293-74AEA3B1F3FD}"/>
          </ac:spMkLst>
        </pc:spChg>
        <pc:spChg chg="mod">
          <ac:chgData name="Chris Copson" userId="32c1d890-5a57-45d2-8304-e076afad4a8b" providerId="ADAL" clId="{FB35A506-968F-450C-B758-C5564005338C}" dt="2025-03-31T19:06:08.936" v="193"/>
          <ac:spMkLst>
            <pc:docMk/>
            <pc:sldMk cId="3373182421" sldId="609"/>
            <ac:spMk id="18" creationId="{58B40F69-44EB-C4A7-7A7B-7F99BF5DD5F1}"/>
          </ac:spMkLst>
        </pc:spChg>
      </pc:sldChg>
      <pc:sldChg chg="modSp mod">
        <pc:chgData name="Chris Copson" userId="32c1d890-5a57-45d2-8304-e076afad4a8b" providerId="ADAL" clId="{FB35A506-968F-450C-B758-C5564005338C}" dt="2025-04-07T14:53:17.432" v="1210" actId="1076"/>
        <pc:sldMkLst>
          <pc:docMk/>
          <pc:sldMk cId="2693655302" sldId="610"/>
        </pc:sldMkLst>
        <pc:spChg chg="mod">
          <ac:chgData name="Chris Copson" userId="32c1d890-5a57-45d2-8304-e076afad4a8b" providerId="ADAL" clId="{FB35A506-968F-450C-B758-C5564005338C}" dt="2025-04-07T14:53:11.973" v="1209" actId="1076"/>
          <ac:spMkLst>
            <pc:docMk/>
            <pc:sldMk cId="2693655302" sldId="610"/>
            <ac:spMk id="2" creationId="{2D9FB52B-3464-41F1-8E9C-B006BC0A2286}"/>
          </ac:spMkLst>
        </pc:spChg>
        <pc:spChg chg="mod">
          <ac:chgData name="Chris Copson" userId="32c1d890-5a57-45d2-8304-e076afad4a8b" providerId="ADAL" clId="{FB35A506-968F-450C-B758-C5564005338C}" dt="2025-04-07T14:53:17.432" v="1210" actId="1076"/>
          <ac:spMkLst>
            <pc:docMk/>
            <pc:sldMk cId="2693655302" sldId="610"/>
            <ac:spMk id="16" creationId="{DBB8C7A0-7213-6405-6327-33AE8A6ED03E}"/>
          </ac:spMkLst>
        </pc:spChg>
        <pc:spChg chg="mod">
          <ac:chgData name="Chris Copson" userId="32c1d890-5a57-45d2-8304-e076afad4a8b" providerId="ADAL" clId="{FB35A506-968F-450C-B758-C5564005338C}" dt="2025-03-31T19:06:13.405" v="194"/>
          <ac:spMkLst>
            <pc:docMk/>
            <pc:sldMk cId="2693655302" sldId="610"/>
            <ac:spMk id="18" creationId="{517DE0B4-06C5-5E46-38D6-AEDF200EE0B2}"/>
          </ac:spMkLst>
        </pc:spChg>
      </pc:sldChg>
      <pc:sldChg chg="modSp del mod">
        <pc:chgData name="Chris Copson" userId="32c1d890-5a57-45d2-8304-e076afad4a8b" providerId="ADAL" clId="{FB35A506-968F-450C-B758-C5564005338C}" dt="2025-04-07T14:53:56.698" v="1212" actId="2696"/>
        <pc:sldMkLst>
          <pc:docMk/>
          <pc:sldMk cId="1132303984" sldId="611"/>
        </pc:sldMkLst>
      </pc:sldChg>
      <pc:sldChg chg="new del ord">
        <pc:chgData name="Chris Copson" userId="32c1d890-5a57-45d2-8304-e076afad4a8b" providerId="ADAL" clId="{FB35A506-968F-450C-B758-C5564005338C}" dt="2025-04-04T13:28:04.109" v="205" actId="2696"/>
        <pc:sldMkLst>
          <pc:docMk/>
          <pc:sldMk cId="2314050413" sldId="612"/>
        </pc:sldMkLst>
      </pc:sldChg>
      <pc:sldChg chg="modSp new del mod">
        <pc:chgData name="Chris Copson" userId="32c1d890-5a57-45d2-8304-e076afad4a8b" providerId="ADAL" clId="{FB35A506-968F-450C-B758-C5564005338C}" dt="2025-04-07T12:47:43.327" v="920" actId="2696"/>
        <pc:sldMkLst>
          <pc:docMk/>
          <pc:sldMk cId="4196573393" sldId="612"/>
        </pc:sldMkLst>
      </pc:sldChg>
      <pc:sldChg chg="addSp modSp new mod ord modTransition modClrScheme chgLayout">
        <pc:chgData name="Chris Copson" userId="32c1d890-5a57-45d2-8304-e076afad4a8b" providerId="ADAL" clId="{FB35A506-968F-450C-B758-C5564005338C}" dt="2025-04-08T11:47:00.408" v="1327" actId="20577"/>
        <pc:sldMkLst>
          <pc:docMk/>
          <pc:sldMk cId="3479485484" sldId="613"/>
        </pc:sldMkLst>
        <pc:spChg chg="mod ord">
          <ac:chgData name="Chris Copson" userId="32c1d890-5a57-45d2-8304-e076afad4a8b" providerId="ADAL" clId="{FB35A506-968F-450C-B758-C5564005338C}" dt="2025-04-08T11:47:00.408" v="1327" actId="20577"/>
          <ac:spMkLst>
            <pc:docMk/>
            <pc:sldMk cId="3479485484" sldId="613"/>
            <ac:spMk id="2" creationId="{F11033B7-1A04-5D5B-E29F-C52654D78662}"/>
          </ac:spMkLst>
        </pc:spChg>
        <pc:spChg chg="mod ord">
          <ac:chgData name="Chris Copson" userId="32c1d890-5a57-45d2-8304-e076afad4a8b" providerId="ADAL" clId="{FB35A506-968F-450C-B758-C5564005338C}" dt="2025-04-07T14:46:48.604" v="940" actId="20577"/>
          <ac:spMkLst>
            <pc:docMk/>
            <pc:sldMk cId="3479485484" sldId="613"/>
            <ac:spMk id="3" creationId="{A0340B02-B1D0-FE10-7CA2-8CCA395D7206}"/>
          </ac:spMkLst>
        </pc:spChg>
        <pc:spChg chg="mod">
          <ac:chgData name="Chris Copson" userId="32c1d890-5a57-45d2-8304-e076afad4a8b" providerId="ADAL" clId="{FB35A506-968F-450C-B758-C5564005338C}" dt="2025-04-07T14:46:23.866" v="936"/>
          <ac:spMkLst>
            <pc:docMk/>
            <pc:sldMk cId="3479485484" sldId="613"/>
            <ac:spMk id="4" creationId="{0D1BA7F2-455E-664F-0EC7-7004E6C415A4}"/>
          </ac:spMkLst>
        </pc:spChg>
        <pc:picChg chg="add mod">
          <ac:chgData name="Chris Copson" userId="32c1d890-5a57-45d2-8304-e076afad4a8b" providerId="ADAL" clId="{FB35A506-968F-450C-B758-C5564005338C}" dt="2025-04-07T11:59:27.888" v="477" actId="26606"/>
          <ac:picMkLst>
            <pc:docMk/>
            <pc:sldMk cId="3479485484" sldId="613"/>
            <ac:picMk id="6" creationId="{F4752A7E-A8A6-A1E0-54E1-05F1092843CC}"/>
          </ac:picMkLst>
        </pc:picChg>
      </pc:sldChg>
      <pc:sldChg chg="addSp delSp modSp new mod modClrScheme chgLayout">
        <pc:chgData name="Chris Copson" userId="32c1d890-5a57-45d2-8304-e076afad4a8b" providerId="ADAL" clId="{FB35A506-968F-450C-B758-C5564005338C}" dt="2025-04-07T14:54:33.714" v="1221" actId="20577"/>
        <pc:sldMkLst>
          <pc:docMk/>
          <pc:sldMk cId="4079368325" sldId="614"/>
        </pc:sldMkLst>
        <pc:spChg chg="mod">
          <ac:chgData name="Chris Copson" userId="32c1d890-5a57-45d2-8304-e076afad4a8b" providerId="ADAL" clId="{FB35A506-968F-450C-B758-C5564005338C}" dt="2025-04-07T14:54:33.714" v="1221" actId="20577"/>
          <ac:spMkLst>
            <pc:docMk/>
            <pc:sldMk cId="4079368325" sldId="614"/>
            <ac:spMk id="2" creationId="{BD2AAE7D-6008-20A8-1407-8C482FF39A02}"/>
          </ac:spMkLst>
        </pc:spChg>
        <pc:spChg chg="mod">
          <ac:chgData name="Chris Copson" userId="32c1d890-5a57-45d2-8304-e076afad4a8b" providerId="ADAL" clId="{FB35A506-968F-450C-B758-C5564005338C}" dt="2025-04-07T14:45:42.533" v="933" actId="26606"/>
          <ac:spMkLst>
            <pc:docMk/>
            <pc:sldMk cId="4079368325" sldId="614"/>
            <ac:spMk id="3" creationId="{379DBEFF-23EC-75EB-1ED1-73C20B0399B6}"/>
          </ac:spMkLst>
        </pc:spChg>
        <pc:spChg chg="mod">
          <ac:chgData name="Chris Copson" userId="32c1d890-5a57-45d2-8304-e076afad4a8b" providerId="ADAL" clId="{FB35A506-968F-450C-B758-C5564005338C}" dt="2025-04-07T14:45:42.533" v="933" actId="26606"/>
          <ac:spMkLst>
            <pc:docMk/>
            <pc:sldMk cId="4079368325" sldId="614"/>
            <ac:spMk id="4" creationId="{8A0ACB2D-5175-59FA-A94B-82D4F61F5360}"/>
          </ac:spMkLst>
        </pc:spChg>
        <pc:spChg chg="add del">
          <ac:chgData name="Chris Copson" userId="32c1d890-5a57-45d2-8304-e076afad4a8b" providerId="ADAL" clId="{FB35A506-968F-450C-B758-C5564005338C}" dt="2025-04-07T14:44:28.783" v="922" actId="22"/>
          <ac:spMkLst>
            <pc:docMk/>
            <pc:sldMk cId="4079368325" sldId="614"/>
            <ac:spMk id="6" creationId="{68010B60-10AD-DECD-B638-F075C2CBCAA3}"/>
          </ac:spMkLst>
        </pc:spChg>
        <pc:picChg chg="add mod ord modCrop">
          <ac:chgData name="Chris Copson" userId="32c1d890-5a57-45d2-8304-e076afad4a8b" providerId="ADAL" clId="{FB35A506-968F-450C-B758-C5564005338C}" dt="2025-04-07T14:45:42.533" v="933" actId="26606"/>
          <ac:picMkLst>
            <pc:docMk/>
            <pc:sldMk cId="4079368325" sldId="614"/>
            <ac:picMk id="8" creationId="{657F8E77-5514-8FA3-CA90-5F879A5DFB71}"/>
          </ac:picMkLst>
        </pc:picChg>
        <pc:picChg chg="add del">
          <ac:chgData name="Chris Copson" userId="32c1d890-5a57-45d2-8304-e076afad4a8b" providerId="ADAL" clId="{FB35A506-968F-450C-B758-C5564005338C}" dt="2025-04-07T14:45:01.250" v="924" actId="478"/>
          <ac:picMkLst>
            <pc:docMk/>
            <pc:sldMk cId="4079368325" sldId="614"/>
            <ac:picMk id="1026" creationId="{23307BC8-466C-CD6E-700A-852E668ABB6D}"/>
          </ac:picMkLst>
        </pc:picChg>
      </pc:sldChg>
      <pc:sldChg chg="new del">
        <pc:chgData name="Chris Copson" userId="32c1d890-5a57-45d2-8304-e076afad4a8b" providerId="ADAL" clId="{FB35A506-968F-450C-B758-C5564005338C}" dt="2025-04-07T12:01:52.438" v="479" actId="2696"/>
        <pc:sldMkLst>
          <pc:docMk/>
          <pc:sldMk cId="4144059800" sldId="614"/>
        </pc:sldMkLst>
      </pc:sldChg>
      <pc:sldChg chg="new del ord">
        <pc:chgData name="Chris Copson" userId="32c1d890-5a57-45d2-8304-e076afad4a8b" providerId="ADAL" clId="{FB35A506-968F-450C-B758-C5564005338C}" dt="2025-04-08T11:37:59.978" v="1226" actId="2696"/>
        <pc:sldMkLst>
          <pc:docMk/>
          <pc:sldMk cId="3183194424" sldId="61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1" y="1"/>
            <a:ext cx="2890916" cy="4882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pitchFamily="-105" charset="-128"/>
                <a:cs typeface="+mn-cs"/>
              </a:defRPr>
            </a:lvl1pPr>
          </a:lstStyle>
          <a:p>
            <a:pPr>
              <a:defRPr/>
            </a:pPr>
            <a:endParaRPr lang="en-US"/>
          </a:p>
        </p:txBody>
      </p:sp>
      <p:sp>
        <p:nvSpPr>
          <p:cNvPr id="9219" name="Rectangle 1027"/>
          <p:cNvSpPr>
            <a:spLocks noGrp="1" noChangeArrowheads="1"/>
          </p:cNvSpPr>
          <p:nvPr>
            <p:ph type="dt" sz="quarter" idx="1"/>
          </p:nvPr>
        </p:nvSpPr>
        <p:spPr bwMode="auto">
          <a:xfrm>
            <a:off x="3779761" y="1"/>
            <a:ext cx="2890915" cy="4882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pitchFamily="-105" charset="-128"/>
                <a:cs typeface="+mn-cs"/>
              </a:defRPr>
            </a:lvl1pPr>
          </a:lstStyle>
          <a:p>
            <a:pPr>
              <a:defRPr/>
            </a:pPr>
            <a:fld id="{D8211FFE-B3EB-1B4F-A849-3CF65CAE83E6}" type="datetime1">
              <a:rPr lang="en-GB" smtClean="0"/>
              <a:t>08/04/2025</a:t>
            </a:fld>
            <a:endParaRPr lang="en-US"/>
          </a:p>
        </p:txBody>
      </p:sp>
      <p:sp>
        <p:nvSpPr>
          <p:cNvPr id="9220" name="Rectangle 1028"/>
          <p:cNvSpPr>
            <a:spLocks noGrp="1" noChangeArrowheads="1"/>
          </p:cNvSpPr>
          <p:nvPr>
            <p:ph type="ftr" sz="quarter" idx="2"/>
          </p:nvPr>
        </p:nvSpPr>
        <p:spPr bwMode="auto">
          <a:xfrm>
            <a:off x="1" y="9289191"/>
            <a:ext cx="2890916" cy="48822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pitchFamily="-105" charset="-128"/>
                <a:cs typeface="+mn-cs"/>
              </a:defRPr>
            </a:lvl1pPr>
          </a:lstStyle>
          <a:p>
            <a:pPr>
              <a:defRPr/>
            </a:pPr>
            <a:endParaRPr lang="en-US"/>
          </a:p>
        </p:txBody>
      </p:sp>
      <p:sp>
        <p:nvSpPr>
          <p:cNvPr id="9221" name="Rectangle 1029"/>
          <p:cNvSpPr>
            <a:spLocks noGrp="1" noChangeArrowheads="1"/>
          </p:cNvSpPr>
          <p:nvPr>
            <p:ph type="sldNum" sz="quarter" idx="3"/>
          </p:nvPr>
        </p:nvSpPr>
        <p:spPr bwMode="auto">
          <a:xfrm>
            <a:off x="3779761" y="9289191"/>
            <a:ext cx="2890915" cy="48822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pitchFamily="-105" charset="-128"/>
                <a:cs typeface="+mn-cs"/>
              </a:defRPr>
            </a:lvl1pPr>
          </a:lstStyle>
          <a:p>
            <a:pPr>
              <a:defRPr/>
            </a:pPr>
            <a:fld id="{350ECF5C-888C-41F6-A366-B80CE9FF0D57}" type="slidenum">
              <a:rPr lang="en-GB"/>
              <a:pPr>
                <a:defRPr/>
              </a:pPr>
              <a:t>‹#›</a:t>
            </a:fld>
            <a:endParaRPr lang="en-GB"/>
          </a:p>
        </p:txBody>
      </p:sp>
    </p:spTree>
    <p:extLst>
      <p:ext uri="{BB962C8B-B14F-4D97-AF65-F5344CB8AC3E}">
        <p14:creationId xmlns:p14="http://schemas.microsoft.com/office/powerpoint/2010/main" val="681178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1" y="1"/>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108547" name="Rectangle 3"/>
          <p:cNvSpPr>
            <a:spLocks noGrp="1" noChangeArrowheads="1"/>
          </p:cNvSpPr>
          <p:nvPr>
            <p:ph type="dt" idx="1"/>
          </p:nvPr>
        </p:nvSpPr>
        <p:spPr bwMode="auto">
          <a:xfrm>
            <a:off x="3778312" y="1"/>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C31C4EFE-BC34-5643-BA96-233A28E9007A}" type="datetime1">
              <a:rPr lang="en-GB" smtClean="0"/>
              <a:t>08/04/2025</a:t>
            </a:fld>
            <a:endParaRPr lang="en-GB"/>
          </a:p>
        </p:txBody>
      </p:sp>
      <p:sp>
        <p:nvSpPr>
          <p:cNvPr id="108548" name="Rectangle 4"/>
          <p:cNvSpPr>
            <a:spLocks noGrp="1" noRot="1" noChangeAspect="1" noChangeArrowheads="1" noTextEdit="1"/>
          </p:cNvSpPr>
          <p:nvPr>
            <p:ph type="sldImg" idx="2"/>
          </p:nvPr>
        </p:nvSpPr>
        <p:spPr bwMode="auto">
          <a:xfrm>
            <a:off x="77788" y="733425"/>
            <a:ext cx="6515100" cy="36655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8549" name="Rectangle 5"/>
          <p:cNvSpPr>
            <a:spLocks noGrp="1" noChangeArrowheads="1"/>
          </p:cNvSpPr>
          <p:nvPr>
            <p:ph type="body" sz="quarter" idx="3"/>
          </p:nvPr>
        </p:nvSpPr>
        <p:spPr bwMode="auto">
          <a:xfrm>
            <a:off x="667358" y="4644596"/>
            <a:ext cx="5335961" cy="439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8550" name="Rectangle 6"/>
          <p:cNvSpPr>
            <a:spLocks noGrp="1" noChangeArrowheads="1"/>
          </p:cNvSpPr>
          <p:nvPr>
            <p:ph type="ftr" sz="quarter" idx="4"/>
          </p:nvPr>
        </p:nvSpPr>
        <p:spPr bwMode="auto">
          <a:xfrm>
            <a:off x="1" y="9287575"/>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108551" name="Rectangle 7"/>
          <p:cNvSpPr>
            <a:spLocks noGrp="1" noChangeArrowheads="1"/>
          </p:cNvSpPr>
          <p:nvPr>
            <p:ph type="sldNum" sz="quarter" idx="5"/>
          </p:nvPr>
        </p:nvSpPr>
        <p:spPr bwMode="auto">
          <a:xfrm>
            <a:off x="3778312" y="9287575"/>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D779895-3E67-4CB8-BE0C-23F3FD5FF7F3}" type="slidenum">
              <a:rPr lang="en-GB"/>
              <a:pPr/>
              <a:t>‹#›</a:t>
            </a:fld>
            <a:endParaRPr lang="en-GB"/>
          </a:p>
        </p:txBody>
      </p:sp>
    </p:spTree>
    <p:extLst>
      <p:ext uri="{BB962C8B-B14F-4D97-AF65-F5344CB8AC3E}">
        <p14:creationId xmlns:p14="http://schemas.microsoft.com/office/powerpoint/2010/main" val="168861629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600" kern="1200">
        <a:solidFill>
          <a:schemeClr val="tx1"/>
        </a:solidFill>
        <a:latin typeface="Arial" charset="0"/>
        <a:ea typeface="+mn-ea"/>
        <a:cs typeface="+mn-cs"/>
      </a:defRPr>
    </a:lvl1pPr>
    <a:lvl2pPr marL="609539" algn="l" rtl="0" fontAlgn="base">
      <a:spcBef>
        <a:spcPct val="30000"/>
      </a:spcBef>
      <a:spcAft>
        <a:spcPct val="0"/>
      </a:spcAft>
      <a:defRPr sz="1600" kern="1200">
        <a:solidFill>
          <a:schemeClr val="tx1"/>
        </a:solidFill>
        <a:latin typeface="Arial" charset="0"/>
        <a:ea typeface="+mn-ea"/>
        <a:cs typeface="+mn-cs"/>
      </a:defRPr>
    </a:lvl2pPr>
    <a:lvl3pPr marL="1219080" algn="l" rtl="0" fontAlgn="base">
      <a:spcBef>
        <a:spcPct val="30000"/>
      </a:spcBef>
      <a:spcAft>
        <a:spcPct val="0"/>
      </a:spcAft>
      <a:defRPr sz="1600" kern="1200">
        <a:solidFill>
          <a:schemeClr val="tx1"/>
        </a:solidFill>
        <a:latin typeface="Arial" charset="0"/>
        <a:ea typeface="+mn-ea"/>
        <a:cs typeface="+mn-cs"/>
      </a:defRPr>
    </a:lvl3pPr>
    <a:lvl4pPr marL="1828618" algn="l" rtl="0" fontAlgn="base">
      <a:spcBef>
        <a:spcPct val="30000"/>
      </a:spcBef>
      <a:spcAft>
        <a:spcPct val="0"/>
      </a:spcAft>
      <a:defRPr sz="1600" kern="1200">
        <a:solidFill>
          <a:schemeClr val="tx1"/>
        </a:solidFill>
        <a:latin typeface="Arial" charset="0"/>
        <a:ea typeface="+mn-ea"/>
        <a:cs typeface="+mn-cs"/>
      </a:defRPr>
    </a:lvl4pPr>
    <a:lvl5pPr marL="2438158" algn="l" rtl="0" fontAlgn="base">
      <a:spcBef>
        <a:spcPct val="30000"/>
      </a:spcBef>
      <a:spcAft>
        <a:spcPct val="0"/>
      </a:spcAft>
      <a:defRPr sz="1600" kern="1200">
        <a:solidFill>
          <a:schemeClr val="tx1"/>
        </a:solidFill>
        <a:latin typeface="Arial" charset="0"/>
        <a:ea typeface="+mn-ea"/>
        <a:cs typeface="+mn-cs"/>
      </a:defRPr>
    </a:lvl5pPr>
    <a:lvl6pPr marL="3047696" algn="l" defTabSz="1219080" rtl="0" eaLnBrk="1" latinLnBrk="0" hangingPunct="1">
      <a:defRPr sz="1600" kern="1200">
        <a:solidFill>
          <a:schemeClr val="tx1"/>
        </a:solidFill>
        <a:latin typeface="+mn-lt"/>
        <a:ea typeface="+mn-ea"/>
        <a:cs typeface="+mn-cs"/>
      </a:defRPr>
    </a:lvl6pPr>
    <a:lvl7pPr marL="3657235" algn="l" defTabSz="1219080" rtl="0" eaLnBrk="1" latinLnBrk="0" hangingPunct="1">
      <a:defRPr sz="1600" kern="1200">
        <a:solidFill>
          <a:schemeClr val="tx1"/>
        </a:solidFill>
        <a:latin typeface="+mn-lt"/>
        <a:ea typeface="+mn-ea"/>
        <a:cs typeface="+mn-cs"/>
      </a:defRPr>
    </a:lvl7pPr>
    <a:lvl8pPr marL="4266773" algn="l" defTabSz="1219080" rtl="0" eaLnBrk="1" latinLnBrk="0" hangingPunct="1">
      <a:defRPr sz="1600" kern="1200">
        <a:solidFill>
          <a:schemeClr val="tx1"/>
        </a:solidFill>
        <a:latin typeface="+mn-lt"/>
        <a:ea typeface="+mn-ea"/>
        <a:cs typeface="+mn-cs"/>
      </a:defRPr>
    </a:lvl8pPr>
    <a:lvl9pPr marL="4876313" algn="l" defTabSz="121908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79895-3E67-4CB8-BE0C-23F3FD5FF7F3}" type="slidenum">
              <a:rPr lang="en-GB" smtClean="0"/>
              <a:pPr/>
              <a:t>1</a:t>
            </a:fld>
            <a:endParaRPr lang="en-GB"/>
          </a:p>
        </p:txBody>
      </p:sp>
    </p:spTree>
    <p:extLst>
      <p:ext uri="{BB962C8B-B14F-4D97-AF65-F5344CB8AC3E}">
        <p14:creationId xmlns:p14="http://schemas.microsoft.com/office/powerpoint/2010/main" val="197325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193503A-686C-4DA6-B665-DCEEDF909907}" type="slidenum">
              <a:rPr lang="en-US" smtClean="0"/>
              <a:t>3</a:t>
            </a:fld>
            <a:endParaRPr lang="en-US"/>
          </a:p>
        </p:txBody>
      </p:sp>
    </p:spTree>
    <p:extLst>
      <p:ext uri="{BB962C8B-B14F-4D97-AF65-F5344CB8AC3E}">
        <p14:creationId xmlns:p14="http://schemas.microsoft.com/office/powerpoint/2010/main" val="3481714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D8CDB5-958E-4EBE-8C05-3F9C84B061EF}"/>
              </a:ext>
            </a:extLst>
          </p:cNvPr>
          <p:cNvSpPr>
            <a:spLocks noGrp="1"/>
          </p:cNvSpPr>
          <p:nvPr>
            <p:ph type="ftr" sz="quarter" idx="10"/>
          </p:nvPr>
        </p:nvSpPr>
        <p:spPr/>
        <p:txBody>
          <a:bodyPr/>
          <a:lstStyle>
            <a:lvl1pPr>
              <a:defRPr b="0"/>
            </a:lvl1pPr>
          </a:lstStyle>
          <a:p>
            <a:pPr>
              <a:tabLst>
                <a:tab pos="989013" algn="l"/>
              </a:tabLst>
            </a:pPr>
            <a:r>
              <a:rPr lang="en-GB"/>
              <a:t>| [Insert document title] | [Insert date]</a:t>
            </a:r>
          </a:p>
        </p:txBody>
      </p:sp>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3704472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lumn + char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3EBF3A2-2E7C-4F57-BC5D-3417991A9CB8}"/>
              </a:ext>
            </a:extLst>
          </p:cNvPr>
          <p:cNvSpPr>
            <a:spLocks noGrp="1"/>
          </p:cNvSpPr>
          <p:nvPr>
            <p:ph type="chart" sz="quarter" idx="15" hasCustomPrompt="1"/>
          </p:nvPr>
        </p:nvSpPr>
        <p:spPr>
          <a:xfrm>
            <a:off x="6228000" y="1062500"/>
            <a:ext cx="2592000" cy="3453938"/>
          </a:xfrm>
          <a:prstGeom prst="rect">
            <a:avLst/>
          </a:prstGeom>
        </p:spPr>
        <p:txBody>
          <a:bodyPr>
            <a:noAutofit/>
          </a:bodyPr>
          <a:lstStyle>
            <a:lvl1pPr>
              <a:defRPr/>
            </a:lvl1pPr>
          </a:lstStyle>
          <a:p>
            <a:endParaRPr/>
          </a:p>
        </p:txBody>
      </p:sp>
      <p:sp>
        <p:nvSpPr>
          <p:cNvPr id="12" name="Text Placeholder 3">
            <a:extLst>
              <a:ext uri="{FF2B5EF4-FFF2-40B4-BE49-F238E27FC236}">
                <a16:creationId xmlns:a16="http://schemas.microsoft.com/office/drawing/2014/main" id="{17845B65-2392-4819-94E4-E3EB31C4C457}"/>
              </a:ext>
            </a:extLst>
          </p:cNvPr>
          <p:cNvSpPr>
            <a:spLocks noGrp="1"/>
          </p:cNvSpPr>
          <p:nvPr>
            <p:ph type="body" sz="quarter" idx="16"/>
          </p:nvPr>
        </p:nvSpPr>
        <p:spPr>
          <a:xfrm>
            <a:off x="323999" y="1062500"/>
            <a:ext cx="5544000" cy="1877437"/>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CE55748E-1187-40E6-90FF-F8CB13BAB095}"/>
              </a:ext>
            </a:extLst>
          </p:cNvPr>
          <p:cNvSpPr>
            <a:spLocks noGrp="1"/>
          </p:cNvSpPr>
          <p:nvPr>
            <p:ph type="title"/>
          </p:nvPr>
        </p:nvSpPr>
        <p:spPr/>
        <p:txBody>
          <a:bodyPr/>
          <a:lstStyle/>
          <a:p>
            <a:r>
              <a:rPr lang="en-US"/>
              <a:t>Click to edit Master title style</a:t>
            </a:r>
            <a:endParaRPr lang="en-GB"/>
          </a:p>
        </p:txBody>
      </p:sp>
      <p:sp>
        <p:nvSpPr>
          <p:cNvPr id="13" name="Footer Placeholder 2">
            <a:extLst>
              <a:ext uri="{FF2B5EF4-FFF2-40B4-BE49-F238E27FC236}">
                <a16:creationId xmlns:a16="http://schemas.microsoft.com/office/drawing/2014/main" id="{1060961F-7E65-4122-8275-120EE663A964}"/>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5" name="Group 24">
            <a:extLst>
              <a:ext uri="{FF2B5EF4-FFF2-40B4-BE49-F238E27FC236}">
                <a16:creationId xmlns:a16="http://schemas.microsoft.com/office/drawing/2014/main" id="{5D1AD628-1E99-41AE-A4DE-E8D47E3F2A00}"/>
              </a:ext>
            </a:extLst>
          </p:cNvPr>
          <p:cNvGrpSpPr/>
          <p:nvPr userDrawn="1"/>
        </p:nvGrpSpPr>
        <p:grpSpPr>
          <a:xfrm>
            <a:off x="9206425" y="0"/>
            <a:ext cx="2029736" cy="2104028"/>
            <a:chOff x="3528102" y="847657"/>
            <a:chExt cx="2029736" cy="2104028"/>
          </a:xfrm>
        </p:grpSpPr>
        <p:sp>
          <p:nvSpPr>
            <p:cNvPr id="26" name="Guidance note">
              <a:extLst>
                <a:ext uri="{FF2B5EF4-FFF2-40B4-BE49-F238E27FC236}">
                  <a16:creationId xmlns:a16="http://schemas.microsoft.com/office/drawing/2014/main" id="{C3AD16BC-865F-4730-B576-3924C11BBB5C}"/>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7" name="Group 26">
              <a:extLst>
                <a:ext uri="{FF2B5EF4-FFF2-40B4-BE49-F238E27FC236}">
                  <a16:creationId xmlns:a16="http://schemas.microsoft.com/office/drawing/2014/main" id="{8918825A-E661-4165-AFAF-DF026ACCBF7D}"/>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8" name="Picture 3">
                <a:extLst>
                  <a:ext uri="{FF2B5EF4-FFF2-40B4-BE49-F238E27FC236}">
                    <a16:creationId xmlns:a16="http://schemas.microsoft.com/office/drawing/2014/main" id="{D670EEFD-71A1-460B-93B0-010CABE4F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518490A9-DA83-4553-86AD-17100E2D20AB}"/>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1" name="Guidance note">
            <a:extLst>
              <a:ext uri="{FF2B5EF4-FFF2-40B4-BE49-F238E27FC236}">
                <a16:creationId xmlns:a16="http://schemas.microsoft.com/office/drawing/2014/main" id="{00BC0673-5213-4DA3-BE67-C1DB97C4A10F}"/>
              </a:ext>
            </a:extLst>
          </p:cNvPr>
          <p:cNvSpPr/>
          <p:nvPr userDrawn="1"/>
        </p:nvSpPr>
        <p:spPr>
          <a:xfrm>
            <a:off x="9206425" y="2167651"/>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115501864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 char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9FC37DAF-12F7-4FE3-99E2-B1BC731C4CD1}"/>
              </a:ext>
            </a:extLst>
          </p:cNvPr>
          <p:cNvSpPr>
            <a:spLocks noGrp="1"/>
          </p:cNvSpPr>
          <p:nvPr>
            <p:ph type="body" sz="quarter" idx="16"/>
          </p:nvPr>
        </p:nvSpPr>
        <p:spPr>
          <a:xfrm>
            <a:off x="323999" y="1062500"/>
            <a:ext cx="2592000" cy="215443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CEC6E2C5-7988-4109-B04E-4C5B434E0D5F}"/>
              </a:ext>
            </a:extLst>
          </p:cNvPr>
          <p:cNvSpPr>
            <a:spLocks noGrp="1"/>
          </p:cNvSpPr>
          <p:nvPr>
            <p:ph type="body" sz="quarter" idx="17"/>
          </p:nvPr>
        </p:nvSpPr>
        <p:spPr>
          <a:xfrm>
            <a:off x="3276000" y="1062500"/>
            <a:ext cx="2592000" cy="215443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hart Placeholder 5">
            <a:extLst>
              <a:ext uri="{FF2B5EF4-FFF2-40B4-BE49-F238E27FC236}">
                <a16:creationId xmlns:a16="http://schemas.microsoft.com/office/drawing/2014/main" id="{59BB4BB1-10D0-4A42-B2B1-1F058F0E5999}"/>
              </a:ext>
            </a:extLst>
          </p:cNvPr>
          <p:cNvSpPr>
            <a:spLocks noGrp="1"/>
          </p:cNvSpPr>
          <p:nvPr>
            <p:ph type="chart" sz="quarter" idx="15" hasCustomPrompt="1"/>
          </p:nvPr>
        </p:nvSpPr>
        <p:spPr>
          <a:xfrm>
            <a:off x="6228000" y="1062500"/>
            <a:ext cx="2592000" cy="3453938"/>
          </a:xfrm>
          <a:prstGeom prst="rect">
            <a:avLst/>
          </a:prstGeom>
        </p:spPr>
        <p:txBody>
          <a:bodyPr>
            <a:noAutofit/>
          </a:bodyPr>
          <a:lstStyle>
            <a:lvl1pPr>
              <a:defRPr/>
            </a:lvl1pPr>
          </a:lstStyle>
          <a:p>
            <a:endParaRPr/>
          </a:p>
        </p:txBody>
      </p:sp>
      <p:sp>
        <p:nvSpPr>
          <p:cNvPr id="3" name="Title 2">
            <a:extLst>
              <a:ext uri="{FF2B5EF4-FFF2-40B4-BE49-F238E27FC236}">
                <a16:creationId xmlns:a16="http://schemas.microsoft.com/office/drawing/2014/main" id="{05803B18-A6C4-48D8-9A57-624954E4C422}"/>
              </a:ext>
            </a:extLst>
          </p:cNvPr>
          <p:cNvSpPr>
            <a:spLocks noGrp="1"/>
          </p:cNvSpPr>
          <p:nvPr>
            <p:ph type="title"/>
          </p:nvPr>
        </p:nvSpPr>
        <p:spPr/>
        <p:txBody>
          <a:bodyPr/>
          <a:lstStyle/>
          <a:p>
            <a:r>
              <a:rPr lang="en-US"/>
              <a:t>Click to edit Master title style</a:t>
            </a:r>
            <a:endParaRPr lang="en-GB"/>
          </a:p>
        </p:txBody>
      </p:sp>
      <p:sp>
        <p:nvSpPr>
          <p:cNvPr id="13" name="Footer Placeholder 2">
            <a:extLst>
              <a:ext uri="{FF2B5EF4-FFF2-40B4-BE49-F238E27FC236}">
                <a16:creationId xmlns:a16="http://schemas.microsoft.com/office/drawing/2014/main" id="{03A40AB7-029F-4311-80FC-0AAAE2F69DD3}"/>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7" name="Group 26">
            <a:extLst>
              <a:ext uri="{FF2B5EF4-FFF2-40B4-BE49-F238E27FC236}">
                <a16:creationId xmlns:a16="http://schemas.microsoft.com/office/drawing/2014/main" id="{FD78705A-DCC5-4C39-8BC7-0071FE0B6E9D}"/>
              </a:ext>
            </a:extLst>
          </p:cNvPr>
          <p:cNvGrpSpPr/>
          <p:nvPr userDrawn="1"/>
        </p:nvGrpSpPr>
        <p:grpSpPr>
          <a:xfrm>
            <a:off x="9206425" y="0"/>
            <a:ext cx="2029736" cy="2104028"/>
            <a:chOff x="3528102" y="847657"/>
            <a:chExt cx="2029736" cy="2104028"/>
          </a:xfrm>
        </p:grpSpPr>
        <p:sp>
          <p:nvSpPr>
            <p:cNvPr id="28" name="Guidance note">
              <a:extLst>
                <a:ext uri="{FF2B5EF4-FFF2-40B4-BE49-F238E27FC236}">
                  <a16:creationId xmlns:a16="http://schemas.microsoft.com/office/drawing/2014/main" id="{C6E2522F-9DAA-41D3-8636-CA2AD6DF26DE}"/>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9" name="Group 28">
              <a:extLst>
                <a:ext uri="{FF2B5EF4-FFF2-40B4-BE49-F238E27FC236}">
                  <a16:creationId xmlns:a16="http://schemas.microsoft.com/office/drawing/2014/main" id="{BF8CA62A-2C50-48E5-8954-5C3104C2B475}"/>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1" name="Picture 3">
                <a:extLst>
                  <a:ext uri="{FF2B5EF4-FFF2-40B4-BE49-F238E27FC236}">
                    <a16:creationId xmlns:a16="http://schemas.microsoft.com/office/drawing/2014/main" id="{37ACEAC6-5EC9-49C5-A059-7A0DC1FCC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13E90BA5-7852-4BC3-A7C6-1D57B4B47762}"/>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Guidance note">
            <a:extLst>
              <a:ext uri="{FF2B5EF4-FFF2-40B4-BE49-F238E27FC236}">
                <a16:creationId xmlns:a16="http://schemas.microsoft.com/office/drawing/2014/main" id="{395CA386-D2EE-45ED-B3EB-20DC32FFECC9}"/>
              </a:ext>
            </a:extLst>
          </p:cNvPr>
          <p:cNvSpPr/>
          <p:nvPr userDrawn="1"/>
        </p:nvSpPr>
        <p:spPr>
          <a:xfrm>
            <a:off x="9206425" y="2167651"/>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306087982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323850" y="1062500"/>
            <a:ext cx="8496000" cy="3453938"/>
          </a:xfrm>
          <a:prstGeom prst="rect">
            <a:avLst/>
          </a:prstGeom>
        </p:spPr>
        <p:txBody>
          <a:bodyPr>
            <a:noAutofit/>
          </a:bodyPr>
          <a:lstStyle>
            <a:lvl1pPr>
              <a:defRPr>
                <a:solidFill>
                  <a:schemeClr val="accent1"/>
                </a:solidFill>
              </a:defRPr>
            </a:lvl1pPr>
          </a:lstStyle>
          <a:p>
            <a:r>
              <a:rPr lang="en-GB"/>
              <a:t> </a:t>
            </a:r>
          </a:p>
        </p:txBody>
      </p:sp>
      <p:sp>
        <p:nvSpPr>
          <p:cNvPr id="6" name="Footer Placeholder 2">
            <a:extLst>
              <a:ext uri="{FF2B5EF4-FFF2-40B4-BE49-F238E27FC236}">
                <a16:creationId xmlns:a16="http://schemas.microsoft.com/office/drawing/2014/main" id="{191E4EDE-F73E-4D47-BE09-9DA6C9935901}"/>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sp>
        <p:nvSpPr>
          <p:cNvPr id="12" name="Guidance note">
            <a:extLst>
              <a:ext uri="{FF2B5EF4-FFF2-40B4-BE49-F238E27FC236}">
                <a16:creationId xmlns:a16="http://schemas.microsoft.com/office/drawing/2014/main" id="{DF4D906A-19FE-4A37-9F71-EBD603DB8313}"/>
              </a:ext>
            </a:extLst>
          </p:cNvPr>
          <p:cNvSpPr/>
          <p:nvPr userDrawn="1"/>
        </p:nvSpPr>
        <p:spPr>
          <a:xfrm>
            <a:off x="9206425" y="0"/>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241192424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19" name="Chart Placeholder 5"/>
          <p:cNvSpPr>
            <a:spLocks noGrp="1"/>
          </p:cNvSpPr>
          <p:nvPr>
            <p:ph type="chart" sz="quarter" idx="15" hasCustomPrompt="1"/>
          </p:nvPr>
        </p:nvSpPr>
        <p:spPr>
          <a:xfrm>
            <a:off x="323850" y="1062500"/>
            <a:ext cx="5543550" cy="3453938"/>
          </a:xfrm>
          <a:prstGeom prst="rect">
            <a:avLst/>
          </a:prstGeom>
        </p:spPr>
        <p:txBody>
          <a:bodyPr>
            <a:noAutofit/>
          </a:bodyPr>
          <a:lstStyle>
            <a:lvl1pPr>
              <a:defRPr>
                <a:solidFill>
                  <a:schemeClr val="accent1"/>
                </a:solidFill>
              </a:defRPr>
            </a:lvl1pPr>
          </a:lstStyle>
          <a:p>
            <a:endParaRPr/>
          </a:p>
        </p:txBody>
      </p:sp>
      <p:sp>
        <p:nvSpPr>
          <p:cNvPr id="5" name="Text Placeholder 4">
            <a:extLst>
              <a:ext uri="{FF2B5EF4-FFF2-40B4-BE49-F238E27FC236}">
                <a16:creationId xmlns:a16="http://schemas.microsoft.com/office/drawing/2014/main" id="{64AF0A20-4521-4105-B244-E4D7D8DC46D9}"/>
              </a:ext>
            </a:extLst>
          </p:cNvPr>
          <p:cNvSpPr>
            <a:spLocks noGrp="1"/>
          </p:cNvSpPr>
          <p:nvPr>
            <p:ph type="body" sz="quarter" idx="17"/>
          </p:nvPr>
        </p:nvSpPr>
        <p:spPr>
          <a:xfrm>
            <a:off x="6228000" y="1062500"/>
            <a:ext cx="2592000" cy="215443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44F3D2E9-D3DF-4073-8942-F51EDC9F9BC9}"/>
              </a:ext>
            </a:extLst>
          </p:cNvPr>
          <p:cNvSpPr>
            <a:spLocks noGrp="1"/>
          </p:cNvSpPr>
          <p:nvPr>
            <p:ph type="title"/>
          </p:nvPr>
        </p:nvSpPr>
        <p:spPr/>
        <p:txBody>
          <a:bodyPr/>
          <a:lstStyle/>
          <a:p>
            <a:r>
              <a:rPr lang="en-US"/>
              <a:t>Click to edit Master title style</a:t>
            </a:r>
            <a:endParaRPr lang="en-GB"/>
          </a:p>
        </p:txBody>
      </p:sp>
      <p:sp>
        <p:nvSpPr>
          <p:cNvPr id="17" name="Footer Placeholder 2">
            <a:extLst>
              <a:ext uri="{FF2B5EF4-FFF2-40B4-BE49-F238E27FC236}">
                <a16:creationId xmlns:a16="http://schemas.microsoft.com/office/drawing/2014/main" id="{B8E8D2DA-923C-46FD-AE23-D8997A885C17}"/>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4" name="Group 23">
            <a:extLst>
              <a:ext uri="{FF2B5EF4-FFF2-40B4-BE49-F238E27FC236}">
                <a16:creationId xmlns:a16="http://schemas.microsoft.com/office/drawing/2014/main" id="{554C5F39-EE55-4150-AE38-A7A999F3BA25}"/>
              </a:ext>
            </a:extLst>
          </p:cNvPr>
          <p:cNvGrpSpPr/>
          <p:nvPr userDrawn="1"/>
        </p:nvGrpSpPr>
        <p:grpSpPr>
          <a:xfrm>
            <a:off x="9206425" y="0"/>
            <a:ext cx="2029736" cy="2104028"/>
            <a:chOff x="3528102" y="847657"/>
            <a:chExt cx="2029736" cy="2104028"/>
          </a:xfrm>
        </p:grpSpPr>
        <p:sp>
          <p:nvSpPr>
            <p:cNvPr id="25" name="Guidance note">
              <a:extLst>
                <a:ext uri="{FF2B5EF4-FFF2-40B4-BE49-F238E27FC236}">
                  <a16:creationId xmlns:a16="http://schemas.microsoft.com/office/drawing/2014/main" id="{025D7FB3-CF69-4E08-8922-003EB4E3975F}"/>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6" name="Group 25">
              <a:extLst>
                <a:ext uri="{FF2B5EF4-FFF2-40B4-BE49-F238E27FC236}">
                  <a16:creationId xmlns:a16="http://schemas.microsoft.com/office/drawing/2014/main" id="{528045C4-A569-4BC0-A2C6-680DA682611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7" name="Picture 3">
                <a:extLst>
                  <a:ext uri="{FF2B5EF4-FFF2-40B4-BE49-F238E27FC236}">
                    <a16:creationId xmlns:a16="http://schemas.microsoft.com/office/drawing/2014/main" id="{0FD70A2C-539C-4A23-AF36-00B08ACFA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A36B5CC0-766A-45B5-97A8-7C56DFCFC8EE}"/>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9" name="Guidance note">
            <a:extLst>
              <a:ext uri="{FF2B5EF4-FFF2-40B4-BE49-F238E27FC236}">
                <a16:creationId xmlns:a16="http://schemas.microsoft.com/office/drawing/2014/main" id="{9FC3F62A-60AD-47BF-8C6C-EA4FD3505A95}"/>
              </a:ext>
            </a:extLst>
          </p:cNvPr>
          <p:cNvSpPr/>
          <p:nvPr userDrawn="1"/>
        </p:nvSpPr>
        <p:spPr>
          <a:xfrm>
            <a:off x="9206425" y="2167651"/>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3252957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V x 1">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F5B49068-D080-4ACE-BA89-F101FF74DD61}"/>
              </a:ext>
            </a:extLst>
          </p:cNvPr>
          <p:cNvSpPr>
            <a:spLocks noGrp="1"/>
          </p:cNvSpPr>
          <p:nvPr>
            <p:ph type="body" sz="quarter" idx="18"/>
          </p:nvPr>
        </p:nvSpPr>
        <p:spPr>
          <a:xfrm>
            <a:off x="3276000" y="1062500"/>
            <a:ext cx="2592000" cy="215443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4">
            <a:extLst>
              <a:ext uri="{FF2B5EF4-FFF2-40B4-BE49-F238E27FC236}">
                <a16:creationId xmlns:a16="http://schemas.microsoft.com/office/drawing/2014/main" id="{A230DD3F-5BD6-47DB-88DD-B17645228A05}"/>
              </a:ext>
            </a:extLst>
          </p:cNvPr>
          <p:cNvSpPr>
            <a:spLocks noGrp="1"/>
          </p:cNvSpPr>
          <p:nvPr>
            <p:ph type="body" sz="quarter" idx="17"/>
          </p:nvPr>
        </p:nvSpPr>
        <p:spPr>
          <a:xfrm>
            <a:off x="6228000" y="1062500"/>
            <a:ext cx="2592000" cy="215443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a:extLst>
              <a:ext uri="{FF2B5EF4-FFF2-40B4-BE49-F238E27FC236}">
                <a16:creationId xmlns:a16="http://schemas.microsoft.com/office/drawing/2014/main" id="{AE5F1110-D46C-45FE-84D5-25150A01F2E3}"/>
              </a:ext>
            </a:extLst>
          </p:cNvPr>
          <p:cNvCxnSpPr>
            <a:cxnSpLocks/>
          </p:cNvCxnSpPr>
          <p:nvPr userDrawn="1"/>
        </p:nvCxnSpPr>
        <p:spPr>
          <a:xfrm>
            <a:off x="323850" y="2218065"/>
            <a:ext cx="25923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Picture Placeholder 4">
            <a:extLst>
              <a:ext uri="{FF2B5EF4-FFF2-40B4-BE49-F238E27FC236}">
                <a16:creationId xmlns:a16="http://schemas.microsoft.com/office/drawing/2014/main" id="{E544F918-5B29-4CA8-B698-287CEE5C6122}"/>
              </a:ext>
            </a:extLst>
          </p:cNvPr>
          <p:cNvSpPr>
            <a:spLocks noGrp="1"/>
          </p:cNvSpPr>
          <p:nvPr>
            <p:ph type="pic" sz="quarter" idx="24"/>
          </p:nvPr>
        </p:nvSpPr>
        <p:spPr>
          <a:xfrm>
            <a:off x="323851" y="1062000"/>
            <a:ext cx="994286" cy="1080000"/>
          </a:xfrm>
          <a:solidFill>
            <a:schemeClr val="bg1">
              <a:lumMod val="95000"/>
            </a:schemeClr>
          </a:solidFill>
        </p:spPr>
        <p:txBody>
          <a:bodyPr>
            <a:noAutofit/>
          </a:bodyPr>
          <a:lstStyle>
            <a:lvl1pPr>
              <a:defRPr sz="1171">
                <a:solidFill>
                  <a:schemeClr val="tx1"/>
                </a:solidFill>
              </a:defRPr>
            </a:lvl1pPr>
          </a:lstStyle>
          <a:p>
            <a:r>
              <a:rPr lang="en-US" noProof="0"/>
              <a:t>Click icon to add picture</a:t>
            </a:r>
            <a:endParaRPr lang="en-GB" noProof="0"/>
          </a:p>
        </p:txBody>
      </p:sp>
      <p:sp>
        <p:nvSpPr>
          <p:cNvPr id="12" name="Text Placeholder 10">
            <a:extLst>
              <a:ext uri="{FF2B5EF4-FFF2-40B4-BE49-F238E27FC236}">
                <a16:creationId xmlns:a16="http://schemas.microsoft.com/office/drawing/2014/main" id="{DC926757-B24B-4CFA-A750-5FFEEEF69A80}"/>
              </a:ext>
            </a:extLst>
          </p:cNvPr>
          <p:cNvSpPr>
            <a:spLocks noGrp="1"/>
          </p:cNvSpPr>
          <p:nvPr>
            <p:ph type="body" sz="quarter" idx="16"/>
          </p:nvPr>
        </p:nvSpPr>
        <p:spPr>
          <a:xfrm>
            <a:off x="323850" y="2311146"/>
            <a:ext cx="2592388" cy="1087477"/>
          </a:xfrm>
        </p:spPr>
        <p:txBody>
          <a:bodyPr/>
          <a:lstStyle>
            <a:lvl1pPr>
              <a:spcBef>
                <a:spcPts val="0"/>
              </a:spcBef>
              <a:spcAft>
                <a:spcPts val="200"/>
              </a:spcAft>
              <a:defRPr sz="1400"/>
            </a:lvl1pPr>
            <a:lvl2pPr>
              <a:spcBef>
                <a:spcPts val="0"/>
              </a:spcBef>
              <a:spcAft>
                <a:spcPts val="200"/>
              </a:spcAft>
              <a:defRPr sz="1400">
                <a:solidFill>
                  <a:schemeClr val="accent1"/>
                </a:solidFill>
              </a:defRPr>
            </a:lvl2pPr>
            <a:lvl3pPr marL="0" indent="0">
              <a:spcBef>
                <a:spcPts val="0"/>
              </a:spcBef>
              <a:spcAft>
                <a:spcPts val="200"/>
              </a:spcAft>
              <a:buFontTx/>
              <a:buNone/>
              <a:defRPr sz="1200">
                <a:solidFill>
                  <a:schemeClr val="accent1"/>
                </a:solidFill>
              </a:defRPr>
            </a:lvl3pPr>
            <a:lvl4pPr marL="213690" indent="-209974">
              <a:spcBef>
                <a:spcPts val="0"/>
              </a:spcBef>
              <a:spcAft>
                <a:spcPts val="200"/>
              </a:spcAft>
              <a:buFont typeface="Arial" panose="020B0604020202020204" pitchFamily="34" charset="0"/>
              <a:buChar char="•"/>
              <a:defRPr sz="1200">
                <a:solidFill>
                  <a:schemeClr val="accent1"/>
                </a:solidFill>
              </a:defRPr>
            </a:lvl4pPr>
            <a:lvl5pPr marL="419946" indent="-209974">
              <a:spcBef>
                <a:spcPts val="0"/>
              </a:spcBef>
              <a:spcAft>
                <a:spcPts val="200"/>
              </a:spcAft>
              <a:defRPr sz="12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itle 1">
            <a:extLst>
              <a:ext uri="{FF2B5EF4-FFF2-40B4-BE49-F238E27FC236}">
                <a16:creationId xmlns:a16="http://schemas.microsoft.com/office/drawing/2014/main" id="{1C341570-0A8C-4A6D-9F75-3FF3D8333021}"/>
              </a:ext>
            </a:extLst>
          </p:cNvPr>
          <p:cNvSpPr>
            <a:spLocks noGrp="1"/>
          </p:cNvSpPr>
          <p:nvPr>
            <p:ph type="title"/>
          </p:nvPr>
        </p:nvSpPr>
        <p:spPr/>
        <p:txBody>
          <a:bodyPr/>
          <a:lstStyle/>
          <a:p>
            <a:r>
              <a:rPr lang="en-US"/>
              <a:t>Click to edit Master title style</a:t>
            </a:r>
            <a:endParaRPr lang="en-GB"/>
          </a:p>
        </p:txBody>
      </p:sp>
      <p:sp>
        <p:nvSpPr>
          <p:cNvPr id="22" name="Footer Placeholder 2">
            <a:extLst>
              <a:ext uri="{FF2B5EF4-FFF2-40B4-BE49-F238E27FC236}">
                <a16:creationId xmlns:a16="http://schemas.microsoft.com/office/drawing/2014/main" id="{65364470-3814-46DA-81B6-9B6ABEDC8B9F}"/>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8" name="Group 27">
            <a:extLst>
              <a:ext uri="{FF2B5EF4-FFF2-40B4-BE49-F238E27FC236}">
                <a16:creationId xmlns:a16="http://schemas.microsoft.com/office/drawing/2014/main" id="{3E9C2C4D-4ACC-4F73-A4B9-04807E3ACA87}"/>
              </a:ext>
            </a:extLst>
          </p:cNvPr>
          <p:cNvGrpSpPr/>
          <p:nvPr userDrawn="1"/>
        </p:nvGrpSpPr>
        <p:grpSpPr>
          <a:xfrm>
            <a:off x="9206425" y="0"/>
            <a:ext cx="2029736" cy="2104028"/>
            <a:chOff x="3528102" y="847657"/>
            <a:chExt cx="2029736" cy="2104028"/>
          </a:xfrm>
        </p:grpSpPr>
        <p:sp>
          <p:nvSpPr>
            <p:cNvPr id="29" name="Guidance note">
              <a:extLst>
                <a:ext uri="{FF2B5EF4-FFF2-40B4-BE49-F238E27FC236}">
                  <a16:creationId xmlns:a16="http://schemas.microsoft.com/office/drawing/2014/main" id="{E9DBA4A0-469B-42D9-A384-66D0F7F5CF1C}"/>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30" name="Group 29">
              <a:extLst>
                <a:ext uri="{FF2B5EF4-FFF2-40B4-BE49-F238E27FC236}">
                  <a16:creationId xmlns:a16="http://schemas.microsoft.com/office/drawing/2014/main" id="{4F513AB0-B464-432C-96F6-C01AE1AD8963}"/>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1" name="Picture 3">
                <a:extLst>
                  <a:ext uri="{FF2B5EF4-FFF2-40B4-BE49-F238E27FC236}">
                    <a16:creationId xmlns:a16="http://schemas.microsoft.com/office/drawing/2014/main" id="{69D17DA6-BCD4-4046-9D31-CF5D43390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8B82DBD2-6FB6-4465-9E2D-6DA528C0AEC4}"/>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Round Diagonal Corner Rectangle 4">
            <a:extLst>
              <a:ext uri="{FF2B5EF4-FFF2-40B4-BE49-F238E27FC236}">
                <a16:creationId xmlns:a16="http://schemas.microsoft.com/office/drawing/2014/main" id="{CCFF34D1-F27E-4737-B8CF-F9385F2D624E}"/>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742215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V x 3">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F8B2B09D-D81C-4260-912F-CB531B07FB99}"/>
              </a:ext>
            </a:extLst>
          </p:cNvPr>
          <p:cNvCxnSpPr>
            <a:cxnSpLocks/>
          </p:cNvCxnSpPr>
          <p:nvPr userDrawn="1"/>
        </p:nvCxnSpPr>
        <p:spPr>
          <a:xfrm>
            <a:off x="323850" y="2061354"/>
            <a:ext cx="25923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5A143F75-F1B4-412B-A3E2-850CC3D2A545}"/>
              </a:ext>
            </a:extLst>
          </p:cNvPr>
          <p:cNvSpPr>
            <a:spLocks noGrp="1"/>
          </p:cNvSpPr>
          <p:nvPr>
            <p:ph type="body" sz="quarter" idx="16"/>
          </p:nvPr>
        </p:nvSpPr>
        <p:spPr>
          <a:xfrm>
            <a:off x="323850" y="2154435"/>
            <a:ext cx="2592388" cy="1384995"/>
          </a:xfrm>
        </p:spPr>
        <p:txBody>
          <a:bodyPr/>
          <a:lstStyle>
            <a:lvl1pPr>
              <a:spcBef>
                <a:spcPts val="600"/>
              </a:spcBef>
              <a:spcAft>
                <a:spcPts val="0"/>
              </a:spcAft>
              <a:defRPr sz="1400"/>
            </a:lvl1pPr>
            <a:lvl2pPr>
              <a:spcBef>
                <a:spcPts val="600"/>
              </a:spcBef>
              <a:spcAft>
                <a:spcPts val="0"/>
              </a:spcAft>
              <a:defRPr sz="1400"/>
            </a:lvl2pPr>
            <a:lvl3pPr marL="0" indent="0">
              <a:spcBef>
                <a:spcPts val="600"/>
              </a:spcBef>
              <a:spcAft>
                <a:spcPts val="0"/>
              </a:spcAft>
              <a:buFontTx/>
              <a:buNone/>
              <a:defRPr sz="1400"/>
            </a:lvl3pPr>
            <a:lvl4pPr marL="213690" indent="-209974">
              <a:spcBef>
                <a:spcPts val="600"/>
              </a:spcBef>
              <a:spcAft>
                <a:spcPts val="0"/>
              </a:spcAft>
              <a:buFont typeface="Arial" panose="020B0604020202020204" pitchFamily="34" charset="0"/>
              <a:buChar char="•"/>
              <a:defRPr sz="1400"/>
            </a:lvl4pPr>
            <a:lvl5pPr marL="419946" indent="-209974">
              <a:spcBef>
                <a:spcPts val="600"/>
              </a:spcBef>
              <a:spcAft>
                <a:spcPts val="0"/>
              </a:spcAft>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8" name="Picture Placeholder 4">
            <a:extLst>
              <a:ext uri="{FF2B5EF4-FFF2-40B4-BE49-F238E27FC236}">
                <a16:creationId xmlns:a16="http://schemas.microsoft.com/office/drawing/2014/main" id="{988D91BD-83E2-4D8E-A9D9-FB230B58F4C1}"/>
              </a:ext>
            </a:extLst>
          </p:cNvPr>
          <p:cNvSpPr>
            <a:spLocks noGrp="1"/>
          </p:cNvSpPr>
          <p:nvPr>
            <p:ph type="pic" sz="quarter" idx="24"/>
          </p:nvPr>
        </p:nvSpPr>
        <p:spPr>
          <a:xfrm>
            <a:off x="323851" y="1062001"/>
            <a:ext cx="839787" cy="912812"/>
          </a:xfrm>
          <a:solidFill>
            <a:schemeClr val="bg1">
              <a:lumMod val="95000"/>
            </a:schemeClr>
          </a:solidFill>
        </p:spPr>
        <p:txBody>
          <a:bodyPr>
            <a:noAutofit/>
          </a:bodyPr>
          <a:lstStyle>
            <a:lvl1pPr>
              <a:defRPr sz="1171">
                <a:solidFill>
                  <a:schemeClr val="tx1"/>
                </a:solidFill>
              </a:defRPr>
            </a:lvl1pPr>
          </a:lstStyle>
          <a:p>
            <a:r>
              <a:rPr lang="en-US" noProof="0"/>
              <a:t>Click icon to add picture</a:t>
            </a:r>
            <a:endParaRPr lang="en-GB" noProof="0"/>
          </a:p>
        </p:txBody>
      </p:sp>
      <p:cxnSp>
        <p:nvCxnSpPr>
          <p:cNvPr id="29" name="Straight Connector 28">
            <a:extLst>
              <a:ext uri="{FF2B5EF4-FFF2-40B4-BE49-F238E27FC236}">
                <a16:creationId xmlns:a16="http://schemas.microsoft.com/office/drawing/2014/main" id="{FC82E8DE-D700-4FDB-B492-FBBE73708601}"/>
              </a:ext>
            </a:extLst>
          </p:cNvPr>
          <p:cNvCxnSpPr>
            <a:cxnSpLocks/>
          </p:cNvCxnSpPr>
          <p:nvPr userDrawn="1"/>
        </p:nvCxnSpPr>
        <p:spPr>
          <a:xfrm>
            <a:off x="3276600" y="2061354"/>
            <a:ext cx="25923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 Placeholder 10">
            <a:extLst>
              <a:ext uri="{FF2B5EF4-FFF2-40B4-BE49-F238E27FC236}">
                <a16:creationId xmlns:a16="http://schemas.microsoft.com/office/drawing/2014/main" id="{A797DDDD-D10E-4826-9799-F77851FA3A18}"/>
              </a:ext>
            </a:extLst>
          </p:cNvPr>
          <p:cNvSpPr>
            <a:spLocks noGrp="1"/>
          </p:cNvSpPr>
          <p:nvPr>
            <p:ph type="body" sz="quarter" idx="25"/>
          </p:nvPr>
        </p:nvSpPr>
        <p:spPr>
          <a:xfrm>
            <a:off x="3276600" y="2154435"/>
            <a:ext cx="2592388" cy="1384995"/>
          </a:xfrm>
        </p:spPr>
        <p:txBody>
          <a:bodyPr/>
          <a:lstStyle>
            <a:lvl1pPr>
              <a:spcBef>
                <a:spcPts val="600"/>
              </a:spcBef>
              <a:spcAft>
                <a:spcPts val="0"/>
              </a:spcAft>
              <a:defRPr sz="1400"/>
            </a:lvl1pPr>
            <a:lvl2pPr>
              <a:spcBef>
                <a:spcPts val="600"/>
              </a:spcBef>
              <a:spcAft>
                <a:spcPts val="0"/>
              </a:spcAft>
              <a:defRPr sz="1400"/>
            </a:lvl2pPr>
            <a:lvl3pPr marL="0" indent="0">
              <a:spcBef>
                <a:spcPts val="600"/>
              </a:spcBef>
              <a:spcAft>
                <a:spcPts val="0"/>
              </a:spcAft>
              <a:buFontTx/>
              <a:buNone/>
              <a:defRPr sz="1400"/>
            </a:lvl3pPr>
            <a:lvl4pPr marL="213690" indent="-209974">
              <a:spcBef>
                <a:spcPts val="600"/>
              </a:spcBef>
              <a:spcAft>
                <a:spcPts val="0"/>
              </a:spcAft>
              <a:buFont typeface="Arial" panose="020B0604020202020204" pitchFamily="34" charset="0"/>
              <a:buChar char="•"/>
              <a:defRPr sz="1400"/>
            </a:lvl4pPr>
            <a:lvl5pPr marL="419946" indent="-209974">
              <a:spcBef>
                <a:spcPts val="600"/>
              </a:spcBef>
              <a:spcAft>
                <a:spcPts val="0"/>
              </a:spcAft>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1" name="Picture Placeholder 4">
            <a:extLst>
              <a:ext uri="{FF2B5EF4-FFF2-40B4-BE49-F238E27FC236}">
                <a16:creationId xmlns:a16="http://schemas.microsoft.com/office/drawing/2014/main" id="{BE7E812B-C0C2-4E15-A5E1-88C87117715B}"/>
              </a:ext>
            </a:extLst>
          </p:cNvPr>
          <p:cNvSpPr>
            <a:spLocks noGrp="1"/>
          </p:cNvSpPr>
          <p:nvPr>
            <p:ph type="pic" sz="quarter" idx="26"/>
          </p:nvPr>
        </p:nvSpPr>
        <p:spPr>
          <a:xfrm>
            <a:off x="3276601" y="1062001"/>
            <a:ext cx="839787" cy="912812"/>
          </a:xfrm>
          <a:solidFill>
            <a:schemeClr val="bg1">
              <a:lumMod val="95000"/>
            </a:schemeClr>
          </a:solidFill>
        </p:spPr>
        <p:txBody>
          <a:bodyPr>
            <a:noAutofit/>
          </a:bodyPr>
          <a:lstStyle>
            <a:lvl1pPr>
              <a:defRPr sz="1171">
                <a:solidFill>
                  <a:schemeClr val="tx1"/>
                </a:solidFill>
              </a:defRPr>
            </a:lvl1pPr>
          </a:lstStyle>
          <a:p>
            <a:r>
              <a:rPr lang="en-US" noProof="0"/>
              <a:t>Click icon to add picture</a:t>
            </a:r>
            <a:endParaRPr lang="en-GB" noProof="0"/>
          </a:p>
        </p:txBody>
      </p:sp>
      <p:cxnSp>
        <p:nvCxnSpPr>
          <p:cNvPr id="32" name="Straight Connector 31">
            <a:extLst>
              <a:ext uri="{FF2B5EF4-FFF2-40B4-BE49-F238E27FC236}">
                <a16:creationId xmlns:a16="http://schemas.microsoft.com/office/drawing/2014/main" id="{A5E4984C-A870-48D7-A38E-4D226B28CF21}"/>
              </a:ext>
            </a:extLst>
          </p:cNvPr>
          <p:cNvCxnSpPr>
            <a:cxnSpLocks/>
          </p:cNvCxnSpPr>
          <p:nvPr userDrawn="1"/>
        </p:nvCxnSpPr>
        <p:spPr>
          <a:xfrm>
            <a:off x="6227762" y="2061354"/>
            <a:ext cx="25923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10">
            <a:extLst>
              <a:ext uri="{FF2B5EF4-FFF2-40B4-BE49-F238E27FC236}">
                <a16:creationId xmlns:a16="http://schemas.microsoft.com/office/drawing/2014/main" id="{D3ACC50D-43D4-45A0-975F-9B408E6BD141}"/>
              </a:ext>
            </a:extLst>
          </p:cNvPr>
          <p:cNvSpPr>
            <a:spLocks noGrp="1"/>
          </p:cNvSpPr>
          <p:nvPr>
            <p:ph type="body" sz="quarter" idx="27"/>
          </p:nvPr>
        </p:nvSpPr>
        <p:spPr>
          <a:xfrm>
            <a:off x="6227762" y="2154435"/>
            <a:ext cx="2592388" cy="1384995"/>
          </a:xfrm>
        </p:spPr>
        <p:txBody>
          <a:bodyPr/>
          <a:lstStyle>
            <a:lvl1pPr>
              <a:spcBef>
                <a:spcPts val="600"/>
              </a:spcBef>
              <a:spcAft>
                <a:spcPts val="0"/>
              </a:spcAft>
              <a:defRPr sz="1400"/>
            </a:lvl1pPr>
            <a:lvl2pPr>
              <a:spcBef>
                <a:spcPts val="600"/>
              </a:spcBef>
              <a:spcAft>
                <a:spcPts val="0"/>
              </a:spcAft>
              <a:defRPr sz="1400"/>
            </a:lvl2pPr>
            <a:lvl3pPr marL="0" indent="0">
              <a:spcBef>
                <a:spcPts val="600"/>
              </a:spcBef>
              <a:spcAft>
                <a:spcPts val="0"/>
              </a:spcAft>
              <a:buFontTx/>
              <a:buNone/>
              <a:defRPr sz="1400"/>
            </a:lvl3pPr>
            <a:lvl4pPr marL="213690" indent="-209974">
              <a:spcBef>
                <a:spcPts val="600"/>
              </a:spcBef>
              <a:spcAft>
                <a:spcPts val="0"/>
              </a:spcAft>
              <a:buFont typeface="Arial" panose="020B0604020202020204" pitchFamily="34" charset="0"/>
              <a:buChar char="•"/>
              <a:defRPr sz="1400"/>
            </a:lvl4pPr>
            <a:lvl5pPr marL="419946" indent="-209974">
              <a:spcBef>
                <a:spcPts val="600"/>
              </a:spcBef>
              <a:spcAft>
                <a:spcPts val="0"/>
              </a:spcAft>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4" name="Picture Placeholder 4">
            <a:extLst>
              <a:ext uri="{FF2B5EF4-FFF2-40B4-BE49-F238E27FC236}">
                <a16:creationId xmlns:a16="http://schemas.microsoft.com/office/drawing/2014/main" id="{B3C3C8F3-419D-4EF9-BB29-AE7F1F1732D1}"/>
              </a:ext>
            </a:extLst>
          </p:cNvPr>
          <p:cNvSpPr>
            <a:spLocks noGrp="1"/>
          </p:cNvSpPr>
          <p:nvPr>
            <p:ph type="pic" sz="quarter" idx="28"/>
          </p:nvPr>
        </p:nvSpPr>
        <p:spPr>
          <a:xfrm>
            <a:off x="6227763" y="1062001"/>
            <a:ext cx="839787" cy="912812"/>
          </a:xfrm>
          <a:solidFill>
            <a:schemeClr val="bg1">
              <a:lumMod val="95000"/>
            </a:schemeClr>
          </a:solidFill>
        </p:spPr>
        <p:txBody>
          <a:bodyPr>
            <a:noAutofit/>
          </a:bodyPr>
          <a:lstStyle>
            <a:lvl1pPr>
              <a:defRPr sz="1171">
                <a:solidFill>
                  <a:schemeClr val="tx1"/>
                </a:solidFill>
              </a:defRPr>
            </a:lvl1pPr>
          </a:lstStyle>
          <a:p>
            <a:r>
              <a:rPr lang="en-US" noProof="0"/>
              <a:t>Click icon to add picture</a:t>
            </a:r>
            <a:endParaRPr lang="en-GB" noProof="0"/>
          </a:p>
        </p:txBody>
      </p:sp>
      <p:sp>
        <p:nvSpPr>
          <p:cNvPr id="2" name="Title 1">
            <a:extLst>
              <a:ext uri="{FF2B5EF4-FFF2-40B4-BE49-F238E27FC236}">
                <a16:creationId xmlns:a16="http://schemas.microsoft.com/office/drawing/2014/main" id="{C0BB4D65-DB5D-4395-AECD-E4A4DD1DC5DB}"/>
              </a:ext>
            </a:extLst>
          </p:cNvPr>
          <p:cNvSpPr>
            <a:spLocks noGrp="1"/>
          </p:cNvSpPr>
          <p:nvPr>
            <p:ph type="title"/>
          </p:nvPr>
        </p:nvSpPr>
        <p:spPr/>
        <p:txBody>
          <a:bodyPr/>
          <a:lstStyle/>
          <a:p>
            <a:r>
              <a:rPr lang="en-US"/>
              <a:t>Click to edit Master title style</a:t>
            </a:r>
            <a:endParaRPr lang="en-GB"/>
          </a:p>
        </p:txBody>
      </p:sp>
      <p:sp>
        <p:nvSpPr>
          <p:cNvPr id="21" name="Text Placeholder 10">
            <a:extLst>
              <a:ext uri="{FF2B5EF4-FFF2-40B4-BE49-F238E27FC236}">
                <a16:creationId xmlns:a16="http://schemas.microsoft.com/office/drawing/2014/main" id="{BD674DDD-BACE-4633-A51D-B34FB33EEC8B}"/>
              </a:ext>
            </a:extLst>
          </p:cNvPr>
          <p:cNvSpPr>
            <a:spLocks noGrp="1"/>
          </p:cNvSpPr>
          <p:nvPr>
            <p:ph type="body" sz="quarter" idx="32"/>
          </p:nvPr>
        </p:nvSpPr>
        <p:spPr>
          <a:xfrm>
            <a:off x="1228725" y="1062000"/>
            <a:ext cx="1687514" cy="1025922"/>
          </a:xfrm>
        </p:spPr>
        <p:txBody>
          <a:bodyPr/>
          <a:lstStyle>
            <a:lvl1pPr>
              <a:spcBef>
                <a:spcPts val="0"/>
              </a:spcBef>
              <a:spcAft>
                <a:spcPts val="200"/>
              </a:spcAft>
              <a:defRPr sz="1100"/>
            </a:lvl1pPr>
            <a:lvl2pPr>
              <a:spcBef>
                <a:spcPts val="0"/>
              </a:spcBef>
              <a:spcAft>
                <a:spcPts val="200"/>
              </a:spcAft>
              <a:defRPr sz="1100">
                <a:solidFill>
                  <a:schemeClr val="accent1"/>
                </a:solidFill>
              </a:defRPr>
            </a:lvl2pPr>
            <a:lvl3pPr marL="0" indent="0">
              <a:spcBef>
                <a:spcPts val="0"/>
              </a:spcBef>
              <a:spcAft>
                <a:spcPts val="200"/>
              </a:spcAft>
              <a:buFontTx/>
              <a:buNone/>
              <a:defRPr sz="900">
                <a:solidFill>
                  <a:schemeClr val="accent1"/>
                </a:solidFill>
              </a:defRPr>
            </a:lvl3pPr>
            <a:lvl4pPr marL="213690" indent="-209974">
              <a:spcBef>
                <a:spcPts val="0"/>
              </a:spcBef>
              <a:spcAft>
                <a:spcPts val="200"/>
              </a:spcAft>
              <a:buFont typeface="Arial" panose="020B0604020202020204" pitchFamily="34" charset="0"/>
              <a:buChar char="•"/>
              <a:defRPr sz="900">
                <a:solidFill>
                  <a:schemeClr val="accent1"/>
                </a:solidFill>
              </a:defRPr>
            </a:lvl4pPr>
            <a:lvl5pPr marL="419946" indent="-209974">
              <a:spcBef>
                <a:spcPts val="0"/>
              </a:spcBef>
              <a:spcAft>
                <a:spcPts val="200"/>
              </a:spcAft>
              <a:defRPr sz="9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3" name="Text Placeholder 10">
            <a:extLst>
              <a:ext uri="{FF2B5EF4-FFF2-40B4-BE49-F238E27FC236}">
                <a16:creationId xmlns:a16="http://schemas.microsoft.com/office/drawing/2014/main" id="{901DDDCC-04BF-4981-893E-E22AFEDF5ACD}"/>
              </a:ext>
            </a:extLst>
          </p:cNvPr>
          <p:cNvSpPr>
            <a:spLocks noGrp="1"/>
          </p:cNvSpPr>
          <p:nvPr>
            <p:ph type="body" sz="quarter" idx="33"/>
          </p:nvPr>
        </p:nvSpPr>
        <p:spPr>
          <a:xfrm>
            <a:off x="4181475" y="1062000"/>
            <a:ext cx="1687514" cy="1025922"/>
          </a:xfrm>
        </p:spPr>
        <p:txBody>
          <a:bodyPr/>
          <a:lstStyle>
            <a:lvl1pPr>
              <a:spcBef>
                <a:spcPts val="0"/>
              </a:spcBef>
              <a:spcAft>
                <a:spcPts val="200"/>
              </a:spcAft>
              <a:defRPr sz="1100"/>
            </a:lvl1pPr>
            <a:lvl2pPr>
              <a:spcBef>
                <a:spcPts val="0"/>
              </a:spcBef>
              <a:spcAft>
                <a:spcPts val="200"/>
              </a:spcAft>
              <a:defRPr sz="1100">
                <a:solidFill>
                  <a:schemeClr val="accent1"/>
                </a:solidFill>
              </a:defRPr>
            </a:lvl2pPr>
            <a:lvl3pPr marL="0" indent="0">
              <a:spcBef>
                <a:spcPts val="0"/>
              </a:spcBef>
              <a:spcAft>
                <a:spcPts val="200"/>
              </a:spcAft>
              <a:buFontTx/>
              <a:buNone/>
              <a:defRPr sz="900">
                <a:solidFill>
                  <a:schemeClr val="accent1"/>
                </a:solidFill>
              </a:defRPr>
            </a:lvl3pPr>
            <a:lvl4pPr marL="213690" indent="-209974">
              <a:spcBef>
                <a:spcPts val="0"/>
              </a:spcBef>
              <a:spcAft>
                <a:spcPts val="200"/>
              </a:spcAft>
              <a:buFont typeface="Arial" panose="020B0604020202020204" pitchFamily="34" charset="0"/>
              <a:buChar char="•"/>
              <a:defRPr sz="900">
                <a:solidFill>
                  <a:schemeClr val="accent1"/>
                </a:solidFill>
              </a:defRPr>
            </a:lvl4pPr>
            <a:lvl5pPr marL="419946" indent="-209974">
              <a:spcBef>
                <a:spcPts val="0"/>
              </a:spcBef>
              <a:spcAft>
                <a:spcPts val="200"/>
              </a:spcAft>
              <a:defRPr sz="9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4" name="Text Placeholder 10">
            <a:extLst>
              <a:ext uri="{FF2B5EF4-FFF2-40B4-BE49-F238E27FC236}">
                <a16:creationId xmlns:a16="http://schemas.microsoft.com/office/drawing/2014/main" id="{F15142A3-375C-45DF-AF42-2245E24CD465}"/>
              </a:ext>
            </a:extLst>
          </p:cNvPr>
          <p:cNvSpPr>
            <a:spLocks noGrp="1"/>
          </p:cNvSpPr>
          <p:nvPr>
            <p:ph type="body" sz="quarter" idx="34"/>
          </p:nvPr>
        </p:nvSpPr>
        <p:spPr>
          <a:xfrm>
            <a:off x="7134225" y="1062000"/>
            <a:ext cx="1687514" cy="1025922"/>
          </a:xfrm>
        </p:spPr>
        <p:txBody>
          <a:bodyPr/>
          <a:lstStyle>
            <a:lvl1pPr>
              <a:spcBef>
                <a:spcPts val="0"/>
              </a:spcBef>
              <a:spcAft>
                <a:spcPts val="200"/>
              </a:spcAft>
              <a:defRPr sz="1100"/>
            </a:lvl1pPr>
            <a:lvl2pPr>
              <a:spcBef>
                <a:spcPts val="0"/>
              </a:spcBef>
              <a:spcAft>
                <a:spcPts val="200"/>
              </a:spcAft>
              <a:defRPr sz="1100">
                <a:solidFill>
                  <a:schemeClr val="accent1"/>
                </a:solidFill>
              </a:defRPr>
            </a:lvl2pPr>
            <a:lvl3pPr marL="0" indent="0">
              <a:spcBef>
                <a:spcPts val="0"/>
              </a:spcBef>
              <a:spcAft>
                <a:spcPts val="200"/>
              </a:spcAft>
              <a:buFontTx/>
              <a:buNone/>
              <a:defRPr sz="900">
                <a:solidFill>
                  <a:schemeClr val="accent1"/>
                </a:solidFill>
              </a:defRPr>
            </a:lvl3pPr>
            <a:lvl4pPr marL="213690" indent="-209974">
              <a:spcBef>
                <a:spcPts val="0"/>
              </a:spcBef>
              <a:spcAft>
                <a:spcPts val="200"/>
              </a:spcAft>
              <a:buFont typeface="Arial" panose="020B0604020202020204" pitchFamily="34" charset="0"/>
              <a:buChar char="•"/>
              <a:defRPr sz="900">
                <a:solidFill>
                  <a:schemeClr val="accent1"/>
                </a:solidFill>
              </a:defRPr>
            </a:lvl4pPr>
            <a:lvl5pPr marL="419946" indent="-209974">
              <a:spcBef>
                <a:spcPts val="0"/>
              </a:spcBef>
              <a:spcAft>
                <a:spcPts val="200"/>
              </a:spcAft>
              <a:defRPr sz="9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7" name="Footer Placeholder 2">
            <a:extLst>
              <a:ext uri="{FF2B5EF4-FFF2-40B4-BE49-F238E27FC236}">
                <a16:creationId xmlns:a16="http://schemas.microsoft.com/office/drawing/2014/main" id="{45A0E1D1-8595-4E45-A401-A475018540FC}"/>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43" name="Group 42">
            <a:extLst>
              <a:ext uri="{FF2B5EF4-FFF2-40B4-BE49-F238E27FC236}">
                <a16:creationId xmlns:a16="http://schemas.microsoft.com/office/drawing/2014/main" id="{B815125D-7568-4091-BEEB-35B82C7A282E}"/>
              </a:ext>
            </a:extLst>
          </p:cNvPr>
          <p:cNvGrpSpPr/>
          <p:nvPr userDrawn="1"/>
        </p:nvGrpSpPr>
        <p:grpSpPr>
          <a:xfrm>
            <a:off x="9206425" y="0"/>
            <a:ext cx="2029736" cy="2104028"/>
            <a:chOff x="3528102" y="847657"/>
            <a:chExt cx="2029736" cy="2104028"/>
          </a:xfrm>
        </p:grpSpPr>
        <p:sp>
          <p:nvSpPr>
            <p:cNvPr id="44" name="Guidance note">
              <a:extLst>
                <a:ext uri="{FF2B5EF4-FFF2-40B4-BE49-F238E27FC236}">
                  <a16:creationId xmlns:a16="http://schemas.microsoft.com/office/drawing/2014/main" id="{05DADCA8-9F14-4D3E-AEA6-3968A4B99D52}"/>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45" name="Group 44">
              <a:extLst>
                <a:ext uri="{FF2B5EF4-FFF2-40B4-BE49-F238E27FC236}">
                  <a16:creationId xmlns:a16="http://schemas.microsoft.com/office/drawing/2014/main" id="{35567F3E-A867-493E-9CDF-6C283ED69FB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46" name="Picture 3">
                <a:extLst>
                  <a:ext uri="{FF2B5EF4-FFF2-40B4-BE49-F238E27FC236}">
                    <a16:creationId xmlns:a16="http://schemas.microsoft.com/office/drawing/2014/main" id="{EF71D8E4-9AAD-42D4-BB7D-BD4FF105C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47" name="Rounded Rectangle 20">
                <a:extLst>
                  <a:ext uri="{FF2B5EF4-FFF2-40B4-BE49-F238E27FC236}">
                    <a16:creationId xmlns:a16="http://schemas.microsoft.com/office/drawing/2014/main" id="{F43BCCBD-E91E-4385-9D1C-933F4A1EFF49}"/>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Round Diagonal Corner Rectangle 4">
            <a:extLst>
              <a:ext uri="{FF2B5EF4-FFF2-40B4-BE49-F238E27FC236}">
                <a16:creationId xmlns:a16="http://schemas.microsoft.com/office/drawing/2014/main" id="{DCC9EC93-F46B-4A7B-8A65-57D85F810085}"/>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567497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7CA7715-C5DB-4A2E-9532-A9F797EC5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330195" y="1058863"/>
            <a:ext cx="4033839" cy="868039"/>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4033839" cy="523220"/>
          </a:xfrm>
        </p:spPr>
        <p:txBody>
          <a:bodyPr/>
          <a:lstStyle>
            <a:lvl1pPr>
              <a:spcAft>
                <a:spcPts val="0"/>
              </a:spcAft>
              <a:defRPr>
                <a:solidFill>
                  <a:schemeClr val="bg1"/>
                </a:solidFill>
              </a:defRPr>
            </a:lvl1pPr>
            <a:lvl2pPr>
              <a:defRPr>
                <a:solidFill>
                  <a:schemeClr val="bg1"/>
                </a:solidFill>
              </a:defRPr>
            </a:lvl2pPr>
          </a:lstStyle>
          <a:p>
            <a:pPr lvl="0"/>
            <a:r>
              <a:rPr lang="en-GB"/>
              <a:t>Name</a:t>
            </a:r>
          </a:p>
          <a:p>
            <a:pPr lvl="1"/>
            <a:r>
              <a:rPr lang="en-GB"/>
              <a:t>Date</a:t>
            </a:r>
          </a:p>
        </p:txBody>
      </p:sp>
      <p:pic>
        <p:nvPicPr>
          <p:cNvPr id="9" name="Picture 8"/>
          <p:cNvPicPr>
            <a:picLocks noChangeAspect="1"/>
          </p:cNvPicPr>
          <p:nvPr userDrawn="1"/>
        </p:nvPicPr>
        <p:blipFill rotWithShape="1">
          <a:blip r:embed="rId4"/>
          <a:srcRect l="7480" t="27066" r="32612"/>
          <a:stretch/>
        </p:blipFill>
        <p:spPr>
          <a:xfrm rot="16200000" flipV="1">
            <a:off x="4696555" y="696054"/>
            <a:ext cx="5143500" cy="3751391"/>
          </a:xfrm>
          <a:prstGeom prst="rect">
            <a:avLst/>
          </a:prstGeom>
        </p:spPr>
      </p:pic>
    </p:spTree>
    <p:extLst>
      <p:ext uri="{BB962C8B-B14F-4D97-AF65-F5344CB8AC3E}">
        <p14:creationId xmlns:p14="http://schemas.microsoft.com/office/powerpoint/2010/main" val="558169163"/>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l="7480" t="27066" r="32612"/>
          <a:stretch/>
        </p:blipFill>
        <p:spPr>
          <a:xfrm flipV="1">
            <a:off x="4000500" y="1392109"/>
            <a:ext cx="5143500" cy="3751391"/>
          </a:xfrm>
          <a:prstGeom prst="rect">
            <a:avLst/>
          </a:prstGeom>
        </p:spPr>
      </p:pic>
      <p:pic>
        <p:nvPicPr>
          <p:cNvPr id="11" name="Graphic 10">
            <a:extLst>
              <a:ext uri="{FF2B5EF4-FFF2-40B4-BE49-F238E27FC236}">
                <a16:creationId xmlns:a16="http://schemas.microsoft.com/office/drawing/2014/main" id="{87CA7715-C5DB-4A2E-9532-A9F797EC57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3266" y="4633912"/>
            <a:ext cx="1410824" cy="290076"/>
          </a:xfrm>
          <a:prstGeom prst="rect">
            <a:avLst/>
          </a:prstGeom>
        </p:spPr>
      </p:pic>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330195" y="1058863"/>
            <a:ext cx="4033839" cy="868039"/>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4033839" cy="523220"/>
          </a:xfrm>
        </p:spPr>
        <p:txBody>
          <a:bodyPr/>
          <a:lstStyle>
            <a:lvl1pPr>
              <a:spcAft>
                <a:spcPts val="0"/>
              </a:spcAft>
              <a:defRPr>
                <a:solidFill>
                  <a:schemeClr val="bg1"/>
                </a:solidFill>
              </a:defRPr>
            </a:lvl1pPr>
            <a:lvl2pPr>
              <a:defRPr>
                <a:solidFill>
                  <a:schemeClr val="bg1"/>
                </a:solidFill>
              </a:defRPr>
            </a:lvl2pPr>
          </a:lstStyle>
          <a:p>
            <a:pPr lvl="0"/>
            <a:r>
              <a:rPr lang="en-GB"/>
              <a:t>Name</a:t>
            </a:r>
          </a:p>
          <a:p>
            <a:pPr lvl="1"/>
            <a:r>
              <a:rPr lang="en-GB"/>
              <a:t>Date</a:t>
            </a:r>
          </a:p>
        </p:txBody>
      </p:sp>
    </p:spTree>
    <p:extLst>
      <p:ext uri="{BB962C8B-B14F-4D97-AF65-F5344CB8AC3E}">
        <p14:creationId xmlns:p14="http://schemas.microsoft.com/office/powerpoint/2010/main" val="3917571559"/>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Divider">
    <p:bg>
      <p:bgPr>
        <a:solidFill>
          <a:schemeClr val="accent1"/>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GB"/>
              <a:t>Title</a:t>
            </a:r>
          </a:p>
          <a:p>
            <a:pPr lvl="1"/>
            <a:r>
              <a:rPr lang="en-GB"/>
              <a:t>Sub heading</a:t>
            </a:r>
          </a:p>
        </p:txBody>
      </p:sp>
      <p:pic>
        <p:nvPicPr>
          <p:cNvPr id="10" name="Graphic 9">
            <a:extLst>
              <a:ext uri="{FF2B5EF4-FFF2-40B4-BE49-F238E27FC236}">
                <a16:creationId xmlns:a16="http://schemas.microsoft.com/office/drawing/2014/main" id="{B5C1225E-7A2B-4204-8951-1CD60FF303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GB"/>
              <a:t>1</a:t>
            </a:r>
          </a:p>
        </p:txBody>
      </p:sp>
      <p:pic>
        <p:nvPicPr>
          <p:cNvPr id="14" name="Picture 13"/>
          <p:cNvPicPr>
            <a:picLocks noChangeAspect="1"/>
          </p:cNvPicPr>
          <p:nvPr userDrawn="1"/>
        </p:nvPicPr>
        <p:blipFill rotWithShape="1">
          <a:blip r:embed="rId4"/>
          <a:srcRect r="23305" b="53486"/>
          <a:stretch/>
        </p:blipFill>
        <p:spPr>
          <a:xfrm>
            <a:off x="4391573" y="2078323"/>
            <a:ext cx="4752427" cy="3065177"/>
          </a:xfrm>
          <a:prstGeom prst="rect">
            <a:avLst/>
          </a:prstGeom>
        </p:spPr>
      </p:pic>
    </p:spTree>
    <p:extLst>
      <p:ext uri="{BB962C8B-B14F-4D97-AF65-F5344CB8AC3E}">
        <p14:creationId xmlns:p14="http://schemas.microsoft.com/office/powerpoint/2010/main" val="324152572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8505645" y="4778375"/>
            <a:ext cx="638355" cy="365125"/>
          </a:xfrm>
          <a:prstGeom prst="rect">
            <a:avLst/>
          </a:prstGeom>
        </p:spPr>
        <p:txBody>
          <a:bodyPr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600" smtClean="0"/>
              <a:pPr/>
              <a:t>‹#›</a:t>
            </a:fld>
            <a:endParaRPr lang="en-GB" sz="600"/>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105025" y="2051785"/>
            <a:ext cx="4933950" cy="1039932"/>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45501122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324001" y="1062500"/>
            <a:ext cx="5543400" cy="1877437"/>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BBF5AF73-3EA7-4347-84EA-D70EBAC2F18F}"/>
              </a:ext>
            </a:extLst>
          </p:cNvPr>
          <p:cNvSpPr>
            <a:spLocks noGrp="1"/>
          </p:cNvSpPr>
          <p:nvPr>
            <p:ph type="title"/>
          </p:nvPr>
        </p:nvSpPr>
        <p:spPr>
          <a:xfrm>
            <a:off x="322780" y="267573"/>
            <a:ext cx="5544620" cy="430887"/>
          </a:xfrm>
        </p:spPr>
        <p:txBody>
          <a:bodyPr/>
          <a:lstStyle/>
          <a:p>
            <a:r>
              <a:rPr lang="en-US"/>
              <a:t>Click to edit Master title style</a:t>
            </a:r>
            <a:endParaRPr lang="en-GB"/>
          </a:p>
        </p:txBody>
      </p:sp>
      <p:sp>
        <p:nvSpPr>
          <p:cNvPr id="10" name="Footer Placeholder 2">
            <a:extLst>
              <a:ext uri="{FF2B5EF4-FFF2-40B4-BE49-F238E27FC236}">
                <a16:creationId xmlns:a16="http://schemas.microsoft.com/office/drawing/2014/main" id="{A415EBFD-084A-4878-8287-2E1A3FCE8DDE}"/>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17" name="Group 16">
            <a:extLst>
              <a:ext uri="{FF2B5EF4-FFF2-40B4-BE49-F238E27FC236}">
                <a16:creationId xmlns:a16="http://schemas.microsoft.com/office/drawing/2014/main" id="{A308CCAE-A613-4894-962F-B9332D979AE1}"/>
              </a:ext>
            </a:extLst>
          </p:cNvPr>
          <p:cNvGrpSpPr/>
          <p:nvPr userDrawn="1"/>
        </p:nvGrpSpPr>
        <p:grpSpPr>
          <a:xfrm>
            <a:off x="9206425" y="0"/>
            <a:ext cx="2029736" cy="2104028"/>
            <a:chOff x="3528102" y="847657"/>
            <a:chExt cx="2029736" cy="2104028"/>
          </a:xfrm>
        </p:grpSpPr>
        <p:sp>
          <p:nvSpPr>
            <p:cNvPr id="18" name="Guidance note">
              <a:extLst>
                <a:ext uri="{FF2B5EF4-FFF2-40B4-BE49-F238E27FC236}">
                  <a16:creationId xmlns:a16="http://schemas.microsoft.com/office/drawing/2014/main" id="{753381CB-CFAD-4C37-9043-05C8A52380A7}"/>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9" name="Group 18">
              <a:extLst>
                <a:ext uri="{FF2B5EF4-FFF2-40B4-BE49-F238E27FC236}">
                  <a16:creationId xmlns:a16="http://schemas.microsoft.com/office/drawing/2014/main" id="{8FA04F91-854A-4895-BD97-24C8BB928F41}"/>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0" name="Picture 3">
                <a:extLst>
                  <a:ext uri="{FF2B5EF4-FFF2-40B4-BE49-F238E27FC236}">
                    <a16:creationId xmlns:a16="http://schemas.microsoft.com/office/drawing/2014/main" id="{9CABB711-E1AB-41A2-A779-C8967E1B9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702CAAD7-0480-4B1D-A46C-986161320307}"/>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9978605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6898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D47BFF-EB9B-48D5-85DC-0693B2A46311}"/>
              </a:ext>
            </a:extLst>
          </p:cNvPr>
          <p:cNvSpPr>
            <a:spLocks noGrp="1"/>
          </p:cNvSpPr>
          <p:nvPr>
            <p:ph type="title"/>
          </p:nvPr>
        </p:nvSpPr>
        <p:spPr/>
        <p:txBody>
          <a:body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5C48C6DC-682E-4721-829A-31576897B293}"/>
              </a:ext>
            </a:extLst>
          </p:cNvPr>
          <p:cNvSpPr>
            <a:spLocks noGrp="1"/>
          </p:cNvSpPr>
          <p:nvPr>
            <p:ph type="ftr" sz="quarter" idx="10"/>
          </p:nvPr>
        </p:nvSpPr>
        <p:spPr/>
        <p:txBody>
          <a:bodyPr/>
          <a:lstStyle/>
          <a:p>
            <a:pPr>
              <a:tabLst>
                <a:tab pos="741760" algn="l"/>
              </a:tabLst>
            </a:pPr>
            <a:r>
              <a:rPr lang="en-US"/>
              <a:t>| (Project Request Form) PRF Update | 11/13/2024</a:t>
            </a:r>
          </a:p>
        </p:txBody>
      </p:sp>
    </p:spTree>
    <p:extLst>
      <p:ext uri="{BB962C8B-B14F-4D97-AF65-F5344CB8AC3E}">
        <p14:creationId xmlns:p14="http://schemas.microsoft.com/office/powerpoint/2010/main" val="344324404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9F52CBFD-699B-45C5-A157-E323D3A6D5CC}"/>
              </a:ext>
            </a:extLst>
          </p:cNvPr>
          <p:cNvSpPr>
            <a:spLocks noGrp="1"/>
          </p:cNvSpPr>
          <p:nvPr>
            <p:ph type="body" sz="quarter" idx="16"/>
          </p:nvPr>
        </p:nvSpPr>
        <p:spPr>
          <a:xfrm>
            <a:off x="432000" y="1058400"/>
            <a:ext cx="39600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3">
            <a:extLst>
              <a:ext uri="{FF2B5EF4-FFF2-40B4-BE49-F238E27FC236}">
                <a16:creationId xmlns:a16="http://schemas.microsoft.com/office/drawing/2014/main" id="{A54D8696-31B7-4DB8-B15D-873BDA46532E}"/>
              </a:ext>
            </a:extLst>
          </p:cNvPr>
          <p:cNvSpPr>
            <a:spLocks noGrp="1"/>
          </p:cNvSpPr>
          <p:nvPr>
            <p:ph type="body" sz="quarter" idx="17"/>
          </p:nvPr>
        </p:nvSpPr>
        <p:spPr>
          <a:xfrm>
            <a:off x="4757327" y="1058400"/>
            <a:ext cx="39600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CA43969A-04BA-4691-8904-28D335913BBF}"/>
              </a:ext>
            </a:extLst>
          </p:cNvPr>
          <p:cNvSpPr>
            <a:spLocks noGrp="1"/>
          </p:cNvSpPr>
          <p:nvPr>
            <p:ph type="title"/>
          </p:nvPr>
        </p:nvSpPr>
        <p:spPr/>
        <p:txBody>
          <a:body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56AB8B2E-4ACB-42DB-9697-1EF9FCE4B33A}"/>
              </a:ext>
            </a:extLst>
          </p:cNvPr>
          <p:cNvSpPr>
            <a:spLocks noGrp="1"/>
          </p:cNvSpPr>
          <p:nvPr>
            <p:ph type="ftr" sz="quarter" idx="18"/>
          </p:nvPr>
        </p:nvSpPr>
        <p:spPr/>
        <p:txBody>
          <a:bodyPr/>
          <a:lstStyle/>
          <a:p>
            <a:pPr>
              <a:tabLst>
                <a:tab pos="741760" algn="l"/>
              </a:tabLst>
            </a:pPr>
            <a:r>
              <a:rPr lang="en-US"/>
              <a:t>| (Project Request Form) PRF Update | 11/13/2024</a:t>
            </a:r>
          </a:p>
        </p:txBody>
      </p:sp>
      <p:grpSp>
        <p:nvGrpSpPr>
          <p:cNvPr id="18" name="Group 17">
            <a:extLst>
              <a:ext uri="{FF2B5EF4-FFF2-40B4-BE49-F238E27FC236}">
                <a16:creationId xmlns:a16="http://schemas.microsoft.com/office/drawing/2014/main" id="{4C6434DF-B7DB-47FB-A761-41C6BCBEE456}"/>
              </a:ext>
            </a:extLst>
          </p:cNvPr>
          <p:cNvGrpSpPr/>
          <p:nvPr userDrawn="1"/>
        </p:nvGrpSpPr>
        <p:grpSpPr>
          <a:xfrm>
            <a:off x="9206425" y="0"/>
            <a:ext cx="2029736" cy="1457698"/>
            <a:chOff x="3528102" y="847657"/>
            <a:chExt cx="2029736" cy="1943596"/>
          </a:xfrm>
        </p:grpSpPr>
        <p:sp>
          <p:nvSpPr>
            <p:cNvPr id="19" name="Guidance note">
              <a:extLst>
                <a:ext uri="{FF2B5EF4-FFF2-40B4-BE49-F238E27FC236}">
                  <a16:creationId xmlns:a16="http://schemas.microsoft.com/office/drawing/2014/main" id="{D2E85F5E-A67A-4EA1-8928-BDB5E3B90141}"/>
                </a:ext>
              </a:extLst>
            </p:cNvPr>
            <p:cNvSpPr/>
            <p:nvPr/>
          </p:nvSpPr>
          <p:spPr>
            <a:xfrm>
              <a:off x="3528102" y="847657"/>
              <a:ext cx="2029736" cy="1943596"/>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0" name="Group 19">
              <a:extLst>
                <a:ext uri="{FF2B5EF4-FFF2-40B4-BE49-F238E27FC236}">
                  <a16:creationId xmlns:a16="http://schemas.microsoft.com/office/drawing/2014/main" id="{DB7C4644-CBEC-41C7-8354-A1F22178170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1" name="Picture 3">
                <a:extLst>
                  <a:ext uri="{FF2B5EF4-FFF2-40B4-BE49-F238E27FC236}">
                    <a16:creationId xmlns:a16="http://schemas.microsoft.com/office/drawing/2014/main" id="{A7146992-DDED-4FC5-9905-CEEC4E048E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624A58E8-354C-4FAE-9221-46114E180877}"/>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205"/>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26597761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C2E28761-BEE7-4F9E-BFE0-5828B7915307}"/>
              </a:ext>
            </a:extLst>
          </p:cNvPr>
          <p:cNvSpPr>
            <a:spLocks noGrp="1"/>
          </p:cNvSpPr>
          <p:nvPr>
            <p:ph type="body" sz="quarter" idx="16"/>
          </p:nvPr>
        </p:nvSpPr>
        <p:spPr>
          <a:xfrm>
            <a:off x="432000" y="1058400"/>
            <a:ext cx="54354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DDDB6B39-A484-404E-855D-FAC0DFB9AE9C}"/>
              </a:ext>
            </a:extLst>
          </p:cNvPr>
          <p:cNvSpPr>
            <a:spLocks noGrp="1"/>
          </p:cNvSpPr>
          <p:nvPr>
            <p:ph type="title"/>
          </p:nvPr>
        </p:nvSpPr>
        <p:spPr>
          <a:xfrm>
            <a:off x="431801" y="271040"/>
            <a:ext cx="5435400" cy="276999"/>
          </a:xfrm>
        </p:spPr>
        <p:txBody>
          <a:bodyPr/>
          <a:lstStyle/>
          <a:p>
            <a:r>
              <a:rPr lang="en-US"/>
              <a:t>Click to edit Master title style</a:t>
            </a:r>
            <a:endParaRPr lang="en-GB" dirty="0"/>
          </a:p>
        </p:txBody>
      </p:sp>
      <p:sp>
        <p:nvSpPr>
          <p:cNvPr id="4" name="Footer Placeholder 3">
            <a:extLst>
              <a:ext uri="{FF2B5EF4-FFF2-40B4-BE49-F238E27FC236}">
                <a16:creationId xmlns:a16="http://schemas.microsoft.com/office/drawing/2014/main" id="{6C9BED01-51EC-4BE5-A506-18A9A29A6E58}"/>
              </a:ext>
            </a:extLst>
          </p:cNvPr>
          <p:cNvSpPr>
            <a:spLocks noGrp="1"/>
          </p:cNvSpPr>
          <p:nvPr>
            <p:ph type="ftr" sz="quarter" idx="17"/>
          </p:nvPr>
        </p:nvSpPr>
        <p:spPr/>
        <p:txBody>
          <a:bodyPr/>
          <a:lstStyle/>
          <a:p>
            <a:pPr>
              <a:tabLst>
                <a:tab pos="741760" algn="l"/>
              </a:tabLst>
            </a:pPr>
            <a:r>
              <a:rPr lang="en-US"/>
              <a:t>| (Project Request Form) PRF Update | 11/13/2024</a:t>
            </a:r>
          </a:p>
        </p:txBody>
      </p:sp>
      <p:grpSp>
        <p:nvGrpSpPr>
          <p:cNvPr id="15" name="Group 14">
            <a:extLst>
              <a:ext uri="{FF2B5EF4-FFF2-40B4-BE49-F238E27FC236}">
                <a16:creationId xmlns:a16="http://schemas.microsoft.com/office/drawing/2014/main" id="{64B11AB0-23E7-4D32-AAA3-A400DB4600E4}"/>
              </a:ext>
            </a:extLst>
          </p:cNvPr>
          <p:cNvGrpSpPr/>
          <p:nvPr userDrawn="1"/>
        </p:nvGrpSpPr>
        <p:grpSpPr>
          <a:xfrm>
            <a:off x="9206425" y="0"/>
            <a:ext cx="2029736" cy="1457698"/>
            <a:chOff x="3528102" y="847657"/>
            <a:chExt cx="2029736" cy="1943596"/>
          </a:xfrm>
        </p:grpSpPr>
        <p:sp>
          <p:nvSpPr>
            <p:cNvPr id="17" name="Guidance note">
              <a:extLst>
                <a:ext uri="{FF2B5EF4-FFF2-40B4-BE49-F238E27FC236}">
                  <a16:creationId xmlns:a16="http://schemas.microsoft.com/office/drawing/2014/main" id="{D2026BFD-DC2F-465F-BE68-7BD706A827A2}"/>
                </a:ext>
              </a:extLst>
            </p:cNvPr>
            <p:cNvSpPr/>
            <p:nvPr/>
          </p:nvSpPr>
          <p:spPr>
            <a:xfrm>
              <a:off x="3528102" y="847657"/>
              <a:ext cx="2029736" cy="1943596"/>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712C821B-5780-4371-867F-FAF5C24D0328}"/>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E295DECA-DF07-43CC-9B27-982E889A7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4AF83C38-7BF3-434D-ABBC-D73720F1ACEA}"/>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205"/>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421708740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4761289" y="1058401"/>
            <a:ext cx="3960000" cy="3454400"/>
          </a:xfrm>
          <a:solidFill>
            <a:schemeClr val="bg1">
              <a:lumMod val="95000"/>
            </a:schemeClr>
          </a:solidFill>
        </p:spPr>
        <p:txBody>
          <a:bodyPr anchor="ctr">
            <a:noAutofit/>
          </a:bodyPr>
          <a:lstStyle>
            <a:lvl1pPr algn="ctr">
              <a:defRPr/>
            </a:lvl1pPr>
          </a:lstStyle>
          <a:p>
            <a:r>
              <a:rPr lang="en-GB" dirty="0"/>
              <a:t>INSERT PICTURE</a:t>
            </a:r>
          </a:p>
        </p:txBody>
      </p:sp>
      <p:sp>
        <p:nvSpPr>
          <p:cNvPr id="3" name="Title 2">
            <a:extLst>
              <a:ext uri="{FF2B5EF4-FFF2-40B4-BE49-F238E27FC236}">
                <a16:creationId xmlns:a16="http://schemas.microsoft.com/office/drawing/2014/main" id="{2B8DB7F6-E63A-426C-A50D-5672A519A313}"/>
              </a:ext>
            </a:extLst>
          </p:cNvPr>
          <p:cNvSpPr>
            <a:spLocks noGrp="1"/>
          </p:cNvSpPr>
          <p:nvPr>
            <p:ph type="title"/>
          </p:nvPr>
        </p:nvSpPr>
        <p:spPr/>
        <p:txBody>
          <a:bodyPr/>
          <a:lstStyle/>
          <a:p>
            <a:r>
              <a:rPr lang="en-US"/>
              <a:t>Click to edit Master title style</a:t>
            </a:r>
            <a:endParaRPr lang="en-GB" dirty="0"/>
          </a:p>
        </p:txBody>
      </p:sp>
      <p:sp>
        <p:nvSpPr>
          <p:cNvPr id="12" name="Text Placeholder 3">
            <a:extLst>
              <a:ext uri="{FF2B5EF4-FFF2-40B4-BE49-F238E27FC236}">
                <a16:creationId xmlns:a16="http://schemas.microsoft.com/office/drawing/2014/main" id="{C74301A2-F4D0-49A7-BEB1-3B49E6FFEF6C}"/>
              </a:ext>
            </a:extLst>
          </p:cNvPr>
          <p:cNvSpPr>
            <a:spLocks noGrp="1"/>
          </p:cNvSpPr>
          <p:nvPr>
            <p:ph type="body" sz="quarter" idx="16"/>
          </p:nvPr>
        </p:nvSpPr>
        <p:spPr>
          <a:xfrm>
            <a:off x="432000" y="1058400"/>
            <a:ext cx="39600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900F2AAE-B26F-4BB1-99D0-8D5175CBC3C9}"/>
              </a:ext>
            </a:extLst>
          </p:cNvPr>
          <p:cNvSpPr>
            <a:spLocks noGrp="1"/>
          </p:cNvSpPr>
          <p:nvPr>
            <p:ph type="ftr" sz="quarter" idx="19"/>
          </p:nvPr>
        </p:nvSpPr>
        <p:spPr/>
        <p:txBody>
          <a:bodyPr/>
          <a:lstStyle/>
          <a:p>
            <a:pPr>
              <a:tabLst>
                <a:tab pos="741760" algn="l"/>
              </a:tabLst>
            </a:pPr>
            <a:r>
              <a:rPr lang="en-US"/>
              <a:t>| (Project Request Form) PRF Update | 11/13/2024</a:t>
            </a:r>
          </a:p>
        </p:txBody>
      </p:sp>
      <p:grpSp>
        <p:nvGrpSpPr>
          <p:cNvPr id="18" name="Group 17">
            <a:extLst>
              <a:ext uri="{FF2B5EF4-FFF2-40B4-BE49-F238E27FC236}">
                <a16:creationId xmlns:a16="http://schemas.microsoft.com/office/drawing/2014/main" id="{40670C7F-E6AE-4FA0-9D69-67BE0D9FC67D}"/>
              </a:ext>
            </a:extLst>
          </p:cNvPr>
          <p:cNvGrpSpPr/>
          <p:nvPr userDrawn="1"/>
        </p:nvGrpSpPr>
        <p:grpSpPr>
          <a:xfrm>
            <a:off x="9206425" y="0"/>
            <a:ext cx="2029736" cy="1457698"/>
            <a:chOff x="3528102" y="847657"/>
            <a:chExt cx="2029736" cy="1943596"/>
          </a:xfrm>
        </p:grpSpPr>
        <p:sp>
          <p:nvSpPr>
            <p:cNvPr id="19" name="Guidance note">
              <a:extLst>
                <a:ext uri="{FF2B5EF4-FFF2-40B4-BE49-F238E27FC236}">
                  <a16:creationId xmlns:a16="http://schemas.microsoft.com/office/drawing/2014/main" id="{3204813E-3D1C-4261-BB7C-3C9600EA8B28}"/>
                </a:ext>
              </a:extLst>
            </p:cNvPr>
            <p:cNvSpPr/>
            <p:nvPr/>
          </p:nvSpPr>
          <p:spPr>
            <a:xfrm>
              <a:off x="3528102" y="847657"/>
              <a:ext cx="2029736" cy="1943596"/>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0" name="Group 19">
              <a:extLst>
                <a:ext uri="{FF2B5EF4-FFF2-40B4-BE49-F238E27FC236}">
                  <a16:creationId xmlns:a16="http://schemas.microsoft.com/office/drawing/2014/main" id="{C77AD42B-4211-406A-BF20-2AE1C6629F4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1" name="Picture 3">
                <a:extLst>
                  <a:ext uri="{FF2B5EF4-FFF2-40B4-BE49-F238E27FC236}">
                    <a16:creationId xmlns:a16="http://schemas.microsoft.com/office/drawing/2014/main" id="{2083038A-207F-4F28-8A9D-85C7699D2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12563D1B-FBB7-4F54-8D95-88DC043D339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205"/>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23" name="Round Diagonal Corner Rectangle 4">
            <a:extLst>
              <a:ext uri="{FF2B5EF4-FFF2-40B4-BE49-F238E27FC236}">
                <a16:creationId xmlns:a16="http://schemas.microsoft.com/office/drawing/2014/main" id="{0AD58A0D-7992-446C-BA77-7B3856412357}"/>
              </a:ext>
            </a:extLst>
          </p:cNvPr>
          <p:cNvSpPr/>
          <p:nvPr userDrawn="1"/>
        </p:nvSpPr>
        <p:spPr>
          <a:xfrm>
            <a:off x="9206426" y="1605244"/>
            <a:ext cx="2030635" cy="1448820"/>
          </a:xfrm>
          <a:prstGeom prst="rect">
            <a:avLst/>
          </a:prstGeom>
          <a:solidFill>
            <a:sysClr val="window" lastClr="FFFFFF">
              <a:lumMod val="95000"/>
            </a:sysClr>
          </a:solidFill>
          <a:ln w="6350" cap="flat" cmpd="sng" algn="ctr">
            <a:noFill/>
            <a:prstDash val="solid"/>
            <a:miter lim="800000"/>
          </a:ln>
          <a:effectLst/>
        </p:spPr>
        <p:txBody>
          <a:bodyPr wrap="square" lIns="31604" tIns="31604" rIns="31604" bIns="31604" rtlCol="0" anchor="t" anchorCtr="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Updating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384484499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128517" y="1058401"/>
            <a:ext cx="2577149" cy="3454400"/>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dirty="0"/>
          </a:p>
        </p:txBody>
      </p:sp>
      <p:sp>
        <p:nvSpPr>
          <p:cNvPr id="17" name="Text Placeholder 3">
            <a:extLst>
              <a:ext uri="{FF2B5EF4-FFF2-40B4-BE49-F238E27FC236}">
                <a16:creationId xmlns:a16="http://schemas.microsoft.com/office/drawing/2014/main" id="{30296C7D-4998-43C3-A68E-A9F4AFC7DBB9}"/>
              </a:ext>
            </a:extLst>
          </p:cNvPr>
          <p:cNvSpPr>
            <a:spLocks noGrp="1"/>
          </p:cNvSpPr>
          <p:nvPr>
            <p:ph type="body" sz="quarter" idx="19"/>
          </p:nvPr>
        </p:nvSpPr>
        <p:spPr>
          <a:xfrm>
            <a:off x="3284313" y="1058400"/>
            <a:ext cx="25920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3">
            <a:extLst>
              <a:ext uri="{FF2B5EF4-FFF2-40B4-BE49-F238E27FC236}">
                <a16:creationId xmlns:a16="http://schemas.microsoft.com/office/drawing/2014/main" id="{FD11B3BD-BF31-4BBD-BF46-6431C9CDC5EE}"/>
              </a:ext>
            </a:extLst>
          </p:cNvPr>
          <p:cNvSpPr>
            <a:spLocks noGrp="1"/>
          </p:cNvSpPr>
          <p:nvPr>
            <p:ph type="body" sz="quarter" idx="16"/>
          </p:nvPr>
        </p:nvSpPr>
        <p:spPr>
          <a:xfrm>
            <a:off x="432000" y="1058400"/>
            <a:ext cx="25920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ooter Placeholder 2">
            <a:extLst>
              <a:ext uri="{FF2B5EF4-FFF2-40B4-BE49-F238E27FC236}">
                <a16:creationId xmlns:a16="http://schemas.microsoft.com/office/drawing/2014/main" id="{2A28C172-F8CF-46F7-804C-835BAF38DD6B}"/>
              </a:ext>
            </a:extLst>
          </p:cNvPr>
          <p:cNvSpPr>
            <a:spLocks noGrp="1"/>
          </p:cNvSpPr>
          <p:nvPr>
            <p:ph type="ftr" sz="quarter" idx="20"/>
          </p:nvPr>
        </p:nvSpPr>
        <p:spPr/>
        <p:txBody>
          <a:bodyPr/>
          <a:lstStyle/>
          <a:p>
            <a:pPr>
              <a:tabLst>
                <a:tab pos="741760" algn="l"/>
              </a:tabLst>
            </a:pPr>
            <a:r>
              <a:rPr lang="en-US"/>
              <a:t>| (Project Request Form) PRF Update | 11/13/2024</a:t>
            </a:r>
          </a:p>
        </p:txBody>
      </p:sp>
      <p:grpSp>
        <p:nvGrpSpPr>
          <p:cNvPr id="20" name="Group 19">
            <a:extLst>
              <a:ext uri="{FF2B5EF4-FFF2-40B4-BE49-F238E27FC236}">
                <a16:creationId xmlns:a16="http://schemas.microsoft.com/office/drawing/2014/main" id="{BB4CB7E3-3CBF-4FC0-B591-EFD19DEE9303}"/>
              </a:ext>
            </a:extLst>
          </p:cNvPr>
          <p:cNvGrpSpPr/>
          <p:nvPr userDrawn="1"/>
        </p:nvGrpSpPr>
        <p:grpSpPr>
          <a:xfrm>
            <a:off x="9206425" y="0"/>
            <a:ext cx="2029736" cy="1457698"/>
            <a:chOff x="3528102" y="847657"/>
            <a:chExt cx="2029736" cy="1943596"/>
          </a:xfrm>
        </p:grpSpPr>
        <p:sp>
          <p:nvSpPr>
            <p:cNvPr id="21" name="Guidance note">
              <a:extLst>
                <a:ext uri="{FF2B5EF4-FFF2-40B4-BE49-F238E27FC236}">
                  <a16:creationId xmlns:a16="http://schemas.microsoft.com/office/drawing/2014/main" id="{35EF926C-1DDE-46E4-BD27-7719DB8BB06E}"/>
                </a:ext>
              </a:extLst>
            </p:cNvPr>
            <p:cNvSpPr/>
            <p:nvPr/>
          </p:nvSpPr>
          <p:spPr>
            <a:xfrm>
              <a:off x="3528102" y="847657"/>
              <a:ext cx="2029736" cy="1943596"/>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2" name="Group 21">
              <a:extLst>
                <a:ext uri="{FF2B5EF4-FFF2-40B4-BE49-F238E27FC236}">
                  <a16:creationId xmlns:a16="http://schemas.microsoft.com/office/drawing/2014/main" id="{69069B99-5D1F-4756-A4F4-167DDC6068DA}"/>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3" name="Picture 3">
                <a:extLst>
                  <a:ext uri="{FF2B5EF4-FFF2-40B4-BE49-F238E27FC236}">
                    <a16:creationId xmlns:a16="http://schemas.microsoft.com/office/drawing/2014/main" id="{90E25129-C1EA-45CE-B1F6-5EC7F7DD8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4" name="Rounded Rectangle 20">
                <a:extLst>
                  <a:ext uri="{FF2B5EF4-FFF2-40B4-BE49-F238E27FC236}">
                    <a16:creationId xmlns:a16="http://schemas.microsoft.com/office/drawing/2014/main" id="{EA946D07-5A29-4C97-AC0C-943F2A00EB24}"/>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205"/>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25" name="Round Diagonal Corner Rectangle 4">
            <a:extLst>
              <a:ext uri="{FF2B5EF4-FFF2-40B4-BE49-F238E27FC236}">
                <a16:creationId xmlns:a16="http://schemas.microsoft.com/office/drawing/2014/main" id="{7EE67CE3-FDDB-4176-BB90-0273EDA20B17}"/>
              </a:ext>
            </a:extLst>
          </p:cNvPr>
          <p:cNvSpPr/>
          <p:nvPr userDrawn="1"/>
        </p:nvSpPr>
        <p:spPr>
          <a:xfrm>
            <a:off x="9206426" y="1605244"/>
            <a:ext cx="2030635" cy="1448820"/>
          </a:xfrm>
          <a:prstGeom prst="rect">
            <a:avLst/>
          </a:prstGeom>
          <a:solidFill>
            <a:sysClr val="window" lastClr="FFFFFF">
              <a:lumMod val="95000"/>
            </a:sysClr>
          </a:solidFill>
          <a:ln w="6350" cap="flat" cmpd="sng" algn="ctr">
            <a:noFill/>
            <a:prstDash val="solid"/>
            <a:miter lim="800000"/>
          </a:ln>
          <a:effectLst/>
        </p:spPr>
        <p:txBody>
          <a:bodyPr wrap="square" lIns="31604" tIns="31604" rIns="31604" bIns="31604" rtlCol="0" anchor="t" anchorCtr="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Updating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248669741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401A2-6451-4E45-96E0-C555AE389B92}"/>
              </a:ext>
            </a:extLst>
          </p:cNvPr>
          <p:cNvSpPr>
            <a:spLocks noGrp="1"/>
          </p:cNvSpPr>
          <p:nvPr>
            <p:ph type="title"/>
          </p:nvPr>
        </p:nvSpPr>
        <p:spPr/>
        <p:txBody>
          <a:bodyPr/>
          <a:lstStyle/>
          <a:p>
            <a:r>
              <a:rPr lang="en-US"/>
              <a:t>Click to edit Master title style</a:t>
            </a:r>
            <a:endParaRPr lang="en-GB" dirty="0"/>
          </a:p>
        </p:txBody>
      </p:sp>
      <p:sp>
        <p:nvSpPr>
          <p:cNvPr id="12" name="Text Placeholder 3">
            <a:extLst>
              <a:ext uri="{FF2B5EF4-FFF2-40B4-BE49-F238E27FC236}">
                <a16:creationId xmlns:a16="http://schemas.microsoft.com/office/drawing/2014/main" id="{3239BF15-FD89-4F93-BE57-D3F7D4EDE917}"/>
              </a:ext>
            </a:extLst>
          </p:cNvPr>
          <p:cNvSpPr>
            <a:spLocks noGrp="1"/>
          </p:cNvSpPr>
          <p:nvPr>
            <p:ph type="body" sz="quarter" idx="19"/>
          </p:nvPr>
        </p:nvSpPr>
        <p:spPr>
          <a:xfrm>
            <a:off x="3284313" y="1058400"/>
            <a:ext cx="25920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3">
            <a:extLst>
              <a:ext uri="{FF2B5EF4-FFF2-40B4-BE49-F238E27FC236}">
                <a16:creationId xmlns:a16="http://schemas.microsoft.com/office/drawing/2014/main" id="{3CEF68A4-66C1-485F-9F82-50A8CC2FCE7A}"/>
              </a:ext>
            </a:extLst>
          </p:cNvPr>
          <p:cNvSpPr>
            <a:spLocks noGrp="1"/>
          </p:cNvSpPr>
          <p:nvPr>
            <p:ph type="body" sz="quarter" idx="20"/>
          </p:nvPr>
        </p:nvSpPr>
        <p:spPr>
          <a:xfrm>
            <a:off x="6128513" y="1058400"/>
            <a:ext cx="25920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3">
            <a:extLst>
              <a:ext uri="{FF2B5EF4-FFF2-40B4-BE49-F238E27FC236}">
                <a16:creationId xmlns:a16="http://schemas.microsoft.com/office/drawing/2014/main" id="{D05538AE-5CD3-4DA6-8A95-0BEA5E6BAD33}"/>
              </a:ext>
            </a:extLst>
          </p:cNvPr>
          <p:cNvSpPr>
            <a:spLocks noGrp="1"/>
          </p:cNvSpPr>
          <p:nvPr>
            <p:ph type="body" sz="quarter" idx="16"/>
          </p:nvPr>
        </p:nvSpPr>
        <p:spPr>
          <a:xfrm>
            <a:off x="432000" y="1058400"/>
            <a:ext cx="25920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ooter Placeholder 2">
            <a:extLst>
              <a:ext uri="{FF2B5EF4-FFF2-40B4-BE49-F238E27FC236}">
                <a16:creationId xmlns:a16="http://schemas.microsoft.com/office/drawing/2014/main" id="{F477B4E1-B731-4277-9CA6-05249DEE76B0}"/>
              </a:ext>
            </a:extLst>
          </p:cNvPr>
          <p:cNvSpPr>
            <a:spLocks noGrp="1"/>
          </p:cNvSpPr>
          <p:nvPr>
            <p:ph type="ftr" sz="quarter" idx="21"/>
          </p:nvPr>
        </p:nvSpPr>
        <p:spPr/>
        <p:txBody>
          <a:bodyPr/>
          <a:lstStyle/>
          <a:p>
            <a:pPr>
              <a:tabLst>
                <a:tab pos="741760" algn="l"/>
              </a:tabLst>
            </a:pPr>
            <a:r>
              <a:rPr lang="en-US"/>
              <a:t>| (Project Request Form) PRF Update | 11/13/2024</a:t>
            </a:r>
          </a:p>
        </p:txBody>
      </p:sp>
      <p:grpSp>
        <p:nvGrpSpPr>
          <p:cNvPr id="20" name="Group 19">
            <a:extLst>
              <a:ext uri="{FF2B5EF4-FFF2-40B4-BE49-F238E27FC236}">
                <a16:creationId xmlns:a16="http://schemas.microsoft.com/office/drawing/2014/main" id="{02656FC6-B38D-4009-9A37-641A2A3B4A07}"/>
              </a:ext>
            </a:extLst>
          </p:cNvPr>
          <p:cNvGrpSpPr/>
          <p:nvPr userDrawn="1"/>
        </p:nvGrpSpPr>
        <p:grpSpPr>
          <a:xfrm>
            <a:off x="9206425" y="0"/>
            <a:ext cx="2029736" cy="1457698"/>
            <a:chOff x="3528102" y="847657"/>
            <a:chExt cx="2029736" cy="1943596"/>
          </a:xfrm>
        </p:grpSpPr>
        <p:sp>
          <p:nvSpPr>
            <p:cNvPr id="21" name="Guidance note">
              <a:extLst>
                <a:ext uri="{FF2B5EF4-FFF2-40B4-BE49-F238E27FC236}">
                  <a16:creationId xmlns:a16="http://schemas.microsoft.com/office/drawing/2014/main" id="{2C5A0EA9-5B91-4233-8CB2-C6963F9194E0}"/>
                </a:ext>
              </a:extLst>
            </p:cNvPr>
            <p:cNvSpPr/>
            <p:nvPr/>
          </p:nvSpPr>
          <p:spPr>
            <a:xfrm>
              <a:off x="3528102" y="847657"/>
              <a:ext cx="2029736" cy="1943596"/>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2" name="Group 21">
              <a:extLst>
                <a:ext uri="{FF2B5EF4-FFF2-40B4-BE49-F238E27FC236}">
                  <a16:creationId xmlns:a16="http://schemas.microsoft.com/office/drawing/2014/main" id="{3D57576C-25B3-4AEC-8079-28EA4DA3ECBA}"/>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3" name="Picture 3">
                <a:extLst>
                  <a:ext uri="{FF2B5EF4-FFF2-40B4-BE49-F238E27FC236}">
                    <a16:creationId xmlns:a16="http://schemas.microsoft.com/office/drawing/2014/main" id="{5894BDB4-7E98-499E-A45E-42C3063C1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4" name="Rounded Rectangle 20">
                <a:extLst>
                  <a:ext uri="{FF2B5EF4-FFF2-40B4-BE49-F238E27FC236}">
                    <a16:creationId xmlns:a16="http://schemas.microsoft.com/office/drawing/2014/main" id="{3E0694C5-142D-4E90-8AEF-26B71E3B7379}"/>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205"/>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15082989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ey message + text righ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432188" y="1058400"/>
            <a:ext cx="2592000" cy="2565000"/>
          </a:xfrm>
          <a:solidFill>
            <a:srgbClr val="0073CD"/>
          </a:solidFill>
        </p:spPr>
        <p:txBody>
          <a:bodyPr wrap="square" lIns="144000" tIns="108000" rIns="144000" bIns="108000">
            <a:noAutofit/>
          </a:bodyPr>
          <a:lstStyle>
            <a:lvl1pPr>
              <a:spcAft>
                <a:spcPts val="450"/>
              </a:spcAft>
              <a:defRPr>
                <a:solidFill>
                  <a:schemeClr val="bg1"/>
                </a:solidFill>
              </a:defRPr>
            </a:lvl1pPr>
            <a:lvl2pPr>
              <a:spcAft>
                <a:spcPts val="450"/>
              </a:spcAft>
              <a:defRPr>
                <a:solidFill>
                  <a:schemeClr val="bg1"/>
                </a:solidFill>
              </a:defRPr>
            </a:lvl2pPr>
            <a:lvl3pPr marL="0" indent="0">
              <a:spcAft>
                <a:spcPts val="450"/>
              </a:spcAft>
              <a:buClr>
                <a:schemeClr val="bg1"/>
              </a:buClr>
              <a:buFontTx/>
              <a:buNone/>
              <a:defRPr sz="105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1896A342-D873-47FF-A0CB-ED762BAF6C05}"/>
              </a:ext>
            </a:extLst>
          </p:cNvPr>
          <p:cNvSpPr>
            <a:spLocks noGrp="1"/>
          </p:cNvSpPr>
          <p:nvPr>
            <p:ph type="title"/>
          </p:nvPr>
        </p:nvSpPr>
        <p:spPr/>
        <p:txBody>
          <a:bodyPr/>
          <a:lstStyle/>
          <a:p>
            <a:r>
              <a:rPr lang="en-US"/>
              <a:t>Click to edit Master title style</a:t>
            </a:r>
            <a:endParaRPr lang="en-GB" dirty="0"/>
          </a:p>
        </p:txBody>
      </p:sp>
      <p:sp>
        <p:nvSpPr>
          <p:cNvPr id="12" name="Text Placeholder 3">
            <a:extLst>
              <a:ext uri="{FF2B5EF4-FFF2-40B4-BE49-F238E27FC236}">
                <a16:creationId xmlns:a16="http://schemas.microsoft.com/office/drawing/2014/main" id="{C1A9DBA8-9483-4109-86B4-B4725A6FA769}"/>
              </a:ext>
            </a:extLst>
          </p:cNvPr>
          <p:cNvSpPr>
            <a:spLocks noGrp="1"/>
          </p:cNvSpPr>
          <p:nvPr>
            <p:ph type="body" sz="quarter" idx="19"/>
          </p:nvPr>
        </p:nvSpPr>
        <p:spPr>
          <a:xfrm>
            <a:off x="3284313" y="1058400"/>
            <a:ext cx="25920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3">
            <a:extLst>
              <a:ext uri="{FF2B5EF4-FFF2-40B4-BE49-F238E27FC236}">
                <a16:creationId xmlns:a16="http://schemas.microsoft.com/office/drawing/2014/main" id="{CA542DC9-775F-4FFB-82B1-21F73B3152B3}"/>
              </a:ext>
            </a:extLst>
          </p:cNvPr>
          <p:cNvSpPr>
            <a:spLocks noGrp="1"/>
          </p:cNvSpPr>
          <p:nvPr>
            <p:ph type="body" sz="quarter" idx="20"/>
          </p:nvPr>
        </p:nvSpPr>
        <p:spPr>
          <a:xfrm>
            <a:off x="6128513" y="1058400"/>
            <a:ext cx="25920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ooter Placeholder 2">
            <a:extLst>
              <a:ext uri="{FF2B5EF4-FFF2-40B4-BE49-F238E27FC236}">
                <a16:creationId xmlns:a16="http://schemas.microsoft.com/office/drawing/2014/main" id="{C1C7C113-5739-4556-B788-555357C292BD}"/>
              </a:ext>
            </a:extLst>
          </p:cNvPr>
          <p:cNvSpPr>
            <a:spLocks noGrp="1"/>
          </p:cNvSpPr>
          <p:nvPr>
            <p:ph type="ftr" sz="quarter" idx="21"/>
          </p:nvPr>
        </p:nvSpPr>
        <p:spPr/>
        <p:txBody>
          <a:bodyPr/>
          <a:lstStyle/>
          <a:p>
            <a:pPr>
              <a:tabLst>
                <a:tab pos="741760" algn="l"/>
              </a:tabLst>
            </a:pPr>
            <a:r>
              <a:rPr lang="en-US"/>
              <a:t>| (Project Request Form) PRF Update | 11/13/2024</a:t>
            </a:r>
          </a:p>
        </p:txBody>
      </p:sp>
      <p:grpSp>
        <p:nvGrpSpPr>
          <p:cNvPr id="20" name="Group 19">
            <a:extLst>
              <a:ext uri="{FF2B5EF4-FFF2-40B4-BE49-F238E27FC236}">
                <a16:creationId xmlns:a16="http://schemas.microsoft.com/office/drawing/2014/main" id="{FF34DDE4-5690-4F57-9DE4-E094FC2E198F}"/>
              </a:ext>
            </a:extLst>
          </p:cNvPr>
          <p:cNvGrpSpPr/>
          <p:nvPr userDrawn="1"/>
        </p:nvGrpSpPr>
        <p:grpSpPr>
          <a:xfrm>
            <a:off x="9206425" y="0"/>
            <a:ext cx="2029736" cy="1457698"/>
            <a:chOff x="3528102" y="847657"/>
            <a:chExt cx="2029736" cy="1943596"/>
          </a:xfrm>
        </p:grpSpPr>
        <p:sp>
          <p:nvSpPr>
            <p:cNvPr id="21" name="Guidance note">
              <a:extLst>
                <a:ext uri="{FF2B5EF4-FFF2-40B4-BE49-F238E27FC236}">
                  <a16:creationId xmlns:a16="http://schemas.microsoft.com/office/drawing/2014/main" id="{8B8A056F-1043-4246-9501-BFB93AB938A0}"/>
                </a:ext>
              </a:extLst>
            </p:cNvPr>
            <p:cNvSpPr/>
            <p:nvPr/>
          </p:nvSpPr>
          <p:spPr>
            <a:xfrm>
              <a:off x="3528102" y="847657"/>
              <a:ext cx="2029736" cy="1943596"/>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2" name="Group 21">
              <a:extLst>
                <a:ext uri="{FF2B5EF4-FFF2-40B4-BE49-F238E27FC236}">
                  <a16:creationId xmlns:a16="http://schemas.microsoft.com/office/drawing/2014/main" id="{5C708E02-D0E6-4878-BE82-A505451F3BCC}"/>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3" name="Picture 3">
                <a:extLst>
                  <a:ext uri="{FF2B5EF4-FFF2-40B4-BE49-F238E27FC236}">
                    <a16:creationId xmlns:a16="http://schemas.microsoft.com/office/drawing/2014/main" id="{B871E578-2D64-405D-95FF-52E38277E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4" name="Rounded Rectangle 20">
                <a:extLst>
                  <a:ext uri="{FF2B5EF4-FFF2-40B4-BE49-F238E27FC236}">
                    <a16:creationId xmlns:a16="http://schemas.microsoft.com/office/drawing/2014/main" id="{88BDE401-B519-4294-8E42-BEFC27E78491}"/>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205"/>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57258843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ey message + text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6B893-85E5-4E35-9461-E7E97ADE1D4A}"/>
              </a:ext>
            </a:extLst>
          </p:cNvPr>
          <p:cNvSpPr>
            <a:spLocks noGrp="1"/>
          </p:cNvSpPr>
          <p:nvPr>
            <p:ph type="title"/>
          </p:nvPr>
        </p:nvSpPr>
        <p:spPr/>
        <p:txBody>
          <a:bodyPr/>
          <a:lstStyle/>
          <a:p>
            <a:r>
              <a:rPr lang="en-US"/>
              <a:t>Click to edit Master title style</a:t>
            </a:r>
            <a:endParaRPr lang="en-GB" dirty="0"/>
          </a:p>
        </p:txBody>
      </p:sp>
      <p:sp>
        <p:nvSpPr>
          <p:cNvPr id="13" name="Text Placeholder 3">
            <a:extLst>
              <a:ext uri="{FF2B5EF4-FFF2-40B4-BE49-F238E27FC236}">
                <a16:creationId xmlns:a16="http://schemas.microsoft.com/office/drawing/2014/main" id="{22177FB2-8BB7-4D7D-AD52-7C859E8DFE46}"/>
              </a:ext>
            </a:extLst>
          </p:cNvPr>
          <p:cNvSpPr>
            <a:spLocks noGrp="1"/>
          </p:cNvSpPr>
          <p:nvPr>
            <p:ph type="body" sz="quarter" idx="16"/>
          </p:nvPr>
        </p:nvSpPr>
        <p:spPr>
          <a:xfrm>
            <a:off x="6128513" y="1058400"/>
            <a:ext cx="2592000" cy="2565000"/>
          </a:xfrm>
          <a:solidFill>
            <a:srgbClr val="0073CD"/>
          </a:solidFill>
        </p:spPr>
        <p:txBody>
          <a:bodyPr wrap="square" lIns="144000" tIns="108000" rIns="144000" bIns="108000">
            <a:noAutofit/>
          </a:bodyPr>
          <a:lstStyle>
            <a:lvl1pPr>
              <a:spcAft>
                <a:spcPts val="450"/>
              </a:spcAft>
              <a:defRPr>
                <a:solidFill>
                  <a:schemeClr val="bg1"/>
                </a:solidFill>
              </a:defRPr>
            </a:lvl1pPr>
            <a:lvl2pPr>
              <a:spcAft>
                <a:spcPts val="450"/>
              </a:spcAft>
              <a:defRPr>
                <a:solidFill>
                  <a:schemeClr val="bg1"/>
                </a:solidFill>
              </a:defRPr>
            </a:lvl2pPr>
            <a:lvl3pPr marL="0" indent="0">
              <a:spcAft>
                <a:spcPts val="450"/>
              </a:spcAft>
              <a:buClr>
                <a:schemeClr val="bg1"/>
              </a:buClr>
              <a:buFontTx/>
              <a:buNone/>
              <a:defRPr sz="105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p:txBody>
      </p:sp>
      <p:sp>
        <p:nvSpPr>
          <p:cNvPr id="14" name="Text Placeholder 3">
            <a:extLst>
              <a:ext uri="{FF2B5EF4-FFF2-40B4-BE49-F238E27FC236}">
                <a16:creationId xmlns:a16="http://schemas.microsoft.com/office/drawing/2014/main" id="{2F3BD0BD-3C2C-4E98-A07E-8E35E572B7E6}"/>
              </a:ext>
            </a:extLst>
          </p:cNvPr>
          <p:cNvSpPr>
            <a:spLocks noGrp="1"/>
          </p:cNvSpPr>
          <p:nvPr>
            <p:ph type="body" sz="quarter" idx="19"/>
          </p:nvPr>
        </p:nvSpPr>
        <p:spPr>
          <a:xfrm>
            <a:off x="3284313" y="1058400"/>
            <a:ext cx="25920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3">
            <a:extLst>
              <a:ext uri="{FF2B5EF4-FFF2-40B4-BE49-F238E27FC236}">
                <a16:creationId xmlns:a16="http://schemas.microsoft.com/office/drawing/2014/main" id="{62DC67DB-F025-4699-95BF-188CAF61A0FE}"/>
              </a:ext>
            </a:extLst>
          </p:cNvPr>
          <p:cNvSpPr>
            <a:spLocks noGrp="1"/>
          </p:cNvSpPr>
          <p:nvPr>
            <p:ph type="body" sz="quarter" idx="21"/>
          </p:nvPr>
        </p:nvSpPr>
        <p:spPr>
          <a:xfrm>
            <a:off x="432000" y="1058400"/>
            <a:ext cx="25920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ooter Placeholder 2">
            <a:extLst>
              <a:ext uri="{FF2B5EF4-FFF2-40B4-BE49-F238E27FC236}">
                <a16:creationId xmlns:a16="http://schemas.microsoft.com/office/drawing/2014/main" id="{8AD5A774-5520-46CE-83A7-C47A71CD579C}"/>
              </a:ext>
            </a:extLst>
          </p:cNvPr>
          <p:cNvSpPr>
            <a:spLocks noGrp="1"/>
          </p:cNvSpPr>
          <p:nvPr>
            <p:ph type="ftr" sz="quarter" idx="22"/>
          </p:nvPr>
        </p:nvSpPr>
        <p:spPr/>
        <p:txBody>
          <a:bodyPr/>
          <a:lstStyle/>
          <a:p>
            <a:pPr>
              <a:tabLst>
                <a:tab pos="741760" algn="l"/>
              </a:tabLst>
            </a:pPr>
            <a:r>
              <a:rPr lang="en-US"/>
              <a:t>| (Project Request Form) PRF Update | 11/13/2024</a:t>
            </a:r>
          </a:p>
        </p:txBody>
      </p:sp>
      <p:grpSp>
        <p:nvGrpSpPr>
          <p:cNvPr id="20" name="Group 19">
            <a:extLst>
              <a:ext uri="{FF2B5EF4-FFF2-40B4-BE49-F238E27FC236}">
                <a16:creationId xmlns:a16="http://schemas.microsoft.com/office/drawing/2014/main" id="{E471D956-F54C-42E6-97F5-B2A9E0C37292}"/>
              </a:ext>
            </a:extLst>
          </p:cNvPr>
          <p:cNvGrpSpPr/>
          <p:nvPr userDrawn="1"/>
        </p:nvGrpSpPr>
        <p:grpSpPr>
          <a:xfrm>
            <a:off x="9206425" y="0"/>
            <a:ext cx="2029736" cy="1457698"/>
            <a:chOff x="3528102" y="847657"/>
            <a:chExt cx="2029736" cy="1943596"/>
          </a:xfrm>
        </p:grpSpPr>
        <p:sp>
          <p:nvSpPr>
            <p:cNvPr id="21" name="Guidance note">
              <a:extLst>
                <a:ext uri="{FF2B5EF4-FFF2-40B4-BE49-F238E27FC236}">
                  <a16:creationId xmlns:a16="http://schemas.microsoft.com/office/drawing/2014/main" id="{400A7CBC-11BC-46A0-8FAE-C2F6B9F41540}"/>
                </a:ext>
              </a:extLst>
            </p:cNvPr>
            <p:cNvSpPr/>
            <p:nvPr/>
          </p:nvSpPr>
          <p:spPr>
            <a:xfrm>
              <a:off x="3528102" y="847657"/>
              <a:ext cx="2029736" cy="1943596"/>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2" name="Group 21">
              <a:extLst>
                <a:ext uri="{FF2B5EF4-FFF2-40B4-BE49-F238E27FC236}">
                  <a16:creationId xmlns:a16="http://schemas.microsoft.com/office/drawing/2014/main" id="{FD974BB9-657F-4E9E-A3B4-400435492E9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3" name="Picture 3">
                <a:extLst>
                  <a:ext uri="{FF2B5EF4-FFF2-40B4-BE49-F238E27FC236}">
                    <a16:creationId xmlns:a16="http://schemas.microsoft.com/office/drawing/2014/main" id="{DF25CC54-9642-4457-ACEB-5A47DD1F3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4" name="Rounded Rectangle 20">
                <a:extLst>
                  <a:ext uri="{FF2B5EF4-FFF2-40B4-BE49-F238E27FC236}">
                    <a16:creationId xmlns:a16="http://schemas.microsoft.com/office/drawing/2014/main" id="{5C874F7F-D038-4411-A17A-D985B2A6D07A}"/>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205"/>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11959404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65F1B84-9A40-42D8-B3EE-41F4BD7CFE09}"/>
              </a:ext>
            </a:extLst>
          </p:cNvPr>
          <p:cNvSpPr>
            <a:spLocks noGrp="1"/>
          </p:cNvSpPr>
          <p:nvPr>
            <p:ph type="body" sz="quarter" idx="16"/>
          </p:nvPr>
        </p:nvSpPr>
        <p:spPr>
          <a:xfrm>
            <a:off x="431801" y="1058467"/>
            <a:ext cx="5435599" cy="1413584"/>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38480D57-B2D8-4496-806A-1824358683A9}"/>
              </a:ext>
            </a:extLst>
          </p:cNvPr>
          <p:cNvSpPr>
            <a:spLocks noGrp="1"/>
          </p:cNvSpPr>
          <p:nvPr>
            <p:ph type="ftr" sz="quarter" idx="17"/>
          </p:nvPr>
        </p:nvSpPr>
        <p:spPr/>
        <p:txBody>
          <a:bodyPr/>
          <a:lstStyle/>
          <a:p>
            <a:pPr>
              <a:tabLst>
                <a:tab pos="741760" algn="l"/>
              </a:tabLst>
            </a:pPr>
            <a:r>
              <a:rPr lang="en-US"/>
              <a:t>| (Project Request Form) PRF Update | 11/13/2024</a:t>
            </a:r>
          </a:p>
        </p:txBody>
      </p:sp>
      <p:sp>
        <p:nvSpPr>
          <p:cNvPr id="3" name="Title 2">
            <a:extLst>
              <a:ext uri="{FF2B5EF4-FFF2-40B4-BE49-F238E27FC236}">
                <a16:creationId xmlns:a16="http://schemas.microsoft.com/office/drawing/2014/main" id="{1CBA43E0-9E3A-46EC-91D4-D70A0E6EB47D}"/>
              </a:ext>
            </a:extLst>
          </p:cNvPr>
          <p:cNvSpPr>
            <a:spLocks noGrp="1"/>
          </p:cNvSpPr>
          <p:nvPr>
            <p:ph type="title"/>
          </p:nvPr>
        </p:nvSpPr>
        <p:spPr/>
        <p:txBody>
          <a:bodyPr/>
          <a:lstStyle/>
          <a:p>
            <a:r>
              <a:rPr lang="en-US"/>
              <a:t>Click to edit Master title style</a:t>
            </a:r>
            <a:endParaRPr lang="en-GB" dirty="0"/>
          </a:p>
        </p:txBody>
      </p:sp>
      <p:grpSp>
        <p:nvGrpSpPr>
          <p:cNvPr id="12" name="Group 11">
            <a:extLst>
              <a:ext uri="{FF2B5EF4-FFF2-40B4-BE49-F238E27FC236}">
                <a16:creationId xmlns:a16="http://schemas.microsoft.com/office/drawing/2014/main" id="{CA697EB0-B117-49FF-A917-A125A4BD1ADE}"/>
              </a:ext>
            </a:extLst>
          </p:cNvPr>
          <p:cNvGrpSpPr/>
          <p:nvPr userDrawn="1"/>
        </p:nvGrpSpPr>
        <p:grpSpPr>
          <a:xfrm>
            <a:off x="9206425" y="0"/>
            <a:ext cx="2029736" cy="1457698"/>
            <a:chOff x="3528102" y="847657"/>
            <a:chExt cx="2029736" cy="1943596"/>
          </a:xfrm>
        </p:grpSpPr>
        <p:sp>
          <p:nvSpPr>
            <p:cNvPr id="13" name="Guidance note">
              <a:extLst>
                <a:ext uri="{FF2B5EF4-FFF2-40B4-BE49-F238E27FC236}">
                  <a16:creationId xmlns:a16="http://schemas.microsoft.com/office/drawing/2014/main" id="{65D2E8E2-B939-47BE-ABAD-FE4F177614F2}"/>
                </a:ext>
              </a:extLst>
            </p:cNvPr>
            <p:cNvSpPr/>
            <p:nvPr/>
          </p:nvSpPr>
          <p:spPr>
            <a:xfrm>
              <a:off x="3528102" y="847657"/>
              <a:ext cx="2029736" cy="1943596"/>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4" name="Group 13">
              <a:extLst>
                <a:ext uri="{FF2B5EF4-FFF2-40B4-BE49-F238E27FC236}">
                  <a16:creationId xmlns:a16="http://schemas.microsoft.com/office/drawing/2014/main" id="{64C7CE35-7986-402F-8390-31B932649199}"/>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5" name="Picture 3">
                <a:extLst>
                  <a:ext uri="{FF2B5EF4-FFF2-40B4-BE49-F238E27FC236}">
                    <a16:creationId xmlns:a16="http://schemas.microsoft.com/office/drawing/2014/main" id="{22217A6C-310C-4BB8-A473-2B8059187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6" name="Rounded Rectangle 20">
                <a:extLst>
                  <a:ext uri="{FF2B5EF4-FFF2-40B4-BE49-F238E27FC236}">
                    <a16:creationId xmlns:a16="http://schemas.microsoft.com/office/drawing/2014/main" id="{41C254A7-0433-4311-BD85-C0B8DE54934A}"/>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205"/>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80028959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9F52CBFD-699B-45C5-A157-E323D3A6D5CC}"/>
              </a:ext>
            </a:extLst>
          </p:cNvPr>
          <p:cNvSpPr>
            <a:spLocks noGrp="1"/>
          </p:cNvSpPr>
          <p:nvPr>
            <p:ph type="body" sz="quarter" idx="16"/>
          </p:nvPr>
        </p:nvSpPr>
        <p:spPr>
          <a:xfrm>
            <a:off x="323999" y="1062500"/>
            <a:ext cx="4068613" cy="1877437"/>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A54D8696-31B7-4DB8-B15D-873BDA46532E}"/>
              </a:ext>
            </a:extLst>
          </p:cNvPr>
          <p:cNvSpPr>
            <a:spLocks noGrp="1"/>
          </p:cNvSpPr>
          <p:nvPr>
            <p:ph type="body" sz="quarter" idx="17"/>
          </p:nvPr>
        </p:nvSpPr>
        <p:spPr>
          <a:xfrm>
            <a:off x="4751388" y="1062500"/>
            <a:ext cx="4068000" cy="1877437"/>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4042441E-8F2C-4081-9DA0-77F80225EC06}"/>
              </a:ext>
            </a:extLst>
          </p:cNvPr>
          <p:cNvSpPr>
            <a:spLocks noGrp="1"/>
          </p:cNvSpPr>
          <p:nvPr>
            <p:ph type="title"/>
          </p:nvPr>
        </p:nvSpPr>
        <p:spPr/>
        <p:txBody>
          <a:bodyPr/>
          <a:lstStyle/>
          <a:p>
            <a:r>
              <a:rPr lang="en-US"/>
              <a:t>Click to edit Master title style</a:t>
            </a:r>
            <a:endParaRPr lang="en-GB"/>
          </a:p>
        </p:txBody>
      </p:sp>
      <p:sp>
        <p:nvSpPr>
          <p:cNvPr id="11" name="Footer Placeholder 2">
            <a:extLst>
              <a:ext uri="{FF2B5EF4-FFF2-40B4-BE49-F238E27FC236}">
                <a16:creationId xmlns:a16="http://schemas.microsoft.com/office/drawing/2014/main" id="{EB7EAF22-09C0-49C9-9811-75AF4CD21686}"/>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4" name="Group 23">
            <a:extLst>
              <a:ext uri="{FF2B5EF4-FFF2-40B4-BE49-F238E27FC236}">
                <a16:creationId xmlns:a16="http://schemas.microsoft.com/office/drawing/2014/main" id="{96800D90-E2FB-42D1-8CB6-1955ED546129}"/>
              </a:ext>
            </a:extLst>
          </p:cNvPr>
          <p:cNvGrpSpPr/>
          <p:nvPr userDrawn="1"/>
        </p:nvGrpSpPr>
        <p:grpSpPr>
          <a:xfrm>
            <a:off x="9206425" y="0"/>
            <a:ext cx="2029736" cy="2104028"/>
            <a:chOff x="3528102" y="847657"/>
            <a:chExt cx="2029736" cy="2104028"/>
          </a:xfrm>
        </p:grpSpPr>
        <p:sp>
          <p:nvSpPr>
            <p:cNvPr id="25" name="Guidance note">
              <a:extLst>
                <a:ext uri="{FF2B5EF4-FFF2-40B4-BE49-F238E27FC236}">
                  <a16:creationId xmlns:a16="http://schemas.microsoft.com/office/drawing/2014/main" id="{819ED999-6999-46F4-B7A1-EFF10837A570}"/>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6" name="Group 25">
              <a:extLst>
                <a:ext uri="{FF2B5EF4-FFF2-40B4-BE49-F238E27FC236}">
                  <a16:creationId xmlns:a16="http://schemas.microsoft.com/office/drawing/2014/main" id="{1B633B5A-3193-4605-B154-E0B8CB89CCB3}"/>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7" name="Picture 3">
                <a:extLst>
                  <a:ext uri="{FF2B5EF4-FFF2-40B4-BE49-F238E27FC236}">
                    <a16:creationId xmlns:a16="http://schemas.microsoft.com/office/drawing/2014/main" id="{585F499E-E2AE-40D1-BBDA-189BC79FD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752EE2C4-E482-438A-9070-A14C38B61464}"/>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38366306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 char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3EBF3A2-2E7C-4F57-BC5D-3417991A9CB8}"/>
              </a:ext>
            </a:extLst>
          </p:cNvPr>
          <p:cNvSpPr>
            <a:spLocks noGrp="1"/>
          </p:cNvSpPr>
          <p:nvPr>
            <p:ph type="chart" sz="quarter" idx="15" hasCustomPrompt="1"/>
          </p:nvPr>
        </p:nvSpPr>
        <p:spPr>
          <a:xfrm>
            <a:off x="6128513" y="1058400"/>
            <a:ext cx="2592000" cy="3453938"/>
          </a:xfrm>
          <a:prstGeom prst="rect">
            <a:avLst/>
          </a:prstGeom>
        </p:spPr>
        <p:txBody>
          <a:bodyPr>
            <a:noAutofit/>
          </a:bodyPr>
          <a:lstStyle>
            <a:lvl1pPr>
              <a:defRPr/>
            </a:lvl1pPr>
          </a:lstStyle>
          <a:p>
            <a:endParaRPr/>
          </a:p>
        </p:txBody>
      </p:sp>
      <p:sp>
        <p:nvSpPr>
          <p:cNvPr id="2" name="Title 1">
            <a:extLst>
              <a:ext uri="{FF2B5EF4-FFF2-40B4-BE49-F238E27FC236}">
                <a16:creationId xmlns:a16="http://schemas.microsoft.com/office/drawing/2014/main" id="{CE55748E-1187-40E6-90FF-F8CB13BAB095}"/>
              </a:ext>
            </a:extLst>
          </p:cNvPr>
          <p:cNvSpPr>
            <a:spLocks noGrp="1"/>
          </p:cNvSpPr>
          <p:nvPr>
            <p:ph type="title"/>
          </p:nvPr>
        </p:nvSpPr>
        <p:spPr/>
        <p:txBody>
          <a:bodyPr/>
          <a:lstStyle/>
          <a:p>
            <a:r>
              <a:rPr lang="en-US"/>
              <a:t>Click to edit Master title style</a:t>
            </a:r>
            <a:endParaRPr lang="en-GB" dirty="0"/>
          </a:p>
        </p:txBody>
      </p:sp>
      <p:sp>
        <p:nvSpPr>
          <p:cNvPr id="11" name="Text Placeholder 3">
            <a:extLst>
              <a:ext uri="{FF2B5EF4-FFF2-40B4-BE49-F238E27FC236}">
                <a16:creationId xmlns:a16="http://schemas.microsoft.com/office/drawing/2014/main" id="{805A7200-546C-4CD2-8512-AE22785AD60D}"/>
              </a:ext>
            </a:extLst>
          </p:cNvPr>
          <p:cNvSpPr>
            <a:spLocks noGrp="1"/>
          </p:cNvSpPr>
          <p:nvPr>
            <p:ph type="body" sz="quarter" idx="16"/>
          </p:nvPr>
        </p:nvSpPr>
        <p:spPr>
          <a:xfrm>
            <a:off x="432001" y="1058400"/>
            <a:ext cx="5427023"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ooter Placeholder 2">
            <a:extLst>
              <a:ext uri="{FF2B5EF4-FFF2-40B4-BE49-F238E27FC236}">
                <a16:creationId xmlns:a16="http://schemas.microsoft.com/office/drawing/2014/main" id="{E0FB516A-6D40-433C-A73C-2159431C5E63}"/>
              </a:ext>
            </a:extLst>
          </p:cNvPr>
          <p:cNvSpPr>
            <a:spLocks noGrp="1"/>
          </p:cNvSpPr>
          <p:nvPr>
            <p:ph type="ftr" sz="quarter" idx="17"/>
          </p:nvPr>
        </p:nvSpPr>
        <p:spPr/>
        <p:txBody>
          <a:bodyPr/>
          <a:lstStyle/>
          <a:p>
            <a:pPr>
              <a:tabLst>
                <a:tab pos="741760" algn="l"/>
              </a:tabLst>
            </a:pPr>
            <a:r>
              <a:rPr lang="en-US"/>
              <a:t>| (Project Request Form) PRF Update | 11/13/2024</a:t>
            </a:r>
          </a:p>
        </p:txBody>
      </p:sp>
      <p:grpSp>
        <p:nvGrpSpPr>
          <p:cNvPr id="17" name="Group 16">
            <a:extLst>
              <a:ext uri="{FF2B5EF4-FFF2-40B4-BE49-F238E27FC236}">
                <a16:creationId xmlns:a16="http://schemas.microsoft.com/office/drawing/2014/main" id="{3EDC6671-7B7A-4335-AA2E-6E7D447A9D79}"/>
              </a:ext>
            </a:extLst>
          </p:cNvPr>
          <p:cNvGrpSpPr/>
          <p:nvPr userDrawn="1"/>
        </p:nvGrpSpPr>
        <p:grpSpPr>
          <a:xfrm>
            <a:off x="9206425" y="0"/>
            <a:ext cx="2029736" cy="1457698"/>
            <a:chOff x="3528102" y="847657"/>
            <a:chExt cx="2029736" cy="1943596"/>
          </a:xfrm>
        </p:grpSpPr>
        <p:sp>
          <p:nvSpPr>
            <p:cNvPr id="18" name="Guidance note">
              <a:extLst>
                <a:ext uri="{FF2B5EF4-FFF2-40B4-BE49-F238E27FC236}">
                  <a16:creationId xmlns:a16="http://schemas.microsoft.com/office/drawing/2014/main" id="{AC52E78A-DE55-4FC2-B3D2-20F4BB9E1805}"/>
                </a:ext>
              </a:extLst>
            </p:cNvPr>
            <p:cNvSpPr/>
            <p:nvPr/>
          </p:nvSpPr>
          <p:spPr>
            <a:xfrm>
              <a:off x="3528102" y="847657"/>
              <a:ext cx="2029736" cy="1943596"/>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9" name="Group 18">
              <a:extLst>
                <a:ext uri="{FF2B5EF4-FFF2-40B4-BE49-F238E27FC236}">
                  <a16:creationId xmlns:a16="http://schemas.microsoft.com/office/drawing/2014/main" id="{FE789A62-6F85-4693-8CCC-0B996B2F8DAA}"/>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0" name="Picture 3">
                <a:extLst>
                  <a:ext uri="{FF2B5EF4-FFF2-40B4-BE49-F238E27FC236}">
                    <a16:creationId xmlns:a16="http://schemas.microsoft.com/office/drawing/2014/main" id="{0EFD2A87-F500-4549-BBEB-6514E8A5C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1" name="Rounded Rectangle 20">
                <a:extLst>
                  <a:ext uri="{FF2B5EF4-FFF2-40B4-BE49-F238E27FC236}">
                    <a16:creationId xmlns:a16="http://schemas.microsoft.com/office/drawing/2014/main" id="{20F0A855-BCAC-4922-B40F-3D60A82EC652}"/>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205"/>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22" name="Guidance note">
            <a:extLst>
              <a:ext uri="{FF2B5EF4-FFF2-40B4-BE49-F238E27FC236}">
                <a16:creationId xmlns:a16="http://schemas.microsoft.com/office/drawing/2014/main" id="{AB8749D2-7DBB-4CD8-8D11-2DA6629F2E04}"/>
              </a:ext>
            </a:extLst>
          </p:cNvPr>
          <p:cNvSpPr/>
          <p:nvPr userDrawn="1"/>
        </p:nvSpPr>
        <p:spPr>
          <a:xfrm>
            <a:off x="9206425" y="1625738"/>
            <a:ext cx="2029736" cy="747025"/>
          </a:xfrm>
          <a:prstGeom prst="rect">
            <a:avLst/>
          </a:prstGeom>
          <a:solidFill>
            <a:sysClr val="window" lastClr="FFFFFF">
              <a:lumMod val="95000"/>
            </a:sysClr>
          </a:solidFill>
          <a:ln w="6350" cap="flat" cmpd="sng" algn="ctr">
            <a:noFill/>
            <a:prstDash val="solid"/>
            <a:miter lim="800000"/>
          </a:ln>
          <a:effectLst/>
        </p:spPr>
        <p:txBody>
          <a:bodyPr wrap="square" lIns="27000" tIns="27000" rIns="27000" bIns="27000" rtlCol="0" anchor="t" anchorCtr="0">
            <a:spAutoFit/>
          </a:bodyPr>
          <a:lstStyle/>
          <a:p>
            <a:pPr marL="0" marR="0" lvl="2" indent="0" defTabSz="6858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Insert a chart</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Format the chart</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the chart title text box</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6858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existing chart</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51793906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03B18-A6C4-48D8-9A57-624954E4C422}"/>
              </a:ext>
            </a:extLst>
          </p:cNvPr>
          <p:cNvSpPr>
            <a:spLocks noGrp="1"/>
          </p:cNvSpPr>
          <p:nvPr>
            <p:ph type="title"/>
          </p:nvPr>
        </p:nvSpPr>
        <p:spPr/>
        <p:txBody>
          <a:bodyPr/>
          <a:lstStyle/>
          <a:p>
            <a:r>
              <a:rPr lang="en-US"/>
              <a:t>Click to edit Master title style</a:t>
            </a:r>
            <a:endParaRPr lang="en-GB" dirty="0"/>
          </a:p>
        </p:txBody>
      </p:sp>
      <p:sp>
        <p:nvSpPr>
          <p:cNvPr id="12" name="Text Placeholder 3">
            <a:extLst>
              <a:ext uri="{FF2B5EF4-FFF2-40B4-BE49-F238E27FC236}">
                <a16:creationId xmlns:a16="http://schemas.microsoft.com/office/drawing/2014/main" id="{9A2A087D-51A7-4911-8C49-D5567C7BEC63}"/>
              </a:ext>
            </a:extLst>
          </p:cNvPr>
          <p:cNvSpPr>
            <a:spLocks noGrp="1"/>
          </p:cNvSpPr>
          <p:nvPr>
            <p:ph type="body" sz="quarter" idx="19"/>
          </p:nvPr>
        </p:nvSpPr>
        <p:spPr>
          <a:xfrm>
            <a:off x="3284313" y="1058400"/>
            <a:ext cx="25920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3">
            <a:extLst>
              <a:ext uri="{FF2B5EF4-FFF2-40B4-BE49-F238E27FC236}">
                <a16:creationId xmlns:a16="http://schemas.microsoft.com/office/drawing/2014/main" id="{15A6DD53-9DDF-4380-943D-FEAEF1E2B391}"/>
              </a:ext>
            </a:extLst>
          </p:cNvPr>
          <p:cNvSpPr>
            <a:spLocks noGrp="1"/>
          </p:cNvSpPr>
          <p:nvPr>
            <p:ph type="body" sz="quarter" idx="16"/>
          </p:nvPr>
        </p:nvSpPr>
        <p:spPr>
          <a:xfrm>
            <a:off x="432000" y="1058400"/>
            <a:ext cx="25920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hart Placeholder 5">
            <a:extLst>
              <a:ext uri="{FF2B5EF4-FFF2-40B4-BE49-F238E27FC236}">
                <a16:creationId xmlns:a16="http://schemas.microsoft.com/office/drawing/2014/main" id="{C8B1CE67-807C-4CD8-846B-75ED6BA28B09}"/>
              </a:ext>
            </a:extLst>
          </p:cNvPr>
          <p:cNvSpPr>
            <a:spLocks noGrp="1"/>
          </p:cNvSpPr>
          <p:nvPr>
            <p:ph type="chart" sz="quarter" idx="15" hasCustomPrompt="1"/>
          </p:nvPr>
        </p:nvSpPr>
        <p:spPr>
          <a:xfrm>
            <a:off x="6128513" y="1058400"/>
            <a:ext cx="2592000" cy="3453938"/>
          </a:xfrm>
          <a:prstGeom prst="rect">
            <a:avLst/>
          </a:prstGeom>
        </p:spPr>
        <p:txBody>
          <a:bodyPr>
            <a:noAutofit/>
          </a:bodyPr>
          <a:lstStyle>
            <a:lvl1pPr>
              <a:defRPr/>
            </a:lvl1pPr>
          </a:lstStyle>
          <a:p>
            <a:endParaRPr/>
          </a:p>
        </p:txBody>
      </p:sp>
      <p:sp>
        <p:nvSpPr>
          <p:cNvPr id="2" name="Footer Placeholder 1">
            <a:extLst>
              <a:ext uri="{FF2B5EF4-FFF2-40B4-BE49-F238E27FC236}">
                <a16:creationId xmlns:a16="http://schemas.microsoft.com/office/drawing/2014/main" id="{4E5ECD47-6924-4412-A2BE-E25358505E38}"/>
              </a:ext>
            </a:extLst>
          </p:cNvPr>
          <p:cNvSpPr>
            <a:spLocks noGrp="1"/>
          </p:cNvSpPr>
          <p:nvPr>
            <p:ph type="ftr" sz="quarter" idx="20"/>
          </p:nvPr>
        </p:nvSpPr>
        <p:spPr/>
        <p:txBody>
          <a:bodyPr/>
          <a:lstStyle/>
          <a:p>
            <a:pPr>
              <a:tabLst>
                <a:tab pos="741760" algn="l"/>
              </a:tabLst>
            </a:pPr>
            <a:r>
              <a:rPr lang="en-US"/>
              <a:t>| (Project Request Form) PRF Update | 11/13/2024</a:t>
            </a:r>
          </a:p>
        </p:txBody>
      </p:sp>
      <p:grpSp>
        <p:nvGrpSpPr>
          <p:cNvPr id="20" name="Group 19">
            <a:extLst>
              <a:ext uri="{FF2B5EF4-FFF2-40B4-BE49-F238E27FC236}">
                <a16:creationId xmlns:a16="http://schemas.microsoft.com/office/drawing/2014/main" id="{F25C9E25-E8FC-4571-9F0E-B6FC7339C362}"/>
              </a:ext>
            </a:extLst>
          </p:cNvPr>
          <p:cNvGrpSpPr/>
          <p:nvPr userDrawn="1"/>
        </p:nvGrpSpPr>
        <p:grpSpPr>
          <a:xfrm>
            <a:off x="9206425" y="0"/>
            <a:ext cx="2029736" cy="1457698"/>
            <a:chOff x="3528102" y="847657"/>
            <a:chExt cx="2029736" cy="1943596"/>
          </a:xfrm>
        </p:grpSpPr>
        <p:sp>
          <p:nvSpPr>
            <p:cNvPr id="22" name="Guidance note">
              <a:extLst>
                <a:ext uri="{FF2B5EF4-FFF2-40B4-BE49-F238E27FC236}">
                  <a16:creationId xmlns:a16="http://schemas.microsoft.com/office/drawing/2014/main" id="{F38568F4-5A0F-40F0-8FBB-6422E0277B94}"/>
                </a:ext>
              </a:extLst>
            </p:cNvPr>
            <p:cNvSpPr/>
            <p:nvPr/>
          </p:nvSpPr>
          <p:spPr>
            <a:xfrm>
              <a:off x="3528102" y="847657"/>
              <a:ext cx="2029736" cy="1943596"/>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3" name="Group 22">
              <a:extLst>
                <a:ext uri="{FF2B5EF4-FFF2-40B4-BE49-F238E27FC236}">
                  <a16:creationId xmlns:a16="http://schemas.microsoft.com/office/drawing/2014/main" id="{3190E118-6008-404D-9BBA-3301784485B7}"/>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4" name="Picture 3">
                <a:extLst>
                  <a:ext uri="{FF2B5EF4-FFF2-40B4-BE49-F238E27FC236}">
                    <a16:creationId xmlns:a16="http://schemas.microsoft.com/office/drawing/2014/main" id="{44EEBD36-BB27-4765-8BDA-4AC6ADE18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5" name="Rounded Rectangle 20">
                <a:extLst>
                  <a:ext uri="{FF2B5EF4-FFF2-40B4-BE49-F238E27FC236}">
                    <a16:creationId xmlns:a16="http://schemas.microsoft.com/office/drawing/2014/main" id="{D577D016-345B-492E-B8FD-385F82685C5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205"/>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26" name="Guidance note">
            <a:extLst>
              <a:ext uri="{FF2B5EF4-FFF2-40B4-BE49-F238E27FC236}">
                <a16:creationId xmlns:a16="http://schemas.microsoft.com/office/drawing/2014/main" id="{9D013CB9-7A39-492E-8FF3-5B7C01C0C051}"/>
              </a:ext>
            </a:extLst>
          </p:cNvPr>
          <p:cNvSpPr/>
          <p:nvPr userDrawn="1"/>
        </p:nvSpPr>
        <p:spPr>
          <a:xfrm>
            <a:off x="9206425" y="1625738"/>
            <a:ext cx="2029736" cy="747025"/>
          </a:xfrm>
          <a:prstGeom prst="rect">
            <a:avLst/>
          </a:prstGeom>
          <a:solidFill>
            <a:sysClr val="window" lastClr="FFFFFF">
              <a:lumMod val="95000"/>
            </a:sysClr>
          </a:solidFill>
          <a:ln w="6350" cap="flat" cmpd="sng" algn="ctr">
            <a:noFill/>
            <a:prstDash val="solid"/>
            <a:miter lim="800000"/>
          </a:ln>
          <a:effectLst/>
        </p:spPr>
        <p:txBody>
          <a:bodyPr wrap="square" lIns="27000" tIns="27000" rIns="27000" bIns="27000" rtlCol="0" anchor="t" anchorCtr="0">
            <a:spAutoFit/>
          </a:bodyPr>
          <a:lstStyle/>
          <a:p>
            <a:pPr marL="0" marR="0" lvl="2" indent="0" defTabSz="6858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Insert a chart</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Format the chart</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the chart title text box</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6858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existing chart</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165484903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dirty="0"/>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432000" y="1058400"/>
            <a:ext cx="8280000" cy="3453938"/>
          </a:xfrm>
          <a:prstGeom prst="rect">
            <a:avLst/>
          </a:prstGeom>
        </p:spPr>
        <p:txBody>
          <a:bodyPr>
            <a:noAutofit/>
          </a:bodyPr>
          <a:lstStyle>
            <a:lvl1pPr>
              <a:defRPr>
                <a:solidFill>
                  <a:schemeClr val="accent1"/>
                </a:solidFill>
              </a:defRPr>
            </a:lvl1pPr>
          </a:lstStyle>
          <a:p>
            <a:r>
              <a:rPr lang="en-GB" dirty="0"/>
              <a:t> </a:t>
            </a:r>
          </a:p>
        </p:txBody>
      </p:sp>
      <p:sp>
        <p:nvSpPr>
          <p:cNvPr id="5" name="Footer Placeholder 4">
            <a:extLst>
              <a:ext uri="{FF2B5EF4-FFF2-40B4-BE49-F238E27FC236}">
                <a16:creationId xmlns:a16="http://schemas.microsoft.com/office/drawing/2014/main" id="{03D600AF-67DA-4103-ADCF-D04CEE1258D5}"/>
              </a:ext>
            </a:extLst>
          </p:cNvPr>
          <p:cNvSpPr>
            <a:spLocks noGrp="1"/>
          </p:cNvSpPr>
          <p:nvPr>
            <p:ph type="ftr" sz="quarter" idx="16"/>
          </p:nvPr>
        </p:nvSpPr>
        <p:spPr/>
        <p:txBody>
          <a:bodyPr/>
          <a:lstStyle/>
          <a:p>
            <a:pPr>
              <a:tabLst>
                <a:tab pos="741760" algn="l"/>
              </a:tabLst>
            </a:pPr>
            <a:r>
              <a:rPr lang="en-US"/>
              <a:t>| (Project Request Form) PRF Update | 11/13/2024</a:t>
            </a:r>
          </a:p>
        </p:txBody>
      </p:sp>
      <p:sp>
        <p:nvSpPr>
          <p:cNvPr id="11" name="Guidance note">
            <a:extLst>
              <a:ext uri="{FF2B5EF4-FFF2-40B4-BE49-F238E27FC236}">
                <a16:creationId xmlns:a16="http://schemas.microsoft.com/office/drawing/2014/main" id="{E500F763-0BC0-4580-A71D-6F0F9287C7D7}"/>
              </a:ext>
            </a:extLst>
          </p:cNvPr>
          <p:cNvSpPr/>
          <p:nvPr userDrawn="1"/>
        </p:nvSpPr>
        <p:spPr>
          <a:xfrm>
            <a:off x="9206425" y="36027"/>
            <a:ext cx="2029736" cy="747025"/>
          </a:xfrm>
          <a:prstGeom prst="rect">
            <a:avLst/>
          </a:prstGeom>
          <a:solidFill>
            <a:sysClr val="window" lastClr="FFFFFF">
              <a:lumMod val="95000"/>
            </a:sysClr>
          </a:solidFill>
          <a:ln w="6350" cap="flat" cmpd="sng" algn="ctr">
            <a:noFill/>
            <a:prstDash val="solid"/>
            <a:miter lim="800000"/>
          </a:ln>
          <a:effectLst/>
        </p:spPr>
        <p:txBody>
          <a:bodyPr wrap="square" lIns="27000" tIns="27000" rIns="27000" bIns="27000" rtlCol="0" anchor="t" anchorCtr="0">
            <a:spAutoFit/>
          </a:bodyPr>
          <a:lstStyle/>
          <a:p>
            <a:pPr marL="0" marR="0" lvl="2" indent="0" defTabSz="6858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Insert a chart</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Format the chart</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the chart title text box</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6858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existing chart</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112252797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F3D2E9-D3DF-4073-8942-F51EDC9F9BC9}"/>
              </a:ext>
            </a:extLst>
          </p:cNvPr>
          <p:cNvSpPr>
            <a:spLocks noGrp="1"/>
          </p:cNvSpPr>
          <p:nvPr>
            <p:ph type="title"/>
          </p:nvPr>
        </p:nvSpPr>
        <p:spPr/>
        <p:txBody>
          <a:bodyPr/>
          <a:lstStyle/>
          <a:p>
            <a:r>
              <a:rPr lang="en-US"/>
              <a:t>Click to edit Master title style</a:t>
            </a:r>
            <a:endParaRPr lang="en-GB" dirty="0"/>
          </a:p>
        </p:txBody>
      </p:sp>
      <p:sp>
        <p:nvSpPr>
          <p:cNvPr id="11" name="Chart Placeholder 5">
            <a:extLst>
              <a:ext uri="{FF2B5EF4-FFF2-40B4-BE49-F238E27FC236}">
                <a16:creationId xmlns:a16="http://schemas.microsoft.com/office/drawing/2014/main" id="{1C4F4322-D9B2-4866-91BC-CE30013F9C31}"/>
              </a:ext>
            </a:extLst>
          </p:cNvPr>
          <p:cNvSpPr>
            <a:spLocks noGrp="1"/>
          </p:cNvSpPr>
          <p:nvPr>
            <p:ph type="chart" sz="quarter" idx="15" hasCustomPrompt="1"/>
          </p:nvPr>
        </p:nvSpPr>
        <p:spPr>
          <a:xfrm>
            <a:off x="432000" y="1058400"/>
            <a:ext cx="5426887" cy="3453938"/>
          </a:xfrm>
          <a:prstGeom prst="rect">
            <a:avLst/>
          </a:prstGeom>
        </p:spPr>
        <p:txBody>
          <a:bodyPr>
            <a:noAutofit/>
          </a:bodyPr>
          <a:lstStyle>
            <a:lvl1pPr>
              <a:defRPr>
                <a:solidFill>
                  <a:schemeClr val="accent1"/>
                </a:solidFill>
              </a:defRPr>
            </a:lvl1pPr>
          </a:lstStyle>
          <a:p>
            <a:endParaRPr/>
          </a:p>
        </p:txBody>
      </p:sp>
      <p:sp>
        <p:nvSpPr>
          <p:cNvPr id="12" name="Text Placeholder 3">
            <a:extLst>
              <a:ext uri="{FF2B5EF4-FFF2-40B4-BE49-F238E27FC236}">
                <a16:creationId xmlns:a16="http://schemas.microsoft.com/office/drawing/2014/main" id="{B140EA8A-2794-4FB3-AE84-064BAD779C1A}"/>
              </a:ext>
            </a:extLst>
          </p:cNvPr>
          <p:cNvSpPr>
            <a:spLocks noGrp="1"/>
          </p:cNvSpPr>
          <p:nvPr>
            <p:ph type="body" sz="quarter" idx="20"/>
          </p:nvPr>
        </p:nvSpPr>
        <p:spPr>
          <a:xfrm>
            <a:off x="6128513" y="1058400"/>
            <a:ext cx="25920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Footer Placeholder 1">
            <a:extLst>
              <a:ext uri="{FF2B5EF4-FFF2-40B4-BE49-F238E27FC236}">
                <a16:creationId xmlns:a16="http://schemas.microsoft.com/office/drawing/2014/main" id="{1F594337-D71F-4452-9B0B-D6503E4CB2A5}"/>
              </a:ext>
            </a:extLst>
          </p:cNvPr>
          <p:cNvSpPr>
            <a:spLocks noGrp="1"/>
          </p:cNvSpPr>
          <p:nvPr>
            <p:ph type="ftr" sz="quarter" idx="21"/>
          </p:nvPr>
        </p:nvSpPr>
        <p:spPr/>
        <p:txBody>
          <a:bodyPr/>
          <a:lstStyle/>
          <a:p>
            <a:pPr>
              <a:tabLst>
                <a:tab pos="741760" algn="l"/>
              </a:tabLst>
            </a:pPr>
            <a:r>
              <a:rPr lang="en-US"/>
              <a:t>| (Project Request Form) PRF Update | 11/13/2024</a:t>
            </a:r>
          </a:p>
        </p:txBody>
      </p:sp>
      <p:grpSp>
        <p:nvGrpSpPr>
          <p:cNvPr id="18" name="Group 17">
            <a:extLst>
              <a:ext uri="{FF2B5EF4-FFF2-40B4-BE49-F238E27FC236}">
                <a16:creationId xmlns:a16="http://schemas.microsoft.com/office/drawing/2014/main" id="{2861E30F-6459-4AFC-83CA-311330B6D9C3}"/>
              </a:ext>
            </a:extLst>
          </p:cNvPr>
          <p:cNvGrpSpPr/>
          <p:nvPr userDrawn="1"/>
        </p:nvGrpSpPr>
        <p:grpSpPr>
          <a:xfrm>
            <a:off x="9206425" y="0"/>
            <a:ext cx="2029736" cy="1457698"/>
            <a:chOff x="3528102" y="847657"/>
            <a:chExt cx="2029736" cy="1943596"/>
          </a:xfrm>
        </p:grpSpPr>
        <p:sp>
          <p:nvSpPr>
            <p:cNvPr id="19" name="Guidance note">
              <a:extLst>
                <a:ext uri="{FF2B5EF4-FFF2-40B4-BE49-F238E27FC236}">
                  <a16:creationId xmlns:a16="http://schemas.microsoft.com/office/drawing/2014/main" id="{147618E9-B2CB-46E3-90AC-FB695B42D0B8}"/>
                </a:ext>
              </a:extLst>
            </p:cNvPr>
            <p:cNvSpPr/>
            <p:nvPr/>
          </p:nvSpPr>
          <p:spPr>
            <a:xfrm>
              <a:off x="3528102" y="847657"/>
              <a:ext cx="2029736" cy="1943596"/>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0" name="Group 19">
              <a:extLst>
                <a:ext uri="{FF2B5EF4-FFF2-40B4-BE49-F238E27FC236}">
                  <a16:creationId xmlns:a16="http://schemas.microsoft.com/office/drawing/2014/main" id="{5450CBFE-44AD-4851-A612-C05B09FE419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1" name="Picture 3">
                <a:extLst>
                  <a:ext uri="{FF2B5EF4-FFF2-40B4-BE49-F238E27FC236}">
                    <a16:creationId xmlns:a16="http://schemas.microsoft.com/office/drawing/2014/main" id="{0505B33C-733C-4596-A82F-BCD597EEE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D89FBB89-BAB9-427C-8729-18E2CAC8B709}"/>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205"/>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23" name="Guidance note">
            <a:extLst>
              <a:ext uri="{FF2B5EF4-FFF2-40B4-BE49-F238E27FC236}">
                <a16:creationId xmlns:a16="http://schemas.microsoft.com/office/drawing/2014/main" id="{92A2E805-D252-459F-A769-05770E51662A}"/>
              </a:ext>
            </a:extLst>
          </p:cNvPr>
          <p:cNvSpPr/>
          <p:nvPr userDrawn="1"/>
        </p:nvSpPr>
        <p:spPr>
          <a:xfrm>
            <a:off x="9206425" y="1625738"/>
            <a:ext cx="2029736" cy="747025"/>
          </a:xfrm>
          <a:prstGeom prst="rect">
            <a:avLst/>
          </a:prstGeom>
          <a:solidFill>
            <a:sysClr val="window" lastClr="FFFFFF">
              <a:lumMod val="95000"/>
            </a:sysClr>
          </a:solidFill>
          <a:ln w="6350" cap="flat" cmpd="sng" algn="ctr">
            <a:noFill/>
            <a:prstDash val="solid"/>
            <a:miter lim="800000"/>
          </a:ln>
          <a:effectLst/>
        </p:spPr>
        <p:txBody>
          <a:bodyPr wrap="square" lIns="27000" tIns="27000" rIns="27000" bIns="27000" rtlCol="0" anchor="t" anchorCtr="0">
            <a:spAutoFit/>
          </a:bodyPr>
          <a:lstStyle/>
          <a:p>
            <a:pPr marL="0" marR="0" lvl="2" indent="0" defTabSz="6858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Insert a chart</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Format the chart</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the chart title text box</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6858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existing chart</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480218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V x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E5F1110-D46C-45FE-84D5-25150A01F2E3}"/>
              </a:ext>
            </a:extLst>
          </p:cNvPr>
          <p:cNvCxnSpPr>
            <a:cxnSpLocks/>
          </p:cNvCxnSpPr>
          <p:nvPr userDrawn="1"/>
        </p:nvCxnSpPr>
        <p:spPr>
          <a:xfrm>
            <a:off x="432000" y="2218065"/>
            <a:ext cx="25923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DC926757-B24B-4CFA-A750-5FFEEEF69A80}"/>
              </a:ext>
            </a:extLst>
          </p:cNvPr>
          <p:cNvSpPr>
            <a:spLocks noGrp="1"/>
          </p:cNvSpPr>
          <p:nvPr>
            <p:ph type="body" sz="quarter" idx="16"/>
          </p:nvPr>
        </p:nvSpPr>
        <p:spPr>
          <a:xfrm>
            <a:off x="432000" y="2311147"/>
            <a:ext cx="2592388" cy="841256"/>
          </a:xfrm>
        </p:spPr>
        <p:txBody>
          <a:bodyPr/>
          <a:lstStyle>
            <a:lvl1pPr>
              <a:spcBef>
                <a:spcPts val="0"/>
              </a:spcBef>
              <a:spcAft>
                <a:spcPts val="150"/>
              </a:spcAft>
              <a:defRPr sz="1050"/>
            </a:lvl1pPr>
            <a:lvl2pPr>
              <a:spcBef>
                <a:spcPts val="0"/>
              </a:spcBef>
              <a:spcAft>
                <a:spcPts val="150"/>
              </a:spcAft>
              <a:defRPr sz="1050">
                <a:solidFill>
                  <a:schemeClr val="accent1"/>
                </a:solidFill>
              </a:defRPr>
            </a:lvl2pPr>
            <a:lvl3pPr marL="0" indent="0">
              <a:spcBef>
                <a:spcPts val="0"/>
              </a:spcBef>
              <a:spcAft>
                <a:spcPts val="150"/>
              </a:spcAft>
              <a:buFontTx/>
              <a:buNone/>
              <a:defRPr sz="900">
                <a:solidFill>
                  <a:schemeClr val="accent1"/>
                </a:solidFill>
              </a:defRPr>
            </a:lvl3pPr>
            <a:lvl4pPr marL="135000" indent="-135000">
              <a:spcBef>
                <a:spcPts val="0"/>
              </a:spcBef>
              <a:spcAft>
                <a:spcPts val="150"/>
              </a:spcAft>
              <a:buFont typeface="Arial" panose="020B0604020202020204" pitchFamily="34" charset="0"/>
              <a:buChar char="•"/>
              <a:defRPr sz="900">
                <a:solidFill>
                  <a:schemeClr val="accent1"/>
                </a:solidFill>
              </a:defRPr>
            </a:lvl4pPr>
            <a:lvl5pPr marL="270000" indent="-135000">
              <a:spcBef>
                <a:spcPts val="0"/>
              </a:spcBef>
              <a:spcAft>
                <a:spcPts val="150"/>
              </a:spcAft>
              <a:defRPr sz="900">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 name="Title 1">
            <a:extLst>
              <a:ext uri="{FF2B5EF4-FFF2-40B4-BE49-F238E27FC236}">
                <a16:creationId xmlns:a16="http://schemas.microsoft.com/office/drawing/2014/main" id="{1C341570-0A8C-4A6D-9F75-3FF3D8333021}"/>
              </a:ext>
            </a:extLst>
          </p:cNvPr>
          <p:cNvSpPr>
            <a:spLocks noGrp="1"/>
          </p:cNvSpPr>
          <p:nvPr>
            <p:ph type="title"/>
          </p:nvPr>
        </p:nvSpPr>
        <p:spPr/>
        <p:txBody>
          <a:bodyPr/>
          <a:lstStyle/>
          <a:p>
            <a:r>
              <a:rPr lang="en-US"/>
              <a:t>Click to edit Master title style</a:t>
            </a:r>
            <a:endParaRPr lang="en-GB" dirty="0"/>
          </a:p>
        </p:txBody>
      </p:sp>
      <p:sp>
        <p:nvSpPr>
          <p:cNvPr id="14" name="Text Placeholder 3">
            <a:extLst>
              <a:ext uri="{FF2B5EF4-FFF2-40B4-BE49-F238E27FC236}">
                <a16:creationId xmlns:a16="http://schemas.microsoft.com/office/drawing/2014/main" id="{15FAB969-E9CD-47AE-A674-9967D0CDE234}"/>
              </a:ext>
            </a:extLst>
          </p:cNvPr>
          <p:cNvSpPr>
            <a:spLocks noGrp="1"/>
          </p:cNvSpPr>
          <p:nvPr>
            <p:ph type="body" sz="quarter" idx="19"/>
          </p:nvPr>
        </p:nvSpPr>
        <p:spPr>
          <a:xfrm>
            <a:off x="3284313" y="1058400"/>
            <a:ext cx="25920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3AD3EE4F-FC86-4DD9-B188-50DCAE5DAB67}"/>
              </a:ext>
            </a:extLst>
          </p:cNvPr>
          <p:cNvSpPr>
            <a:spLocks noGrp="1"/>
          </p:cNvSpPr>
          <p:nvPr>
            <p:ph type="body" sz="quarter" idx="20"/>
          </p:nvPr>
        </p:nvSpPr>
        <p:spPr>
          <a:xfrm>
            <a:off x="6128513" y="1058400"/>
            <a:ext cx="2592000" cy="1408078"/>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Picture Placeholder 4">
            <a:extLst>
              <a:ext uri="{FF2B5EF4-FFF2-40B4-BE49-F238E27FC236}">
                <a16:creationId xmlns:a16="http://schemas.microsoft.com/office/drawing/2014/main" id="{43936335-C01E-4241-A7E9-5E20EE44CDD6}"/>
              </a:ext>
            </a:extLst>
          </p:cNvPr>
          <p:cNvSpPr>
            <a:spLocks noGrp="1"/>
          </p:cNvSpPr>
          <p:nvPr>
            <p:ph type="pic" sz="quarter" idx="24"/>
          </p:nvPr>
        </p:nvSpPr>
        <p:spPr>
          <a:xfrm>
            <a:off x="432001" y="1058400"/>
            <a:ext cx="1139305" cy="1068099"/>
          </a:xfrm>
          <a:solidFill>
            <a:schemeClr val="bg1">
              <a:lumMod val="95000"/>
            </a:schemeClr>
          </a:solidFill>
        </p:spPr>
        <p:txBody>
          <a:bodyPr>
            <a:noAutofit/>
          </a:bodyPr>
          <a:lstStyle>
            <a:lvl1pPr>
              <a:defRPr sz="878" b="0">
                <a:solidFill>
                  <a:schemeClr val="tx1"/>
                </a:solidFill>
              </a:defRPr>
            </a:lvl1pPr>
          </a:lstStyle>
          <a:p>
            <a:r>
              <a:rPr lang="en-US" noProof="0"/>
              <a:t>Click icon to add picture</a:t>
            </a:r>
            <a:endParaRPr lang="en-GB" noProof="0" dirty="0"/>
          </a:p>
        </p:txBody>
      </p:sp>
      <p:sp>
        <p:nvSpPr>
          <p:cNvPr id="3" name="Footer Placeholder 2">
            <a:extLst>
              <a:ext uri="{FF2B5EF4-FFF2-40B4-BE49-F238E27FC236}">
                <a16:creationId xmlns:a16="http://schemas.microsoft.com/office/drawing/2014/main" id="{4B0B7FDC-E0A3-43D4-9902-AED23E78E01F}"/>
              </a:ext>
            </a:extLst>
          </p:cNvPr>
          <p:cNvSpPr>
            <a:spLocks noGrp="1"/>
          </p:cNvSpPr>
          <p:nvPr>
            <p:ph type="ftr" sz="quarter" idx="25"/>
          </p:nvPr>
        </p:nvSpPr>
        <p:spPr/>
        <p:txBody>
          <a:bodyPr/>
          <a:lstStyle/>
          <a:p>
            <a:pPr>
              <a:tabLst>
                <a:tab pos="741760" algn="l"/>
              </a:tabLst>
            </a:pPr>
            <a:r>
              <a:rPr lang="en-US"/>
              <a:t>| (Project Request Form) PRF Update | 11/13/2024</a:t>
            </a:r>
          </a:p>
        </p:txBody>
      </p:sp>
      <p:grpSp>
        <p:nvGrpSpPr>
          <p:cNvPr id="20" name="Group 19">
            <a:extLst>
              <a:ext uri="{FF2B5EF4-FFF2-40B4-BE49-F238E27FC236}">
                <a16:creationId xmlns:a16="http://schemas.microsoft.com/office/drawing/2014/main" id="{53214B26-A356-4BD8-9F58-D09DC99C22FD}"/>
              </a:ext>
            </a:extLst>
          </p:cNvPr>
          <p:cNvGrpSpPr/>
          <p:nvPr userDrawn="1"/>
        </p:nvGrpSpPr>
        <p:grpSpPr>
          <a:xfrm>
            <a:off x="9206425" y="0"/>
            <a:ext cx="2029736" cy="1457698"/>
            <a:chOff x="3528102" y="847657"/>
            <a:chExt cx="2029736" cy="1943596"/>
          </a:xfrm>
        </p:grpSpPr>
        <p:sp>
          <p:nvSpPr>
            <p:cNvPr id="21" name="Guidance note">
              <a:extLst>
                <a:ext uri="{FF2B5EF4-FFF2-40B4-BE49-F238E27FC236}">
                  <a16:creationId xmlns:a16="http://schemas.microsoft.com/office/drawing/2014/main" id="{81A23DAF-8FC2-441C-8C99-87C6647F17EC}"/>
                </a:ext>
              </a:extLst>
            </p:cNvPr>
            <p:cNvSpPr/>
            <p:nvPr/>
          </p:nvSpPr>
          <p:spPr>
            <a:xfrm>
              <a:off x="3528102" y="847657"/>
              <a:ext cx="2029736" cy="1943596"/>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2" name="Group 21">
              <a:extLst>
                <a:ext uri="{FF2B5EF4-FFF2-40B4-BE49-F238E27FC236}">
                  <a16:creationId xmlns:a16="http://schemas.microsoft.com/office/drawing/2014/main" id="{EC11E653-4CAB-425D-8004-DEA503A36CC5}"/>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3" name="Picture 3">
                <a:extLst>
                  <a:ext uri="{FF2B5EF4-FFF2-40B4-BE49-F238E27FC236}">
                    <a16:creationId xmlns:a16="http://schemas.microsoft.com/office/drawing/2014/main" id="{45CC2795-175A-465A-BBD1-23123280D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4" name="Rounded Rectangle 20">
                <a:extLst>
                  <a:ext uri="{FF2B5EF4-FFF2-40B4-BE49-F238E27FC236}">
                    <a16:creationId xmlns:a16="http://schemas.microsoft.com/office/drawing/2014/main" id="{739F6317-21C8-477C-BEFB-AB9B449C491B}"/>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205"/>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25" name="Round Diagonal Corner Rectangle 4">
            <a:extLst>
              <a:ext uri="{FF2B5EF4-FFF2-40B4-BE49-F238E27FC236}">
                <a16:creationId xmlns:a16="http://schemas.microsoft.com/office/drawing/2014/main" id="{B00631CA-76AD-4F4A-9EF3-DA3EC83C19B0}"/>
              </a:ext>
            </a:extLst>
          </p:cNvPr>
          <p:cNvSpPr/>
          <p:nvPr userDrawn="1"/>
        </p:nvSpPr>
        <p:spPr>
          <a:xfrm>
            <a:off x="9206426" y="1605244"/>
            <a:ext cx="2030635" cy="1448820"/>
          </a:xfrm>
          <a:prstGeom prst="rect">
            <a:avLst/>
          </a:prstGeom>
          <a:solidFill>
            <a:sysClr val="window" lastClr="FFFFFF">
              <a:lumMod val="95000"/>
            </a:sysClr>
          </a:solidFill>
          <a:ln w="6350" cap="flat" cmpd="sng" algn="ctr">
            <a:noFill/>
            <a:prstDash val="solid"/>
            <a:miter lim="800000"/>
          </a:ln>
          <a:effectLst/>
        </p:spPr>
        <p:txBody>
          <a:bodyPr wrap="square" lIns="31604" tIns="31604" rIns="31604" bIns="31604" rtlCol="0" anchor="t" anchorCtr="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Updating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407625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V x 3">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F8B2B09D-D81C-4260-912F-CB531B07FB99}"/>
              </a:ext>
            </a:extLst>
          </p:cNvPr>
          <p:cNvCxnSpPr>
            <a:cxnSpLocks/>
          </p:cNvCxnSpPr>
          <p:nvPr userDrawn="1"/>
        </p:nvCxnSpPr>
        <p:spPr>
          <a:xfrm>
            <a:off x="432000" y="1889904"/>
            <a:ext cx="25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Picture Placeholder 4">
            <a:extLst>
              <a:ext uri="{FF2B5EF4-FFF2-40B4-BE49-F238E27FC236}">
                <a16:creationId xmlns:a16="http://schemas.microsoft.com/office/drawing/2014/main" id="{988D91BD-83E2-4D8E-A9D9-FB230B58F4C1}"/>
              </a:ext>
            </a:extLst>
          </p:cNvPr>
          <p:cNvSpPr>
            <a:spLocks noGrp="1"/>
          </p:cNvSpPr>
          <p:nvPr>
            <p:ph type="pic" sz="quarter" idx="24"/>
          </p:nvPr>
        </p:nvSpPr>
        <p:spPr>
          <a:xfrm>
            <a:off x="432001" y="1062000"/>
            <a:ext cx="775801" cy="727314"/>
          </a:xfrm>
          <a:solidFill>
            <a:schemeClr val="bg1">
              <a:lumMod val="95000"/>
            </a:schemeClr>
          </a:solidFill>
        </p:spPr>
        <p:txBody>
          <a:bodyPr>
            <a:noAutofit/>
          </a:bodyPr>
          <a:lstStyle>
            <a:lvl1pPr>
              <a:defRPr sz="878" b="0">
                <a:solidFill>
                  <a:schemeClr val="tx1"/>
                </a:solidFill>
              </a:defRPr>
            </a:lvl1pPr>
          </a:lstStyle>
          <a:p>
            <a:r>
              <a:rPr lang="en-US" noProof="0"/>
              <a:t>Click icon to add picture</a:t>
            </a:r>
            <a:endParaRPr lang="en-GB" noProof="0" dirty="0"/>
          </a:p>
        </p:txBody>
      </p:sp>
      <p:cxnSp>
        <p:nvCxnSpPr>
          <p:cNvPr id="29" name="Straight Connector 28">
            <a:extLst>
              <a:ext uri="{FF2B5EF4-FFF2-40B4-BE49-F238E27FC236}">
                <a16:creationId xmlns:a16="http://schemas.microsoft.com/office/drawing/2014/main" id="{FC82E8DE-D700-4FDB-B492-FBBE73708601}"/>
              </a:ext>
            </a:extLst>
          </p:cNvPr>
          <p:cNvCxnSpPr>
            <a:cxnSpLocks/>
          </p:cNvCxnSpPr>
          <p:nvPr userDrawn="1"/>
        </p:nvCxnSpPr>
        <p:spPr>
          <a:xfrm>
            <a:off x="3276981" y="1889904"/>
            <a:ext cx="25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5E4984C-A870-48D7-A38E-4D226B28CF21}"/>
              </a:ext>
            </a:extLst>
          </p:cNvPr>
          <p:cNvCxnSpPr>
            <a:cxnSpLocks/>
          </p:cNvCxnSpPr>
          <p:nvPr userDrawn="1"/>
        </p:nvCxnSpPr>
        <p:spPr>
          <a:xfrm>
            <a:off x="6128513" y="1889904"/>
            <a:ext cx="25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0BB4D65-DB5D-4395-AECD-E4A4DD1DC5DB}"/>
              </a:ext>
            </a:extLst>
          </p:cNvPr>
          <p:cNvSpPr>
            <a:spLocks noGrp="1"/>
          </p:cNvSpPr>
          <p:nvPr>
            <p:ph type="title"/>
          </p:nvPr>
        </p:nvSpPr>
        <p:spPr/>
        <p:txBody>
          <a:bodyPr/>
          <a:lstStyle/>
          <a:p>
            <a:r>
              <a:rPr lang="en-US"/>
              <a:t>Click to edit Master title style</a:t>
            </a:r>
            <a:endParaRPr lang="en-GB" dirty="0"/>
          </a:p>
        </p:txBody>
      </p:sp>
      <p:sp>
        <p:nvSpPr>
          <p:cNvPr id="21" name="Text Placeholder 10">
            <a:extLst>
              <a:ext uri="{FF2B5EF4-FFF2-40B4-BE49-F238E27FC236}">
                <a16:creationId xmlns:a16="http://schemas.microsoft.com/office/drawing/2014/main" id="{BD674DDD-BACE-4633-A51D-B34FB33EEC8B}"/>
              </a:ext>
            </a:extLst>
          </p:cNvPr>
          <p:cNvSpPr>
            <a:spLocks noGrp="1"/>
          </p:cNvSpPr>
          <p:nvPr>
            <p:ph type="body" sz="quarter" idx="32"/>
          </p:nvPr>
        </p:nvSpPr>
        <p:spPr>
          <a:xfrm>
            <a:off x="1336674" y="1062001"/>
            <a:ext cx="1687514" cy="668132"/>
          </a:xfrm>
        </p:spPr>
        <p:txBody>
          <a:bodyPr/>
          <a:lstStyle>
            <a:lvl1pPr>
              <a:spcBef>
                <a:spcPts val="0"/>
              </a:spcBef>
              <a:spcAft>
                <a:spcPts val="150"/>
              </a:spcAft>
              <a:defRPr sz="825"/>
            </a:lvl1pPr>
            <a:lvl2pPr>
              <a:spcBef>
                <a:spcPts val="0"/>
              </a:spcBef>
              <a:spcAft>
                <a:spcPts val="150"/>
              </a:spcAft>
              <a:defRPr sz="825">
                <a:solidFill>
                  <a:schemeClr val="accent1"/>
                </a:solidFill>
              </a:defRPr>
            </a:lvl2pPr>
            <a:lvl3pPr marL="0" indent="0">
              <a:spcBef>
                <a:spcPts val="0"/>
              </a:spcBef>
              <a:spcAft>
                <a:spcPts val="150"/>
              </a:spcAft>
              <a:buFontTx/>
              <a:buNone/>
              <a:defRPr sz="675">
                <a:solidFill>
                  <a:schemeClr val="accent1"/>
                </a:solidFill>
              </a:defRPr>
            </a:lvl3pPr>
            <a:lvl4pPr marL="135000" indent="-135000">
              <a:spcBef>
                <a:spcPts val="0"/>
              </a:spcBef>
              <a:spcAft>
                <a:spcPts val="150"/>
              </a:spcAft>
              <a:buFont typeface="Arial" panose="020B0604020202020204" pitchFamily="34" charset="0"/>
              <a:buChar char="•"/>
              <a:defRPr sz="675">
                <a:solidFill>
                  <a:schemeClr val="accent1"/>
                </a:solidFill>
              </a:defRPr>
            </a:lvl4pPr>
            <a:lvl5pPr marL="270000" indent="-135000">
              <a:spcBef>
                <a:spcPts val="0"/>
              </a:spcBef>
              <a:spcAft>
                <a:spcPts val="150"/>
              </a:spcAft>
              <a:defRPr sz="675">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8" name="Text Placeholder 3">
            <a:extLst>
              <a:ext uri="{FF2B5EF4-FFF2-40B4-BE49-F238E27FC236}">
                <a16:creationId xmlns:a16="http://schemas.microsoft.com/office/drawing/2014/main" id="{653E0A5E-AD07-47E3-9143-3A7259FD6E68}"/>
              </a:ext>
            </a:extLst>
          </p:cNvPr>
          <p:cNvSpPr>
            <a:spLocks noGrp="1"/>
          </p:cNvSpPr>
          <p:nvPr>
            <p:ph type="body" sz="quarter" idx="19"/>
          </p:nvPr>
        </p:nvSpPr>
        <p:spPr>
          <a:xfrm>
            <a:off x="3284313" y="1990495"/>
            <a:ext cx="2592000" cy="972061"/>
          </a:xfrm>
        </p:spPr>
        <p:txBody>
          <a:bodyPr wrap="square">
            <a:spAutoFit/>
          </a:bodyPr>
          <a:lstStyle>
            <a:lvl1pPr>
              <a:spcAft>
                <a:spcPts val="450"/>
              </a:spcAft>
              <a:defRPr sz="1050"/>
            </a:lvl1pPr>
            <a:lvl2pPr>
              <a:spcAft>
                <a:spcPts val="450"/>
              </a:spcAft>
              <a:defRPr sz="900"/>
            </a:lvl2pPr>
            <a:lvl3pPr>
              <a:spcAft>
                <a:spcPts val="450"/>
              </a:spcAft>
              <a:defRPr sz="900"/>
            </a:lvl3pPr>
            <a:lvl4pPr>
              <a:spcAft>
                <a:spcPts val="450"/>
              </a:spcAft>
              <a:defRPr sz="900"/>
            </a:lvl4pPr>
            <a:lvl5pPr>
              <a:spcAft>
                <a:spcPts val="450"/>
              </a:spcAft>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3">
            <a:extLst>
              <a:ext uri="{FF2B5EF4-FFF2-40B4-BE49-F238E27FC236}">
                <a16:creationId xmlns:a16="http://schemas.microsoft.com/office/drawing/2014/main" id="{2A179D61-76EB-4C0B-B96F-B08412AECC85}"/>
              </a:ext>
            </a:extLst>
          </p:cNvPr>
          <p:cNvSpPr>
            <a:spLocks noGrp="1"/>
          </p:cNvSpPr>
          <p:nvPr>
            <p:ph type="body" sz="quarter" idx="20"/>
          </p:nvPr>
        </p:nvSpPr>
        <p:spPr>
          <a:xfrm>
            <a:off x="6128513" y="1990495"/>
            <a:ext cx="2592000" cy="972061"/>
          </a:xfrm>
        </p:spPr>
        <p:txBody>
          <a:bodyPr wrap="square">
            <a:spAutoFit/>
          </a:bodyPr>
          <a:lstStyle>
            <a:lvl1pPr>
              <a:spcAft>
                <a:spcPts val="450"/>
              </a:spcAft>
              <a:defRPr sz="1050"/>
            </a:lvl1pPr>
            <a:lvl2pPr>
              <a:spcAft>
                <a:spcPts val="450"/>
              </a:spcAft>
              <a:defRPr sz="900"/>
            </a:lvl2pPr>
            <a:lvl3pPr>
              <a:spcAft>
                <a:spcPts val="450"/>
              </a:spcAft>
              <a:defRPr sz="900"/>
            </a:lvl3pPr>
            <a:lvl4pPr>
              <a:spcAft>
                <a:spcPts val="450"/>
              </a:spcAft>
              <a:defRPr sz="900"/>
            </a:lvl4pPr>
            <a:lvl5pPr>
              <a:spcAft>
                <a:spcPts val="450"/>
              </a:spcAft>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3">
            <a:extLst>
              <a:ext uri="{FF2B5EF4-FFF2-40B4-BE49-F238E27FC236}">
                <a16:creationId xmlns:a16="http://schemas.microsoft.com/office/drawing/2014/main" id="{01FE71AD-7A69-46C3-815E-F0338C68109A}"/>
              </a:ext>
            </a:extLst>
          </p:cNvPr>
          <p:cNvSpPr>
            <a:spLocks noGrp="1"/>
          </p:cNvSpPr>
          <p:nvPr>
            <p:ph type="body" sz="quarter" idx="16"/>
          </p:nvPr>
        </p:nvSpPr>
        <p:spPr>
          <a:xfrm>
            <a:off x="432000" y="1990495"/>
            <a:ext cx="2592000" cy="972061"/>
          </a:xfrm>
        </p:spPr>
        <p:txBody>
          <a:bodyPr wrap="square">
            <a:spAutoFit/>
          </a:bodyPr>
          <a:lstStyle>
            <a:lvl1pPr>
              <a:spcAft>
                <a:spcPts val="450"/>
              </a:spcAft>
              <a:defRPr sz="1050"/>
            </a:lvl1pPr>
            <a:lvl2pPr>
              <a:spcAft>
                <a:spcPts val="450"/>
              </a:spcAft>
              <a:defRPr sz="900"/>
            </a:lvl2pPr>
            <a:lvl3pPr>
              <a:spcAft>
                <a:spcPts val="450"/>
              </a:spcAft>
              <a:defRPr sz="900"/>
            </a:lvl3pPr>
            <a:lvl4pPr>
              <a:spcAft>
                <a:spcPts val="450"/>
              </a:spcAft>
              <a:defRPr sz="900"/>
            </a:lvl4pPr>
            <a:lvl5pPr>
              <a:spcAft>
                <a:spcPts val="450"/>
              </a:spcAft>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Picture Placeholder 4">
            <a:extLst>
              <a:ext uri="{FF2B5EF4-FFF2-40B4-BE49-F238E27FC236}">
                <a16:creationId xmlns:a16="http://schemas.microsoft.com/office/drawing/2014/main" id="{3A7CD173-48CA-458C-9413-93055C6DD7BE}"/>
              </a:ext>
            </a:extLst>
          </p:cNvPr>
          <p:cNvSpPr>
            <a:spLocks noGrp="1"/>
          </p:cNvSpPr>
          <p:nvPr>
            <p:ph type="pic" sz="quarter" idx="33"/>
          </p:nvPr>
        </p:nvSpPr>
        <p:spPr>
          <a:xfrm>
            <a:off x="3284914" y="1062000"/>
            <a:ext cx="775801" cy="727314"/>
          </a:xfrm>
          <a:solidFill>
            <a:schemeClr val="bg1">
              <a:lumMod val="95000"/>
            </a:schemeClr>
          </a:solidFill>
        </p:spPr>
        <p:txBody>
          <a:bodyPr>
            <a:noAutofit/>
          </a:bodyPr>
          <a:lstStyle>
            <a:lvl1pPr>
              <a:defRPr sz="878" b="0">
                <a:solidFill>
                  <a:schemeClr val="tx1"/>
                </a:solidFill>
              </a:defRPr>
            </a:lvl1pPr>
          </a:lstStyle>
          <a:p>
            <a:r>
              <a:rPr lang="en-US" noProof="0"/>
              <a:t>Click icon to add picture</a:t>
            </a:r>
            <a:endParaRPr lang="en-GB" noProof="0" dirty="0"/>
          </a:p>
        </p:txBody>
      </p:sp>
      <p:sp>
        <p:nvSpPr>
          <p:cNvPr id="25" name="Text Placeholder 10">
            <a:extLst>
              <a:ext uri="{FF2B5EF4-FFF2-40B4-BE49-F238E27FC236}">
                <a16:creationId xmlns:a16="http://schemas.microsoft.com/office/drawing/2014/main" id="{02BE2F95-7894-412C-B919-222366E001E9}"/>
              </a:ext>
            </a:extLst>
          </p:cNvPr>
          <p:cNvSpPr>
            <a:spLocks noGrp="1"/>
          </p:cNvSpPr>
          <p:nvPr>
            <p:ph type="body" sz="quarter" idx="34"/>
          </p:nvPr>
        </p:nvSpPr>
        <p:spPr>
          <a:xfrm>
            <a:off x="4181474" y="1062001"/>
            <a:ext cx="1687514" cy="668132"/>
          </a:xfrm>
        </p:spPr>
        <p:txBody>
          <a:bodyPr/>
          <a:lstStyle>
            <a:lvl1pPr>
              <a:spcBef>
                <a:spcPts val="0"/>
              </a:spcBef>
              <a:spcAft>
                <a:spcPts val="150"/>
              </a:spcAft>
              <a:defRPr sz="825"/>
            </a:lvl1pPr>
            <a:lvl2pPr>
              <a:spcBef>
                <a:spcPts val="0"/>
              </a:spcBef>
              <a:spcAft>
                <a:spcPts val="150"/>
              </a:spcAft>
              <a:defRPr sz="825">
                <a:solidFill>
                  <a:schemeClr val="accent1"/>
                </a:solidFill>
              </a:defRPr>
            </a:lvl2pPr>
            <a:lvl3pPr marL="0" indent="0">
              <a:spcBef>
                <a:spcPts val="0"/>
              </a:spcBef>
              <a:spcAft>
                <a:spcPts val="150"/>
              </a:spcAft>
              <a:buFontTx/>
              <a:buNone/>
              <a:defRPr sz="675">
                <a:solidFill>
                  <a:schemeClr val="accent1"/>
                </a:solidFill>
              </a:defRPr>
            </a:lvl3pPr>
            <a:lvl4pPr marL="160268" indent="-157481">
              <a:spcBef>
                <a:spcPts val="0"/>
              </a:spcBef>
              <a:spcAft>
                <a:spcPts val="150"/>
              </a:spcAft>
              <a:buFont typeface="Arial" panose="020B0604020202020204" pitchFamily="34" charset="0"/>
              <a:buChar char="•"/>
              <a:defRPr sz="675">
                <a:solidFill>
                  <a:schemeClr val="accent1"/>
                </a:solidFill>
              </a:defRPr>
            </a:lvl4pPr>
            <a:lvl5pPr marL="314960" indent="-157481">
              <a:spcBef>
                <a:spcPts val="0"/>
              </a:spcBef>
              <a:spcAft>
                <a:spcPts val="150"/>
              </a:spcAft>
              <a:defRPr sz="675">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5" name="Picture Placeholder 4">
            <a:extLst>
              <a:ext uri="{FF2B5EF4-FFF2-40B4-BE49-F238E27FC236}">
                <a16:creationId xmlns:a16="http://schemas.microsoft.com/office/drawing/2014/main" id="{8D19424F-8E75-423E-81DA-8283751A6B54}"/>
              </a:ext>
            </a:extLst>
          </p:cNvPr>
          <p:cNvSpPr>
            <a:spLocks noGrp="1"/>
          </p:cNvSpPr>
          <p:nvPr>
            <p:ph type="pic" sz="quarter" idx="35"/>
          </p:nvPr>
        </p:nvSpPr>
        <p:spPr>
          <a:xfrm>
            <a:off x="6128126" y="1062000"/>
            <a:ext cx="775801" cy="727314"/>
          </a:xfrm>
          <a:solidFill>
            <a:schemeClr val="bg1">
              <a:lumMod val="95000"/>
            </a:schemeClr>
          </a:solidFill>
        </p:spPr>
        <p:txBody>
          <a:bodyPr>
            <a:noAutofit/>
          </a:bodyPr>
          <a:lstStyle>
            <a:lvl1pPr>
              <a:defRPr sz="878" b="0">
                <a:solidFill>
                  <a:schemeClr val="tx1"/>
                </a:solidFill>
              </a:defRPr>
            </a:lvl1pPr>
          </a:lstStyle>
          <a:p>
            <a:r>
              <a:rPr lang="en-US" noProof="0"/>
              <a:t>Click icon to add picture</a:t>
            </a:r>
            <a:endParaRPr lang="en-GB" noProof="0" dirty="0"/>
          </a:p>
        </p:txBody>
      </p:sp>
      <p:sp>
        <p:nvSpPr>
          <p:cNvPr id="36" name="Text Placeholder 10">
            <a:extLst>
              <a:ext uri="{FF2B5EF4-FFF2-40B4-BE49-F238E27FC236}">
                <a16:creationId xmlns:a16="http://schemas.microsoft.com/office/drawing/2014/main" id="{A48D948E-3E7D-4DEC-BF0A-6DFC99438F12}"/>
              </a:ext>
            </a:extLst>
          </p:cNvPr>
          <p:cNvSpPr>
            <a:spLocks noGrp="1"/>
          </p:cNvSpPr>
          <p:nvPr>
            <p:ph type="body" sz="quarter" idx="36"/>
          </p:nvPr>
        </p:nvSpPr>
        <p:spPr>
          <a:xfrm>
            <a:off x="7024686" y="1062001"/>
            <a:ext cx="1687514" cy="668132"/>
          </a:xfrm>
        </p:spPr>
        <p:txBody>
          <a:bodyPr/>
          <a:lstStyle>
            <a:lvl1pPr>
              <a:spcBef>
                <a:spcPts val="0"/>
              </a:spcBef>
              <a:spcAft>
                <a:spcPts val="150"/>
              </a:spcAft>
              <a:defRPr sz="825"/>
            </a:lvl1pPr>
            <a:lvl2pPr>
              <a:spcBef>
                <a:spcPts val="0"/>
              </a:spcBef>
              <a:spcAft>
                <a:spcPts val="150"/>
              </a:spcAft>
              <a:defRPr sz="825">
                <a:solidFill>
                  <a:schemeClr val="accent1"/>
                </a:solidFill>
              </a:defRPr>
            </a:lvl2pPr>
            <a:lvl3pPr marL="0" indent="0">
              <a:spcBef>
                <a:spcPts val="0"/>
              </a:spcBef>
              <a:spcAft>
                <a:spcPts val="150"/>
              </a:spcAft>
              <a:buFontTx/>
              <a:buNone/>
              <a:defRPr sz="675">
                <a:solidFill>
                  <a:schemeClr val="accent1"/>
                </a:solidFill>
              </a:defRPr>
            </a:lvl3pPr>
            <a:lvl4pPr marL="160268" indent="-157481">
              <a:spcBef>
                <a:spcPts val="0"/>
              </a:spcBef>
              <a:spcAft>
                <a:spcPts val="150"/>
              </a:spcAft>
              <a:buFont typeface="Arial" panose="020B0604020202020204" pitchFamily="34" charset="0"/>
              <a:buChar char="•"/>
              <a:defRPr sz="675">
                <a:solidFill>
                  <a:schemeClr val="accent1"/>
                </a:solidFill>
              </a:defRPr>
            </a:lvl4pPr>
            <a:lvl5pPr marL="314960" indent="-157481">
              <a:spcBef>
                <a:spcPts val="0"/>
              </a:spcBef>
              <a:spcAft>
                <a:spcPts val="150"/>
              </a:spcAft>
              <a:defRPr sz="675">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 name="Footer Placeholder 2">
            <a:extLst>
              <a:ext uri="{FF2B5EF4-FFF2-40B4-BE49-F238E27FC236}">
                <a16:creationId xmlns:a16="http://schemas.microsoft.com/office/drawing/2014/main" id="{6C913F4E-F394-47C2-91DD-6624C346A136}"/>
              </a:ext>
            </a:extLst>
          </p:cNvPr>
          <p:cNvSpPr>
            <a:spLocks noGrp="1"/>
          </p:cNvSpPr>
          <p:nvPr>
            <p:ph type="ftr" sz="quarter" idx="37"/>
          </p:nvPr>
        </p:nvSpPr>
        <p:spPr/>
        <p:txBody>
          <a:bodyPr/>
          <a:lstStyle/>
          <a:p>
            <a:pPr>
              <a:tabLst>
                <a:tab pos="741760" algn="l"/>
              </a:tabLst>
            </a:pPr>
            <a:r>
              <a:rPr lang="en-US"/>
              <a:t>| (Project Request Form) PRF Update | 11/13/2024</a:t>
            </a:r>
          </a:p>
        </p:txBody>
      </p:sp>
      <p:grpSp>
        <p:nvGrpSpPr>
          <p:cNvPr id="33" name="Group 32">
            <a:extLst>
              <a:ext uri="{FF2B5EF4-FFF2-40B4-BE49-F238E27FC236}">
                <a16:creationId xmlns:a16="http://schemas.microsoft.com/office/drawing/2014/main" id="{812ED8A9-7C55-4D5C-8C4D-ADD36289D583}"/>
              </a:ext>
            </a:extLst>
          </p:cNvPr>
          <p:cNvGrpSpPr/>
          <p:nvPr userDrawn="1"/>
        </p:nvGrpSpPr>
        <p:grpSpPr>
          <a:xfrm>
            <a:off x="9206425" y="0"/>
            <a:ext cx="2029736" cy="1457698"/>
            <a:chOff x="3528102" y="847657"/>
            <a:chExt cx="2029736" cy="1943596"/>
          </a:xfrm>
        </p:grpSpPr>
        <p:sp>
          <p:nvSpPr>
            <p:cNvPr id="34" name="Guidance note">
              <a:extLst>
                <a:ext uri="{FF2B5EF4-FFF2-40B4-BE49-F238E27FC236}">
                  <a16:creationId xmlns:a16="http://schemas.microsoft.com/office/drawing/2014/main" id="{88F308B2-5138-488B-9DF0-6222D2B1EBF2}"/>
                </a:ext>
              </a:extLst>
            </p:cNvPr>
            <p:cNvSpPr/>
            <p:nvPr/>
          </p:nvSpPr>
          <p:spPr>
            <a:xfrm>
              <a:off x="3528102" y="847657"/>
              <a:ext cx="2029736" cy="1943596"/>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67866" marR="0" lvl="2" indent="-67866" defTabSz="6858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42" marR="0" lvl="2" indent="0" defTabSz="68580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37" name="Group 36">
              <a:extLst>
                <a:ext uri="{FF2B5EF4-FFF2-40B4-BE49-F238E27FC236}">
                  <a16:creationId xmlns:a16="http://schemas.microsoft.com/office/drawing/2014/main" id="{24828D23-8D27-4AD4-8454-C21588B3F999}"/>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8" name="Picture 3">
                <a:extLst>
                  <a:ext uri="{FF2B5EF4-FFF2-40B4-BE49-F238E27FC236}">
                    <a16:creationId xmlns:a16="http://schemas.microsoft.com/office/drawing/2014/main" id="{9E1C3813-1B97-42C2-823C-33E2468D5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9" name="Rounded Rectangle 20">
                <a:extLst>
                  <a:ext uri="{FF2B5EF4-FFF2-40B4-BE49-F238E27FC236}">
                    <a16:creationId xmlns:a16="http://schemas.microsoft.com/office/drawing/2014/main" id="{5C7ECFC6-D055-4DB0-B3B2-906FE7EEE072}"/>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205"/>
                  </a:spcAft>
                  <a:buClrTx/>
                  <a:buSzTx/>
                  <a:buFontTx/>
                  <a:buNone/>
                  <a:tabLst/>
                  <a:defRPr/>
                </a:pPr>
                <a:endParaRPr kumimoji="0" lang="en-GB" sz="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40" name="Round Diagonal Corner Rectangle 4">
            <a:extLst>
              <a:ext uri="{FF2B5EF4-FFF2-40B4-BE49-F238E27FC236}">
                <a16:creationId xmlns:a16="http://schemas.microsoft.com/office/drawing/2014/main" id="{A02ACD87-B31D-48B0-9BC7-382CA3AFDFD9}"/>
              </a:ext>
            </a:extLst>
          </p:cNvPr>
          <p:cNvSpPr/>
          <p:nvPr userDrawn="1"/>
        </p:nvSpPr>
        <p:spPr>
          <a:xfrm>
            <a:off x="9206426" y="1605244"/>
            <a:ext cx="2030635" cy="1448820"/>
          </a:xfrm>
          <a:prstGeom prst="rect">
            <a:avLst/>
          </a:prstGeom>
          <a:solidFill>
            <a:sysClr val="window" lastClr="FFFFFF">
              <a:lumMod val="95000"/>
            </a:sysClr>
          </a:solidFill>
          <a:ln w="6350" cap="flat" cmpd="sng" algn="ctr">
            <a:noFill/>
            <a:prstDash val="solid"/>
            <a:miter lim="800000"/>
          </a:ln>
          <a:effectLst/>
        </p:spPr>
        <p:txBody>
          <a:bodyPr wrap="square" lIns="31604" tIns="31604" rIns="31604" bIns="31604" rtlCol="0" anchor="t" anchorCtr="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Updating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319142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13" y="1928812"/>
            <a:ext cx="3923922" cy="415499"/>
          </a:xfrm>
        </p:spPr>
        <p:txBody>
          <a:bodyPr/>
          <a:lstStyle>
            <a:lvl1pPr>
              <a:spcAft>
                <a:spcPts val="0"/>
              </a:spcAft>
              <a:defRPr sz="1350">
                <a:solidFill>
                  <a:schemeClr val="bg1"/>
                </a:solidFill>
              </a:defRPr>
            </a:lvl1pPr>
            <a:lvl2pPr>
              <a:defRPr sz="1350">
                <a:solidFill>
                  <a:schemeClr val="bg1"/>
                </a:solidFill>
              </a:defRPr>
            </a:lvl2pPr>
          </a:lstStyle>
          <a:p>
            <a:pPr lvl="0"/>
            <a:r>
              <a:rPr lang="en-GB" dirty="0"/>
              <a:t>Name</a:t>
            </a:r>
          </a:p>
          <a:p>
            <a:pPr lvl="1"/>
            <a:r>
              <a:rPr lang="en-GB" dirty="0"/>
              <a:t>Date</a:t>
            </a:r>
          </a:p>
        </p:txBody>
      </p:sp>
      <p:sp>
        <p:nvSpPr>
          <p:cNvPr id="40" name="Picture Placeholder 39">
            <a:extLst>
              <a:ext uri="{FF2B5EF4-FFF2-40B4-BE49-F238E27FC236}">
                <a16:creationId xmlns:a16="http://schemas.microsoft.com/office/drawing/2014/main" id="{4CE6A32C-CD06-49C3-AFB5-EFD7B362214F}"/>
              </a:ext>
            </a:extLst>
          </p:cNvPr>
          <p:cNvSpPr>
            <a:spLocks noGrp="1" noChangeAspect="1"/>
          </p:cNvSpPr>
          <p:nvPr>
            <p:ph type="pic" sz="quarter" idx="11" hasCustomPrompt="1"/>
          </p:nvPr>
        </p:nvSpPr>
        <p:spPr bwMode="gray">
          <a:xfrm>
            <a:off x="5156533" y="0"/>
            <a:ext cx="3987469" cy="2495550"/>
          </a:xfrm>
          <a:custGeom>
            <a:avLst/>
            <a:gdLst>
              <a:gd name="connsiteX0" fmla="*/ 0 w 3987469"/>
              <a:gd name="connsiteY0" fmla="*/ 0 h 3327400"/>
              <a:gd name="connsiteX1" fmla="*/ 3987469 w 3987469"/>
              <a:gd name="connsiteY1" fmla="*/ 0 h 3327400"/>
              <a:gd name="connsiteX2" fmla="*/ 3987469 w 3987469"/>
              <a:gd name="connsiteY2" fmla="*/ 2667331 h 3327400"/>
              <a:gd name="connsiteX3" fmla="*/ 3327400 w 3987469"/>
              <a:gd name="connsiteY3" fmla="*/ 3327400 h 3327400"/>
            </a:gdLst>
            <a:ahLst/>
            <a:cxnLst>
              <a:cxn ang="0">
                <a:pos x="connsiteX0" y="connsiteY0"/>
              </a:cxn>
              <a:cxn ang="0">
                <a:pos x="connsiteX1" y="connsiteY1"/>
              </a:cxn>
              <a:cxn ang="0">
                <a:pos x="connsiteX2" y="connsiteY2"/>
              </a:cxn>
              <a:cxn ang="0">
                <a:pos x="connsiteX3" y="connsiteY3"/>
              </a:cxn>
            </a:cxnLst>
            <a:rect l="l" t="t" r="r" b="b"/>
            <a:pathLst>
              <a:path w="3987469" h="3327400">
                <a:moveTo>
                  <a:pt x="0" y="0"/>
                </a:moveTo>
                <a:lnTo>
                  <a:pt x="3987469" y="0"/>
                </a:lnTo>
                <a:lnTo>
                  <a:pt x="3987469" y="2667331"/>
                </a:lnTo>
                <a:lnTo>
                  <a:pt x="3327400" y="33274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gn="ctr">
              <a:defRPr/>
            </a:lvl1pPr>
          </a:lstStyle>
          <a:p>
            <a:r>
              <a:rPr lang="en-GB" dirty="0"/>
              <a:t> </a:t>
            </a:r>
          </a:p>
        </p:txBody>
      </p:sp>
      <p:sp>
        <p:nvSpPr>
          <p:cNvPr id="41" name="Picture Placeholder 40">
            <a:extLst>
              <a:ext uri="{FF2B5EF4-FFF2-40B4-BE49-F238E27FC236}">
                <a16:creationId xmlns:a16="http://schemas.microsoft.com/office/drawing/2014/main" id="{A6BE9F3D-7630-4ED0-8A55-EF85C1A0D8F4}"/>
              </a:ext>
            </a:extLst>
          </p:cNvPr>
          <p:cNvSpPr>
            <a:spLocks noGrp="1" noChangeAspect="1"/>
          </p:cNvSpPr>
          <p:nvPr>
            <p:ph type="pic" sz="quarter" idx="12" hasCustomPrompt="1"/>
          </p:nvPr>
        </p:nvSpPr>
        <p:spPr bwMode="gray">
          <a:xfrm>
            <a:off x="3003654" y="2647696"/>
            <a:ext cx="6140346" cy="2495804"/>
          </a:xfrm>
          <a:custGeom>
            <a:avLst/>
            <a:gdLst>
              <a:gd name="connsiteX0" fmla="*/ 3327739 w 6140346"/>
              <a:gd name="connsiteY0" fmla="*/ 0 h 3327739"/>
              <a:gd name="connsiteX1" fmla="*/ 6140346 w 6140346"/>
              <a:gd name="connsiteY1" fmla="*/ 2812607 h 3327739"/>
              <a:gd name="connsiteX2" fmla="*/ 6140346 w 6140346"/>
              <a:gd name="connsiteY2" fmla="*/ 3327739 h 3327739"/>
              <a:gd name="connsiteX3" fmla="*/ 0 w 6140346"/>
              <a:gd name="connsiteY3" fmla="*/ 3327739 h 3327739"/>
            </a:gdLst>
            <a:ahLst/>
            <a:cxnLst>
              <a:cxn ang="0">
                <a:pos x="connsiteX0" y="connsiteY0"/>
              </a:cxn>
              <a:cxn ang="0">
                <a:pos x="connsiteX1" y="connsiteY1"/>
              </a:cxn>
              <a:cxn ang="0">
                <a:pos x="connsiteX2" y="connsiteY2"/>
              </a:cxn>
              <a:cxn ang="0">
                <a:pos x="connsiteX3" y="connsiteY3"/>
              </a:cxn>
            </a:cxnLst>
            <a:rect l="l" t="t" r="r" b="b"/>
            <a:pathLst>
              <a:path w="6140346" h="3327739">
                <a:moveTo>
                  <a:pt x="3327739" y="0"/>
                </a:moveTo>
                <a:lnTo>
                  <a:pt x="6140346" y="2812607"/>
                </a:lnTo>
                <a:lnTo>
                  <a:pt x="6140346" y="3327739"/>
                </a:lnTo>
                <a:lnTo>
                  <a:pt x="0" y="3327739"/>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GB" dirty="0"/>
              <a:t> </a:t>
            </a:r>
          </a:p>
        </p:txBody>
      </p:sp>
      <p:sp>
        <p:nvSpPr>
          <p:cNvPr id="37" name="Picture Placeholder 12">
            <a:extLst>
              <a:ext uri="{FF2B5EF4-FFF2-40B4-BE49-F238E27FC236}">
                <a16:creationId xmlns:a16="http://schemas.microsoft.com/office/drawing/2014/main" id="{249160C1-B1F7-49FF-8654-DF16DE47AF08}"/>
              </a:ext>
            </a:extLst>
          </p:cNvPr>
          <p:cNvSpPr>
            <a:spLocks noGrp="1" noChangeAspect="1"/>
          </p:cNvSpPr>
          <p:nvPr>
            <p:ph type="pic" sz="quarter" idx="13" hasCustomPrompt="1"/>
          </p:nvPr>
        </p:nvSpPr>
        <p:spPr bwMode="gray">
          <a:xfrm>
            <a:off x="6438695" y="1839210"/>
            <a:ext cx="1947600" cy="1460700"/>
          </a:xfrm>
          <a:prstGeom prst="flowChartDecision">
            <a:avLst/>
          </a:prstGeom>
          <a:solidFill>
            <a:schemeClr val="bg1"/>
          </a:solidFill>
        </p:spPr>
        <p:txBody>
          <a:bodyPr>
            <a:noAutofit/>
          </a:bodyPr>
          <a:lstStyle>
            <a:lvl1pPr>
              <a:defRPr sz="1050"/>
            </a:lvl1pPr>
          </a:lstStyle>
          <a:p>
            <a:r>
              <a:rPr lang="en-GB" dirty="0"/>
              <a:t> </a:t>
            </a:r>
          </a:p>
        </p:txBody>
      </p:sp>
      <p:sp>
        <p:nvSpPr>
          <p:cNvPr id="4" name="Title 3">
            <a:extLst>
              <a:ext uri="{FF2B5EF4-FFF2-40B4-BE49-F238E27FC236}">
                <a16:creationId xmlns:a16="http://schemas.microsoft.com/office/drawing/2014/main" id="{F2A5F86E-6E6F-45E1-A5F2-EB10374201F5}"/>
              </a:ext>
            </a:extLst>
          </p:cNvPr>
          <p:cNvSpPr>
            <a:spLocks noGrp="1"/>
          </p:cNvSpPr>
          <p:nvPr>
            <p:ph type="title"/>
          </p:nvPr>
        </p:nvSpPr>
        <p:spPr>
          <a:xfrm>
            <a:off x="440114" y="1062985"/>
            <a:ext cx="3952500" cy="276999"/>
          </a:xfrm>
        </p:spPr>
        <p:txBody>
          <a:bodyPr/>
          <a:lstStyle>
            <a:lvl1pPr>
              <a:lnSpc>
                <a:spcPct val="80000"/>
              </a:lnSpc>
              <a:defRPr sz="2400">
                <a:solidFill>
                  <a:schemeClr val="bg1"/>
                </a:solidFill>
              </a:defRPr>
            </a:lvl1pPr>
          </a:lstStyle>
          <a:p>
            <a:r>
              <a:rPr lang="en-US"/>
              <a:t>Click to edit Master title style</a:t>
            </a:r>
            <a:endParaRPr lang="en-GB" dirty="0"/>
          </a:p>
        </p:txBody>
      </p:sp>
      <p:grpSp>
        <p:nvGrpSpPr>
          <p:cNvPr id="35" name="Group 34"/>
          <p:cNvGrpSpPr/>
          <p:nvPr userDrawn="1"/>
        </p:nvGrpSpPr>
        <p:grpSpPr>
          <a:xfrm>
            <a:off x="426571" y="4600219"/>
            <a:ext cx="1905000" cy="301139"/>
            <a:chOff x="2910342" y="325575"/>
            <a:chExt cx="5928968" cy="1249653"/>
          </a:xfrm>
        </p:grpSpPr>
        <p:sp>
          <p:nvSpPr>
            <p:cNvPr id="36" name="Freeform: Shape 35"/>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sz="1350" dirty="0"/>
            </a:p>
          </p:txBody>
        </p:sp>
        <p:sp>
          <p:nvSpPr>
            <p:cNvPr id="38" name="Freeform: Shape 37"/>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sz="1350" dirty="0"/>
            </a:p>
          </p:txBody>
        </p:sp>
        <p:sp>
          <p:nvSpPr>
            <p:cNvPr id="39" name="Freeform: Shape 38"/>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42" name="Freeform: Shape 4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43" name="Freeform: Shape 4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44" name="Freeform: Shape 4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46"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47" name="Freeform: Shape 46"/>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sz="1350" dirty="0"/>
            </a:p>
          </p:txBody>
        </p:sp>
        <p:sp>
          <p:nvSpPr>
            <p:cNvPr id="48" name="Freeform: Shape 47"/>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sz="1350" dirty="0"/>
            </a:p>
          </p:txBody>
        </p:sp>
        <p:sp>
          <p:nvSpPr>
            <p:cNvPr id="49" name="Freeform: Shape 4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sz="1350" dirty="0"/>
            </a:p>
          </p:txBody>
        </p:sp>
        <p:sp>
          <p:nvSpPr>
            <p:cNvPr id="50" name="Freeform: Shape 4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sz="1350" dirty="0"/>
            </a:p>
          </p:txBody>
        </p:sp>
        <p:sp>
          <p:nvSpPr>
            <p:cNvPr id="51" name="Freeform: Shape 5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52" name="Freeform: Shape 5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53" name="Freeform: Shape 5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54" name="Freeform: Shape 5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55" name="Freeform: Shape 5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56" name="Freeform: Shape 5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sz="1350" dirty="0"/>
            </a:p>
          </p:txBody>
        </p:sp>
        <p:sp>
          <p:nvSpPr>
            <p:cNvPr id="57" name="Freeform: Shape 5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58" name="Freeform: Shape 5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sz="1350" dirty="0"/>
            </a:p>
          </p:txBody>
        </p:sp>
      </p:grpSp>
      <p:sp>
        <p:nvSpPr>
          <p:cNvPr id="28" name="Round Diagonal Corner Rectangle 4">
            <a:extLst>
              <a:ext uri="{FF2B5EF4-FFF2-40B4-BE49-F238E27FC236}">
                <a16:creationId xmlns:a16="http://schemas.microsoft.com/office/drawing/2014/main" id="{1586E4B4-C3F2-47FA-A1C5-5090AA07DFEA}"/>
              </a:ext>
            </a:extLst>
          </p:cNvPr>
          <p:cNvSpPr/>
          <p:nvPr userDrawn="1"/>
        </p:nvSpPr>
        <p:spPr>
          <a:xfrm>
            <a:off x="9206426" y="0"/>
            <a:ext cx="2030635" cy="1448820"/>
          </a:xfrm>
          <a:prstGeom prst="rect">
            <a:avLst/>
          </a:prstGeom>
          <a:solidFill>
            <a:sysClr val="window" lastClr="FFFFFF">
              <a:lumMod val="95000"/>
            </a:sysClr>
          </a:solidFill>
          <a:ln w="6350" cap="flat" cmpd="sng" algn="ctr">
            <a:noFill/>
            <a:prstDash val="solid"/>
            <a:miter lim="800000"/>
          </a:ln>
          <a:effectLst/>
        </p:spPr>
        <p:txBody>
          <a:bodyPr wrap="square" lIns="31604" tIns="31604" rIns="31604" bIns="31604" rtlCol="0" anchor="t" anchorCtr="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Updating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4222907818"/>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ver - Capital Delivery">
    <p:bg>
      <p:bgPr>
        <a:solidFill>
          <a:schemeClr val="accent1"/>
        </a:solidFill>
        <a:effectLst/>
      </p:bgPr>
    </p:bg>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13" y="1928812"/>
            <a:ext cx="3923922" cy="415499"/>
          </a:xfrm>
        </p:spPr>
        <p:txBody>
          <a:bodyPr/>
          <a:lstStyle>
            <a:lvl1pPr>
              <a:spcAft>
                <a:spcPts val="0"/>
              </a:spcAft>
              <a:defRPr sz="1350">
                <a:solidFill>
                  <a:schemeClr val="bg1"/>
                </a:solidFill>
              </a:defRPr>
            </a:lvl1pPr>
            <a:lvl2pPr>
              <a:defRPr sz="1350">
                <a:solidFill>
                  <a:schemeClr val="bg1"/>
                </a:solidFill>
              </a:defRPr>
            </a:lvl2pPr>
          </a:lstStyle>
          <a:p>
            <a:pPr lvl="0"/>
            <a:r>
              <a:rPr lang="en-GB" dirty="0"/>
              <a:t>Name</a:t>
            </a:r>
          </a:p>
          <a:p>
            <a:pPr lvl="1"/>
            <a:r>
              <a:rPr lang="en-GB" dirty="0"/>
              <a:t>Date</a:t>
            </a:r>
          </a:p>
        </p:txBody>
      </p:sp>
      <p:sp>
        <p:nvSpPr>
          <p:cNvPr id="40" name="Picture Placeholder 39">
            <a:extLst>
              <a:ext uri="{FF2B5EF4-FFF2-40B4-BE49-F238E27FC236}">
                <a16:creationId xmlns:a16="http://schemas.microsoft.com/office/drawing/2014/main" id="{4CE6A32C-CD06-49C3-AFB5-EFD7B362214F}"/>
              </a:ext>
            </a:extLst>
          </p:cNvPr>
          <p:cNvSpPr>
            <a:spLocks noGrp="1" noChangeAspect="1"/>
          </p:cNvSpPr>
          <p:nvPr>
            <p:ph type="pic" sz="quarter" idx="11" hasCustomPrompt="1"/>
          </p:nvPr>
        </p:nvSpPr>
        <p:spPr bwMode="gray">
          <a:xfrm>
            <a:off x="5156533" y="0"/>
            <a:ext cx="3987469" cy="2495550"/>
          </a:xfrm>
          <a:custGeom>
            <a:avLst/>
            <a:gdLst>
              <a:gd name="connsiteX0" fmla="*/ 0 w 3987469"/>
              <a:gd name="connsiteY0" fmla="*/ 0 h 3327400"/>
              <a:gd name="connsiteX1" fmla="*/ 3987469 w 3987469"/>
              <a:gd name="connsiteY1" fmla="*/ 0 h 3327400"/>
              <a:gd name="connsiteX2" fmla="*/ 3987469 w 3987469"/>
              <a:gd name="connsiteY2" fmla="*/ 2667331 h 3327400"/>
              <a:gd name="connsiteX3" fmla="*/ 3327400 w 3987469"/>
              <a:gd name="connsiteY3" fmla="*/ 3327400 h 3327400"/>
            </a:gdLst>
            <a:ahLst/>
            <a:cxnLst>
              <a:cxn ang="0">
                <a:pos x="connsiteX0" y="connsiteY0"/>
              </a:cxn>
              <a:cxn ang="0">
                <a:pos x="connsiteX1" y="connsiteY1"/>
              </a:cxn>
              <a:cxn ang="0">
                <a:pos x="connsiteX2" y="connsiteY2"/>
              </a:cxn>
              <a:cxn ang="0">
                <a:pos x="connsiteX3" y="connsiteY3"/>
              </a:cxn>
            </a:cxnLst>
            <a:rect l="l" t="t" r="r" b="b"/>
            <a:pathLst>
              <a:path w="3987469" h="3327400">
                <a:moveTo>
                  <a:pt x="0" y="0"/>
                </a:moveTo>
                <a:lnTo>
                  <a:pt x="3987469" y="0"/>
                </a:lnTo>
                <a:lnTo>
                  <a:pt x="3987469" y="2667331"/>
                </a:lnTo>
                <a:lnTo>
                  <a:pt x="3327400" y="33274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gn="ctr">
              <a:defRPr/>
            </a:lvl1pPr>
          </a:lstStyle>
          <a:p>
            <a:r>
              <a:rPr lang="en-GB" dirty="0"/>
              <a:t> </a:t>
            </a:r>
          </a:p>
        </p:txBody>
      </p:sp>
      <p:sp>
        <p:nvSpPr>
          <p:cNvPr id="41" name="Picture Placeholder 40">
            <a:extLst>
              <a:ext uri="{FF2B5EF4-FFF2-40B4-BE49-F238E27FC236}">
                <a16:creationId xmlns:a16="http://schemas.microsoft.com/office/drawing/2014/main" id="{A6BE9F3D-7630-4ED0-8A55-EF85C1A0D8F4}"/>
              </a:ext>
            </a:extLst>
          </p:cNvPr>
          <p:cNvSpPr>
            <a:spLocks noGrp="1" noChangeAspect="1"/>
          </p:cNvSpPr>
          <p:nvPr>
            <p:ph type="pic" sz="quarter" idx="12" hasCustomPrompt="1"/>
          </p:nvPr>
        </p:nvSpPr>
        <p:spPr bwMode="gray">
          <a:xfrm>
            <a:off x="3003654" y="2647696"/>
            <a:ext cx="6140346" cy="2495804"/>
          </a:xfrm>
          <a:custGeom>
            <a:avLst/>
            <a:gdLst>
              <a:gd name="connsiteX0" fmla="*/ 3327739 w 6140346"/>
              <a:gd name="connsiteY0" fmla="*/ 0 h 3327739"/>
              <a:gd name="connsiteX1" fmla="*/ 6140346 w 6140346"/>
              <a:gd name="connsiteY1" fmla="*/ 2812607 h 3327739"/>
              <a:gd name="connsiteX2" fmla="*/ 6140346 w 6140346"/>
              <a:gd name="connsiteY2" fmla="*/ 3327739 h 3327739"/>
              <a:gd name="connsiteX3" fmla="*/ 0 w 6140346"/>
              <a:gd name="connsiteY3" fmla="*/ 3327739 h 3327739"/>
            </a:gdLst>
            <a:ahLst/>
            <a:cxnLst>
              <a:cxn ang="0">
                <a:pos x="connsiteX0" y="connsiteY0"/>
              </a:cxn>
              <a:cxn ang="0">
                <a:pos x="connsiteX1" y="connsiteY1"/>
              </a:cxn>
              <a:cxn ang="0">
                <a:pos x="connsiteX2" y="connsiteY2"/>
              </a:cxn>
              <a:cxn ang="0">
                <a:pos x="connsiteX3" y="connsiteY3"/>
              </a:cxn>
            </a:cxnLst>
            <a:rect l="l" t="t" r="r" b="b"/>
            <a:pathLst>
              <a:path w="6140346" h="3327739">
                <a:moveTo>
                  <a:pt x="3327739" y="0"/>
                </a:moveTo>
                <a:lnTo>
                  <a:pt x="6140346" y="2812607"/>
                </a:lnTo>
                <a:lnTo>
                  <a:pt x="6140346" y="3327739"/>
                </a:lnTo>
                <a:lnTo>
                  <a:pt x="0" y="3327739"/>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GB" dirty="0"/>
              <a:t> </a:t>
            </a:r>
          </a:p>
        </p:txBody>
      </p:sp>
      <p:sp>
        <p:nvSpPr>
          <p:cNvPr id="37" name="Picture Placeholder 12">
            <a:extLst>
              <a:ext uri="{FF2B5EF4-FFF2-40B4-BE49-F238E27FC236}">
                <a16:creationId xmlns:a16="http://schemas.microsoft.com/office/drawing/2014/main" id="{249160C1-B1F7-49FF-8654-DF16DE47AF08}"/>
              </a:ext>
            </a:extLst>
          </p:cNvPr>
          <p:cNvSpPr>
            <a:spLocks noGrp="1" noChangeAspect="1"/>
          </p:cNvSpPr>
          <p:nvPr>
            <p:ph type="pic" sz="quarter" idx="13" hasCustomPrompt="1"/>
          </p:nvPr>
        </p:nvSpPr>
        <p:spPr bwMode="gray">
          <a:xfrm>
            <a:off x="6438695" y="1839210"/>
            <a:ext cx="1947600" cy="1460700"/>
          </a:xfrm>
          <a:prstGeom prst="flowChartDecision">
            <a:avLst/>
          </a:prstGeom>
          <a:solidFill>
            <a:schemeClr val="bg1"/>
          </a:solidFill>
        </p:spPr>
        <p:txBody>
          <a:bodyPr>
            <a:noAutofit/>
          </a:bodyPr>
          <a:lstStyle>
            <a:lvl1pPr>
              <a:defRPr sz="1050"/>
            </a:lvl1pPr>
          </a:lstStyle>
          <a:p>
            <a:r>
              <a:rPr lang="en-GB" dirty="0"/>
              <a:t> </a:t>
            </a:r>
          </a:p>
        </p:txBody>
      </p:sp>
      <p:sp>
        <p:nvSpPr>
          <p:cNvPr id="35" name="Title 3">
            <a:extLst>
              <a:ext uri="{FF2B5EF4-FFF2-40B4-BE49-F238E27FC236}">
                <a16:creationId xmlns:a16="http://schemas.microsoft.com/office/drawing/2014/main" id="{CA4E558A-A36F-41DB-9D1C-8A9CE926E9F2}"/>
              </a:ext>
            </a:extLst>
          </p:cNvPr>
          <p:cNvSpPr>
            <a:spLocks noGrp="1"/>
          </p:cNvSpPr>
          <p:nvPr>
            <p:ph type="title"/>
          </p:nvPr>
        </p:nvSpPr>
        <p:spPr>
          <a:xfrm>
            <a:off x="440114" y="1062985"/>
            <a:ext cx="3952500" cy="276999"/>
          </a:xfrm>
        </p:spPr>
        <p:txBody>
          <a:bodyPr/>
          <a:lstStyle>
            <a:lvl1pPr>
              <a:lnSpc>
                <a:spcPct val="80000"/>
              </a:lnSpc>
              <a:defRPr sz="2400">
                <a:solidFill>
                  <a:schemeClr val="bg1"/>
                </a:solidFill>
              </a:defRPr>
            </a:lvl1pPr>
          </a:lstStyle>
          <a:p>
            <a:r>
              <a:rPr lang="en-US"/>
              <a:t>Click to edit Master title style</a:t>
            </a:r>
            <a:endParaRPr lang="en-GB" dirty="0"/>
          </a:p>
        </p:txBody>
      </p:sp>
      <p:grpSp>
        <p:nvGrpSpPr>
          <p:cNvPr id="38" name="Group 37"/>
          <p:cNvGrpSpPr/>
          <p:nvPr userDrawn="1"/>
        </p:nvGrpSpPr>
        <p:grpSpPr>
          <a:xfrm>
            <a:off x="426571" y="4600219"/>
            <a:ext cx="1905000" cy="301139"/>
            <a:chOff x="2910342" y="325575"/>
            <a:chExt cx="5928968" cy="1249653"/>
          </a:xfrm>
        </p:grpSpPr>
        <p:sp>
          <p:nvSpPr>
            <p:cNvPr id="39" name="Freeform: Shape 38"/>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sz="1350" dirty="0"/>
            </a:p>
          </p:txBody>
        </p:sp>
        <p:sp>
          <p:nvSpPr>
            <p:cNvPr id="42" name="Freeform: Shape 41"/>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sz="1350" dirty="0"/>
            </a:p>
          </p:txBody>
        </p:sp>
        <p:sp>
          <p:nvSpPr>
            <p:cNvPr id="43" name="Freeform: Shape 42"/>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44" name="Freeform: Shape 43"/>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45" name="Freeform: Shape 44"/>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46"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47" name="Freeform: Shape 46"/>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49" name="Freeform: Shape 48"/>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sz="1350" dirty="0"/>
            </a:p>
          </p:txBody>
        </p:sp>
        <p:sp>
          <p:nvSpPr>
            <p:cNvPr id="50" name="Freeform: Shape 49"/>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sz="1350" dirty="0"/>
            </a:p>
          </p:txBody>
        </p:sp>
        <p:sp>
          <p:nvSpPr>
            <p:cNvPr id="51" name="Freeform: Shape 50"/>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sz="1350" dirty="0"/>
            </a:p>
          </p:txBody>
        </p:sp>
        <p:sp>
          <p:nvSpPr>
            <p:cNvPr id="52" name="Freeform: Shape 51"/>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sz="1350" dirty="0"/>
            </a:p>
          </p:txBody>
        </p:sp>
        <p:sp>
          <p:nvSpPr>
            <p:cNvPr id="53" name="Freeform: Shape 52"/>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54" name="Freeform: Shape 53"/>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55" name="Freeform: Shape 54"/>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56" name="Freeform: Shape 55"/>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57" name="Freeform: Shape 56"/>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58" name="Freeform: Shape 57"/>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sz="1350" dirty="0"/>
            </a:p>
          </p:txBody>
        </p:sp>
        <p:sp>
          <p:nvSpPr>
            <p:cNvPr id="59" name="Freeform: Shape 58"/>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60" name="Freeform: Shape 59"/>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sz="1350" dirty="0"/>
            </a:p>
          </p:txBody>
        </p:sp>
      </p:grpSp>
      <p:pic>
        <p:nvPicPr>
          <p:cNvPr id="29" name="Graphic 28">
            <a:extLst>
              <a:ext uri="{FF2B5EF4-FFF2-40B4-BE49-F238E27FC236}">
                <a16:creationId xmlns:a16="http://schemas.microsoft.com/office/drawing/2014/main" id="{059473A8-6883-41A4-A23D-DD1B1D5F50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3" y="227621"/>
            <a:ext cx="1307829" cy="437201"/>
          </a:xfrm>
          <a:prstGeom prst="rect">
            <a:avLst/>
          </a:prstGeom>
        </p:spPr>
      </p:pic>
      <p:sp>
        <p:nvSpPr>
          <p:cNvPr id="30" name="Round Diagonal Corner Rectangle 4">
            <a:extLst>
              <a:ext uri="{FF2B5EF4-FFF2-40B4-BE49-F238E27FC236}">
                <a16:creationId xmlns:a16="http://schemas.microsoft.com/office/drawing/2014/main" id="{57E0544E-0101-471C-ACC7-BD597E5BCFAE}"/>
              </a:ext>
            </a:extLst>
          </p:cNvPr>
          <p:cNvSpPr/>
          <p:nvPr userDrawn="1"/>
        </p:nvSpPr>
        <p:spPr>
          <a:xfrm>
            <a:off x="9206426" y="0"/>
            <a:ext cx="2030635" cy="1448820"/>
          </a:xfrm>
          <a:prstGeom prst="rect">
            <a:avLst/>
          </a:prstGeom>
          <a:solidFill>
            <a:sysClr val="window" lastClr="FFFFFF">
              <a:lumMod val="95000"/>
            </a:sysClr>
          </a:solidFill>
          <a:ln w="6350" cap="flat" cmpd="sng" algn="ctr">
            <a:noFill/>
            <a:prstDash val="solid"/>
            <a:miter lim="800000"/>
          </a:ln>
          <a:effectLst/>
        </p:spPr>
        <p:txBody>
          <a:bodyPr wrap="square" lIns="31604" tIns="31604" rIns="31604" bIns="31604" rtlCol="0" anchor="t" anchorCtr="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Updating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3295806253"/>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ver - Gas Transmission">
    <p:bg>
      <p:bgPr>
        <a:solidFill>
          <a:schemeClr val="accent1"/>
        </a:solidFill>
        <a:effectLst/>
      </p:bgPr>
    </p:bg>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13" y="1928812"/>
            <a:ext cx="3923922" cy="415499"/>
          </a:xfrm>
        </p:spPr>
        <p:txBody>
          <a:bodyPr/>
          <a:lstStyle>
            <a:lvl1pPr>
              <a:spcAft>
                <a:spcPts val="0"/>
              </a:spcAft>
              <a:defRPr sz="1350">
                <a:solidFill>
                  <a:schemeClr val="bg1"/>
                </a:solidFill>
              </a:defRPr>
            </a:lvl1pPr>
            <a:lvl2pPr>
              <a:defRPr sz="1350">
                <a:solidFill>
                  <a:schemeClr val="bg1"/>
                </a:solidFill>
              </a:defRPr>
            </a:lvl2pPr>
          </a:lstStyle>
          <a:p>
            <a:pPr lvl="0"/>
            <a:r>
              <a:rPr lang="en-GB" dirty="0"/>
              <a:t>Name</a:t>
            </a:r>
          </a:p>
          <a:p>
            <a:pPr lvl="1"/>
            <a:r>
              <a:rPr lang="en-GB" dirty="0"/>
              <a:t>Date</a:t>
            </a:r>
          </a:p>
        </p:txBody>
      </p:sp>
      <p:sp>
        <p:nvSpPr>
          <p:cNvPr id="40" name="Picture Placeholder 39">
            <a:extLst>
              <a:ext uri="{FF2B5EF4-FFF2-40B4-BE49-F238E27FC236}">
                <a16:creationId xmlns:a16="http://schemas.microsoft.com/office/drawing/2014/main" id="{4CE6A32C-CD06-49C3-AFB5-EFD7B362214F}"/>
              </a:ext>
            </a:extLst>
          </p:cNvPr>
          <p:cNvSpPr>
            <a:spLocks noGrp="1" noChangeAspect="1"/>
          </p:cNvSpPr>
          <p:nvPr>
            <p:ph type="pic" sz="quarter" idx="11" hasCustomPrompt="1"/>
          </p:nvPr>
        </p:nvSpPr>
        <p:spPr bwMode="gray">
          <a:xfrm>
            <a:off x="5156533" y="0"/>
            <a:ext cx="3987469" cy="2495550"/>
          </a:xfrm>
          <a:custGeom>
            <a:avLst/>
            <a:gdLst>
              <a:gd name="connsiteX0" fmla="*/ 0 w 3987469"/>
              <a:gd name="connsiteY0" fmla="*/ 0 h 3327400"/>
              <a:gd name="connsiteX1" fmla="*/ 3987469 w 3987469"/>
              <a:gd name="connsiteY1" fmla="*/ 0 h 3327400"/>
              <a:gd name="connsiteX2" fmla="*/ 3987469 w 3987469"/>
              <a:gd name="connsiteY2" fmla="*/ 2667331 h 3327400"/>
              <a:gd name="connsiteX3" fmla="*/ 3327400 w 3987469"/>
              <a:gd name="connsiteY3" fmla="*/ 3327400 h 3327400"/>
            </a:gdLst>
            <a:ahLst/>
            <a:cxnLst>
              <a:cxn ang="0">
                <a:pos x="connsiteX0" y="connsiteY0"/>
              </a:cxn>
              <a:cxn ang="0">
                <a:pos x="connsiteX1" y="connsiteY1"/>
              </a:cxn>
              <a:cxn ang="0">
                <a:pos x="connsiteX2" y="connsiteY2"/>
              </a:cxn>
              <a:cxn ang="0">
                <a:pos x="connsiteX3" y="connsiteY3"/>
              </a:cxn>
            </a:cxnLst>
            <a:rect l="l" t="t" r="r" b="b"/>
            <a:pathLst>
              <a:path w="3987469" h="3327400">
                <a:moveTo>
                  <a:pt x="0" y="0"/>
                </a:moveTo>
                <a:lnTo>
                  <a:pt x="3987469" y="0"/>
                </a:lnTo>
                <a:lnTo>
                  <a:pt x="3987469" y="2667331"/>
                </a:lnTo>
                <a:lnTo>
                  <a:pt x="3327400" y="33274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gn="ctr">
              <a:defRPr/>
            </a:lvl1pPr>
          </a:lstStyle>
          <a:p>
            <a:r>
              <a:rPr lang="en-GB" dirty="0"/>
              <a:t> </a:t>
            </a:r>
          </a:p>
        </p:txBody>
      </p:sp>
      <p:sp>
        <p:nvSpPr>
          <p:cNvPr id="41" name="Picture Placeholder 40">
            <a:extLst>
              <a:ext uri="{FF2B5EF4-FFF2-40B4-BE49-F238E27FC236}">
                <a16:creationId xmlns:a16="http://schemas.microsoft.com/office/drawing/2014/main" id="{A6BE9F3D-7630-4ED0-8A55-EF85C1A0D8F4}"/>
              </a:ext>
            </a:extLst>
          </p:cNvPr>
          <p:cNvSpPr>
            <a:spLocks noGrp="1" noChangeAspect="1"/>
          </p:cNvSpPr>
          <p:nvPr>
            <p:ph type="pic" sz="quarter" idx="12" hasCustomPrompt="1"/>
          </p:nvPr>
        </p:nvSpPr>
        <p:spPr bwMode="gray">
          <a:xfrm>
            <a:off x="3003654" y="2647696"/>
            <a:ext cx="6140346" cy="2495804"/>
          </a:xfrm>
          <a:custGeom>
            <a:avLst/>
            <a:gdLst>
              <a:gd name="connsiteX0" fmla="*/ 3327739 w 6140346"/>
              <a:gd name="connsiteY0" fmla="*/ 0 h 3327739"/>
              <a:gd name="connsiteX1" fmla="*/ 6140346 w 6140346"/>
              <a:gd name="connsiteY1" fmla="*/ 2812607 h 3327739"/>
              <a:gd name="connsiteX2" fmla="*/ 6140346 w 6140346"/>
              <a:gd name="connsiteY2" fmla="*/ 3327739 h 3327739"/>
              <a:gd name="connsiteX3" fmla="*/ 0 w 6140346"/>
              <a:gd name="connsiteY3" fmla="*/ 3327739 h 3327739"/>
            </a:gdLst>
            <a:ahLst/>
            <a:cxnLst>
              <a:cxn ang="0">
                <a:pos x="connsiteX0" y="connsiteY0"/>
              </a:cxn>
              <a:cxn ang="0">
                <a:pos x="connsiteX1" y="connsiteY1"/>
              </a:cxn>
              <a:cxn ang="0">
                <a:pos x="connsiteX2" y="connsiteY2"/>
              </a:cxn>
              <a:cxn ang="0">
                <a:pos x="connsiteX3" y="connsiteY3"/>
              </a:cxn>
            </a:cxnLst>
            <a:rect l="l" t="t" r="r" b="b"/>
            <a:pathLst>
              <a:path w="6140346" h="3327739">
                <a:moveTo>
                  <a:pt x="3327739" y="0"/>
                </a:moveTo>
                <a:lnTo>
                  <a:pt x="6140346" y="2812607"/>
                </a:lnTo>
                <a:lnTo>
                  <a:pt x="6140346" y="3327739"/>
                </a:lnTo>
                <a:lnTo>
                  <a:pt x="0" y="3327739"/>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GB" dirty="0"/>
              <a:t> </a:t>
            </a:r>
          </a:p>
        </p:txBody>
      </p:sp>
      <p:sp>
        <p:nvSpPr>
          <p:cNvPr id="37" name="Picture Placeholder 12">
            <a:extLst>
              <a:ext uri="{FF2B5EF4-FFF2-40B4-BE49-F238E27FC236}">
                <a16:creationId xmlns:a16="http://schemas.microsoft.com/office/drawing/2014/main" id="{249160C1-B1F7-49FF-8654-DF16DE47AF08}"/>
              </a:ext>
            </a:extLst>
          </p:cNvPr>
          <p:cNvSpPr>
            <a:spLocks noGrp="1" noChangeAspect="1"/>
          </p:cNvSpPr>
          <p:nvPr>
            <p:ph type="pic" sz="quarter" idx="13" hasCustomPrompt="1"/>
          </p:nvPr>
        </p:nvSpPr>
        <p:spPr bwMode="gray">
          <a:xfrm>
            <a:off x="6438695" y="1839210"/>
            <a:ext cx="1947600" cy="1460700"/>
          </a:xfrm>
          <a:prstGeom prst="flowChartDecision">
            <a:avLst/>
          </a:prstGeom>
          <a:solidFill>
            <a:schemeClr val="bg1"/>
          </a:solidFill>
        </p:spPr>
        <p:txBody>
          <a:bodyPr>
            <a:noAutofit/>
          </a:bodyPr>
          <a:lstStyle>
            <a:lvl1pPr>
              <a:defRPr sz="1050"/>
            </a:lvl1pPr>
          </a:lstStyle>
          <a:p>
            <a:r>
              <a:rPr lang="en-GB" dirty="0"/>
              <a:t> </a:t>
            </a:r>
          </a:p>
        </p:txBody>
      </p:sp>
      <p:sp>
        <p:nvSpPr>
          <p:cNvPr id="35" name="Title 3">
            <a:extLst>
              <a:ext uri="{FF2B5EF4-FFF2-40B4-BE49-F238E27FC236}">
                <a16:creationId xmlns:a16="http://schemas.microsoft.com/office/drawing/2014/main" id="{549568EC-7896-49C6-B633-53DD6583724E}"/>
              </a:ext>
            </a:extLst>
          </p:cNvPr>
          <p:cNvSpPr>
            <a:spLocks noGrp="1"/>
          </p:cNvSpPr>
          <p:nvPr>
            <p:ph type="title"/>
          </p:nvPr>
        </p:nvSpPr>
        <p:spPr>
          <a:xfrm>
            <a:off x="440114" y="1062985"/>
            <a:ext cx="3952500" cy="276999"/>
          </a:xfrm>
        </p:spPr>
        <p:txBody>
          <a:bodyPr/>
          <a:lstStyle>
            <a:lvl1pPr>
              <a:lnSpc>
                <a:spcPct val="80000"/>
              </a:lnSpc>
              <a:defRPr sz="2400">
                <a:solidFill>
                  <a:schemeClr val="bg1"/>
                </a:solidFill>
              </a:defRPr>
            </a:lvl1pPr>
          </a:lstStyle>
          <a:p>
            <a:r>
              <a:rPr lang="en-US"/>
              <a:t>Click to edit Master title style</a:t>
            </a:r>
            <a:endParaRPr lang="en-GB" dirty="0"/>
          </a:p>
        </p:txBody>
      </p:sp>
      <p:grpSp>
        <p:nvGrpSpPr>
          <p:cNvPr id="36" name="Group 35"/>
          <p:cNvGrpSpPr/>
          <p:nvPr userDrawn="1"/>
        </p:nvGrpSpPr>
        <p:grpSpPr>
          <a:xfrm>
            <a:off x="426571" y="4600219"/>
            <a:ext cx="1905000" cy="301139"/>
            <a:chOff x="2910342" y="325575"/>
            <a:chExt cx="5928968" cy="1249653"/>
          </a:xfrm>
        </p:grpSpPr>
        <p:sp>
          <p:nvSpPr>
            <p:cNvPr id="38" name="Freeform: Shape 37"/>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sz="1350" dirty="0"/>
            </a:p>
          </p:txBody>
        </p:sp>
        <p:sp>
          <p:nvSpPr>
            <p:cNvPr id="39" name="Freeform: Shape 38"/>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sz="1350" dirty="0"/>
            </a:p>
          </p:txBody>
        </p:sp>
        <p:sp>
          <p:nvSpPr>
            <p:cNvPr id="42" name="Freeform: Shape 4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44" name="Freeform: Shape 43"/>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45" name="Freeform: Shape 44"/>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46"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48" name="Freeform: Shape 47"/>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49" name="Freeform: Shape 48"/>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sz="1350" dirty="0"/>
            </a:p>
          </p:txBody>
        </p:sp>
        <p:sp>
          <p:nvSpPr>
            <p:cNvPr id="50" name="Freeform: Shape 49"/>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sz="1350" dirty="0"/>
            </a:p>
          </p:txBody>
        </p:sp>
        <p:sp>
          <p:nvSpPr>
            <p:cNvPr id="51" name="Freeform: Shape 50"/>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sz="1350" dirty="0"/>
            </a:p>
          </p:txBody>
        </p:sp>
        <p:sp>
          <p:nvSpPr>
            <p:cNvPr id="52" name="Freeform: Shape 51"/>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sz="1350" dirty="0"/>
            </a:p>
          </p:txBody>
        </p:sp>
        <p:sp>
          <p:nvSpPr>
            <p:cNvPr id="53" name="Freeform: Shape 52"/>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54" name="Freeform: Shape 53"/>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55" name="Freeform: Shape 54"/>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56" name="Freeform: Shape 55"/>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57" name="Freeform: Shape 56"/>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58" name="Freeform: Shape 57"/>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sz="1350" dirty="0"/>
            </a:p>
          </p:txBody>
        </p:sp>
        <p:sp>
          <p:nvSpPr>
            <p:cNvPr id="59" name="Freeform: Shape 58"/>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60" name="Freeform: Shape 59"/>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sz="1350" dirty="0"/>
            </a:p>
          </p:txBody>
        </p:sp>
      </p:grpSp>
      <p:pic>
        <p:nvPicPr>
          <p:cNvPr id="62" name="Graphic 61">
            <a:extLst>
              <a:ext uri="{FF2B5EF4-FFF2-40B4-BE49-F238E27FC236}">
                <a16:creationId xmlns:a16="http://schemas.microsoft.com/office/drawing/2014/main" id="{C72F7E97-1443-4A2B-A03E-9D78C5DD4B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4" y="227621"/>
            <a:ext cx="1969293" cy="437201"/>
          </a:xfrm>
          <a:prstGeom prst="rect">
            <a:avLst/>
          </a:prstGeom>
        </p:spPr>
      </p:pic>
      <p:sp>
        <p:nvSpPr>
          <p:cNvPr id="29" name="Round Diagonal Corner Rectangle 4">
            <a:extLst>
              <a:ext uri="{FF2B5EF4-FFF2-40B4-BE49-F238E27FC236}">
                <a16:creationId xmlns:a16="http://schemas.microsoft.com/office/drawing/2014/main" id="{87F5CE5A-52B7-48EE-90F8-13ED9583F3B7}"/>
              </a:ext>
            </a:extLst>
          </p:cNvPr>
          <p:cNvSpPr/>
          <p:nvPr userDrawn="1"/>
        </p:nvSpPr>
        <p:spPr>
          <a:xfrm>
            <a:off x="9206426" y="0"/>
            <a:ext cx="2030635" cy="1448820"/>
          </a:xfrm>
          <a:prstGeom prst="rect">
            <a:avLst/>
          </a:prstGeom>
          <a:solidFill>
            <a:sysClr val="window" lastClr="FFFFFF">
              <a:lumMod val="95000"/>
            </a:sysClr>
          </a:solidFill>
          <a:ln w="6350" cap="flat" cmpd="sng" algn="ctr">
            <a:noFill/>
            <a:prstDash val="solid"/>
            <a:miter lim="800000"/>
          </a:ln>
          <a:effectLst/>
        </p:spPr>
        <p:txBody>
          <a:bodyPr wrap="square" lIns="31604" tIns="31604" rIns="31604" bIns="31604" rtlCol="0" anchor="t" anchorCtr="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Updating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2412403963"/>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ver - Electricity Transmission">
    <p:bg>
      <p:bgPr>
        <a:solidFill>
          <a:schemeClr val="accent1"/>
        </a:solidFill>
        <a:effectLst/>
      </p:bgPr>
    </p:bg>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13" y="1928812"/>
            <a:ext cx="3923922" cy="415499"/>
          </a:xfrm>
        </p:spPr>
        <p:txBody>
          <a:bodyPr/>
          <a:lstStyle>
            <a:lvl1pPr>
              <a:spcAft>
                <a:spcPts val="0"/>
              </a:spcAft>
              <a:defRPr sz="1350">
                <a:solidFill>
                  <a:schemeClr val="bg1"/>
                </a:solidFill>
              </a:defRPr>
            </a:lvl1pPr>
            <a:lvl2pPr>
              <a:defRPr sz="1350">
                <a:solidFill>
                  <a:schemeClr val="bg1"/>
                </a:solidFill>
              </a:defRPr>
            </a:lvl2pPr>
          </a:lstStyle>
          <a:p>
            <a:pPr lvl="0"/>
            <a:r>
              <a:rPr lang="en-GB" dirty="0"/>
              <a:t>Name</a:t>
            </a:r>
          </a:p>
          <a:p>
            <a:pPr lvl="1"/>
            <a:r>
              <a:rPr lang="en-GB" dirty="0"/>
              <a:t>Date</a:t>
            </a:r>
          </a:p>
        </p:txBody>
      </p:sp>
      <p:sp>
        <p:nvSpPr>
          <p:cNvPr id="40" name="Picture Placeholder 39">
            <a:extLst>
              <a:ext uri="{FF2B5EF4-FFF2-40B4-BE49-F238E27FC236}">
                <a16:creationId xmlns:a16="http://schemas.microsoft.com/office/drawing/2014/main" id="{4CE6A32C-CD06-49C3-AFB5-EFD7B362214F}"/>
              </a:ext>
            </a:extLst>
          </p:cNvPr>
          <p:cNvSpPr>
            <a:spLocks noGrp="1" noChangeAspect="1"/>
          </p:cNvSpPr>
          <p:nvPr>
            <p:ph type="pic" sz="quarter" idx="11" hasCustomPrompt="1"/>
          </p:nvPr>
        </p:nvSpPr>
        <p:spPr bwMode="gray">
          <a:xfrm>
            <a:off x="5156533" y="0"/>
            <a:ext cx="3987469" cy="2495550"/>
          </a:xfrm>
          <a:custGeom>
            <a:avLst/>
            <a:gdLst>
              <a:gd name="connsiteX0" fmla="*/ 0 w 3987469"/>
              <a:gd name="connsiteY0" fmla="*/ 0 h 3327400"/>
              <a:gd name="connsiteX1" fmla="*/ 3987469 w 3987469"/>
              <a:gd name="connsiteY1" fmla="*/ 0 h 3327400"/>
              <a:gd name="connsiteX2" fmla="*/ 3987469 w 3987469"/>
              <a:gd name="connsiteY2" fmla="*/ 2667331 h 3327400"/>
              <a:gd name="connsiteX3" fmla="*/ 3327400 w 3987469"/>
              <a:gd name="connsiteY3" fmla="*/ 3327400 h 3327400"/>
            </a:gdLst>
            <a:ahLst/>
            <a:cxnLst>
              <a:cxn ang="0">
                <a:pos x="connsiteX0" y="connsiteY0"/>
              </a:cxn>
              <a:cxn ang="0">
                <a:pos x="connsiteX1" y="connsiteY1"/>
              </a:cxn>
              <a:cxn ang="0">
                <a:pos x="connsiteX2" y="connsiteY2"/>
              </a:cxn>
              <a:cxn ang="0">
                <a:pos x="connsiteX3" y="connsiteY3"/>
              </a:cxn>
            </a:cxnLst>
            <a:rect l="l" t="t" r="r" b="b"/>
            <a:pathLst>
              <a:path w="3987469" h="3327400">
                <a:moveTo>
                  <a:pt x="0" y="0"/>
                </a:moveTo>
                <a:lnTo>
                  <a:pt x="3987469" y="0"/>
                </a:lnTo>
                <a:lnTo>
                  <a:pt x="3987469" y="2667331"/>
                </a:lnTo>
                <a:lnTo>
                  <a:pt x="3327400" y="33274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gn="ctr">
              <a:defRPr/>
            </a:lvl1pPr>
          </a:lstStyle>
          <a:p>
            <a:r>
              <a:rPr lang="en-GB" dirty="0"/>
              <a:t> </a:t>
            </a:r>
          </a:p>
        </p:txBody>
      </p:sp>
      <p:sp>
        <p:nvSpPr>
          <p:cNvPr id="41" name="Picture Placeholder 40">
            <a:extLst>
              <a:ext uri="{FF2B5EF4-FFF2-40B4-BE49-F238E27FC236}">
                <a16:creationId xmlns:a16="http://schemas.microsoft.com/office/drawing/2014/main" id="{A6BE9F3D-7630-4ED0-8A55-EF85C1A0D8F4}"/>
              </a:ext>
            </a:extLst>
          </p:cNvPr>
          <p:cNvSpPr>
            <a:spLocks noGrp="1" noChangeAspect="1"/>
          </p:cNvSpPr>
          <p:nvPr>
            <p:ph type="pic" sz="quarter" idx="12" hasCustomPrompt="1"/>
          </p:nvPr>
        </p:nvSpPr>
        <p:spPr bwMode="gray">
          <a:xfrm>
            <a:off x="3003654" y="2647696"/>
            <a:ext cx="6140346" cy="2495804"/>
          </a:xfrm>
          <a:custGeom>
            <a:avLst/>
            <a:gdLst>
              <a:gd name="connsiteX0" fmla="*/ 3327739 w 6140346"/>
              <a:gd name="connsiteY0" fmla="*/ 0 h 3327739"/>
              <a:gd name="connsiteX1" fmla="*/ 6140346 w 6140346"/>
              <a:gd name="connsiteY1" fmla="*/ 2812607 h 3327739"/>
              <a:gd name="connsiteX2" fmla="*/ 6140346 w 6140346"/>
              <a:gd name="connsiteY2" fmla="*/ 3327739 h 3327739"/>
              <a:gd name="connsiteX3" fmla="*/ 0 w 6140346"/>
              <a:gd name="connsiteY3" fmla="*/ 3327739 h 3327739"/>
            </a:gdLst>
            <a:ahLst/>
            <a:cxnLst>
              <a:cxn ang="0">
                <a:pos x="connsiteX0" y="connsiteY0"/>
              </a:cxn>
              <a:cxn ang="0">
                <a:pos x="connsiteX1" y="connsiteY1"/>
              </a:cxn>
              <a:cxn ang="0">
                <a:pos x="connsiteX2" y="connsiteY2"/>
              </a:cxn>
              <a:cxn ang="0">
                <a:pos x="connsiteX3" y="connsiteY3"/>
              </a:cxn>
            </a:cxnLst>
            <a:rect l="l" t="t" r="r" b="b"/>
            <a:pathLst>
              <a:path w="6140346" h="3327739">
                <a:moveTo>
                  <a:pt x="3327739" y="0"/>
                </a:moveTo>
                <a:lnTo>
                  <a:pt x="6140346" y="2812607"/>
                </a:lnTo>
                <a:lnTo>
                  <a:pt x="6140346" y="3327739"/>
                </a:lnTo>
                <a:lnTo>
                  <a:pt x="0" y="3327739"/>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GB" dirty="0"/>
              <a:t> </a:t>
            </a:r>
          </a:p>
        </p:txBody>
      </p:sp>
      <p:sp>
        <p:nvSpPr>
          <p:cNvPr id="37" name="Picture Placeholder 12">
            <a:extLst>
              <a:ext uri="{FF2B5EF4-FFF2-40B4-BE49-F238E27FC236}">
                <a16:creationId xmlns:a16="http://schemas.microsoft.com/office/drawing/2014/main" id="{249160C1-B1F7-49FF-8654-DF16DE47AF08}"/>
              </a:ext>
            </a:extLst>
          </p:cNvPr>
          <p:cNvSpPr>
            <a:spLocks noGrp="1" noChangeAspect="1"/>
          </p:cNvSpPr>
          <p:nvPr>
            <p:ph type="pic" sz="quarter" idx="13" hasCustomPrompt="1"/>
          </p:nvPr>
        </p:nvSpPr>
        <p:spPr bwMode="gray">
          <a:xfrm>
            <a:off x="6438695" y="1839210"/>
            <a:ext cx="1947600" cy="1460700"/>
          </a:xfrm>
          <a:prstGeom prst="flowChartDecision">
            <a:avLst/>
          </a:prstGeom>
          <a:solidFill>
            <a:schemeClr val="bg1"/>
          </a:solidFill>
        </p:spPr>
        <p:txBody>
          <a:bodyPr>
            <a:noAutofit/>
          </a:bodyPr>
          <a:lstStyle>
            <a:lvl1pPr>
              <a:defRPr sz="1050"/>
            </a:lvl1pPr>
          </a:lstStyle>
          <a:p>
            <a:r>
              <a:rPr lang="en-GB" dirty="0"/>
              <a:t> </a:t>
            </a:r>
          </a:p>
        </p:txBody>
      </p:sp>
      <p:sp>
        <p:nvSpPr>
          <p:cNvPr id="35" name="Title 3">
            <a:extLst>
              <a:ext uri="{FF2B5EF4-FFF2-40B4-BE49-F238E27FC236}">
                <a16:creationId xmlns:a16="http://schemas.microsoft.com/office/drawing/2014/main" id="{1D9830BC-D2EF-4C82-9C84-9290ADDEF629}"/>
              </a:ext>
            </a:extLst>
          </p:cNvPr>
          <p:cNvSpPr>
            <a:spLocks noGrp="1"/>
          </p:cNvSpPr>
          <p:nvPr>
            <p:ph type="title"/>
          </p:nvPr>
        </p:nvSpPr>
        <p:spPr>
          <a:xfrm>
            <a:off x="440114" y="1062985"/>
            <a:ext cx="3952500" cy="276999"/>
          </a:xfrm>
        </p:spPr>
        <p:txBody>
          <a:bodyPr/>
          <a:lstStyle>
            <a:lvl1pPr>
              <a:lnSpc>
                <a:spcPct val="80000"/>
              </a:lnSpc>
              <a:defRPr sz="2400">
                <a:solidFill>
                  <a:schemeClr val="bg1"/>
                </a:solidFill>
              </a:defRPr>
            </a:lvl1pPr>
          </a:lstStyle>
          <a:p>
            <a:r>
              <a:rPr lang="en-US"/>
              <a:t>Click to edit Master title style</a:t>
            </a:r>
            <a:endParaRPr lang="en-GB" dirty="0"/>
          </a:p>
        </p:txBody>
      </p:sp>
      <p:grpSp>
        <p:nvGrpSpPr>
          <p:cNvPr id="38" name="Group 37"/>
          <p:cNvGrpSpPr/>
          <p:nvPr userDrawn="1"/>
        </p:nvGrpSpPr>
        <p:grpSpPr>
          <a:xfrm>
            <a:off x="426571" y="4600219"/>
            <a:ext cx="1905000" cy="301139"/>
            <a:chOff x="2910342" y="325575"/>
            <a:chExt cx="5928968" cy="1249653"/>
          </a:xfrm>
        </p:grpSpPr>
        <p:sp>
          <p:nvSpPr>
            <p:cNvPr id="39" name="Freeform: Shape 38"/>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sz="1350" dirty="0"/>
            </a:p>
          </p:txBody>
        </p:sp>
        <p:sp>
          <p:nvSpPr>
            <p:cNvPr id="42" name="Freeform: Shape 41"/>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sz="1350" dirty="0"/>
            </a:p>
          </p:txBody>
        </p:sp>
        <p:sp>
          <p:nvSpPr>
            <p:cNvPr id="43" name="Freeform: Shape 42"/>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44" name="Freeform: Shape 43"/>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45" name="Freeform: Shape 44"/>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46" name="Freeform: Shape 45"/>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47" name="Freeform: Shape 46"/>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49" name="Freeform: Shape 48"/>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sz="1350" dirty="0"/>
            </a:p>
          </p:txBody>
        </p:sp>
        <p:sp>
          <p:nvSpPr>
            <p:cNvPr id="50" name="Freeform: Shape 49"/>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sz="1350" dirty="0"/>
            </a:p>
          </p:txBody>
        </p:sp>
        <p:sp>
          <p:nvSpPr>
            <p:cNvPr id="51" name="Freeform: Shape 50"/>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sz="1350" dirty="0"/>
            </a:p>
          </p:txBody>
        </p:sp>
        <p:sp>
          <p:nvSpPr>
            <p:cNvPr id="52" name="Freeform: Shape 51"/>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sz="1350" dirty="0"/>
            </a:p>
          </p:txBody>
        </p:sp>
        <p:sp>
          <p:nvSpPr>
            <p:cNvPr id="53" name="Freeform: Shape 52"/>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54" name="Freeform: Shape 53"/>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55" name="Freeform: Shape 54"/>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56" name="Freeform: Shape 55"/>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57" name="Freeform: Shape 56"/>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58" name="Freeform: Shape 57"/>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sz="1350" dirty="0"/>
            </a:p>
          </p:txBody>
        </p:sp>
        <p:sp>
          <p:nvSpPr>
            <p:cNvPr id="59" name="Freeform: Shape 58"/>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60" name="Freeform: Shape 59"/>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sz="1350" dirty="0"/>
            </a:p>
          </p:txBody>
        </p:sp>
      </p:grpSp>
      <p:pic>
        <p:nvPicPr>
          <p:cNvPr id="30" name="Graphic 29">
            <a:extLst>
              <a:ext uri="{FF2B5EF4-FFF2-40B4-BE49-F238E27FC236}">
                <a16:creationId xmlns:a16="http://schemas.microsoft.com/office/drawing/2014/main" id="{8FC637FA-B805-44DF-B633-71443FEC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4" y="227621"/>
            <a:ext cx="1969293" cy="437201"/>
          </a:xfrm>
          <a:prstGeom prst="rect">
            <a:avLst/>
          </a:prstGeom>
        </p:spPr>
      </p:pic>
      <p:sp>
        <p:nvSpPr>
          <p:cNvPr id="29" name="Round Diagonal Corner Rectangle 4">
            <a:extLst>
              <a:ext uri="{FF2B5EF4-FFF2-40B4-BE49-F238E27FC236}">
                <a16:creationId xmlns:a16="http://schemas.microsoft.com/office/drawing/2014/main" id="{CEC8B8EF-BA1E-473C-9371-5D822E3B1243}"/>
              </a:ext>
            </a:extLst>
          </p:cNvPr>
          <p:cNvSpPr/>
          <p:nvPr userDrawn="1"/>
        </p:nvSpPr>
        <p:spPr>
          <a:xfrm>
            <a:off x="9206426" y="0"/>
            <a:ext cx="2030635" cy="1448820"/>
          </a:xfrm>
          <a:prstGeom prst="rect">
            <a:avLst/>
          </a:prstGeom>
          <a:solidFill>
            <a:sysClr val="window" lastClr="FFFFFF">
              <a:lumMod val="95000"/>
            </a:sysClr>
          </a:solidFill>
          <a:ln w="6350" cap="flat" cmpd="sng" algn="ctr">
            <a:noFill/>
            <a:prstDash val="solid"/>
            <a:miter lim="800000"/>
          </a:ln>
          <a:effectLst/>
        </p:spPr>
        <p:txBody>
          <a:bodyPr wrap="square" lIns="31604" tIns="31604" rIns="31604" bIns="31604" rtlCol="0" anchor="t" anchorCtr="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Updating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950072651"/>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D0C88B5B-AAF5-47BD-AD69-1EE3F9438DF2}"/>
              </a:ext>
            </a:extLst>
          </p:cNvPr>
          <p:cNvSpPr>
            <a:spLocks noGrp="1"/>
          </p:cNvSpPr>
          <p:nvPr>
            <p:ph type="body" sz="quarter" idx="16"/>
          </p:nvPr>
        </p:nvSpPr>
        <p:spPr>
          <a:xfrm>
            <a:off x="323999" y="1062500"/>
            <a:ext cx="4068613" cy="1877437"/>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4752975" y="1062038"/>
            <a:ext cx="4051937" cy="3454400"/>
          </a:xfrm>
          <a:solidFill>
            <a:schemeClr val="bg1">
              <a:lumMod val="95000"/>
            </a:schemeClr>
          </a:solidFill>
        </p:spPr>
        <p:txBody>
          <a:bodyPr anchor="ctr">
            <a:noAutofit/>
          </a:bodyPr>
          <a:lstStyle>
            <a:lvl1pPr algn="ctr">
              <a:defRPr/>
            </a:lvl1pPr>
          </a:lstStyle>
          <a:p>
            <a:r>
              <a:rPr lang="en-GB"/>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2" name="Footer Placeholder 2">
            <a:extLst>
              <a:ext uri="{FF2B5EF4-FFF2-40B4-BE49-F238E27FC236}">
                <a16:creationId xmlns:a16="http://schemas.microsoft.com/office/drawing/2014/main" id="{44373E4D-07C5-468F-A7BD-C7AD22C7764C}"/>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33" name="Group 32">
            <a:extLst>
              <a:ext uri="{FF2B5EF4-FFF2-40B4-BE49-F238E27FC236}">
                <a16:creationId xmlns:a16="http://schemas.microsoft.com/office/drawing/2014/main" id="{DBC6F12F-E651-47EF-873C-C4BCFD73026C}"/>
              </a:ext>
            </a:extLst>
          </p:cNvPr>
          <p:cNvGrpSpPr/>
          <p:nvPr userDrawn="1"/>
        </p:nvGrpSpPr>
        <p:grpSpPr>
          <a:xfrm>
            <a:off x="9206425" y="0"/>
            <a:ext cx="2029736" cy="2104028"/>
            <a:chOff x="3528102" y="847657"/>
            <a:chExt cx="2029736" cy="2104028"/>
          </a:xfrm>
        </p:grpSpPr>
        <p:sp>
          <p:nvSpPr>
            <p:cNvPr id="34" name="Guidance note">
              <a:extLst>
                <a:ext uri="{FF2B5EF4-FFF2-40B4-BE49-F238E27FC236}">
                  <a16:creationId xmlns:a16="http://schemas.microsoft.com/office/drawing/2014/main" id="{F95C3436-B6EE-47A5-8CDF-DFC1CEE6A784}"/>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35" name="Group 34">
              <a:extLst>
                <a:ext uri="{FF2B5EF4-FFF2-40B4-BE49-F238E27FC236}">
                  <a16:creationId xmlns:a16="http://schemas.microsoft.com/office/drawing/2014/main" id="{F50E3572-442E-4063-AED5-829AB7EAA7C3}"/>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6" name="Picture 3">
                <a:extLst>
                  <a:ext uri="{FF2B5EF4-FFF2-40B4-BE49-F238E27FC236}">
                    <a16:creationId xmlns:a16="http://schemas.microsoft.com/office/drawing/2014/main" id="{97890FFF-8342-4E6A-B73E-44D0FCF7A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7" name="Rounded Rectangle 20">
                <a:extLst>
                  <a:ext uri="{FF2B5EF4-FFF2-40B4-BE49-F238E27FC236}">
                    <a16:creationId xmlns:a16="http://schemas.microsoft.com/office/drawing/2014/main" id="{C5F8D64F-558B-4EE8-B969-C40A6125D25D}"/>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9" name="Round Diagonal Corner Rectangle 4">
            <a:extLst>
              <a:ext uri="{FF2B5EF4-FFF2-40B4-BE49-F238E27FC236}">
                <a16:creationId xmlns:a16="http://schemas.microsoft.com/office/drawing/2014/main" id="{DEEFE2A4-9E60-4329-8F38-C8621FA2D86F}"/>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223966111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50831" y="2283210"/>
            <a:ext cx="3941783" cy="577081"/>
          </a:xfrm>
        </p:spPr>
        <p:txBody>
          <a:bodyPr/>
          <a:lstStyle>
            <a:lvl1pPr>
              <a:spcAft>
                <a:spcPts val="0"/>
              </a:spcAft>
              <a:defRPr lang="en-US" sz="2400" b="1" dirty="0" smtClean="0">
                <a:solidFill>
                  <a:schemeClr val="bg1"/>
                </a:solidFill>
                <a:latin typeface="+mj-lt"/>
                <a:ea typeface="+mj-ea"/>
                <a:cs typeface="+mj-cs"/>
              </a:defRPr>
            </a:lvl1pPr>
            <a:lvl2pPr>
              <a:spcAft>
                <a:spcPts val="0"/>
              </a:spcAft>
              <a:defRPr lang="en-GB" sz="1350" b="0" dirty="0">
                <a:solidFill>
                  <a:schemeClr val="bg1"/>
                </a:solidFill>
                <a:latin typeface="+mj-lt"/>
                <a:ea typeface="+mj-ea"/>
                <a:cs typeface="+mj-cs"/>
              </a:defRPr>
            </a:lvl2pPr>
          </a:lstStyle>
          <a:p>
            <a:pPr lvl="0"/>
            <a:r>
              <a:rPr lang="en-GB" dirty="0"/>
              <a:t>Title</a:t>
            </a:r>
          </a:p>
          <a:p>
            <a:pPr lvl="1"/>
            <a:r>
              <a:rPr lang="en-GB" dirty="0"/>
              <a:t>Sub heading</a:t>
            </a:r>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12730" y="789395"/>
            <a:ext cx="2598742" cy="1327286"/>
          </a:xfrm>
        </p:spPr>
        <p:txBody>
          <a:bodyPr anchor="b" anchorCtr="0"/>
          <a:lstStyle>
            <a:lvl1pPr>
              <a:defRPr sz="8625">
                <a:solidFill>
                  <a:schemeClr val="bg1"/>
                </a:solidFill>
              </a:defRPr>
            </a:lvl1pPr>
          </a:lstStyle>
          <a:p>
            <a:pPr lvl="0"/>
            <a:r>
              <a:rPr lang="en-GB" dirty="0"/>
              <a:t>##</a:t>
            </a:r>
          </a:p>
        </p:txBody>
      </p:sp>
      <p:sp>
        <p:nvSpPr>
          <p:cNvPr id="38" name="Picture Placeholder 37">
            <a:extLst>
              <a:ext uri="{FF2B5EF4-FFF2-40B4-BE49-F238E27FC236}">
                <a16:creationId xmlns:a16="http://schemas.microsoft.com/office/drawing/2014/main" id="{09CC1F6E-8547-404B-8A3D-7CD83974A0BC}"/>
              </a:ext>
            </a:extLst>
          </p:cNvPr>
          <p:cNvSpPr>
            <a:spLocks noGrp="1"/>
          </p:cNvSpPr>
          <p:nvPr>
            <p:ph type="pic" sz="quarter" idx="18" hasCustomPrompt="1"/>
          </p:nvPr>
        </p:nvSpPr>
        <p:spPr bwMode="gray">
          <a:xfrm>
            <a:off x="4052700" y="4776"/>
            <a:ext cx="5091300" cy="5138724"/>
          </a:xfrm>
          <a:custGeom>
            <a:avLst/>
            <a:gdLst>
              <a:gd name="connsiteX0" fmla="*/ 2375514 w 5091300"/>
              <a:gd name="connsiteY0" fmla="*/ 0 h 6851632"/>
              <a:gd name="connsiteX1" fmla="*/ 5091300 w 5091300"/>
              <a:gd name="connsiteY1" fmla="*/ 0 h 6851632"/>
              <a:gd name="connsiteX2" fmla="*/ 5091300 w 5091300"/>
              <a:gd name="connsiteY2" fmla="*/ 6851632 h 6851632"/>
              <a:gd name="connsiteX3" fmla="*/ 4476116 w 5091300"/>
              <a:gd name="connsiteY3" fmla="*/ 6851632 h 6851632"/>
              <a:gd name="connsiteX4" fmla="*/ 0 w 5091300"/>
              <a:gd name="connsiteY4" fmla="*/ 2375516 h 685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300" h="6851632">
                <a:moveTo>
                  <a:pt x="2375514" y="0"/>
                </a:moveTo>
                <a:lnTo>
                  <a:pt x="5091300" y="0"/>
                </a:lnTo>
                <a:lnTo>
                  <a:pt x="5091300" y="6851632"/>
                </a:lnTo>
                <a:lnTo>
                  <a:pt x="4476116" y="6851632"/>
                </a:lnTo>
                <a:lnTo>
                  <a:pt x="0" y="2375516"/>
                </a:lnTo>
                <a:close/>
              </a:path>
            </a:pathLst>
          </a:custGeom>
          <a:solidFill>
            <a:schemeClr val="bg1"/>
          </a:solidFill>
        </p:spPr>
        <p:txBody>
          <a:bodyPr wrap="square">
            <a:noAutofit/>
          </a:bodyPr>
          <a:lstStyle/>
          <a:p>
            <a:r>
              <a:rPr lang="en-GB" dirty="0"/>
              <a:t> </a:t>
            </a:r>
          </a:p>
        </p:txBody>
      </p:sp>
      <p:grpSp>
        <p:nvGrpSpPr>
          <p:cNvPr id="26" name="Group 25"/>
          <p:cNvGrpSpPr/>
          <p:nvPr userDrawn="1"/>
        </p:nvGrpSpPr>
        <p:grpSpPr>
          <a:xfrm>
            <a:off x="426571" y="4600219"/>
            <a:ext cx="1905000" cy="301139"/>
            <a:chOff x="2910342" y="325575"/>
            <a:chExt cx="5928968" cy="1249653"/>
          </a:xfrm>
        </p:grpSpPr>
        <p:sp>
          <p:nvSpPr>
            <p:cNvPr id="27" name="Freeform: Shape 26"/>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sz="1350" dirty="0"/>
            </a:p>
          </p:txBody>
        </p:sp>
        <p:sp>
          <p:nvSpPr>
            <p:cNvPr id="28" name="Freeform: Shape 27"/>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sz="1350" dirty="0"/>
            </a:p>
          </p:txBody>
        </p:sp>
        <p:sp>
          <p:nvSpPr>
            <p:cNvPr id="29" name="Freeform: Shape 28"/>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30" name="Freeform: Shape 29"/>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31" name="Freeform: Shape 30"/>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33" name="Freeform: Shape 32"/>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34" name="Freeform: Shape 3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35" name="Freeform: Shape 34"/>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sz="1350" dirty="0"/>
            </a:p>
          </p:txBody>
        </p:sp>
        <p:sp>
          <p:nvSpPr>
            <p:cNvPr id="36" name="Freeform: Shape 35"/>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sz="1350" dirty="0"/>
            </a:p>
          </p:txBody>
        </p:sp>
        <p:sp>
          <p:nvSpPr>
            <p:cNvPr id="37" name="Freeform: Shape 36"/>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sz="1350" dirty="0"/>
            </a:p>
          </p:txBody>
        </p:sp>
        <p:sp>
          <p:nvSpPr>
            <p:cNvPr id="59" name="Freeform: Shape 58"/>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sz="1350" dirty="0"/>
            </a:p>
          </p:txBody>
        </p:sp>
        <p:sp>
          <p:nvSpPr>
            <p:cNvPr id="60" name="Freeform: Shape 59"/>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61" name="Freeform: Shape 6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62" name="Freeform: Shape 61"/>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63" name="Freeform: Shape 62"/>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64" name="Freeform: Shape 6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65" name="Freeform: Shape 64"/>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sz="1350" dirty="0"/>
            </a:p>
          </p:txBody>
        </p:sp>
        <p:sp>
          <p:nvSpPr>
            <p:cNvPr id="66" name="Freeform: Shape 65"/>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67" name="Freeform: Shape 66"/>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sz="1350" dirty="0"/>
            </a:p>
          </p:txBody>
        </p:sp>
      </p:grpSp>
      <p:sp>
        <p:nvSpPr>
          <p:cNvPr id="39" name="Round Diagonal Corner Rectangle 4">
            <a:extLst>
              <a:ext uri="{FF2B5EF4-FFF2-40B4-BE49-F238E27FC236}">
                <a16:creationId xmlns:a16="http://schemas.microsoft.com/office/drawing/2014/main" id="{F9165663-BF58-46EF-B3DC-0074C1C16B3C}"/>
              </a:ext>
            </a:extLst>
          </p:cNvPr>
          <p:cNvSpPr/>
          <p:nvPr userDrawn="1"/>
        </p:nvSpPr>
        <p:spPr>
          <a:xfrm>
            <a:off x="9206426" y="0"/>
            <a:ext cx="2030635" cy="1448820"/>
          </a:xfrm>
          <a:prstGeom prst="rect">
            <a:avLst/>
          </a:prstGeom>
          <a:solidFill>
            <a:sysClr val="window" lastClr="FFFFFF">
              <a:lumMod val="95000"/>
            </a:sysClr>
          </a:solidFill>
          <a:ln w="6350" cap="flat" cmpd="sng" algn="ctr">
            <a:noFill/>
            <a:prstDash val="solid"/>
            <a:miter lim="800000"/>
          </a:ln>
          <a:effectLst/>
        </p:spPr>
        <p:txBody>
          <a:bodyPr wrap="square" lIns="31604" tIns="31604" rIns="31604" bIns="31604" rtlCol="0" anchor="t" anchorCtr="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Updating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39081680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 Capital Delivery">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50831" y="2283210"/>
            <a:ext cx="3941783" cy="577081"/>
          </a:xfrm>
        </p:spPr>
        <p:txBody>
          <a:bodyPr/>
          <a:lstStyle>
            <a:lvl1pPr>
              <a:spcAft>
                <a:spcPts val="0"/>
              </a:spcAft>
              <a:defRPr lang="en-US" sz="2400" b="1" dirty="0" smtClean="0">
                <a:solidFill>
                  <a:schemeClr val="bg1"/>
                </a:solidFill>
                <a:latin typeface="+mj-lt"/>
                <a:ea typeface="+mj-ea"/>
                <a:cs typeface="+mj-cs"/>
              </a:defRPr>
            </a:lvl1pPr>
            <a:lvl2pPr>
              <a:spcAft>
                <a:spcPts val="0"/>
              </a:spcAft>
              <a:defRPr lang="en-GB" sz="1350" b="0" dirty="0">
                <a:solidFill>
                  <a:schemeClr val="bg1"/>
                </a:solidFill>
                <a:latin typeface="+mj-lt"/>
                <a:ea typeface="+mj-ea"/>
                <a:cs typeface="+mj-cs"/>
              </a:defRPr>
            </a:lvl2pPr>
          </a:lstStyle>
          <a:p>
            <a:pPr lvl="0"/>
            <a:r>
              <a:rPr lang="en-GB" dirty="0"/>
              <a:t>Title</a:t>
            </a:r>
          </a:p>
          <a:p>
            <a:pPr lvl="1"/>
            <a:r>
              <a:rPr lang="en-GB" dirty="0"/>
              <a:t>Sub heading</a:t>
            </a:r>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12730" y="789395"/>
            <a:ext cx="2598742" cy="1327286"/>
          </a:xfrm>
        </p:spPr>
        <p:txBody>
          <a:bodyPr anchor="b" anchorCtr="0"/>
          <a:lstStyle>
            <a:lvl1pPr>
              <a:defRPr sz="8625">
                <a:solidFill>
                  <a:schemeClr val="bg1"/>
                </a:solidFill>
              </a:defRPr>
            </a:lvl1pPr>
          </a:lstStyle>
          <a:p>
            <a:pPr lvl="0"/>
            <a:r>
              <a:rPr lang="en-GB" dirty="0"/>
              <a:t>##</a:t>
            </a:r>
          </a:p>
        </p:txBody>
      </p:sp>
      <p:sp>
        <p:nvSpPr>
          <p:cNvPr id="38" name="Picture Placeholder 37">
            <a:extLst>
              <a:ext uri="{FF2B5EF4-FFF2-40B4-BE49-F238E27FC236}">
                <a16:creationId xmlns:a16="http://schemas.microsoft.com/office/drawing/2014/main" id="{09CC1F6E-8547-404B-8A3D-7CD83974A0BC}"/>
              </a:ext>
            </a:extLst>
          </p:cNvPr>
          <p:cNvSpPr>
            <a:spLocks noGrp="1"/>
          </p:cNvSpPr>
          <p:nvPr>
            <p:ph type="pic" sz="quarter" idx="18" hasCustomPrompt="1"/>
          </p:nvPr>
        </p:nvSpPr>
        <p:spPr bwMode="gray">
          <a:xfrm>
            <a:off x="4052700" y="4776"/>
            <a:ext cx="5091300" cy="5138724"/>
          </a:xfrm>
          <a:custGeom>
            <a:avLst/>
            <a:gdLst>
              <a:gd name="connsiteX0" fmla="*/ 2375514 w 5091300"/>
              <a:gd name="connsiteY0" fmla="*/ 0 h 6851632"/>
              <a:gd name="connsiteX1" fmla="*/ 5091300 w 5091300"/>
              <a:gd name="connsiteY1" fmla="*/ 0 h 6851632"/>
              <a:gd name="connsiteX2" fmla="*/ 5091300 w 5091300"/>
              <a:gd name="connsiteY2" fmla="*/ 6851632 h 6851632"/>
              <a:gd name="connsiteX3" fmla="*/ 4476116 w 5091300"/>
              <a:gd name="connsiteY3" fmla="*/ 6851632 h 6851632"/>
              <a:gd name="connsiteX4" fmla="*/ 0 w 5091300"/>
              <a:gd name="connsiteY4" fmla="*/ 2375516 h 685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300" h="6851632">
                <a:moveTo>
                  <a:pt x="2375514" y="0"/>
                </a:moveTo>
                <a:lnTo>
                  <a:pt x="5091300" y="0"/>
                </a:lnTo>
                <a:lnTo>
                  <a:pt x="5091300" y="6851632"/>
                </a:lnTo>
                <a:lnTo>
                  <a:pt x="4476116" y="6851632"/>
                </a:lnTo>
                <a:lnTo>
                  <a:pt x="0" y="2375516"/>
                </a:lnTo>
                <a:close/>
              </a:path>
            </a:pathLst>
          </a:custGeom>
          <a:solidFill>
            <a:schemeClr val="bg1"/>
          </a:solidFill>
        </p:spPr>
        <p:txBody>
          <a:bodyPr wrap="square">
            <a:noAutofit/>
          </a:bodyPr>
          <a:lstStyle/>
          <a:p>
            <a:r>
              <a:rPr lang="en-GB" dirty="0"/>
              <a:t> </a:t>
            </a:r>
          </a:p>
        </p:txBody>
      </p:sp>
      <p:grpSp>
        <p:nvGrpSpPr>
          <p:cNvPr id="27" name="Group 26"/>
          <p:cNvGrpSpPr/>
          <p:nvPr userDrawn="1"/>
        </p:nvGrpSpPr>
        <p:grpSpPr>
          <a:xfrm>
            <a:off x="426571" y="4600219"/>
            <a:ext cx="1905000" cy="301139"/>
            <a:chOff x="2910342" y="325575"/>
            <a:chExt cx="5928968" cy="1249653"/>
          </a:xfrm>
        </p:grpSpPr>
        <p:sp>
          <p:nvSpPr>
            <p:cNvPr id="28" name="Freeform: Shape 27"/>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sz="1350" dirty="0"/>
            </a:p>
          </p:txBody>
        </p:sp>
        <p:sp>
          <p:nvSpPr>
            <p:cNvPr id="29" name="Freeform: Shape 28"/>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sz="1350" dirty="0"/>
            </a:p>
          </p:txBody>
        </p:sp>
        <p:sp>
          <p:nvSpPr>
            <p:cNvPr id="30" name="Freeform: Shape 29"/>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31" name="Freeform: Shape 30"/>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32" name="Freeform: Shape 31"/>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33" name="Freeform: Shape 32"/>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35" name="Freeform: Shape 34"/>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36" name="Freeform: Shape 35"/>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sz="1350" dirty="0"/>
            </a:p>
          </p:txBody>
        </p:sp>
        <p:sp>
          <p:nvSpPr>
            <p:cNvPr id="37" name="Freeform: Shape 36"/>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sz="1350" dirty="0"/>
            </a:p>
          </p:txBody>
        </p:sp>
        <p:sp>
          <p:nvSpPr>
            <p:cNvPr id="59" name="Freeform: Shape 5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sz="1350" dirty="0"/>
            </a:p>
          </p:txBody>
        </p:sp>
        <p:sp>
          <p:nvSpPr>
            <p:cNvPr id="60" name="Freeform: Shape 5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sz="1350" dirty="0"/>
            </a:p>
          </p:txBody>
        </p:sp>
        <p:sp>
          <p:nvSpPr>
            <p:cNvPr id="61" name="Freeform: Shape 6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62" name="Freeform: Shape 6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63" name="Freeform: Shape 6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64" name="Freeform: Shape 6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65" name="Freeform: Shape 6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66" name="Freeform: Shape 6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sz="1350" dirty="0"/>
            </a:p>
          </p:txBody>
        </p:sp>
        <p:sp>
          <p:nvSpPr>
            <p:cNvPr id="67" name="Freeform: Shape 6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68" name="Freeform: Shape 6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sz="1350" dirty="0"/>
            </a:p>
          </p:txBody>
        </p:sp>
      </p:grpSp>
      <p:pic>
        <p:nvPicPr>
          <p:cNvPr id="39" name="Graphic 38">
            <a:extLst>
              <a:ext uri="{FF2B5EF4-FFF2-40B4-BE49-F238E27FC236}">
                <a16:creationId xmlns:a16="http://schemas.microsoft.com/office/drawing/2014/main" id="{A3532B68-E55F-4BD0-A158-E8EF4BE55C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3" y="227621"/>
            <a:ext cx="1307829" cy="437201"/>
          </a:xfrm>
          <a:prstGeom prst="rect">
            <a:avLst/>
          </a:prstGeom>
        </p:spPr>
      </p:pic>
      <p:sp>
        <p:nvSpPr>
          <p:cNvPr id="40" name="Round Diagonal Corner Rectangle 4">
            <a:extLst>
              <a:ext uri="{FF2B5EF4-FFF2-40B4-BE49-F238E27FC236}">
                <a16:creationId xmlns:a16="http://schemas.microsoft.com/office/drawing/2014/main" id="{D3A1E4EA-0077-42A5-956F-3A4718FA49A8}"/>
              </a:ext>
            </a:extLst>
          </p:cNvPr>
          <p:cNvSpPr/>
          <p:nvPr userDrawn="1"/>
        </p:nvSpPr>
        <p:spPr>
          <a:xfrm>
            <a:off x="9206426" y="0"/>
            <a:ext cx="2030635" cy="1448820"/>
          </a:xfrm>
          <a:prstGeom prst="rect">
            <a:avLst/>
          </a:prstGeom>
          <a:solidFill>
            <a:sysClr val="window" lastClr="FFFFFF">
              <a:lumMod val="95000"/>
            </a:sysClr>
          </a:solidFill>
          <a:ln w="6350" cap="flat" cmpd="sng" algn="ctr">
            <a:noFill/>
            <a:prstDash val="solid"/>
            <a:miter lim="800000"/>
          </a:ln>
          <a:effectLst/>
        </p:spPr>
        <p:txBody>
          <a:bodyPr wrap="square" lIns="31604" tIns="31604" rIns="31604" bIns="31604" rtlCol="0" anchor="t" anchorCtr="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Updating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356154954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 Gas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50831" y="2283210"/>
            <a:ext cx="3941783" cy="577081"/>
          </a:xfrm>
        </p:spPr>
        <p:txBody>
          <a:bodyPr/>
          <a:lstStyle>
            <a:lvl1pPr>
              <a:spcAft>
                <a:spcPts val="0"/>
              </a:spcAft>
              <a:defRPr lang="en-US" sz="2400" b="1" dirty="0" smtClean="0">
                <a:solidFill>
                  <a:schemeClr val="bg1"/>
                </a:solidFill>
                <a:latin typeface="+mj-lt"/>
                <a:ea typeface="+mj-ea"/>
                <a:cs typeface="+mj-cs"/>
              </a:defRPr>
            </a:lvl1pPr>
            <a:lvl2pPr>
              <a:spcAft>
                <a:spcPts val="0"/>
              </a:spcAft>
              <a:defRPr lang="en-GB" sz="1350" b="0" dirty="0">
                <a:solidFill>
                  <a:schemeClr val="bg1"/>
                </a:solidFill>
                <a:latin typeface="+mj-lt"/>
                <a:ea typeface="+mj-ea"/>
                <a:cs typeface="+mj-cs"/>
              </a:defRPr>
            </a:lvl2pPr>
          </a:lstStyle>
          <a:p>
            <a:pPr lvl="0"/>
            <a:r>
              <a:rPr lang="en-GB" dirty="0"/>
              <a:t>Title</a:t>
            </a:r>
          </a:p>
          <a:p>
            <a:pPr lvl="1"/>
            <a:r>
              <a:rPr lang="en-GB" dirty="0"/>
              <a:t>Sub heading</a:t>
            </a:r>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12730" y="789395"/>
            <a:ext cx="2598742" cy="1327286"/>
          </a:xfrm>
        </p:spPr>
        <p:txBody>
          <a:bodyPr anchor="b" anchorCtr="0"/>
          <a:lstStyle>
            <a:lvl1pPr>
              <a:defRPr sz="8625">
                <a:solidFill>
                  <a:schemeClr val="bg1"/>
                </a:solidFill>
              </a:defRPr>
            </a:lvl1pPr>
          </a:lstStyle>
          <a:p>
            <a:pPr lvl="0"/>
            <a:r>
              <a:rPr lang="en-GB" dirty="0"/>
              <a:t>##</a:t>
            </a:r>
          </a:p>
        </p:txBody>
      </p:sp>
      <p:sp>
        <p:nvSpPr>
          <p:cNvPr id="38" name="Picture Placeholder 37">
            <a:extLst>
              <a:ext uri="{FF2B5EF4-FFF2-40B4-BE49-F238E27FC236}">
                <a16:creationId xmlns:a16="http://schemas.microsoft.com/office/drawing/2014/main" id="{09CC1F6E-8547-404B-8A3D-7CD83974A0BC}"/>
              </a:ext>
            </a:extLst>
          </p:cNvPr>
          <p:cNvSpPr>
            <a:spLocks noGrp="1"/>
          </p:cNvSpPr>
          <p:nvPr>
            <p:ph type="pic" sz="quarter" idx="18" hasCustomPrompt="1"/>
          </p:nvPr>
        </p:nvSpPr>
        <p:spPr bwMode="gray">
          <a:xfrm>
            <a:off x="4052700" y="4776"/>
            <a:ext cx="5091300" cy="5138724"/>
          </a:xfrm>
          <a:custGeom>
            <a:avLst/>
            <a:gdLst>
              <a:gd name="connsiteX0" fmla="*/ 2375514 w 5091300"/>
              <a:gd name="connsiteY0" fmla="*/ 0 h 6851632"/>
              <a:gd name="connsiteX1" fmla="*/ 5091300 w 5091300"/>
              <a:gd name="connsiteY1" fmla="*/ 0 h 6851632"/>
              <a:gd name="connsiteX2" fmla="*/ 5091300 w 5091300"/>
              <a:gd name="connsiteY2" fmla="*/ 6851632 h 6851632"/>
              <a:gd name="connsiteX3" fmla="*/ 4476116 w 5091300"/>
              <a:gd name="connsiteY3" fmla="*/ 6851632 h 6851632"/>
              <a:gd name="connsiteX4" fmla="*/ 0 w 5091300"/>
              <a:gd name="connsiteY4" fmla="*/ 2375516 h 685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300" h="6851632">
                <a:moveTo>
                  <a:pt x="2375514" y="0"/>
                </a:moveTo>
                <a:lnTo>
                  <a:pt x="5091300" y="0"/>
                </a:lnTo>
                <a:lnTo>
                  <a:pt x="5091300" y="6851632"/>
                </a:lnTo>
                <a:lnTo>
                  <a:pt x="4476116" y="6851632"/>
                </a:lnTo>
                <a:lnTo>
                  <a:pt x="0" y="2375516"/>
                </a:lnTo>
                <a:close/>
              </a:path>
            </a:pathLst>
          </a:custGeom>
          <a:solidFill>
            <a:schemeClr val="bg1"/>
          </a:solidFill>
        </p:spPr>
        <p:txBody>
          <a:bodyPr wrap="square">
            <a:noAutofit/>
          </a:bodyPr>
          <a:lstStyle/>
          <a:p>
            <a:r>
              <a:rPr lang="en-GB" dirty="0"/>
              <a:t> </a:t>
            </a:r>
          </a:p>
        </p:txBody>
      </p:sp>
      <p:grpSp>
        <p:nvGrpSpPr>
          <p:cNvPr id="28" name="Group 27"/>
          <p:cNvGrpSpPr/>
          <p:nvPr userDrawn="1"/>
        </p:nvGrpSpPr>
        <p:grpSpPr>
          <a:xfrm>
            <a:off x="426571" y="4600219"/>
            <a:ext cx="1905000" cy="301139"/>
            <a:chOff x="2910342" y="325575"/>
            <a:chExt cx="5928968" cy="1249653"/>
          </a:xfrm>
        </p:grpSpPr>
        <p:sp>
          <p:nvSpPr>
            <p:cNvPr id="29" name="Freeform: Shape 28"/>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sz="1350" dirty="0"/>
            </a:p>
          </p:txBody>
        </p:sp>
        <p:sp>
          <p:nvSpPr>
            <p:cNvPr id="30" name="Freeform: Shape 29"/>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sz="1350" dirty="0"/>
            </a:p>
          </p:txBody>
        </p:sp>
        <p:sp>
          <p:nvSpPr>
            <p:cNvPr id="31" name="Freeform: Shape 30"/>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32" name="Freeform: Shape 3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33" name="Freeform: Shape 3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34" name="Freeform: Shape 3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35" name="Freeform: Shape 34"/>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36" name="Freeform: Shape 35"/>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sz="1350" dirty="0"/>
            </a:p>
          </p:txBody>
        </p:sp>
        <p:sp>
          <p:nvSpPr>
            <p:cNvPr id="37" name="Freeform: Shape 36"/>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sz="1350" dirty="0"/>
            </a:p>
          </p:txBody>
        </p:sp>
        <p:sp>
          <p:nvSpPr>
            <p:cNvPr id="59" name="Freeform: Shape 5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sz="1350" dirty="0"/>
            </a:p>
          </p:txBody>
        </p:sp>
        <p:sp>
          <p:nvSpPr>
            <p:cNvPr id="60" name="Freeform: Shape 5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sz="1350" dirty="0"/>
            </a:p>
          </p:txBody>
        </p:sp>
        <p:sp>
          <p:nvSpPr>
            <p:cNvPr id="61" name="Freeform: Shape 6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62" name="Freeform: Shape 6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63" name="Freeform: Shape 6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64" name="Freeform: Shape 6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65" name="Freeform: Shape 6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66" name="Freeform: Shape 6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sz="1350" dirty="0"/>
            </a:p>
          </p:txBody>
        </p:sp>
        <p:sp>
          <p:nvSpPr>
            <p:cNvPr id="67" name="Freeform: Shape 6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68" name="Freeform: Shape 6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sz="1350" dirty="0"/>
            </a:p>
          </p:txBody>
        </p:sp>
      </p:grpSp>
      <p:pic>
        <p:nvPicPr>
          <p:cNvPr id="39" name="Graphic 38">
            <a:extLst>
              <a:ext uri="{FF2B5EF4-FFF2-40B4-BE49-F238E27FC236}">
                <a16:creationId xmlns:a16="http://schemas.microsoft.com/office/drawing/2014/main" id="{87724E65-2B53-4366-B770-73083FC3AD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4" y="227621"/>
            <a:ext cx="1969293" cy="437201"/>
          </a:xfrm>
          <a:prstGeom prst="rect">
            <a:avLst/>
          </a:prstGeom>
        </p:spPr>
      </p:pic>
      <p:sp>
        <p:nvSpPr>
          <p:cNvPr id="40" name="Round Diagonal Corner Rectangle 4">
            <a:extLst>
              <a:ext uri="{FF2B5EF4-FFF2-40B4-BE49-F238E27FC236}">
                <a16:creationId xmlns:a16="http://schemas.microsoft.com/office/drawing/2014/main" id="{8CEA045E-A87B-4469-A789-0B95D1052D03}"/>
              </a:ext>
            </a:extLst>
          </p:cNvPr>
          <p:cNvSpPr/>
          <p:nvPr userDrawn="1"/>
        </p:nvSpPr>
        <p:spPr>
          <a:xfrm>
            <a:off x="9206426" y="0"/>
            <a:ext cx="2030635" cy="1448820"/>
          </a:xfrm>
          <a:prstGeom prst="rect">
            <a:avLst/>
          </a:prstGeom>
          <a:solidFill>
            <a:sysClr val="window" lastClr="FFFFFF">
              <a:lumMod val="95000"/>
            </a:sysClr>
          </a:solidFill>
          <a:ln w="6350" cap="flat" cmpd="sng" algn="ctr">
            <a:noFill/>
            <a:prstDash val="solid"/>
            <a:miter lim="800000"/>
          </a:ln>
          <a:effectLst/>
        </p:spPr>
        <p:txBody>
          <a:bodyPr wrap="square" lIns="31604" tIns="31604" rIns="31604" bIns="31604" rtlCol="0" anchor="t" anchorCtr="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Updating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58202685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 Electricity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50831" y="2283210"/>
            <a:ext cx="3941783" cy="577081"/>
          </a:xfrm>
        </p:spPr>
        <p:txBody>
          <a:bodyPr/>
          <a:lstStyle>
            <a:lvl1pPr>
              <a:spcAft>
                <a:spcPts val="0"/>
              </a:spcAft>
              <a:defRPr lang="en-US" sz="2400" b="1" dirty="0" smtClean="0">
                <a:solidFill>
                  <a:schemeClr val="bg1"/>
                </a:solidFill>
                <a:latin typeface="+mj-lt"/>
                <a:ea typeface="+mj-ea"/>
                <a:cs typeface="+mj-cs"/>
              </a:defRPr>
            </a:lvl1pPr>
            <a:lvl2pPr>
              <a:spcAft>
                <a:spcPts val="0"/>
              </a:spcAft>
              <a:defRPr lang="en-GB" sz="1350" b="0" dirty="0">
                <a:solidFill>
                  <a:schemeClr val="bg1"/>
                </a:solidFill>
                <a:latin typeface="+mj-lt"/>
                <a:ea typeface="+mj-ea"/>
                <a:cs typeface="+mj-cs"/>
              </a:defRPr>
            </a:lvl2pPr>
          </a:lstStyle>
          <a:p>
            <a:pPr lvl="0"/>
            <a:r>
              <a:rPr lang="en-GB" dirty="0"/>
              <a:t>Title</a:t>
            </a:r>
          </a:p>
          <a:p>
            <a:pPr lvl="1"/>
            <a:r>
              <a:rPr lang="en-GB" dirty="0"/>
              <a:t>Sub heading</a:t>
            </a:r>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12730" y="789395"/>
            <a:ext cx="2598742" cy="1327286"/>
          </a:xfrm>
        </p:spPr>
        <p:txBody>
          <a:bodyPr anchor="b" anchorCtr="0"/>
          <a:lstStyle>
            <a:lvl1pPr>
              <a:defRPr sz="8625">
                <a:solidFill>
                  <a:schemeClr val="bg1"/>
                </a:solidFill>
              </a:defRPr>
            </a:lvl1pPr>
          </a:lstStyle>
          <a:p>
            <a:pPr lvl="0"/>
            <a:r>
              <a:rPr lang="en-GB" dirty="0"/>
              <a:t>##</a:t>
            </a:r>
          </a:p>
        </p:txBody>
      </p:sp>
      <p:sp>
        <p:nvSpPr>
          <p:cNvPr id="38" name="Picture Placeholder 37">
            <a:extLst>
              <a:ext uri="{FF2B5EF4-FFF2-40B4-BE49-F238E27FC236}">
                <a16:creationId xmlns:a16="http://schemas.microsoft.com/office/drawing/2014/main" id="{09CC1F6E-8547-404B-8A3D-7CD83974A0BC}"/>
              </a:ext>
            </a:extLst>
          </p:cNvPr>
          <p:cNvSpPr>
            <a:spLocks noGrp="1"/>
          </p:cNvSpPr>
          <p:nvPr>
            <p:ph type="pic" sz="quarter" idx="18" hasCustomPrompt="1"/>
          </p:nvPr>
        </p:nvSpPr>
        <p:spPr bwMode="gray">
          <a:xfrm>
            <a:off x="4052700" y="4776"/>
            <a:ext cx="5091300" cy="5138724"/>
          </a:xfrm>
          <a:custGeom>
            <a:avLst/>
            <a:gdLst>
              <a:gd name="connsiteX0" fmla="*/ 2375514 w 5091300"/>
              <a:gd name="connsiteY0" fmla="*/ 0 h 6851632"/>
              <a:gd name="connsiteX1" fmla="*/ 5091300 w 5091300"/>
              <a:gd name="connsiteY1" fmla="*/ 0 h 6851632"/>
              <a:gd name="connsiteX2" fmla="*/ 5091300 w 5091300"/>
              <a:gd name="connsiteY2" fmla="*/ 6851632 h 6851632"/>
              <a:gd name="connsiteX3" fmla="*/ 4476116 w 5091300"/>
              <a:gd name="connsiteY3" fmla="*/ 6851632 h 6851632"/>
              <a:gd name="connsiteX4" fmla="*/ 0 w 5091300"/>
              <a:gd name="connsiteY4" fmla="*/ 2375516 h 685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300" h="6851632">
                <a:moveTo>
                  <a:pt x="2375514" y="0"/>
                </a:moveTo>
                <a:lnTo>
                  <a:pt x="5091300" y="0"/>
                </a:lnTo>
                <a:lnTo>
                  <a:pt x="5091300" y="6851632"/>
                </a:lnTo>
                <a:lnTo>
                  <a:pt x="4476116" y="6851632"/>
                </a:lnTo>
                <a:lnTo>
                  <a:pt x="0" y="2375516"/>
                </a:lnTo>
                <a:close/>
              </a:path>
            </a:pathLst>
          </a:custGeom>
          <a:solidFill>
            <a:schemeClr val="bg1"/>
          </a:solidFill>
        </p:spPr>
        <p:txBody>
          <a:bodyPr wrap="square">
            <a:noAutofit/>
          </a:bodyPr>
          <a:lstStyle/>
          <a:p>
            <a:r>
              <a:rPr lang="en-GB" dirty="0"/>
              <a:t> </a:t>
            </a:r>
          </a:p>
        </p:txBody>
      </p:sp>
      <p:grpSp>
        <p:nvGrpSpPr>
          <p:cNvPr id="28" name="Group 27"/>
          <p:cNvGrpSpPr/>
          <p:nvPr userDrawn="1"/>
        </p:nvGrpSpPr>
        <p:grpSpPr>
          <a:xfrm>
            <a:off x="426571" y="4600219"/>
            <a:ext cx="1905000" cy="301139"/>
            <a:chOff x="2910342" y="325575"/>
            <a:chExt cx="5928968" cy="1249653"/>
          </a:xfrm>
        </p:grpSpPr>
        <p:sp>
          <p:nvSpPr>
            <p:cNvPr id="29" name="Freeform: Shape 28"/>
            <p:cNvSpPr/>
            <p:nvPr/>
          </p:nvSpPr>
          <p:spPr>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sz="1350" dirty="0"/>
            </a:p>
          </p:txBody>
        </p:sp>
        <p:sp>
          <p:nvSpPr>
            <p:cNvPr id="30" name="Freeform: Shape 29"/>
            <p:cNvSpPr/>
            <p:nvPr/>
          </p:nvSpPr>
          <p:spPr>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sz="1350" dirty="0"/>
            </a:p>
          </p:txBody>
        </p:sp>
        <p:sp>
          <p:nvSpPr>
            <p:cNvPr id="31" name="Freeform: Shape 30"/>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32" name="Freeform: Shape 31"/>
            <p:cNvSpPr/>
            <p:nvPr/>
          </p:nvSpPr>
          <p:spPr>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33" name="Freeform: Shape 32"/>
            <p:cNvSpPr/>
            <p:nvPr/>
          </p:nvSpPr>
          <p:spPr>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34" name="Freeform: Shape 33"/>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35" name="Freeform: Shape 34"/>
            <p:cNvSpPr/>
            <p:nvPr/>
          </p:nvSpPr>
          <p:spPr>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36" name="Freeform: Shape 35"/>
            <p:cNvSpPr/>
            <p:nvPr/>
          </p:nvSpPr>
          <p:spPr>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sz="1350" dirty="0"/>
            </a:p>
          </p:txBody>
        </p:sp>
        <p:sp>
          <p:nvSpPr>
            <p:cNvPr id="37" name="Freeform: Shape 36"/>
            <p:cNvSpPr/>
            <p:nvPr/>
          </p:nvSpPr>
          <p:spPr>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sz="1350" dirty="0"/>
            </a:p>
          </p:txBody>
        </p:sp>
        <p:sp>
          <p:nvSpPr>
            <p:cNvPr id="59" name="Freeform: Shape 58"/>
            <p:cNvSpPr/>
            <p:nvPr/>
          </p:nvSpPr>
          <p:spPr>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sz="1350" dirty="0"/>
            </a:p>
          </p:txBody>
        </p:sp>
        <p:sp>
          <p:nvSpPr>
            <p:cNvPr id="60" name="Freeform: Shape 59"/>
            <p:cNvSpPr/>
            <p:nvPr/>
          </p:nvSpPr>
          <p:spPr>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sz="1350" dirty="0"/>
            </a:p>
          </p:txBody>
        </p:sp>
        <p:sp>
          <p:nvSpPr>
            <p:cNvPr id="61" name="Freeform: Shape 60"/>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62" name="Freeform: Shape 61"/>
            <p:cNvSpPr/>
            <p:nvPr/>
          </p:nvSpPr>
          <p:spPr>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63" name="Freeform: Shape 62"/>
            <p:cNvSpPr/>
            <p:nvPr/>
          </p:nvSpPr>
          <p:spPr>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64" name="Freeform: Shape 63"/>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65" name="Freeform: Shape 64"/>
            <p:cNvSpPr/>
            <p:nvPr/>
          </p:nvSpPr>
          <p:spPr>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66" name="Freeform: Shape 65"/>
            <p:cNvSpPr/>
            <p:nvPr/>
          </p:nvSpPr>
          <p:spPr>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sz="1350" dirty="0"/>
            </a:p>
          </p:txBody>
        </p:sp>
        <p:sp>
          <p:nvSpPr>
            <p:cNvPr id="67" name="Freeform: Shape 66"/>
            <p:cNvSpPr/>
            <p:nvPr/>
          </p:nvSpPr>
          <p:spPr>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68" name="Freeform: Shape 67"/>
            <p:cNvSpPr/>
            <p:nvPr/>
          </p:nvSpPr>
          <p:spPr>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sz="1350" dirty="0"/>
            </a:p>
          </p:txBody>
        </p:sp>
      </p:grpSp>
      <p:pic>
        <p:nvPicPr>
          <p:cNvPr id="39" name="Graphic 38">
            <a:extLst>
              <a:ext uri="{FF2B5EF4-FFF2-40B4-BE49-F238E27FC236}">
                <a16:creationId xmlns:a16="http://schemas.microsoft.com/office/drawing/2014/main" id="{CDB012FC-6F5E-4773-A9A9-508871AE11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74" y="227621"/>
            <a:ext cx="1969293" cy="437201"/>
          </a:xfrm>
          <a:prstGeom prst="rect">
            <a:avLst/>
          </a:prstGeom>
        </p:spPr>
      </p:pic>
      <p:sp>
        <p:nvSpPr>
          <p:cNvPr id="40" name="Round Diagonal Corner Rectangle 4">
            <a:extLst>
              <a:ext uri="{FF2B5EF4-FFF2-40B4-BE49-F238E27FC236}">
                <a16:creationId xmlns:a16="http://schemas.microsoft.com/office/drawing/2014/main" id="{11A5033A-EBCF-4E8C-B1A9-EE8B023E8BCD}"/>
              </a:ext>
            </a:extLst>
          </p:cNvPr>
          <p:cNvSpPr/>
          <p:nvPr userDrawn="1"/>
        </p:nvSpPr>
        <p:spPr>
          <a:xfrm>
            <a:off x="9206426" y="0"/>
            <a:ext cx="2030635" cy="1448820"/>
          </a:xfrm>
          <a:prstGeom prst="rect">
            <a:avLst/>
          </a:prstGeom>
          <a:solidFill>
            <a:sysClr val="window" lastClr="FFFFFF">
              <a:lumMod val="95000"/>
            </a:sysClr>
          </a:solidFill>
          <a:ln w="6350" cap="flat" cmpd="sng" algn="ctr">
            <a:noFill/>
            <a:prstDash val="solid"/>
            <a:miter lim="800000"/>
          </a:ln>
          <a:effectLst/>
        </p:spPr>
        <p:txBody>
          <a:bodyPr wrap="square" lIns="31604" tIns="31604" rIns="31604" bIns="31604" rtlCol="0" anchor="t" anchorCtr="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Updating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685800" eaLnBrk="1" fontAlgn="auto" latinLnBrk="0" hangingPunct="1">
              <a:lnSpc>
                <a:spcPct val="100000"/>
              </a:lnSpc>
              <a:spcBef>
                <a:spcPts val="0"/>
              </a:spcBef>
              <a:spcAft>
                <a:spcPts val="0"/>
              </a:spcAft>
              <a:buClrTx/>
              <a:buSzTx/>
              <a:buFontTx/>
              <a:buNone/>
              <a:tabLst/>
              <a:defRPr/>
            </a:pPr>
            <a:r>
              <a:rPr kumimoji="0" lang="en-GB" sz="4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68580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67866" marR="0" lvl="2" indent="-67866" algn="l" defTabSz="6858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4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268860501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accent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091BDE-8D32-45BA-8B05-DD4216B1638A}"/>
              </a:ext>
            </a:extLst>
          </p:cNvPr>
          <p:cNvGrpSpPr/>
          <p:nvPr userDrawn="1"/>
        </p:nvGrpSpPr>
        <p:grpSpPr bwMode="black">
          <a:xfrm>
            <a:off x="2105025" y="2181776"/>
            <a:ext cx="4933950" cy="779949"/>
            <a:chOff x="2910342" y="325575"/>
            <a:chExt cx="5928968" cy="1249653"/>
          </a:xfrm>
        </p:grpSpPr>
        <p:sp>
          <p:nvSpPr>
            <p:cNvPr id="5" name="Freeform: Shape 4">
              <a:extLst>
                <a:ext uri="{FF2B5EF4-FFF2-40B4-BE49-F238E27FC236}">
                  <a16:creationId xmlns:a16="http://schemas.microsoft.com/office/drawing/2014/main" id="{A57378A6-C5A9-4A2C-B31B-EA15D5A0FE13}"/>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sz="1350" dirty="0"/>
            </a:p>
          </p:txBody>
        </p:sp>
        <p:sp>
          <p:nvSpPr>
            <p:cNvPr id="6" name="Freeform: Shape 5">
              <a:extLst>
                <a:ext uri="{FF2B5EF4-FFF2-40B4-BE49-F238E27FC236}">
                  <a16:creationId xmlns:a16="http://schemas.microsoft.com/office/drawing/2014/main" id="{AE02F4F1-BC64-4B71-9E4E-AFA3BA5D9284}"/>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sz="1350" dirty="0"/>
            </a:p>
          </p:txBody>
        </p:sp>
        <p:sp>
          <p:nvSpPr>
            <p:cNvPr id="7" name="Freeform: Shape 6">
              <a:extLst>
                <a:ext uri="{FF2B5EF4-FFF2-40B4-BE49-F238E27FC236}">
                  <a16:creationId xmlns:a16="http://schemas.microsoft.com/office/drawing/2014/main" id="{F17A2B2C-D6F2-4479-9425-86B568230B87}"/>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8" name="Freeform: Shape 7">
              <a:extLst>
                <a:ext uri="{FF2B5EF4-FFF2-40B4-BE49-F238E27FC236}">
                  <a16:creationId xmlns:a16="http://schemas.microsoft.com/office/drawing/2014/main" id="{2011773E-597C-481D-B648-114EC7522986}"/>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9" name="Freeform: Shape 8">
              <a:extLst>
                <a:ext uri="{FF2B5EF4-FFF2-40B4-BE49-F238E27FC236}">
                  <a16:creationId xmlns:a16="http://schemas.microsoft.com/office/drawing/2014/main" id="{D28185BD-C34B-4E50-90A0-42A4AABFD6F8}"/>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10" name="Freeform: Shape 9">
              <a:extLst>
                <a:ext uri="{FF2B5EF4-FFF2-40B4-BE49-F238E27FC236}">
                  <a16:creationId xmlns:a16="http://schemas.microsoft.com/office/drawing/2014/main" id="{C469029C-5A60-4376-BC7D-F118160FFE0E}"/>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11" name="Freeform: Shape 10">
              <a:extLst>
                <a:ext uri="{FF2B5EF4-FFF2-40B4-BE49-F238E27FC236}">
                  <a16:creationId xmlns:a16="http://schemas.microsoft.com/office/drawing/2014/main" id="{F08901CA-EBBA-48C9-A455-39FED58F1C74}"/>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350" dirty="0"/>
            </a:p>
          </p:txBody>
        </p:sp>
        <p:sp>
          <p:nvSpPr>
            <p:cNvPr id="12" name="Freeform: Shape 11">
              <a:extLst>
                <a:ext uri="{FF2B5EF4-FFF2-40B4-BE49-F238E27FC236}">
                  <a16:creationId xmlns:a16="http://schemas.microsoft.com/office/drawing/2014/main" id="{E3D44C5A-5300-472D-9CB9-D76132F9DEE9}"/>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sz="1350" dirty="0"/>
            </a:p>
          </p:txBody>
        </p:sp>
        <p:sp>
          <p:nvSpPr>
            <p:cNvPr id="13" name="Freeform: Shape 12">
              <a:extLst>
                <a:ext uri="{FF2B5EF4-FFF2-40B4-BE49-F238E27FC236}">
                  <a16:creationId xmlns:a16="http://schemas.microsoft.com/office/drawing/2014/main" id="{D3A8FA55-DAA9-461E-9FED-A9A1B659EA7A}"/>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sz="1350" dirty="0"/>
            </a:p>
          </p:txBody>
        </p:sp>
        <p:sp>
          <p:nvSpPr>
            <p:cNvPr id="14" name="Freeform: Shape 13">
              <a:extLst>
                <a:ext uri="{FF2B5EF4-FFF2-40B4-BE49-F238E27FC236}">
                  <a16:creationId xmlns:a16="http://schemas.microsoft.com/office/drawing/2014/main" id="{74610353-9575-4653-839D-B8325BE73337}"/>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sz="1350" dirty="0"/>
            </a:p>
          </p:txBody>
        </p:sp>
        <p:sp>
          <p:nvSpPr>
            <p:cNvPr id="15" name="Freeform: Shape 14">
              <a:extLst>
                <a:ext uri="{FF2B5EF4-FFF2-40B4-BE49-F238E27FC236}">
                  <a16:creationId xmlns:a16="http://schemas.microsoft.com/office/drawing/2014/main" id="{B21885C5-7DDB-4A16-922D-087FA03AE3A9}"/>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sz="1350" dirty="0"/>
            </a:p>
          </p:txBody>
        </p:sp>
        <p:sp>
          <p:nvSpPr>
            <p:cNvPr id="16" name="Freeform: Shape 15">
              <a:extLst>
                <a:ext uri="{FF2B5EF4-FFF2-40B4-BE49-F238E27FC236}">
                  <a16:creationId xmlns:a16="http://schemas.microsoft.com/office/drawing/2014/main" id="{00B5B5E7-4134-45F5-B9B2-F95F687266C2}"/>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17" name="Freeform: Shape 16">
              <a:extLst>
                <a:ext uri="{FF2B5EF4-FFF2-40B4-BE49-F238E27FC236}">
                  <a16:creationId xmlns:a16="http://schemas.microsoft.com/office/drawing/2014/main" id="{C831FF1B-C914-46E6-BBAB-45FCEF2DDEC6}"/>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18" name="Freeform: Shape 17">
              <a:extLst>
                <a:ext uri="{FF2B5EF4-FFF2-40B4-BE49-F238E27FC236}">
                  <a16:creationId xmlns:a16="http://schemas.microsoft.com/office/drawing/2014/main" id="{64338027-A927-4C3D-AF95-4646D340421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sz="1350" dirty="0"/>
            </a:p>
          </p:txBody>
        </p:sp>
        <p:sp>
          <p:nvSpPr>
            <p:cNvPr id="19" name="Freeform: Shape 18">
              <a:extLst>
                <a:ext uri="{FF2B5EF4-FFF2-40B4-BE49-F238E27FC236}">
                  <a16:creationId xmlns:a16="http://schemas.microsoft.com/office/drawing/2014/main" id="{704EA4F8-DD37-473D-9F06-72E6DF74F66B}"/>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20" name="Freeform: Shape 19">
              <a:extLst>
                <a:ext uri="{FF2B5EF4-FFF2-40B4-BE49-F238E27FC236}">
                  <a16:creationId xmlns:a16="http://schemas.microsoft.com/office/drawing/2014/main" id="{96486B9F-0ACD-42EC-8AD3-D7C9EE2BF62A}"/>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350" dirty="0"/>
            </a:p>
          </p:txBody>
        </p:sp>
        <p:sp>
          <p:nvSpPr>
            <p:cNvPr id="21" name="Freeform: Shape 20">
              <a:extLst>
                <a:ext uri="{FF2B5EF4-FFF2-40B4-BE49-F238E27FC236}">
                  <a16:creationId xmlns:a16="http://schemas.microsoft.com/office/drawing/2014/main" id="{1A96A062-93F0-4915-9B7C-6CB09526FC4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sz="1350" dirty="0"/>
            </a:p>
          </p:txBody>
        </p:sp>
        <p:sp>
          <p:nvSpPr>
            <p:cNvPr id="22" name="Freeform: Shape 21">
              <a:extLst>
                <a:ext uri="{FF2B5EF4-FFF2-40B4-BE49-F238E27FC236}">
                  <a16:creationId xmlns:a16="http://schemas.microsoft.com/office/drawing/2014/main" id="{6F5C7FBC-AB52-40CB-921A-5ACB3377FDD1}"/>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sz="1350" dirty="0"/>
            </a:p>
          </p:txBody>
        </p:sp>
        <p:sp>
          <p:nvSpPr>
            <p:cNvPr id="23" name="Freeform: Shape 22">
              <a:extLst>
                <a:ext uri="{FF2B5EF4-FFF2-40B4-BE49-F238E27FC236}">
                  <a16:creationId xmlns:a16="http://schemas.microsoft.com/office/drawing/2014/main" id="{D81DC520-5E27-419C-8EC0-F520CA9211F2}"/>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sz="1350" dirty="0"/>
            </a:p>
          </p:txBody>
        </p:sp>
      </p:grpSp>
    </p:spTree>
    <p:extLst>
      <p:ext uri="{BB962C8B-B14F-4D97-AF65-F5344CB8AC3E}">
        <p14:creationId xmlns:p14="http://schemas.microsoft.com/office/powerpoint/2010/main" val="289797145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227763" y="1062038"/>
            <a:ext cx="2577149" cy="3454400"/>
          </a:xfrm>
          <a:solidFill>
            <a:schemeClr val="bg1">
              <a:lumMod val="95000"/>
            </a:schemeClr>
          </a:solidFill>
        </p:spPr>
        <p:txBody>
          <a:bodyPr anchor="ctr">
            <a:noAutofit/>
          </a:bodyPr>
          <a:lstStyle>
            <a:lvl1pPr algn="ctr">
              <a:defRPr/>
            </a:lvl1pPr>
          </a:lstStyle>
          <a:p>
            <a:r>
              <a:rPr lang="en-GB"/>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324000" y="1062500"/>
            <a:ext cx="2592239" cy="215443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3276600" y="1062500"/>
            <a:ext cx="2592000" cy="215443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Footer Placeholder 2">
            <a:extLst>
              <a:ext uri="{FF2B5EF4-FFF2-40B4-BE49-F238E27FC236}">
                <a16:creationId xmlns:a16="http://schemas.microsoft.com/office/drawing/2014/main" id="{E89C5F10-0515-49F1-B7E1-FA5D252EBE48}"/>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14" name="Group 13">
            <a:extLst>
              <a:ext uri="{FF2B5EF4-FFF2-40B4-BE49-F238E27FC236}">
                <a16:creationId xmlns:a16="http://schemas.microsoft.com/office/drawing/2014/main" id="{566203AC-F147-41C5-B406-E8249CBBDB54}"/>
              </a:ext>
            </a:extLst>
          </p:cNvPr>
          <p:cNvGrpSpPr/>
          <p:nvPr userDrawn="1"/>
        </p:nvGrpSpPr>
        <p:grpSpPr>
          <a:xfrm>
            <a:off x="9206425" y="0"/>
            <a:ext cx="2029736" cy="2104028"/>
            <a:chOff x="3528102" y="847657"/>
            <a:chExt cx="2029736" cy="2104028"/>
          </a:xfrm>
        </p:grpSpPr>
        <p:sp>
          <p:nvSpPr>
            <p:cNvPr id="15" name="Guidance note">
              <a:extLst>
                <a:ext uri="{FF2B5EF4-FFF2-40B4-BE49-F238E27FC236}">
                  <a16:creationId xmlns:a16="http://schemas.microsoft.com/office/drawing/2014/main" id="{464C2E21-214C-4806-9F3E-C69A825582DD}"/>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6" name="Group 15">
              <a:extLst>
                <a:ext uri="{FF2B5EF4-FFF2-40B4-BE49-F238E27FC236}">
                  <a16:creationId xmlns:a16="http://schemas.microsoft.com/office/drawing/2014/main" id="{DE56EF6B-B396-42F9-B229-E1E18A219AB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7" name="Picture 3">
                <a:extLst>
                  <a:ext uri="{FF2B5EF4-FFF2-40B4-BE49-F238E27FC236}">
                    <a16:creationId xmlns:a16="http://schemas.microsoft.com/office/drawing/2014/main" id="{8EB1562C-2ED4-4AC8-AFE4-22D14FADB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E1BE0287-66BC-469E-9977-A30B88F00C1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 name="Round Diagonal Corner Rectangle 4">
            <a:extLst>
              <a:ext uri="{FF2B5EF4-FFF2-40B4-BE49-F238E27FC236}">
                <a16:creationId xmlns:a16="http://schemas.microsoft.com/office/drawing/2014/main" id="{529E9B37-4CA4-410B-848A-FE86FF6F9510}"/>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78559715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324000" y="1062500"/>
            <a:ext cx="2592239" cy="215443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3276600" y="1062500"/>
            <a:ext cx="2592000" cy="215443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6228961" y="1062500"/>
            <a:ext cx="2592000" cy="1569660"/>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EC8401A2-6451-4E45-96E0-C555AE389B92}"/>
              </a:ext>
            </a:extLst>
          </p:cNvPr>
          <p:cNvSpPr>
            <a:spLocks noGrp="1"/>
          </p:cNvSpPr>
          <p:nvPr>
            <p:ph type="title"/>
          </p:nvPr>
        </p:nvSpPr>
        <p:spPr/>
        <p:txBody>
          <a:bodyPr/>
          <a:lstStyle/>
          <a:p>
            <a:r>
              <a:rPr lang="en-US"/>
              <a:t>Click to edit Master title style</a:t>
            </a:r>
            <a:endParaRPr lang="en-GB"/>
          </a:p>
        </p:txBody>
      </p:sp>
      <p:sp>
        <p:nvSpPr>
          <p:cNvPr id="12" name="Footer Placeholder 2">
            <a:extLst>
              <a:ext uri="{FF2B5EF4-FFF2-40B4-BE49-F238E27FC236}">
                <a16:creationId xmlns:a16="http://schemas.microsoft.com/office/drawing/2014/main" id="{11993E21-89C4-43F1-B0DA-3D71670B0B04}"/>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13" name="Group 12">
            <a:extLst>
              <a:ext uri="{FF2B5EF4-FFF2-40B4-BE49-F238E27FC236}">
                <a16:creationId xmlns:a16="http://schemas.microsoft.com/office/drawing/2014/main" id="{E2EC9A99-CBD6-4BA5-A71D-10F2DFE9CFA1}"/>
              </a:ext>
            </a:extLst>
          </p:cNvPr>
          <p:cNvGrpSpPr/>
          <p:nvPr userDrawn="1"/>
        </p:nvGrpSpPr>
        <p:grpSpPr>
          <a:xfrm>
            <a:off x="9206425" y="0"/>
            <a:ext cx="2029736" cy="2104028"/>
            <a:chOff x="3528102" y="847657"/>
            <a:chExt cx="2029736" cy="2104028"/>
          </a:xfrm>
        </p:grpSpPr>
        <p:sp>
          <p:nvSpPr>
            <p:cNvPr id="17" name="Guidance note">
              <a:extLst>
                <a:ext uri="{FF2B5EF4-FFF2-40B4-BE49-F238E27FC236}">
                  <a16:creationId xmlns:a16="http://schemas.microsoft.com/office/drawing/2014/main" id="{6ADE5D12-11A2-4CCE-81CB-203511BF5C3F}"/>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E081217D-4EA5-40B0-9EA6-FAD35195E17C}"/>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464DB892-B193-4994-87A1-F3005D1BE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5" name="Rounded Rectangle 20">
                <a:extLst>
                  <a:ext uri="{FF2B5EF4-FFF2-40B4-BE49-F238E27FC236}">
                    <a16:creationId xmlns:a16="http://schemas.microsoft.com/office/drawing/2014/main" id="{4CE544B9-8DF2-4C6C-B878-A4384379E280}"/>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91648072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message + text righ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323999" y="1062500"/>
            <a:ext cx="2592000" cy="2664000"/>
          </a:xfrm>
          <a:solidFill>
            <a:srgbClr val="0073CD"/>
          </a:solidFill>
        </p:spPr>
        <p:txBody>
          <a:bodyPr wrap="square" lIns="144000" tIns="108000" rIns="144000" bIns="108000">
            <a:noAutofit/>
          </a:bodyPr>
          <a:lstStyle>
            <a:lvl1pPr>
              <a:spcAft>
                <a:spcPts val="600"/>
              </a:spcAft>
              <a:defRPr>
                <a:solidFill>
                  <a:schemeClr val="bg1"/>
                </a:solidFill>
              </a:defRPr>
            </a:lvl1pPr>
            <a:lvl2pPr>
              <a:spcAft>
                <a:spcPts val="0"/>
              </a:spcAft>
              <a:defRPr sz="1600">
                <a:solidFill>
                  <a:schemeClr val="bg1"/>
                </a:solidFill>
              </a:defRPr>
            </a:lvl2pPr>
            <a:lvl3pPr marL="0" indent="0">
              <a:spcAft>
                <a:spcPts val="0"/>
              </a:spcAft>
              <a:buClr>
                <a:schemeClr val="bg1"/>
              </a:buClr>
              <a:buFontTx/>
              <a:buNone/>
              <a:defRPr sz="16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3276000" y="1062500"/>
            <a:ext cx="2592000" cy="215443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6228000" y="1062500"/>
            <a:ext cx="2592000" cy="215443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1896A342-D873-47FF-A0CB-ED762BAF6C05}"/>
              </a:ext>
            </a:extLst>
          </p:cNvPr>
          <p:cNvSpPr>
            <a:spLocks noGrp="1"/>
          </p:cNvSpPr>
          <p:nvPr>
            <p:ph type="title"/>
          </p:nvPr>
        </p:nvSpPr>
        <p:spPr/>
        <p:txBody>
          <a:bodyPr/>
          <a:lstStyle/>
          <a:p>
            <a:r>
              <a:rPr lang="en-US"/>
              <a:t>Click to edit Master title style</a:t>
            </a:r>
            <a:endParaRPr lang="en-GB"/>
          </a:p>
        </p:txBody>
      </p:sp>
      <p:sp>
        <p:nvSpPr>
          <p:cNvPr id="12" name="Footer Placeholder 2">
            <a:extLst>
              <a:ext uri="{FF2B5EF4-FFF2-40B4-BE49-F238E27FC236}">
                <a16:creationId xmlns:a16="http://schemas.microsoft.com/office/drawing/2014/main" id="{F1F48095-532B-4817-BFFB-AF6AF6A81C53}"/>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6" name="Group 25">
            <a:extLst>
              <a:ext uri="{FF2B5EF4-FFF2-40B4-BE49-F238E27FC236}">
                <a16:creationId xmlns:a16="http://schemas.microsoft.com/office/drawing/2014/main" id="{B2F101B0-C15C-4E8B-BCD8-94C6F9FA8B71}"/>
              </a:ext>
            </a:extLst>
          </p:cNvPr>
          <p:cNvGrpSpPr/>
          <p:nvPr userDrawn="1"/>
        </p:nvGrpSpPr>
        <p:grpSpPr>
          <a:xfrm>
            <a:off x="9206425" y="0"/>
            <a:ext cx="2029736" cy="2104028"/>
            <a:chOff x="3528102" y="847657"/>
            <a:chExt cx="2029736" cy="2104028"/>
          </a:xfrm>
        </p:grpSpPr>
        <p:sp>
          <p:nvSpPr>
            <p:cNvPr id="27" name="Guidance note">
              <a:extLst>
                <a:ext uri="{FF2B5EF4-FFF2-40B4-BE49-F238E27FC236}">
                  <a16:creationId xmlns:a16="http://schemas.microsoft.com/office/drawing/2014/main" id="{5019EF20-6B36-43C9-BDEB-3621A64EB545}"/>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8" name="Group 27">
              <a:extLst>
                <a:ext uri="{FF2B5EF4-FFF2-40B4-BE49-F238E27FC236}">
                  <a16:creationId xmlns:a16="http://schemas.microsoft.com/office/drawing/2014/main" id="{B21C0FE1-B9EF-4B93-932D-4FD8C477B3AE}"/>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9" name="Picture 3">
                <a:extLst>
                  <a:ext uri="{FF2B5EF4-FFF2-40B4-BE49-F238E27FC236}">
                    <a16:creationId xmlns:a16="http://schemas.microsoft.com/office/drawing/2014/main" id="{7C1D4B64-6112-4E50-93D6-4D6DF530D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0" name="Rounded Rectangle 20">
                <a:extLst>
                  <a:ext uri="{FF2B5EF4-FFF2-40B4-BE49-F238E27FC236}">
                    <a16:creationId xmlns:a16="http://schemas.microsoft.com/office/drawing/2014/main" id="{4E55863B-5F7C-47FB-BB27-4E84CB7B252B}"/>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63599285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ey message + text lef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3276000" y="1062500"/>
            <a:ext cx="2592000" cy="215443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0AFD44EC-D9DC-4A2D-91EF-9F07DE3F1CEF}"/>
              </a:ext>
            </a:extLst>
          </p:cNvPr>
          <p:cNvSpPr>
            <a:spLocks noGrp="1"/>
          </p:cNvSpPr>
          <p:nvPr>
            <p:ph type="body" sz="quarter" idx="19"/>
          </p:nvPr>
        </p:nvSpPr>
        <p:spPr>
          <a:xfrm>
            <a:off x="323999" y="1062500"/>
            <a:ext cx="2592000" cy="215443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CDD6B893-85E5-4E35-9461-E7E97ADE1D4A}"/>
              </a:ext>
            </a:extLst>
          </p:cNvPr>
          <p:cNvSpPr>
            <a:spLocks noGrp="1"/>
          </p:cNvSpPr>
          <p:nvPr>
            <p:ph type="title"/>
          </p:nvPr>
        </p:nvSpPr>
        <p:spPr/>
        <p:txBody>
          <a:bodyPr/>
          <a:lstStyle/>
          <a:p>
            <a:r>
              <a:rPr lang="en-US"/>
              <a:t>Click to edit Master title style</a:t>
            </a:r>
            <a:endParaRPr lang="en-GB"/>
          </a:p>
        </p:txBody>
      </p:sp>
      <p:sp>
        <p:nvSpPr>
          <p:cNvPr id="13" name="Text Placeholder 3">
            <a:extLst>
              <a:ext uri="{FF2B5EF4-FFF2-40B4-BE49-F238E27FC236}">
                <a16:creationId xmlns:a16="http://schemas.microsoft.com/office/drawing/2014/main" id="{22177FB2-8BB7-4D7D-AD52-7C859E8DFE46}"/>
              </a:ext>
            </a:extLst>
          </p:cNvPr>
          <p:cNvSpPr>
            <a:spLocks noGrp="1"/>
          </p:cNvSpPr>
          <p:nvPr>
            <p:ph type="body" sz="quarter" idx="16"/>
          </p:nvPr>
        </p:nvSpPr>
        <p:spPr>
          <a:xfrm>
            <a:off x="6228000" y="1062500"/>
            <a:ext cx="2592000" cy="2664000"/>
          </a:xfrm>
          <a:solidFill>
            <a:srgbClr val="0073CD"/>
          </a:solidFill>
        </p:spPr>
        <p:txBody>
          <a:bodyPr wrap="square" lIns="144000" tIns="108000" rIns="144000" bIns="108000">
            <a:noAutofit/>
          </a:bodyPr>
          <a:lstStyle>
            <a:lvl1pPr>
              <a:spcAft>
                <a:spcPts val="600"/>
              </a:spcAft>
              <a:defRPr sz="1800">
                <a:solidFill>
                  <a:schemeClr val="bg1"/>
                </a:solidFill>
              </a:defRPr>
            </a:lvl1pPr>
            <a:lvl2pPr>
              <a:spcAft>
                <a:spcPts val="0"/>
              </a:spcAft>
              <a:defRPr sz="1600">
                <a:solidFill>
                  <a:schemeClr val="bg1"/>
                </a:solidFill>
              </a:defRPr>
            </a:lvl2pPr>
            <a:lvl3pPr marL="0" indent="0">
              <a:spcAft>
                <a:spcPts val="0"/>
              </a:spcAft>
              <a:buClr>
                <a:schemeClr val="bg1"/>
              </a:buClr>
              <a:buFontTx/>
              <a:buNone/>
              <a:defRPr sz="16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Footer Placeholder 2">
            <a:extLst>
              <a:ext uri="{FF2B5EF4-FFF2-40B4-BE49-F238E27FC236}">
                <a16:creationId xmlns:a16="http://schemas.microsoft.com/office/drawing/2014/main" id="{CC0BFDE7-E46E-4D15-A8FA-219C8CB4D49F}"/>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7" name="Group 26">
            <a:extLst>
              <a:ext uri="{FF2B5EF4-FFF2-40B4-BE49-F238E27FC236}">
                <a16:creationId xmlns:a16="http://schemas.microsoft.com/office/drawing/2014/main" id="{A6F0B578-E378-46F0-A4C9-1552A629C76D}"/>
              </a:ext>
            </a:extLst>
          </p:cNvPr>
          <p:cNvGrpSpPr/>
          <p:nvPr userDrawn="1"/>
        </p:nvGrpSpPr>
        <p:grpSpPr>
          <a:xfrm>
            <a:off x="9206425" y="0"/>
            <a:ext cx="2029736" cy="2104028"/>
            <a:chOff x="3528102" y="847657"/>
            <a:chExt cx="2029736" cy="2104028"/>
          </a:xfrm>
        </p:grpSpPr>
        <p:sp>
          <p:nvSpPr>
            <p:cNvPr id="28" name="Guidance note">
              <a:extLst>
                <a:ext uri="{FF2B5EF4-FFF2-40B4-BE49-F238E27FC236}">
                  <a16:creationId xmlns:a16="http://schemas.microsoft.com/office/drawing/2014/main" id="{F2DEB423-320E-404F-8B3B-CCFAFB4B5554}"/>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9" name="Group 28">
              <a:extLst>
                <a:ext uri="{FF2B5EF4-FFF2-40B4-BE49-F238E27FC236}">
                  <a16:creationId xmlns:a16="http://schemas.microsoft.com/office/drawing/2014/main" id="{E3BE6250-E57A-419B-A962-5A85632A71B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0" name="Picture 3">
                <a:extLst>
                  <a:ext uri="{FF2B5EF4-FFF2-40B4-BE49-F238E27FC236}">
                    <a16:creationId xmlns:a16="http://schemas.microsoft.com/office/drawing/2014/main" id="{3815D591-B560-4B71-ACE3-786F10B3E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1" name="Rounded Rectangle 20">
                <a:extLst>
                  <a:ext uri="{FF2B5EF4-FFF2-40B4-BE49-F238E27FC236}">
                    <a16:creationId xmlns:a16="http://schemas.microsoft.com/office/drawing/2014/main" id="{D9C85BF9-7030-4B6C-A627-472B55A9DB32}"/>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57171058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tabLst>
                <a:tab pos="989013" algn="l"/>
              </a:tabLst>
            </a:pPr>
            <a:r>
              <a:rPr lang="en-GB"/>
              <a:t>| [Insert document title] | [Insert date]</a:t>
            </a:r>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322780" y="1068388"/>
            <a:ext cx="5544621" cy="187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US"/>
              <a:t>Click to edit Master title style</a:t>
            </a:r>
            <a:endParaRPr lang="en-GB"/>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9206425" y="0"/>
            <a:ext cx="2029736" cy="2104028"/>
            <a:chOff x="3528102" y="847657"/>
            <a:chExt cx="2029736" cy="2104028"/>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5274085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322780" y="267573"/>
            <a:ext cx="849737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a:p>
        </p:txBody>
      </p:sp>
      <p:sp>
        <p:nvSpPr>
          <p:cNvPr id="32791" name="Rectangle 3"/>
          <p:cNvSpPr>
            <a:spLocks noGrp="1" noChangeArrowheads="1"/>
          </p:cNvSpPr>
          <p:nvPr>
            <p:ph type="body" idx="1"/>
          </p:nvPr>
        </p:nvSpPr>
        <p:spPr bwMode="auto">
          <a:xfrm>
            <a:off x="322780" y="1058864"/>
            <a:ext cx="849844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GB"/>
              <a:t>Heading 1</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7" name="Slide Number Placeholder 5"/>
          <p:cNvSpPr txBox="1">
            <a:spLocks/>
          </p:cNvSpPr>
          <p:nvPr/>
        </p:nvSpPr>
        <p:spPr>
          <a:xfrm>
            <a:off x="8286937" y="4740424"/>
            <a:ext cx="534283" cy="169277"/>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1100" smtClean="0">
                <a:solidFill>
                  <a:schemeClr val="accent1"/>
                </a:solidFill>
              </a:rPr>
              <a:pPr/>
              <a:t>‹#›</a:t>
            </a:fld>
            <a:endParaRPr lang="en-GB" sz="1100">
              <a:solidFill>
                <a:schemeClr val="accent1"/>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234838" y="4740424"/>
            <a:ext cx="7195415" cy="169277"/>
          </a:xfrm>
          <a:prstGeom prst="rect">
            <a:avLst/>
          </a:prstGeom>
        </p:spPr>
        <p:txBody>
          <a:bodyPr wrap="square" lIns="0" tIns="0" rIns="0" bIns="0" anchor="b">
            <a:spAutoFit/>
          </a:bodyPr>
          <a:lstStyle>
            <a:lvl1pPr algn="l">
              <a:defRPr lang="en-GB" sz="1100" b="0" dirty="0">
                <a:solidFill>
                  <a:schemeClr val="accent1"/>
                </a:solidFill>
                <a:latin typeface="+mn-lt"/>
                <a:ea typeface="+mn-ea"/>
              </a:defRPr>
            </a:lvl1pPr>
          </a:lstStyle>
          <a:p>
            <a:pPr>
              <a:tabLst>
                <a:tab pos="989013" algn="l"/>
              </a:tabLst>
            </a:pPr>
            <a:r>
              <a:rPr lang="en-GB"/>
              <a:t>| [Insert document title] | [Insert date]</a:t>
            </a:r>
          </a:p>
        </p:txBody>
      </p:sp>
      <p:sp>
        <p:nvSpPr>
          <p:cNvPr id="6" name="Footer Placeholder 1">
            <a:extLst>
              <a:ext uri="{FF2B5EF4-FFF2-40B4-BE49-F238E27FC236}">
                <a16:creationId xmlns:a16="http://schemas.microsoft.com/office/drawing/2014/main" id="{5595E345-7284-4667-AC5E-016E8BC22574}"/>
              </a:ext>
            </a:extLst>
          </p:cNvPr>
          <p:cNvSpPr txBox="1">
            <a:spLocks/>
          </p:cNvSpPr>
          <p:nvPr/>
        </p:nvSpPr>
        <p:spPr>
          <a:xfrm>
            <a:off x="322780" y="4740424"/>
            <a:ext cx="912058"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tabLst>
                <a:tab pos="989013" algn="l"/>
              </a:tabLst>
            </a:pPr>
            <a:r>
              <a:rPr lang="en-GB" b="1"/>
              <a:t>National Grid </a:t>
            </a:r>
          </a:p>
        </p:txBody>
      </p:sp>
    </p:spTree>
  </p:cSld>
  <p:clrMap bg1="lt1" tx1="dk1" bg2="lt2" tx2="dk2" accent1="accent1" accent2="accent2" accent3="accent3" accent4="accent4" accent5="accent5" accent6="accent6" hlink="hlink" folHlink="folHlink"/>
  <p:sldLayoutIdLst>
    <p:sldLayoutId id="2147483785" r:id="rId1"/>
    <p:sldLayoutId id="2147483800" r:id="rId2"/>
    <p:sldLayoutId id="2147483801" r:id="rId3"/>
    <p:sldLayoutId id="2147483803" r:id="rId4"/>
    <p:sldLayoutId id="2147483813" r:id="rId5"/>
    <p:sldLayoutId id="2147483804" r:id="rId6"/>
    <p:sldLayoutId id="2147483805" r:id="rId7"/>
    <p:sldLayoutId id="2147483806" r:id="rId8"/>
    <p:sldLayoutId id="2147483786" r:id="rId9"/>
    <p:sldLayoutId id="2147483808" r:id="rId10"/>
    <p:sldLayoutId id="2147483809" r:id="rId11"/>
    <p:sldLayoutId id="2147483814" r:id="rId12"/>
    <p:sldLayoutId id="2147483810" r:id="rId13"/>
    <p:sldLayoutId id="2147483811" r:id="rId14"/>
    <p:sldLayoutId id="2147483812" r:id="rId15"/>
    <p:sldLayoutId id="2147483790" r:id="rId16"/>
    <p:sldLayoutId id="2147483815" r:id="rId17"/>
    <p:sldLayoutId id="2147483816" r:id="rId18"/>
    <p:sldLayoutId id="2147483784" r:id="rId19"/>
    <p:sldLayoutId id="2147483842" r:id="rId20"/>
  </p:sldLayoutIdLst>
  <p:transition>
    <p:fade/>
  </p:transition>
  <p:hf sldNum="0" hdr="0" dt="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p:bodyStyle>
    <p:otherStyle>
      <a:defPPr>
        <a:defRPr lang="en-GB"/>
      </a:defPPr>
      <a:lvl1pPr marL="0" indent="0" algn="l" rtl="0" eaLnBrk="1" fontAlgn="base" hangingPunct="1">
        <a:spcBef>
          <a:spcPct val="0"/>
        </a:spcBef>
        <a:spcAft>
          <a:spcPts val="600"/>
        </a:spcAft>
        <a:buClr>
          <a:schemeClr val="tx1"/>
        </a:buClr>
        <a:buFontTx/>
        <a:buNone/>
        <a:defRPr sz="12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200">
          <a:solidFill>
            <a:schemeClr val="tx1"/>
          </a:solidFill>
          <a:latin typeface="+mn-lt"/>
          <a:ea typeface="+mn-ea"/>
        </a:defRPr>
      </a:lvl2pPr>
      <a:lvl3pPr marL="18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3pPr>
      <a:lvl4pPr marL="36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4pPr>
      <a:lvl5pPr marL="54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5pPr>
      <a:lvl6pPr marL="180000" indent="-180000" algn="l" rtl="0" eaLnBrk="1" fontAlgn="base" hangingPunct="1">
        <a:spcBef>
          <a:spcPct val="0"/>
        </a:spcBef>
        <a:spcAft>
          <a:spcPts val="600"/>
        </a:spcAft>
        <a:buClr>
          <a:schemeClr val="accent1"/>
        </a:buClr>
        <a:buFont typeface="+mj-lt"/>
        <a:buAutoNum type="arabicPeriod"/>
        <a:defRPr sz="1200">
          <a:solidFill>
            <a:schemeClr val="tx1"/>
          </a:solidFill>
          <a:latin typeface="+mn-lt"/>
          <a:ea typeface="+mn-ea"/>
        </a:defRPr>
      </a:lvl6pPr>
      <a:lvl7pPr marL="360000" indent="-180000" algn="l" rtl="0" eaLnBrk="1" fontAlgn="base" hangingPunct="1">
        <a:spcBef>
          <a:spcPct val="0"/>
        </a:spcBef>
        <a:spcAft>
          <a:spcPts val="600"/>
        </a:spcAft>
        <a:buClr>
          <a:schemeClr val="accent1"/>
        </a:buClr>
        <a:buFont typeface="+mj-lt"/>
        <a:buAutoNum type="alphaLcPeriod"/>
        <a:defRPr sz="1200">
          <a:solidFill>
            <a:schemeClr val="tx1"/>
          </a:solidFill>
          <a:latin typeface="+mn-lt"/>
          <a:ea typeface="+mn-ea"/>
        </a:defRPr>
      </a:lvl7pPr>
      <a:lvl8pPr marL="540000" indent="-180000" algn="l" rtl="0" eaLnBrk="1" fontAlgn="base" hangingPunct="1">
        <a:spcBef>
          <a:spcPct val="0"/>
        </a:spcBef>
        <a:spcAft>
          <a:spcPts val="600"/>
        </a:spcAft>
        <a:buClr>
          <a:schemeClr val="accent1"/>
        </a:buClr>
        <a:buFont typeface="+mj-lt"/>
        <a:buAutoNum type="romanLcPeriod"/>
        <a:defRPr sz="12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1200">
          <a:solidFill>
            <a:schemeClr val="accent2"/>
          </a:solidFill>
          <a:latin typeface="+mn-lt"/>
          <a:ea typeface="+mn-ea"/>
        </a:defRPr>
      </a:lvl9pPr>
    </p:otherStyle>
  </p:txStyles>
  <p:extLst>
    <p:ext uri="{27BBF7A9-308A-43DC-89C8-2F10F3537804}">
      <p15:sldGuideLst xmlns:p15="http://schemas.microsoft.com/office/powerpoint/2012/main">
        <p15:guide id="2" pos="2767" userDrawn="1">
          <p15:clr>
            <a:srgbClr val="F26B43"/>
          </p15:clr>
        </p15:guide>
        <p15:guide id="4" pos="5556" userDrawn="1">
          <p15:clr>
            <a:srgbClr val="F26B43"/>
          </p15:clr>
        </p15:guide>
        <p15:guide id="6" orient="horz" pos="2845" userDrawn="1">
          <p15:clr>
            <a:srgbClr val="F26B43"/>
          </p15:clr>
        </p15:guide>
        <p15:guide id="8" pos="204" userDrawn="1">
          <p15:clr>
            <a:srgbClr val="F26B43"/>
          </p15:clr>
        </p15:guide>
        <p15:guide id="13" pos="2993" userDrawn="1">
          <p15:clr>
            <a:srgbClr val="F26B43"/>
          </p15:clr>
        </p15:guide>
        <p15:guide id="14" orient="horz" pos="350" userDrawn="1">
          <p15:clr>
            <a:srgbClr val="F26B43"/>
          </p15:clr>
        </p15:guide>
        <p15:guide id="15" orient="horz" pos="667" userDrawn="1">
          <p15:clr>
            <a:srgbClr val="F26B43"/>
          </p15:clr>
        </p15:guide>
        <p15:guide id="16" pos="2064" userDrawn="1">
          <p15:clr>
            <a:srgbClr val="F26B43"/>
          </p15:clr>
        </p15:guide>
        <p15:guide id="17" pos="3923" userDrawn="1">
          <p15:clr>
            <a:srgbClr val="F26B43"/>
          </p15:clr>
        </p15:guide>
        <p15:guide id="18" pos="3696" userDrawn="1">
          <p15:clr>
            <a:srgbClr val="F26B43"/>
          </p15:clr>
        </p15:guide>
        <p15:guide id="19" pos="183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431801" y="271040"/>
            <a:ext cx="8280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dirty="0"/>
          </a:p>
        </p:txBody>
      </p:sp>
      <p:sp>
        <p:nvSpPr>
          <p:cNvPr id="32791" name="Rectangle 3"/>
          <p:cNvSpPr>
            <a:spLocks noGrp="1" noChangeArrowheads="1"/>
          </p:cNvSpPr>
          <p:nvPr>
            <p:ph type="body" idx="1"/>
          </p:nvPr>
        </p:nvSpPr>
        <p:spPr bwMode="auto">
          <a:xfrm>
            <a:off x="431801" y="1059361"/>
            <a:ext cx="8280400" cy="270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GB"/>
              <a:t>Heading 1</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GB" dirty="0"/>
          </a:p>
        </p:txBody>
      </p:sp>
      <p:sp>
        <p:nvSpPr>
          <p:cNvPr id="7" name="Slide Number Placeholder 5"/>
          <p:cNvSpPr txBox="1">
            <a:spLocks/>
          </p:cNvSpPr>
          <p:nvPr/>
        </p:nvSpPr>
        <p:spPr>
          <a:xfrm>
            <a:off x="8172639" y="4764040"/>
            <a:ext cx="534283" cy="126958"/>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825" smtClean="0">
                <a:solidFill>
                  <a:schemeClr val="accent1"/>
                </a:solidFill>
              </a:rPr>
              <a:pPr/>
              <a:t>‹#›</a:t>
            </a:fld>
            <a:endParaRPr lang="en-GB" sz="825" dirty="0">
              <a:solidFill>
                <a:schemeClr val="accent1"/>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343859" y="4764040"/>
            <a:ext cx="6547605" cy="126958"/>
          </a:xfrm>
          <a:prstGeom prst="rect">
            <a:avLst/>
          </a:prstGeom>
        </p:spPr>
        <p:txBody>
          <a:bodyPr wrap="square" lIns="0" tIns="0" rIns="0" bIns="0" anchor="b">
            <a:spAutoFit/>
          </a:bodyPr>
          <a:lstStyle>
            <a:lvl1pPr algn="l">
              <a:defRPr lang="en-GB" sz="825" b="0" dirty="0">
                <a:solidFill>
                  <a:schemeClr val="accent1"/>
                </a:solidFill>
                <a:latin typeface="+mn-lt"/>
                <a:ea typeface="+mn-ea"/>
              </a:defRPr>
            </a:lvl1pPr>
          </a:lstStyle>
          <a:p>
            <a:pPr>
              <a:tabLst>
                <a:tab pos="741760" algn="l"/>
              </a:tabLst>
            </a:pPr>
            <a:r>
              <a:rPr lang="en-US"/>
              <a:t>| (Project Request Form) PRF Update | 11/13/2024</a:t>
            </a:r>
          </a:p>
        </p:txBody>
      </p:sp>
      <p:sp>
        <p:nvSpPr>
          <p:cNvPr id="6" name="Footer Placeholder 1">
            <a:extLst>
              <a:ext uri="{FF2B5EF4-FFF2-40B4-BE49-F238E27FC236}">
                <a16:creationId xmlns:a16="http://schemas.microsoft.com/office/drawing/2014/main" id="{5595E345-7284-4667-AC5E-016E8BC22574}"/>
              </a:ext>
            </a:extLst>
          </p:cNvPr>
          <p:cNvSpPr txBox="1">
            <a:spLocks/>
          </p:cNvSpPr>
          <p:nvPr userDrawn="1"/>
        </p:nvSpPr>
        <p:spPr>
          <a:xfrm>
            <a:off x="431800" y="4764040"/>
            <a:ext cx="912058" cy="126958"/>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tabLst>
                <a:tab pos="741760" algn="l"/>
              </a:tabLst>
            </a:pPr>
            <a:r>
              <a:rPr lang="en-GB" sz="825" b="1" dirty="0"/>
              <a:t>National Grid </a:t>
            </a:r>
          </a:p>
        </p:txBody>
      </p:sp>
    </p:spTree>
    <p:extLst>
      <p:ext uri="{BB962C8B-B14F-4D97-AF65-F5344CB8AC3E}">
        <p14:creationId xmlns:p14="http://schemas.microsoft.com/office/powerpoint/2010/main" val="191725133"/>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Lst>
  <p:transition>
    <p:fade/>
  </p:transition>
  <p:hf sldNum="0" hdr="0" dt="0"/>
  <p:txStyles>
    <p:titleStyle>
      <a:lvl1pPr algn="l" rtl="0" eaLnBrk="1" fontAlgn="base" hangingPunct="1">
        <a:spcBef>
          <a:spcPct val="0"/>
        </a:spcBef>
        <a:spcAft>
          <a:spcPct val="0"/>
        </a:spcAft>
        <a:defRPr sz="1800" b="1">
          <a:solidFill>
            <a:schemeClr val="accent1"/>
          </a:solidFill>
          <a:latin typeface="+mj-lt"/>
          <a:ea typeface="+mj-ea"/>
          <a:cs typeface="+mj-cs"/>
        </a:defRPr>
      </a:lvl1pPr>
      <a:lvl2pPr algn="l" rtl="0" eaLnBrk="1" fontAlgn="base" hangingPunct="1">
        <a:spcBef>
          <a:spcPct val="0"/>
        </a:spcBef>
        <a:spcAft>
          <a:spcPct val="0"/>
        </a:spcAft>
        <a:defRPr sz="1575" b="1">
          <a:solidFill>
            <a:srgbClr val="0079C1"/>
          </a:solidFill>
          <a:latin typeface="Arial" charset="0"/>
          <a:ea typeface="ＭＳ Ｐゴシック" pitchFamily="48" charset="-128"/>
        </a:defRPr>
      </a:lvl2pPr>
      <a:lvl3pPr algn="l" rtl="0" eaLnBrk="1" fontAlgn="base" hangingPunct="1">
        <a:spcBef>
          <a:spcPct val="0"/>
        </a:spcBef>
        <a:spcAft>
          <a:spcPct val="0"/>
        </a:spcAft>
        <a:defRPr sz="1575" b="1">
          <a:solidFill>
            <a:srgbClr val="0079C1"/>
          </a:solidFill>
          <a:latin typeface="Arial" charset="0"/>
          <a:ea typeface="ＭＳ Ｐゴシック" pitchFamily="48" charset="-128"/>
        </a:defRPr>
      </a:lvl3pPr>
      <a:lvl4pPr algn="l" rtl="0" eaLnBrk="1" fontAlgn="base" hangingPunct="1">
        <a:spcBef>
          <a:spcPct val="0"/>
        </a:spcBef>
        <a:spcAft>
          <a:spcPct val="0"/>
        </a:spcAft>
        <a:defRPr sz="1575" b="1">
          <a:solidFill>
            <a:srgbClr val="0079C1"/>
          </a:solidFill>
          <a:latin typeface="Arial" charset="0"/>
          <a:ea typeface="ＭＳ Ｐゴシック" pitchFamily="48" charset="-128"/>
        </a:defRPr>
      </a:lvl4pPr>
      <a:lvl5pPr algn="l" rtl="0" eaLnBrk="1" fontAlgn="base" hangingPunct="1">
        <a:spcBef>
          <a:spcPct val="0"/>
        </a:spcBef>
        <a:spcAft>
          <a:spcPct val="0"/>
        </a:spcAft>
        <a:defRPr sz="1575" b="1">
          <a:solidFill>
            <a:srgbClr val="0079C1"/>
          </a:solidFill>
          <a:latin typeface="Arial" charset="0"/>
          <a:ea typeface="ＭＳ Ｐゴシック" pitchFamily="48" charset="-128"/>
        </a:defRPr>
      </a:lvl5pPr>
      <a:lvl6pPr marL="257150" algn="l" rtl="0" eaLnBrk="1" fontAlgn="base" hangingPunct="1">
        <a:spcBef>
          <a:spcPct val="0"/>
        </a:spcBef>
        <a:spcAft>
          <a:spcPct val="0"/>
        </a:spcAft>
        <a:defRPr sz="1575" b="1">
          <a:solidFill>
            <a:srgbClr val="0079C1"/>
          </a:solidFill>
          <a:latin typeface="Arial" charset="0"/>
          <a:ea typeface="ＭＳ Ｐゴシック" pitchFamily="48" charset="-128"/>
        </a:defRPr>
      </a:lvl6pPr>
      <a:lvl7pPr marL="514299" algn="l" rtl="0" eaLnBrk="1" fontAlgn="base" hangingPunct="1">
        <a:spcBef>
          <a:spcPct val="0"/>
        </a:spcBef>
        <a:spcAft>
          <a:spcPct val="0"/>
        </a:spcAft>
        <a:defRPr sz="1575" b="1">
          <a:solidFill>
            <a:srgbClr val="0079C1"/>
          </a:solidFill>
          <a:latin typeface="Arial" charset="0"/>
          <a:ea typeface="ＭＳ Ｐゴシック" pitchFamily="48" charset="-128"/>
        </a:defRPr>
      </a:lvl7pPr>
      <a:lvl8pPr marL="771449" algn="l" rtl="0" eaLnBrk="1" fontAlgn="base" hangingPunct="1">
        <a:spcBef>
          <a:spcPct val="0"/>
        </a:spcBef>
        <a:spcAft>
          <a:spcPct val="0"/>
        </a:spcAft>
        <a:defRPr sz="1575" b="1">
          <a:solidFill>
            <a:srgbClr val="0079C1"/>
          </a:solidFill>
          <a:latin typeface="Arial" charset="0"/>
          <a:ea typeface="ＭＳ Ｐゴシック" pitchFamily="48" charset="-128"/>
        </a:defRPr>
      </a:lvl8pPr>
      <a:lvl9pPr marL="1028598" algn="l" rtl="0" eaLnBrk="1" fontAlgn="base" hangingPunct="1">
        <a:spcBef>
          <a:spcPct val="0"/>
        </a:spcBef>
        <a:spcAft>
          <a:spcPct val="0"/>
        </a:spcAft>
        <a:defRPr sz="1575"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900"/>
        </a:spcAft>
        <a:buClr>
          <a:schemeClr val="tx1"/>
        </a:buClr>
        <a:buFontTx/>
        <a:buNone/>
        <a:defRPr sz="1350" b="1">
          <a:solidFill>
            <a:schemeClr val="accent1"/>
          </a:solidFill>
          <a:latin typeface="+mn-lt"/>
          <a:ea typeface="+mn-ea"/>
          <a:cs typeface="+mn-cs"/>
        </a:defRPr>
      </a:lvl1pPr>
      <a:lvl2pPr marL="0" indent="0" algn="l" rtl="0" eaLnBrk="1" fontAlgn="base" hangingPunct="1">
        <a:spcBef>
          <a:spcPct val="0"/>
        </a:spcBef>
        <a:spcAft>
          <a:spcPts val="900"/>
        </a:spcAft>
        <a:buClr>
          <a:schemeClr val="tx1"/>
        </a:buClr>
        <a:buFontTx/>
        <a:buNone/>
        <a:defRPr sz="1200">
          <a:solidFill>
            <a:schemeClr val="tx1"/>
          </a:solidFill>
          <a:latin typeface="+mn-lt"/>
          <a:ea typeface="+mn-ea"/>
        </a:defRPr>
      </a:lvl2pPr>
      <a:lvl3pPr marL="202500" indent="-202500" algn="l" rtl="0" eaLnBrk="1" fontAlgn="base" hangingPunct="1">
        <a:spcBef>
          <a:spcPct val="0"/>
        </a:spcBef>
        <a:spcAft>
          <a:spcPts val="900"/>
        </a:spcAft>
        <a:buClr>
          <a:schemeClr val="accent1"/>
        </a:buClr>
        <a:buFont typeface="Arial" panose="020B0604020202020204" pitchFamily="34" charset="0"/>
        <a:buChar char="•"/>
        <a:defRPr sz="1200">
          <a:solidFill>
            <a:schemeClr val="tx1"/>
          </a:solidFill>
          <a:latin typeface="+mn-lt"/>
          <a:ea typeface="+mn-ea"/>
        </a:defRPr>
      </a:lvl3pPr>
      <a:lvl4pPr marL="405000" indent="-202500" algn="l" rtl="0" eaLnBrk="1" fontAlgn="base" hangingPunct="1">
        <a:spcBef>
          <a:spcPct val="0"/>
        </a:spcBef>
        <a:spcAft>
          <a:spcPts val="900"/>
        </a:spcAft>
        <a:buClr>
          <a:schemeClr val="accent1"/>
        </a:buClr>
        <a:buFont typeface="Arial" panose="020B0604020202020204" pitchFamily="34" charset="0"/>
        <a:buChar char="-"/>
        <a:defRPr sz="1200">
          <a:solidFill>
            <a:schemeClr val="tx1"/>
          </a:solidFill>
          <a:latin typeface="+mn-lt"/>
          <a:ea typeface="+mn-ea"/>
        </a:defRPr>
      </a:lvl4pPr>
      <a:lvl5pPr marL="607500" indent="-202500" algn="l" rtl="0" eaLnBrk="1" fontAlgn="base" hangingPunct="1">
        <a:spcBef>
          <a:spcPct val="0"/>
        </a:spcBef>
        <a:spcAft>
          <a:spcPts val="900"/>
        </a:spcAft>
        <a:buClr>
          <a:schemeClr val="accent1"/>
        </a:buClr>
        <a:buFont typeface="Arial" panose="020B0604020202020204" pitchFamily="34" charset="0"/>
        <a:buChar char="◦"/>
        <a:defRPr sz="1200">
          <a:solidFill>
            <a:schemeClr val="tx1"/>
          </a:solidFill>
          <a:latin typeface="+mn-lt"/>
          <a:ea typeface="+mn-ea"/>
        </a:defRPr>
      </a:lvl5pPr>
      <a:lvl6pPr marL="0" indent="-202500" algn="l" rtl="0" eaLnBrk="1" fontAlgn="base" hangingPunct="1">
        <a:spcBef>
          <a:spcPct val="0"/>
        </a:spcBef>
        <a:spcAft>
          <a:spcPts val="900"/>
        </a:spcAft>
        <a:buClr>
          <a:schemeClr val="accent1"/>
        </a:buClr>
        <a:buFont typeface="+mj-lt"/>
        <a:buAutoNum type="arabicPeriod"/>
        <a:defRPr sz="1200">
          <a:solidFill>
            <a:schemeClr val="tx1"/>
          </a:solidFill>
          <a:latin typeface="+mn-lt"/>
          <a:ea typeface="+mn-ea"/>
        </a:defRPr>
      </a:lvl6pPr>
      <a:lvl7pPr marL="405000" indent="-202500" algn="l" rtl="0" eaLnBrk="1" fontAlgn="base" hangingPunct="1">
        <a:spcBef>
          <a:spcPct val="0"/>
        </a:spcBef>
        <a:spcAft>
          <a:spcPts val="900"/>
        </a:spcAft>
        <a:buClr>
          <a:schemeClr val="accent1"/>
        </a:buClr>
        <a:buFont typeface="+mj-lt"/>
        <a:buAutoNum type="alphaLcPeriod"/>
        <a:defRPr sz="1200">
          <a:solidFill>
            <a:schemeClr val="tx1"/>
          </a:solidFill>
          <a:latin typeface="+mn-lt"/>
          <a:ea typeface="+mn-ea"/>
        </a:defRPr>
      </a:lvl7pPr>
      <a:lvl8pPr marL="607500" indent="-202500" algn="l" rtl="0" eaLnBrk="1" fontAlgn="base" hangingPunct="1">
        <a:spcBef>
          <a:spcPct val="0"/>
        </a:spcBef>
        <a:spcAft>
          <a:spcPts val="900"/>
        </a:spcAft>
        <a:buClr>
          <a:schemeClr val="accent1"/>
        </a:buClr>
        <a:buFont typeface="+mj-lt"/>
        <a:buAutoNum type="romanLcPeriod"/>
        <a:defRPr sz="1200">
          <a:solidFill>
            <a:schemeClr val="tx1"/>
          </a:solidFill>
          <a:latin typeface="+mn-lt"/>
          <a:ea typeface="+mn-ea"/>
        </a:defRPr>
      </a:lvl8pPr>
      <a:lvl9pPr marL="0" indent="0" algn="l" rtl="0" eaLnBrk="1" fontAlgn="base" hangingPunct="1">
        <a:spcBef>
          <a:spcPct val="0"/>
        </a:spcBef>
        <a:spcAft>
          <a:spcPts val="900"/>
        </a:spcAft>
        <a:buClr>
          <a:schemeClr val="tx1"/>
        </a:buClr>
        <a:buFontTx/>
        <a:buNone/>
        <a:defRPr sz="1800">
          <a:solidFill>
            <a:schemeClr val="accent1"/>
          </a:solidFill>
          <a:latin typeface="+mn-lt"/>
          <a:ea typeface="+mn-ea"/>
        </a:defRPr>
      </a:lvl9pPr>
    </p:bodyStyle>
    <p:otherStyle>
      <a:defPPr>
        <a:defRPr lang="en-GB"/>
      </a:defPPr>
      <a:lvl1pPr marL="0" indent="0" algn="l" rtl="0" eaLnBrk="1" fontAlgn="base" hangingPunct="1">
        <a:spcBef>
          <a:spcPct val="0"/>
        </a:spcBef>
        <a:spcAft>
          <a:spcPts val="450"/>
        </a:spcAft>
        <a:buClr>
          <a:schemeClr val="tx1"/>
        </a:buClr>
        <a:buFontTx/>
        <a:buNone/>
        <a:defRPr sz="900" b="1">
          <a:solidFill>
            <a:schemeClr val="accent1"/>
          </a:solidFill>
          <a:latin typeface="+mn-lt"/>
          <a:ea typeface="+mn-ea"/>
          <a:cs typeface="+mn-cs"/>
        </a:defRPr>
      </a:lvl1pPr>
      <a:lvl2pPr marL="0" indent="0" algn="l" rtl="0" eaLnBrk="1" fontAlgn="base" hangingPunct="1">
        <a:spcBef>
          <a:spcPct val="0"/>
        </a:spcBef>
        <a:spcAft>
          <a:spcPts val="450"/>
        </a:spcAft>
        <a:buClr>
          <a:schemeClr val="tx1"/>
        </a:buClr>
        <a:buFontTx/>
        <a:buNone/>
        <a:defRPr sz="900">
          <a:solidFill>
            <a:schemeClr val="tx1"/>
          </a:solidFill>
          <a:latin typeface="+mn-lt"/>
          <a:ea typeface="+mn-ea"/>
        </a:defRPr>
      </a:lvl2pPr>
      <a:lvl3pPr marL="135000" indent="-135000" algn="l" rtl="0" eaLnBrk="1" fontAlgn="base" hangingPunct="1">
        <a:spcBef>
          <a:spcPct val="0"/>
        </a:spcBef>
        <a:spcAft>
          <a:spcPts val="450"/>
        </a:spcAft>
        <a:buClr>
          <a:schemeClr val="accent1"/>
        </a:buClr>
        <a:buFont typeface="Arial" panose="020B0604020202020204" pitchFamily="34" charset="0"/>
        <a:buChar char="•"/>
        <a:defRPr sz="900">
          <a:solidFill>
            <a:schemeClr val="tx1"/>
          </a:solidFill>
          <a:latin typeface="+mn-lt"/>
          <a:ea typeface="+mn-ea"/>
        </a:defRPr>
      </a:lvl3pPr>
      <a:lvl4pPr marL="270000" indent="-135000" algn="l" rtl="0" eaLnBrk="1" fontAlgn="base" hangingPunct="1">
        <a:spcBef>
          <a:spcPct val="0"/>
        </a:spcBef>
        <a:spcAft>
          <a:spcPts val="450"/>
        </a:spcAft>
        <a:buClr>
          <a:schemeClr val="accent1"/>
        </a:buClr>
        <a:buFont typeface="Arial" panose="020B0604020202020204" pitchFamily="34" charset="0"/>
        <a:buChar char="-"/>
        <a:defRPr sz="900">
          <a:solidFill>
            <a:schemeClr val="tx1"/>
          </a:solidFill>
          <a:latin typeface="+mn-lt"/>
          <a:ea typeface="+mn-ea"/>
        </a:defRPr>
      </a:lvl4pPr>
      <a:lvl5pPr marL="405000" indent="-135000" algn="l" rtl="0" eaLnBrk="1" fontAlgn="base" hangingPunct="1">
        <a:spcBef>
          <a:spcPct val="0"/>
        </a:spcBef>
        <a:spcAft>
          <a:spcPts val="450"/>
        </a:spcAft>
        <a:buClr>
          <a:schemeClr val="accent1"/>
        </a:buClr>
        <a:buFont typeface="Arial" panose="020B0604020202020204" pitchFamily="34" charset="0"/>
        <a:buChar char="◦"/>
        <a:defRPr sz="900">
          <a:solidFill>
            <a:schemeClr val="tx1"/>
          </a:solidFill>
          <a:latin typeface="+mn-lt"/>
          <a:ea typeface="+mn-ea"/>
        </a:defRPr>
      </a:lvl5pPr>
      <a:lvl6pPr marL="135000" indent="-135000" algn="l" rtl="0" eaLnBrk="1" fontAlgn="base" hangingPunct="1">
        <a:spcBef>
          <a:spcPct val="0"/>
        </a:spcBef>
        <a:spcAft>
          <a:spcPts val="450"/>
        </a:spcAft>
        <a:buClr>
          <a:schemeClr val="accent1"/>
        </a:buClr>
        <a:buFont typeface="+mj-lt"/>
        <a:buAutoNum type="arabicPeriod"/>
        <a:defRPr sz="900">
          <a:solidFill>
            <a:schemeClr val="tx1"/>
          </a:solidFill>
          <a:latin typeface="+mn-lt"/>
          <a:ea typeface="+mn-ea"/>
        </a:defRPr>
      </a:lvl6pPr>
      <a:lvl7pPr marL="270000" indent="-135000" algn="l" rtl="0" eaLnBrk="1" fontAlgn="base" hangingPunct="1">
        <a:spcBef>
          <a:spcPct val="0"/>
        </a:spcBef>
        <a:spcAft>
          <a:spcPts val="450"/>
        </a:spcAft>
        <a:buClr>
          <a:schemeClr val="accent1"/>
        </a:buClr>
        <a:buFont typeface="+mj-lt"/>
        <a:buAutoNum type="alphaLcPeriod"/>
        <a:defRPr sz="900">
          <a:solidFill>
            <a:schemeClr val="tx1"/>
          </a:solidFill>
          <a:latin typeface="+mn-lt"/>
          <a:ea typeface="+mn-ea"/>
        </a:defRPr>
      </a:lvl7pPr>
      <a:lvl8pPr marL="405000" indent="-135000" algn="l" rtl="0" eaLnBrk="1" fontAlgn="base" hangingPunct="1">
        <a:spcBef>
          <a:spcPct val="0"/>
        </a:spcBef>
        <a:spcAft>
          <a:spcPts val="450"/>
        </a:spcAft>
        <a:buClr>
          <a:schemeClr val="accent1"/>
        </a:buClr>
        <a:buFont typeface="+mj-lt"/>
        <a:buAutoNum type="romanLcPeriod"/>
        <a:defRPr sz="900">
          <a:solidFill>
            <a:schemeClr val="tx1"/>
          </a:solidFill>
          <a:latin typeface="+mn-lt"/>
          <a:ea typeface="+mn-ea"/>
        </a:defRPr>
      </a:lvl8pPr>
      <a:lvl9pPr marL="0" indent="0" algn="l" rtl="0" eaLnBrk="1" fontAlgn="base" hangingPunct="1">
        <a:spcBef>
          <a:spcPct val="0"/>
        </a:spcBef>
        <a:spcAft>
          <a:spcPts val="450"/>
        </a:spcAft>
        <a:buClr>
          <a:schemeClr val="tx1"/>
        </a:buClr>
        <a:buFontTx/>
        <a:buNone/>
        <a:defRPr sz="900">
          <a:solidFill>
            <a:schemeClr val="accent2"/>
          </a:solidFill>
          <a:latin typeface="+mn-lt"/>
          <a:ea typeface="+mn-ea"/>
        </a:defRPr>
      </a:lvl9pPr>
    </p:otherStyle>
  </p:txStyles>
  <p:extLst>
    <p:ext uri="{27BBF7A9-308A-43DC-89C8-2F10F3537804}">
      <p15:sldGuideLst xmlns:p15="http://schemas.microsoft.com/office/powerpoint/2012/main">
        <p15:guide id="2" pos="2767">
          <p15:clr>
            <a:srgbClr val="F26B43"/>
          </p15:clr>
        </p15:guide>
        <p15:guide id="4" pos="5488">
          <p15:clr>
            <a:srgbClr val="F26B43"/>
          </p15:clr>
        </p15:guide>
        <p15:guide id="6" orient="horz" pos="3793">
          <p15:clr>
            <a:srgbClr val="F26B43"/>
          </p15:clr>
        </p15:guide>
        <p15:guide id="8" pos="272">
          <p15:clr>
            <a:srgbClr val="F26B43"/>
          </p15:clr>
        </p15:guide>
        <p15:guide id="13" pos="2993">
          <p15:clr>
            <a:srgbClr val="F26B43"/>
          </p15:clr>
        </p15:guide>
        <p15:guide id="14" orient="horz" pos="414">
          <p15:clr>
            <a:srgbClr val="F26B43"/>
          </p15:clr>
        </p15:guide>
        <p15:guide id="15" orient="horz" pos="889">
          <p15:clr>
            <a:srgbClr val="F26B43"/>
          </p15:clr>
        </p15:guide>
        <p15:guide id="16" pos="2064">
          <p15:clr>
            <a:srgbClr val="F26B43"/>
          </p15:clr>
        </p15:guide>
        <p15:guide id="17" pos="3855">
          <p15:clr>
            <a:srgbClr val="F26B43"/>
          </p15:clr>
        </p15:guide>
        <p15:guide id="18" pos="3696">
          <p15:clr>
            <a:srgbClr val="F26B43"/>
          </p15:clr>
        </p15:guide>
        <p15:guide id="19" pos="1905">
          <p15:clr>
            <a:srgbClr val="F26B43"/>
          </p15:clr>
        </p15:guide>
        <p15:guide id="20" orient="horz" pos="399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195" y="1058863"/>
            <a:ext cx="6124393" cy="1861070"/>
          </a:xfrm>
        </p:spPr>
        <p:txBody>
          <a:bodyPr/>
          <a:lstStyle/>
          <a:p>
            <a:r>
              <a:rPr lang="en-GB" dirty="0"/>
              <a:t>National Grid</a:t>
            </a:r>
            <a:br>
              <a:rPr lang="en-GB" dirty="0"/>
            </a:br>
            <a:r>
              <a:rPr lang="en-GB" dirty="0"/>
              <a:t>LNG</a:t>
            </a:r>
            <a:br>
              <a:rPr lang="en-GB" dirty="0"/>
            </a:br>
            <a:r>
              <a:rPr lang="en-GB" dirty="0"/>
              <a:t>Natural Disaster Response</a:t>
            </a:r>
          </a:p>
        </p:txBody>
      </p:sp>
      <p:sp>
        <p:nvSpPr>
          <p:cNvPr id="3" name="Text Placeholder 2"/>
          <p:cNvSpPr>
            <a:spLocks noGrp="1"/>
          </p:cNvSpPr>
          <p:nvPr>
            <p:ph type="body" sz="quarter" idx="10"/>
          </p:nvPr>
        </p:nvSpPr>
        <p:spPr>
          <a:xfrm>
            <a:off x="330195" y="3330533"/>
            <a:ext cx="3580978" cy="523220"/>
          </a:xfrm>
        </p:spPr>
        <p:txBody>
          <a:bodyPr/>
          <a:lstStyle/>
          <a:p>
            <a:r>
              <a:rPr lang="en-GB" dirty="0"/>
              <a:t>Chris Copson</a:t>
            </a:r>
          </a:p>
          <a:p>
            <a:pPr lvl="1"/>
            <a:r>
              <a:rPr lang="en-GB" dirty="0"/>
              <a:t>April 10, 2025</a:t>
            </a:r>
          </a:p>
        </p:txBody>
      </p:sp>
    </p:spTree>
    <p:extLst>
      <p:ext uri="{BB962C8B-B14F-4D97-AF65-F5344CB8AC3E}">
        <p14:creationId xmlns:p14="http://schemas.microsoft.com/office/powerpoint/2010/main" val="13637431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48492" y="495946"/>
            <a:ext cx="7485902" cy="1527906"/>
          </a:xfrm>
        </p:spPr>
        <p:txBody>
          <a:bodyPr/>
          <a:lstStyle/>
          <a:p>
            <a:r>
              <a:rPr lang="en-GB"/>
              <a:t>Questions</a:t>
            </a:r>
          </a:p>
        </p:txBody>
      </p:sp>
      <p:pic>
        <p:nvPicPr>
          <p:cNvPr id="4" name="Graphic 3" descr="Thought outline">
            <a:extLst>
              <a:ext uri="{FF2B5EF4-FFF2-40B4-BE49-F238E27FC236}">
                <a16:creationId xmlns:a16="http://schemas.microsoft.com/office/drawing/2014/main" id="{A97A27F7-895D-470A-9C56-B0A7A09788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382" y="1979939"/>
            <a:ext cx="2500978" cy="2500978"/>
          </a:xfrm>
          <a:prstGeom prst="rect">
            <a:avLst/>
          </a:prstGeom>
        </p:spPr>
      </p:pic>
      <p:pic>
        <p:nvPicPr>
          <p:cNvPr id="6" name="Graphic 5" descr="Help with solid fill">
            <a:extLst>
              <a:ext uri="{FF2B5EF4-FFF2-40B4-BE49-F238E27FC236}">
                <a16:creationId xmlns:a16="http://schemas.microsoft.com/office/drawing/2014/main" id="{5EE24F05-D525-48B9-82B7-C6A7452F40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1416" y="2205249"/>
            <a:ext cx="914400" cy="914400"/>
          </a:xfrm>
          <a:prstGeom prst="rect">
            <a:avLst/>
          </a:prstGeom>
        </p:spPr>
      </p:pic>
    </p:spTree>
    <p:extLst>
      <p:ext uri="{BB962C8B-B14F-4D97-AF65-F5344CB8AC3E}">
        <p14:creationId xmlns:p14="http://schemas.microsoft.com/office/powerpoint/2010/main" val="114256928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66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Text Placeholder 1">
            <a:extLst>
              <a:ext uri="{FF2B5EF4-FFF2-40B4-BE49-F238E27FC236}">
                <a16:creationId xmlns:a16="http://schemas.microsoft.com/office/drawing/2014/main" id="{06A2B1E5-B116-7425-0C0E-7D4BA258AE7F}"/>
              </a:ext>
            </a:extLst>
          </p:cNvPr>
          <p:cNvSpPr>
            <a:spLocks noGrp="1"/>
          </p:cNvSpPr>
          <p:nvPr>
            <p:ph type="body" sz="quarter" idx="16"/>
          </p:nvPr>
        </p:nvSpPr>
        <p:spPr>
          <a:xfrm>
            <a:off x="323999" y="1062500"/>
            <a:ext cx="4068763" cy="1538883"/>
          </a:xfrm>
        </p:spPr>
        <p:txBody>
          <a:bodyPr/>
          <a:lstStyle/>
          <a:p>
            <a:pPr marL="285750" indent="-285750">
              <a:buFont typeface="Arial" panose="020B0604020202020204" pitchFamily="34" charset="0"/>
              <a:buChar char="•"/>
            </a:pPr>
            <a:r>
              <a:rPr lang="en-US" dirty="0"/>
              <a:t>National Grid owns and operates 8 LNG Plants in the New England region.</a:t>
            </a:r>
          </a:p>
          <a:p>
            <a:pPr marL="285750" indent="-285750">
              <a:buFont typeface="Arial" panose="020B0604020202020204" pitchFamily="34" charset="0"/>
              <a:buChar char="•"/>
            </a:pPr>
            <a:r>
              <a:rPr lang="en-US" dirty="0"/>
              <a:t>Additional 2 plants in New York include Holtsville and Greenpoint </a:t>
            </a:r>
          </a:p>
        </p:txBody>
      </p:sp>
      <p:pic>
        <p:nvPicPr>
          <p:cNvPr id="1028" name="Picture 4">
            <a:extLst>
              <a:ext uri="{FF2B5EF4-FFF2-40B4-BE49-F238E27FC236}">
                <a16:creationId xmlns:a16="http://schemas.microsoft.com/office/drawing/2014/main" id="{C6D35AB2-FC9C-F6D0-DD62-EFEC0B6A2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125" r="2" b="4840"/>
          <a:stretch/>
        </p:blipFill>
        <p:spPr bwMode="auto">
          <a:xfrm>
            <a:off x="4752975" y="1062038"/>
            <a:ext cx="4051937" cy="3454400"/>
          </a:xfrm>
          <a:prstGeom prst="rect">
            <a:avLst/>
          </a:prstGeom>
          <a:solidFill>
            <a:srgbClr val="FFFFFF"/>
          </a:solidFill>
        </p:spPr>
      </p:pic>
      <p:sp>
        <p:nvSpPr>
          <p:cNvPr id="1035" name="Title 3">
            <a:extLst>
              <a:ext uri="{FF2B5EF4-FFF2-40B4-BE49-F238E27FC236}">
                <a16:creationId xmlns:a16="http://schemas.microsoft.com/office/drawing/2014/main" id="{E66E6152-489B-5596-3A56-72C9E00B883B}"/>
              </a:ext>
            </a:extLst>
          </p:cNvPr>
          <p:cNvSpPr>
            <a:spLocks noGrp="1"/>
          </p:cNvSpPr>
          <p:nvPr>
            <p:ph type="title"/>
          </p:nvPr>
        </p:nvSpPr>
        <p:spPr>
          <a:xfrm>
            <a:off x="322780" y="267573"/>
            <a:ext cx="8497370" cy="430887"/>
          </a:xfrm>
        </p:spPr>
        <p:txBody>
          <a:bodyPr/>
          <a:lstStyle/>
          <a:p>
            <a:r>
              <a:rPr lang="en-US" dirty="0"/>
              <a:t>National Grid LNG Overview</a:t>
            </a:r>
          </a:p>
        </p:txBody>
      </p:sp>
      <p:sp>
        <p:nvSpPr>
          <p:cNvPr id="2" name="Footer Placeholder 1">
            <a:extLst>
              <a:ext uri="{FF2B5EF4-FFF2-40B4-BE49-F238E27FC236}">
                <a16:creationId xmlns:a16="http://schemas.microsoft.com/office/drawing/2014/main" id="{3BC782F6-602D-AD6D-01FC-077D5C7840BE}"/>
              </a:ext>
            </a:extLst>
          </p:cNvPr>
          <p:cNvSpPr>
            <a:spLocks noGrp="1"/>
          </p:cNvSpPr>
          <p:nvPr>
            <p:ph type="ftr" sz="quarter" idx="10"/>
          </p:nvPr>
        </p:nvSpPr>
        <p:spPr>
          <a:xfrm>
            <a:off x="1234838" y="4740424"/>
            <a:ext cx="7195415" cy="169277"/>
          </a:xfrm>
        </p:spPr>
        <p:txBody>
          <a:bodyPr wrap="square" anchor="b">
            <a:normAutofit/>
          </a:bodyPr>
          <a:lstStyle/>
          <a:p>
            <a:pPr>
              <a:tabLst>
                <a:tab pos="989013" algn="l"/>
              </a:tabLst>
            </a:pPr>
            <a:r>
              <a:rPr lang="en-GB" dirty="0"/>
              <a:t>| Natural Disaster Response | April 10, 2025</a:t>
            </a:r>
          </a:p>
        </p:txBody>
      </p:sp>
    </p:spTree>
    <p:extLst>
      <p:ext uri="{BB962C8B-B14F-4D97-AF65-F5344CB8AC3E}">
        <p14:creationId xmlns:p14="http://schemas.microsoft.com/office/powerpoint/2010/main" val="20925933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514350" y="579363"/>
            <a:ext cx="5825490" cy="3810"/>
          </a:xfrm>
          <a:prstGeom prst="line">
            <a:avLst/>
          </a:prstGeom>
          <a:ln w="38100" cap="flat">
            <a:solidFill>
              <a:srgbClr val="009CDA"/>
            </a:solidFill>
            <a:prstDash val="solid"/>
            <a:headEnd type="none" w="sm" len="sm"/>
            <a:tailEnd type="none" w="sm" len="sm"/>
          </a:ln>
        </p:spPr>
        <p:txBody>
          <a:bodyPr/>
          <a:lstStyle/>
          <a:p>
            <a:endParaRPr lang="en-US" sz="900"/>
          </a:p>
        </p:txBody>
      </p:sp>
      <p:pic>
        <p:nvPicPr>
          <p:cNvPr id="3" name="Picture 3"/>
          <p:cNvPicPr>
            <a:picLocks noChangeAspect="1"/>
          </p:cNvPicPr>
          <p:nvPr/>
        </p:nvPicPr>
        <p:blipFill>
          <a:blip r:embed="rId3"/>
          <a:srcRect/>
          <a:stretch>
            <a:fillRect/>
          </a:stretch>
        </p:blipFill>
        <p:spPr>
          <a:xfrm>
            <a:off x="7355128" y="250656"/>
            <a:ext cx="1274523" cy="263695"/>
          </a:xfrm>
          <a:prstGeom prst="rect">
            <a:avLst/>
          </a:prstGeom>
        </p:spPr>
      </p:pic>
      <p:sp>
        <p:nvSpPr>
          <p:cNvPr id="8" name="TextBox 8"/>
          <p:cNvSpPr txBox="1"/>
          <p:nvPr/>
        </p:nvSpPr>
        <p:spPr>
          <a:xfrm>
            <a:off x="306869" y="632228"/>
            <a:ext cx="8607267" cy="1803186"/>
          </a:xfrm>
          <a:prstGeom prst="rect">
            <a:avLst/>
          </a:prstGeom>
        </p:spPr>
        <p:txBody>
          <a:bodyPr wrap="square" lIns="0" tIns="0" rIns="0" bIns="0" rtlCol="0" anchor="t">
            <a:spAutoFit/>
          </a:bodyPr>
          <a:lstStyle/>
          <a:p>
            <a:pPr marL="592138" lvl="3">
              <a:lnSpc>
                <a:spcPts val="1462"/>
              </a:lnSpc>
            </a:pPr>
            <a:endParaRPr lang="en-US" sz="1200">
              <a:solidFill>
                <a:srgbClr val="545454"/>
              </a:solidFill>
              <a:latin typeface="Poppins"/>
              <a:cs typeface="Poppins"/>
            </a:endParaRPr>
          </a:p>
          <a:p>
            <a:pPr marL="134938" lvl="1">
              <a:lnSpc>
                <a:spcPts val="1462"/>
              </a:lnSpc>
            </a:pPr>
            <a:endParaRPr lang="en-US" sz="1200">
              <a:solidFill>
                <a:srgbClr val="545454"/>
              </a:solidFill>
              <a:latin typeface="Poppins"/>
              <a:cs typeface="Poppins"/>
            </a:endParaRPr>
          </a:p>
          <a:p>
            <a:pPr marL="134938" lvl="1">
              <a:lnSpc>
                <a:spcPts val="1462"/>
              </a:lnSpc>
            </a:pPr>
            <a:endParaRPr lang="en-US" sz="1200">
              <a:solidFill>
                <a:srgbClr val="545454"/>
              </a:solidFill>
              <a:latin typeface="Poppins"/>
              <a:cs typeface="Poppins"/>
            </a:endParaRPr>
          </a:p>
          <a:p>
            <a:pPr marL="134938" lvl="1">
              <a:lnSpc>
                <a:spcPts val="1462"/>
              </a:lnSpc>
            </a:pPr>
            <a:endParaRPr lang="en-US" sz="1200">
              <a:solidFill>
                <a:srgbClr val="00B0F0"/>
              </a:solidFill>
              <a:highlight>
                <a:srgbClr val="FFFF00"/>
              </a:highlight>
              <a:latin typeface="Poppins"/>
              <a:cs typeface="Poppins"/>
            </a:endParaRPr>
          </a:p>
          <a:p>
            <a:pPr>
              <a:lnSpc>
                <a:spcPts val="1462"/>
              </a:lnSpc>
            </a:pPr>
            <a:endParaRPr lang="en-US" sz="1200">
              <a:solidFill>
                <a:srgbClr val="545454"/>
              </a:solidFill>
              <a:latin typeface="Poppins"/>
              <a:cs typeface="Poppins"/>
            </a:endParaRPr>
          </a:p>
          <a:p>
            <a:pPr marL="134938" lvl="1">
              <a:lnSpc>
                <a:spcPts val="1462"/>
              </a:lnSpc>
            </a:pPr>
            <a:endParaRPr lang="en-US" sz="1200">
              <a:solidFill>
                <a:srgbClr val="545454"/>
              </a:solidFill>
              <a:latin typeface="Poppins"/>
              <a:cs typeface="Poppins"/>
            </a:endParaRPr>
          </a:p>
          <a:p>
            <a:pPr>
              <a:lnSpc>
                <a:spcPts val="1462"/>
              </a:lnSpc>
            </a:pPr>
            <a:endParaRPr lang="en-US" sz="1200">
              <a:solidFill>
                <a:srgbClr val="545454"/>
              </a:solidFill>
              <a:latin typeface="Poppins"/>
              <a:cs typeface="Poppins"/>
            </a:endParaRPr>
          </a:p>
        </p:txBody>
      </p:sp>
      <p:sp>
        <p:nvSpPr>
          <p:cNvPr id="9" name="TextBox 9"/>
          <p:cNvSpPr txBox="1"/>
          <p:nvPr/>
        </p:nvSpPr>
        <p:spPr>
          <a:xfrm>
            <a:off x="514350" y="290823"/>
            <a:ext cx="6252210" cy="294953"/>
          </a:xfrm>
          <a:prstGeom prst="rect">
            <a:avLst/>
          </a:prstGeom>
        </p:spPr>
        <p:txBody>
          <a:bodyPr wrap="square" lIns="0" tIns="0" rIns="0" bIns="0" rtlCol="0" anchor="t">
            <a:spAutoFit/>
          </a:bodyPr>
          <a:lstStyle/>
          <a:p>
            <a:pPr>
              <a:lnSpc>
                <a:spcPts val="2260"/>
              </a:lnSpc>
            </a:pPr>
            <a:r>
              <a:rPr lang="en-US" sz="2000">
                <a:solidFill>
                  <a:srgbClr val="02158C"/>
                </a:solidFill>
                <a:latin typeface="Poppins ExtraBold"/>
              </a:rPr>
              <a:t>NATIONAL GRID NE LNG PLANTS</a:t>
            </a:r>
          </a:p>
        </p:txBody>
      </p:sp>
      <p:pic>
        <p:nvPicPr>
          <p:cNvPr id="10" name="Picture 10"/>
          <p:cNvPicPr>
            <a:picLocks noChangeAspect="1"/>
          </p:cNvPicPr>
          <p:nvPr/>
        </p:nvPicPr>
        <p:blipFill>
          <a:blip r:embed="rId4"/>
          <a:srcRect/>
          <a:stretch>
            <a:fillRect/>
          </a:stretch>
        </p:blipFill>
        <p:spPr>
          <a:xfrm>
            <a:off x="306869" y="4691119"/>
            <a:ext cx="8530264" cy="347607"/>
          </a:xfrm>
          <a:prstGeom prst="rect">
            <a:avLst/>
          </a:prstGeom>
        </p:spPr>
      </p:pic>
      <p:pic>
        <p:nvPicPr>
          <p:cNvPr id="31" name="Picture 30">
            <a:extLst>
              <a:ext uri="{FF2B5EF4-FFF2-40B4-BE49-F238E27FC236}">
                <a16:creationId xmlns:a16="http://schemas.microsoft.com/office/drawing/2014/main" id="{18EA34E0-BF8F-2F9B-72C4-449D38E8BC04}"/>
              </a:ext>
            </a:extLst>
          </p:cNvPr>
          <p:cNvPicPr>
            <a:picLocks noChangeAspect="1"/>
          </p:cNvPicPr>
          <p:nvPr/>
        </p:nvPicPr>
        <p:blipFill>
          <a:blip r:embed="rId5"/>
          <a:stretch>
            <a:fillRect/>
          </a:stretch>
        </p:blipFill>
        <p:spPr>
          <a:xfrm>
            <a:off x="5598693" y="701051"/>
            <a:ext cx="3313487" cy="3172086"/>
          </a:xfrm>
          <a:prstGeom prst="rect">
            <a:avLst/>
          </a:prstGeom>
        </p:spPr>
      </p:pic>
      <p:pic>
        <p:nvPicPr>
          <p:cNvPr id="36" name="Picture 35">
            <a:extLst>
              <a:ext uri="{FF2B5EF4-FFF2-40B4-BE49-F238E27FC236}">
                <a16:creationId xmlns:a16="http://schemas.microsoft.com/office/drawing/2014/main" id="{78BD23CB-E177-5E6D-23A8-A53ECB4B3E33}"/>
              </a:ext>
            </a:extLst>
          </p:cNvPr>
          <p:cNvPicPr>
            <a:picLocks noChangeAspect="1"/>
          </p:cNvPicPr>
          <p:nvPr/>
        </p:nvPicPr>
        <p:blipFill>
          <a:blip r:embed="rId6"/>
          <a:stretch>
            <a:fillRect/>
          </a:stretch>
        </p:blipFill>
        <p:spPr>
          <a:xfrm>
            <a:off x="45910" y="697241"/>
            <a:ext cx="5459053" cy="3175896"/>
          </a:xfrm>
          <a:prstGeom prst="rect">
            <a:avLst/>
          </a:prstGeom>
        </p:spPr>
      </p:pic>
    </p:spTree>
    <p:extLst>
      <p:ext uri="{BB962C8B-B14F-4D97-AF65-F5344CB8AC3E}">
        <p14:creationId xmlns:p14="http://schemas.microsoft.com/office/powerpoint/2010/main" val="1543662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D1BA7F2-455E-664F-0EC7-7004E6C415A4}"/>
              </a:ext>
            </a:extLst>
          </p:cNvPr>
          <p:cNvSpPr>
            <a:spLocks noGrp="1"/>
          </p:cNvSpPr>
          <p:nvPr>
            <p:ph type="ftr" sz="quarter" idx="10"/>
          </p:nvPr>
        </p:nvSpPr>
        <p:spPr>
          <a:xfrm>
            <a:off x="1234838" y="4740424"/>
            <a:ext cx="7195415" cy="169277"/>
          </a:xfrm>
        </p:spPr>
        <p:txBody>
          <a:bodyPr wrap="square" anchor="b">
            <a:normAutofit/>
          </a:bodyPr>
          <a:lstStyle/>
          <a:p>
            <a:pPr>
              <a:tabLst>
                <a:tab pos="989013" algn="l"/>
              </a:tabLst>
            </a:pPr>
            <a:r>
              <a:rPr lang="en-GB" dirty="0"/>
              <a:t>| Natural Disaster Response | April 10, 2025</a:t>
            </a:r>
          </a:p>
        </p:txBody>
      </p:sp>
      <p:sp>
        <p:nvSpPr>
          <p:cNvPr id="3" name="Title 2">
            <a:extLst>
              <a:ext uri="{FF2B5EF4-FFF2-40B4-BE49-F238E27FC236}">
                <a16:creationId xmlns:a16="http://schemas.microsoft.com/office/drawing/2014/main" id="{A0340B02-B1D0-FE10-7CA2-8CCA395D7206}"/>
              </a:ext>
            </a:extLst>
          </p:cNvPr>
          <p:cNvSpPr>
            <a:spLocks noGrp="1"/>
          </p:cNvSpPr>
          <p:nvPr>
            <p:ph type="title"/>
          </p:nvPr>
        </p:nvSpPr>
        <p:spPr>
          <a:xfrm>
            <a:off x="322780" y="267573"/>
            <a:ext cx="8497370" cy="430887"/>
          </a:xfrm>
        </p:spPr>
        <p:txBody>
          <a:bodyPr wrap="square" anchor="ctr">
            <a:normAutofit/>
          </a:bodyPr>
          <a:lstStyle/>
          <a:p>
            <a:r>
              <a:rPr lang="en-US" dirty="0"/>
              <a:t>Key Upcoming Projects</a:t>
            </a:r>
          </a:p>
        </p:txBody>
      </p:sp>
      <p:pic>
        <p:nvPicPr>
          <p:cNvPr id="6" name="Picture 5" descr="A large concrete tank with a ladder&#10;&#10;AI-generated content may be incorrect.">
            <a:extLst>
              <a:ext uri="{FF2B5EF4-FFF2-40B4-BE49-F238E27FC236}">
                <a16:creationId xmlns:a16="http://schemas.microsoft.com/office/drawing/2014/main" id="{F4752A7E-A8A6-A1E0-54E1-05F1092843CC}"/>
              </a:ext>
            </a:extLst>
          </p:cNvPr>
          <p:cNvPicPr>
            <a:picLocks noChangeAspect="1"/>
          </p:cNvPicPr>
          <p:nvPr/>
        </p:nvPicPr>
        <p:blipFill>
          <a:blip r:embed="rId2"/>
          <a:srcRect l="1798" r="4962" b="-3"/>
          <a:stretch/>
        </p:blipFill>
        <p:spPr>
          <a:xfrm>
            <a:off x="322780" y="888960"/>
            <a:ext cx="4058185" cy="3264408"/>
          </a:xfrm>
          <a:prstGeom prst="rect">
            <a:avLst/>
          </a:prstGeom>
          <a:noFill/>
          <a:ln>
            <a:noFill/>
          </a:ln>
        </p:spPr>
      </p:pic>
      <p:sp>
        <p:nvSpPr>
          <p:cNvPr id="2" name="Text Placeholder 1">
            <a:extLst>
              <a:ext uri="{FF2B5EF4-FFF2-40B4-BE49-F238E27FC236}">
                <a16:creationId xmlns:a16="http://schemas.microsoft.com/office/drawing/2014/main" id="{F11033B7-1A04-5D5B-E29F-C52654D78662}"/>
              </a:ext>
            </a:extLst>
          </p:cNvPr>
          <p:cNvSpPr>
            <a:spLocks noGrp="1"/>
          </p:cNvSpPr>
          <p:nvPr>
            <p:ph type="body" sz="quarter" idx="4294967295"/>
          </p:nvPr>
        </p:nvSpPr>
        <p:spPr bwMode="auto">
          <a:xfrm>
            <a:off x="4761965" y="888960"/>
            <a:ext cx="4058185" cy="3264408"/>
          </a:xfrm>
        </p:spPr>
        <p:txBody>
          <a:bodyPr anchor="t">
            <a:normAutofit lnSpcReduction="10000"/>
          </a:bodyPr>
          <a:lstStyle/>
          <a:p>
            <a:pPr>
              <a:spcAft>
                <a:spcPts val="600"/>
              </a:spcAft>
            </a:pPr>
            <a:r>
              <a:rPr lang="en-US" b="1" dirty="0"/>
              <a:t>Control Buildings CP and HV</a:t>
            </a:r>
          </a:p>
          <a:p>
            <a:pPr marL="285750" indent="-285750">
              <a:spcAft>
                <a:spcPts val="600"/>
              </a:spcAft>
              <a:buFont typeface="Arial" panose="020B0604020202020204" pitchFamily="34" charset="0"/>
              <a:buChar char="•"/>
            </a:pPr>
            <a:r>
              <a:rPr lang="en-US" b="1" dirty="0"/>
              <a:t>Designs complete and out to bid for construction</a:t>
            </a:r>
          </a:p>
          <a:p>
            <a:pPr>
              <a:spcAft>
                <a:spcPts val="600"/>
              </a:spcAft>
            </a:pPr>
            <a:r>
              <a:rPr lang="en-US" b="1" dirty="0"/>
              <a:t>Tank in SY</a:t>
            </a:r>
          </a:p>
          <a:p>
            <a:pPr marL="285750" indent="-285750">
              <a:spcAft>
                <a:spcPts val="600"/>
              </a:spcAft>
              <a:buFont typeface="Arial" panose="020B0604020202020204" pitchFamily="34" charset="0"/>
              <a:buChar char="•"/>
            </a:pPr>
            <a:r>
              <a:rPr lang="en-US" dirty="0"/>
              <a:t>Feed study underway</a:t>
            </a:r>
          </a:p>
          <a:p>
            <a:pPr marL="285750" indent="-285750">
              <a:spcAft>
                <a:spcPts val="600"/>
              </a:spcAft>
              <a:buFont typeface="Arial" panose="020B0604020202020204" pitchFamily="34" charset="0"/>
              <a:buChar char="•"/>
            </a:pPr>
            <a:r>
              <a:rPr lang="en-US"/>
              <a:t>Commissioned in 1973 </a:t>
            </a:r>
            <a:endParaRPr lang="en-US" dirty="0"/>
          </a:p>
          <a:p>
            <a:pPr marL="285750" indent="-285750">
              <a:spcAft>
                <a:spcPts val="600"/>
              </a:spcAft>
              <a:buFont typeface="Arial" panose="020B0604020202020204" pitchFamily="34" charset="0"/>
              <a:buChar char="•"/>
            </a:pPr>
            <a:r>
              <a:rPr lang="en-US" b="1" dirty="0"/>
              <a:t>Last remaining 70s vintage Preload prestressed concrete LNG tank with membrane</a:t>
            </a:r>
          </a:p>
          <a:p>
            <a:pPr>
              <a:spcAft>
                <a:spcPts val="600"/>
              </a:spcAft>
            </a:pPr>
            <a:r>
              <a:rPr lang="en-US" b="1" dirty="0"/>
              <a:t>Vaporizers in TK</a:t>
            </a:r>
          </a:p>
          <a:p>
            <a:pPr marL="285750" indent="-285750">
              <a:spcAft>
                <a:spcPts val="600"/>
              </a:spcAft>
              <a:buFont typeface="Arial" panose="020B0604020202020204" pitchFamily="34" charset="0"/>
              <a:buChar char="•"/>
            </a:pPr>
            <a:r>
              <a:rPr lang="en-US" dirty="0"/>
              <a:t>Out to bid for EPC contract</a:t>
            </a:r>
            <a:endParaRPr lang="en-US" b="1" dirty="0"/>
          </a:p>
        </p:txBody>
      </p:sp>
    </p:spTree>
    <p:extLst>
      <p:ext uri="{BB962C8B-B14F-4D97-AF65-F5344CB8AC3E}">
        <p14:creationId xmlns:p14="http://schemas.microsoft.com/office/powerpoint/2010/main" val="347948548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4">
            <a:extLst>
              <a:ext uri="{FF2B5EF4-FFF2-40B4-BE49-F238E27FC236}">
                <a16:creationId xmlns:a16="http://schemas.microsoft.com/office/drawing/2014/main" id="{62C82DBE-45D8-3A61-9C7D-7C4B9DA49BAF}"/>
              </a:ext>
            </a:extLst>
          </p:cNvPr>
          <p:cNvSpPr>
            <a:spLocks noGrp="1"/>
          </p:cNvSpPr>
          <p:nvPr>
            <p:ph type="ftr" sz="quarter" idx="10"/>
          </p:nvPr>
        </p:nvSpPr>
        <p:spPr>
          <a:xfrm>
            <a:off x="1234838" y="4740424"/>
            <a:ext cx="7195415" cy="169277"/>
          </a:xfrm>
        </p:spPr>
        <p:txBody>
          <a:bodyPr wrap="square" anchor="b">
            <a:normAutofit/>
          </a:bodyPr>
          <a:lstStyle/>
          <a:p>
            <a:pPr>
              <a:tabLst>
                <a:tab pos="989013" algn="l"/>
              </a:tabLst>
            </a:pPr>
            <a:r>
              <a:rPr lang="en-GB" dirty="0"/>
              <a:t>| Natural Disaster Response | April 10, 2025</a:t>
            </a:r>
          </a:p>
        </p:txBody>
      </p:sp>
      <p:sp>
        <p:nvSpPr>
          <p:cNvPr id="2" name="Title 1">
            <a:extLst>
              <a:ext uri="{FF2B5EF4-FFF2-40B4-BE49-F238E27FC236}">
                <a16:creationId xmlns:a16="http://schemas.microsoft.com/office/drawing/2014/main" id="{DF85689A-C375-43FA-9B00-7F6913C5DC6D}"/>
              </a:ext>
            </a:extLst>
          </p:cNvPr>
          <p:cNvSpPr>
            <a:spLocks noGrp="1"/>
          </p:cNvSpPr>
          <p:nvPr>
            <p:ph type="title"/>
          </p:nvPr>
        </p:nvSpPr>
        <p:spPr>
          <a:xfrm>
            <a:off x="322780" y="267573"/>
            <a:ext cx="8497370" cy="430887"/>
          </a:xfrm>
        </p:spPr>
        <p:txBody>
          <a:bodyPr wrap="square" anchor="ctr">
            <a:normAutofit/>
          </a:bodyPr>
          <a:lstStyle/>
          <a:p>
            <a:r>
              <a:rPr lang="en-GB" dirty="0"/>
              <a:t>Focus on Seismic Events: Foundation Differences</a:t>
            </a:r>
          </a:p>
        </p:txBody>
      </p:sp>
      <p:pic>
        <p:nvPicPr>
          <p:cNvPr id="11" name="Picture 10">
            <a:extLst>
              <a:ext uri="{FF2B5EF4-FFF2-40B4-BE49-F238E27FC236}">
                <a16:creationId xmlns:a16="http://schemas.microsoft.com/office/drawing/2014/main" id="{E15E00CD-DF6C-C893-D95D-B4C5FCBCFEEA}"/>
              </a:ext>
            </a:extLst>
          </p:cNvPr>
          <p:cNvPicPr>
            <a:picLocks noChangeAspect="1"/>
          </p:cNvPicPr>
          <p:nvPr/>
        </p:nvPicPr>
        <p:blipFill>
          <a:blip r:embed="rId2"/>
          <a:srcRect l="9980" r="42843" b="2"/>
          <a:stretch/>
        </p:blipFill>
        <p:spPr>
          <a:xfrm>
            <a:off x="322780" y="888960"/>
            <a:ext cx="2434910" cy="3264408"/>
          </a:xfrm>
          <a:prstGeom prst="rect">
            <a:avLst/>
          </a:prstGeom>
          <a:noFill/>
          <a:ln>
            <a:noFill/>
          </a:ln>
        </p:spPr>
      </p:pic>
      <p:sp>
        <p:nvSpPr>
          <p:cNvPr id="16" name="Text Placeholder 1">
            <a:extLst>
              <a:ext uri="{FF2B5EF4-FFF2-40B4-BE49-F238E27FC236}">
                <a16:creationId xmlns:a16="http://schemas.microsoft.com/office/drawing/2014/main" id="{C656C044-C60F-AB9D-C105-3E0621084847}"/>
              </a:ext>
            </a:extLst>
          </p:cNvPr>
          <p:cNvSpPr>
            <a:spLocks noGrp="1"/>
          </p:cNvSpPr>
          <p:nvPr>
            <p:ph type="body" sz="quarter" idx="4294967295"/>
          </p:nvPr>
        </p:nvSpPr>
        <p:spPr bwMode="auto">
          <a:xfrm>
            <a:off x="3138690" y="888960"/>
            <a:ext cx="5681459" cy="3264408"/>
          </a:xfrm>
        </p:spPr>
        <p:txBody>
          <a:bodyPr anchor="t">
            <a:normAutofit lnSpcReduction="10000"/>
          </a:bodyPr>
          <a:lstStyle/>
          <a:p>
            <a:pPr marL="285750" indent="-285750">
              <a:lnSpc>
                <a:spcPct val="90000"/>
              </a:lnSpc>
              <a:spcAft>
                <a:spcPts val="600"/>
              </a:spcAft>
              <a:buFont typeface="Arial" panose="020B0604020202020204" pitchFamily="34" charset="0"/>
              <a:buChar char="•"/>
            </a:pPr>
            <a:r>
              <a:rPr lang="en-US" sz="1500" b="1" dirty="0"/>
              <a:t>Salem: 1971 PDM Tank</a:t>
            </a:r>
          </a:p>
          <a:p>
            <a:pPr lvl="3">
              <a:lnSpc>
                <a:spcPct val="90000"/>
              </a:lnSpc>
              <a:spcAft>
                <a:spcPts val="600"/>
              </a:spcAft>
              <a:buClr>
                <a:schemeClr val="tx1"/>
              </a:buClr>
            </a:pPr>
            <a:r>
              <a:rPr lang="en-US" sz="1500" b="1" dirty="0"/>
              <a:t>The entire vessel is erected on a</a:t>
            </a:r>
            <a:r>
              <a:rPr lang="en-US" sz="1500" b="1" dirty="0">
                <a:effectLst/>
              </a:rPr>
              <a:t> 4” thick concrete leveling pad. The entire vessel is erected on a soil bearing, center section with an outer ring wall.</a:t>
            </a:r>
            <a:endParaRPr lang="en-US" sz="1500" b="1" dirty="0"/>
          </a:p>
          <a:p>
            <a:pPr marL="285750" indent="-285750">
              <a:lnSpc>
                <a:spcPct val="90000"/>
              </a:lnSpc>
              <a:spcAft>
                <a:spcPts val="600"/>
              </a:spcAft>
              <a:buFont typeface="Arial" panose="020B0604020202020204" pitchFamily="34" charset="0"/>
              <a:buChar char="•"/>
            </a:pPr>
            <a:r>
              <a:rPr lang="en-US" sz="1500" b="1" dirty="0"/>
              <a:t>Lynn: 1971 PDM Tank </a:t>
            </a:r>
          </a:p>
          <a:p>
            <a:pPr lvl="3">
              <a:lnSpc>
                <a:spcPct val="90000"/>
              </a:lnSpc>
              <a:spcAft>
                <a:spcPts val="600"/>
              </a:spcAft>
              <a:buClr>
                <a:schemeClr val="tx1"/>
              </a:buClr>
            </a:pPr>
            <a:r>
              <a:rPr lang="en-US" sz="1500" b="1" dirty="0">
                <a:effectLst/>
              </a:rPr>
              <a:t>The entire vessel is erected on a soil bearing; pile supported concrete pile cap and 4” thick concrete leveling pad.</a:t>
            </a:r>
          </a:p>
          <a:p>
            <a:pPr marL="285750" marR="0" indent="-285750">
              <a:lnSpc>
                <a:spcPct val="90000"/>
              </a:lnSpc>
              <a:spcAft>
                <a:spcPts val="600"/>
              </a:spcAft>
              <a:buFont typeface="Arial" panose="020B0604020202020204" pitchFamily="34" charset="0"/>
              <a:buChar char="•"/>
            </a:pPr>
            <a:r>
              <a:rPr lang="en-US" sz="1500" b="1" dirty="0"/>
              <a:t>Commercial Point: 1971 CB&amp;I Tank</a:t>
            </a:r>
          </a:p>
          <a:p>
            <a:pPr lvl="3">
              <a:lnSpc>
                <a:spcPct val="90000"/>
              </a:lnSpc>
              <a:spcAft>
                <a:spcPts val="600"/>
              </a:spcAft>
              <a:buClr>
                <a:schemeClr val="tx1"/>
              </a:buClr>
            </a:pPr>
            <a:r>
              <a:rPr lang="en-US" sz="1500" b="1" dirty="0">
                <a:effectLst/>
              </a:rPr>
              <a:t>The outer tank is supported by a concrete ring wall that is 4' 6" wide and 5' 6" high and reinforced with rebar. The outer tank is connected to the ring wall by 80 anchor bolts. The outer tank bottom rests on compacted select soil and a 6" deep sand pad which is directly under the steel plates.</a:t>
            </a:r>
          </a:p>
          <a:p>
            <a:pPr>
              <a:lnSpc>
                <a:spcPct val="90000"/>
              </a:lnSpc>
              <a:spcAft>
                <a:spcPts val="600"/>
              </a:spcAft>
            </a:pPr>
            <a:endParaRPr lang="en-US" sz="1500" b="1" dirty="0"/>
          </a:p>
        </p:txBody>
      </p:sp>
    </p:spTree>
    <p:extLst>
      <p:ext uri="{BB962C8B-B14F-4D97-AF65-F5344CB8AC3E}">
        <p14:creationId xmlns:p14="http://schemas.microsoft.com/office/powerpoint/2010/main" val="19856440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A30BE-F45D-E5C9-F8A3-718B744CDEB6}"/>
            </a:ext>
          </a:extLst>
        </p:cNvPr>
        <p:cNvGrpSpPr/>
        <p:nvPr/>
      </p:nvGrpSpPr>
      <p:grpSpPr>
        <a:xfrm>
          <a:off x="0" y="0"/>
          <a:ext cx="0" cy="0"/>
          <a:chOff x="0" y="0"/>
          <a:chExt cx="0" cy="0"/>
        </a:xfrm>
      </p:grpSpPr>
      <p:sp>
        <p:nvSpPr>
          <p:cNvPr id="18" name="Footer Placeholder 4">
            <a:extLst>
              <a:ext uri="{FF2B5EF4-FFF2-40B4-BE49-F238E27FC236}">
                <a16:creationId xmlns:a16="http://schemas.microsoft.com/office/drawing/2014/main" id="{58B40F69-44EB-C4A7-7A7B-7F99BF5DD5F1}"/>
              </a:ext>
            </a:extLst>
          </p:cNvPr>
          <p:cNvSpPr>
            <a:spLocks noGrp="1"/>
          </p:cNvSpPr>
          <p:nvPr>
            <p:ph type="ftr" sz="quarter" idx="10"/>
          </p:nvPr>
        </p:nvSpPr>
        <p:spPr>
          <a:xfrm>
            <a:off x="1234838" y="4740424"/>
            <a:ext cx="7195415" cy="169277"/>
          </a:xfrm>
        </p:spPr>
        <p:txBody>
          <a:bodyPr wrap="square" anchor="b">
            <a:normAutofit/>
          </a:bodyPr>
          <a:lstStyle/>
          <a:p>
            <a:pPr>
              <a:tabLst>
                <a:tab pos="989013" algn="l"/>
              </a:tabLst>
            </a:pPr>
            <a:r>
              <a:rPr lang="en-GB" dirty="0"/>
              <a:t>| Natural Disaster Response | April 10, 2025</a:t>
            </a:r>
          </a:p>
        </p:txBody>
      </p:sp>
      <p:sp>
        <p:nvSpPr>
          <p:cNvPr id="2" name="Title 1">
            <a:extLst>
              <a:ext uri="{FF2B5EF4-FFF2-40B4-BE49-F238E27FC236}">
                <a16:creationId xmlns:a16="http://schemas.microsoft.com/office/drawing/2014/main" id="{DDB03FB8-5EC8-8A2D-E035-A93EE14C2352}"/>
              </a:ext>
            </a:extLst>
          </p:cNvPr>
          <p:cNvSpPr>
            <a:spLocks noGrp="1"/>
          </p:cNvSpPr>
          <p:nvPr>
            <p:ph type="title"/>
          </p:nvPr>
        </p:nvSpPr>
        <p:spPr>
          <a:xfrm>
            <a:off x="322780" y="267573"/>
            <a:ext cx="8497370" cy="430887"/>
          </a:xfrm>
        </p:spPr>
        <p:txBody>
          <a:bodyPr wrap="square" anchor="ctr">
            <a:normAutofit/>
          </a:bodyPr>
          <a:lstStyle/>
          <a:p>
            <a:r>
              <a:rPr lang="en-GB" dirty="0"/>
              <a:t>Focus on Seismic Events: Foundation Differences</a:t>
            </a:r>
          </a:p>
        </p:txBody>
      </p:sp>
      <p:pic>
        <p:nvPicPr>
          <p:cNvPr id="2050" name="Picture 2" descr="Image result for salem ma lng tank">
            <a:extLst>
              <a:ext uri="{FF2B5EF4-FFF2-40B4-BE49-F238E27FC236}">
                <a16:creationId xmlns:a16="http://schemas.microsoft.com/office/drawing/2014/main" id="{859C6478-B217-F4BD-77C0-F6BE5BD1AB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7" r="9291" b="3"/>
          <a:stretch/>
        </p:blipFill>
        <p:spPr bwMode="auto">
          <a:xfrm>
            <a:off x="322780" y="888960"/>
            <a:ext cx="4058185" cy="326440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Text Placeholder 1">
            <a:extLst>
              <a:ext uri="{FF2B5EF4-FFF2-40B4-BE49-F238E27FC236}">
                <a16:creationId xmlns:a16="http://schemas.microsoft.com/office/drawing/2014/main" id="{4C0CDE29-1CA6-449A-D293-74AEA3B1F3FD}"/>
              </a:ext>
            </a:extLst>
          </p:cNvPr>
          <p:cNvSpPr>
            <a:spLocks noGrp="1"/>
          </p:cNvSpPr>
          <p:nvPr>
            <p:ph type="body" sz="quarter" idx="4294967295"/>
          </p:nvPr>
        </p:nvSpPr>
        <p:spPr bwMode="auto">
          <a:xfrm>
            <a:off x="4572001" y="888960"/>
            <a:ext cx="4248150" cy="3264408"/>
          </a:xfrm>
        </p:spPr>
        <p:txBody>
          <a:bodyPr anchor="t">
            <a:normAutofit fontScale="92500" lnSpcReduction="20000"/>
          </a:bodyPr>
          <a:lstStyle/>
          <a:p>
            <a:pPr marL="171450" indent="-171450">
              <a:lnSpc>
                <a:spcPct val="90000"/>
              </a:lnSpc>
              <a:spcAft>
                <a:spcPts val="600"/>
              </a:spcAft>
              <a:buFont typeface="Arial" panose="020B0604020202020204" pitchFamily="34" charset="0"/>
              <a:buChar char="•"/>
            </a:pPr>
            <a:r>
              <a:rPr lang="en-US" sz="1400" b="1" dirty="0"/>
              <a:t>Providence: 1974 CB&amp;I Tank</a:t>
            </a:r>
          </a:p>
          <a:p>
            <a:pPr marL="441450" lvl="2" indent="-171450">
              <a:lnSpc>
                <a:spcPct val="90000"/>
              </a:lnSpc>
              <a:spcAft>
                <a:spcPts val="600"/>
              </a:spcAft>
            </a:pPr>
            <a:r>
              <a:rPr lang="en-US" sz="1400" b="1" dirty="0">
                <a:effectLst/>
              </a:rPr>
              <a:t>The outer tank is supported on a concrete ring wall foundation and compacted earth fill.</a:t>
            </a:r>
            <a:endParaRPr lang="en-US" sz="1400" b="1" dirty="0"/>
          </a:p>
          <a:p>
            <a:pPr marL="171450" indent="-171450">
              <a:lnSpc>
                <a:spcPct val="90000"/>
              </a:lnSpc>
              <a:spcAft>
                <a:spcPts val="600"/>
              </a:spcAft>
              <a:buFont typeface="Arial" panose="020B0604020202020204" pitchFamily="34" charset="0"/>
              <a:buChar char="•"/>
            </a:pPr>
            <a:r>
              <a:rPr lang="en-US" sz="1400" b="1" dirty="0"/>
              <a:t>Tewksbury: 1969 </a:t>
            </a:r>
          </a:p>
          <a:p>
            <a:pPr marL="441450" lvl="2" indent="-171450">
              <a:lnSpc>
                <a:spcPct val="90000"/>
              </a:lnSpc>
              <a:spcAft>
                <a:spcPts val="600"/>
              </a:spcAft>
            </a:pPr>
            <a:r>
              <a:rPr lang="en-US" sz="1400" b="1" dirty="0">
                <a:effectLst/>
              </a:rPr>
              <a:t>The foundation of the LNG storage tank is a ring wall beginning under the vertical sidewall of the outer tank extending under the vertical sidewall of the inner tank, thus beari1ng the weight of the side and dome of both tanks. </a:t>
            </a:r>
          </a:p>
          <a:p>
            <a:pPr marL="171450" lvl="1" indent="-171450">
              <a:lnSpc>
                <a:spcPct val="90000"/>
              </a:lnSpc>
              <a:spcAft>
                <a:spcPts val="600"/>
              </a:spcAft>
              <a:buFont typeface="Arial" panose="020B0604020202020204" pitchFamily="34" charset="0"/>
              <a:buChar char="•"/>
            </a:pPr>
            <a:r>
              <a:rPr lang="en-US" sz="1400" b="1" dirty="0">
                <a:solidFill>
                  <a:schemeClr val="accent1"/>
                </a:solidFill>
              </a:rPr>
              <a:t>Haverhill: 1972 PDM Tank</a:t>
            </a:r>
          </a:p>
          <a:p>
            <a:pPr marL="441450" lvl="2" indent="-171450">
              <a:lnSpc>
                <a:spcPct val="90000"/>
              </a:lnSpc>
              <a:spcAft>
                <a:spcPts val="600"/>
              </a:spcAft>
            </a:pPr>
            <a:r>
              <a:rPr lang="en-US" sz="1400" b="1" dirty="0">
                <a:effectLst/>
              </a:rPr>
              <a:t>The outer tank is supported by a concrete ring wall that is 6’ 9” wide and 5' high and reinforced with rebar.  The outer tank is connected to the ring wall by 56 anchor bolts.  The outer tank bottom rests on compacted select soil and a 1" deep sand pad.</a:t>
            </a:r>
          </a:p>
          <a:p>
            <a:pPr marL="171450" lvl="1" indent="-171450">
              <a:lnSpc>
                <a:spcPct val="90000"/>
              </a:lnSpc>
              <a:spcAft>
                <a:spcPts val="600"/>
              </a:spcAft>
              <a:buFont typeface="Arial" panose="020B0604020202020204" pitchFamily="34" charset="0"/>
              <a:buChar char="•"/>
            </a:pPr>
            <a:r>
              <a:rPr lang="en-US" sz="1400" b="1" dirty="0">
                <a:solidFill>
                  <a:schemeClr val="accent1"/>
                </a:solidFill>
              </a:rPr>
              <a:t>South Yarmouth: </a:t>
            </a:r>
          </a:p>
          <a:p>
            <a:pPr marL="441450" lvl="2" indent="-171450">
              <a:lnSpc>
                <a:spcPct val="90000"/>
              </a:lnSpc>
              <a:spcAft>
                <a:spcPts val="600"/>
              </a:spcAft>
            </a:pPr>
            <a:r>
              <a:rPr lang="en-US" sz="1400" b="1" dirty="0">
                <a:effectLst/>
              </a:rPr>
              <a:t>The base (foundation) is cast in place reinforced concrete with a carbon steel cover.</a:t>
            </a:r>
            <a:endParaRPr lang="en-US" sz="1400" b="1" dirty="0"/>
          </a:p>
        </p:txBody>
      </p:sp>
    </p:spTree>
    <p:extLst>
      <p:ext uri="{BB962C8B-B14F-4D97-AF65-F5344CB8AC3E}">
        <p14:creationId xmlns:p14="http://schemas.microsoft.com/office/powerpoint/2010/main" val="337318242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426EB-57F2-0162-4412-C8AA6DD825FB}"/>
            </a:ext>
          </a:extLst>
        </p:cNvPr>
        <p:cNvGrpSpPr/>
        <p:nvPr/>
      </p:nvGrpSpPr>
      <p:grpSpPr>
        <a:xfrm>
          <a:off x="0" y="0"/>
          <a:ext cx="0" cy="0"/>
          <a:chOff x="0" y="0"/>
          <a:chExt cx="0" cy="0"/>
        </a:xfrm>
      </p:grpSpPr>
      <p:sp>
        <p:nvSpPr>
          <p:cNvPr id="18" name="Footer Placeholder 4">
            <a:extLst>
              <a:ext uri="{FF2B5EF4-FFF2-40B4-BE49-F238E27FC236}">
                <a16:creationId xmlns:a16="http://schemas.microsoft.com/office/drawing/2014/main" id="{517DE0B4-06C5-5E46-38D6-AEDF200EE0B2}"/>
              </a:ext>
            </a:extLst>
          </p:cNvPr>
          <p:cNvSpPr>
            <a:spLocks noGrp="1"/>
          </p:cNvSpPr>
          <p:nvPr>
            <p:ph type="ftr" sz="quarter" idx="10"/>
          </p:nvPr>
        </p:nvSpPr>
        <p:spPr>
          <a:xfrm>
            <a:off x="1234838" y="4740424"/>
            <a:ext cx="7195415" cy="169277"/>
          </a:xfrm>
        </p:spPr>
        <p:txBody>
          <a:bodyPr wrap="square" anchor="b">
            <a:normAutofit/>
          </a:bodyPr>
          <a:lstStyle/>
          <a:p>
            <a:pPr>
              <a:tabLst>
                <a:tab pos="989013" algn="l"/>
              </a:tabLst>
            </a:pPr>
            <a:r>
              <a:rPr lang="en-GB" dirty="0"/>
              <a:t>| Natural Disaster Response | April 10, 2025</a:t>
            </a:r>
          </a:p>
        </p:txBody>
      </p:sp>
      <p:sp>
        <p:nvSpPr>
          <p:cNvPr id="2" name="Title 1">
            <a:extLst>
              <a:ext uri="{FF2B5EF4-FFF2-40B4-BE49-F238E27FC236}">
                <a16:creationId xmlns:a16="http://schemas.microsoft.com/office/drawing/2014/main" id="{2D9FB52B-3464-41F1-8E9C-B006BC0A2286}"/>
              </a:ext>
            </a:extLst>
          </p:cNvPr>
          <p:cNvSpPr>
            <a:spLocks noGrp="1"/>
          </p:cNvSpPr>
          <p:nvPr>
            <p:ph type="title"/>
          </p:nvPr>
        </p:nvSpPr>
        <p:spPr>
          <a:xfrm>
            <a:off x="323315" y="77627"/>
            <a:ext cx="8497370" cy="430887"/>
          </a:xfrm>
        </p:spPr>
        <p:txBody>
          <a:bodyPr wrap="square" anchor="ctr">
            <a:normAutofit/>
          </a:bodyPr>
          <a:lstStyle/>
          <a:p>
            <a:r>
              <a:rPr lang="en-GB" dirty="0"/>
              <a:t>Seismic Events</a:t>
            </a:r>
          </a:p>
        </p:txBody>
      </p:sp>
      <p:sp>
        <p:nvSpPr>
          <p:cNvPr id="16" name="Text Placeholder 1">
            <a:extLst>
              <a:ext uri="{FF2B5EF4-FFF2-40B4-BE49-F238E27FC236}">
                <a16:creationId xmlns:a16="http://schemas.microsoft.com/office/drawing/2014/main" id="{DBB8C7A0-7213-6405-6327-33AE8A6ED03E}"/>
              </a:ext>
            </a:extLst>
          </p:cNvPr>
          <p:cNvSpPr>
            <a:spLocks noGrp="1"/>
          </p:cNvSpPr>
          <p:nvPr>
            <p:ph type="body" sz="quarter" idx="4294967295"/>
          </p:nvPr>
        </p:nvSpPr>
        <p:spPr bwMode="auto">
          <a:xfrm>
            <a:off x="68752" y="508514"/>
            <a:ext cx="8882741" cy="3744917"/>
          </a:xfrm>
        </p:spPr>
        <p:txBody>
          <a:bodyPr anchor="t">
            <a:normAutofit fontScale="25000" lnSpcReduction="20000"/>
          </a:bodyPr>
          <a:lstStyle/>
          <a:p>
            <a:pPr marL="285750" indent="-285750" algn="l">
              <a:buFont typeface="Arial" panose="020B0604020202020204" pitchFamily="34" charset="0"/>
              <a:buChar char="•"/>
            </a:pPr>
            <a:r>
              <a:rPr lang="en-US" sz="4400" i="0" dirty="0">
                <a:effectLst/>
                <a:latin typeface="+mj-lt"/>
              </a:rPr>
              <a:t>Earthquake</a:t>
            </a:r>
          </a:p>
          <a:p>
            <a:pPr marL="285750" lvl="1" indent="-285750">
              <a:buFont typeface="Arial" panose="020B0604020202020204" pitchFamily="34" charset="0"/>
              <a:buChar char="•"/>
            </a:pPr>
            <a:r>
              <a:rPr lang="en-US" sz="4000" b="1" i="0" dirty="0">
                <a:solidFill>
                  <a:schemeClr val="tx1"/>
                </a:solidFill>
                <a:effectLst/>
                <a:latin typeface="+mj-lt"/>
              </a:rPr>
              <a:t>In the event of a local earthquake that has been determined to be severe enough to affect plant operations the plant shall be immediately shutdown and secured.</a:t>
            </a:r>
          </a:p>
          <a:p>
            <a:pPr marL="285750" lvl="1" indent="-285750">
              <a:buFont typeface="Arial" panose="020B0604020202020204" pitchFamily="34" charset="0"/>
              <a:buChar char="•"/>
            </a:pPr>
            <a:r>
              <a:rPr lang="en-US" sz="4000" b="1" i="0" dirty="0">
                <a:solidFill>
                  <a:schemeClr val="tx1"/>
                </a:solidFill>
                <a:effectLst/>
                <a:latin typeface="+mj-lt"/>
              </a:rPr>
              <a:t>If gas leaks, liquid spills or fires occur as a result of an earthquake, follow the General Emergency Procedure. </a:t>
            </a:r>
          </a:p>
          <a:p>
            <a:pPr algn="l"/>
            <a:r>
              <a:rPr lang="en-US" sz="4400" i="0" dirty="0">
                <a:effectLst/>
                <a:latin typeface="+mj-lt"/>
              </a:rPr>
              <a:t>If the event was a hurricane, earthquake, or as determined by the Regional Manager/Director: </a:t>
            </a:r>
          </a:p>
          <a:p>
            <a:pPr marL="171450" indent="-171450" algn="l">
              <a:buFont typeface="Arial" panose="020B0604020202020204" pitchFamily="34" charset="0"/>
              <a:buChar char="•"/>
            </a:pPr>
            <a:r>
              <a:rPr lang="en-US" sz="4000" i="0" dirty="0">
                <a:effectLst/>
                <a:latin typeface="+mj-lt"/>
              </a:rPr>
              <a:t>Perform an LNG Tank Inspection per 01 LNG M01.</a:t>
            </a:r>
          </a:p>
          <a:p>
            <a:pPr marL="171450" indent="-171450" algn="l">
              <a:buFont typeface="Arial" panose="020B0604020202020204" pitchFamily="34" charset="0"/>
              <a:buChar char="•"/>
            </a:pPr>
            <a:r>
              <a:rPr lang="en-US" sz="4000" i="0" dirty="0">
                <a:effectLst/>
                <a:latin typeface="+mj-lt"/>
              </a:rPr>
              <a:t>Arrange for an Elevation Survey of plant components to be completed and recorded.</a:t>
            </a:r>
          </a:p>
          <a:p>
            <a:pPr marL="441450" lvl="2" indent="-171450"/>
            <a:r>
              <a:rPr lang="en-US" sz="3600" b="1" i="0" dirty="0">
                <a:effectLst/>
                <a:latin typeface="+mj-lt"/>
              </a:rPr>
              <a:t>Earthquakes require an Elevation Survey if the magnitude is greater than a 4.0 on the Richter Scale and the epicenter is within 60 miles of the plant.</a:t>
            </a:r>
          </a:p>
          <a:p>
            <a:pPr marL="441450" lvl="2" indent="-171450"/>
            <a:r>
              <a:rPr lang="en-US" sz="3600" b="1" i="0" dirty="0">
                <a:effectLst/>
                <a:latin typeface="+mj-lt"/>
              </a:rPr>
              <a:t>Earthquake location and magnitude data can be found here: https://earthquake.usgs.gov/earthquakes/map/</a:t>
            </a:r>
          </a:p>
          <a:p>
            <a:pPr marL="171450" indent="-171450" algn="l">
              <a:buFont typeface="Arial" panose="020B0604020202020204" pitchFamily="34" charset="0"/>
              <a:buChar char="•"/>
            </a:pPr>
            <a:r>
              <a:rPr lang="en-US" sz="4000" i="0" dirty="0">
                <a:effectLst/>
                <a:latin typeface="+mj-lt"/>
              </a:rPr>
              <a:t>Bring the LNG storage tank pressure back into normal operating parameters, as necessary.</a:t>
            </a:r>
          </a:p>
          <a:p>
            <a:pPr marL="171450" indent="-171450" algn="l">
              <a:buFont typeface="Arial" panose="020B0604020202020204" pitchFamily="34" charset="0"/>
              <a:buChar char="•"/>
            </a:pPr>
            <a:r>
              <a:rPr lang="en-US" sz="4000" i="0" dirty="0">
                <a:effectLst/>
                <a:latin typeface="+mj-lt"/>
              </a:rPr>
              <a:t>Plant startup should not be attempted without the authorization of plant management.</a:t>
            </a:r>
          </a:p>
          <a:p>
            <a:pPr marL="171450" indent="-171450" algn="l">
              <a:buFont typeface="Arial" panose="020B0604020202020204" pitchFamily="34" charset="0"/>
              <a:buChar char="•"/>
            </a:pPr>
            <a:r>
              <a:rPr lang="en-US" sz="4000" i="0" dirty="0">
                <a:effectLst/>
                <a:latin typeface="+mj-lt"/>
              </a:rPr>
              <a:t>Plant Management shall determine if other actions are required before putting plant equipment into service, such as:</a:t>
            </a:r>
          </a:p>
          <a:p>
            <a:pPr marL="441450" lvl="2" indent="-171450"/>
            <a:r>
              <a:rPr lang="en-US" sz="3600" b="1" i="0" dirty="0">
                <a:effectLst/>
                <a:latin typeface="+mj-lt"/>
              </a:rPr>
              <a:t>Additional tests and/or inspections.</a:t>
            </a:r>
          </a:p>
          <a:p>
            <a:pPr marL="441450" lvl="2" indent="-171450"/>
            <a:r>
              <a:rPr lang="en-US" sz="3600" b="1" i="0" dirty="0">
                <a:effectLst/>
                <a:latin typeface="+mj-lt"/>
              </a:rPr>
              <a:t>Additional personnel required to monitor the startup.</a:t>
            </a:r>
          </a:p>
          <a:p>
            <a:pPr marL="441450" lvl="2" indent="-171450"/>
            <a:r>
              <a:rPr lang="en-US" sz="3600" b="1" i="0" dirty="0">
                <a:effectLst/>
                <a:latin typeface="+mj-lt"/>
              </a:rPr>
              <a:t>Pre-Startup Safety Review (PSSR).</a:t>
            </a:r>
          </a:p>
          <a:p>
            <a:pPr marL="441450" lvl="2" indent="-171450"/>
            <a:r>
              <a:rPr lang="en-US" sz="3600" b="1" i="0" dirty="0">
                <a:effectLst/>
                <a:latin typeface="+mj-lt"/>
              </a:rPr>
              <a:t>Other risk assessments.</a:t>
            </a:r>
          </a:p>
          <a:p>
            <a:pPr marL="285750" lvl="1" indent="-285750">
              <a:buFont typeface="Arial" panose="020B0604020202020204" pitchFamily="34" charset="0"/>
              <a:buChar char="•"/>
            </a:pPr>
            <a:endParaRPr lang="en-US" sz="1100" b="1" dirty="0">
              <a:solidFill>
                <a:schemeClr val="accent1"/>
              </a:solidFill>
            </a:endParaRPr>
          </a:p>
        </p:txBody>
      </p:sp>
    </p:spTree>
    <p:extLst>
      <p:ext uri="{BB962C8B-B14F-4D97-AF65-F5344CB8AC3E}">
        <p14:creationId xmlns:p14="http://schemas.microsoft.com/office/powerpoint/2010/main" val="269365530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
            <a:extLst>
              <a:ext uri="{FF2B5EF4-FFF2-40B4-BE49-F238E27FC236}">
                <a16:creationId xmlns:a16="http://schemas.microsoft.com/office/drawing/2014/main" id="{6B8CA0BF-5C8C-4966-9992-BDF7B2E9D646}"/>
              </a:ext>
            </a:extLst>
          </p:cNvPr>
          <p:cNvSpPr>
            <a:spLocks noGrp="1"/>
          </p:cNvSpPr>
          <p:nvPr>
            <p:ph type="ftr" sz="quarter" idx="10"/>
          </p:nvPr>
        </p:nvSpPr>
        <p:spPr>
          <a:xfrm>
            <a:off x="1234838" y="4740424"/>
            <a:ext cx="7195415" cy="169277"/>
          </a:xfrm>
        </p:spPr>
        <p:txBody>
          <a:bodyPr/>
          <a:lstStyle/>
          <a:p>
            <a:pPr>
              <a:tabLst>
                <a:tab pos="989013" algn="l"/>
              </a:tabLst>
            </a:pPr>
            <a:r>
              <a:rPr lang="en-GB" dirty="0"/>
              <a:t>| Natural Disaster Response | April 10, 2025</a:t>
            </a:r>
          </a:p>
        </p:txBody>
      </p:sp>
      <p:sp>
        <p:nvSpPr>
          <p:cNvPr id="2" name="Title 1">
            <a:extLst>
              <a:ext uri="{FF2B5EF4-FFF2-40B4-BE49-F238E27FC236}">
                <a16:creationId xmlns:a16="http://schemas.microsoft.com/office/drawing/2014/main" id="{DF85689A-C375-43FA-9B00-7F6913C5DC6D}"/>
              </a:ext>
            </a:extLst>
          </p:cNvPr>
          <p:cNvSpPr>
            <a:spLocks noGrp="1"/>
          </p:cNvSpPr>
          <p:nvPr>
            <p:ph type="title"/>
          </p:nvPr>
        </p:nvSpPr>
        <p:spPr>
          <a:xfrm>
            <a:off x="322780" y="267573"/>
            <a:ext cx="8497370" cy="430887"/>
          </a:xfrm>
        </p:spPr>
        <p:txBody>
          <a:bodyPr wrap="square" anchor="ctr">
            <a:normAutofit/>
          </a:bodyPr>
          <a:lstStyle/>
          <a:p>
            <a:r>
              <a:rPr lang="en-GB" dirty="0"/>
              <a:t>Seismic Response</a:t>
            </a:r>
          </a:p>
        </p:txBody>
      </p:sp>
      <p:pic>
        <p:nvPicPr>
          <p:cNvPr id="4" name="Picture 3" descr="A row of buildings with a blue sky&#10;&#10;AI-generated content may be incorrect.">
            <a:extLst>
              <a:ext uri="{FF2B5EF4-FFF2-40B4-BE49-F238E27FC236}">
                <a16:creationId xmlns:a16="http://schemas.microsoft.com/office/drawing/2014/main" id="{BD71BE98-D3A6-892F-E7E1-C98136B4D3BD}"/>
              </a:ext>
            </a:extLst>
          </p:cNvPr>
          <p:cNvPicPr>
            <a:picLocks noChangeAspect="1"/>
          </p:cNvPicPr>
          <p:nvPr/>
        </p:nvPicPr>
        <p:blipFill>
          <a:blip r:embed="rId2"/>
          <a:srcRect r="547"/>
          <a:stretch/>
        </p:blipFill>
        <p:spPr>
          <a:xfrm>
            <a:off x="322780" y="888960"/>
            <a:ext cx="2434910" cy="3264408"/>
          </a:xfrm>
          <a:prstGeom prst="rect">
            <a:avLst/>
          </a:prstGeom>
          <a:noFill/>
          <a:ln>
            <a:noFill/>
          </a:ln>
        </p:spPr>
      </p:pic>
      <p:sp>
        <p:nvSpPr>
          <p:cNvPr id="10" name="Text Placeholder 9">
            <a:extLst>
              <a:ext uri="{FF2B5EF4-FFF2-40B4-BE49-F238E27FC236}">
                <a16:creationId xmlns:a16="http://schemas.microsoft.com/office/drawing/2014/main" id="{16E55317-8425-4743-803D-B757134B2595}"/>
              </a:ext>
            </a:extLst>
          </p:cNvPr>
          <p:cNvSpPr>
            <a:spLocks noGrp="1"/>
          </p:cNvSpPr>
          <p:nvPr>
            <p:ph type="body" sz="quarter" idx="4294967295"/>
          </p:nvPr>
        </p:nvSpPr>
        <p:spPr bwMode="auto">
          <a:xfrm>
            <a:off x="3138690" y="888960"/>
            <a:ext cx="5681459" cy="3264408"/>
          </a:xfrm>
        </p:spPr>
        <p:txBody>
          <a:bodyPr anchor="t">
            <a:normAutofit/>
          </a:bodyPr>
          <a:lstStyle/>
          <a:p>
            <a:pPr marL="285750" indent="-285750">
              <a:lnSpc>
                <a:spcPct val="90000"/>
              </a:lnSpc>
              <a:spcAft>
                <a:spcPts val="600"/>
              </a:spcAft>
              <a:buFont typeface="Arial" panose="020B0604020202020204" pitchFamily="34" charset="0"/>
              <a:buChar char="•"/>
            </a:pPr>
            <a:r>
              <a:rPr lang="en-US" sz="1700" b="1" dirty="0"/>
              <a:t>Personnel Completing Elevation Surveys</a:t>
            </a:r>
            <a:endParaRPr lang="en-US" sz="1700" b="1" i="1" dirty="0"/>
          </a:p>
          <a:p>
            <a:pPr marL="285750" lvl="1" indent="-285750">
              <a:lnSpc>
                <a:spcPct val="90000"/>
              </a:lnSpc>
              <a:spcAft>
                <a:spcPts val="600"/>
              </a:spcAft>
              <a:buFont typeface="Arial" panose="020B0604020202020204" pitchFamily="34" charset="0"/>
              <a:buChar char="•"/>
            </a:pPr>
            <a:r>
              <a:rPr lang="en-US" sz="1500" b="1" dirty="0">
                <a:effectLst/>
              </a:rPr>
              <a:t>Measurements of plant elevations shall be performed by personnel experienced in the types of measurement procedures being performed, using equipment capable of sufficient accuracy to distinguish settlement differences, such as a Licensed Surveyor or someone qualified according to API 653.</a:t>
            </a:r>
          </a:p>
          <a:p>
            <a:pPr marL="285750" indent="-285750">
              <a:lnSpc>
                <a:spcPct val="90000"/>
              </a:lnSpc>
              <a:spcAft>
                <a:spcPts val="600"/>
              </a:spcAft>
              <a:buFont typeface="Arial" panose="020B0604020202020204" pitchFamily="34" charset="0"/>
              <a:buChar char="•"/>
            </a:pPr>
            <a:r>
              <a:rPr lang="en-US" sz="1700" b="1" dirty="0"/>
              <a:t>LNG Storage tanks shall have a minimum of 8 survey points.</a:t>
            </a:r>
          </a:p>
          <a:p>
            <a:pPr marL="285750" lvl="1" indent="-285750">
              <a:lnSpc>
                <a:spcPct val="90000"/>
              </a:lnSpc>
              <a:spcAft>
                <a:spcPts val="600"/>
              </a:spcAft>
              <a:buFont typeface="Arial" panose="020B0604020202020204" pitchFamily="34" charset="0"/>
              <a:buChar char="•"/>
            </a:pPr>
            <a:r>
              <a:rPr lang="en-US" sz="1500" b="1" dirty="0">
                <a:effectLst/>
              </a:rPr>
              <a:t>These points shall be evenly spaced (as much as practical) and no more than 32 feet </a:t>
            </a:r>
            <a:r>
              <a:rPr lang="en-US" sz="1500" b="1" dirty="0" err="1">
                <a:effectLst/>
              </a:rPr>
              <a:t>appart</a:t>
            </a:r>
            <a:r>
              <a:rPr lang="en-US" sz="1500" b="1" dirty="0">
                <a:effectLst/>
              </a:rPr>
              <a:t> a</a:t>
            </a:r>
            <a:r>
              <a:rPr lang="en-US" sz="1500" b="1" dirty="0"/>
              <a:t>round the circumference.</a:t>
            </a:r>
            <a:endParaRPr lang="en-US" sz="1500" b="1" dirty="0">
              <a:effectLst/>
            </a:endParaRPr>
          </a:p>
        </p:txBody>
      </p:sp>
    </p:spTree>
    <p:extLst>
      <p:ext uri="{BB962C8B-B14F-4D97-AF65-F5344CB8AC3E}">
        <p14:creationId xmlns:p14="http://schemas.microsoft.com/office/powerpoint/2010/main" val="3733403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2AAE7D-6008-20A8-1407-8C482FF39A02}"/>
              </a:ext>
            </a:extLst>
          </p:cNvPr>
          <p:cNvSpPr>
            <a:spLocks noGrp="1"/>
          </p:cNvSpPr>
          <p:nvPr>
            <p:ph type="body" sz="quarter" idx="16"/>
          </p:nvPr>
        </p:nvSpPr>
        <p:spPr>
          <a:xfrm>
            <a:off x="323999" y="1062500"/>
            <a:ext cx="4068763" cy="3052762"/>
          </a:xfrm>
        </p:spPr>
        <p:txBody>
          <a:bodyPr wrap="square" anchor="t">
            <a:normAutofit/>
          </a:bodyPr>
          <a:lstStyle/>
          <a:p>
            <a:pPr marL="285750" indent="-285750">
              <a:lnSpc>
                <a:spcPct val="90000"/>
              </a:lnSpc>
              <a:buFont typeface="Arial" panose="020B0604020202020204" pitchFamily="34" charset="0"/>
              <a:buChar char="•"/>
            </a:pPr>
            <a:r>
              <a:rPr lang="en-US" sz="1400" dirty="0"/>
              <a:t>As part of the recent liquefier project a </a:t>
            </a:r>
            <a:r>
              <a:rPr lang="en-US" sz="1400" dirty="0" err="1"/>
              <a:t>Kinemetrics</a:t>
            </a:r>
            <a:r>
              <a:rPr lang="en-US" sz="1400" dirty="0"/>
              <a:t> Condor 2 seismic monitoring system was installed.</a:t>
            </a:r>
          </a:p>
          <a:p>
            <a:pPr marL="285750" indent="-285750">
              <a:lnSpc>
                <a:spcPct val="90000"/>
              </a:lnSpc>
              <a:buFont typeface="Arial" panose="020B0604020202020204" pitchFamily="34" charset="0"/>
              <a:buChar char="•"/>
            </a:pPr>
            <a:r>
              <a:rPr lang="en-US" sz="1400" dirty="0"/>
              <a:t>Prompted by FERC recommendation. Equipment is typically used at NERC facilities.</a:t>
            </a:r>
          </a:p>
          <a:p>
            <a:pPr marL="285750" indent="-285750">
              <a:lnSpc>
                <a:spcPct val="90000"/>
              </a:lnSpc>
              <a:buFont typeface="Arial" panose="020B0604020202020204" pitchFamily="34" charset="0"/>
              <a:buChar char="•"/>
            </a:pPr>
            <a:r>
              <a:rPr lang="en-US" sz="1400" dirty="0"/>
              <a:t>Provides discrete output signal with automatic trip of liquefier.</a:t>
            </a:r>
          </a:p>
          <a:p>
            <a:pPr marL="285750" indent="-285750">
              <a:lnSpc>
                <a:spcPct val="90000"/>
              </a:lnSpc>
              <a:buFont typeface="Arial" panose="020B0604020202020204" pitchFamily="34" charset="0"/>
              <a:buChar char="•"/>
            </a:pPr>
            <a:r>
              <a:rPr lang="en-US" sz="1400" dirty="0"/>
              <a:t>System placed in bypass for maintenance and construction work.</a:t>
            </a:r>
          </a:p>
          <a:p>
            <a:pPr marL="285750" indent="-285750">
              <a:lnSpc>
                <a:spcPct val="90000"/>
              </a:lnSpc>
              <a:buFont typeface="Arial" panose="020B0604020202020204" pitchFamily="34" charset="0"/>
              <a:buChar char="•"/>
            </a:pPr>
            <a:r>
              <a:rPr lang="en-US" sz="1400" dirty="0"/>
              <a:t>Currently evaluating expansion </a:t>
            </a:r>
            <a:r>
              <a:rPr lang="en-US" sz="1400"/>
              <a:t>to include </a:t>
            </a:r>
            <a:r>
              <a:rPr lang="en-US" sz="1400" dirty="0"/>
              <a:t>tank sensors.</a:t>
            </a:r>
          </a:p>
        </p:txBody>
      </p:sp>
      <p:pic>
        <p:nvPicPr>
          <p:cNvPr id="8" name="Picture 7" descr="A large white silos next to a body of water&#10;&#10;AI-generated content may be incorrect.">
            <a:extLst>
              <a:ext uri="{FF2B5EF4-FFF2-40B4-BE49-F238E27FC236}">
                <a16:creationId xmlns:a16="http://schemas.microsoft.com/office/drawing/2014/main" id="{657F8E77-5514-8FA3-CA90-5F879A5DFB71}"/>
              </a:ext>
            </a:extLst>
          </p:cNvPr>
          <p:cNvPicPr>
            <a:picLocks noChangeAspect="1"/>
          </p:cNvPicPr>
          <p:nvPr/>
        </p:nvPicPr>
        <p:blipFill>
          <a:blip r:embed="rId2"/>
          <a:srcRect l="-129" t="3630" r="18240" b="-3630"/>
          <a:stretch/>
        </p:blipFill>
        <p:spPr>
          <a:xfrm>
            <a:off x="4752975" y="1397589"/>
            <a:ext cx="4051937" cy="2783298"/>
          </a:xfrm>
          <a:prstGeom prst="rect">
            <a:avLst/>
          </a:prstGeom>
          <a:noFill/>
        </p:spPr>
      </p:pic>
      <p:sp>
        <p:nvSpPr>
          <p:cNvPr id="3" name="Title 2">
            <a:extLst>
              <a:ext uri="{FF2B5EF4-FFF2-40B4-BE49-F238E27FC236}">
                <a16:creationId xmlns:a16="http://schemas.microsoft.com/office/drawing/2014/main" id="{379DBEFF-23EC-75EB-1ED1-73C20B0399B6}"/>
              </a:ext>
            </a:extLst>
          </p:cNvPr>
          <p:cNvSpPr>
            <a:spLocks noGrp="1"/>
          </p:cNvSpPr>
          <p:nvPr>
            <p:ph type="title"/>
          </p:nvPr>
        </p:nvSpPr>
        <p:spPr>
          <a:xfrm>
            <a:off x="322780" y="267573"/>
            <a:ext cx="8497370" cy="430887"/>
          </a:xfrm>
        </p:spPr>
        <p:txBody>
          <a:bodyPr wrap="square" anchor="t">
            <a:normAutofit/>
          </a:bodyPr>
          <a:lstStyle/>
          <a:p>
            <a:r>
              <a:rPr lang="en-US" dirty="0"/>
              <a:t>Providence LNG	</a:t>
            </a:r>
          </a:p>
        </p:txBody>
      </p:sp>
      <p:sp>
        <p:nvSpPr>
          <p:cNvPr id="4" name="Footer Placeholder 3">
            <a:extLst>
              <a:ext uri="{FF2B5EF4-FFF2-40B4-BE49-F238E27FC236}">
                <a16:creationId xmlns:a16="http://schemas.microsoft.com/office/drawing/2014/main" id="{8A0ACB2D-5175-59FA-A94B-82D4F61F5360}"/>
              </a:ext>
            </a:extLst>
          </p:cNvPr>
          <p:cNvSpPr>
            <a:spLocks noGrp="1"/>
          </p:cNvSpPr>
          <p:nvPr>
            <p:ph type="ftr" sz="quarter" idx="10"/>
          </p:nvPr>
        </p:nvSpPr>
        <p:spPr>
          <a:xfrm>
            <a:off x="1234838" y="4740424"/>
            <a:ext cx="7195415" cy="169277"/>
          </a:xfrm>
        </p:spPr>
        <p:txBody>
          <a:bodyPr wrap="square" anchor="b">
            <a:normAutofit/>
          </a:bodyPr>
          <a:lstStyle/>
          <a:p>
            <a:pPr>
              <a:tabLst>
                <a:tab pos="989013" algn="l"/>
              </a:tabLst>
            </a:pPr>
            <a:r>
              <a:rPr lang="en-GB" dirty="0"/>
              <a:t>| Natural Disaster Response | April 10, 2025</a:t>
            </a:r>
          </a:p>
        </p:txBody>
      </p:sp>
    </p:spTree>
    <p:extLst>
      <p:ext uri="{BB962C8B-B14F-4D97-AF65-F5344CB8AC3E}">
        <p14:creationId xmlns:p14="http://schemas.microsoft.com/office/powerpoint/2010/main" val="4079368325"/>
      </p:ext>
    </p:extLst>
  </p:cSld>
  <p:clrMapOvr>
    <a:masterClrMapping/>
  </p:clrMapOvr>
</p:sld>
</file>

<file path=ppt/theme/theme1.xml><?xml version="1.0" encoding="utf-8"?>
<a:theme xmlns:a="http://schemas.openxmlformats.org/drawingml/2006/main" name="US NG_2018 PPT__EnergyLines Template 16x9">
  <a:themeElements>
    <a:clrScheme name="Custom 8">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0563C1"/>
      </a:hlink>
      <a:folHlink>
        <a:srgbClr val="954F72"/>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PPT EnergyLines 16x9" id="{02A2C634-F83B-4667-9013-9940280A62A9}" vid="{5009B880-53A3-441F-8D33-BFBDCF9468D3}"/>
    </a:ext>
  </a:extLst>
</a:theme>
</file>

<file path=ppt/theme/theme2.xml><?xml version="1.0" encoding="utf-8"?>
<a:theme xmlns:a="http://schemas.openxmlformats.org/drawingml/2006/main" name="NG_PPT_16x9_Generic_template-blue">
  <a:themeElements>
    <a:clrScheme name="Custom 38">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55555A"/>
      </a:hlink>
      <a:folHlink>
        <a:srgbClr val="55555A"/>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Presentation9" id="{6F83E212-C96B-4417-8A4C-9A6F1EB3C03B}" vid="{A477BD99-D215-4916-AD5C-6D8A6393E954}"/>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TaxCatchAll xmlns="935a9cfe-bd09-4cab-b5df-1bd7a966eb38" xsi:nil="true"/>
    <lcf76f155ced4ddcb4097134ff3c332f xmlns="7aab780c-5cb9-4d56-b1b7-a6df58ec173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E95BBE0C9137449154AB6A3AF20B1C" ma:contentTypeVersion="14" ma:contentTypeDescription="Create a new document." ma:contentTypeScope="" ma:versionID="b41e7f540866a0a32830e670e4fa8b2d">
  <xsd:schema xmlns:xsd="http://www.w3.org/2001/XMLSchema" xmlns:xs="http://www.w3.org/2001/XMLSchema" xmlns:p="http://schemas.microsoft.com/office/2006/metadata/properties" xmlns:ns2="7aab780c-5cb9-4d56-b1b7-a6df58ec173f" xmlns:ns3="935a9cfe-bd09-4cab-b5df-1bd7a966eb38" targetNamespace="http://schemas.microsoft.com/office/2006/metadata/properties" ma:root="true" ma:fieldsID="5183156f44e9a05258510edbda7a0ce8" ns2:_="" ns3:_="">
    <xsd:import namespace="7aab780c-5cb9-4d56-b1b7-a6df58ec173f"/>
    <xsd:import namespace="935a9cfe-bd09-4cab-b5df-1bd7a966eb3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ab780c-5cb9-4d56-b1b7-a6df58ec173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50f5c23-03d1-4936-b781-e5ae2369907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5a9cfe-bd09-4cab-b5df-1bd7a966eb3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5131e2e-a705-4f43-b75e-da042424f6e1}" ma:internalName="TaxCatchAll" ma:showField="CatchAllData" ma:web="935a9cfe-bd09-4cab-b5df-1bd7a966eb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04DA17-4FAB-418C-88AF-EBB5C20EE5F3}">
  <ds:schemaRefs>
    <ds:schemaRef ds:uri="cfad4add-255b-4aa0-9541-d575eeb2f48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94ba3af-3821-47a9-b88b-2d0a19495f15"/>
    <ds:schemaRef ds:uri="cadce026-d35b-4a62-a2ee-1436bb44fb55"/>
    <ds:schemaRef ds:uri="http://www.w3.org/XML/1998/namespace"/>
    <ds:schemaRef ds:uri="http://purl.org/dc/dcmitype/"/>
  </ds:schemaRefs>
</ds:datastoreItem>
</file>

<file path=customXml/itemProps2.xml><?xml version="1.0" encoding="utf-8"?>
<ds:datastoreItem xmlns:ds="http://schemas.openxmlformats.org/officeDocument/2006/customXml" ds:itemID="{B85612CE-4B77-4D2A-9FB7-6BB8C2298459}"/>
</file>

<file path=customXml/itemProps3.xml><?xml version="1.0" encoding="utf-8"?>
<ds:datastoreItem xmlns:ds="http://schemas.openxmlformats.org/officeDocument/2006/customXml" ds:itemID="{641989E3-E6A5-48A2-8585-F2FA39FD2E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draft template 16x9</Template>
  <TotalTime>13981</TotalTime>
  <Words>825</Words>
  <Application>Microsoft Office PowerPoint</Application>
  <PresentationFormat>On-screen Show (16:9)</PresentationFormat>
  <Paragraphs>74</Paragraphs>
  <Slides>11</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Poppins</vt:lpstr>
      <vt:lpstr>Poppins ExtraBold</vt:lpstr>
      <vt:lpstr>US NG_2018 PPT__EnergyLines Template 16x9</vt:lpstr>
      <vt:lpstr>NG_PPT_16x9_Generic_template-blue</vt:lpstr>
      <vt:lpstr>National Grid LNG Natural Disaster Response</vt:lpstr>
      <vt:lpstr>National Grid LNG Overview</vt:lpstr>
      <vt:lpstr>PowerPoint Presentation</vt:lpstr>
      <vt:lpstr>Key Upcoming Projects</vt:lpstr>
      <vt:lpstr>Focus on Seismic Events: Foundation Differences</vt:lpstr>
      <vt:lpstr>Focus on Seismic Events: Foundation Differences</vt:lpstr>
      <vt:lpstr>Seismic Events</vt:lpstr>
      <vt:lpstr>Seismic Response</vt:lpstr>
      <vt:lpstr>Providence LNG </vt:lpstr>
      <vt:lpstr>PowerPoint Presentation</vt:lpstr>
      <vt:lpstr>PowerPoint Presentation</vt:lpstr>
    </vt:vector>
  </TitlesOfParts>
  <Company>National Grid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and Committee PowerPoint Draft Template</dc:title>
  <dc:creator>Saunders, Karen</dc:creator>
  <cp:lastModifiedBy>Chris Copson</cp:lastModifiedBy>
  <cp:revision>44</cp:revision>
  <cp:lastPrinted>2018-08-10T07:16:05Z</cp:lastPrinted>
  <dcterms:created xsi:type="dcterms:W3CDTF">2021-05-20T11:21:33Z</dcterms:created>
  <dcterms:modified xsi:type="dcterms:W3CDTF">2025-04-08T11:47:01Z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0x01010023E95BBE0C9137449154AB6A3AF20B1C</vt:lpwstr>
  </property>
  <property fmtid="{D5CDD505-2E9C-101B-9397-08002B2CF9AE}" pid="4" name="Order">
    <vt:r8>1775500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dlc_policyId">
    <vt:lpwstr/>
  </property>
  <property fmtid="{D5CDD505-2E9C-101B-9397-08002B2CF9AE}" pid="10" name="ItemRetentionFormula">
    <vt:lpwstr/>
  </property>
  <property fmtid="{D5CDD505-2E9C-101B-9397-08002B2CF9AE}" pid="11" name="_dlc_DocIdItemGuid">
    <vt:lpwstr>d004208b-03c6-48b5-89f2-0b221f829cae</vt:lpwstr>
  </property>
  <property fmtid="{D5CDD505-2E9C-101B-9397-08002B2CF9AE}" pid="12" name="Business Areas">
    <vt:lpwstr>114;#Group Legal and Company Secretariat|fe1c60f5-cbc5-49d1-aea2-9bb3d35271af</vt:lpwstr>
  </property>
  <property fmtid="{D5CDD505-2E9C-101B-9397-08002B2CF9AE}" pid="13" name="Document Categories">
    <vt:lpwstr>58;#Template|bb203242-d1ea-4b7c-baec-f6b6c36ad46a</vt:lpwstr>
  </property>
  <property fmtid="{D5CDD505-2E9C-101B-9397-08002B2CF9AE}" pid="14" name="Topics">
    <vt:lpwstr>112;#About us|b902a50f-cfcc-411c-9d60-9078b33d113f</vt:lpwstr>
  </property>
  <property fmtid="{D5CDD505-2E9C-101B-9397-08002B2CF9AE}" pid="15" name="Locations">
    <vt:lpwstr>11;#United Kingdom|92f25aa8-55c2-40bf-9172-4a299f89b05a;#21;#United States|8fef47f8-cb6c-4de5-bc11-508784361bd5</vt:lpwstr>
  </property>
  <property fmtid="{D5CDD505-2E9C-101B-9397-08002B2CF9AE}" pid="16" name="MediaServiceImageTags">
    <vt:lpwstr/>
  </property>
</Properties>
</file>